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6" r:id="rId3"/>
    <p:sldId id="287" r:id="rId4"/>
    <p:sldId id="256" r:id="rId5"/>
    <p:sldId id="296" r:id="rId6"/>
    <p:sldId id="297" r:id="rId7"/>
    <p:sldId id="298" r:id="rId8"/>
    <p:sldId id="299" r:id="rId9"/>
    <p:sldId id="300" r:id="rId10"/>
    <p:sldId id="301" r:id="rId11"/>
    <p:sldId id="257" r:id="rId12"/>
    <p:sldId id="259" r:id="rId13"/>
    <p:sldId id="265" r:id="rId14"/>
    <p:sldId id="302" r:id="rId15"/>
    <p:sldId id="303" r:id="rId16"/>
    <p:sldId id="304" r:id="rId17"/>
    <p:sldId id="305" r:id="rId18"/>
    <p:sldId id="306" r:id="rId19"/>
    <p:sldId id="308" r:id="rId20"/>
    <p:sldId id="310" r:id="rId21"/>
    <p:sldId id="311" r:id="rId22"/>
    <p:sldId id="312" r:id="rId23"/>
    <p:sldId id="313" r:id="rId24"/>
    <p:sldId id="314" r:id="rId25"/>
    <p:sldId id="316" r:id="rId26"/>
    <p:sldId id="260" r:id="rId27"/>
    <p:sldId id="317" r:id="rId28"/>
    <p:sldId id="318" r:id="rId29"/>
    <p:sldId id="319" r:id="rId30"/>
    <p:sldId id="320" r:id="rId31"/>
    <p:sldId id="321" r:id="rId32"/>
    <p:sldId id="322" r:id="rId33"/>
    <p:sldId id="323" r:id="rId34"/>
    <p:sldId id="324" r:id="rId35"/>
    <p:sldId id="325" r:id="rId36"/>
    <p:sldId id="326" r:id="rId37"/>
    <p:sldId id="327" r:id="rId38"/>
    <p:sldId id="328" r:id="rId39"/>
    <p:sldId id="329" r:id="rId40"/>
    <p:sldId id="330" r:id="rId41"/>
    <p:sldId id="331" r:id="rId42"/>
    <p:sldId id="332" r:id="rId43"/>
    <p:sldId id="333" r:id="rId44"/>
    <p:sldId id="334" r:id="rId45"/>
    <p:sldId id="335" r:id="rId46"/>
    <p:sldId id="336" r:id="rId47"/>
    <p:sldId id="288" r:id="rId48"/>
    <p:sldId id="290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69" autoAdjust="0"/>
    <p:restoredTop sz="94660"/>
  </p:normalViewPr>
  <p:slideViewPr>
    <p:cSldViewPr snapToGrid="0">
      <p:cViewPr varScale="1">
        <p:scale>
          <a:sx n="78" d="100"/>
          <a:sy n="78" d="100"/>
        </p:scale>
        <p:origin x="7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image" Target="../media/image6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29B8E-9C96-41DB-8598-406CE83791F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7CB331-2841-4235-952E-017AB427B49D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qoldirish</a:t>
          </a:r>
          <a:b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dirty="0"/>
        </a:p>
      </dgm:t>
    </dgm:pt>
    <dgm:pt modelId="{D98BFDA7-A43A-4F97-904A-E40535A06D99}" type="parTrans" cxnId="{57DDA9D3-1416-4C32-87DE-907A0D3E71AD}">
      <dgm:prSet/>
      <dgm:spPr/>
      <dgm:t>
        <a:bodyPr/>
        <a:lstStyle/>
        <a:p>
          <a:endParaRPr lang="en-US"/>
        </a:p>
      </dgm:t>
    </dgm:pt>
    <dgm:pt modelId="{C8DFB806-486E-4677-B24D-48B345B2B034}" type="sibTrans" cxnId="{57DDA9D3-1416-4C32-87DE-907A0D3E71AD}">
      <dgm:prSet/>
      <dgm:spPr/>
      <dgm:t>
        <a:bodyPr/>
        <a:lstStyle/>
        <a:p>
          <a:endParaRPr lang="en-US"/>
        </a:p>
      </dgm:t>
    </dgm:pt>
    <dgm:pt modelId="{A85ADE80-11E4-481C-ACD8-2853FE21F8C6}">
      <dgm:prSet phldrT="[Текст]"/>
      <dgm:spPr/>
      <dgm:t>
        <a:bodyPr/>
        <a:lstStyle/>
        <a:p>
          <a:pPr algn="ctr"/>
          <a:r>
            <a:rPr lang="en-US" dirty="0" err="1"/>
            <a:t>Izoh</a:t>
          </a:r>
          <a:r>
            <a:rPr lang="en-US" dirty="0"/>
            <a:t> </a:t>
          </a:r>
          <a:r>
            <a:rPr lang="en-US" dirty="0" err="1"/>
            <a:t>dasturlashda</a:t>
          </a:r>
          <a:r>
            <a:rPr lang="en-US" dirty="0"/>
            <a:t> </a:t>
          </a:r>
          <a:r>
            <a:rPr lang="en-US" dirty="0" err="1"/>
            <a:t>quyidagi</a:t>
          </a:r>
          <a:r>
            <a:rPr lang="en-US" dirty="0"/>
            <a:t> </a:t>
          </a:r>
          <a:r>
            <a:rPr lang="en-US" dirty="0" err="1"/>
            <a:t>maqsadlarda</a:t>
          </a:r>
          <a:r>
            <a:rPr lang="en-US" dirty="0"/>
            <a:t> </a:t>
          </a:r>
          <a:r>
            <a:rPr lang="en-US" dirty="0" err="1"/>
            <a:t>foydalaniladi</a:t>
          </a:r>
          <a:r>
            <a:rPr lang="en-US" dirty="0"/>
            <a:t>:</a:t>
          </a:r>
          <a:endParaRPr lang="ru-RU" dirty="0"/>
        </a:p>
        <a:p>
          <a:pPr algn="just">
            <a:buFont typeface="Courier New" panose="02070309020205020404" pitchFamily="49" charset="0"/>
            <a:buChar char="o"/>
          </a:pPr>
          <a:r>
            <a:rPr lang="en-US" dirty="0"/>
            <a:t>1. </a:t>
          </a:r>
          <a:r>
            <a:rPr lang="en-US" dirty="0" err="1"/>
            <a:t>Izoh</a:t>
          </a:r>
          <a:r>
            <a:rPr lang="en-US" dirty="0"/>
            <a:t> Python </a:t>
          </a:r>
          <a:r>
            <a:rPr lang="en-US" dirty="0" err="1"/>
            <a:t>kodini</a:t>
          </a:r>
          <a:r>
            <a:rPr lang="en-US" dirty="0"/>
            <a:t> </a:t>
          </a:r>
          <a:r>
            <a:rPr lang="en-US" dirty="0" err="1"/>
            <a:t>tushuntirish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ishlatilishi</a:t>
          </a:r>
          <a:r>
            <a:rPr lang="en-US" dirty="0"/>
            <a:t> </a:t>
          </a:r>
          <a:r>
            <a:rPr lang="en-US" dirty="0" err="1"/>
            <a:t>mumkin</a:t>
          </a:r>
          <a:r>
            <a:rPr lang="en-US" dirty="0"/>
            <a:t>.</a:t>
          </a:r>
          <a:endParaRPr lang="ru-RU" dirty="0"/>
        </a:p>
        <a:p>
          <a:pPr algn="just">
            <a:buFont typeface="Courier New" panose="02070309020205020404" pitchFamily="49" charset="0"/>
            <a:buChar char="o"/>
          </a:pPr>
          <a:r>
            <a:rPr lang="en-US" dirty="0"/>
            <a:t>2. </a:t>
          </a:r>
          <a:r>
            <a:rPr lang="en-US" dirty="0" err="1"/>
            <a:t>Dasturiy</a:t>
          </a:r>
          <a:r>
            <a:rPr lang="en-US" dirty="0"/>
            <a:t> </a:t>
          </a:r>
          <a:r>
            <a:rPr lang="en-US" dirty="0" err="1"/>
            <a:t>kodni</a:t>
          </a:r>
          <a:r>
            <a:rPr lang="en-US" dirty="0"/>
            <a:t> </a:t>
          </a:r>
          <a:r>
            <a:rPr lang="en-US" dirty="0" err="1"/>
            <a:t>yanada</a:t>
          </a:r>
          <a:r>
            <a:rPr lang="en-US" dirty="0"/>
            <a:t> </a:t>
          </a:r>
          <a:r>
            <a:rPr lang="en-US" dirty="0" err="1"/>
            <a:t>osonroq</a:t>
          </a:r>
          <a:r>
            <a:rPr lang="en-US" dirty="0"/>
            <a:t> </a:t>
          </a:r>
          <a:r>
            <a:rPr lang="en-US" dirty="0" err="1"/>
            <a:t>o‘qilishi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izohlardan</a:t>
          </a:r>
          <a:r>
            <a:rPr lang="en-US" dirty="0"/>
            <a:t> </a:t>
          </a:r>
          <a:r>
            <a:rPr lang="en-US" dirty="0" err="1"/>
            <a:t>foydalanish</a:t>
          </a:r>
          <a:r>
            <a:rPr lang="en-US" dirty="0"/>
            <a:t> </a:t>
          </a:r>
          <a:r>
            <a:rPr lang="en-US" dirty="0" err="1"/>
            <a:t>mumkin</a:t>
          </a:r>
          <a:r>
            <a:rPr lang="en-US" dirty="0"/>
            <a:t>.</a:t>
          </a:r>
          <a:endParaRPr lang="ru-RU" dirty="0"/>
        </a:p>
        <a:p>
          <a:pPr algn="just">
            <a:buFont typeface="Courier New" panose="02070309020205020404" pitchFamily="49" charset="0"/>
            <a:buChar char="o"/>
          </a:pPr>
          <a:r>
            <a:rPr lang="en-US" dirty="0"/>
            <a:t>3. </a:t>
          </a:r>
          <a:r>
            <a:rPr lang="en-US" dirty="0" err="1"/>
            <a:t>Izohlar</a:t>
          </a:r>
          <a:r>
            <a:rPr lang="en-US" dirty="0"/>
            <a:t> </a:t>
          </a:r>
          <a:r>
            <a:rPr lang="en-US" dirty="0" err="1"/>
            <a:t>kodni</a:t>
          </a:r>
          <a:r>
            <a:rPr lang="en-US" dirty="0"/>
            <a:t> </a:t>
          </a:r>
          <a:r>
            <a:rPr lang="en-US" dirty="0" err="1"/>
            <a:t>sinab</a:t>
          </a:r>
          <a:r>
            <a:rPr lang="en-US" dirty="0"/>
            <a:t> </a:t>
          </a:r>
          <a:r>
            <a:rPr lang="en-US" dirty="0" err="1"/>
            <a:t>ko‘rishda</a:t>
          </a:r>
          <a:r>
            <a:rPr lang="en-US" dirty="0"/>
            <a:t> </a:t>
          </a:r>
          <a:r>
            <a:rPr lang="en-US" dirty="0" err="1"/>
            <a:t>bajarilishini</a:t>
          </a:r>
          <a:r>
            <a:rPr lang="en-US" dirty="0"/>
            <a:t> </a:t>
          </a:r>
          <a:r>
            <a:rPr lang="en-US" dirty="0" err="1"/>
            <a:t>oldini</a:t>
          </a:r>
          <a:r>
            <a:rPr lang="en-US" dirty="0"/>
            <a:t> </a:t>
          </a:r>
          <a:r>
            <a:rPr lang="en-US" dirty="0" err="1"/>
            <a:t>olish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ishlatilishi</a:t>
          </a:r>
          <a:r>
            <a:rPr lang="en-US" dirty="0"/>
            <a:t> </a:t>
          </a:r>
          <a:r>
            <a:rPr lang="en-US" dirty="0" err="1"/>
            <a:t>mumkin</a:t>
          </a:r>
          <a:r>
            <a:rPr lang="en-US" dirty="0"/>
            <a:t>.</a:t>
          </a:r>
        </a:p>
      </dgm:t>
    </dgm:pt>
    <dgm:pt modelId="{33651868-36F8-4E75-BCD5-1C6284B0DAE7}" type="parTrans" cxnId="{B77419FE-F64D-4CC2-A3B5-F67BD2007CAF}">
      <dgm:prSet/>
      <dgm:spPr/>
      <dgm:t>
        <a:bodyPr/>
        <a:lstStyle/>
        <a:p>
          <a:endParaRPr lang="en-US"/>
        </a:p>
      </dgm:t>
    </dgm:pt>
    <dgm:pt modelId="{9ECA23EA-DC79-4F5F-8499-DE6DD2DDDDE2}" type="sibTrans" cxnId="{B77419FE-F64D-4CC2-A3B5-F67BD2007CAF}">
      <dgm:prSet/>
      <dgm:spPr/>
      <dgm:t>
        <a:bodyPr/>
        <a:lstStyle/>
        <a:p>
          <a:endParaRPr lang="en-US"/>
        </a:p>
      </dgm:t>
    </dgm:pt>
    <dgm:pt modelId="{35048647-DA6D-4ED6-A0A9-B4ADAA00AE99}" type="pres">
      <dgm:prSet presAssocID="{59129B8E-9C96-41DB-8598-406CE83791FA}" presName="theList" presStyleCnt="0">
        <dgm:presLayoutVars>
          <dgm:dir/>
          <dgm:animLvl val="lvl"/>
          <dgm:resizeHandles val="exact"/>
        </dgm:presLayoutVars>
      </dgm:prSet>
      <dgm:spPr/>
    </dgm:pt>
    <dgm:pt modelId="{131A2553-9E44-4FAE-B376-8887822C9D87}" type="pres">
      <dgm:prSet presAssocID="{367CB331-2841-4235-952E-017AB427B49D}" presName="compNode" presStyleCnt="0"/>
      <dgm:spPr/>
    </dgm:pt>
    <dgm:pt modelId="{E7FFCE0D-245D-4C8F-A80A-1921B1FB99CE}" type="pres">
      <dgm:prSet presAssocID="{367CB331-2841-4235-952E-017AB427B49D}" presName="aNode" presStyleLbl="bgShp" presStyleIdx="0" presStyleCnt="1"/>
      <dgm:spPr/>
    </dgm:pt>
    <dgm:pt modelId="{9255F7F5-D913-4BF9-B40F-C11B1149AF42}" type="pres">
      <dgm:prSet presAssocID="{367CB331-2841-4235-952E-017AB427B49D}" presName="textNode" presStyleLbl="bgShp" presStyleIdx="0" presStyleCnt="1"/>
      <dgm:spPr/>
    </dgm:pt>
    <dgm:pt modelId="{FC406E7A-AA6E-4AEC-8BCF-5F3BAA639066}" type="pres">
      <dgm:prSet presAssocID="{367CB331-2841-4235-952E-017AB427B49D}" presName="compChildNode" presStyleCnt="0"/>
      <dgm:spPr/>
    </dgm:pt>
    <dgm:pt modelId="{45699AF5-A731-4C30-87AC-02C22BD9E24B}" type="pres">
      <dgm:prSet presAssocID="{367CB331-2841-4235-952E-017AB427B49D}" presName="theInnerList" presStyleCnt="0"/>
      <dgm:spPr/>
    </dgm:pt>
    <dgm:pt modelId="{6BE97B15-EC0D-4B9F-88AE-C683BFDD0B4D}" type="pres">
      <dgm:prSet presAssocID="{A85ADE80-11E4-481C-ACD8-2853FE21F8C6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3DF25B0F-2D62-4CC9-A3B4-8C847BFB1B87}" type="presOf" srcId="{367CB331-2841-4235-952E-017AB427B49D}" destId="{E7FFCE0D-245D-4C8F-A80A-1921B1FB99CE}" srcOrd="0" destOrd="0" presId="urn:microsoft.com/office/officeart/2005/8/layout/lProcess2"/>
    <dgm:cxn modelId="{945DEA25-E0DD-4E5E-B594-9750F1C4F7C2}" type="presOf" srcId="{A85ADE80-11E4-481C-ACD8-2853FE21F8C6}" destId="{6BE97B15-EC0D-4B9F-88AE-C683BFDD0B4D}" srcOrd="0" destOrd="0" presId="urn:microsoft.com/office/officeart/2005/8/layout/lProcess2"/>
    <dgm:cxn modelId="{1D5CBA8E-EF97-483C-9D1C-C1186CC668F9}" type="presOf" srcId="{367CB331-2841-4235-952E-017AB427B49D}" destId="{9255F7F5-D913-4BF9-B40F-C11B1149AF42}" srcOrd="1" destOrd="0" presId="urn:microsoft.com/office/officeart/2005/8/layout/lProcess2"/>
    <dgm:cxn modelId="{E5A393BF-581B-423F-A8B1-E3E14412D60D}" type="presOf" srcId="{59129B8E-9C96-41DB-8598-406CE83791FA}" destId="{35048647-DA6D-4ED6-A0A9-B4ADAA00AE99}" srcOrd="0" destOrd="0" presId="urn:microsoft.com/office/officeart/2005/8/layout/lProcess2"/>
    <dgm:cxn modelId="{57DDA9D3-1416-4C32-87DE-907A0D3E71AD}" srcId="{59129B8E-9C96-41DB-8598-406CE83791FA}" destId="{367CB331-2841-4235-952E-017AB427B49D}" srcOrd="0" destOrd="0" parTransId="{D98BFDA7-A43A-4F97-904A-E40535A06D99}" sibTransId="{C8DFB806-486E-4677-B24D-48B345B2B034}"/>
    <dgm:cxn modelId="{B77419FE-F64D-4CC2-A3B5-F67BD2007CAF}" srcId="{367CB331-2841-4235-952E-017AB427B49D}" destId="{A85ADE80-11E4-481C-ACD8-2853FE21F8C6}" srcOrd="0" destOrd="0" parTransId="{33651868-36F8-4E75-BCD5-1C6284B0DAE7}" sibTransId="{9ECA23EA-DC79-4F5F-8499-DE6DD2DDDDE2}"/>
    <dgm:cxn modelId="{4C5B0A03-EA3F-4905-9B20-D11B95F7C4BA}" type="presParOf" srcId="{35048647-DA6D-4ED6-A0A9-B4ADAA00AE99}" destId="{131A2553-9E44-4FAE-B376-8887822C9D87}" srcOrd="0" destOrd="0" presId="urn:microsoft.com/office/officeart/2005/8/layout/lProcess2"/>
    <dgm:cxn modelId="{F48C214C-DF59-42AE-BA7E-EAF0864A7D99}" type="presParOf" srcId="{131A2553-9E44-4FAE-B376-8887822C9D87}" destId="{E7FFCE0D-245D-4C8F-A80A-1921B1FB99CE}" srcOrd="0" destOrd="0" presId="urn:microsoft.com/office/officeart/2005/8/layout/lProcess2"/>
    <dgm:cxn modelId="{0F9ADFC3-F74B-46B3-9E9B-A78614107FDC}" type="presParOf" srcId="{131A2553-9E44-4FAE-B376-8887822C9D87}" destId="{9255F7F5-D913-4BF9-B40F-C11B1149AF42}" srcOrd="1" destOrd="0" presId="urn:microsoft.com/office/officeart/2005/8/layout/lProcess2"/>
    <dgm:cxn modelId="{6A2AD477-712A-4118-AF55-9BE186920AF5}" type="presParOf" srcId="{131A2553-9E44-4FAE-B376-8887822C9D87}" destId="{FC406E7A-AA6E-4AEC-8BCF-5F3BAA639066}" srcOrd="2" destOrd="0" presId="urn:microsoft.com/office/officeart/2005/8/layout/lProcess2"/>
    <dgm:cxn modelId="{0CFE1BEC-6A42-46EC-8C3A-C16E84BC6E13}" type="presParOf" srcId="{FC406E7A-AA6E-4AEC-8BCF-5F3BAA639066}" destId="{45699AF5-A731-4C30-87AC-02C22BD9E24B}" srcOrd="0" destOrd="0" presId="urn:microsoft.com/office/officeart/2005/8/layout/lProcess2"/>
    <dgm:cxn modelId="{FEB0AED9-5591-4A0D-8F71-C4C69317ECC8}" type="presParOf" srcId="{45699AF5-A731-4C30-87AC-02C22BD9E24B}" destId="{6BE97B15-EC0D-4B9F-88AE-C683BFDD0B4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A4ED44-22F5-4DAC-8CF2-9DCD914231A6}" type="doc">
      <dgm:prSet loTypeId="urn:microsoft.com/office/officeart/2008/layout/PictureStrips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B1B013CE-1C5A-4351-A8E0-FC8315E54B5B}">
      <dgm:prSet phldrT="[Текст]" custT="1"/>
      <dgm:spPr/>
      <dgm:t>
        <a:bodyPr/>
        <a:lstStyle/>
        <a:p>
          <a:r>
            <a:rPr lang="en-US" sz="2000" dirty="0"/>
            <a:t>Python </a:t>
          </a:r>
          <a:r>
            <a:rPr lang="en-US" sz="2000" dirty="0" err="1"/>
            <a:t>dasturlash</a:t>
          </a:r>
          <a:r>
            <a:rPr lang="en-US" sz="2000" dirty="0"/>
            <a:t> </a:t>
          </a:r>
          <a:r>
            <a:rPr lang="en-US" sz="2000" dirty="0" err="1"/>
            <a:t>tilida</a:t>
          </a:r>
          <a:r>
            <a:rPr lang="en-US" sz="2000" dirty="0"/>
            <a:t> </a:t>
          </a:r>
          <a:r>
            <a:rPr lang="en-US" sz="2000" b="1" dirty="0" err="1"/>
            <a:t>o‘zgaruvchi</a:t>
          </a:r>
          <a:r>
            <a:rPr lang="en-US" sz="2000" dirty="0"/>
            <a:t> </a:t>
          </a:r>
          <a:r>
            <a:rPr lang="en-US" sz="2000" dirty="0" err="1"/>
            <a:t>qiymatlarni</a:t>
          </a:r>
          <a:r>
            <a:rPr lang="en-US" sz="2000" dirty="0"/>
            <a:t> </a:t>
          </a:r>
          <a:r>
            <a:rPr lang="en-US" sz="2000" dirty="0" err="1"/>
            <a:t>saqlash</a:t>
          </a:r>
          <a:r>
            <a:rPr lang="en-US" sz="2000" dirty="0"/>
            <a:t> </a:t>
          </a:r>
          <a:r>
            <a:rPr lang="en-US" sz="2000" dirty="0" err="1"/>
            <a:t>uchun</a:t>
          </a:r>
          <a:r>
            <a:rPr lang="en-US" sz="2000" dirty="0"/>
            <a:t> </a:t>
          </a:r>
          <a:r>
            <a:rPr lang="en-US" sz="2000" dirty="0" err="1"/>
            <a:t>ajratilgan</a:t>
          </a:r>
          <a:r>
            <a:rPr lang="en-US" sz="2000" dirty="0"/>
            <a:t> </a:t>
          </a:r>
          <a:r>
            <a:rPr lang="en-US" sz="2000" dirty="0" err="1"/>
            <a:t>xotira</a:t>
          </a:r>
          <a:r>
            <a:rPr lang="en-US" sz="2000" dirty="0"/>
            <a:t> </a:t>
          </a:r>
          <a:r>
            <a:rPr lang="en-US" sz="2000" dirty="0" err="1"/>
            <a:t>joyidir</a:t>
          </a:r>
          <a:r>
            <a:rPr lang="en-US" sz="2000" dirty="0"/>
            <a:t>. </a:t>
          </a:r>
          <a:r>
            <a:rPr lang="en-US" sz="2000" dirty="0" err="1"/>
            <a:t>Boshqacha</a:t>
          </a:r>
          <a:r>
            <a:rPr lang="en-US" sz="2000" dirty="0"/>
            <a:t> </a:t>
          </a:r>
          <a:r>
            <a:rPr lang="en-US" sz="2000" dirty="0" err="1"/>
            <a:t>qilib</a:t>
          </a:r>
          <a:r>
            <a:rPr lang="en-US" sz="2000" dirty="0"/>
            <a:t> </a:t>
          </a:r>
          <a:r>
            <a:rPr lang="en-US" sz="2000" dirty="0" err="1"/>
            <a:t>aytganda</a:t>
          </a:r>
          <a:r>
            <a:rPr lang="en-US" sz="2000" dirty="0"/>
            <a:t>, python </a:t>
          </a:r>
          <a:r>
            <a:rPr lang="en-US" sz="2000" dirty="0" err="1"/>
            <a:t>dasturidagi</a:t>
          </a:r>
          <a:r>
            <a:rPr lang="en-US" sz="2000" dirty="0"/>
            <a:t> </a:t>
          </a:r>
          <a:r>
            <a:rPr lang="en-US" sz="2000" dirty="0" err="1"/>
            <a:t>o‘zgaruvchi</a:t>
          </a:r>
          <a:r>
            <a:rPr lang="en-US" sz="2000" dirty="0"/>
            <a:t> </a:t>
          </a:r>
          <a:r>
            <a:rPr lang="en-US" sz="2000" dirty="0" err="1"/>
            <a:t>ma’lumotlarni</a:t>
          </a:r>
          <a:r>
            <a:rPr lang="en-US" sz="2000" dirty="0"/>
            <a:t> </a:t>
          </a:r>
          <a:r>
            <a:rPr lang="en-US" sz="2000" dirty="0" err="1"/>
            <a:t>qayta</a:t>
          </a:r>
          <a:r>
            <a:rPr lang="en-US" sz="2000" dirty="0"/>
            <a:t> </a:t>
          </a:r>
          <a:r>
            <a:rPr lang="en-US" sz="2000" dirty="0" err="1"/>
            <a:t>ishlash</a:t>
          </a:r>
          <a:r>
            <a:rPr lang="en-US" sz="2000" dirty="0"/>
            <a:t> </a:t>
          </a:r>
          <a:r>
            <a:rPr lang="en-US" sz="2000" dirty="0" err="1"/>
            <a:t>uchun</a:t>
          </a:r>
          <a:r>
            <a:rPr lang="en-US" sz="2000" dirty="0"/>
            <a:t> </a:t>
          </a:r>
          <a:r>
            <a:rPr lang="en-US" sz="2000" dirty="0" err="1"/>
            <a:t>kompyuterga</a:t>
          </a:r>
          <a:r>
            <a:rPr lang="en-US" sz="2000" dirty="0"/>
            <a:t> </a:t>
          </a:r>
          <a:r>
            <a:rPr lang="en-US" sz="2000" dirty="0" err="1"/>
            <a:t>beradi</a:t>
          </a:r>
          <a:r>
            <a:rPr lang="en-US" sz="2000" dirty="0"/>
            <a:t>. Python </a:t>
          </a:r>
          <a:r>
            <a:rPr lang="en-US" sz="2000" dirty="0" err="1"/>
            <a:t>dasturlash</a:t>
          </a:r>
          <a:r>
            <a:rPr lang="en-US" sz="2000" dirty="0"/>
            <a:t> </a:t>
          </a:r>
          <a:r>
            <a:rPr lang="en-US" sz="2000" dirty="0" err="1"/>
            <a:t>tilidagi</a:t>
          </a:r>
          <a:r>
            <a:rPr lang="en-US" sz="2000" dirty="0"/>
            <a:t> </a:t>
          </a:r>
          <a:r>
            <a:rPr lang="en-US" sz="2000" dirty="0" err="1"/>
            <a:t>har</a:t>
          </a:r>
          <a:r>
            <a:rPr lang="en-US" sz="2000" dirty="0"/>
            <a:t> </a:t>
          </a:r>
          <a:r>
            <a:rPr lang="en-US" sz="2000" dirty="0" err="1"/>
            <a:t>bir</a:t>
          </a:r>
          <a:r>
            <a:rPr lang="en-US" sz="2000" dirty="0"/>
            <a:t> </a:t>
          </a:r>
          <a:r>
            <a:rPr lang="en-US" sz="2000" dirty="0" err="1"/>
            <a:t>qiymat</a:t>
          </a:r>
          <a:r>
            <a:rPr lang="en-US" sz="2000" dirty="0"/>
            <a:t> </a:t>
          </a:r>
          <a:r>
            <a:rPr lang="en-US" sz="2000" dirty="0" err="1"/>
            <a:t>berilganlar</a:t>
          </a:r>
          <a:r>
            <a:rPr lang="en-US" sz="2000" dirty="0"/>
            <a:t> </a:t>
          </a:r>
          <a:r>
            <a:rPr lang="en-US" sz="2000" dirty="0" err="1"/>
            <a:t>turiga</a:t>
          </a:r>
          <a:r>
            <a:rPr lang="en-US" sz="2000" dirty="0"/>
            <a:t> </a:t>
          </a:r>
          <a:r>
            <a:rPr lang="en-US" sz="2000" dirty="0" err="1"/>
            <a:t>ega</a:t>
          </a:r>
          <a:r>
            <a:rPr lang="en-US" sz="2000" dirty="0"/>
            <a:t>. </a:t>
          </a:r>
        </a:p>
      </dgm:t>
    </dgm:pt>
    <dgm:pt modelId="{04031937-F965-486D-9D20-7AD8BE2415FB}" type="parTrans" cxnId="{B7E7A65B-B7EB-4DE9-A9A1-CBCFB1732B53}">
      <dgm:prSet/>
      <dgm:spPr/>
      <dgm:t>
        <a:bodyPr/>
        <a:lstStyle/>
        <a:p>
          <a:endParaRPr lang="en-US"/>
        </a:p>
      </dgm:t>
    </dgm:pt>
    <dgm:pt modelId="{6577B0F5-6451-43EA-9CEC-179D06C09395}" type="sibTrans" cxnId="{B7E7A65B-B7EB-4DE9-A9A1-CBCFB1732B53}">
      <dgm:prSet/>
      <dgm:spPr/>
      <dgm:t>
        <a:bodyPr/>
        <a:lstStyle/>
        <a:p>
          <a:endParaRPr lang="en-US"/>
        </a:p>
      </dgm:t>
    </dgm:pt>
    <dgm:pt modelId="{7C74E615-863F-478E-9347-DA3F908577CF}">
      <dgm:prSet phldrT="[Текст]" custT="1"/>
      <dgm:spPr/>
      <dgm:t>
        <a:bodyPr/>
        <a:lstStyle/>
        <a:p>
          <a:pPr algn="l"/>
          <a:r>
            <a:rPr lang="en-US" sz="1800" dirty="0"/>
            <a:t>Python </a:t>
          </a:r>
          <a:r>
            <a:rPr lang="en-US" sz="1800" dirty="0" err="1"/>
            <a:t>dasturlash</a:t>
          </a:r>
          <a:r>
            <a:rPr lang="en-US" sz="1800" dirty="0"/>
            <a:t> </a:t>
          </a:r>
          <a:r>
            <a:rPr lang="en-US" sz="1800" dirty="0" err="1"/>
            <a:t>tilida</a:t>
          </a:r>
          <a:r>
            <a:rPr lang="en-US" sz="1800" dirty="0"/>
            <a:t> </a:t>
          </a:r>
          <a:r>
            <a:rPr lang="en-US" sz="1800" dirty="0" err="1"/>
            <a:t>turli</a:t>
          </a:r>
          <a:r>
            <a:rPr lang="en-US" sz="1800" dirty="0"/>
            <a:t> </a:t>
          </a:r>
          <a:r>
            <a:rPr lang="en-US" sz="1800" dirty="0" err="1"/>
            <a:t>xil</a:t>
          </a:r>
          <a:r>
            <a:rPr lang="en-US" sz="1800" dirty="0"/>
            <a:t> </a:t>
          </a:r>
          <a:r>
            <a:rPr lang="en-US" sz="1800" dirty="0" err="1"/>
            <a:t>berilganlar</a:t>
          </a:r>
          <a:r>
            <a:rPr lang="en-US" sz="1800" dirty="0"/>
            <a:t> </a:t>
          </a:r>
          <a:r>
            <a:rPr lang="en-US" sz="1800" dirty="0" err="1"/>
            <a:t>turlari</a:t>
          </a:r>
          <a:r>
            <a:rPr lang="en-US" sz="1800" dirty="0"/>
            <a:t> </a:t>
          </a:r>
          <a:r>
            <a:rPr lang="en-US" sz="1800" dirty="0" err="1"/>
            <a:t>mavjud</a:t>
          </a:r>
          <a:r>
            <a:rPr lang="en-US" sz="1800" dirty="0"/>
            <a:t>, </a:t>
          </a:r>
          <a:r>
            <a:rPr lang="en-US" sz="1800" dirty="0" err="1"/>
            <a:t>bular</a:t>
          </a:r>
          <a:r>
            <a:rPr lang="en-US" sz="1800" dirty="0"/>
            <a:t> </a:t>
          </a:r>
          <a:r>
            <a:rPr lang="en-US" sz="1800" dirty="0" err="1"/>
            <a:t>raqamlar</a:t>
          </a:r>
          <a:r>
            <a:rPr lang="en-US" sz="1800" dirty="0"/>
            <a:t>, </a:t>
          </a:r>
          <a:r>
            <a:rPr lang="en-US" sz="1800" dirty="0" err="1"/>
            <a:t>ro‘yxat</a:t>
          </a:r>
          <a:r>
            <a:rPr lang="en-US" sz="1800" dirty="0"/>
            <a:t>, </a:t>
          </a:r>
          <a:r>
            <a:rPr lang="en-US" sz="1800" dirty="0" err="1"/>
            <a:t>kortej</a:t>
          </a:r>
          <a:r>
            <a:rPr lang="en-US" sz="1800" dirty="0"/>
            <a:t>, </a:t>
          </a:r>
          <a:r>
            <a:rPr lang="en-US" sz="1800" dirty="0" err="1"/>
            <a:t>stringlar</a:t>
          </a:r>
          <a:r>
            <a:rPr lang="en-US" sz="1800" dirty="0"/>
            <a:t>, </a:t>
          </a:r>
          <a:r>
            <a:rPr lang="en-US" sz="1800" dirty="0" err="1"/>
            <a:t>lug‘at</a:t>
          </a:r>
          <a:r>
            <a:rPr lang="en-US" sz="1800" dirty="0"/>
            <a:t> </a:t>
          </a:r>
          <a:r>
            <a:rPr lang="en-US" sz="1800" dirty="0" err="1"/>
            <a:t>va</a:t>
          </a:r>
          <a:r>
            <a:rPr lang="en-US" sz="1800" dirty="0"/>
            <a:t> </a:t>
          </a:r>
          <a:r>
            <a:rPr lang="en-US" sz="1800" dirty="0" err="1"/>
            <a:t>boshqalar</a:t>
          </a:r>
          <a:r>
            <a:rPr lang="en-US" sz="1800" dirty="0"/>
            <a:t> </a:t>
          </a:r>
          <a:r>
            <a:rPr lang="en-US" sz="1800" dirty="0" err="1"/>
            <a:t>hisoblanadi</a:t>
          </a:r>
          <a:r>
            <a:rPr lang="en-US" sz="1800" dirty="0"/>
            <a:t>. </a:t>
          </a:r>
          <a:r>
            <a:rPr lang="en-US" sz="1800" dirty="0" err="1"/>
            <a:t>O‘zgaruvchilarga</a:t>
          </a:r>
          <a:r>
            <a:rPr lang="en-US" sz="1800" dirty="0"/>
            <a:t> nom </a:t>
          </a:r>
          <a:r>
            <a:rPr lang="en-US" sz="1800" dirty="0" err="1"/>
            <a:t>berishda</a:t>
          </a:r>
          <a:r>
            <a:rPr lang="en-US" sz="1800" dirty="0"/>
            <a:t> </a:t>
          </a:r>
          <a:r>
            <a:rPr lang="en-US" sz="1800" dirty="0" err="1"/>
            <a:t>ba’zi</a:t>
          </a:r>
          <a:r>
            <a:rPr lang="en-US" sz="1800" dirty="0"/>
            <a:t> </a:t>
          </a:r>
          <a:r>
            <a:rPr lang="en-US" sz="1800" dirty="0" err="1"/>
            <a:t>qoidalar</a:t>
          </a:r>
          <a:r>
            <a:rPr lang="en-US" sz="1800" dirty="0"/>
            <a:t> </a:t>
          </a:r>
          <a:r>
            <a:rPr lang="en-US" sz="1800" dirty="0" err="1"/>
            <a:t>mavjud</a:t>
          </a:r>
          <a:r>
            <a:rPr lang="en-US" sz="1800" dirty="0"/>
            <a:t>.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3616B2-7733-4DF2-A7FE-E8BEF437B198}" type="parTrans" cxnId="{A7CC6341-803A-4F2E-93E2-346F7DD8ADCB}">
      <dgm:prSet/>
      <dgm:spPr/>
      <dgm:t>
        <a:bodyPr/>
        <a:lstStyle/>
        <a:p>
          <a:endParaRPr lang="en-US"/>
        </a:p>
      </dgm:t>
    </dgm:pt>
    <dgm:pt modelId="{B4ED920E-FBDE-4113-BCF8-87BB044D7B88}" type="sibTrans" cxnId="{A7CC6341-803A-4F2E-93E2-346F7DD8ADCB}">
      <dgm:prSet/>
      <dgm:spPr/>
      <dgm:t>
        <a:bodyPr/>
        <a:lstStyle/>
        <a:p>
          <a:endParaRPr lang="en-US"/>
        </a:p>
      </dgm:t>
    </dgm:pt>
    <dgm:pt modelId="{56125B90-B845-46A1-BCC0-6A76F9137B8F}" type="pres">
      <dgm:prSet presAssocID="{B0A4ED44-22F5-4DAC-8CF2-9DCD914231A6}" presName="Name0" presStyleCnt="0">
        <dgm:presLayoutVars>
          <dgm:dir/>
          <dgm:resizeHandles val="exact"/>
        </dgm:presLayoutVars>
      </dgm:prSet>
      <dgm:spPr/>
    </dgm:pt>
    <dgm:pt modelId="{D82923DF-B6CF-4632-926C-F138045BFF42}" type="pres">
      <dgm:prSet presAssocID="{B1B013CE-1C5A-4351-A8E0-FC8315E54B5B}" presName="composite" presStyleCnt="0"/>
      <dgm:spPr/>
    </dgm:pt>
    <dgm:pt modelId="{C1E52A1F-51E6-44BA-8473-25CDF971B112}" type="pres">
      <dgm:prSet presAssocID="{B1B013CE-1C5A-4351-A8E0-FC8315E54B5B}" presName="rect1" presStyleLbl="trAlignAcc1" presStyleIdx="0" presStyleCnt="2" custScaleX="154808" custLinFactNeighborX="9530" custLinFactNeighborY="82">
        <dgm:presLayoutVars>
          <dgm:bulletEnabled val="1"/>
        </dgm:presLayoutVars>
      </dgm:prSet>
      <dgm:spPr/>
    </dgm:pt>
    <dgm:pt modelId="{F708438B-1D98-4C15-A2C9-6B19C5563AA4}" type="pres">
      <dgm:prSet presAssocID="{B1B013CE-1C5A-4351-A8E0-FC8315E54B5B}" presName="rect2" presStyleLbl="fgImgPlace1" presStyleIdx="0" presStyleCnt="2" custLinFactNeighborX="-97127" custLinFactNeighborY="724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Интернет со сплошной заливкой"/>
        </a:ext>
      </dgm:extLst>
    </dgm:pt>
    <dgm:pt modelId="{1D585424-0446-477A-A9A3-DBE76A4FDC79}" type="pres">
      <dgm:prSet presAssocID="{6577B0F5-6451-43EA-9CEC-179D06C09395}" presName="sibTrans" presStyleCnt="0"/>
      <dgm:spPr/>
    </dgm:pt>
    <dgm:pt modelId="{FC696B3B-F0B4-4D1C-A7CA-10E7D874AFC9}" type="pres">
      <dgm:prSet presAssocID="{7C74E615-863F-478E-9347-DA3F908577CF}" presName="composite" presStyleCnt="0"/>
      <dgm:spPr/>
    </dgm:pt>
    <dgm:pt modelId="{2EB501EB-E69B-43A3-B744-AE9D91F07EF3}" type="pres">
      <dgm:prSet presAssocID="{7C74E615-863F-478E-9347-DA3F908577CF}" presName="rect1" presStyleLbl="trAlignAcc1" presStyleIdx="1" presStyleCnt="2" custScaleX="157896" custLinFactNeighborX="9530" custLinFactNeighborY="1532">
        <dgm:presLayoutVars>
          <dgm:bulletEnabled val="1"/>
        </dgm:presLayoutVars>
      </dgm:prSet>
      <dgm:spPr/>
    </dgm:pt>
    <dgm:pt modelId="{2D3B83FE-C77F-4020-8201-B4925472268E}" type="pres">
      <dgm:prSet presAssocID="{7C74E615-863F-478E-9347-DA3F908577CF}" presName="rect2" presStyleLbl="fgImgPlace1" presStyleIdx="1" presStyleCnt="2" custLinFactNeighborX="-8997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Компьютер со сплошной заливкой"/>
        </a:ext>
      </dgm:extLst>
    </dgm:pt>
  </dgm:ptLst>
  <dgm:cxnLst>
    <dgm:cxn modelId="{807E800E-C0E2-4375-9717-CC07E6A2A57E}" type="presOf" srcId="{B1B013CE-1C5A-4351-A8E0-FC8315E54B5B}" destId="{C1E52A1F-51E6-44BA-8473-25CDF971B112}" srcOrd="0" destOrd="0" presId="urn:microsoft.com/office/officeart/2008/layout/PictureStrips"/>
    <dgm:cxn modelId="{6063BC2E-A24D-4974-AE7A-81BB5EE38FCB}" type="presOf" srcId="{7C74E615-863F-478E-9347-DA3F908577CF}" destId="{2EB501EB-E69B-43A3-B744-AE9D91F07EF3}" srcOrd="0" destOrd="0" presId="urn:microsoft.com/office/officeart/2008/layout/PictureStrips"/>
    <dgm:cxn modelId="{B7E7A65B-B7EB-4DE9-A9A1-CBCFB1732B53}" srcId="{B0A4ED44-22F5-4DAC-8CF2-9DCD914231A6}" destId="{B1B013CE-1C5A-4351-A8E0-FC8315E54B5B}" srcOrd="0" destOrd="0" parTransId="{04031937-F965-486D-9D20-7AD8BE2415FB}" sibTransId="{6577B0F5-6451-43EA-9CEC-179D06C09395}"/>
    <dgm:cxn modelId="{A7CC6341-803A-4F2E-93E2-346F7DD8ADCB}" srcId="{B0A4ED44-22F5-4DAC-8CF2-9DCD914231A6}" destId="{7C74E615-863F-478E-9347-DA3F908577CF}" srcOrd="1" destOrd="0" parTransId="{BB3616B2-7733-4DF2-A7FE-E8BEF437B198}" sibTransId="{B4ED920E-FBDE-4113-BCF8-87BB044D7B88}"/>
    <dgm:cxn modelId="{DA743651-E388-4A86-9F80-584C40CF7A7B}" type="presOf" srcId="{B0A4ED44-22F5-4DAC-8CF2-9DCD914231A6}" destId="{56125B90-B845-46A1-BCC0-6A76F9137B8F}" srcOrd="0" destOrd="0" presId="urn:microsoft.com/office/officeart/2008/layout/PictureStrips"/>
    <dgm:cxn modelId="{1D560F1F-81C9-4C1E-81D5-B0446E5821C8}" type="presParOf" srcId="{56125B90-B845-46A1-BCC0-6A76F9137B8F}" destId="{D82923DF-B6CF-4632-926C-F138045BFF42}" srcOrd="0" destOrd="0" presId="urn:microsoft.com/office/officeart/2008/layout/PictureStrips"/>
    <dgm:cxn modelId="{5942FF16-538C-4F27-A5CB-4E8E292621E5}" type="presParOf" srcId="{D82923DF-B6CF-4632-926C-F138045BFF42}" destId="{C1E52A1F-51E6-44BA-8473-25CDF971B112}" srcOrd="0" destOrd="0" presId="urn:microsoft.com/office/officeart/2008/layout/PictureStrips"/>
    <dgm:cxn modelId="{51D423A2-32A3-4DCD-852E-A89B516611F1}" type="presParOf" srcId="{D82923DF-B6CF-4632-926C-F138045BFF42}" destId="{F708438B-1D98-4C15-A2C9-6B19C5563AA4}" srcOrd="1" destOrd="0" presId="urn:microsoft.com/office/officeart/2008/layout/PictureStrips"/>
    <dgm:cxn modelId="{E77105DD-5FEE-43ED-B7B8-47C14FBBDE5F}" type="presParOf" srcId="{56125B90-B845-46A1-BCC0-6A76F9137B8F}" destId="{1D585424-0446-477A-A9A3-DBE76A4FDC79}" srcOrd="1" destOrd="0" presId="urn:microsoft.com/office/officeart/2008/layout/PictureStrips"/>
    <dgm:cxn modelId="{0A684462-6F89-4D7B-8C8F-CE705ED8CE46}" type="presParOf" srcId="{56125B90-B845-46A1-BCC0-6A76F9137B8F}" destId="{FC696B3B-F0B4-4D1C-A7CA-10E7D874AFC9}" srcOrd="2" destOrd="0" presId="urn:microsoft.com/office/officeart/2008/layout/PictureStrips"/>
    <dgm:cxn modelId="{162107B7-A47A-4FB2-9B7F-70CE0273AE61}" type="presParOf" srcId="{FC696B3B-F0B4-4D1C-A7CA-10E7D874AFC9}" destId="{2EB501EB-E69B-43A3-B744-AE9D91F07EF3}" srcOrd="0" destOrd="0" presId="urn:microsoft.com/office/officeart/2008/layout/PictureStrips"/>
    <dgm:cxn modelId="{E49EF8DF-B64C-4496-8A0B-B181AB097556}" type="presParOf" srcId="{FC696B3B-F0B4-4D1C-A7CA-10E7D874AFC9}" destId="{2D3B83FE-C77F-4020-8201-B4925472268E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683D9B-E2E9-4BB8-A6D4-9BBD65394173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59D6E4-8240-4BE0-A54B-DBEDC81F3726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o`zgaruvchilar</a:t>
          </a:r>
          <a:b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dirty="0"/>
        </a:p>
      </dgm:t>
    </dgm:pt>
    <dgm:pt modelId="{EE261821-F43A-493D-A365-7658F0ED4656}" type="parTrans" cxnId="{3213E56D-F425-401B-9699-14BF2FC66968}">
      <dgm:prSet/>
      <dgm:spPr/>
      <dgm:t>
        <a:bodyPr/>
        <a:lstStyle/>
        <a:p>
          <a:endParaRPr lang="en-US"/>
        </a:p>
      </dgm:t>
    </dgm:pt>
    <dgm:pt modelId="{088A14F0-A4A2-4F25-B2FB-7A5D1588BC9E}" type="sibTrans" cxnId="{3213E56D-F425-401B-9699-14BF2FC66968}">
      <dgm:prSet/>
      <dgm:spPr/>
      <dgm:t>
        <a:bodyPr/>
        <a:lstStyle/>
        <a:p>
          <a:endParaRPr lang="en-US"/>
        </a:p>
      </dgm:t>
    </dgm:pt>
    <dgm:pt modelId="{DDC6539D-578D-40BF-9D7F-FD2AAB6FBF53}">
      <dgm:prSet phldrT="[Текст]"/>
      <dgm:spPr/>
      <dgm:t>
        <a:bodyPr/>
        <a:lstStyle/>
        <a:p>
          <a:pPr algn="ctr"/>
          <a:r>
            <a:rPr lang="en-US" dirty="0"/>
            <a:t>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o‘zgaruvchilarni</a:t>
          </a:r>
          <a:r>
            <a:rPr lang="en-US" dirty="0"/>
            <a:t> </a:t>
          </a:r>
          <a:r>
            <a:rPr lang="en-US" dirty="0" err="1"/>
            <a:t>nomlash</a:t>
          </a:r>
          <a:r>
            <a:rPr lang="en-US" dirty="0"/>
            <a:t> </a:t>
          </a:r>
          <a:r>
            <a:rPr lang="en-US" dirty="0" err="1"/>
            <a:t>qoidalari</a:t>
          </a:r>
          <a:r>
            <a:rPr lang="en-US" dirty="0"/>
            <a:t>:</a:t>
          </a:r>
          <a:endParaRPr lang="ru-RU" dirty="0"/>
        </a:p>
        <a:p>
          <a:pPr algn="just">
            <a:buFont typeface="Arial" panose="020B0604020202020204" pitchFamily="34" charset="0"/>
            <a:buChar char="•"/>
          </a:pPr>
          <a:r>
            <a:rPr lang="en-US" dirty="0"/>
            <a:t>- </a:t>
          </a:r>
          <a:r>
            <a:rPr lang="en-US" dirty="0" err="1"/>
            <a:t>Oʻzgaruvchi</a:t>
          </a:r>
          <a:r>
            <a:rPr lang="en-US" dirty="0"/>
            <a:t> </a:t>
          </a:r>
          <a:r>
            <a:rPr lang="en-US" dirty="0" err="1"/>
            <a:t>nomi</a:t>
          </a:r>
          <a:r>
            <a:rPr lang="en-US" dirty="0"/>
            <a:t> </a:t>
          </a:r>
          <a:r>
            <a:rPr lang="en-US" dirty="0" err="1"/>
            <a:t>harf</a:t>
          </a:r>
          <a:r>
            <a:rPr lang="en-US" dirty="0"/>
            <a:t> (a-</a:t>
          </a:r>
          <a:r>
            <a:rPr lang="en-US" dirty="0" err="1"/>
            <a:t>zA</a:t>
          </a:r>
          <a:r>
            <a:rPr lang="en-US" dirty="0"/>
            <a:t>-Z)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dirty="0" err="1"/>
            <a:t>pastki</a:t>
          </a:r>
          <a:r>
            <a:rPr lang="en-US" dirty="0"/>
            <a:t> </a:t>
          </a:r>
          <a:r>
            <a:rPr lang="en-US" dirty="0" err="1"/>
            <a:t>chiziq</a:t>
          </a:r>
          <a:r>
            <a:rPr lang="en-US" dirty="0"/>
            <a:t> (_) </a:t>
          </a:r>
          <a:r>
            <a:rPr lang="en-US" dirty="0" err="1"/>
            <a:t>bilan</a:t>
          </a:r>
          <a:r>
            <a:rPr lang="en-US" dirty="0"/>
            <a:t> </a:t>
          </a:r>
          <a:r>
            <a:rPr lang="en-US" dirty="0" err="1"/>
            <a:t>boshlanishi</a:t>
          </a:r>
          <a:r>
            <a:rPr lang="en-US" dirty="0"/>
            <a:t> </a:t>
          </a:r>
          <a:r>
            <a:rPr lang="en-US" dirty="0" err="1"/>
            <a:t>kerak</a:t>
          </a:r>
          <a:r>
            <a:rPr lang="en-US" dirty="0"/>
            <a:t>.</a:t>
          </a:r>
          <a:endParaRPr lang="ru-RU" dirty="0"/>
        </a:p>
        <a:p>
          <a:pPr algn="just">
            <a:buFont typeface="Arial" panose="020B0604020202020204" pitchFamily="34" charset="0"/>
            <a:buChar char="•"/>
          </a:pPr>
          <a:r>
            <a:rPr lang="en-US" dirty="0"/>
            <a:t>- </a:t>
          </a:r>
          <a:r>
            <a:rPr lang="en-US" dirty="0" err="1"/>
            <a:t>Oʻzgaruvchi</a:t>
          </a:r>
          <a:r>
            <a:rPr lang="en-US" dirty="0"/>
            <a:t> </a:t>
          </a:r>
          <a:r>
            <a:rPr lang="en-US" dirty="0" err="1"/>
            <a:t>nomida</a:t>
          </a:r>
          <a:r>
            <a:rPr lang="en-US" dirty="0"/>
            <a:t> </a:t>
          </a:r>
          <a:r>
            <a:rPr lang="en-US" dirty="0" err="1"/>
            <a:t>pastki</a:t>
          </a:r>
          <a:r>
            <a:rPr lang="en-US" dirty="0"/>
            <a:t> </a:t>
          </a:r>
          <a:r>
            <a:rPr lang="en-US" dirty="0" err="1"/>
            <a:t>chiziqdan</a:t>
          </a:r>
          <a:r>
            <a:rPr lang="en-US" dirty="0"/>
            <a:t> (_) </a:t>
          </a:r>
          <a:r>
            <a:rPr lang="en-US" dirty="0" err="1"/>
            <a:t>boshqa</a:t>
          </a:r>
          <a:r>
            <a:rPr lang="en-US" dirty="0"/>
            <a:t> </a:t>
          </a:r>
          <a:r>
            <a:rPr lang="en-US" dirty="0" err="1"/>
            <a:t>maxsus</a:t>
          </a:r>
          <a:r>
            <a:rPr lang="en-US" dirty="0"/>
            <a:t> </a:t>
          </a:r>
          <a:r>
            <a:rPr lang="en-US" dirty="0" err="1"/>
            <a:t>belgilarga</a:t>
          </a:r>
          <a:r>
            <a:rPr lang="en-US" dirty="0"/>
            <a:t> </a:t>
          </a:r>
          <a:r>
            <a:rPr lang="en-US" dirty="0" err="1"/>
            <a:t>ruxsat</a:t>
          </a:r>
          <a:r>
            <a:rPr lang="en-US" dirty="0"/>
            <a:t> </a:t>
          </a:r>
          <a:r>
            <a:rPr lang="en-US" dirty="0" err="1"/>
            <a:t>berilmaydi</a:t>
          </a:r>
          <a:r>
            <a:rPr lang="en-US" dirty="0"/>
            <a:t>.</a:t>
          </a:r>
          <a:endParaRPr lang="ru-RU" dirty="0"/>
        </a:p>
        <a:p>
          <a:pPr algn="just">
            <a:buFont typeface="Arial" panose="020B0604020202020204" pitchFamily="34" charset="0"/>
            <a:buChar char="•"/>
          </a:pPr>
          <a:r>
            <a:rPr lang="en-US" dirty="0"/>
            <a:t>- </a:t>
          </a:r>
          <a:r>
            <a:rPr lang="en-US" dirty="0" err="1"/>
            <a:t>O‘zgaruvchilar</a:t>
          </a:r>
          <a:r>
            <a:rPr lang="en-US" dirty="0"/>
            <a:t> </a:t>
          </a:r>
          <a:r>
            <a:rPr lang="en-US" dirty="0" err="1"/>
            <a:t>katta-kichik</a:t>
          </a:r>
          <a:r>
            <a:rPr lang="en-US" dirty="0"/>
            <a:t> </a:t>
          </a:r>
          <a:r>
            <a:rPr lang="en-US" dirty="0" err="1"/>
            <a:t>harflarda</a:t>
          </a:r>
          <a:r>
            <a:rPr lang="en-US" dirty="0"/>
            <a:t> </a:t>
          </a:r>
          <a:r>
            <a:rPr lang="en-US" dirty="0" err="1"/>
            <a:t>belgilansa</a:t>
          </a:r>
          <a:r>
            <a:rPr lang="en-US" dirty="0"/>
            <a:t> </a:t>
          </a:r>
          <a:r>
            <a:rPr lang="en-US" dirty="0" err="1"/>
            <a:t>bir-biridan</a:t>
          </a:r>
          <a:r>
            <a:rPr lang="en-US" dirty="0"/>
            <a:t> </a:t>
          </a:r>
          <a:r>
            <a:rPr lang="en-US" dirty="0" err="1"/>
            <a:t>farqli</a:t>
          </a:r>
          <a:r>
            <a:rPr lang="en-US" dirty="0"/>
            <a:t> </a:t>
          </a:r>
          <a:r>
            <a:rPr lang="en-US" dirty="0" err="1"/>
            <a:t>hisoblanadi</a:t>
          </a:r>
          <a:r>
            <a:rPr lang="en-US" dirty="0"/>
            <a:t>.</a:t>
          </a:r>
          <a:endParaRPr lang="ru-RU" dirty="0"/>
        </a:p>
        <a:p>
          <a:pPr algn="just">
            <a:buFont typeface="Arial" panose="020B0604020202020204" pitchFamily="34" charset="0"/>
            <a:buChar char="•"/>
          </a:pPr>
          <a:r>
            <a:rPr lang="en-US" dirty="0"/>
            <a:t>- </a:t>
          </a:r>
          <a:r>
            <a:rPr lang="en-US" dirty="0" err="1"/>
            <a:t>Oʻzgaruvchi</a:t>
          </a:r>
          <a:r>
            <a:rPr lang="en-US" dirty="0"/>
            <a:t> </a:t>
          </a:r>
          <a:r>
            <a:rPr lang="en-US" dirty="0" err="1"/>
            <a:t>nomiga</a:t>
          </a:r>
          <a:r>
            <a:rPr lang="en-US" dirty="0"/>
            <a:t> </a:t>
          </a:r>
          <a:r>
            <a:rPr lang="en-US" dirty="0" err="1"/>
            <a:t>raqamlar</a:t>
          </a:r>
          <a:r>
            <a:rPr lang="en-US" dirty="0"/>
            <a:t> ham </a:t>
          </a:r>
          <a:r>
            <a:rPr lang="en-US" dirty="0" err="1"/>
            <a:t>kiritish</a:t>
          </a:r>
          <a:r>
            <a:rPr lang="en-US" dirty="0"/>
            <a:t> </a:t>
          </a:r>
          <a:r>
            <a:rPr lang="en-US" dirty="0" err="1"/>
            <a:t>mumkin</a:t>
          </a:r>
          <a:r>
            <a:rPr lang="en-US" dirty="0"/>
            <a:t>, </a:t>
          </a:r>
          <a:r>
            <a:rPr lang="en-US" dirty="0" err="1"/>
            <a:t>lekin</a:t>
          </a:r>
          <a:r>
            <a:rPr lang="en-US" dirty="0"/>
            <a:t> </a:t>
          </a:r>
          <a:r>
            <a:rPr lang="en-US" dirty="0" err="1"/>
            <a:t>o‘zgaruvchi</a:t>
          </a:r>
          <a:r>
            <a:rPr lang="en-US" dirty="0"/>
            <a:t> </a:t>
          </a:r>
          <a:r>
            <a:rPr lang="en-US" dirty="0" err="1"/>
            <a:t>nomi</a:t>
          </a:r>
          <a:r>
            <a:rPr lang="en-US" dirty="0"/>
            <a:t> </a:t>
          </a:r>
          <a:r>
            <a:rPr lang="en-US" dirty="0" err="1"/>
            <a:t>raqam</a:t>
          </a:r>
          <a:r>
            <a:rPr lang="en-US" dirty="0"/>
            <a:t> </a:t>
          </a:r>
          <a:r>
            <a:rPr lang="en-US" dirty="0" err="1"/>
            <a:t>bilan</a:t>
          </a:r>
          <a:r>
            <a:rPr lang="en-US" dirty="0"/>
            <a:t> </a:t>
          </a:r>
          <a:r>
            <a:rPr lang="en-US" dirty="0" err="1"/>
            <a:t>boshlanmaydi</a:t>
          </a:r>
          <a:r>
            <a:rPr lang="en-US" dirty="0"/>
            <a:t>.</a:t>
          </a:r>
          <a:endParaRPr lang="ru-RU" dirty="0"/>
        </a:p>
        <a:p>
          <a:pPr algn="just">
            <a:buFont typeface="Arial" panose="020B0604020202020204" pitchFamily="34" charset="0"/>
            <a:buChar char="•"/>
          </a:pPr>
          <a:r>
            <a:rPr lang="en-US" dirty="0"/>
            <a:t>- </a:t>
          </a:r>
          <a:r>
            <a:rPr lang="en-US" dirty="0" err="1"/>
            <a:t>Oʻzgaruvchi</a:t>
          </a:r>
          <a:r>
            <a:rPr lang="en-US" dirty="0"/>
            <a:t> </a:t>
          </a:r>
          <a:r>
            <a:rPr lang="en-US" dirty="0" err="1"/>
            <a:t>nomi</a:t>
          </a:r>
          <a:r>
            <a:rPr lang="en-US" dirty="0"/>
            <a:t> 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ishlatiladigan</a:t>
          </a:r>
          <a:r>
            <a:rPr lang="en-US" dirty="0"/>
            <a:t> </a:t>
          </a:r>
          <a:r>
            <a:rPr lang="en-US" dirty="0" err="1"/>
            <a:t>kalit</a:t>
          </a:r>
          <a:r>
            <a:rPr lang="en-US" dirty="0"/>
            <a:t> </a:t>
          </a:r>
          <a:r>
            <a:rPr lang="en-US" dirty="0" err="1"/>
            <a:t>soʻzi</a:t>
          </a:r>
          <a:r>
            <a:rPr lang="en-US" dirty="0"/>
            <a:t> </a:t>
          </a:r>
          <a:r>
            <a:rPr lang="en-US" dirty="0" err="1"/>
            <a:t>boʻlmasligi</a:t>
          </a:r>
          <a:r>
            <a:rPr lang="en-US" dirty="0"/>
            <a:t> </a:t>
          </a:r>
          <a:r>
            <a:rPr lang="en-US" dirty="0" err="1"/>
            <a:t>kerak</a:t>
          </a:r>
          <a:r>
            <a:rPr lang="en-US" dirty="0"/>
            <a:t>.</a:t>
          </a:r>
        </a:p>
      </dgm:t>
    </dgm:pt>
    <dgm:pt modelId="{94AA2A6B-157C-4985-A15B-623883521218}" type="parTrans" cxnId="{672B449B-3906-467F-94AE-B8489CAC8E29}">
      <dgm:prSet/>
      <dgm:spPr/>
      <dgm:t>
        <a:bodyPr/>
        <a:lstStyle/>
        <a:p>
          <a:endParaRPr lang="en-US"/>
        </a:p>
      </dgm:t>
    </dgm:pt>
    <dgm:pt modelId="{3EA859AD-090C-4158-90E7-C502FD22B111}" type="sibTrans" cxnId="{672B449B-3906-467F-94AE-B8489CAC8E29}">
      <dgm:prSet/>
      <dgm:spPr/>
      <dgm:t>
        <a:bodyPr/>
        <a:lstStyle/>
        <a:p>
          <a:endParaRPr lang="en-US"/>
        </a:p>
      </dgm:t>
    </dgm:pt>
    <dgm:pt modelId="{854F2177-0F40-4DE1-975D-D289881D6BE8}" type="pres">
      <dgm:prSet presAssocID="{EB683D9B-E2E9-4BB8-A6D4-9BBD65394173}" presName="theList" presStyleCnt="0">
        <dgm:presLayoutVars>
          <dgm:dir/>
          <dgm:animLvl val="lvl"/>
          <dgm:resizeHandles val="exact"/>
        </dgm:presLayoutVars>
      </dgm:prSet>
      <dgm:spPr/>
    </dgm:pt>
    <dgm:pt modelId="{7527043A-D5D1-4359-8BE3-A5390E88B635}" type="pres">
      <dgm:prSet presAssocID="{D259D6E4-8240-4BE0-A54B-DBEDC81F3726}" presName="compNode" presStyleCnt="0"/>
      <dgm:spPr/>
    </dgm:pt>
    <dgm:pt modelId="{E5A9632F-0D9C-45BA-92C8-929551D5A658}" type="pres">
      <dgm:prSet presAssocID="{D259D6E4-8240-4BE0-A54B-DBEDC81F3726}" presName="aNode" presStyleLbl="bgShp" presStyleIdx="0" presStyleCnt="1"/>
      <dgm:spPr/>
    </dgm:pt>
    <dgm:pt modelId="{E769F326-1888-4426-85E9-3C365C2B7501}" type="pres">
      <dgm:prSet presAssocID="{D259D6E4-8240-4BE0-A54B-DBEDC81F3726}" presName="textNode" presStyleLbl="bgShp" presStyleIdx="0" presStyleCnt="1"/>
      <dgm:spPr/>
    </dgm:pt>
    <dgm:pt modelId="{FE840F07-9DC5-4490-8E9D-E7696AC89C22}" type="pres">
      <dgm:prSet presAssocID="{D259D6E4-8240-4BE0-A54B-DBEDC81F3726}" presName="compChildNode" presStyleCnt="0"/>
      <dgm:spPr/>
    </dgm:pt>
    <dgm:pt modelId="{56CC23DF-9D9E-4505-A567-56739098DBFF}" type="pres">
      <dgm:prSet presAssocID="{D259D6E4-8240-4BE0-A54B-DBEDC81F3726}" presName="theInnerList" presStyleCnt="0"/>
      <dgm:spPr/>
    </dgm:pt>
    <dgm:pt modelId="{130D2AF1-2F0E-469B-B673-8E1507C201F6}" type="pres">
      <dgm:prSet presAssocID="{DDC6539D-578D-40BF-9D7F-FD2AAB6FBF53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F4E9CB2A-609A-4DA8-8694-008032D44A57}" type="presOf" srcId="{D259D6E4-8240-4BE0-A54B-DBEDC81F3726}" destId="{E769F326-1888-4426-85E9-3C365C2B7501}" srcOrd="1" destOrd="0" presId="urn:microsoft.com/office/officeart/2005/8/layout/lProcess2"/>
    <dgm:cxn modelId="{0642B634-2DAF-4C7F-9881-6B725F888276}" type="presOf" srcId="{D259D6E4-8240-4BE0-A54B-DBEDC81F3726}" destId="{E5A9632F-0D9C-45BA-92C8-929551D5A658}" srcOrd="0" destOrd="0" presId="urn:microsoft.com/office/officeart/2005/8/layout/lProcess2"/>
    <dgm:cxn modelId="{3213E56D-F425-401B-9699-14BF2FC66968}" srcId="{EB683D9B-E2E9-4BB8-A6D4-9BBD65394173}" destId="{D259D6E4-8240-4BE0-A54B-DBEDC81F3726}" srcOrd="0" destOrd="0" parTransId="{EE261821-F43A-493D-A365-7658F0ED4656}" sibTransId="{088A14F0-A4A2-4F25-B2FB-7A5D1588BC9E}"/>
    <dgm:cxn modelId="{C21BFC8D-F749-451C-B5C0-F04A7CD7F6CF}" type="presOf" srcId="{DDC6539D-578D-40BF-9D7F-FD2AAB6FBF53}" destId="{130D2AF1-2F0E-469B-B673-8E1507C201F6}" srcOrd="0" destOrd="0" presId="urn:microsoft.com/office/officeart/2005/8/layout/lProcess2"/>
    <dgm:cxn modelId="{672B449B-3906-467F-94AE-B8489CAC8E29}" srcId="{D259D6E4-8240-4BE0-A54B-DBEDC81F3726}" destId="{DDC6539D-578D-40BF-9D7F-FD2AAB6FBF53}" srcOrd="0" destOrd="0" parTransId="{94AA2A6B-157C-4985-A15B-623883521218}" sibTransId="{3EA859AD-090C-4158-90E7-C502FD22B111}"/>
    <dgm:cxn modelId="{176547D3-D0BD-46A8-A6B9-610ADFA1C851}" type="presOf" srcId="{EB683D9B-E2E9-4BB8-A6D4-9BBD65394173}" destId="{854F2177-0F40-4DE1-975D-D289881D6BE8}" srcOrd="0" destOrd="0" presId="urn:microsoft.com/office/officeart/2005/8/layout/lProcess2"/>
    <dgm:cxn modelId="{F3E6FDCB-D933-4054-BDC0-44A4642A6DC3}" type="presParOf" srcId="{854F2177-0F40-4DE1-975D-D289881D6BE8}" destId="{7527043A-D5D1-4359-8BE3-A5390E88B635}" srcOrd="0" destOrd="0" presId="urn:microsoft.com/office/officeart/2005/8/layout/lProcess2"/>
    <dgm:cxn modelId="{71992ABB-1A81-46B7-8365-5C8E167CD05B}" type="presParOf" srcId="{7527043A-D5D1-4359-8BE3-A5390E88B635}" destId="{E5A9632F-0D9C-45BA-92C8-929551D5A658}" srcOrd="0" destOrd="0" presId="urn:microsoft.com/office/officeart/2005/8/layout/lProcess2"/>
    <dgm:cxn modelId="{F9822B4F-08A6-45C6-95C6-831C298E2FCD}" type="presParOf" srcId="{7527043A-D5D1-4359-8BE3-A5390E88B635}" destId="{E769F326-1888-4426-85E9-3C365C2B7501}" srcOrd="1" destOrd="0" presId="urn:microsoft.com/office/officeart/2005/8/layout/lProcess2"/>
    <dgm:cxn modelId="{2BC4B55E-33CB-4355-8158-4B7762951754}" type="presParOf" srcId="{7527043A-D5D1-4359-8BE3-A5390E88B635}" destId="{FE840F07-9DC5-4490-8E9D-E7696AC89C22}" srcOrd="2" destOrd="0" presId="urn:microsoft.com/office/officeart/2005/8/layout/lProcess2"/>
    <dgm:cxn modelId="{ADC24433-5D07-4FE6-8571-498AF4931F1D}" type="presParOf" srcId="{FE840F07-9DC5-4490-8E9D-E7696AC89C22}" destId="{56CC23DF-9D9E-4505-A567-56739098DBFF}" srcOrd="0" destOrd="0" presId="urn:microsoft.com/office/officeart/2005/8/layout/lProcess2"/>
    <dgm:cxn modelId="{C00FA76D-90DD-42E2-BD2D-173E6ACBACCD}" type="presParOf" srcId="{56CC23DF-9D9E-4505-A567-56739098DBFF}" destId="{130D2AF1-2F0E-469B-B673-8E1507C201F6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0A4ED44-22F5-4DAC-8CF2-9DCD914231A6}" type="doc">
      <dgm:prSet loTypeId="urn:microsoft.com/office/officeart/2008/layout/PictureStrips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B1B013CE-1C5A-4351-A8E0-FC8315E54B5B}">
      <dgm:prSet phldrT="[Текст]" custT="1"/>
      <dgm:spPr/>
      <dgm:t>
        <a:bodyPr/>
        <a:lstStyle/>
        <a:p>
          <a:pPr algn="just"/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	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Pythonda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funksiyadan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tashqarida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e’lon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qilingan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o‘zgaruvchi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global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	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o‘zgaruvchi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sifatida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belgilanadi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global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o‘zgaruvchiga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funksiyaning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	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ichida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tashqarisida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kirish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mumkinligini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anglatadi</a:t>
          </a: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2000" dirty="0"/>
        </a:p>
      </dgm:t>
    </dgm:pt>
    <dgm:pt modelId="{04031937-F965-486D-9D20-7AD8BE2415FB}" type="parTrans" cxnId="{B7E7A65B-B7EB-4DE9-A9A1-CBCFB1732B53}">
      <dgm:prSet/>
      <dgm:spPr/>
      <dgm:t>
        <a:bodyPr/>
        <a:lstStyle/>
        <a:p>
          <a:endParaRPr lang="en-US"/>
        </a:p>
      </dgm:t>
    </dgm:pt>
    <dgm:pt modelId="{6577B0F5-6451-43EA-9CEC-179D06C09395}" type="sibTrans" cxnId="{B7E7A65B-B7EB-4DE9-A9A1-CBCFB1732B53}">
      <dgm:prSet/>
      <dgm:spPr/>
      <dgm:t>
        <a:bodyPr/>
        <a:lstStyle/>
        <a:p>
          <a:endParaRPr lang="en-US"/>
        </a:p>
      </dgm:t>
    </dgm:pt>
    <dgm:pt modelId="{56125B90-B845-46A1-BCC0-6A76F9137B8F}" type="pres">
      <dgm:prSet presAssocID="{B0A4ED44-22F5-4DAC-8CF2-9DCD914231A6}" presName="Name0" presStyleCnt="0">
        <dgm:presLayoutVars>
          <dgm:dir/>
          <dgm:resizeHandles val="exact"/>
        </dgm:presLayoutVars>
      </dgm:prSet>
      <dgm:spPr/>
    </dgm:pt>
    <dgm:pt modelId="{D82923DF-B6CF-4632-926C-F138045BFF42}" type="pres">
      <dgm:prSet presAssocID="{B1B013CE-1C5A-4351-A8E0-FC8315E54B5B}" presName="composite" presStyleCnt="0"/>
      <dgm:spPr/>
    </dgm:pt>
    <dgm:pt modelId="{C1E52A1F-51E6-44BA-8473-25CDF971B112}" type="pres">
      <dgm:prSet presAssocID="{B1B013CE-1C5A-4351-A8E0-FC8315E54B5B}" presName="rect1" presStyleLbl="trAlignAcc1" presStyleIdx="0" presStyleCnt="1" custScaleX="154808" custLinFactNeighborX="-124" custLinFactNeighborY="-18442">
        <dgm:presLayoutVars>
          <dgm:bulletEnabled val="1"/>
        </dgm:presLayoutVars>
      </dgm:prSet>
      <dgm:spPr/>
    </dgm:pt>
    <dgm:pt modelId="{F708438B-1D98-4C15-A2C9-6B19C5563AA4}" type="pres">
      <dgm:prSet presAssocID="{B1B013CE-1C5A-4351-A8E0-FC8315E54B5B}" presName="rect2" presStyleLbl="fgImgPlace1" presStyleIdx="0" presStyleCnt="1" custLinFactNeighborX="-68080" custLinFactNeighborY="30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Интернет со сплошной заливкой"/>
        </a:ext>
      </dgm:extLst>
    </dgm:pt>
  </dgm:ptLst>
  <dgm:cxnLst>
    <dgm:cxn modelId="{807E800E-C0E2-4375-9717-CC07E6A2A57E}" type="presOf" srcId="{B1B013CE-1C5A-4351-A8E0-FC8315E54B5B}" destId="{C1E52A1F-51E6-44BA-8473-25CDF971B112}" srcOrd="0" destOrd="0" presId="urn:microsoft.com/office/officeart/2008/layout/PictureStrips"/>
    <dgm:cxn modelId="{B7E7A65B-B7EB-4DE9-A9A1-CBCFB1732B53}" srcId="{B0A4ED44-22F5-4DAC-8CF2-9DCD914231A6}" destId="{B1B013CE-1C5A-4351-A8E0-FC8315E54B5B}" srcOrd="0" destOrd="0" parTransId="{04031937-F965-486D-9D20-7AD8BE2415FB}" sibTransId="{6577B0F5-6451-43EA-9CEC-179D06C09395}"/>
    <dgm:cxn modelId="{DA743651-E388-4A86-9F80-584C40CF7A7B}" type="presOf" srcId="{B0A4ED44-22F5-4DAC-8CF2-9DCD914231A6}" destId="{56125B90-B845-46A1-BCC0-6A76F9137B8F}" srcOrd="0" destOrd="0" presId="urn:microsoft.com/office/officeart/2008/layout/PictureStrips"/>
    <dgm:cxn modelId="{1D560F1F-81C9-4C1E-81D5-B0446E5821C8}" type="presParOf" srcId="{56125B90-B845-46A1-BCC0-6A76F9137B8F}" destId="{D82923DF-B6CF-4632-926C-F138045BFF42}" srcOrd="0" destOrd="0" presId="urn:microsoft.com/office/officeart/2008/layout/PictureStrips"/>
    <dgm:cxn modelId="{5942FF16-538C-4F27-A5CB-4E8E292621E5}" type="presParOf" srcId="{D82923DF-B6CF-4632-926C-F138045BFF42}" destId="{C1E52A1F-51E6-44BA-8473-25CDF971B112}" srcOrd="0" destOrd="0" presId="urn:microsoft.com/office/officeart/2008/layout/PictureStrips"/>
    <dgm:cxn modelId="{51D423A2-32A3-4DCD-852E-A89B516611F1}" type="presParOf" srcId="{D82923DF-B6CF-4632-926C-F138045BFF42}" destId="{F708438B-1D98-4C15-A2C9-6B19C5563AA4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B683D9B-E2E9-4BB8-A6D4-9BBD65394173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59D6E4-8240-4BE0-A54B-DBEDC81F3726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b</a:t>
          </a:r>
          <a:r>
            <a:rPr lang="en-US" b="1" dirty="0" err="1"/>
            <a:t>erilganlar</a:t>
          </a:r>
          <a:r>
            <a:rPr lang="en-US" b="1" dirty="0"/>
            <a:t> </a:t>
          </a:r>
          <a:r>
            <a:rPr lang="en-US" b="1" dirty="0" err="1"/>
            <a:t>turi</a:t>
          </a:r>
          <a:b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dirty="0"/>
        </a:p>
      </dgm:t>
    </dgm:pt>
    <dgm:pt modelId="{EE261821-F43A-493D-A365-7658F0ED4656}" type="parTrans" cxnId="{3213E56D-F425-401B-9699-14BF2FC66968}">
      <dgm:prSet/>
      <dgm:spPr/>
      <dgm:t>
        <a:bodyPr/>
        <a:lstStyle/>
        <a:p>
          <a:endParaRPr lang="en-US"/>
        </a:p>
      </dgm:t>
    </dgm:pt>
    <dgm:pt modelId="{088A14F0-A4A2-4F25-B2FB-7A5D1588BC9E}" type="sibTrans" cxnId="{3213E56D-F425-401B-9699-14BF2FC66968}">
      <dgm:prSet/>
      <dgm:spPr/>
      <dgm:t>
        <a:bodyPr/>
        <a:lstStyle/>
        <a:p>
          <a:endParaRPr lang="en-US"/>
        </a:p>
      </dgm:t>
    </dgm:pt>
    <dgm:pt modelId="{DDC6539D-578D-40BF-9D7F-FD2AAB6FBF53}">
      <dgm:prSet phldrT="[Текст]"/>
      <dgm:spPr/>
      <dgm:t>
        <a:bodyPr/>
        <a:lstStyle/>
        <a:p>
          <a:pPr algn="just"/>
          <a:r>
            <a:rPr lang="en-US" dirty="0" err="1"/>
            <a:t>Berilganlar</a:t>
          </a:r>
          <a:r>
            <a:rPr lang="en-US" dirty="0"/>
            <a:t> </a:t>
          </a:r>
          <a:r>
            <a:rPr lang="en-US" dirty="0" err="1"/>
            <a:t>turi</a:t>
          </a:r>
          <a:r>
            <a:rPr lang="en-US" dirty="0"/>
            <a:t> - </a:t>
          </a:r>
          <a:r>
            <a:rPr lang="en-US" dirty="0" err="1"/>
            <a:t>bu</a:t>
          </a:r>
          <a:r>
            <a:rPr lang="en-US" dirty="0"/>
            <a:t> </a:t>
          </a:r>
          <a:r>
            <a:rPr lang="en-US" dirty="0" err="1"/>
            <a:t>ma’lumotlarning</a:t>
          </a:r>
          <a:r>
            <a:rPr lang="en-US" dirty="0"/>
            <a:t> </a:t>
          </a:r>
          <a:r>
            <a:rPr lang="en-US" dirty="0" err="1"/>
            <a:t>bir</a:t>
          </a:r>
          <a:r>
            <a:rPr lang="en-US" dirty="0"/>
            <a:t> </a:t>
          </a:r>
          <a:r>
            <a:rPr lang="en-US" dirty="0" err="1"/>
            <a:t>qismi</a:t>
          </a:r>
          <a:r>
            <a:rPr lang="en-US" dirty="0"/>
            <a:t> </a:t>
          </a:r>
          <a:r>
            <a:rPr lang="en-US" dirty="0" err="1"/>
            <a:t>bilan</a:t>
          </a:r>
          <a:r>
            <a:rPr lang="en-US" dirty="0"/>
            <a:t> </a:t>
          </a:r>
          <a:r>
            <a:rPr lang="en-US" dirty="0" err="1"/>
            <a:t>bog‘liq</a:t>
          </a:r>
          <a:r>
            <a:rPr lang="en-US" dirty="0"/>
            <a:t> </a:t>
          </a:r>
          <a:r>
            <a:rPr lang="en-US" dirty="0" err="1"/>
            <a:t>bo‘lgan</a:t>
          </a:r>
          <a:r>
            <a:rPr lang="en-US" dirty="0"/>
            <a:t> </a:t>
          </a:r>
          <a:r>
            <a:rPr lang="en-US" b="1" dirty="0" err="1"/>
            <a:t>atribut</a:t>
          </a:r>
          <a:r>
            <a:rPr lang="en-US" dirty="0"/>
            <a:t> </a:t>
          </a:r>
          <a:r>
            <a:rPr lang="en-US" dirty="0" err="1"/>
            <a:t>bo‘lib</a:t>
          </a:r>
          <a:r>
            <a:rPr lang="en-US" dirty="0"/>
            <a:t>, u </a:t>
          </a:r>
          <a:r>
            <a:rPr lang="en-US" dirty="0" err="1"/>
            <a:t>kompyuter</a:t>
          </a:r>
          <a:r>
            <a:rPr lang="en-US" dirty="0"/>
            <a:t> </a:t>
          </a:r>
          <a:r>
            <a:rPr lang="en-US" dirty="0" err="1"/>
            <a:t>tizimiga</a:t>
          </a:r>
          <a:r>
            <a:rPr lang="en-US" dirty="0"/>
            <a:t> </a:t>
          </a:r>
          <a:r>
            <a:rPr lang="en-US" dirty="0" err="1"/>
            <a:t>uning</a:t>
          </a:r>
          <a:r>
            <a:rPr lang="en-US" dirty="0"/>
            <a:t> </a:t>
          </a:r>
          <a:r>
            <a:rPr lang="en-US" dirty="0" err="1"/>
            <a:t>qiymatini</a:t>
          </a:r>
          <a:r>
            <a:rPr lang="en-US" dirty="0"/>
            <a:t> </a:t>
          </a:r>
          <a:r>
            <a:rPr lang="en-US" dirty="0" err="1"/>
            <a:t>qanday</a:t>
          </a:r>
          <a:r>
            <a:rPr lang="en-US" dirty="0"/>
            <a:t> </a:t>
          </a:r>
          <a:r>
            <a:rPr lang="en-US" dirty="0" err="1"/>
            <a:t>talqin</a:t>
          </a:r>
          <a:r>
            <a:rPr lang="en-US" dirty="0"/>
            <a:t> </a:t>
          </a:r>
          <a:r>
            <a:rPr lang="en-US" dirty="0" err="1"/>
            <a:t>qilishni</a:t>
          </a:r>
          <a:r>
            <a:rPr lang="en-US" dirty="0"/>
            <a:t> </a:t>
          </a:r>
          <a:r>
            <a:rPr lang="en-US" dirty="0" err="1"/>
            <a:t>belgilaydi</a:t>
          </a:r>
          <a:r>
            <a:rPr lang="en-US" dirty="0"/>
            <a:t>. </a:t>
          </a:r>
          <a:r>
            <a:rPr lang="en-US" dirty="0" err="1"/>
            <a:t>Berilganlar</a:t>
          </a:r>
          <a:r>
            <a:rPr lang="en-US" dirty="0"/>
            <a:t> </a:t>
          </a:r>
          <a:r>
            <a:rPr lang="en-US" dirty="0" err="1"/>
            <a:t>turlarini</a:t>
          </a:r>
          <a:r>
            <a:rPr lang="en-US" dirty="0"/>
            <a:t> </a:t>
          </a:r>
          <a:r>
            <a:rPr lang="en-US" dirty="0" err="1"/>
            <a:t>tushunish</a:t>
          </a:r>
          <a:r>
            <a:rPr lang="en-US" dirty="0"/>
            <a:t> </a:t>
          </a:r>
          <a:r>
            <a:rPr lang="en-US" dirty="0" err="1"/>
            <a:t>ma’lumotlarning</a:t>
          </a:r>
          <a:r>
            <a:rPr lang="en-US" dirty="0"/>
            <a:t> </a:t>
          </a:r>
          <a:r>
            <a:rPr lang="en-US" dirty="0" err="1"/>
            <a:t>afzal</a:t>
          </a:r>
          <a:r>
            <a:rPr lang="en-US" dirty="0"/>
            <a:t> </a:t>
          </a:r>
          <a:r>
            <a:rPr lang="en-US" dirty="0" err="1"/>
            <a:t>ko‘rilgan</a:t>
          </a:r>
          <a:r>
            <a:rPr lang="en-US" dirty="0"/>
            <a:t> </a:t>
          </a:r>
          <a:r>
            <a:rPr lang="en-US" dirty="0" err="1"/>
            <a:t>formatda</a:t>
          </a:r>
          <a:r>
            <a:rPr lang="en-US" dirty="0"/>
            <a:t> </a:t>
          </a:r>
          <a:r>
            <a:rPr lang="en-US" dirty="0" err="1"/>
            <a:t>to‘planishini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har</a:t>
          </a:r>
          <a:r>
            <a:rPr lang="en-US" dirty="0"/>
            <a:t> </a:t>
          </a:r>
          <a:r>
            <a:rPr lang="en-US" dirty="0" err="1"/>
            <a:t>bir</a:t>
          </a:r>
          <a:r>
            <a:rPr lang="en-US" dirty="0"/>
            <a:t> </a:t>
          </a:r>
          <a:r>
            <a:rPr lang="en-US" dirty="0" err="1"/>
            <a:t>xususiyatning</a:t>
          </a:r>
          <a:r>
            <a:rPr lang="en-US" dirty="0"/>
            <a:t> </a:t>
          </a:r>
          <a:r>
            <a:rPr lang="en-US" dirty="0" err="1"/>
            <a:t>qiymati</a:t>
          </a:r>
          <a:r>
            <a:rPr lang="en-US" dirty="0"/>
            <a:t> </a:t>
          </a:r>
          <a:r>
            <a:rPr lang="en-US" dirty="0" err="1"/>
            <a:t>kutilganidek</a:t>
          </a:r>
          <a:r>
            <a:rPr lang="en-US" dirty="0"/>
            <a:t> </a:t>
          </a:r>
          <a:r>
            <a:rPr lang="en-US" dirty="0" err="1"/>
            <a:t>bo‘lishini</a:t>
          </a:r>
          <a:r>
            <a:rPr lang="en-US" dirty="0"/>
            <a:t> </a:t>
          </a:r>
          <a:r>
            <a:rPr lang="en-US" dirty="0" err="1"/>
            <a:t>ta’minlaydi</a:t>
          </a:r>
          <a:r>
            <a:rPr lang="en-US" dirty="0"/>
            <a:t>. </a:t>
          </a:r>
          <a:r>
            <a:rPr lang="en-US" dirty="0" err="1"/>
            <a:t>Masalan</a:t>
          </a:r>
          <a:r>
            <a:rPr lang="en-US" dirty="0"/>
            <a:t> </a:t>
          </a:r>
          <a:r>
            <a:rPr lang="en-US" dirty="0" err="1"/>
            <a:t>o‘zgaruvchini</a:t>
          </a:r>
          <a:r>
            <a:rPr lang="en-US" dirty="0"/>
            <a:t> </a:t>
          </a:r>
          <a:r>
            <a:rPr lang="en-US" b="1" dirty="0" err="1"/>
            <a:t>matn</a:t>
          </a:r>
          <a:r>
            <a:rPr lang="en-US" dirty="0"/>
            <a:t>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b="1" dirty="0" err="1"/>
            <a:t>raqam</a:t>
          </a:r>
          <a:r>
            <a:rPr lang="en-US" dirty="0"/>
            <a:t> </a:t>
          </a:r>
          <a:r>
            <a:rPr lang="en-US" dirty="0" err="1"/>
            <a:t>qiymatga</a:t>
          </a:r>
          <a:r>
            <a:rPr lang="en-US" dirty="0"/>
            <a:t> </a:t>
          </a:r>
          <a:r>
            <a:rPr lang="en-US" dirty="0" err="1"/>
            <a:t>ega</a:t>
          </a:r>
          <a:r>
            <a:rPr lang="en-US" dirty="0"/>
            <a:t> </a:t>
          </a:r>
          <a:r>
            <a:rPr lang="en-US" dirty="0" err="1"/>
            <a:t>ekanligini</a:t>
          </a:r>
          <a:r>
            <a:rPr lang="en-US" dirty="0"/>
            <a:t> </a:t>
          </a:r>
          <a:r>
            <a:rPr lang="en-US" dirty="0" err="1"/>
            <a:t>bilish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berilganlar</a:t>
          </a:r>
          <a:r>
            <a:rPr lang="en-US" dirty="0"/>
            <a:t> </a:t>
          </a:r>
          <a:r>
            <a:rPr lang="en-US" dirty="0" err="1"/>
            <a:t>turlari</a:t>
          </a:r>
          <a:r>
            <a:rPr lang="en-US" dirty="0"/>
            <a:t> </a:t>
          </a:r>
          <a:r>
            <a:rPr lang="en-US" dirty="0" err="1"/>
            <a:t>ishlatiladi</a:t>
          </a:r>
          <a:r>
            <a:rPr lang="en-US" dirty="0"/>
            <a:t>. </a:t>
          </a:r>
          <a:r>
            <a:rPr lang="en-US" dirty="0" err="1"/>
            <a:t>O‘zgaruvchilar</a:t>
          </a:r>
          <a:r>
            <a:rPr lang="en-US" dirty="0"/>
            <a:t> </a:t>
          </a:r>
          <a:r>
            <a:rPr lang="en-US" dirty="0" err="1"/>
            <a:t>har</a:t>
          </a:r>
          <a:r>
            <a:rPr lang="en-US" dirty="0"/>
            <a:t> </a:t>
          </a:r>
          <a:r>
            <a:rPr lang="en-US" dirty="0" err="1"/>
            <a:t>xil</a:t>
          </a:r>
          <a:r>
            <a:rPr lang="en-US" dirty="0"/>
            <a:t> </a:t>
          </a:r>
          <a:r>
            <a:rPr lang="en-US" dirty="0" err="1"/>
            <a:t>turdagi</a:t>
          </a:r>
          <a:r>
            <a:rPr lang="en-US" dirty="0"/>
            <a:t> </a:t>
          </a:r>
          <a:r>
            <a:rPr lang="en-US" dirty="0" err="1"/>
            <a:t>berilganlarni</a:t>
          </a:r>
          <a:r>
            <a:rPr lang="en-US" dirty="0"/>
            <a:t> </a:t>
          </a:r>
          <a:r>
            <a:rPr lang="en-US" dirty="0" err="1"/>
            <a:t>o‘zida</a:t>
          </a:r>
          <a:r>
            <a:rPr lang="en-US" dirty="0"/>
            <a:t> </a:t>
          </a:r>
          <a:r>
            <a:rPr lang="en-US" dirty="0" err="1"/>
            <a:t>saqlashi</a:t>
          </a:r>
          <a:r>
            <a:rPr lang="en-US" dirty="0"/>
            <a:t> </a:t>
          </a:r>
          <a:r>
            <a:rPr lang="en-US" dirty="0" err="1"/>
            <a:t>mumkin</a:t>
          </a:r>
          <a:r>
            <a:rPr lang="en-US" dirty="0"/>
            <a:t>. </a:t>
          </a:r>
        </a:p>
      </dgm:t>
    </dgm:pt>
    <dgm:pt modelId="{94AA2A6B-157C-4985-A15B-623883521218}" type="parTrans" cxnId="{672B449B-3906-467F-94AE-B8489CAC8E29}">
      <dgm:prSet/>
      <dgm:spPr/>
      <dgm:t>
        <a:bodyPr/>
        <a:lstStyle/>
        <a:p>
          <a:endParaRPr lang="en-US"/>
        </a:p>
      </dgm:t>
    </dgm:pt>
    <dgm:pt modelId="{3EA859AD-090C-4158-90E7-C502FD22B111}" type="sibTrans" cxnId="{672B449B-3906-467F-94AE-B8489CAC8E29}">
      <dgm:prSet/>
      <dgm:spPr/>
      <dgm:t>
        <a:bodyPr/>
        <a:lstStyle/>
        <a:p>
          <a:endParaRPr lang="en-US"/>
        </a:p>
      </dgm:t>
    </dgm:pt>
    <dgm:pt modelId="{854F2177-0F40-4DE1-975D-D289881D6BE8}" type="pres">
      <dgm:prSet presAssocID="{EB683D9B-E2E9-4BB8-A6D4-9BBD65394173}" presName="theList" presStyleCnt="0">
        <dgm:presLayoutVars>
          <dgm:dir/>
          <dgm:animLvl val="lvl"/>
          <dgm:resizeHandles val="exact"/>
        </dgm:presLayoutVars>
      </dgm:prSet>
      <dgm:spPr/>
    </dgm:pt>
    <dgm:pt modelId="{7527043A-D5D1-4359-8BE3-A5390E88B635}" type="pres">
      <dgm:prSet presAssocID="{D259D6E4-8240-4BE0-A54B-DBEDC81F3726}" presName="compNode" presStyleCnt="0"/>
      <dgm:spPr/>
    </dgm:pt>
    <dgm:pt modelId="{E5A9632F-0D9C-45BA-92C8-929551D5A658}" type="pres">
      <dgm:prSet presAssocID="{D259D6E4-8240-4BE0-A54B-DBEDC81F3726}" presName="aNode" presStyleLbl="bgShp" presStyleIdx="0" presStyleCnt="1"/>
      <dgm:spPr/>
    </dgm:pt>
    <dgm:pt modelId="{E769F326-1888-4426-85E9-3C365C2B7501}" type="pres">
      <dgm:prSet presAssocID="{D259D6E4-8240-4BE0-A54B-DBEDC81F3726}" presName="textNode" presStyleLbl="bgShp" presStyleIdx="0" presStyleCnt="1"/>
      <dgm:spPr/>
    </dgm:pt>
    <dgm:pt modelId="{FE840F07-9DC5-4490-8E9D-E7696AC89C22}" type="pres">
      <dgm:prSet presAssocID="{D259D6E4-8240-4BE0-A54B-DBEDC81F3726}" presName="compChildNode" presStyleCnt="0"/>
      <dgm:spPr/>
    </dgm:pt>
    <dgm:pt modelId="{56CC23DF-9D9E-4505-A567-56739098DBFF}" type="pres">
      <dgm:prSet presAssocID="{D259D6E4-8240-4BE0-A54B-DBEDC81F3726}" presName="theInnerList" presStyleCnt="0"/>
      <dgm:spPr/>
    </dgm:pt>
    <dgm:pt modelId="{130D2AF1-2F0E-469B-B673-8E1507C201F6}" type="pres">
      <dgm:prSet presAssocID="{DDC6539D-578D-40BF-9D7F-FD2AAB6FBF53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F4E9CB2A-609A-4DA8-8694-008032D44A57}" type="presOf" srcId="{D259D6E4-8240-4BE0-A54B-DBEDC81F3726}" destId="{E769F326-1888-4426-85E9-3C365C2B7501}" srcOrd="1" destOrd="0" presId="urn:microsoft.com/office/officeart/2005/8/layout/lProcess2"/>
    <dgm:cxn modelId="{0642B634-2DAF-4C7F-9881-6B725F888276}" type="presOf" srcId="{D259D6E4-8240-4BE0-A54B-DBEDC81F3726}" destId="{E5A9632F-0D9C-45BA-92C8-929551D5A658}" srcOrd="0" destOrd="0" presId="urn:microsoft.com/office/officeart/2005/8/layout/lProcess2"/>
    <dgm:cxn modelId="{3213E56D-F425-401B-9699-14BF2FC66968}" srcId="{EB683D9B-E2E9-4BB8-A6D4-9BBD65394173}" destId="{D259D6E4-8240-4BE0-A54B-DBEDC81F3726}" srcOrd="0" destOrd="0" parTransId="{EE261821-F43A-493D-A365-7658F0ED4656}" sibTransId="{088A14F0-A4A2-4F25-B2FB-7A5D1588BC9E}"/>
    <dgm:cxn modelId="{C21BFC8D-F749-451C-B5C0-F04A7CD7F6CF}" type="presOf" srcId="{DDC6539D-578D-40BF-9D7F-FD2AAB6FBF53}" destId="{130D2AF1-2F0E-469B-B673-8E1507C201F6}" srcOrd="0" destOrd="0" presId="urn:microsoft.com/office/officeart/2005/8/layout/lProcess2"/>
    <dgm:cxn modelId="{672B449B-3906-467F-94AE-B8489CAC8E29}" srcId="{D259D6E4-8240-4BE0-A54B-DBEDC81F3726}" destId="{DDC6539D-578D-40BF-9D7F-FD2AAB6FBF53}" srcOrd="0" destOrd="0" parTransId="{94AA2A6B-157C-4985-A15B-623883521218}" sibTransId="{3EA859AD-090C-4158-90E7-C502FD22B111}"/>
    <dgm:cxn modelId="{176547D3-D0BD-46A8-A6B9-610ADFA1C851}" type="presOf" srcId="{EB683D9B-E2E9-4BB8-A6D4-9BBD65394173}" destId="{854F2177-0F40-4DE1-975D-D289881D6BE8}" srcOrd="0" destOrd="0" presId="urn:microsoft.com/office/officeart/2005/8/layout/lProcess2"/>
    <dgm:cxn modelId="{F3E6FDCB-D933-4054-BDC0-44A4642A6DC3}" type="presParOf" srcId="{854F2177-0F40-4DE1-975D-D289881D6BE8}" destId="{7527043A-D5D1-4359-8BE3-A5390E88B635}" srcOrd="0" destOrd="0" presId="urn:microsoft.com/office/officeart/2005/8/layout/lProcess2"/>
    <dgm:cxn modelId="{71992ABB-1A81-46B7-8365-5C8E167CD05B}" type="presParOf" srcId="{7527043A-D5D1-4359-8BE3-A5390E88B635}" destId="{E5A9632F-0D9C-45BA-92C8-929551D5A658}" srcOrd="0" destOrd="0" presId="urn:microsoft.com/office/officeart/2005/8/layout/lProcess2"/>
    <dgm:cxn modelId="{F9822B4F-08A6-45C6-95C6-831C298E2FCD}" type="presParOf" srcId="{7527043A-D5D1-4359-8BE3-A5390E88B635}" destId="{E769F326-1888-4426-85E9-3C365C2B7501}" srcOrd="1" destOrd="0" presId="urn:microsoft.com/office/officeart/2005/8/layout/lProcess2"/>
    <dgm:cxn modelId="{2BC4B55E-33CB-4355-8158-4B7762951754}" type="presParOf" srcId="{7527043A-D5D1-4359-8BE3-A5390E88B635}" destId="{FE840F07-9DC5-4490-8E9D-E7696AC89C22}" srcOrd="2" destOrd="0" presId="urn:microsoft.com/office/officeart/2005/8/layout/lProcess2"/>
    <dgm:cxn modelId="{ADC24433-5D07-4FE6-8571-498AF4931F1D}" type="presParOf" srcId="{FE840F07-9DC5-4490-8E9D-E7696AC89C22}" destId="{56CC23DF-9D9E-4505-A567-56739098DBFF}" srcOrd="0" destOrd="0" presId="urn:microsoft.com/office/officeart/2005/8/layout/lProcess2"/>
    <dgm:cxn modelId="{C00FA76D-90DD-42E2-BD2D-173E6ACBACCD}" type="presParOf" srcId="{56CC23DF-9D9E-4505-A567-56739098DBFF}" destId="{130D2AF1-2F0E-469B-B673-8E1507C201F6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B683D9B-E2E9-4BB8-A6D4-9BBD65394173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59D6E4-8240-4BE0-A54B-DBEDC81F3726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b</a:t>
          </a:r>
          <a:r>
            <a:rPr lang="en-US" b="1" dirty="0" err="1"/>
            <a:t>erilganlar</a:t>
          </a:r>
          <a:r>
            <a:rPr lang="en-US" b="1" dirty="0"/>
            <a:t> </a:t>
          </a:r>
          <a:r>
            <a:rPr lang="en-US" b="1" dirty="0" err="1"/>
            <a:t>turi</a:t>
          </a:r>
          <a:b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dirty="0"/>
        </a:p>
      </dgm:t>
    </dgm:pt>
    <dgm:pt modelId="{EE261821-F43A-493D-A365-7658F0ED4656}" type="parTrans" cxnId="{3213E56D-F425-401B-9699-14BF2FC66968}">
      <dgm:prSet/>
      <dgm:spPr/>
      <dgm:t>
        <a:bodyPr/>
        <a:lstStyle/>
        <a:p>
          <a:endParaRPr lang="en-US"/>
        </a:p>
      </dgm:t>
    </dgm:pt>
    <dgm:pt modelId="{088A14F0-A4A2-4F25-B2FB-7A5D1588BC9E}" type="sibTrans" cxnId="{3213E56D-F425-401B-9699-14BF2FC66968}">
      <dgm:prSet/>
      <dgm:spPr/>
      <dgm:t>
        <a:bodyPr/>
        <a:lstStyle/>
        <a:p>
          <a:endParaRPr lang="en-US"/>
        </a:p>
      </dgm:t>
    </dgm:pt>
    <dgm:pt modelId="{DDC6539D-578D-40BF-9D7F-FD2AAB6FBF53}">
      <dgm:prSet phldrT="[Текст]"/>
      <dgm:spPr/>
      <dgm:t>
        <a:bodyPr/>
        <a:lstStyle/>
        <a:p>
          <a:pPr algn="just"/>
          <a:r>
            <a:rPr lang="en-US" b="1" dirty="0"/>
            <a:t>Python </a:t>
          </a:r>
          <a:r>
            <a:rPr lang="en-US" b="1" dirty="0" err="1"/>
            <a:t>dasturlash</a:t>
          </a:r>
          <a:r>
            <a:rPr lang="en-US" b="1" dirty="0"/>
            <a:t> </a:t>
          </a:r>
          <a:r>
            <a:rPr lang="en-US" b="1" dirty="0" err="1"/>
            <a:t>tilida</a:t>
          </a:r>
          <a:r>
            <a:rPr lang="en-US" b="1" dirty="0"/>
            <a:t> </a:t>
          </a:r>
          <a:r>
            <a:rPr lang="en-US" b="1" dirty="0" err="1"/>
            <a:t>raqamli</a:t>
          </a:r>
          <a:r>
            <a:rPr lang="en-US" b="1" dirty="0"/>
            <a:t> </a:t>
          </a:r>
          <a:r>
            <a:rPr lang="en-US" b="1" dirty="0" err="1"/>
            <a:t>berilganlar</a:t>
          </a:r>
          <a:r>
            <a:rPr lang="en-US" b="1" dirty="0"/>
            <a:t> </a:t>
          </a:r>
          <a:r>
            <a:rPr lang="en-US" b="1" dirty="0" err="1"/>
            <a:t>turlari</a:t>
          </a:r>
          <a:endParaRPr lang="ru-RU" dirty="0"/>
        </a:p>
        <a:p>
          <a:pPr algn="just"/>
          <a:r>
            <a:rPr lang="en-US" dirty="0"/>
            <a:t>Python </a:t>
          </a:r>
          <a:r>
            <a:rPr lang="en-US" dirty="0" err="1"/>
            <a:t>dasturlash</a:t>
          </a:r>
          <a:r>
            <a:rPr lang="en-US" dirty="0"/>
            <a:t> </a:t>
          </a:r>
          <a:r>
            <a:rPr lang="en-US" dirty="0" err="1"/>
            <a:t>tilida</a:t>
          </a:r>
          <a:r>
            <a:rPr lang="en-US" dirty="0"/>
            <a:t> </a:t>
          </a:r>
          <a:r>
            <a:rPr lang="en-US" dirty="0" err="1"/>
            <a:t>uchta</a:t>
          </a:r>
          <a:r>
            <a:rPr lang="en-US" dirty="0"/>
            <a:t> </a:t>
          </a:r>
          <a:r>
            <a:rPr lang="en-US" dirty="0" err="1"/>
            <a:t>raqamli</a:t>
          </a:r>
          <a:r>
            <a:rPr lang="en-US" dirty="0"/>
            <a:t> </a:t>
          </a:r>
          <a:r>
            <a:rPr lang="en-US" dirty="0" err="1"/>
            <a:t>berilganlar</a:t>
          </a:r>
          <a:r>
            <a:rPr lang="en-US" dirty="0"/>
            <a:t> </a:t>
          </a:r>
          <a:r>
            <a:rPr lang="en-US" dirty="0" err="1"/>
            <a:t>turi</a:t>
          </a:r>
          <a:r>
            <a:rPr lang="en-US" dirty="0"/>
            <a:t> </a:t>
          </a:r>
          <a:r>
            <a:rPr lang="en-US" dirty="0" err="1"/>
            <a:t>mavjud</a:t>
          </a:r>
          <a:r>
            <a:rPr lang="en-US" dirty="0"/>
            <a:t>:</a:t>
          </a:r>
          <a:endParaRPr lang="ru-RU" dirty="0"/>
        </a:p>
        <a:p>
          <a:pPr algn="just">
            <a:buFont typeface="Symbol" panose="05050102010706020507" pitchFamily="18" charset="2"/>
            <a:buChar char=""/>
          </a:pPr>
          <a:r>
            <a:rPr lang="en-US" b="1" dirty="0"/>
            <a:t>Int </a:t>
          </a:r>
          <a:endParaRPr lang="ru-RU" dirty="0"/>
        </a:p>
        <a:p>
          <a:pPr algn="just">
            <a:buFont typeface="Symbol" panose="05050102010706020507" pitchFamily="18" charset="2"/>
            <a:buChar char=""/>
          </a:pPr>
          <a:r>
            <a:rPr lang="en-US" b="1" dirty="0"/>
            <a:t>Float</a:t>
          </a:r>
          <a:endParaRPr lang="ru-RU" dirty="0"/>
        </a:p>
        <a:p>
          <a:pPr algn="just">
            <a:buFont typeface="Symbol" panose="05050102010706020507" pitchFamily="18" charset="2"/>
            <a:buChar char=""/>
          </a:pPr>
          <a:r>
            <a:rPr lang="en-US" b="1" dirty="0"/>
            <a:t>Complex</a:t>
          </a:r>
          <a:endParaRPr lang="en-US" dirty="0"/>
        </a:p>
      </dgm:t>
    </dgm:pt>
    <dgm:pt modelId="{94AA2A6B-157C-4985-A15B-623883521218}" type="parTrans" cxnId="{672B449B-3906-467F-94AE-B8489CAC8E29}">
      <dgm:prSet/>
      <dgm:spPr/>
      <dgm:t>
        <a:bodyPr/>
        <a:lstStyle/>
        <a:p>
          <a:endParaRPr lang="en-US"/>
        </a:p>
      </dgm:t>
    </dgm:pt>
    <dgm:pt modelId="{3EA859AD-090C-4158-90E7-C502FD22B111}" type="sibTrans" cxnId="{672B449B-3906-467F-94AE-B8489CAC8E29}">
      <dgm:prSet/>
      <dgm:spPr/>
      <dgm:t>
        <a:bodyPr/>
        <a:lstStyle/>
        <a:p>
          <a:endParaRPr lang="en-US"/>
        </a:p>
      </dgm:t>
    </dgm:pt>
    <dgm:pt modelId="{854F2177-0F40-4DE1-975D-D289881D6BE8}" type="pres">
      <dgm:prSet presAssocID="{EB683D9B-E2E9-4BB8-A6D4-9BBD65394173}" presName="theList" presStyleCnt="0">
        <dgm:presLayoutVars>
          <dgm:dir/>
          <dgm:animLvl val="lvl"/>
          <dgm:resizeHandles val="exact"/>
        </dgm:presLayoutVars>
      </dgm:prSet>
      <dgm:spPr/>
    </dgm:pt>
    <dgm:pt modelId="{7527043A-D5D1-4359-8BE3-A5390E88B635}" type="pres">
      <dgm:prSet presAssocID="{D259D6E4-8240-4BE0-A54B-DBEDC81F3726}" presName="compNode" presStyleCnt="0"/>
      <dgm:spPr/>
    </dgm:pt>
    <dgm:pt modelId="{E5A9632F-0D9C-45BA-92C8-929551D5A658}" type="pres">
      <dgm:prSet presAssocID="{D259D6E4-8240-4BE0-A54B-DBEDC81F3726}" presName="aNode" presStyleLbl="bgShp" presStyleIdx="0" presStyleCnt="1"/>
      <dgm:spPr/>
    </dgm:pt>
    <dgm:pt modelId="{E769F326-1888-4426-85E9-3C365C2B7501}" type="pres">
      <dgm:prSet presAssocID="{D259D6E4-8240-4BE0-A54B-DBEDC81F3726}" presName="textNode" presStyleLbl="bgShp" presStyleIdx="0" presStyleCnt="1"/>
      <dgm:spPr/>
    </dgm:pt>
    <dgm:pt modelId="{FE840F07-9DC5-4490-8E9D-E7696AC89C22}" type="pres">
      <dgm:prSet presAssocID="{D259D6E4-8240-4BE0-A54B-DBEDC81F3726}" presName="compChildNode" presStyleCnt="0"/>
      <dgm:spPr/>
    </dgm:pt>
    <dgm:pt modelId="{56CC23DF-9D9E-4505-A567-56739098DBFF}" type="pres">
      <dgm:prSet presAssocID="{D259D6E4-8240-4BE0-A54B-DBEDC81F3726}" presName="theInnerList" presStyleCnt="0"/>
      <dgm:spPr/>
    </dgm:pt>
    <dgm:pt modelId="{130D2AF1-2F0E-469B-B673-8E1507C201F6}" type="pres">
      <dgm:prSet presAssocID="{DDC6539D-578D-40BF-9D7F-FD2AAB6FBF53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F4E9CB2A-609A-4DA8-8694-008032D44A57}" type="presOf" srcId="{D259D6E4-8240-4BE0-A54B-DBEDC81F3726}" destId="{E769F326-1888-4426-85E9-3C365C2B7501}" srcOrd="1" destOrd="0" presId="urn:microsoft.com/office/officeart/2005/8/layout/lProcess2"/>
    <dgm:cxn modelId="{0642B634-2DAF-4C7F-9881-6B725F888276}" type="presOf" srcId="{D259D6E4-8240-4BE0-A54B-DBEDC81F3726}" destId="{E5A9632F-0D9C-45BA-92C8-929551D5A658}" srcOrd="0" destOrd="0" presId="urn:microsoft.com/office/officeart/2005/8/layout/lProcess2"/>
    <dgm:cxn modelId="{3213E56D-F425-401B-9699-14BF2FC66968}" srcId="{EB683D9B-E2E9-4BB8-A6D4-9BBD65394173}" destId="{D259D6E4-8240-4BE0-A54B-DBEDC81F3726}" srcOrd="0" destOrd="0" parTransId="{EE261821-F43A-493D-A365-7658F0ED4656}" sibTransId="{088A14F0-A4A2-4F25-B2FB-7A5D1588BC9E}"/>
    <dgm:cxn modelId="{C21BFC8D-F749-451C-B5C0-F04A7CD7F6CF}" type="presOf" srcId="{DDC6539D-578D-40BF-9D7F-FD2AAB6FBF53}" destId="{130D2AF1-2F0E-469B-B673-8E1507C201F6}" srcOrd="0" destOrd="0" presId="urn:microsoft.com/office/officeart/2005/8/layout/lProcess2"/>
    <dgm:cxn modelId="{672B449B-3906-467F-94AE-B8489CAC8E29}" srcId="{D259D6E4-8240-4BE0-A54B-DBEDC81F3726}" destId="{DDC6539D-578D-40BF-9D7F-FD2AAB6FBF53}" srcOrd="0" destOrd="0" parTransId="{94AA2A6B-157C-4985-A15B-623883521218}" sibTransId="{3EA859AD-090C-4158-90E7-C502FD22B111}"/>
    <dgm:cxn modelId="{176547D3-D0BD-46A8-A6B9-610ADFA1C851}" type="presOf" srcId="{EB683D9B-E2E9-4BB8-A6D4-9BBD65394173}" destId="{854F2177-0F40-4DE1-975D-D289881D6BE8}" srcOrd="0" destOrd="0" presId="urn:microsoft.com/office/officeart/2005/8/layout/lProcess2"/>
    <dgm:cxn modelId="{F3E6FDCB-D933-4054-BDC0-44A4642A6DC3}" type="presParOf" srcId="{854F2177-0F40-4DE1-975D-D289881D6BE8}" destId="{7527043A-D5D1-4359-8BE3-A5390E88B635}" srcOrd="0" destOrd="0" presId="urn:microsoft.com/office/officeart/2005/8/layout/lProcess2"/>
    <dgm:cxn modelId="{71992ABB-1A81-46B7-8365-5C8E167CD05B}" type="presParOf" srcId="{7527043A-D5D1-4359-8BE3-A5390E88B635}" destId="{E5A9632F-0D9C-45BA-92C8-929551D5A658}" srcOrd="0" destOrd="0" presId="urn:microsoft.com/office/officeart/2005/8/layout/lProcess2"/>
    <dgm:cxn modelId="{F9822B4F-08A6-45C6-95C6-831C298E2FCD}" type="presParOf" srcId="{7527043A-D5D1-4359-8BE3-A5390E88B635}" destId="{E769F326-1888-4426-85E9-3C365C2B7501}" srcOrd="1" destOrd="0" presId="urn:microsoft.com/office/officeart/2005/8/layout/lProcess2"/>
    <dgm:cxn modelId="{2BC4B55E-33CB-4355-8158-4B7762951754}" type="presParOf" srcId="{7527043A-D5D1-4359-8BE3-A5390E88B635}" destId="{FE840F07-9DC5-4490-8E9D-E7696AC89C22}" srcOrd="2" destOrd="0" presId="urn:microsoft.com/office/officeart/2005/8/layout/lProcess2"/>
    <dgm:cxn modelId="{ADC24433-5D07-4FE6-8571-498AF4931F1D}" type="presParOf" srcId="{FE840F07-9DC5-4490-8E9D-E7696AC89C22}" destId="{56CC23DF-9D9E-4505-A567-56739098DBFF}" srcOrd="0" destOrd="0" presId="urn:microsoft.com/office/officeart/2005/8/layout/lProcess2"/>
    <dgm:cxn modelId="{C00FA76D-90DD-42E2-BD2D-173E6ACBACCD}" type="presParOf" srcId="{56CC23DF-9D9E-4505-A567-56739098DBFF}" destId="{130D2AF1-2F0E-469B-B673-8E1507C201F6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B683D9B-E2E9-4BB8-A6D4-9BBD65394173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59D6E4-8240-4BE0-A54B-DBEDC81F3726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/>
            <a:t>O‘zgaruvchi</a:t>
          </a:r>
          <a:r>
            <a:rPr lang="en-US" b="1" dirty="0"/>
            <a:t> </a:t>
          </a:r>
          <a:r>
            <a:rPr lang="en-US" b="1" dirty="0" err="1"/>
            <a:t>berilganlar</a:t>
          </a:r>
          <a:r>
            <a:rPr lang="en-US" b="1" dirty="0"/>
            <a:t> </a:t>
          </a:r>
          <a:r>
            <a:rPr lang="en-US" b="1" dirty="0" err="1"/>
            <a:t>turini</a:t>
          </a:r>
          <a:r>
            <a:rPr lang="en-US" b="1" dirty="0"/>
            <a:t> </a:t>
          </a:r>
          <a:r>
            <a:rPr lang="en-US" b="1" dirty="0" err="1"/>
            <a:t>o‘zgartirish</a:t>
          </a:r>
          <a:r>
            <a:rPr lang="en-US" b="1" dirty="0"/>
            <a:t> (Type Conversion)</a:t>
          </a:r>
          <a:b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dirty="0"/>
        </a:p>
      </dgm:t>
    </dgm:pt>
    <dgm:pt modelId="{EE261821-F43A-493D-A365-7658F0ED4656}" type="parTrans" cxnId="{3213E56D-F425-401B-9699-14BF2FC66968}">
      <dgm:prSet/>
      <dgm:spPr/>
      <dgm:t>
        <a:bodyPr/>
        <a:lstStyle/>
        <a:p>
          <a:endParaRPr lang="en-US"/>
        </a:p>
      </dgm:t>
    </dgm:pt>
    <dgm:pt modelId="{088A14F0-A4A2-4F25-B2FB-7A5D1588BC9E}" type="sibTrans" cxnId="{3213E56D-F425-401B-9699-14BF2FC66968}">
      <dgm:prSet/>
      <dgm:spPr/>
      <dgm:t>
        <a:bodyPr/>
        <a:lstStyle/>
        <a:p>
          <a:endParaRPr lang="en-US"/>
        </a:p>
      </dgm:t>
    </dgm:pt>
    <dgm:pt modelId="{DDC6539D-578D-40BF-9D7F-FD2AAB6FBF53}">
      <dgm:prSet phldrT="[Текст]"/>
      <dgm:spPr/>
      <dgm:t>
        <a:bodyPr/>
        <a:lstStyle/>
        <a:p>
          <a:pPr algn="l"/>
          <a:r>
            <a:rPr lang="en-US" b="1" dirty="0" err="1"/>
            <a:t>O‘zgaruvchi</a:t>
          </a:r>
          <a:r>
            <a:rPr lang="en-US" b="1" dirty="0"/>
            <a:t> </a:t>
          </a:r>
          <a:r>
            <a:rPr lang="en-US" b="1" dirty="0" err="1"/>
            <a:t>berilganlar</a:t>
          </a:r>
          <a:r>
            <a:rPr lang="en-US" b="1" dirty="0"/>
            <a:t> </a:t>
          </a:r>
          <a:r>
            <a:rPr lang="en-US" b="1" dirty="0" err="1"/>
            <a:t>turini</a:t>
          </a:r>
          <a:r>
            <a:rPr lang="en-US" b="1" dirty="0"/>
            <a:t> </a:t>
          </a:r>
          <a:r>
            <a:rPr lang="en-US" b="1" dirty="0" err="1"/>
            <a:t>o‘zgartirish</a:t>
          </a:r>
          <a:r>
            <a:rPr lang="en-US" b="1" dirty="0"/>
            <a:t> (Type Conversion)</a:t>
          </a:r>
          <a:endParaRPr lang="ru-RU" dirty="0"/>
        </a:p>
        <a:p>
          <a:pPr algn="l"/>
          <a:r>
            <a:rPr lang="en-US" dirty="0" err="1"/>
            <a:t>Siz</a:t>
          </a:r>
          <a:r>
            <a:rPr lang="en-US" dirty="0"/>
            <a:t> </a:t>
          </a:r>
          <a:r>
            <a:rPr lang="en-US" b="1" dirty="0"/>
            <a:t>int()</a:t>
          </a:r>
          <a:r>
            <a:rPr lang="en-US" dirty="0"/>
            <a:t>, </a:t>
          </a:r>
          <a:r>
            <a:rPr lang="en-US" b="1" dirty="0"/>
            <a:t>float()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b="1" dirty="0"/>
            <a:t>complex()</a:t>
          </a:r>
          <a:r>
            <a:rPr lang="en-US" dirty="0"/>
            <a:t> </a:t>
          </a:r>
          <a:r>
            <a:rPr lang="en-US" dirty="0" err="1"/>
            <a:t>funksiyalari</a:t>
          </a:r>
          <a:r>
            <a:rPr lang="en-US" dirty="0"/>
            <a:t> </a:t>
          </a:r>
          <a:r>
            <a:rPr lang="en-US" dirty="0" err="1"/>
            <a:t>yordamida</a:t>
          </a:r>
          <a:r>
            <a:rPr lang="en-US" dirty="0"/>
            <a:t> </a:t>
          </a:r>
          <a:r>
            <a:rPr lang="en-US" dirty="0" err="1"/>
            <a:t>o‘zgaruvchini</a:t>
          </a:r>
          <a:r>
            <a:rPr lang="en-US" dirty="0"/>
            <a:t> </a:t>
          </a:r>
          <a:r>
            <a:rPr lang="en-US" dirty="0" err="1"/>
            <a:t>bir</a:t>
          </a:r>
          <a:r>
            <a:rPr lang="en-US" dirty="0"/>
            <a:t> </a:t>
          </a:r>
          <a:r>
            <a:rPr lang="en-US" dirty="0" err="1"/>
            <a:t>berilganlar</a:t>
          </a:r>
          <a:r>
            <a:rPr lang="en-US" dirty="0"/>
            <a:t> </a:t>
          </a:r>
          <a:r>
            <a:rPr lang="en-US" dirty="0" err="1"/>
            <a:t>turidan</a:t>
          </a:r>
          <a:r>
            <a:rPr lang="en-US" dirty="0"/>
            <a:t> </a:t>
          </a:r>
          <a:r>
            <a:rPr lang="en-US" dirty="0" err="1"/>
            <a:t>boshqa</a:t>
          </a:r>
          <a:r>
            <a:rPr lang="en-US" dirty="0"/>
            <a:t> </a:t>
          </a:r>
          <a:r>
            <a:rPr lang="en-US" dirty="0" err="1"/>
            <a:t>berilganlar</a:t>
          </a:r>
          <a:r>
            <a:rPr lang="en-US" dirty="0"/>
            <a:t> </a:t>
          </a:r>
          <a:r>
            <a:rPr lang="en-US" dirty="0" err="1"/>
            <a:t>turiga</a:t>
          </a:r>
          <a:r>
            <a:rPr lang="en-US" dirty="0"/>
            <a:t> </a:t>
          </a:r>
          <a:r>
            <a:rPr lang="en-US" dirty="0" err="1"/>
            <a:t>o‘zgartirishingiz</a:t>
          </a:r>
          <a:r>
            <a:rPr lang="en-US" dirty="0"/>
            <a:t> </a:t>
          </a:r>
          <a:r>
            <a:rPr lang="en-US" dirty="0" err="1"/>
            <a:t>mumkin</a:t>
          </a:r>
          <a:r>
            <a:rPr lang="en-US" dirty="0"/>
            <a:t>:</a:t>
          </a:r>
        </a:p>
      </dgm:t>
    </dgm:pt>
    <dgm:pt modelId="{94AA2A6B-157C-4985-A15B-623883521218}" type="parTrans" cxnId="{672B449B-3906-467F-94AE-B8489CAC8E29}">
      <dgm:prSet/>
      <dgm:spPr/>
      <dgm:t>
        <a:bodyPr/>
        <a:lstStyle/>
        <a:p>
          <a:endParaRPr lang="en-US"/>
        </a:p>
      </dgm:t>
    </dgm:pt>
    <dgm:pt modelId="{3EA859AD-090C-4158-90E7-C502FD22B111}" type="sibTrans" cxnId="{672B449B-3906-467F-94AE-B8489CAC8E29}">
      <dgm:prSet/>
      <dgm:spPr/>
      <dgm:t>
        <a:bodyPr/>
        <a:lstStyle/>
        <a:p>
          <a:endParaRPr lang="en-US"/>
        </a:p>
      </dgm:t>
    </dgm:pt>
    <dgm:pt modelId="{854F2177-0F40-4DE1-975D-D289881D6BE8}" type="pres">
      <dgm:prSet presAssocID="{EB683D9B-E2E9-4BB8-A6D4-9BBD65394173}" presName="theList" presStyleCnt="0">
        <dgm:presLayoutVars>
          <dgm:dir/>
          <dgm:animLvl val="lvl"/>
          <dgm:resizeHandles val="exact"/>
        </dgm:presLayoutVars>
      </dgm:prSet>
      <dgm:spPr/>
    </dgm:pt>
    <dgm:pt modelId="{7527043A-D5D1-4359-8BE3-A5390E88B635}" type="pres">
      <dgm:prSet presAssocID="{D259D6E4-8240-4BE0-A54B-DBEDC81F3726}" presName="compNode" presStyleCnt="0"/>
      <dgm:spPr/>
    </dgm:pt>
    <dgm:pt modelId="{E5A9632F-0D9C-45BA-92C8-929551D5A658}" type="pres">
      <dgm:prSet presAssocID="{D259D6E4-8240-4BE0-A54B-DBEDC81F3726}" presName="aNode" presStyleLbl="bgShp" presStyleIdx="0" presStyleCnt="1"/>
      <dgm:spPr/>
    </dgm:pt>
    <dgm:pt modelId="{E769F326-1888-4426-85E9-3C365C2B7501}" type="pres">
      <dgm:prSet presAssocID="{D259D6E4-8240-4BE0-A54B-DBEDC81F3726}" presName="textNode" presStyleLbl="bgShp" presStyleIdx="0" presStyleCnt="1"/>
      <dgm:spPr/>
    </dgm:pt>
    <dgm:pt modelId="{FE840F07-9DC5-4490-8E9D-E7696AC89C22}" type="pres">
      <dgm:prSet presAssocID="{D259D6E4-8240-4BE0-A54B-DBEDC81F3726}" presName="compChildNode" presStyleCnt="0"/>
      <dgm:spPr/>
    </dgm:pt>
    <dgm:pt modelId="{56CC23DF-9D9E-4505-A567-56739098DBFF}" type="pres">
      <dgm:prSet presAssocID="{D259D6E4-8240-4BE0-A54B-DBEDC81F3726}" presName="theInnerList" presStyleCnt="0"/>
      <dgm:spPr/>
    </dgm:pt>
    <dgm:pt modelId="{130D2AF1-2F0E-469B-B673-8E1507C201F6}" type="pres">
      <dgm:prSet presAssocID="{DDC6539D-578D-40BF-9D7F-FD2AAB6FBF53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F4E9CB2A-609A-4DA8-8694-008032D44A57}" type="presOf" srcId="{D259D6E4-8240-4BE0-A54B-DBEDC81F3726}" destId="{E769F326-1888-4426-85E9-3C365C2B7501}" srcOrd="1" destOrd="0" presId="urn:microsoft.com/office/officeart/2005/8/layout/lProcess2"/>
    <dgm:cxn modelId="{0642B634-2DAF-4C7F-9881-6B725F888276}" type="presOf" srcId="{D259D6E4-8240-4BE0-A54B-DBEDC81F3726}" destId="{E5A9632F-0D9C-45BA-92C8-929551D5A658}" srcOrd="0" destOrd="0" presId="urn:microsoft.com/office/officeart/2005/8/layout/lProcess2"/>
    <dgm:cxn modelId="{3213E56D-F425-401B-9699-14BF2FC66968}" srcId="{EB683D9B-E2E9-4BB8-A6D4-9BBD65394173}" destId="{D259D6E4-8240-4BE0-A54B-DBEDC81F3726}" srcOrd="0" destOrd="0" parTransId="{EE261821-F43A-493D-A365-7658F0ED4656}" sibTransId="{088A14F0-A4A2-4F25-B2FB-7A5D1588BC9E}"/>
    <dgm:cxn modelId="{C21BFC8D-F749-451C-B5C0-F04A7CD7F6CF}" type="presOf" srcId="{DDC6539D-578D-40BF-9D7F-FD2AAB6FBF53}" destId="{130D2AF1-2F0E-469B-B673-8E1507C201F6}" srcOrd="0" destOrd="0" presId="urn:microsoft.com/office/officeart/2005/8/layout/lProcess2"/>
    <dgm:cxn modelId="{672B449B-3906-467F-94AE-B8489CAC8E29}" srcId="{D259D6E4-8240-4BE0-A54B-DBEDC81F3726}" destId="{DDC6539D-578D-40BF-9D7F-FD2AAB6FBF53}" srcOrd="0" destOrd="0" parTransId="{94AA2A6B-157C-4985-A15B-623883521218}" sibTransId="{3EA859AD-090C-4158-90E7-C502FD22B111}"/>
    <dgm:cxn modelId="{176547D3-D0BD-46A8-A6B9-610ADFA1C851}" type="presOf" srcId="{EB683D9B-E2E9-4BB8-A6D4-9BBD65394173}" destId="{854F2177-0F40-4DE1-975D-D289881D6BE8}" srcOrd="0" destOrd="0" presId="urn:microsoft.com/office/officeart/2005/8/layout/lProcess2"/>
    <dgm:cxn modelId="{F3E6FDCB-D933-4054-BDC0-44A4642A6DC3}" type="presParOf" srcId="{854F2177-0F40-4DE1-975D-D289881D6BE8}" destId="{7527043A-D5D1-4359-8BE3-A5390E88B635}" srcOrd="0" destOrd="0" presId="urn:microsoft.com/office/officeart/2005/8/layout/lProcess2"/>
    <dgm:cxn modelId="{71992ABB-1A81-46B7-8365-5C8E167CD05B}" type="presParOf" srcId="{7527043A-D5D1-4359-8BE3-A5390E88B635}" destId="{E5A9632F-0D9C-45BA-92C8-929551D5A658}" srcOrd="0" destOrd="0" presId="urn:microsoft.com/office/officeart/2005/8/layout/lProcess2"/>
    <dgm:cxn modelId="{F9822B4F-08A6-45C6-95C6-831C298E2FCD}" type="presParOf" srcId="{7527043A-D5D1-4359-8BE3-A5390E88B635}" destId="{E769F326-1888-4426-85E9-3C365C2B7501}" srcOrd="1" destOrd="0" presId="urn:microsoft.com/office/officeart/2005/8/layout/lProcess2"/>
    <dgm:cxn modelId="{2BC4B55E-33CB-4355-8158-4B7762951754}" type="presParOf" srcId="{7527043A-D5D1-4359-8BE3-A5390E88B635}" destId="{FE840F07-9DC5-4490-8E9D-E7696AC89C22}" srcOrd="2" destOrd="0" presId="urn:microsoft.com/office/officeart/2005/8/layout/lProcess2"/>
    <dgm:cxn modelId="{ADC24433-5D07-4FE6-8571-498AF4931F1D}" type="presParOf" srcId="{FE840F07-9DC5-4490-8E9D-E7696AC89C22}" destId="{56CC23DF-9D9E-4505-A567-56739098DBFF}" srcOrd="0" destOrd="0" presId="urn:microsoft.com/office/officeart/2005/8/layout/lProcess2"/>
    <dgm:cxn modelId="{C00FA76D-90DD-42E2-BD2D-173E6ACBACCD}" type="presParOf" srcId="{56CC23DF-9D9E-4505-A567-56739098DBFF}" destId="{130D2AF1-2F0E-469B-B673-8E1507C201F6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B683D9B-E2E9-4BB8-A6D4-9BBD65394173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59D6E4-8240-4BE0-A54B-DBEDC81F3726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/>
            <a:t>Boolean (</a:t>
          </a:r>
          <a:r>
            <a:rPr lang="en-US" b="1" dirty="0" err="1"/>
            <a:t>mantiqiy</a:t>
          </a:r>
          <a:r>
            <a:rPr lang="en-US" b="1" dirty="0"/>
            <a:t>) </a:t>
          </a:r>
          <a:r>
            <a:rPr lang="en-US" b="1" dirty="0" err="1"/>
            <a:t>berilganlar</a:t>
          </a:r>
          <a:r>
            <a:rPr lang="en-US" b="1" dirty="0"/>
            <a:t> </a:t>
          </a:r>
          <a:r>
            <a:rPr lang="en-US" b="1" dirty="0" err="1"/>
            <a:t>turi</a:t>
          </a:r>
          <a:endParaRPr lang="en-US" dirty="0"/>
        </a:p>
      </dgm:t>
    </dgm:pt>
    <dgm:pt modelId="{EE261821-F43A-493D-A365-7658F0ED4656}" type="parTrans" cxnId="{3213E56D-F425-401B-9699-14BF2FC66968}">
      <dgm:prSet/>
      <dgm:spPr/>
      <dgm:t>
        <a:bodyPr/>
        <a:lstStyle/>
        <a:p>
          <a:endParaRPr lang="en-US"/>
        </a:p>
      </dgm:t>
    </dgm:pt>
    <dgm:pt modelId="{088A14F0-A4A2-4F25-B2FB-7A5D1588BC9E}" type="sibTrans" cxnId="{3213E56D-F425-401B-9699-14BF2FC66968}">
      <dgm:prSet/>
      <dgm:spPr/>
      <dgm:t>
        <a:bodyPr/>
        <a:lstStyle/>
        <a:p>
          <a:endParaRPr lang="en-US"/>
        </a:p>
      </dgm:t>
    </dgm:pt>
    <dgm:pt modelId="{DDC6539D-578D-40BF-9D7F-FD2AAB6FBF53}">
      <dgm:prSet phldrT="[Текст]"/>
      <dgm:spPr/>
      <dgm:t>
        <a:bodyPr/>
        <a:lstStyle/>
        <a:p>
          <a:pPr algn="l"/>
          <a:r>
            <a:rPr lang="en-US" b="1" dirty="0"/>
            <a:t>Boolean</a:t>
          </a:r>
          <a:r>
            <a:rPr lang="en-US" dirty="0"/>
            <a:t> </a:t>
          </a:r>
          <a:r>
            <a:rPr lang="en-US" dirty="0" err="1"/>
            <a:t>so‘zini</a:t>
          </a:r>
          <a:r>
            <a:rPr lang="en-US" dirty="0"/>
            <a:t> </a:t>
          </a:r>
          <a:r>
            <a:rPr lang="en-US" dirty="0" err="1"/>
            <a:t>o‘zbek</a:t>
          </a:r>
          <a:r>
            <a:rPr lang="en-US" dirty="0"/>
            <a:t> </a:t>
          </a:r>
          <a:r>
            <a:rPr lang="en-US" dirty="0" err="1"/>
            <a:t>tiliga</a:t>
          </a:r>
          <a:r>
            <a:rPr lang="en-US" dirty="0"/>
            <a:t> </a:t>
          </a:r>
          <a:r>
            <a:rPr lang="en-US" b="1" dirty="0" err="1"/>
            <a:t>mantiqiy</a:t>
          </a:r>
          <a:r>
            <a:rPr lang="en-US" dirty="0"/>
            <a:t> deb </a:t>
          </a:r>
          <a:r>
            <a:rPr lang="en-US" dirty="0" err="1"/>
            <a:t>tarjima</a:t>
          </a:r>
          <a:r>
            <a:rPr lang="en-US" dirty="0"/>
            <a:t> </a:t>
          </a:r>
          <a:r>
            <a:rPr lang="en-US" dirty="0" err="1"/>
            <a:t>qilsak</a:t>
          </a:r>
          <a:r>
            <a:rPr lang="en-US" dirty="0"/>
            <a:t> </a:t>
          </a:r>
          <a:r>
            <a:rPr lang="en-US" dirty="0" err="1"/>
            <a:t>bo‘ladi</a:t>
          </a:r>
          <a:r>
            <a:rPr lang="en-US" dirty="0"/>
            <a:t>. </a:t>
          </a:r>
          <a:r>
            <a:rPr lang="en-US" dirty="0" err="1"/>
            <a:t>Mantiqiy</a:t>
          </a:r>
          <a:r>
            <a:rPr lang="en-US" dirty="0"/>
            <a:t> </a:t>
          </a:r>
          <a:r>
            <a:rPr lang="en-US" dirty="0" err="1"/>
            <a:t>degani</a:t>
          </a:r>
          <a:r>
            <a:rPr lang="en-US" dirty="0"/>
            <a:t> </a:t>
          </a:r>
          <a:r>
            <a:rPr lang="en-US" dirty="0" err="1"/>
            <a:t>dasturlashda</a:t>
          </a:r>
          <a:r>
            <a:rPr lang="en-US" dirty="0"/>
            <a:t> </a:t>
          </a:r>
          <a:r>
            <a:rPr lang="en-US" dirty="0" err="1"/>
            <a:t>ikkita</a:t>
          </a:r>
          <a:r>
            <a:rPr lang="en-US" dirty="0"/>
            <a:t> </a:t>
          </a:r>
          <a:r>
            <a:rPr lang="en-US" dirty="0" err="1"/>
            <a:t>natijadan</a:t>
          </a:r>
          <a:r>
            <a:rPr lang="en-US" dirty="0"/>
            <a:t> </a:t>
          </a:r>
          <a:r>
            <a:rPr lang="en-US" dirty="0" err="1"/>
            <a:t>birini</a:t>
          </a:r>
          <a:r>
            <a:rPr lang="en-US" dirty="0"/>
            <a:t> </a:t>
          </a:r>
          <a:r>
            <a:rPr lang="en-US" dirty="0" err="1"/>
            <a:t>chiqaradi</a:t>
          </a:r>
          <a:r>
            <a:rPr lang="en-US" dirty="0"/>
            <a:t> deb </a:t>
          </a:r>
          <a:r>
            <a:rPr lang="en-US" dirty="0" err="1"/>
            <a:t>ta’riflanadi</a:t>
          </a:r>
          <a:r>
            <a:rPr lang="en-US" dirty="0"/>
            <a:t>. </a:t>
          </a:r>
          <a:r>
            <a:rPr lang="en-US" dirty="0" err="1"/>
            <a:t>Malasan</a:t>
          </a:r>
          <a:r>
            <a:rPr lang="en-US" dirty="0"/>
            <a:t>, </a:t>
          </a:r>
          <a:r>
            <a:rPr lang="en-US" dirty="0" err="1"/>
            <a:t>to‘g‘ri</a:t>
          </a:r>
          <a:r>
            <a:rPr lang="en-US" dirty="0"/>
            <a:t>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dirty="0" err="1"/>
            <a:t>noto‘g‘ri</a:t>
          </a:r>
          <a:r>
            <a:rPr lang="en-US" dirty="0"/>
            <a:t>, </a:t>
          </a:r>
          <a:r>
            <a:rPr lang="en-US" dirty="0" err="1"/>
            <a:t>o‘chiq</a:t>
          </a:r>
          <a:r>
            <a:rPr lang="en-US" dirty="0"/>
            <a:t>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dirty="0" err="1"/>
            <a:t>yoniq</a:t>
          </a:r>
          <a:r>
            <a:rPr lang="en-US" dirty="0"/>
            <a:t>, </a:t>
          </a:r>
          <a:r>
            <a:rPr lang="en-US" dirty="0" err="1"/>
            <a:t>bor</a:t>
          </a:r>
          <a:r>
            <a:rPr lang="en-US" dirty="0"/>
            <a:t>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dirty="0" err="1"/>
            <a:t>yo‘q</a:t>
          </a:r>
          <a:r>
            <a:rPr lang="en-US" dirty="0"/>
            <a:t>. </a:t>
          </a:r>
          <a:r>
            <a:rPr lang="en-US" dirty="0" err="1"/>
            <a:t>Dasturlashda</a:t>
          </a:r>
          <a:r>
            <a:rPr lang="en-US" dirty="0"/>
            <a:t> </a:t>
          </a:r>
          <a:r>
            <a:rPr lang="en-US" b="1" dirty="0"/>
            <a:t>Boolean</a:t>
          </a:r>
          <a:r>
            <a:rPr lang="en-US" dirty="0"/>
            <a:t> </a:t>
          </a:r>
          <a:r>
            <a:rPr lang="en-US" dirty="0" err="1"/>
            <a:t>aslida</a:t>
          </a:r>
          <a:r>
            <a:rPr lang="en-US" dirty="0"/>
            <a:t> </a:t>
          </a:r>
          <a:r>
            <a:rPr lang="en-US" b="1" dirty="0" err="1"/>
            <a:t>to‘g‘ri</a:t>
          </a:r>
          <a:r>
            <a:rPr lang="en-US" b="1" dirty="0"/>
            <a:t>(True)</a:t>
          </a:r>
          <a:r>
            <a:rPr lang="en-US" dirty="0"/>
            <a:t>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b="1" dirty="0" err="1"/>
            <a:t>no‘to‘gri</a:t>
          </a:r>
          <a:r>
            <a:rPr lang="en-US" b="1" dirty="0"/>
            <a:t>(False)</a:t>
          </a:r>
          <a:r>
            <a:rPr lang="en-US" dirty="0"/>
            <a:t> </a:t>
          </a:r>
          <a:r>
            <a:rPr lang="en-US" dirty="0" err="1"/>
            <a:t>natijalarini</a:t>
          </a:r>
          <a:r>
            <a:rPr lang="en-US" dirty="0"/>
            <a:t> </a:t>
          </a:r>
          <a:r>
            <a:rPr lang="en-US" dirty="0" err="1"/>
            <a:t>beradi</a:t>
          </a:r>
          <a:r>
            <a:rPr lang="en-US" dirty="0"/>
            <a:t>. Bu </a:t>
          </a:r>
          <a:r>
            <a:rPr lang="en-US" dirty="0" err="1"/>
            <a:t>to‘g‘ri</a:t>
          </a:r>
          <a:r>
            <a:rPr lang="en-US" dirty="0"/>
            <a:t> </a:t>
          </a:r>
          <a:r>
            <a:rPr lang="en-US" dirty="0" err="1"/>
            <a:t>yoki</a:t>
          </a:r>
          <a:r>
            <a:rPr lang="en-US" dirty="0"/>
            <a:t> </a:t>
          </a:r>
          <a:r>
            <a:rPr lang="en-US" dirty="0" err="1"/>
            <a:t>noto‘g‘ri</a:t>
          </a:r>
          <a:r>
            <a:rPr lang="en-US" dirty="0"/>
            <a:t> </a:t>
          </a:r>
          <a:r>
            <a:rPr lang="en-US" dirty="0" err="1"/>
            <a:t>natijalar</a:t>
          </a:r>
          <a:r>
            <a:rPr lang="en-US" dirty="0"/>
            <a:t> </a:t>
          </a:r>
          <a:r>
            <a:rPr lang="en-US" dirty="0" err="1"/>
            <a:t>ba’zi</a:t>
          </a:r>
          <a:r>
            <a:rPr lang="en-US" dirty="0"/>
            <a:t> </a:t>
          </a:r>
          <a:r>
            <a:rPr lang="en-US" dirty="0" err="1"/>
            <a:t>kitoblarda</a:t>
          </a:r>
          <a:r>
            <a:rPr lang="en-US" dirty="0"/>
            <a:t> 1 (</a:t>
          </a:r>
          <a:r>
            <a:rPr lang="en-US" dirty="0" err="1"/>
            <a:t>To‘g‘ri</a:t>
          </a:r>
          <a:r>
            <a:rPr lang="en-US" dirty="0"/>
            <a:t>) </a:t>
          </a:r>
          <a:r>
            <a:rPr lang="en-US" dirty="0" err="1"/>
            <a:t>va</a:t>
          </a:r>
          <a:r>
            <a:rPr lang="en-US" dirty="0"/>
            <a:t> 0 (</a:t>
          </a:r>
          <a:r>
            <a:rPr lang="en-US" dirty="0" err="1"/>
            <a:t>noto‘g‘ri</a:t>
          </a:r>
          <a:r>
            <a:rPr lang="en-US" dirty="0"/>
            <a:t>) </a:t>
          </a:r>
          <a:r>
            <a:rPr lang="en-US" dirty="0" err="1"/>
            <a:t>bilan</a:t>
          </a:r>
          <a:r>
            <a:rPr lang="en-US" dirty="0"/>
            <a:t> ham </a:t>
          </a:r>
          <a:r>
            <a:rPr lang="en-US" dirty="0" err="1"/>
            <a:t>ifodalanadi</a:t>
          </a:r>
          <a:r>
            <a:rPr lang="en-US" dirty="0"/>
            <a:t>. </a:t>
          </a:r>
          <a:r>
            <a:rPr lang="en-US" dirty="0" err="1"/>
            <a:t>Odatda</a:t>
          </a:r>
          <a:r>
            <a:rPr lang="en-US" dirty="0"/>
            <a:t> Boolean </a:t>
          </a:r>
          <a:r>
            <a:rPr lang="en-US" dirty="0" err="1"/>
            <a:t>berilganlar</a:t>
          </a:r>
          <a:r>
            <a:rPr lang="en-US" dirty="0"/>
            <a:t> </a:t>
          </a:r>
          <a:r>
            <a:rPr lang="en-US" dirty="0" err="1"/>
            <a:t>turi</a:t>
          </a:r>
          <a:r>
            <a:rPr lang="en-US" dirty="0"/>
            <a:t> </a:t>
          </a:r>
          <a:r>
            <a:rPr lang="en-US" dirty="0" err="1"/>
            <a:t>solishtirish</a:t>
          </a:r>
          <a:r>
            <a:rPr lang="en-US" dirty="0"/>
            <a:t> </a:t>
          </a:r>
          <a:r>
            <a:rPr lang="en-US" dirty="0" err="1"/>
            <a:t>uchun</a:t>
          </a:r>
          <a:r>
            <a:rPr lang="en-US" dirty="0"/>
            <a:t> </a:t>
          </a:r>
          <a:r>
            <a:rPr lang="en-US" dirty="0" err="1"/>
            <a:t>ishlatiladi</a:t>
          </a:r>
          <a:endParaRPr lang="en-US" dirty="0"/>
        </a:p>
      </dgm:t>
    </dgm:pt>
    <dgm:pt modelId="{94AA2A6B-157C-4985-A15B-623883521218}" type="parTrans" cxnId="{672B449B-3906-467F-94AE-B8489CAC8E29}">
      <dgm:prSet/>
      <dgm:spPr/>
      <dgm:t>
        <a:bodyPr/>
        <a:lstStyle/>
        <a:p>
          <a:endParaRPr lang="en-US"/>
        </a:p>
      </dgm:t>
    </dgm:pt>
    <dgm:pt modelId="{3EA859AD-090C-4158-90E7-C502FD22B111}" type="sibTrans" cxnId="{672B449B-3906-467F-94AE-B8489CAC8E29}">
      <dgm:prSet/>
      <dgm:spPr/>
      <dgm:t>
        <a:bodyPr/>
        <a:lstStyle/>
        <a:p>
          <a:endParaRPr lang="en-US"/>
        </a:p>
      </dgm:t>
    </dgm:pt>
    <dgm:pt modelId="{854F2177-0F40-4DE1-975D-D289881D6BE8}" type="pres">
      <dgm:prSet presAssocID="{EB683D9B-E2E9-4BB8-A6D4-9BBD65394173}" presName="theList" presStyleCnt="0">
        <dgm:presLayoutVars>
          <dgm:dir/>
          <dgm:animLvl val="lvl"/>
          <dgm:resizeHandles val="exact"/>
        </dgm:presLayoutVars>
      </dgm:prSet>
      <dgm:spPr/>
    </dgm:pt>
    <dgm:pt modelId="{7527043A-D5D1-4359-8BE3-A5390E88B635}" type="pres">
      <dgm:prSet presAssocID="{D259D6E4-8240-4BE0-A54B-DBEDC81F3726}" presName="compNode" presStyleCnt="0"/>
      <dgm:spPr/>
    </dgm:pt>
    <dgm:pt modelId="{E5A9632F-0D9C-45BA-92C8-929551D5A658}" type="pres">
      <dgm:prSet presAssocID="{D259D6E4-8240-4BE0-A54B-DBEDC81F3726}" presName="aNode" presStyleLbl="bgShp" presStyleIdx="0" presStyleCnt="1"/>
      <dgm:spPr/>
    </dgm:pt>
    <dgm:pt modelId="{E769F326-1888-4426-85E9-3C365C2B7501}" type="pres">
      <dgm:prSet presAssocID="{D259D6E4-8240-4BE0-A54B-DBEDC81F3726}" presName="textNode" presStyleLbl="bgShp" presStyleIdx="0" presStyleCnt="1"/>
      <dgm:spPr/>
    </dgm:pt>
    <dgm:pt modelId="{FE840F07-9DC5-4490-8E9D-E7696AC89C22}" type="pres">
      <dgm:prSet presAssocID="{D259D6E4-8240-4BE0-A54B-DBEDC81F3726}" presName="compChildNode" presStyleCnt="0"/>
      <dgm:spPr/>
    </dgm:pt>
    <dgm:pt modelId="{56CC23DF-9D9E-4505-A567-56739098DBFF}" type="pres">
      <dgm:prSet presAssocID="{D259D6E4-8240-4BE0-A54B-DBEDC81F3726}" presName="theInnerList" presStyleCnt="0"/>
      <dgm:spPr/>
    </dgm:pt>
    <dgm:pt modelId="{130D2AF1-2F0E-469B-B673-8E1507C201F6}" type="pres">
      <dgm:prSet presAssocID="{DDC6539D-578D-40BF-9D7F-FD2AAB6FBF53}" presName="childNode" presStyleLbl="node1" presStyleIdx="0" presStyleCnt="1">
        <dgm:presLayoutVars>
          <dgm:bulletEnabled val="1"/>
        </dgm:presLayoutVars>
      </dgm:prSet>
      <dgm:spPr/>
    </dgm:pt>
  </dgm:ptLst>
  <dgm:cxnLst>
    <dgm:cxn modelId="{F4E9CB2A-609A-4DA8-8694-008032D44A57}" type="presOf" srcId="{D259D6E4-8240-4BE0-A54B-DBEDC81F3726}" destId="{E769F326-1888-4426-85E9-3C365C2B7501}" srcOrd="1" destOrd="0" presId="urn:microsoft.com/office/officeart/2005/8/layout/lProcess2"/>
    <dgm:cxn modelId="{0642B634-2DAF-4C7F-9881-6B725F888276}" type="presOf" srcId="{D259D6E4-8240-4BE0-A54B-DBEDC81F3726}" destId="{E5A9632F-0D9C-45BA-92C8-929551D5A658}" srcOrd="0" destOrd="0" presId="urn:microsoft.com/office/officeart/2005/8/layout/lProcess2"/>
    <dgm:cxn modelId="{3213E56D-F425-401B-9699-14BF2FC66968}" srcId="{EB683D9B-E2E9-4BB8-A6D4-9BBD65394173}" destId="{D259D6E4-8240-4BE0-A54B-DBEDC81F3726}" srcOrd="0" destOrd="0" parTransId="{EE261821-F43A-493D-A365-7658F0ED4656}" sibTransId="{088A14F0-A4A2-4F25-B2FB-7A5D1588BC9E}"/>
    <dgm:cxn modelId="{C21BFC8D-F749-451C-B5C0-F04A7CD7F6CF}" type="presOf" srcId="{DDC6539D-578D-40BF-9D7F-FD2AAB6FBF53}" destId="{130D2AF1-2F0E-469B-B673-8E1507C201F6}" srcOrd="0" destOrd="0" presId="urn:microsoft.com/office/officeart/2005/8/layout/lProcess2"/>
    <dgm:cxn modelId="{672B449B-3906-467F-94AE-B8489CAC8E29}" srcId="{D259D6E4-8240-4BE0-A54B-DBEDC81F3726}" destId="{DDC6539D-578D-40BF-9D7F-FD2AAB6FBF53}" srcOrd="0" destOrd="0" parTransId="{94AA2A6B-157C-4985-A15B-623883521218}" sibTransId="{3EA859AD-090C-4158-90E7-C502FD22B111}"/>
    <dgm:cxn modelId="{176547D3-D0BD-46A8-A6B9-610ADFA1C851}" type="presOf" srcId="{EB683D9B-E2E9-4BB8-A6D4-9BBD65394173}" destId="{854F2177-0F40-4DE1-975D-D289881D6BE8}" srcOrd="0" destOrd="0" presId="urn:microsoft.com/office/officeart/2005/8/layout/lProcess2"/>
    <dgm:cxn modelId="{F3E6FDCB-D933-4054-BDC0-44A4642A6DC3}" type="presParOf" srcId="{854F2177-0F40-4DE1-975D-D289881D6BE8}" destId="{7527043A-D5D1-4359-8BE3-A5390E88B635}" srcOrd="0" destOrd="0" presId="urn:microsoft.com/office/officeart/2005/8/layout/lProcess2"/>
    <dgm:cxn modelId="{71992ABB-1A81-46B7-8365-5C8E167CD05B}" type="presParOf" srcId="{7527043A-D5D1-4359-8BE3-A5390E88B635}" destId="{E5A9632F-0D9C-45BA-92C8-929551D5A658}" srcOrd="0" destOrd="0" presId="urn:microsoft.com/office/officeart/2005/8/layout/lProcess2"/>
    <dgm:cxn modelId="{F9822B4F-08A6-45C6-95C6-831C298E2FCD}" type="presParOf" srcId="{7527043A-D5D1-4359-8BE3-A5390E88B635}" destId="{E769F326-1888-4426-85E9-3C365C2B7501}" srcOrd="1" destOrd="0" presId="urn:microsoft.com/office/officeart/2005/8/layout/lProcess2"/>
    <dgm:cxn modelId="{2BC4B55E-33CB-4355-8158-4B7762951754}" type="presParOf" srcId="{7527043A-D5D1-4359-8BE3-A5390E88B635}" destId="{FE840F07-9DC5-4490-8E9D-E7696AC89C22}" srcOrd="2" destOrd="0" presId="urn:microsoft.com/office/officeart/2005/8/layout/lProcess2"/>
    <dgm:cxn modelId="{ADC24433-5D07-4FE6-8571-498AF4931F1D}" type="presParOf" srcId="{FE840F07-9DC5-4490-8E9D-E7696AC89C22}" destId="{56CC23DF-9D9E-4505-A567-56739098DBFF}" srcOrd="0" destOrd="0" presId="urn:microsoft.com/office/officeart/2005/8/layout/lProcess2"/>
    <dgm:cxn modelId="{C00FA76D-90DD-42E2-BD2D-173E6ACBACCD}" type="presParOf" srcId="{56CC23DF-9D9E-4505-A567-56739098DBFF}" destId="{130D2AF1-2F0E-469B-B673-8E1507C201F6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FCE0D-245D-4C8F-A80A-1921B1FB99CE}">
      <dsp:nvSpPr>
        <dsp:cNvPr id="0" name=""/>
        <dsp:cNvSpPr/>
      </dsp:nvSpPr>
      <dsp:spPr>
        <a:xfrm>
          <a:off x="0" y="0"/>
          <a:ext cx="9314425" cy="5966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46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4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</a:t>
          </a:r>
          <a:r>
            <a:rPr lang="en-US" sz="4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izoh</a:t>
          </a:r>
          <a:r>
            <a:rPr lang="en-US" sz="4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qoldirish</a:t>
          </a:r>
          <a:br>
            <a:rPr lang="en-US" sz="46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4600" kern="1200" dirty="0"/>
        </a:p>
      </dsp:txBody>
      <dsp:txXfrm>
        <a:off x="0" y="0"/>
        <a:ext cx="9314425" cy="1789880"/>
      </dsp:txXfrm>
    </dsp:sp>
    <dsp:sp modelId="{6BE97B15-EC0D-4B9F-88AE-C683BFDD0B4D}">
      <dsp:nvSpPr>
        <dsp:cNvPr id="0" name=""/>
        <dsp:cNvSpPr/>
      </dsp:nvSpPr>
      <dsp:spPr>
        <a:xfrm>
          <a:off x="931442" y="1789880"/>
          <a:ext cx="7451540" cy="3878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51435" rIns="6858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 err="1"/>
            <a:t>Izoh</a:t>
          </a:r>
          <a:r>
            <a:rPr lang="en-US" sz="2700" kern="1200" dirty="0"/>
            <a:t> </a:t>
          </a:r>
          <a:r>
            <a:rPr lang="en-US" sz="2700" kern="1200" dirty="0" err="1"/>
            <a:t>dasturlashda</a:t>
          </a:r>
          <a:r>
            <a:rPr lang="en-US" sz="2700" kern="1200" dirty="0"/>
            <a:t> </a:t>
          </a:r>
          <a:r>
            <a:rPr lang="en-US" sz="2700" kern="1200" dirty="0" err="1"/>
            <a:t>quyidagi</a:t>
          </a:r>
          <a:r>
            <a:rPr lang="en-US" sz="2700" kern="1200" dirty="0"/>
            <a:t> </a:t>
          </a:r>
          <a:r>
            <a:rPr lang="en-US" sz="2700" kern="1200" dirty="0" err="1"/>
            <a:t>maqsadlarda</a:t>
          </a:r>
          <a:r>
            <a:rPr lang="en-US" sz="2700" kern="1200" dirty="0"/>
            <a:t> </a:t>
          </a:r>
          <a:r>
            <a:rPr lang="en-US" sz="2700" kern="1200" dirty="0" err="1"/>
            <a:t>foydalaniladi</a:t>
          </a:r>
          <a:r>
            <a:rPr lang="en-US" sz="2700" kern="1200" dirty="0"/>
            <a:t>:</a:t>
          </a:r>
          <a:endParaRPr lang="ru-RU" sz="2700" kern="1200" dirty="0"/>
        </a:p>
        <a:p>
          <a:pPr marL="0" lvl="0" indent="0" algn="just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Courier New" panose="02070309020205020404" pitchFamily="49" charset="0"/>
            <a:buNone/>
          </a:pPr>
          <a:r>
            <a:rPr lang="en-US" sz="2700" kern="1200" dirty="0"/>
            <a:t>1. </a:t>
          </a:r>
          <a:r>
            <a:rPr lang="en-US" sz="2700" kern="1200" dirty="0" err="1"/>
            <a:t>Izoh</a:t>
          </a:r>
          <a:r>
            <a:rPr lang="en-US" sz="2700" kern="1200" dirty="0"/>
            <a:t> Python </a:t>
          </a:r>
          <a:r>
            <a:rPr lang="en-US" sz="2700" kern="1200" dirty="0" err="1"/>
            <a:t>kodini</a:t>
          </a:r>
          <a:r>
            <a:rPr lang="en-US" sz="2700" kern="1200" dirty="0"/>
            <a:t> </a:t>
          </a:r>
          <a:r>
            <a:rPr lang="en-US" sz="2700" kern="1200" dirty="0" err="1"/>
            <a:t>tushuntirish</a:t>
          </a:r>
          <a:r>
            <a:rPr lang="en-US" sz="2700" kern="1200" dirty="0"/>
            <a:t> </a:t>
          </a:r>
          <a:r>
            <a:rPr lang="en-US" sz="2700" kern="1200" dirty="0" err="1"/>
            <a:t>uchun</a:t>
          </a:r>
          <a:r>
            <a:rPr lang="en-US" sz="2700" kern="1200" dirty="0"/>
            <a:t> </a:t>
          </a:r>
          <a:r>
            <a:rPr lang="en-US" sz="2700" kern="1200" dirty="0" err="1"/>
            <a:t>ishlatilishi</a:t>
          </a:r>
          <a:r>
            <a:rPr lang="en-US" sz="2700" kern="1200" dirty="0"/>
            <a:t> </a:t>
          </a:r>
          <a:r>
            <a:rPr lang="en-US" sz="2700" kern="1200" dirty="0" err="1"/>
            <a:t>mumkin</a:t>
          </a:r>
          <a:r>
            <a:rPr lang="en-US" sz="2700" kern="1200" dirty="0"/>
            <a:t>.</a:t>
          </a:r>
          <a:endParaRPr lang="ru-RU" sz="2700" kern="1200" dirty="0"/>
        </a:p>
        <a:p>
          <a:pPr marL="0" lvl="0" indent="0" algn="just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Courier New" panose="02070309020205020404" pitchFamily="49" charset="0"/>
            <a:buNone/>
          </a:pPr>
          <a:r>
            <a:rPr lang="en-US" sz="2700" kern="1200" dirty="0"/>
            <a:t>2. </a:t>
          </a:r>
          <a:r>
            <a:rPr lang="en-US" sz="2700" kern="1200" dirty="0" err="1"/>
            <a:t>Dasturiy</a:t>
          </a:r>
          <a:r>
            <a:rPr lang="en-US" sz="2700" kern="1200" dirty="0"/>
            <a:t> </a:t>
          </a:r>
          <a:r>
            <a:rPr lang="en-US" sz="2700" kern="1200" dirty="0" err="1"/>
            <a:t>kodni</a:t>
          </a:r>
          <a:r>
            <a:rPr lang="en-US" sz="2700" kern="1200" dirty="0"/>
            <a:t> </a:t>
          </a:r>
          <a:r>
            <a:rPr lang="en-US" sz="2700" kern="1200" dirty="0" err="1"/>
            <a:t>yanada</a:t>
          </a:r>
          <a:r>
            <a:rPr lang="en-US" sz="2700" kern="1200" dirty="0"/>
            <a:t> </a:t>
          </a:r>
          <a:r>
            <a:rPr lang="en-US" sz="2700" kern="1200" dirty="0" err="1"/>
            <a:t>osonroq</a:t>
          </a:r>
          <a:r>
            <a:rPr lang="en-US" sz="2700" kern="1200" dirty="0"/>
            <a:t> </a:t>
          </a:r>
          <a:r>
            <a:rPr lang="en-US" sz="2700" kern="1200" dirty="0" err="1"/>
            <a:t>o‘qilishi</a:t>
          </a:r>
          <a:r>
            <a:rPr lang="en-US" sz="2700" kern="1200" dirty="0"/>
            <a:t> </a:t>
          </a:r>
          <a:r>
            <a:rPr lang="en-US" sz="2700" kern="1200" dirty="0" err="1"/>
            <a:t>uchun</a:t>
          </a:r>
          <a:r>
            <a:rPr lang="en-US" sz="2700" kern="1200" dirty="0"/>
            <a:t> </a:t>
          </a:r>
          <a:r>
            <a:rPr lang="en-US" sz="2700" kern="1200" dirty="0" err="1"/>
            <a:t>izohlardan</a:t>
          </a:r>
          <a:r>
            <a:rPr lang="en-US" sz="2700" kern="1200" dirty="0"/>
            <a:t> </a:t>
          </a:r>
          <a:r>
            <a:rPr lang="en-US" sz="2700" kern="1200" dirty="0" err="1"/>
            <a:t>foydalanish</a:t>
          </a:r>
          <a:r>
            <a:rPr lang="en-US" sz="2700" kern="1200" dirty="0"/>
            <a:t> </a:t>
          </a:r>
          <a:r>
            <a:rPr lang="en-US" sz="2700" kern="1200" dirty="0" err="1"/>
            <a:t>mumkin</a:t>
          </a:r>
          <a:r>
            <a:rPr lang="en-US" sz="2700" kern="1200" dirty="0"/>
            <a:t>.</a:t>
          </a:r>
          <a:endParaRPr lang="ru-RU" sz="2700" kern="1200" dirty="0"/>
        </a:p>
        <a:p>
          <a:pPr marL="0" lvl="0" indent="0" algn="just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Courier New" panose="02070309020205020404" pitchFamily="49" charset="0"/>
            <a:buNone/>
          </a:pPr>
          <a:r>
            <a:rPr lang="en-US" sz="2700" kern="1200" dirty="0"/>
            <a:t>3. </a:t>
          </a:r>
          <a:r>
            <a:rPr lang="en-US" sz="2700" kern="1200" dirty="0" err="1"/>
            <a:t>Izohlar</a:t>
          </a:r>
          <a:r>
            <a:rPr lang="en-US" sz="2700" kern="1200" dirty="0"/>
            <a:t> </a:t>
          </a:r>
          <a:r>
            <a:rPr lang="en-US" sz="2700" kern="1200" dirty="0" err="1"/>
            <a:t>kodni</a:t>
          </a:r>
          <a:r>
            <a:rPr lang="en-US" sz="2700" kern="1200" dirty="0"/>
            <a:t> </a:t>
          </a:r>
          <a:r>
            <a:rPr lang="en-US" sz="2700" kern="1200" dirty="0" err="1"/>
            <a:t>sinab</a:t>
          </a:r>
          <a:r>
            <a:rPr lang="en-US" sz="2700" kern="1200" dirty="0"/>
            <a:t> </a:t>
          </a:r>
          <a:r>
            <a:rPr lang="en-US" sz="2700" kern="1200" dirty="0" err="1"/>
            <a:t>ko‘rishda</a:t>
          </a:r>
          <a:r>
            <a:rPr lang="en-US" sz="2700" kern="1200" dirty="0"/>
            <a:t> </a:t>
          </a:r>
          <a:r>
            <a:rPr lang="en-US" sz="2700" kern="1200" dirty="0" err="1"/>
            <a:t>bajarilishini</a:t>
          </a:r>
          <a:r>
            <a:rPr lang="en-US" sz="2700" kern="1200" dirty="0"/>
            <a:t> </a:t>
          </a:r>
          <a:r>
            <a:rPr lang="en-US" sz="2700" kern="1200" dirty="0" err="1"/>
            <a:t>oldini</a:t>
          </a:r>
          <a:r>
            <a:rPr lang="en-US" sz="2700" kern="1200" dirty="0"/>
            <a:t> </a:t>
          </a:r>
          <a:r>
            <a:rPr lang="en-US" sz="2700" kern="1200" dirty="0" err="1"/>
            <a:t>olish</a:t>
          </a:r>
          <a:r>
            <a:rPr lang="en-US" sz="2700" kern="1200" dirty="0"/>
            <a:t> </a:t>
          </a:r>
          <a:r>
            <a:rPr lang="en-US" sz="2700" kern="1200" dirty="0" err="1"/>
            <a:t>uchun</a:t>
          </a:r>
          <a:r>
            <a:rPr lang="en-US" sz="2700" kern="1200" dirty="0"/>
            <a:t> </a:t>
          </a:r>
          <a:r>
            <a:rPr lang="en-US" sz="2700" kern="1200" dirty="0" err="1"/>
            <a:t>ishlatilishi</a:t>
          </a:r>
          <a:r>
            <a:rPr lang="en-US" sz="2700" kern="1200" dirty="0"/>
            <a:t> </a:t>
          </a:r>
          <a:r>
            <a:rPr lang="en-US" sz="2700" kern="1200" dirty="0" err="1"/>
            <a:t>mumkin</a:t>
          </a:r>
          <a:r>
            <a:rPr lang="en-US" sz="2700" kern="1200" dirty="0"/>
            <a:t>.</a:t>
          </a:r>
        </a:p>
      </dsp:txBody>
      <dsp:txXfrm>
        <a:off x="1045027" y="1903465"/>
        <a:ext cx="7224370" cy="36509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E52A1F-51E6-44BA-8473-25CDF971B112}">
      <dsp:nvSpPr>
        <dsp:cNvPr id="0" name=""/>
        <dsp:cNvSpPr/>
      </dsp:nvSpPr>
      <dsp:spPr>
        <a:xfrm>
          <a:off x="1200718" y="290819"/>
          <a:ext cx="8971262" cy="181096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627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Python </a:t>
          </a:r>
          <a:r>
            <a:rPr lang="en-US" sz="2000" kern="1200" dirty="0" err="1"/>
            <a:t>dasturlash</a:t>
          </a:r>
          <a:r>
            <a:rPr lang="en-US" sz="2000" kern="1200" dirty="0"/>
            <a:t> </a:t>
          </a:r>
          <a:r>
            <a:rPr lang="en-US" sz="2000" kern="1200" dirty="0" err="1"/>
            <a:t>tilida</a:t>
          </a:r>
          <a:r>
            <a:rPr lang="en-US" sz="2000" kern="1200" dirty="0"/>
            <a:t> </a:t>
          </a:r>
          <a:r>
            <a:rPr lang="en-US" sz="2000" b="1" kern="1200" dirty="0" err="1"/>
            <a:t>o‘zgaruvchi</a:t>
          </a:r>
          <a:r>
            <a:rPr lang="en-US" sz="2000" kern="1200" dirty="0"/>
            <a:t> </a:t>
          </a:r>
          <a:r>
            <a:rPr lang="en-US" sz="2000" kern="1200" dirty="0" err="1"/>
            <a:t>qiymatlarni</a:t>
          </a:r>
          <a:r>
            <a:rPr lang="en-US" sz="2000" kern="1200" dirty="0"/>
            <a:t> </a:t>
          </a:r>
          <a:r>
            <a:rPr lang="en-US" sz="2000" kern="1200" dirty="0" err="1"/>
            <a:t>saqlash</a:t>
          </a:r>
          <a:r>
            <a:rPr lang="en-US" sz="2000" kern="1200" dirty="0"/>
            <a:t> </a:t>
          </a:r>
          <a:r>
            <a:rPr lang="en-US" sz="2000" kern="1200" dirty="0" err="1"/>
            <a:t>uchun</a:t>
          </a:r>
          <a:r>
            <a:rPr lang="en-US" sz="2000" kern="1200" dirty="0"/>
            <a:t> </a:t>
          </a:r>
          <a:r>
            <a:rPr lang="en-US" sz="2000" kern="1200" dirty="0" err="1"/>
            <a:t>ajratilgan</a:t>
          </a:r>
          <a:r>
            <a:rPr lang="en-US" sz="2000" kern="1200" dirty="0"/>
            <a:t> </a:t>
          </a:r>
          <a:r>
            <a:rPr lang="en-US" sz="2000" kern="1200" dirty="0" err="1"/>
            <a:t>xotira</a:t>
          </a:r>
          <a:r>
            <a:rPr lang="en-US" sz="2000" kern="1200" dirty="0"/>
            <a:t> </a:t>
          </a:r>
          <a:r>
            <a:rPr lang="en-US" sz="2000" kern="1200" dirty="0" err="1"/>
            <a:t>joyidir</a:t>
          </a:r>
          <a:r>
            <a:rPr lang="en-US" sz="2000" kern="1200" dirty="0"/>
            <a:t>. </a:t>
          </a:r>
          <a:r>
            <a:rPr lang="en-US" sz="2000" kern="1200" dirty="0" err="1"/>
            <a:t>Boshqacha</a:t>
          </a:r>
          <a:r>
            <a:rPr lang="en-US" sz="2000" kern="1200" dirty="0"/>
            <a:t> </a:t>
          </a:r>
          <a:r>
            <a:rPr lang="en-US" sz="2000" kern="1200" dirty="0" err="1"/>
            <a:t>qilib</a:t>
          </a:r>
          <a:r>
            <a:rPr lang="en-US" sz="2000" kern="1200" dirty="0"/>
            <a:t> </a:t>
          </a:r>
          <a:r>
            <a:rPr lang="en-US" sz="2000" kern="1200" dirty="0" err="1"/>
            <a:t>aytganda</a:t>
          </a:r>
          <a:r>
            <a:rPr lang="en-US" sz="2000" kern="1200" dirty="0"/>
            <a:t>, python </a:t>
          </a:r>
          <a:r>
            <a:rPr lang="en-US" sz="2000" kern="1200" dirty="0" err="1"/>
            <a:t>dasturidagi</a:t>
          </a:r>
          <a:r>
            <a:rPr lang="en-US" sz="2000" kern="1200" dirty="0"/>
            <a:t> </a:t>
          </a:r>
          <a:r>
            <a:rPr lang="en-US" sz="2000" kern="1200" dirty="0" err="1"/>
            <a:t>o‘zgaruvchi</a:t>
          </a:r>
          <a:r>
            <a:rPr lang="en-US" sz="2000" kern="1200" dirty="0"/>
            <a:t> </a:t>
          </a:r>
          <a:r>
            <a:rPr lang="en-US" sz="2000" kern="1200" dirty="0" err="1"/>
            <a:t>ma’lumotlarni</a:t>
          </a:r>
          <a:r>
            <a:rPr lang="en-US" sz="2000" kern="1200" dirty="0"/>
            <a:t> </a:t>
          </a:r>
          <a:r>
            <a:rPr lang="en-US" sz="2000" kern="1200" dirty="0" err="1"/>
            <a:t>qayta</a:t>
          </a:r>
          <a:r>
            <a:rPr lang="en-US" sz="2000" kern="1200" dirty="0"/>
            <a:t> </a:t>
          </a:r>
          <a:r>
            <a:rPr lang="en-US" sz="2000" kern="1200" dirty="0" err="1"/>
            <a:t>ishlash</a:t>
          </a:r>
          <a:r>
            <a:rPr lang="en-US" sz="2000" kern="1200" dirty="0"/>
            <a:t> </a:t>
          </a:r>
          <a:r>
            <a:rPr lang="en-US" sz="2000" kern="1200" dirty="0" err="1"/>
            <a:t>uchun</a:t>
          </a:r>
          <a:r>
            <a:rPr lang="en-US" sz="2000" kern="1200" dirty="0"/>
            <a:t> </a:t>
          </a:r>
          <a:r>
            <a:rPr lang="en-US" sz="2000" kern="1200" dirty="0" err="1"/>
            <a:t>kompyuterga</a:t>
          </a:r>
          <a:r>
            <a:rPr lang="en-US" sz="2000" kern="1200" dirty="0"/>
            <a:t> </a:t>
          </a:r>
          <a:r>
            <a:rPr lang="en-US" sz="2000" kern="1200" dirty="0" err="1"/>
            <a:t>beradi</a:t>
          </a:r>
          <a:r>
            <a:rPr lang="en-US" sz="2000" kern="1200" dirty="0"/>
            <a:t>. Python </a:t>
          </a:r>
          <a:r>
            <a:rPr lang="en-US" sz="2000" kern="1200" dirty="0" err="1"/>
            <a:t>dasturlash</a:t>
          </a:r>
          <a:r>
            <a:rPr lang="en-US" sz="2000" kern="1200" dirty="0"/>
            <a:t> </a:t>
          </a:r>
          <a:r>
            <a:rPr lang="en-US" sz="2000" kern="1200" dirty="0" err="1"/>
            <a:t>tilidagi</a:t>
          </a:r>
          <a:r>
            <a:rPr lang="en-US" sz="2000" kern="1200" dirty="0"/>
            <a:t> </a:t>
          </a:r>
          <a:r>
            <a:rPr lang="en-US" sz="2000" kern="1200" dirty="0" err="1"/>
            <a:t>har</a:t>
          </a:r>
          <a:r>
            <a:rPr lang="en-US" sz="2000" kern="1200" dirty="0"/>
            <a:t> </a:t>
          </a:r>
          <a:r>
            <a:rPr lang="en-US" sz="2000" kern="1200" dirty="0" err="1"/>
            <a:t>bir</a:t>
          </a:r>
          <a:r>
            <a:rPr lang="en-US" sz="2000" kern="1200" dirty="0"/>
            <a:t> </a:t>
          </a:r>
          <a:r>
            <a:rPr lang="en-US" sz="2000" kern="1200" dirty="0" err="1"/>
            <a:t>qiymat</a:t>
          </a:r>
          <a:r>
            <a:rPr lang="en-US" sz="2000" kern="1200" dirty="0"/>
            <a:t> </a:t>
          </a:r>
          <a:r>
            <a:rPr lang="en-US" sz="2000" kern="1200" dirty="0" err="1"/>
            <a:t>berilganlar</a:t>
          </a:r>
          <a:r>
            <a:rPr lang="en-US" sz="2000" kern="1200" dirty="0"/>
            <a:t> </a:t>
          </a:r>
          <a:r>
            <a:rPr lang="en-US" sz="2000" kern="1200" dirty="0" err="1"/>
            <a:t>turiga</a:t>
          </a:r>
          <a:r>
            <a:rPr lang="en-US" sz="2000" kern="1200" dirty="0"/>
            <a:t> </a:t>
          </a:r>
          <a:r>
            <a:rPr lang="en-US" sz="2000" kern="1200" dirty="0" err="1"/>
            <a:t>ega</a:t>
          </a:r>
          <a:r>
            <a:rPr lang="en-US" sz="2000" kern="1200" dirty="0"/>
            <a:t>. </a:t>
          </a:r>
        </a:p>
      </dsp:txBody>
      <dsp:txXfrm>
        <a:off x="1200718" y="290819"/>
        <a:ext cx="8971262" cy="1810965"/>
      </dsp:txXfrm>
    </dsp:sp>
    <dsp:sp modelId="{F708438B-1D98-4C15-A2C9-6B19C5563AA4}">
      <dsp:nvSpPr>
        <dsp:cNvPr id="0" name=""/>
        <dsp:cNvSpPr/>
      </dsp:nvSpPr>
      <dsp:spPr>
        <a:xfrm>
          <a:off x="763814" y="165420"/>
          <a:ext cx="1267675" cy="19015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B501EB-E69B-43A3-B744-AE9D91F07EF3}">
      <dsp:nvSpPr>
        <dsp:cNvPr id="0" name=""/>
        <dsp:cNvSpPr/>
      </dsp:nvSpPr>
      <dsp:spPr>
        <a:xfrm>
          <a:off x="1111241" y="2596883"/>
          <a:ext cx="9150215" cy="181096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627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Python </a:t>
          </a:r>
          <a:r>
            <a:rPr lang="en-US" sz="1800" kern="1200" dirty="0" err="1"/>
            <a:t>dasturlash</a:t>
          </a:r>
          <a:r>
            <a:rPr lang="en-US" sz="1800" kern="1200" dirty="0"/>
            <a:t> </a:t>
          </a:r>
          <a:r>
            <a:rPr lang="en-US" sz="1800" kern="1200" dirty="0" err="1"/>
            <a:t>tilida</a:t>
          </a:r>
          <a:r>
            <a:rPr lang="en-US" sz="1800" kern="1200" dirty="0"/>
            <a:t> </a:t>
          </a:r>
          <a:r>
            <a:rPr lang="en-US" sz="1800" kern="1200" dirty="0" err="1"/>
            <a:t>turli</a:t>
          </a:r>
          <a:r>
            <a:rPr lang="en-US" sz="1800" kern="1200" dirty="0"/>
            <a:t> </a:t>
          </a:r>
          <a:r>
            <a:rPr lang="en-US" sz="1800" kern="1200" dirty="0" err="1"/>
            <a:t>xil</a:t>
          </a:r>
          <a:r>
            <a:rPr lang="en-US" sz="1800" kern="1200" dirty="0"/>
            <a:t> </a:t>
          </a:r>
          <a:r>
            <a:rPr lang="en-US" sz="1800" kern="1200" dirty="0" err="1"/>
            <a:t>berilganlar</a:t>
          </a:r>
          <a:r>
            <a:rPr lang="en-US" sz="1800" kern="1200" dirty="0"/>
            <a:t> </a:t>
          </a:r>
          <a:r>
            <a:rPr lang="en-US" sz="1800" kern="1200" dirty="0" err="1"/>
            <a:t>turlari</a:t>
          </a:r>
          <a:r>
            <a:rPr lang="en-US" sz="1800" kern="1200" dirty="0"/>
            <a:t> </a:t>
          </a:r>
          <a:r>
            <a:rPr lang="en-US" sz="1800" kern="1200" dirty="0" err="1"/>
            <a:t>mavjud</a:t>
          </a:r>
          <a:r>
            <a:rPr lang="en-US" sz="1800" kern="1200" dirty="0"/>
            <a:t>, </a:t>
          </a:r>
          <a:r>
            <a:rPr lang="en-US" sz="1800" kern="1200" dirty="0" err="1"/>
            <a:t>bular</a:t>
          </a:r>
          <a:r>
            <a:rPr lang="en-US" sz="1800" kern="1200" dirty="0"/>
            <a:t> </a:t>
          </a:r>
          <a:r>
            <a:rPr lang="en-US" sz="1800" kern="1200" dirty="0" err="1"/>
            <a:t>raqamlar</a:t>
          </a:r>
          <a:r>
            <a:rPr lang="en-US" sz="1800" kern="1200" dirty="0"/>
            <a:t>, </a:t>
          </a:r>
          <a:r>
            <a:rPr lang="en-US" sz="1800" kern="1200" dirty="0" err="1"/>
            <a:t>ro‘yxat</a:t>
          </a:r>
          <a:r>
            <a:rPr lang="en-US" sz="1800" kern="1200" dirty="0"/>
            <a:t>, </a:t>
          </a:r>
          <a:r>
            <a:rPr lang="en-US" sz="1800" kern="1200" dirty="0" err="1"/>
            <a:t>kortej</a:t>
          </a:r>
          <a:r>
            <a:rPr lang="en-US" sz="1800" kern="1200" dirty="0"/>
            <a:t>, </a:t>
          </a:r>
          <a:r>
            <a:rPr lang="en-US" sz="1800" kern="1200" dirty="0" err="1"/>
            <a:t>stringlar</a:t>
          </a:r>
          <a:r>
            <a:rPr lang="en-US" sz="1800" kern="1200" dirty="0"/>
            <a:t>, </a:t>
          </a:r>
          <a:r>
            <a:rPr lang="en-US" sz="1800" kern="1200" dirty="0" err="1"/>
            <a:t>lug‘at</a:t>
          </a:r>
          <a:r>
            <a:rPr lang="en-US" sz="1800" kern="1200" dirty="0"/>
            <a:t> </a:t>
          </a:r>
          <a:r>
            <a:rPr lang="en-US" sz="1800" kern="1200" dirty="0" err="1"/>
            <a:t>va</a:t>
          </a:r>
          <a:r>
            <a:rPr lang="en-US" sz="1800" kern="1200" dirty="0"/>
            <a:t> </a:t>
          </a:r>
          <a:r>
            <a:rPr lang="en-US" sz="1800" kern="1200" dirty="0" err="1"/>
            <a:t>boshqalar</a:t>
          </a:r>
          <a:r>
            <a:rPr lang="en-US" sz="1800" kern="1200" dirty="0"/>
            <a:t> </a:t>
          </a:r>
          <a:r>
            <a:rPr lang="en-US" sz="1800" kern="1200" dirty="0" err="1"/>
            <a:t>hisoblanadi</a:t>
          </a:r>
          <a:r>
            <a:rPr lang="en-US" sz="1800" kern="1200" dirty="0"/>
            <a:t>. </a:t>
          </a:r>
          <a:r>
            <a:rPr lang="en-US" sz="1800" kern="1200" dirty="0" err="1"/>
            <a:t>O‘zgaruvchilarga</a:t>
          </a:r>
          <a:r>
            <a:rPr lang="en-US" sz="1800" kern="1200" dirty="0"/>
            <a:t> nom </a:t>
          </a:r>
          <a:r>
            <a:rPr lang="en-US" sz="1800" kern="1200" dirty="0" err="1"/>
            <a:t>berishda</a:t>
          </a:r>
          <a:r>
            <a:rPr lang="en-US" sz="1800" kern="1200" dirty="0"/>
            <a:t> </a:t>
          </a:r>
          <a:r>
            <a:rPr lang="en-US" sz="1800" kern="1200" dirty="0" err="1"/>
            <a:t>ba’zi</a:t>
          </a:r>
          <a:r>
            <a:rPr lang="en-US" sz="1800" kern="1200" dirty="0"/>
            <a:t> </a:t>
          </a:r>
          <a:r>
            <a:rPr lang="en-US" sz="1800" kern="1200" dirty="0" err="1"/>
            <a:t>qoidalar</a:t>
          </a:r>
          <a:r>
            <a:rPr lang="en-US" sz="1800" kern="1200" dirty="0"/>
            <a:t> </a:t>
          </a:r>
          <a:r>
            <a:rPr lang="en-US" sz="1800" kern="1200" dirty="0" err="1"/>
            <a:t>mavjud</a:t>
          </a:r>
          <a:r>
            <a:rPr lang="en-US" sz="1800" kern="1200" dirty="0"/>
            <a:t>.</a:t>
          </a:r>
          <a:endParaRPr lang="en-US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1241" y="2596883"/>
        <a:ext cx="9150215" cy="1810965"/>
      </dsp:txXfrm>
    </dsp:sp>
    <dsp:sp modelId="{2D3B83FE-C77F-4020-8201-B4925472268E}">
      <dsp:nvSpPr>
        <dsp:cNvPr id="0" name=""/>
        <dsp:cNvSpPr/>
      </dsp:nvSpPr>
      <dsp:spPr>
        <a:xfrm>
          <a:off x="854504" y="2307555"/>
          <a:ext cx="1267675" cy="19015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A9632F-0D9C-45BA-92C8-929551D5A658}">
      <dsp:nvSpPr>
        <dsp:cNvPr id="0" name=""/>
        <dsp:cNvSpPr/>
      </dsp:nvSpPr>
      <dsp:spPr>
        <a:xfrm>
          <a:off x="0" y="0"/>
          <a:ext cx="10241937" cy="562214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46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4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4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o`zgaruvchilar</a:t>
          </a:r>
          <a:br>
            <a:rPr lang="en-US" sz="46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4600" kern="1200" dirty="0"/>
        </a:p>
      </dsp:txBody>
      <dsp:txXfrm>
        <a:off x="0" y="0"/>
        <a:ext cx="10241937" cy="1686642"/>
      </dsp:txXfrm>
    </dsp:sp>
    <dsp:sp modelId="{130D2AF1-2F0E-469B-B673-8E1507C201F6}">
      <dsp:nvSpPr>
        <dsp:cNvPr id="0" name=""/>
        <dsp:cNvSpPr/>
      </dsp:nvSpPr>
      <dsp:spPr>
        <a:xfrm>
          <a:off x="1024193" y="1686642"/>
          <a:ext cx="8193549" cy="36543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Python </a:t>
          </a:r>
          <a:r>
            <a:rPr lang="en-US" sz="2000" kern="1200" dirty="0" err="1"/>
            <a:t>dasturlash</a:t>
          </a:r>
          <a:r>
            <a:rPr lang="en-US" sz="2000" kern="1200" dirty="0"/>
            <a:t> </a:t>
          </a:r>
          <a:r>
            <a:rPr lang="en-US" sz="2000" kern="1200" dirty="0" err="1"/>
            <a:t>tilida</a:t>
          </a:r>
          <a:r>
            <a:rPr lang="en-US" sz="2000" kern="1200" dirty="0"/>
            <a:t> </a:t>
          </a:r>
          <a:r>
            <a:rPr lang="en-US" sz="2000" kern="1200" dirty="0" err="1"/>
            <a:t>o‘zgaruvchilarni</a:t>
          </a:r>
          <a:r>
            <a:rPr lang="en-US" sz="2000" kern="1200" dirty="0"/>
            <a:t> </a:t>
          </a:r>
          <a:r>
            <a:rPr lang="en-US" sz="2000" kern="1200" dirty="0" err="1"/>
            <a:t>nomlash</a:t>
          </a:r>
          <a:r>
            <a:rPr lang="en-US" sz="2000" kern="1200" dirty="0"/>
            <a:t> </a:t>
          </a:r>
          <a:r>
            <a:rPr lang="en-US" sz="2000" kern="1200" dirty="0" err="1"/>
            <a:t>qoidalari</a:t>
          </a:r>
          <a:r>
            <a:rPr lang="en-US" sz="2000" kern="1200" dirty="0"/>
            <a:t>:</a:t>
          </a:r>
          <a:endParaRPr lang="ru-RU" sz="2000" kern="1200" dirty="0"/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- </a:t>
          </a:r>
          <a:r>
            <a:rPr lang="en-US" sz="2000" kern="1200" dirty="0" err="1"/>
            <a:t>Oʻzgaruvchi</a:t>
          </a:r>
          <a:r>
            <a:rPr lang="en-US" sz="2000" kern="1200" dirty="0"/>
            <a:t> </a:t>
          </a:r>
          <a:r>
            <a:rPr lang="en-US" sz="2000" kern="1200" dirty="0" err="1"/>
            <a:t>nomi</a:t>
          </a:r>
          <a:r>
            <a:rPr lang="en-US" sz="2000" kern="1200" dirty="0"/>
            <a:t> </a:t>
          </a:r>
          <a:r>
            <a:rPr lang="en-US" sz="2000" kern="1200" dirty="0" err="1"/>
            <a:t>harf</a:t>
          </a:r>
          <a:r>
            <a:rPr lang="en-US" sz="2000" kern="1200" dirty="0"/>
            <a:t> (a-</a:t>
          </a:r>
          <a:r>
            <a:rPr lang="en-US" sz="2000" kern="1200" dirty="0" err="1"/>
            <a:t>zA</a:t>
          </a:r>
          <a:r>
            <a:rPr lang="en-US" sz="2000" kern="1200" dirty="0"/>
            <a:t>-Z) </a:t>
          </a:r>
          <a:r>
            <a:rPr lang="en-US" sz="2000" kern="1200" dirty="0" err="1"/>
            <a:t>yoki</a:t>
          </a:r>
          <a:r>
            <a:rPr lang="en-US" sz="2000" kern="1200" dirty="0"/>
            <a:t> </a:t>
          </a:r>
          <a:r>
            <a:rPr lang="en-US" sz="2000" kern="1200" dirty="0" err="1"/>
            <a:t>pastki</a:t>
          </a:r>
          <a:r>
            <a:rPr lang="en-US" sz="2000" kern="1200" dirty="0"/>
            <a:t> </a:t>
          </a:r>
          <a:r>
            <a:rPr lang="en-US" sz="2000" kern="1200" dirty="0" err="1"/>
            <a:t>chiziq</a:t>
          </a:r>
          <a:r>
            <a:rPr lang="en-US" sz="2000" kern="1200" dirty="0"/>
            <a:t> (_) </a:t>
          </a:r>
          <a:r>
            <a:rPr lang="en-US" sz="2000" kern="1200" dirty="0" err="1"/>
            <a:t>bilan</a:t>
          </a:r>
          <a:r>
            <a:rPr lang="en-US" sz="2000" kern="1200" dirty="0"/>
            <a:t> </a:t>
          </a:r>
          <a:r>
            <a:rPr lang="en-US" sz="2000" kern="1200" dirty="0" err="1"/>
            <a:t>boshlanishi</a:t>
          </a:r>
          <a:r>
            <a:rPr lang="en-US" sz="2000" kern="1200" dirty="0"/>
            <a:t> </a:t>
          </a:r>
          <a:r>
            <a:rPr lang="en-US" sz="2000" kern="1200" dirty="0" err="1"/>
            <a:t>kerak</a:t>
          </a:r>
          <a:r>
            <a:rPr lang="en-US" sz="2000" kern="1200" dirty="0"/>
            <a:t>.</a:t>
          </a:r>
          <a:endParaRPr lang="ru-RU" sz="2000" kern="1200" dirty="0"/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- </a:t>
          </a:r>
          <a:r>
            <a:rPr lang="en-US" sz="2000" kern="1200" dirty="0" err="1"/>
            <a:t>Oʻzgaruvchi</a:t>
          </a:r>
          <a:r>
            <a:rPr lang="en-US" sz="2000" kern="1200" dirty="0"/>
            <a:t> </a:t>
          </a:r>
          <a:r>
            <a:rPr lang="en-US" sz="2000" kern="1200" dirty="0" err="1"/>
            <a:t>nomida</a:t>
          </a:r>
          <a:r>
            <a:rPr lang="en-US" sz="2000" kern="1200" dirty="0"/>
            <a:t> </a:t>
          </a:r>
          <a:r>
            <a:rPr lang="en-US" sz="2000" kern="1200" dirty="0" err="1"/>
            <a:t>pastki</a:t>
          </a:r>
          <a:r>
            <a:rPr lang="en-US" sz="2000" kern="1200" dirty="0"/>
            <a:t> </a:t>
          </a:r>
          <a:r>
            <a:rPr lang="en-US" sz="2000" kern="1200" dirty="0" err="1"/>
            <a:t>chiziqdan</a:t>
          </a:r>
          <a:r>
            <a:rPr lang="en-US" sz="2000" kern="1200" dirty="0"/>
            <a:t> (_) </a:t>
          </a:r>
          <a:r>
            <a:rPr lang="en-US" sz="2000" kern="1200" dirty="0" err="1"/>
            <a:t>boshqa</a:t>
          </a:r>
          <a:r>
            <a:rPr lang="en-US" sz="2000" kern="1200" dirty="0"/>
            <a:t> </a:t>
          </a:r>
          <a:r>
            <a:rPr lang="en-US" sz="2000" kern="1200" dirty="0" err="1"/>
            <a:t>maxsus</a:t>
          </a:r>
          <a:r>
            <a:rPr lang="en-US" sz="2000" kern="1200" dirty="0"/>
            <a:t> </a:t>
          </a:r>
          <a:r>
            <a:rPr lang="en-US" sz="2000" kern="1200" dirty="0" err="1"/>
            <a:t>belgilarga</a:t>
          </a:r>
          <a:r>
            <a:rPr lang="en-US" sz="2000" kern="1200" dirty="0"/>
            <a:t> </a:t>
          </a:r>
          <a:r>
            <a:rPr lang="en-US" sz="2000" kern="1200" dirty="0" err="1"/>
            <a:t>ruxsat</a:t>
          </a:r>
          <a:r>
            <a:rPr lang="en-US" sz="2000" kern="1200" dirty="0"/>
            <a:t> </a:t>
          </a:r>
          <a:r>
            <a:rPr lang="en-US" sz="2000" kern="1200" dirty="0" err="1"/>
            <a:t>berilmaydi</a:t>
          </a:r>
          <a:r>
            <a:rPr lang="en-US" sz="2000" kern="1200" dirty="0"/>
            <a:t>.</a:t>
          </a:r>
          <a:endParaRPr lang="ru-RU" sz="2000" kern="1200" dirty="0"/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- </a:t>
          </a:r>
          <a:r>
            <a:rPr lang="en-US" sz="2000" kern="1200" dirty="0" err="1"/>
            <a:t>O‘zgaruvchilar</a:t>
          </a:r>
          <a:r>
            <a:rPr lang="en-US" sz="2000" kern="1200" dirty="0"/>
            <a:t> </a:t>
          </a:r>
          <a:r>
            <a:rPr lang="en-US" sz="2000" kern="1200" dirty="0" err="1"/>
            <a:t>katta-kichik</a:t>
          </a:r>
          <a:r>
            <a:rPr lang="en-US" sz="2000" kern="1200" dirty="0"/>
            <a:t> </a:t>
          </a:r>
          <a:r>
            <a:rPr lang="en-US" sz="2000" kern="1200" dirty="0" err="1"/>
            <a:t>harflarda</a:t>
          </a:r>
          <a:r>
            <a:rPr lang="en-US" sz="2000" kern="1200" dirty="0"/>
            <a:t> </a:t>
          </a:r>
          <a:r>
            <a:rPr lang="en-US" sz="2000" kern="1200" dirty="0" err="1"/>
            <a:t>belgilansa</a:t>
          </a:r>
          <a:r>
            <a:rPr lang="en-US" sz="2000" kern="1200" dirty="0"/>
            <a:t> </a:t>
          </a:r>
          <a:r>
            <a:rPr lang="en-US" sz="2000" kern="1200" dirty="0" err="1"/>
            <a:t>bir-biridan</a:t>
          </a:r>
          <a:r>
            <a:rPr lang="en-US" sz="2000" kern="1200" dirty="0"/>
            <a:t> </a:t>
          </a:r>
          <a:r>
            <a:rPr lang="en-US" sz="2000" kern="1200" dirty="0" err="1"/>
            <a:t>farqli</a:t>
          </a:r>
          <a:r>
            <a:rPr lang="en-US" sz="2000" kern="1200" dirty="0"/>
            <a:t> </a:t>
          </a:r>
          <a:r>
            <a:rPr lang="en-US" sz="2000" kern="1200" dirty="0" err="1"/>
            <a:t>hisoblanadi</a:t>
          </a:r>
          <a:r>
            <a:rPr lang="en-US" sz="2000" kern="1200" dirty="0"/>
            <a:t>.</a:t>
          </a:r>
          <a:endParaRPr lang="ru-RU" sz="2000" kern="1200" dirty="0"/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- </a:t>
          </a:r>
          <a:r>
            <a:rPr lang="en-US" sz="2000" kern="1200" dirty="0" err="1"/>
            <a:t>Oʻzgaruvchi</a:t>
          </a:r>
          <a:r>
            <a:rPr lang="en-US" sz="2000" kern="1200" dirty="0"/>
            <a:t> </a:t>
          </a:r>
          <a:r>
            <a:rPr lang="en-US" sz="2000" kern="1200" dirty="0" err="1"/>
            <a:t>nomiga</a:t>
          </a:r>
          <a:r>
            <a:rPr lang="en-US" sz="2000" kern="1200" dirty="0"/>
            <a:t> </a:t>
          </a:r>
          <a:r>
            <a:rPr lang="en-US" sz="2000" kern="1200" dirty="0" err="1"/>
            <a:t>raqamlar</a:t>
          </a:r>
          <a:r>
            <a:rPr lang="en-US" sz="2000" kern="1200" dirty="0"/>
            <a:t> ham </a:t>
          </a:r>
          <a:r>
            <a:rPr lang="en-US" sz="2000" kern="1200" dirty="0" err="1"/>
            <a:t>kiritish</a:t>
          </a:r>
          <a:r>
            <a:rPr lang="en-US" sz="2000" kern="1200" dirty="0"/>
            <a:t> </a:t>
          </a:r>
          <a:r>
            <a:rPr lang="en-US" sz="2000" kern="1200" dirty="0" err="1"/>
            <a:t>mumkin</a:t>
          </a:r>
          <a:r>
            <a:rPr lang="en-US" sz="2000" kern="1200" dirty="0"/>
            <a:t>, </a:t>
          </a:r>
          <a:r>
            <a:rPr lang="en-US" sz="2000" kern="1200" dirty="0" err="1"/>
            <a:t>lekin</a:t>
          </a:r>
          <a:r>
            <a:rPr lang="en-US" sz="2000" kern="1200" dirty="0"/>
            <a:t> </a:t>
          </a:r>
          <a:r>
            <a:rPr lang="en-US" sz="2000" kern="1200" dirty="0" err="1"/>
            <a:t>o‘zgaruvchi</a:t>
          </a:r>
          <a:r>
            <a:rPr lang="en-US" sz="2000" kern="1200" dirty="0"/>
            <a:t> </a:t>
          </a:r>
          <a:r>
            <a:rPr lang="en-US" sz="2000" kern="1200" dirty="0" err="1"/>
            <a:t>nomi</a:t>
          </a:r>
          <a:r>
            <a:rPr lang="en-US" sz="2000" kern="1200" dirty="0"/>
            <a:t> </a:t>
          </a:r>
          <a:r>
            <a:rPr lang="en-US" sz="2000" kern="1200" dirty="0" err="1"/>
            <a:t>raqam</a:t>
          </a:r>
          <a:r>
            <a:rPr lang="en-US" sz="2000" kern="1200" dirty="0"/>
            <a:t> </a:t>
          </a:r>
          <a:r>
            <a:rPr lang="en-US" sz="2000" kern="1200" dirty="0" err="1"/>
            <a:t>bilan</a:t>
          </a:r>
          <a:r>
            <a:rPr lang="en-US" sz="2000" kern="1200" dirty="0"/>
            <a:t> </a:t>
          </a:r>
          <a:r>
            <a:rPr lang="en-US" sz="2000" kern="1200" dirty="0" err="1"/>
            <a:t>boshlanmaydi</a:t>
          </a:r>
          <a:r>
            <a:rPr lang="en-US" sz="2000" kern="1200" dirty="0"/>
            <a:t>.</a:t>
          </a:r>
          <a:endParaRPr lang="ru-RU" sz="2000" kern="1200" dirty="0"/>
        </a:p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- </a:t>
          </a:r>
          <a:r>
            <a:rPr lang="en-US" sz="2000" kern="1200" dirty="0" err="1"/>
            <a:t>Oʻzgaruvchi</a:t>
          </a:r>
          <a:r>
            <a:rPr lang="en-US" sz="2000" kern="1200" dirty="0"/>
            <a:t> </a:t>
          </a:r>
          <a:r>
            <a:rPr lang="en-US" sz="2000" kern="1200" dirty="0" err="1"/>
            <a:t>nomi</a:t>
          </a:r>
          <a:r>
            <a:rPr lang="en-US" sz="2000" kern="1200" dirty="0"/>
            <a:t> Python </a:t>
          </a:r>
          <a:r>
            <a:rPr lang="en-US" sz="2000" kern="1200" dirty="0" err="1"/>
            <a:t>dasturlash</a:t>
          </a:r>
          <a:r>
            <a:rPr lang="en-US" sz="2000" kern="1200" dirty="0"/>
            <a:t> </a:t>
          </a:r>
          <a:r>
            <a:rPr lang="en-US" sz="2000" kern="1200" dirty="0" err="1"/>
            <a:t>tilida</a:t>
          </a:r>
          <a:r>
            <a:rPr lang="en-US" sz="2000" kern="1200" dirty="0"/>
            <a:t> </a:t>
          </a:r>
          <a:r>
            <a:rPr lang="en-US" sz="2000" kern="1200" dirty="0" err="1"/>
            <a:t>ishlatiladigan</a:t>
          </a:r>
          <a:r>
            <a:rPr lang="en-US" sz="2000" kern="1200" dirty="0"/>
            <a:t> </a:t>
          </a:r>
          <a:r>
            <a:rPr lang="en-US" sz="2000" kern="1200" dirty="0" err="1"/>
            <a:t>kalit</a:t>
          </a:r>
          <a:r>
            <a:rPr lang="en-US" sz="2000" kern="1200" dirty="0"/>
            <a:t> </a:t>
          </a:r>
          <a:r>
            <a:rPr lang="en-US" sz="2000" kern="1200" dirty="0" err="1"/>
            <a:t>soʻzi</a:t>
          </a:r>
          <a:r>
            <a:rPr lang="en-US" sz="2000" kern="1200" dirty="0"/>
            <a:t> </a:t>
          </a:r>
          <a:r>
            <a:rPr lang="en-US" sz="2000" kern="1200" dirty="0" err="1"/>
            <a:t>boʻlmasligi</a:t>
          </a:r>
          <a:r>
            <a:rPr lang="en-US" sz="2000" kern="1200" dirty="0"/>
            <a:t> </a:t>
          </a:r>
          <a:r>
            <a:rPr lang="en-US" sz="2000" kern="1200" dirty="0" err="1"/>
            <a:t>kerak</a:t>
          </a:r>
          <a:r>
            <a:rPr lang="en-US" sz="2000" kern="1200" dirty="0"/>
            <a:t>.</a:t>
          </a:r>
        </a:p>
      </dsp:txBody>
      <dsp:txXfrm>
        <a:off x="1131226" y="1793675"/>
        <a:ext cx="7979483" cy="344032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E52A1F-51E6-44BA-8473-25CDF971B112}">
      <dsp:nvSpPr>
        <dsp:cNvPr id="0" name=""/>
        <dsp:cNvSpPr/>
      </dsp:nvSpPr>
      <dsp:spPr>
        <a:xfrm>
          <a:off x="0" y="935035"/>
          <a:ext cx="10267774" cy="207268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3897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	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Pythonda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funksiyadan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tashqarida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e’lon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qilingan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o‘zgaruvchi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b="1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global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	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o‘zgaruvchi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sifatida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belgilanadi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 Bu global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o‘zgaruvchiga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funksiyaning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	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ichida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yoki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tashqarisida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kirish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mumkinligini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anglatadi</a:t>
          </a: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en-US" sz="2000" kern="1200" dirty="0"/>
        </a:p>
      </dsp:txBody>
      <dsp:txXfrm>
        <a:off x="0" y="935035"/>
        <a:ext cx="10267774" cy="2072683"/>
      </dsp:txXfrm>
    </dsp:sp>
    <dsp:sp modelId="{F708438B-1D98-4C15-A2C9-6B19C5563AA4}">
      <dsp:nvSpPr>
        <dsp:cNvPr id="0" name=""/>
        <dsp:cNvSpPr/>
      </dsp:nvSpPr>
      <dsp:spPr>
        <a:xfrm>
          <a:off x="553668" y="1024486"/>
          <a:ext cx="1450878" cy="217631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A9632F-0D9C-45BA-92C8-929551D5A658}">
      <dsp:nvSpPr>
        <dsp:cNvPr id="0" name=""/>
        <dsp:cNvSpPr/>
      </dsp:nvSpPr>
      <dsp:spPr>
        <a:xfrm>
          <a:off x="0" y="0"/>
          <a:ext cx="10241937" cy="562214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46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4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4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6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</a:t>
          </a:r>
          <a:r>
            <a:rPr lang="en-US" sz="4600" b="1" kern="1200" dirty="0" err="1"/>
            <a:t>erilganlar</a:t>
          </a:r>
          <a:r>
            <a:rPr lang="en-US" sz="4600" b="1" kern="1200" dirty="0"/>
            <a:t> </a:t>
          </a:r>
          <a:r>
            <a:rPr lang="en-US" sz="4600" b="1" kern="1200" dirty="0" err="1"/>
            <a:t>turi</a:t>
          </a:r>
          <a:br>
            <a:rPr lang="en-US" sz="46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4600" kern="1200" dirty="0"/>
        </a:p>
      </dsp:txBody>
      <dsp:txXfrm>
        <a:off x="0" y="0"/>
        <a:ext cx="10241937" cy="1686642"/>
      </dsp:txXfrm>
    </dsp:sp>
    <dsp:sp modelId="{130D2AF1-2F0E-469B-B673-8E1507C201F6}">
      <dsp:nvSpPr>
        <dsp:cNvPr id="0" name=""/>
        <dsp:cNvSpPr/>
      </dsp:nvSpPr>
      <dsp:spPr>
        <a:xfrm>
          <a:off x="1024193" y="1686642"/>
          <a:ext cx="8193549" cy="36543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49530" rIns="66040" bIns="49530" numCol="1" spcCol="1270" anchor="ctr" anchorCtr="0">
          <a:noAutofit/>
        </a:bodyPr>
        <a:lstStyle/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Berilganlar</a:t>
          </a:r>
          <a:r>
            <a:rPr lang="en-US" sz="2600" kern="1200" dirty="0"/>
            <a:t> </a:t>
          </a:r>
          <a:r>
            <a:rPr lang="en-US" sz="2600" kern="1200" dirty="0" err="1"/>
            <a:t>turi</a:t>
          </a:r>
          <a:r>
            <a:rPr lang="en-US" sz="2600" kern="1200" dirty="0"/>
            <a:t> - </a:t>
          </a:r>
          <a:r>
            <a:rPr lang="en-US" sz="2600" kern="1200" dirty="0" err="1"/>
            <a:t>bu</a:t>
          </a:r>
          <a:r>
            <a:rPr lang="en-US" sz="2600" kern="1200" dirty="0"/>
            <a:t> </a:t>
          </a:r>
          <a:r>
            <a:rPr lang="en-US" sz="2600" kern="1200" dirty="0" err="1"/>
            <a:t>ma’lumotlarning</a:t>
          </a:r>
          <a:r>
            <a:rPr lang="en-US" sz="2600" kern="1200" dirty="0"/>
            <a:t> </a:t>
          </a:r>
          <a:r>
            <a:rPr lang="en-US" sz="2600" kern="1200" dirty="0" err="1"/>
            <a:t>bir</a:t>
          </a:r>
          <a:r>
            <a:rPr lang="en-US" sz="2600" kern="1200" dirty="0"/>
            <a:t> </a:t>
          </a:r>
          <a:r>
            <a:rPr lang="en-US" sz="2600" kern="1200" dirty="0" err="1"/>
            <a:t>qismi</a:t>
          </a:r>
          <a:r>
            <a:rPr lang="en-US" sz="2600" kern="1200" dirty="0"/>
            <a:t> </a:t>
          </a:r>
          <a:r>
            <a:rPr lang="en-US" sz="2600" kern="1200" dirty="0" err="1"/>
            <a:t>bilan</a:t>
          </a:r>
          <a:r>
            <a:rPr lang="en-US" sz="2600" kern="1200" dirty="0"/>
            <a:t> </a:t>
          </a:r>
          <a:r>
            <a:rPr lang="en-US" sz="2600" kern="1200" dirty="0" err="1"/>
            <a:t>bog‘liq</a:t>
          </a:r>
          <a:r>
            <a:rPr lang="en-US" sz="2600" kern="1200" dirty="0"/>
            <a:t> </a:t>
          </a:r>
          <a:r>
            <a:rPr lang="en-US" sz="2600" kern="1200" dirty="0" err="1"/>
            <a:t>bo‘lgan</a:t>
          </a:r>
          <a:r>
            <a:rPr lang="en-US" sz="2600" kern="1200" dirty="0"/>
            <a:t> </a:t>
          </a:r>
          <a:r>
            <a:rPr lang="en-US" sz="2600" b="1" kern="1200" dirty="0" err="1"/>
            <a:t>atribut</a:t>
          </a:r>
          <a:r>
            <a:rPr lang="en-US" sz="2600" kern="1200" dirty="0"/>
            <a:t> </a:t>
          </a:r>
          <a:r>
            <a:rPr lang="en-US" sz="2600" kern="1200" dirty="0" err="1"/>
            <a:t>bo‘lib</a:t>
          </a:r>
          <a:r>
            <a:rPr lang="en-US" sz="2600" kern="1200" dirty="0"/>
            <a:t>, u </a:t>
          </a:r>
          <a:r>
            <a:rPr lang="en-US" sz="2600" kern="1200" dirty="0" err="1"/>
            <a:t>kompyuter</a:t>
          </a:r>
          <a:r>
            <a:rPr lang="en-US" sz="2600" kern="1200" dirty="0"/>
            <a:t> </a:t>
          </a:r>
          <a:r>
            <a:rPr lang="en-US" sz="2600" kern="1200" dirty="0" err="1"/>
            <a:t>tizimiga</a:t>
          </a:r>
          <a:r>
            <a:rPr lang="en-US" sz="2600" kern="1200" dirty="0"/>
            <a:t> </a:t>
          </a:r>
          <a:r>
            <a:rPr lang="en-US" sz="2600" kern="1200" dirty="0" err="1"/>
            <a:t>uning</a:t>
          </a:r>
          <a:r>
            <a:rPr lang="en-US" sz="2600" kern="1200" dirty="0"/>
            <a:t> </a:t>
          </a:r>
          <a:r>
            <a:rPr lang="en-US" sz="2600" kern="1200" dirty="0" err="1"/>
            <a:t>qiymatini</a:t>
          </a:r>
          <a:r>
            <a:rPr lang="en-US" sz="2600" kern="1200" dirty="0"/>
            <a:t> </a:t>
          </a:r>
          <a:r>
            <a:rPr lang="en-US" sz="2600" kern="1200" dirty="0" err="1"/>
            <a:t>qanday</a:t>
          </a:r>
          <a:r>
            <a:rPr lang="en-US" sz="2600" kern="1200" dirty="0"/>
            <a:t> </a:t>
          </a:r>
          <a:r>
            <a:rPr lang="en-US" sz="2600" kern="1200" dirty="0" err="1"/>
            <a:t>talqin</a:t>
          </a:r>
          <a:r>
            <a:rPr lang="en-US" sz="2600" kern="1200" dirty="0"/>
            <a:t> </a:t>
          </a:r>
          <a:r>
            <a:rPr lang="en-US" sz="2600" kern="1200" dirty="0" err="1"/>
            <a:t>qilishni</a:t>
          </a:r>
          <a:r>
            <a:rPr lang="en-US" sz="2600" kern="1200" dirty="0"/>
            <a:t> </a:t>
          </a:r>
          <a:r>
            <a:rPr lang="en-US" sz="2600" kern="1200" dirty="0" err="1"/>
            <a:t>belgilaydi</a:t>
          </a:r>
          <a:r>
            <a:rPr lang="en-US" sz="2600" kern="1200" dirty="0"/>
            <a:t>. </a:t>
          </a:r>
          <a:r>
            <a:rPr lang="en-US" sz="2600" kern="1200" dirty="0" err="1"/>
            <a:t>Berilganlar</a:t>
          </a:r>
          <a:r>
            <a:rPr lang="en-US" sz="2600" kern="1200" dirty="0"/>
            <a:t> </a:t>
          </a:r>
          <a:r>
            <a:rPr lang="en-US" sz="2600" kern="1200" dirty="0" err="1"/>
            <a:t>turlarini</a:t>
          </a:r>
          <a:r>
            <a:rPr lang="en-US" sz="2600" kern="1200" dirty="0"/>
            <a:t> </a:t>
          </a:r>
          <a:r>
            <a:rPr lang="en-US" sz="2600" kern="1200" dirty="0" err="1"/>
            <a:t>tushunish</a:t>
          </a:r>
          <a:r>
            <a:rPr lang="en-US" sz="2600" kern="1200" dirty="0"/>
            <a:t> </a:t>
          </a:r>
          <a:r>
            <a:rPr lang="en-US" sz="2600" kern="1200" dirty="0" err="1"/>
            <a:t>ma’lumotlarning</a:t>
          </a:r>
          <a:r>
            <a:rPr lang="en-US" sz="2600" kern="1200" dirty="0"/>
            <a:t> </a:t>
          </a:r>
          <a:r>
            <a:rPr lang="en-US" sz="2600" kern="1200" dirty="0" err="1"/>
            <a:t>afzal</a:t>
          </a:r>
          <a:r>
            <a:rPr lang="en-US" sz="2600" kern="1200" dirty="0"/>
            <a:t> </a:t>
          </a:r>
          <a:r>
            <a:rPr lang="en-US" sz="2600" kern="1200" dirty="0" err="1"/>
            <a:t>ko‘rilgan</a:t>
          </a:r>
          <a:r>
            <a:rPr lang="en-US" sz="2600" kern="1200" dirty="0"/>
            <a:t> </a:t>
          </a:r>
          <a:r>
            <a:rPr lang="en-US" sz="2600" kern="1200" dirty="0" err="1"/>
            <a:t>formatda</a:t>
          </a:r>
          <a:r>
            <a:rPr lang="en-US" sz="2600" kern="1200" dirty="0"/>
            <a:t> </a:t>
          </a:r>
          <a:r>
            <a:rPr lang="en-US" sz="2600" kern="1200" dirty="0" err="1"/>
            <a:t>to‘planishini</a:t>
          </a:r>
          <a:r>
            <a:rPr lang="en-US" sz="2600" kern="1200" dirty="0"/>
            <a:t> </a:t>
          </a:r>
          <a:r>
            <a:rPr lang="en-US" sz="2600" kern="1200" dirty="0" err="1"/>
            <a:t>va</a:t>
          </a:r>
          <a:r>
            <a:rPr lang="en-US" sz="2600" kern="1200" dirty="0"/>
            <a:t> </a:t>
          </a:r>
          <a:r>
            <a:rPr lang="en-US" sz="2600" kern="1200" dirty="0" err="1"/>
            <a:t>har</a:t>
          </a:r>
          <a:r>
            <a:rPr lang="en-US" sz="2600" kern="1200" dirty="0"/>
            <a:t> </a:t>
          </a:r>
          <a:r>
            <a:rPr lang="en-US" sz="2600" kern="1200" dirty="0" err="1"/>
            <a:t>bir</a:t>
          </a:r>
          <a:r>
            <a:rPr lang="en-US" sz="2600" kern="1200" dirty="0"/>
            <a:t> </a:t>
          </a:r>
          <a:r>
            <a:rPr lang="en-US" sz="2600" kern="1200" dirty="0" err="1"/>
            <a:t>xususiyatning</a:t>
          </a:r>
          <a:r>
            <a:rPr lang="en-US" sz="2600" kern="1200" dirty="0"/>
            <a:t> </a:t>
          </a:r>
          <a:r>
            <a:rPr lang="en-US" sz="2600" kern="1200" dirty="0" err="1"/>
            <a:t>qiymati</a:t>
          </a:r>
          <a:r>
            <a:rPr lang="en-US" sz="2600" kern="1200" dirty="0"/>
            <a:t> </a:t>
          </a:r>
          <a:r>
            <a:rPr lang="en-US" sz="2600" kern="1200" dirty="0" err="1"/>
            <a:t>kutilganidek</a:t>
          </a:r>
          <a:r>
            <a:rPr lang="en-US" sz="2600" kern="1200" dirty="0"/>
            <a:t> </a:t>
          </a:r>
          <a:r>
            <a:rPr lang="en-US" sz="2600" kern="1200" dirty="0" err="1"/>
            <a:t>bo‘lishini</a:t>
          </a:r>
          <a:r>
            <a:rPr lang="en-US" sz="2600" kern="1200" dirty="0"/>
            <a:t> </a:t>
          </a:r>
          <a:r>
            <a:rPr lang="en-US" sz="2600" kern="1200" dirty="0" err="1"/>
            <a:t>ta’minlaydi</a:t>
          </a:r>
          <a:r>
            <a:rPr lang="en-US" sz="2600" kern="1200" dirty="0"/>
            <a:t>. </a:t>
          </a:r>
          <a:r>
            <a:rPr lang="en-US" sz="2600" kern="1200" dirty="0" err="1"/>
            <a:t>Masalan</a:t>
          </a:r>
          <a:r>
            <a:rPr lang="en-US" sz="2600" kern="1200" dirty="0"/>
            <a:t> </a:t>
          </a:r>
          <a:r>
            <a:rPr lang="en-US" sz="2600" kern="1200" dirty="0" err="1"/>
            <a:t>o‘zgaruvchini</a:t>
          </a:r>
          <a:r>
            <a:rPr lang="en-US" sz="2600" kern="1200" dirty="0"/>
            <a:t> </a:t>
          </a:r>
          <a:r>
            <a:rPr lang="en-US" sz="2600" b="1" kern="1200" dirty="0" err="1"/>
            <a:t>matn</a:t>
          </a:r>
          <a:r>
            <a:rPr lang="en-US" sz="2600" kern="1200" dirty="0"/>
            <a:t> </a:t>
          </a:r>
          <a:r>
            <a:rPr lang="en-US" sz="2600" kern="1200" dirty="0" err="1"/>
            <a:t>yoki</a:t>
          </a:r>
          <a:r>
            <a:rPr lang="en-US" sz="2600" kern="1200" dirty="0"/>
            <a:t> </a:t>
          </a:r>
          <a:r>
            <a:rPr lang="en-US" sz="2600" b="1" kern="1200" dirty="0" err="1"/>
            <a:t>raqam</a:t>
          </a:r>
          <a:r>
            <a:rPr lang="en-US" sz="2600" kern="1200" dirty="0"/>
            <a:t> </a:t>
          </a:r>
          <a:r>
            <a:rPr lang="en-US" sz="2600" kern="1200" dirty="0" err="1"/>
            <a:t>qiymatga</a:t>
          </a:r>
          <a:r>
            <a:rPr lang="en-US" sz="2600" kern="1200" dirty="0"/>
            <a:t> </a:t>
          </a:r>
          <a:r>
            <a:rPr lang="en-US" sz="2600" kern="1200" dirty="0" err="1"/>
            <a:t>ega</a:t>
          </a:r>
          <a:r>
            <a:rPr lang="en-US" sz="2600" kern="1200" dirty="0"/>
            <a:t> </a:t>
          </a:r>
          <a:r>
            <a:rPr lang="en-US" sz="2600" kern="1200" dirty="0" err="1"/>
            <a:t>ekanligini</a:t>
          </a:r>
          <a:r>
            <a:rPr lang="en-US" sz="2600" kern="1200" dirty="0"/>
            <a:t> </a:t>
          </a:r>
          <a:r>
            <a:rPr lang="en-US" sz="2600" kern="1200" dirty="0" err="1"/>
            <a:t>bilish</a:t>
          </a:r>
          <a:r>
            <a:rPr lang="en-US" sz="2600" kern="1200" dirty="0"/>
            <a:t> </a:t>
          </a:r>
          <a:r>
            <a:rPr lang="en-US" sz="2600" kern="1200" dirty="0" err="1"/>
            <a:t>uchun</a:t>
          </a:r>
          <a:r>
            <a:rPr lang="en-US" sz="2600" kern="1200" dirty="0"/>
            <a:t> </a:t>
          </a:r>
          <a:r>
            <a:rPr lang="en-US" sz="2600" kern="1200" dirty="0" err="1"/>
            <a:t>berilganlar</a:t>
          </a:r>
          <a:r>
            <a:rPr lang="en-US" sz="2600" kern="1200" dirty="0"/>
            <a:t> </a:t>
          </a:r>
          <a:r>
            <a:rPr lang="en-US" sz="2600" kern="1200" dirty="0" err="1"/>
            <a:t>turlari</a:t>
          </a:r>
          <a:r>
            <a:rPr lang="en-US" sz="2600" kern="1200" dirty="0"/>
            <a:t> </a:t>
          </a:r>
          <a:r>
            <a:rPr lang="en-US" sz="2600" kern="1200" dirty="0" err="1"/>
            <a:t>ishlatiladi</a:t>
          </a:r>
          <a:r>
            <a:rPr lang="en-US" sz="2600" kern="1200" dirty="0"/>
            <a:t>. </a:t>
          </a:r>
          <a:r>
            <a:rPr lang="en-US" sz="2600" kern="1200" dirty="0" err="1"/>
            <a:t>O‘zgaruvchilar</a:t>
          </a:r>
          <a:r>
            <a:rPr lang="en-US" sz="2600" kern="1200" dirty="0"/>
            <a:t> </a:t>
          </a:r>
          <a:r>
            <a:rPr lang="en-US" sz="2600" kern="1200" dirty="0" err="1"/>
            <a:t>har</a:t>
          </a:r>
          <a:r>
            <a:rPr lang="en-US" sz="2600" kern="1200" dirty="0"/>
            <a:t> </a:t>
          </a:r>
          <a:r>
            <a:rPr lang="en-US" sz="2600" kern="1200" dirty="0" err="1"/>
            <a:t>xil</a:t>
          </a:r>
          <a:r>
            <a:rPr lang="en-US" sz="2600" kern="1200" dirty="0"/>
            <a:t> </a:t>
          </a:r>
          <a:r>
            <a:rPr lang="en-US" sz="2600" kern="1200" dirty="0" err="1"/>
            <a:t>turdagi</a:t>
          </a:r>
          <a:r>
            <a:rPr lang="en-US" sz="2600" kern="1200" dirty="0"/>
            <a:t> </a:t>
          </a:r>
          <a:r>
            <a:rPr lang="en-US" sz="2600" kern="1200" dirty="0" err="1"/>
            <a:t>berilganlarni</a:t>
          </a:r>
          <a:r>
            <a:rPr lang="en-US" sz="2600" kern="1200" dirty="0"/>
            <a:t> </a:t>
          </a:r>
          <a:r>
            <a:rPr lang="en-US" sz="2600" kern="1200" dirty="0" err="1"/>
            <a:t>o‘zida</a:t>
          </a:r>
          <a:r>
            <a:rPr lang="en-US" sz="2600" kern="1200" dirty="0"/>
            <a:t> </a:t>
          </a:r>
          <a:r>
            <a:rPr lang="en-US" sz="2600" kern="1200" dirty="0" err="1"/>
            <a:t>saqlashi</a:t>
          </a:r>
          <a:r>
            <a:rPr lang="en-US" sz="2600" kern="1200" dirty="0"/>
            <a:t> </a:t>
          </a:r>
          <a:r>
            <a:rPr lang="en-US" sz="2600" kern="1200" dirty="0" err="1"/>
            <a:t>mumkin</a:t>
          </a:r>
          <a:r>
            <a:rPr lang="en-US" sz="2600" kern="1200" dirty="0"/>
            <a:t>. </a:t>
          </a:r>
        </a:p>
      </dsp:txBody>
      <dsp:txXfrm>
        <a:off x="1131226" y="1793675"/>
        <a:ext cx="7979483" cy="344032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A9632F-0D9C-45BA-92C8-929551D5A658}">
      <dsp:nvSpPr>
        <dsp:cNvPr id="0" name=""/>
        <dsp:cNvSpPr/>
      </dsp:nvSpPr>
      <dsp:spPr>
        <a:xfrm>
          <a:off x="0" y="0"/>
          <a:ext cx="10241937" cy="562214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3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3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3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31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</a:t>
          </a:r>
          <a:r>
            <a:rPr lang="en-US" sz="3100" b="1" kern="1200" dirty="0" err="1"/>
            <a:t>erilganlar</a:t>
          </a:r>
          <a:r>
            <a:rPr lang="en-US" sz="3100" b="1" kern="1200" dirty="0"/>
            <a:t> </a:t>
          </a:r>
          <a:r>
            <a:rPr lang="en-US" sz="3100" b="1" kern="1200" dirty="0" err="1"/>
            <a:t>turi</a:t>
          </a:r>
          <a:br>
            <a:rPr lang="en-US" sz="31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3100" kern="1200" dirty="0"/>
        </a:p>
      </dsp:txBody>
      <dsp:txXfrm>
        <a:off x="0" y="0"/>
        <a:ext cx="10241937" cy="1686642"/>
      </dsp:txXfrm>
    </dsp:sp>
    <dsp:sp modelId="{130D2AF1-2F0E-469B-B673-8E1507C201F6}">
      <dsp:nvSpPr>
        <dsp:cNvPr id="0" name=""/>
        <dsp:cNvSpPr/>
      </dsp:nvSpPr>
      <dsp:spPr>
        <a:xfrm>
          <a:off x="1024193" y="1686642"/>
          <a:ext cx="8193549" cy="36543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marL="0" lvl="0" indent="0" algn="just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/>
            <a:t>Python </a:t>
          </a:r>
          <a:r>
            <a:rPr lang="en-US" sz="2900" b="1" kern="1200" dirty="0" err="1"/>
            <a:t>dasturlash</a:t>
          </a:r>
          <a:r>
            <a:rPr lang="en-US" sz="2900" b="1" kern="1200" dirty="0"/>
            <a:t> </a:t>
          </a:r>
          <a:r>
            <a:rPr lang="en-US" sz="2900" b="1" kern="1200" dirty="0" err="1"/>
            <a:t>tilida</a:t>
          </a:r>
          <a:r>
            <a:rPr lang="en-US" sz="2900" b="1" kern="1200" dirty="0"/>
            <a:t> </a:t>
          </a:r>
          <a:r>
            <a:rPr lang="en-US" sz="2900" b="1" kern="1200" dirty="0" err="1"/>
            <a:t>raqamli</a:t>
          </a:r>
          <a:r>
            <a:rPr lang="en-US" sz="2900" b="1" kern="1200" dirty="0"/>
            <a:t> </a:t>
          </a:r>
          <a:r>
            <a:rPr lang="en-US" sz="2900" b="1" kern="1200" dirty="0" err="1"/>
            <a:t>berilganlar</a:t>
          </a:r>
          <a:r>
            <a:rPr lang="en-US" sz="2900" b="1" kern="1200" dirty="0"/>
            <a:t> </a:t>
          </a:r>
          <a:r>
            <a:rPr lang="en-US" sz="2900" b="1" kern="1200" dirty="0" err="1"/>
            <a:t>turlari</a:t>
          </a:r>
          <a:endParaRPr lang="ru-RU" sz="2900" kern="1200" dirty="0"/>
        </a:p>
        <a:p>
          <a:pPr marL="0" lvl="0" indent="0" algn="just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Python </a:t>
          </a:r>
          <a:r>
            <a:rPr lang="en-US" sz="2900" kern="1200" dirty="0" err="1"/>
            <a:t>dasturlash</a:t>
          </a:r>
          <a:r>
            <a:rPr lang="en-US" sz="2900" kern="1200" dirty="0"/>
            <a:t> </a:t>
          </a:r>
          <a:r>
            <a:rPr lang="en-US" sz="2900" kern="1200" dirty="0" err="1"/>
            <a:t>tilida</a:t>
          </a:r>
          <a:r>
            <a:rPr lang="en-US" sz="2900" kern="1200" dirty="0"/>
            <a:t> </a:t>
          </a:r>
          <a:r>
            <a:rPr lang="en-US" sz="2900" kern="1200" dirty="0" err="1"/>
            <a:t>uchta</a:t>
          </a:r>
          <a:r>
            <a:rPr lang="en-US" sz="2900" kern="1200" dirty="0"/>
            <a:t> </a:t>
          </a:r>
          <a:r>
            <a:rPr lang="en-US" sz="2900" kern="1200" dirty="0" err="1"/>
            <a:t>raqamli</a:t>
          </a:r>
          <a:r>
            <a:rPr lang="en-US" sz="2900" kern="1200" dirty="0"/>
            <a:t> </a:t>
          </a:r>
          <a:r>
            <a:rPr lang="en-US" sz="2900" kern="1200" dirty="0" err="1"/>
            <a:t>berilganlar</a:t>
          </a:r>
          <a:r>
            <a:rPr lang="en-US" sz="2900" kern="1200" dirty="0"/>
            <a:t> </a:t>
          </a:r>
          <a:r>
            <a:rPr lang="en-US" sz="2900" kern="1200" dirty="0" err="1"/>
            <a:t>turi</a:t>
          </a:r>
          <a:r>
            <a:rPr lang="en-US" sz="2900" kern="1200" dirty="0"/>
            <a:t> </a:t>
          </a:r>
          <a:r>
            <a:rPr lang="en-US" sz="2900" kern="1200" dirty="0" err="1"/>
            <a:t>mavjud</a:t>
          </a:r>
          <a:r>
            <a:rPr lang="en-US" sz="2900" kern="1200" dirty="0"/>
            <a:t>:</a:t>
          </a:r>
          <a:endParaRPr lang="ru-RU" sz="2900" kern="1200" dirty="0"/>
        </a:p>
        <a:p>
          <a:pPr marL="0" lvl="0" indent="0" algn="just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2900" b="1" kern="1200" dirty="0"/>
            <a:t>Int </a:t>
          </a:r>
          <a:endParaRPr lang="ru-RU" sz="2900" kern="1200" dirty="0"/>
        </a:p>
        <a:p>
          <a:pPr marL="0" lvl="0" indent="0" algn="just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2900" b="1" kern="1200" dirty="0"/>
            <a:t>Float</a:t>
          </a:r>
          <a:endParaRPr lang="ru-RU" sz="2900" kern="1200" dirty="0"/>
        </a:p>
        <a:p>
          <a:pPr marL="0" lvl="0" indent="0" algn="just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 panose="05050102010706020507" pitchFamily="18" charset="2"/>
            <a:buNone/>
          </a:pPr>
          <a:r>
            <a:rPr lang="en-US" sz="2900" b="1" kern="1200" dirty="0"/>
            <a:t>Complex</a:t>
          </a:r>
          <a:endParaRPr lang="en-US" sz="2900" kern="1200" dirty="0"/>
        </a:p>
      </dsp:txBody>
      <dsp:txXfrm>
        <a:off x="1131226" y="1793675"/>
        <a:ext cx="7979483" cy="344032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A9632F-0D9C-45BA-92C8-929551D5A658}">
      <dsp:nvSpPr>
        <dsp:cNvPr id="0" name=""/>
        <dsp:cNvSpPr/>
      </dsp:nvSpPr>
      <dsp:spPr>
        <a:xfrm>
          <a:off x="0" y="0"/>
          <a:ext cx="10241937" cy="562214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3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3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3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400" b="1" kern="1200" dirty="0" err="1"/>
            <a:t>O‘zgaruvchi</a:t>
          </a:r>
          <a:r>
            <a:rPr lang="en-US" sz="3400" b="1" kern="1200" dirty="0"/>
            <a:t> </a:t>
          </a:r>
          <a:r>
            <a:rPr lang="en-US" sz="3400" b="1" kern="1200" dirty="0" err="1"/>
            <a:t>berilganlar</a:t>
          </a:r>
          <a:r>
            <a:rPr lang="en-US" sz="3400" b="1" kern="1200" dirty="0"/>
            <a:t> </a:t>
          </a:r>
          <a:r>
            <a:rPr lang="en-US" sz="3400" b="1" kern="1200" dirty="0" err="1"/>
            <a:t>turini</a:t>
          </a:r>
          <a:r>
            <a:rPr lang="en-US" sz="3400" b="1" kern="1200" dirty="0"/>
            <a:t> </a:t>
          </a:r>
          <a:r>
            <a:rPr lang="en-US" sz="3400" b="1" kern="1200" dirty="0" err="1"/>
            <a:t>o‘zgartirish</a:t>
          </a:r>
          <a:r>
            <a:rPr lang="en-US" sz="3400" b="1" kern="1200" dirty="0"/>
            <a:t> (Type Conversion)</a:t>
          </a:r>
          <a:br>
            <a:rPr lang="en-US" sz="34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en-US" sz="3400" kern="1200" dirty="0"/>
        </a:p>
      </dsp:txBody>
      <dsp:txXfrm>
        <a:off x="0" y="0"/>
        <a:ext cx="10241937" cy="1686642"/>
      </dsp:txXfrm>
    </dsp:sp>
    <dsp:sp modelId="{130D2AF1-2F0E-469B-B673-8E1507C201F6}">
      <dsp:nvSpPr>
        <dsp:cNvPr id="0" name=""/>
        <dsp:cNvSpPr/>
      </dsp:nvSpPr>
      <dsp:spPr>
        <a:xfrm>
          <a:off x="1024193" y="1686642"/>
          <a:ext cx="8193549" cy="36543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980" tIns="70485" rIns="93980" bIns="70485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 err="1"/>
            <a:t>O‘zgaruvchi</a:t>
          </a:r>
          <a:r>
            <a:rPr lang="en-US" sz="3700" b="1" kern="1200" dirty="0"/>
            <a:t> </a:t>
          </a:r>
          <a:r>
            <a:rPr lang="en-US" sz="3700" b="1" kern="1200" dirty="0" err="1"/>
            <a:t>berilganlar</a:t>
          </a:r>
          <a:r>
            <a:rPr lang="en-US" sz="3700" b="1" kern="1200" dirty="0"/>
            <a:t> </a:t>
          </a:r>
          <a:r>
            <a:rPr lang="en-US" sz="3700" b="1" kern="1200" dirty="0" err="1"/>
            <a:t>turini</a:t>
          </a:r>
          <a:r>
            <a:rPr lang="en-US" sz="3700" b="1" kern="1200" dirty="0"/>
            <a:t> </a:t>
          </a:r>
          <a:r>
            <a:rPr lang="en-US" sz="3700" b="1" kern="1200" dirty="0" err="1"/>
            <a:t>o‘zgartirish</a:t>
          </a:r>
          <a:r>
            <a:rPr lang="en-US" sz="3700" b="1" kern="1200" dirty="0"/>
            <a:t> (Type Conversion)</a:t>
          </a:r>
          <a:endParaRPr lang="ru-RU" sz="3700" kern="1200" dirty="0"/>
        </a:p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 err="1"/>
            <a:t>Siz</a:t>
          </a:r>
          <a:r>
            <a:rPr lang="en-US" sz="3700" kern="1200" dirty="0"/>
            <a:t> </a:t>
          </a:r>
          <a:r>
            <a:rPr lang="en-US" sz="3700" b="1" kern="1200" dirty="0"/>
            <a:t>int()</a:t>
          </a:r>
          <a:r>
            <a:rPr lang="en-US" sz="3700" kern="1200" dirty="0"/>
            <a:t>, </a:t>
          </a:r>
          <a:r>
            <a:rPr lang="en-US" sz="3700" b="1" kern="1200" dirty="0"/>
            <a:t>float()</a:t>
          </a:r>
          <a:r>
            <a:rPr lang="en-US" sz="3700" kern="1200" dirty="0"/>
            <a:t> </a:t>
          </a:r>
          <a:r>
            <a:rPr lang="en-US" sz="3700" kern="1200" dirty="0" err="1"/>
            <a:t>va</a:t>
          </a:r>
          <a:r>
            <a:rPr lang="en-US" sz="3700" kern="1200" dirty="0"/>
            <a:t> </a:t>
          </a:r>
          <a:r>
            <a:rPr lang="en-US" sz="3700" b="1" kern="1200" dirty="0"/>
            <a:t>complex()</a:t>
          </a:r>
          <a:r>
            <a:rPr lang="en-US" sz="3700" kern="1200" dirty="0"/>
            <a:t> </a:t>
          </a:r>
          <a:r>
            <a:rPr lang="en-US" sz="3700" kern="1200" dirty="0" err="1"/>
            <a:t>funksiyalari</a:t>
          </a:r>
          <a:r>
            <a:rPr lang="en-US" sz="3700" kern="1200" dirty="0"/>
            <a:t> </a:t>
          </a:r>
          <a:r>
            <a:rPr lang="en-US" sz="3700" kern="1200" dirty="0" err="1"/>
            <a:t>yordamida</a:t>
          </a:r>
          <a:r>
            <a:rPr lang="en-US" sz="3700" kern="1200" dirty="0"/>
            <a:t> </a:t>
          </a:r>
          <a:r>
            <a:rPr lang="en-US" sz="3700" kern="1200" dirty="0" err="1"/>
            <a:t>o‘zgaruvchini</a:t>
          </a:r>
          <a:r>
            <a:rPr lang="en-US" sz="3700" kern="1200" dirty="0"/>
            <a:t> </a:t>
          </a:r>
          <a:r>
            <a:rPr lang="en-US" sz="3700" kern="1200" dirty="0" err="1"/>
            <a:t>bir</a:t>
          </a:r>
          <a:r>
            <a:rPr lang="en-US" sz="3700" kern="1200" dirty="0"/>
            <a:t> </a:t>
          </a:r>
          <a:r>
            <a:rPr lang="en-US" sz="3700" kern="1200" dirty="0" err="1"/>
            <a:t>berilganlar</a:t>
          </a:r>
          <a:r>
            <a:rPr lang="en-US" sz="3700" kern="1200" dirty="0"/>
            <a:t> </a:t>
          </a:r>
          <a:r>
            <a:rPr lang="en-US" sz="3700" kern="1200" dirty="0" err="1"/>
            <a:t>turidan</a:t>
          </a:r>
          <a:r>
            <a:rPr lang="en-US" sz="3700" kern="1200" dirty="0"/>
            <a:t> </a:t>
          </a:r>
          <a:r>
            <a:rPr lang="en-US" sz="3700" kern="1200" dirty="0" err="1"/>
            <a:t>boshqa</a:t>
          </a:r>
          <a:r>
            <a:rPr lang="en-US" sz="3700" kern="1200" dirty="0"/>
            <a:t> </a:t>
          </a:r>
          <a:r>
            <a:rPr lang="en-US" sz="3700" kern="1200" dirty="0" err="1"/>
            <a:t>berilganlar</a:t>
          </a:r>
          <a:r>
            <a:rPr lang="en-US" sz="3700" kern="1200" dirty="0"/>
            <a:t> </a:t>
          </a:r>
          <a:r>
            <a:rPr lang="en-US" sz="3700" kern="1200" dirty="0" err="1"/>
            <a:t>turiga</a:t>
          </a:r>
          <a:r>
            <a:rPr lang="en-US" sz="3700" kern="1200" dirty="0"/>
            <a:t> </a:t>
          </a:r>
          <a:r>
            <a:rPr lang="en-US" sz="3700" kern="1200" dirty="0" err="1"/>
            <a:t>o‘zgartirishingiz</a:t>
          </a:r>
          <a:r>
            <a:rPr lang="en-US" sz="3700" kern="1200" dirty="0"/>
            <a:t> </a:t>
          </a:r>
          <a:r>
            <a:rPr lang="en-US" sz="3700" kern="1200" dirty="0" err="1"/>
            <a:t>mumkin</a:t>
          </a:r>
          <a:r>
            <a:rPr lang="en-US" sz="3700" kern="1200" dirty="0"/>
            <a:t>:</a:t>
          </a:r>
        </a:p>
      </dsp:txBody>
      <dsp:txXfrm>
        <a:off x="1131226" y="1793675"/>
        <a:ext cx="7979483" cy="344032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A9632F-0D9C-45BA-92C8-929551D5A658}">
      <dsp:nvSpPr>
        <dsp:cNvPr id="0" name=""/>
        <dsp:cNvSpPr/>
      </dsp:nvSpPr>
      <dsp:spPr>
        <a:xfrm>
          <a:off x="0" y="0"/>
          <a:ext cx="10241937" cy="562214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Python </a:t>
          </a:r>
          <a:r>
            <a:rPr lang="en-US" sz="47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dasturlash</a:t>
          </a:r>
          <a:r>
            <a:rPr lang="en-US" sz="4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tilida</a:t>
          </a:r>
          <a:r>
            <a:rPr lang="en-US" sz="47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b="1" kern="1200" dirty="0"/>
            <a:t>Boolean (</a:t>
          </a:r>
          <a:r>
            <a:rPr lang="en-US" sz="4700" b="1" kern="1200" dirty="0" err="1"/>
            <a:t>mantiqiy</a:t>
          </a:r>
          <a:r>
            <a:rPr lang="en-US" sz="4700" b="1" kern="1200" dirty="0"/>
            <a:t>) </a:t>
          </a:r>
          <a:r>
            <a:rPr lang="en-US" sz="4700" b="1" kern="1200" dirty="0" err="1"/>
            <a:t>berilganlar</a:t>
          </a:r>
          <a:r>
            <a:rPr lang="en-US" sz="4700" b="1" kern="1200" dirty="0"/>
            <a:t> </a:t>
          </a:r>
          <a:r>
            <a:rPr lang="en-US" sz="4700" b="1" kern="1200" dirty="0" err="1"/>
            <a:t>turi</a:t>
          </a:r>
          <a:endParaRPr lang="en-US" sz="4700" kern="1200" dirty="0"/>
        </a:p>
      </dsp:txBody>
      <dsp:txXfrm>
        <a:off x="0" y="0"/>
        <a:ext cx="10241937" cy="1686642"/>
      </dsp:txXfrm>
    </dsp:sp>
    <dsp:sp modelId="{130D2AF1-2F0E-469B-B673-8E1507C201F6}">
      <dsp:nvSpPr>
        <dsp:cNvPr id="0" name=""/>
        <dsp:cNvSpPr/>
      </dsp:nvSpPr>
      <dsp:spPr>
        <a:xfrm>
          <a:off x="1024193" y="1686642"/>
          <a:ext cx="8193549" cy="36543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49530" rIns="66040" bIns="4953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/>
            <a:t>Boolean</a:t>
          </a:r>
          <a:r>
            <a:rPr lang="en-US" sz="2600" kern="1200" dirty="0"/>
            <a:t> </a:t>
          </a:r>
          <a:r>
            <a:rPr lang="en-US" sz="2600" kern="1200" dirty="0" err="1"/>
            <a:t>so‘zini</a:t>
          </a:r>
          <a:r>
            <a:rPr lang="en-US" sz="2600" kern="1200" dirty="0"/>
            <a:t> </a:t>
          </a:r>
          <a:r>
            <a:rPr lang="en-US" sz="2600" kern="1200" dirty="0" err="1"/>
            <a:t>o‘zbek</a:t>
          </a:r>
          <a:r>
            <a:rPr lang="en-US" sz="2600" kern="1200" dirty="0"/>
            <a:t> </a:t>
          </a:r>
          <a:r>
            <a:rPr lang="en-US" sz="2600" kern="1200" dirty="0" err="1"/>
            <a:t>tiliga</a:t>
          </a:r>
          <a:r>
            <a:rPr lang="en-US" sz="2600" kern="1200" dirty="0"/>
            <a:t> </a:t>
          </a:r>
          <a:r>
            <a:rPr lang="en-US" sz="2600" b="1" kern="1200" dirty="0" err="1"/>
            <a:t>mantiqiy</a:t>
          </a:r>
          <a:r>
            <a:rPr lang="en-US" sz="2600" kern="1200" dirty="0"/>
            <a:t> deb </a:t>
          </a:r>
          <a:r>
            <a:rPr lang="en-US" sz="2600" kern="1200" dirty="0" err="1"/>
            <a:t>tarjima</a:t>
          </a:r>
          <a:r>
            <a:rPr lang="en-US" sz="2600" kern="1200" dirty="0"/>
            <a:t> </a:t>
          </a:r>
          <a:r>
            <a:rPr lang="en-US" sz="2600" kern="1200" dirty="0" err="1"/>
            <a:t>qilsak</a:t>
          </a:r>
          <a:r>
            <a:rPr lang="en-US" sz="2600" kern="1200" dirty="0"/>
            <a:t> </a:t>
          </a:r>
          <a:r>
            <a:rPr lang="en-US" sz="2600" kern="1200" dirty="0" err="1"/>
            <a:t>bo‘ladi</a:t>
          </a:r>
          <a:r>
            <a:rPr lang="en-US" sz="2600" kern="1200" dirty="0"/>
            <a:t>. </a:t>
          </a:r>
          <a:r>
            <a:rPr lang="en-US" sz="2600" kern="1200" dirty="0" err="1"/>
            <a:t>Mantiqiy</a:t>
          </a:r>
          <a:r>
            <a:rPr lang="en-US" sz="2600" kern="1200" dirty="0"/>
            <a:t> </a:t>
          </a:r>
          <a:r>
            <a:rPr lang="en-US" sz="2600" kern="1200" dirty="0" err="1"/>
            <a:t>degani</a:t>
          </a:r>
          <a:r>
            <a:rPr lang="en-US" sz="2600" kern="1200" dirty="0"/>
            <a:t> </a:t>
          </a:r>
          <a:r>
            <a:rPr lang="en-US" sz="2600" kern="1200" dirty="0" err="1"/>
            <a:t>dasturlashda</a:t>
          </a:r>
          <a:r>
            <a:rPr lang="en-US" sz="2600" kern="1200" dirty="0"/>
            <a:t> </a:t>
          </a:r>
          <a:r>
            <a:rPr lang="en-US" sz="2600" kern="1200" dirty="0" err="1"/>
            <a:t>ikkita</a:t>
          </a:r>
          <a:r>
            <a:rPr lang="en-US" sz="2600" kern="1200" dirty="0"/>
            <a:t> </a:t>
          </a:r>
          <a:r>
            <a:rPr lang="en-US" sz="2600" kern="1200" dirty="0" err="1"/>
            <a:t>natijadan</a:t>
          </a:r>
          <a:r>
            <a:rPr lang="en-US" sz="2600" kern="1200" dirty="0"/>
            <a:t> </a:t>
          </a:r>
          <a:r>
            <a:rPr lang="en-US" sz="2600" kern="1200" dirty="0" err="1"/>
            <a:t>birini</a:t>
          </a:r>
          <a:r>
            <a:rPr lang="en-US" sz="2600" kern="1200" dirty="0"/>
            <a:t> </a:t>
          </a:r>
          <a:r>
            <a:rPr lang="en-US" sz="2600" kern="1200" dirty="0" err="1"/>
            <a:t>chiqaradi</a:t>
          </a:r>
          <a:r>
            <a:rPr lang="en-US" sz="2600" kern="1200" dirty="0"/>
            <a:t> deb </a:t>
          </a:r>
          <a:r>
            <a:rPr lang="en-US" sz="2600" kern="1200" dirty="0" err="1"/>
            <a:t>ta’riflanadi</a:t>
          </a:r>
          <a:r>
            <a:rPr lang="en-US" sz="2600" kern="1200" dirty="0"/>
            <a:t>. </a:t>
          </a:r>
          <a:r>
            <a:rPr lang="en-US" sz="2600" kern="1200" dirty="0" err="1"/>
            <a:t>Malasan</a:t>
          </a:r>
          <a:r>
            <a:rPr lang="en-US" sz="2600" kern="1200" dirty="0"/>
            <a:t>, </a:t>
          </a:r>
          <a:r>
            <a:rPr lang="en-US" sz="2600" kern="1200" dirty="0" err="1"/>
            <a:t>to‘g‘ri</a:t>
          </a:r>
          <a:r>
            <a:rPr lang="en-US" sz="2600" kern="1200" dirty="0"/>
            <a:t> </a:t>
          </a:r>
          <a:r>
            <a:rPr lang="en-US" sz="2600" kern="1200" dirty="0" err="1"/>
            <a:t>yoki</a:t>
          </a:r>
          <a:r>
            <a:rPr lang="en-US" sz="2600" kern="1200" dirty="0"/>
            <a:t> </a:t>
          </a:r>
          <a:r>
            <a:rPr lang="en-US" sz="2600" kern="1200" dirty="0" err="1"/>
            <a:t>noto‘g‘ri</a:t>
          </a:r>
          <a:r>
            <a:rPr lang="en-US" sz="2600" kern="1200" dirty="0"/>
            <a:t>, </a:t>
          </a:r>
          <a:r>
            <a:rPr lang="en-US" sz="2600" kern="1200" dirty="0" err="1"/>
            <a:t>o‘chiq</a:t>
          </a:r>
          <a:r>
            <a:rPr lang="en-US" sz="2600" kern="1200" dirty="0"/>
            <a:t> </a:t>
          </a:r>
          <a:r>
            <a:rPr lang="en-US" sz="2600" kern="1200" dirty="0" err="1"/>
            <a:t>yoki</a:t>
          </a:r>
          <a:r>
            <a:rPr lang="en-US" sz="2600" kern="1200" dirty="0"/>
            <a:t> </a:t>
          </a:r>
          <a:r>
            <a:rPr lang="en-US" sz="2600" kern="1200" dirty="0" err="1"/>
            <a:t>yoniq</a:t>
          </a:r>
          <a:r>
            <a:rPr lang="en-US" sz="2600" kern="1200" dirty="0"/>
            <a:t>, </a:t>
          </a:r>
          <a:r>
            <a:rPr lang="en-US" sz="2600" kern="1200" dirty="0" err="1"/>
            <a:t>bor</a:t>
          </a:r>
          <a:r>
            <a:rPr lang="en-US" sz="2600" kern="1200" dirty="0"/>
            <a:t> </a:t>
          </a:r>
          <a:r>
            <a:rPr lang="en-US" sz="2600" kern="1200" dirty="0" err="1"/>
            <a:t>yoki</a:t>
          </a:r>
          <a:r>
            <a:rPr lang="en-US" sz="2600" kern="1200" dirty="0"/>
            <a:t> </a:t>
          </a:r>
          <a:r>
            <a:rPr lang="en-US" sz="2600" kern="1200" dirty="0" err="1"/>
            <a:t>yo‘q</a:t>
          </a:r>
          <a:r>
            <a:rPr lang="en-US" sz="2600" kern="1200" dirty="0"/>
            <a:t>. </a:t>
          </a:r>
          <a:r>
            <a:rPr lang="en-US" sz="2600" kern="1200" dirty="0" err="1"/>
            <a:t>Dasturlashda</a:t>
          </a:r>
          <a:r>
            <a:rPr lang="en-US" sz="2600" kern="1200" dirty="0"/>
            <a:t> </a:t>
          </a:r>
          <a:r>
            <a:rPr lang="en-US" sz="2600" b="1" kern="1200" dirty="0"/>
            <a:t>Boolean</a:t>
          </a:r>
          <a:r>
            <a:rPr lang="en-US" sz="2600" kern="1200" dirty="0"/>
            <a:t> </a:t>
          </a:r>
          <a:r>
            <a:rPr lang="en-US" sz="2600" kern="1200" dirty="0" err="1"/>
            <a:t>aslida</a:t>
          </a:r>
          <a:r>
            <a:rPr lang="en-US" sz="2600" kern="1200" dirty="0"/>
            <a:t> </a:t>
          </a:r>
          <a:r>
            <a:rPr lang="en-US" sz="2600" b="1" kern="1200" dirty="0" err="1"/>
            <a:t>to‘g‘ri</a:t>
          </a:r>
          <a:r>
            <a:rPr lang="en-US" sz="2600" b="1" kern="1200" dirty="0"/>
            <a:t>(True)</a:t>
          </a:r>
          <a:r>
            <a:rPr lang="en-US" sz="2600" kern="1200" dirty="0"/>
            <a:t> </a:t>
          </a:r>
          <a:r>
            <a:rPr lang="en-US" sz="2600" kern="1200" dirty="0" err="1"/>
            <a:t>yoki</a:t>
          </a:r>
          <a:r>
            <a:rPr lang="en-US" sz="2600" kern="1200" dirty="0"/>
            <a:t> </a:t>
          </a:r>
          <a:r>
            <a:rPr lang="en-US" sz="2600" b="1" kern="1200" dirty="0" err="1"/>
            <a:t>no‘to‘gri</a:t>
          </a:r>
          <a:r>
            <a:rPr lang="en-US" sz="2600" b="1" kern="1200" dirty="0"/>
            <a:t>(False)</a:t>
          </a:r>
          <a:r>
            <a:rPr lang="en-US" sz="2600" kern="1200" dirty="0"/>
            <a:t> </a:t>
          </a:r>
          <a:r>
            <a:rPr lang="en-US" sz="2600" kern="1200" dirty="0" err="1"/>
            <a:t>natijalarini</a:t>
          </a:r>
          <a:r>
            <a:rPr lang="en-US" sz="2600" kern="1200" dirty="0"/>
            <a:t> </a:t>
          </a:r>
          <a:r>
            <a:rPr lang="en-US" sz="2600" kern="1200" dirty="0" err="1"/>
            <a:t>beradi</a:t>
          </a:r>
          <a:r>
            <a:rPr lang="en-US" sz="2600" kern="1200" dirty="0"/>
            <a:t>. Bu </a:t>
          </a:r>
          <a:r>
            <a:rPr lang="en-US" sz="2600" kern="1200" dirty="0" err="1"/>
            <a:t>to‘g‘ri</a:t>
          </a:r>
          <a:r>
            <a:rPr lang="en-US" sz="2600" kern="1200" dirty="0"/>
            <a:t> </a:t>
          </a:r>
          <a:r>
            <a:rPr lang="en-US" sz="2600" kern="1200" dirty="0" err="1"/>
            <a:t>yoki</a:t>
          </a:r>
          <a:r>
            <a:rPr lang="en-US" sz="2600" kern="1200" dirty="0"/>
            <a:t> </a:t>
          </a:r>
          <a:r>
            <a:rPr lang="en-US" sz="2600" kern="1200" dirty="0" err="1"/>
            <a:t>noto‘g‘ri</a:t>
          </a:r>
          <a:r>
            <a:rPr lang="en-US" sz="2600" kern="1200" dirty="0"/>
            <a:t> </a:t>
          </a:r>
          <a:r>
            <a:rPr lang="en-US" sz="2600" kern="1200" dirty="0" err="1"/>
            <a:t>natijalar</a:t>
          </a:r>
          <a:r>
            <a:rPr lang="en-US" sz="2600" kern="1200" dirty="0"/>
            <a:t> </a:t>
          </a:r>
          <a:r>
            <a:rPr lang="en-US" sz="2600" kern="1200" dirty="0" err="1"/>
            <a:t>ba’zi</a:t>
          </a:r>
          <a:r>
            <a:rPr lang="en-US" sz="2600" kern="1200" dirty="0"/>
            <a:t> </a:t>
          </a:r>
          <a:r>
            <a:rPr lang="en-US" sz="2600" kern="1200" dirty="0" err="1"/>
            <a:t>kitoblarda</a:t>
          </a:r>
          <a:r>
            <a:rPr lang="en-US" sz="2600" kern="1200" dirty="0"/>
            <a:t> 1 (</a:t>
          </a:r>
          <a:r>
            <a:rPr lang="en-US" sz="2600" kern="1200" dirty="0" err="1"/>
            <a:t>To‘g‘ri</a:t>
          </a:r>
          <a:r>
            <a:rPr lang="en-US" sz="2600" kern="1200" dirty="0"/>
            <a:t>) </a:t>
          </a:r>
          <a:r>
            <a:rPr lang="en-US" sz="2600" kern="1200" dirty="0" err="1"/>
            <a:t>va</a:t>
          </a:r>
          <a:r>
            <a:rPr lang="en-US" sz="2600" kern="1200" dirty="0"/>
            <a:t> 0 (</a:t>
          </a:r>
          <a:r>
            <a:rPr lang="en-US" sz="2600" kern="1200" dirty="0" err="1"/>
            <a:t>noto‘g‘ri</a:t>
          </a:r>
          <a:r>
            <a:rPr lang="en-US" sz="2600" kern="1200" dirty="0"/>
            <a:t>) </a:t>
          </a:r>
          <a:r>
            <a:rPr lang="en-US" sz="2600" kern="1200" dirty="0" err="1"/>
            <a:t>bilan</a:t>
          </a:r>
          <a:r>
            <a:rPr lang="en-US" sz="2600" kern="1200" dirty="0"/>
            <a:t> ham </a:t>
          </a:r>
          <a:r>
            <a:rPr lang="en-US" sz="2600" kern="1200" dirty="0" err="1"/>
            <a:t>ifodalanadi</a:t>
          </a:r>
          <a:r>
            <a:rPr lang="en-US" sz="2600" kern="1200" dirty="0"/>
            <a:t>. </a:t>
          </a:r>
          <a:r>
            <a:rPr lang="en-US" sz="2600" kern="1200" dirty="0" err="1"/>
            <a:t>Odatda</a:t>
          </a:r>
          <a:r>
            <a:rPr lang="en-US" sz="2600" kern="1200" dirty="0"/>
            <a:t> Boolean </a:t>
          </a:r>
          <a:r>
            <a:rPr lang="en-US" sz="2600" kern="1200" dirty="0" err="1"/>
            <a:t>berilganlar</a:t>
          </a:r>
          <a:r>
            <a:rPr lang="en-US" sz="2600" kern="1200" dirty="0"/>
            <a:t> </a:t>
          </a:r>
          <a:r>
            <a:rPr lang="en-US" sz="2600" kern="1200" dirty="0" err="1"/>
            <a:t>turi</a:t>
          </a:r>
          <a:r>
            <a:rPr lang="en-US" sz="2600" kern="1200" dirty="0"/>
            <a:t> </a:t>
          </a:r>
          <a:r>
            <a:rPr lang="en-US" sz="2600" kern="1200" dirty="0" err="1"/>
            <a:t>solishtirish</a:t>
          </a:r>
          <a:r>
            <a:rPr lang="en-US" sz="2600" kern="1200" dirty="0"/>
            <a:t> </a:t>
          </a:r>
          <a:r>
            <a:rPr lang="en-US" sz="2600" kern="1200" dirty="0" err="1"/>
            <a:t>uchun</a:t>
          </a:r>
          <a:r>
            <a:rPr lang="en-US" sz="2600" kern="1200" dirty="0"/>
            <a:t> </a:t>
          </a:r>
          <a:r>
            <a:rPr lang="en-US" sz="2600" kern="1200" dirty="0" err="1"/>
            <a:t>ishlatiladi</a:t>
          </a:r>
          <a:endParaRPr lang="en-US" sz="2600" kern="1200" dirty="0"/>
        </a:p>
      </dsp:txBody>
      <dsp:txXfrm>
        <a:off x="1131226" y="1793675"/>
        <a:ext cx="7979483" cy="34403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9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3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17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90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9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14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758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225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075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82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26C5F-32E2-4E37-8DCB-247397A9E16E}" type="datetimeFigureOut">
              <a:rPr lang="en-US" smtClean="0"/>
              <a:t>06-Apr-23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B0119-5E22-48A6-9693-934DFCC4DD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42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lisherismailov534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naconda.com/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programming language </a:t>
            </a:r>
          </a:p>
          <a:p>
            <a:pPr marL="0" indent="0" algn="ctr">
              <a:buNone/>
            </a:pP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2. 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variables, data type,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comments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Alisher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Ismailov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Information technology</a:t>
            </a: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Branch of Tashkent Financial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alisherismailov534@gmail.com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5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endParaRPr lang="en-US" sz="5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2-Mavzu. 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o`zgaruvchilari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berilganlar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Ismoilov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Toshkent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filiali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alisherismailov534@gmail.com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1-Mavzu. 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o`zgaruvchilari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berilganlar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lang="fr-F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742950" indent="-742950"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Python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O‘zgaruvchi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(variable)</a:t>
            </a:r>
          </a:p>
          <a:p>
            <a:pPr marL="742950" indent="-742950"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(data types)</a:t>
            </a:r>
          </a:p>
          <a:p>
            <a:pPr marL="742950" indent="-742950"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Python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(Type Conversion)</a:t>
            </a:r>
          </a:p>
          <a:p>
            <a:pPr marL="742950" indent="-742950"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Boolean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7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59FA847F-1FDE-4CB5-BA72-7D6901966B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4825271"/>
              </p:ext>
            </p:extLst>
          </p:nvPr>
        </p:nvGraphicFramePr>
        <p:xfrm>
          <a:off x="1274916" y="445865"/>
          <a:ext cx="9314426" cy="5966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9055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#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e’tiborsiz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qoldiradi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65C527-3AD1-29B3-C2B9-484BBA648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292"/>
          <a:stretch>
            <a:fillRect/>
          </a:stretch>
        </p:blipFill>
        <p:spPr bwMode="auto">
          <a:xfrm>
            <a:off x="838199" y="2234177"/>
            <a:ext cx="9840985" cy="3681164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69250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e’tiborsiz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qoldiradi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26A7AF-AA95-AEC3-1EE1-8232E52E0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811"/>
          <a:stretch>
            <a:fillRect/>
          </a:stretch>
        </p:blipFill>
        <p:spPr bwMode="auto">
          <a:xfrm>
            <a:off x="838200" y="2653973"/>
            <a:ext cx="10727902" cy="3587436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696968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tushuntiruvchi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C66CF8-298E-4F3E-5F55-05C2AB025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949" y="2636332"/>
            <a:ext cx="10210101" cy="4051731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08917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42955"/>
          </a:xfrm>
        </p:spPr>
        <p:txBody>
          <a:bodyPr>
            <a:normAutofit fontScale="85000" lnSpcReduction="10000"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tushuntiruvchi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turganimizdek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print(“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Salom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Python”)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e’tiborsiz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qoldirildi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#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belgiladik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C66CF8-298E-4F3E-5F55-05C2AB025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950" y="2636332"/>
            <a:ext cx="7775546" cy="3085613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64985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42955"/>
          </a:xfrm>
        </p:spPr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Ko‘p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qatorli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izoh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qoldirishning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qatorga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#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belgisini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qo‘shishingiz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36B679-0D43-BDE1-8791-9C74B728D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40" y="2356171"/>
            <a:ext cx="8062519" cy="4409598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69698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53A37-EEF1-3325-E1F4-4B2766AF1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qoldirish</a:t>
            </a:r>
            <a:endParaRPr lang="ru-R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0C157-A6CE-E10B-259C-B2C6843A3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42955"/>
          </a:xfrm>
        </p:spPr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Ko‘p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qoldirishni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qo‘shtirnoq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“””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joylanadi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“””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9AED34-A2F9-BB35-BFD9-21415331D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415" y="2559480"/>
            <a:ext cx="6653169" cy="400909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80222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40665" y="1341302"/>
            <a:ext cx="9144000" cy="999225"/>
          </a:xfrm>
        </p:spPr>
        <p:txBody>
          <a:bodyPr>
            <a:normAutofit fontScale="90000"/>
          </a:bodyPr>
          <a:lstStyle/>
          <a:p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148CF6BD-7F58-4E9C-84A7-E50BE58195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05289492"/>
              </p:ext>
            </p:extLst>
          </p:nvPr>
        </p:nvGraphicFramePr>
        <p:xfrm>
          <a:off x="409678" y="1769806"/>
          <a:ext cx="10268155" cy="4407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6506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FACB950C-55D6-4E80-A723-8B0EC02C0D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5609495"/>
              </p:ext>
            </p:extLst>
          </p:nvPr>
        </p:nvGraphicFramePr>
        <p:xfrm>
          <a:off x="975031" y="617930"/>
          <a:ext cx="10241937" cy="562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9766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C08B3B-2BC3-E168-C46F-32ADA3FA6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3 ta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yaratamiz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ekranga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chop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etamiz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print()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B39F73D-E5B9-7C2D-5595-60682AAFB9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935" y="2369628"/>
            <a:ext cx="8054130" cy="3736452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54242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C08B3B-2BC3-E168-C46F-32ADA3FA6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7E9285-554E-581B-5D53-ED4660BDFF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15" r="42169" b="18562"/>
          <a:stretch>
            <a:fillRect/>
          </a:stretch>
        </p:blipFill>
        <p:spPr bwMode="auto">
          <a:xfrm>
            <a:off x="1964081" y="2426603"/>
            <a:ext cx="8263838" cy="3017852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408311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C08B3B-2BC3-E168-C46F-32ADA3FA6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81EE00-0730-F3BB-95F8-CB4C034EE8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888" r="60268" b="3111"/>
          <a:stretch>
            <a:fillRect/>
          </a:stretch>
        </p:blipFill>
        <p:spPr bwMode="auto">
          <a:xfrm>
            <a:off x="2396979" y="2465275"/>
            <a:ext cx="7398041" cy="3711688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612891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C08B3B-2BC3-E168-C46F-32ADA3FA6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DC812-EEE4-2DE6-4176-CEB0E8301F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872" r="44189" b="983"/>
          <a:stretch>
            <a:fillRect/>
          </a:stretch>
        </p:blipFill>
        <p:spPr bwMode="auto">
          <a:xfrm>
            <a:off x="1776292" y="2604913"/>
            <a:ext cx="8639415" cy="1908364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404445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C08B3B-2BC3-E168-C46F-32ADA3FA6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423B27-159C-C2D7-647A-7405561B78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99" r="50333" b="1633"/>
          <a:stretch>
            <a:fillRect/>
          </a:stretch>
        </p:blipFill>
        <p:spPr bwMode="auto">
          <a:xfrm>
            <a:off x="2091770" y="2531378"/>
            <a:ext cx="8008459" cy="2619462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669951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C08B3B-2BC3-E168-C46F-32ADA3FA6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matematik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operator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295C30-6DB0-9068-D5C0-F53E340DE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59" b="35567"/>
          <a:stretch>
            <a:fillRect/>
          </a:stretch>
        </p:blipFill>
        <p:spPr bwMode="auto">
          <a:xfrm>
            <a:off x="2445718" y="2568080"/>
            <a:ext cx="7300563" cy="2641410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892737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C08B3B-2BC3-E168-C46F-32ADA3FA6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birlashtirmoqchi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xabarini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E4E829-4B89-25A3-E0DA-86DA2C1E37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9" t="2" r="25035" b="4103"/>
          <a:stretch>
            <a:fillRect/>
          </a:stretch>
        </p:blipFill>
        <p:spPr bwMode="auto">
          <a:xfrm>
            <a:off x="2421906" y="2614219"/>
            <a:ext cx="7348188" cy="3776993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498244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8720" y="209726"/>
            <a:ext cx="9144000" cy="1870744"/>
          </a:xfrm>
        </p:spPr>
        <p:txBody>
          <a:bodyPr>
            <a:normAutofit/>
          </a:bodyPr>
          <a:lstStyle/>
          <a:p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148CF6BD-7F58-4E9C-84A7-E50BE58195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2156724"/>
              </p:ext>
            </p:extLst>
          </p:nvPr>
        </p:nvGraphicFramePr>
        <p:xfrm>
          <a:off x="409678" y="1769806"/>
          <a:ext cx="10268155" cy="4407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20181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global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C08B3B-2BC3-E168-C46F-32ADA3FA6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global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‘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yaratdik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global ‘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yaratdik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chaqiramiz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ko‘rsatilganidek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C58E84-5AFC-F029-A69C-EBF954AFE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2" t="8643" r="4333" b="3703"/>
          <a:stretch>
            <a:fillRect/>
          </a:stretch>
        </p:blipFill>
        <p:spPr bwMode="auto">
          <a:xfrm>
            <a:off x="2396957" y="3127877"/>
            <a:ext cx="7398086" cy="2835337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715174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lakal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C08B3B-2BC3-E168-C46F-32ADA3FA6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e’lon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A32C78-BDF1-EA03-27F7-391CD9DBB3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7463" r="6891" b="23882"/>
          <a:stretch>
            <a:fillRect/>
          </a:stretch>
        </p:blipFill>
        <p:spPr bwMode="auto">
          <a:xfrm>
            <a:off x="1292953" y="2364335"/>
            <a:ext cx="9606094" cy="3273918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888219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lakal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C08B3B-2BC3-E168-C46F-32ADA3FA6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lakal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o‘zgaruvchini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funksiyani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tashqarisida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chaqirsak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bizga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xato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xabar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ko‘rsatadi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062459-1654-C98F-C2A3-93C9453CF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0" t="4800" r="19421" b="7600"/>
          <a:stretch>
            <a:fillRect/>
          </a:stretch>
        </p:blipFill>
        <p:spPr bwMode="auto">
          <a:xfrm>
            <a:off x="2273951" y="2335487"/>
            <a:ext cx="7644098" cy="3976413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335740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Mahalliy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lakal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1C08B3B-2BC3-E168-C46F-32ADA3FA6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42956"/>
          </a:xfrm>
        </p:spPr>
        <p:txBody>
          <a:bodyPr>
            <a:normAutofit/>
          </a:bodyPr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lakal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o‘zgaruvchini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funksiyani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tashqarisida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chaqirsak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bizga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xato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xabar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ko‘rsatadi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suratda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global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miqyosda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‘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y’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harakat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qilmoqdamiz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lakal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062459-1654-C98F-C2A3-93C9453CF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0" t="4800" r="19421" b="7600"/>
          <a:stretch>
            <a:fillRect/>
          </a:stretch>
        </p:blipFill>
        <p:spPr bwMode="auto">
          <a:xfrm>
            <a:off x="3365650" y="2360655"/>
            <a:ext cx="5460699" cy="2840622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747646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FACB950C-55D6-4E80-A723-8B0EC02C0D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5119549"/>
              </p:ext>
            </p:extLst>
          </p:nvPr>
        </p:nvGraphicFramePr>
        <p:xfrm>
          <a:off x="975031" y="617930"/>
          <a:ext cx="10241937" cy="562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18435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387" y="279250"/>
            <a:ext cx="10515600" cy="665185"/>
          </a:xfrm>
        </p:spPr>
        <p:txBody>
          <a:bodyPr>
            <a:normAutofit fontScale="90000"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810761E-A3A8-854A-8D73-71EB06C1FD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0029532"/>
              </p:ext>
            </p:extLst>
          </p:nvPr>
        </p:nvGraphicFramePr>
        <p:xfrm>
          <a:off x="788566" y="1310780"/>
          <a:ext cx="9773174" cy="4236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86587">
                  <a:extLst>
                    <a:ext uri="{9D8B030D-6E8A-4147-A177-3AD203B41FA5}">
                      <a16:colId xmlns:a16="http://schemas.microsoft.com/office/drawing/2014/main" val="2188828798"/>
                    </a:ext>
                  </a:extLst>
                </a:gridCol>
                <a:gridCol w="4886587">
                  <a:extLst>
                    <a:ext uri="{9D8B030D-6E8A-4147-A177-3AD203B41FA5}">
                      <a16:colId xmlns:a16="http://schemas.microsoft.com/office/drawing/2014/main" val="1550845488"/>
                    </a:ext>
                  </a:extLst>
                </a:gridCol>
              </a:tblGrid>
              <a:tr h="52955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Berilganlar turi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Pythondagi kalit so‘zi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08080785"/>
                  </a:ext>
                </a:extLst>
              </a:tr>
              <a:tr h="52955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Matn berilganlar turi: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str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76917588"/>
                  </a:ext>
                </a:extLst>
              </a:tr>
              <a:tr h="52955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Raqamli berilganlar  turlari: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int, float, complex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96340380"/>
                  </a:ext>
                </a:extLst>
              </a:tr>
              <a:tr h="52955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Ketma-ketlik berilganlar turlari: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list, tuple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99368838"/>
                  </a:ext>
                </a:extLst>
              </a:tr>
              <a:tr h="52955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Xaritalash(mapping) berilganlar turi: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dict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8436688"/>
                  </a:ext>
                </a:extLst>
              </a:tr>
              <a:tr h="52955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To‘plam berilganlar turlari: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set, </a:t>
                      </a:r>
                      <a:r>
                        <a:rPr lang="en-US" sz="1200" dirty="0" err="1">
                          <a:effectLst/>
                        </a:rPr>
                        <a:t>frozenset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35198796"/>
                  </a:ext>
                </a:extLst>
              </a:tr>
              <a:tr h="52955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Boolean berilganlar turi: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bool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899020"/>
                  </a:ext>
                </a:extLst>
              </a:tr>
              <a:tr h="52955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Binary berilganlar turi: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bytes, </a:t>
                      </a:r>
                      <a:r>
                        <a:rPr lang="en-US" sz="1200" dirty="0" err="1">
                          <a:effectLst/>
                        </a:rPr>
                        <a:t>bytearray</a:t>
                      </a:r>
                      <a:r>
                        <a:rPr lang="en-US" sz="1200" dirty="0">
                          <a:effectLst/>
                        </a:rPr>
                        <a:t>, </a:t>
                      </a:r>
                      <a:r>
                        <a:rPr lang="en-US" sz="1200" dirty="0" err="1">
                          <a:effectLst/>
                        </a:rPr>
                        <a:t>memoryview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645952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10059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387" y="279250"/>
            <a:ext cx="10515600" cy="665185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yaratayotgan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ism = ‘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Nilufar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String (str)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“”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qo‘shtirnoq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type()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75957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387" y="279250"/>
            <a:ext cx="10515600" cy="665185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36779F-1AF8-2111-CBDD-8BBFC89CD2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5" t="37057" r="55289" b="50114"/>
          <a:stretch>
            <a:fillRect/>
          </a:stretch>
        </p:blipFill>
        <p:spPr bwMode="auto">
          <a:xfrm>
            <a:off x="1598733" y="2732151"/>
            <a:ext cx="8994533" cy="1881794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9108107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387" y="279250"/>
            <a:ext cx="10515600" cy="665185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969" y="1171284"/>
            <a:ext cx="10515600" cy="4351338"/>
          </a:xfrm>
        </p:spPr>
        <p:txBody>
          <a:bodyPr/>
          <a:lstStyle/>
          <a:p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belgilamoqchi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bo‘lsangiz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konstruktor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8C0F70-51DD-70C1-D6CD-5E45A4AE7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6899" y="1493862"/>
            <a:ext cx="6038088" cy="469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4322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387" y="279250"/>
            <a:ext cx="10515600" cy="665185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36779F-1AF8-2111-CBDD-8BBFC89CD2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5" t="37057" r="55289" b="50114"/>
          <a:stretch>
            <a:fillRect/>
          </a:stretch>
        </p:blipFill>
        <p:spPr bwMode="auto">
          <a:xfrm>
            <a:off x="1598733" y="2732151"/>
            <a:ext cx="8994533" cy="1881794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134249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FACB950C-55D6-4E80-A723-8B0EC02C0D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1761901"/>
              </p:ext>
            </p:extLst>
          </p:nvPr>
        </p:nvGraphicFramePr>
        <p:xfrm>
          <a:off x="975031" y="617930"/>
          <a:ext cx="10241937" cy="562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31828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387" y="279250"/>
            <a:ext cx="10515600" cy="665185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berganingizda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B07260-C770-F536-FF1A-A0E7BEDEDC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340" y="2686049"/>
            <a:ext cx="9173320" cy="2297011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747450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387" y="279250"/>
            <a:ext cx="10515600" cy="665185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type()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831DF4-56A0-B5A0-2B94-D88C87B35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825" y="2811011"/>
            <a:ext cx="5848350" cy="3048000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863006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387" y="279250"/>
            <a:ext cx="10515600" cy="665185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 (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son)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lingivistikada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matndagi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so‘zlarni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8A3EA5-AE30-AE68-B64B-A7E6F7AB18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019" y="2897801"/>
            <a:ext cx="6601961" cy="3680949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102882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387" y="279250"/>
            <a:ext cx="10515600" cy="665185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Float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Float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qoldiqli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521B4A-F35C-E742-B450-9459101CD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287" y="2884721"/>
            <a:ext cx="5305425" cy="326707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618767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387" y="279250"/>
            <a:ext cx="10515600" cy="665185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Float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70EC8A-3C71-D062-61A5-0BA8BB75EE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962" y="2553181"/>
            <a:ext cx="5934075" cy="336232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973170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9387" y="279250"/>
            <a:ext cx="10515600" cy="665185"/>
          </a:xfrm>
        </p:spPr>
        <p:txBody>
          <a:bodyPr>
            <a:norm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Python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Complex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Complex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xayoliy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"j"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A07CB7-E311-518B-862D-A399647D70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95" y="2923511"/>
            <a:ext cx="5939790" cy="3074670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9359517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FACB950C-55D6-4E80-A723-8B0EC02C0D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3102044"/>
              </p:ext>
            </p:extLst>
          </p:nvPr>
        </p:nvGraphicFramePr>
        <p:xfrm>
          <a:off x="975031" y="617930"/>
          <a:ext cx="10241937" cy="562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00812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112" y="706204"/>
            <a:ext cx="10515600" cy="665185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/>
              <a:t>O‘zgaruvchi</a:t>
            </a:r>
            <a:r>
              <a:rPr lang="en-US" sz="4000" b="1" dirty="0"/>
              <a:t> </a:t>
            </a:r>
            <a:r>
              <a:rPr lang="en-US" sz="4000" b="1" dirty="0" err="1"/>
              <a:t>berilganlar</a:t>
            </a:r>
            <a:r>
              <a:rPr lang="en-US" sz="4000" b="1" dirty="0"/>
              <a:t> </a:t>
            </a:r>
            <a:r>
              <a:rPr lang="en-US" sz="4000" b="1" dirty="0" err="1"/>
              <a:t>turini</a:t>
            </a:r>
            <a:r>
              <a:rPr lang="en-US" sz="4000" b="1" dirty="0"/>
              <a:t> </a:t>
            </a:r>
            <a:r>
              <a:rPr lang="en-US" sz="4000" b="1" dirty="0" err="1"/>
              <a:t>o‘zgartirish</a:t>
            </a:r>
            <a:r>
              <a:rPr lang="en-US" sz="4000" b="1" dirty="0"/>
              <a:t> (Type Conversion)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553643-CDF0-6100-362C-8627011A6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105" y="1497404"/>
            <a:ext cx="5939790" cy="495744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10955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112" y="706204"/>
            <a:ext cx="10515600" cy="665185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/>
              <a:t>O‘zgaruvchi</a:t>
            </a:r>
            <a:r>
              <a:rPr lang="en-US" sz="4000" b="1" dirty="0"/>
              <a:t> </a:t>
            </a:r>
            <a:r>
              <a:rPr lang="en-US" sz="4000" b="1" dirty="0" err="1"/>
              <a:t>berilganlar</a:t>
            </a:r>
            <a:r>
              <a:rPr lang="en-US" sz="4000" b="1" dirty="0"/>
              <a:t> </a:t>
            </a:r>
            <a:r>
              <a:rPr lang="en-US" sz="4000" b="1" dirty="0" err="1"/>
              <a:t>turini</a:t>
            </a:r>
            <a:r>
              <a:rPr lang="en-US" sz="4000" b="1" dirty="0"/>
              <a:t> </a:t>
            </a:r>
            <a:r>
              <a:rPr lang="en-US" sz="4000" b="1" dirty="0" err="1"/>
              <a:t>o‘zgartirish</a:t>
            </a:r>
            <a:r>
              <a:rPr lang="en-US" sz="4000" b="1" dirty="0"/>
              <a:t> (Type Conversion)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misollari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BFB5B6-19D3-4513-F395-5F09B7D9B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17" y="2847395"/>
            <a:ext cx="5939790" cy="144843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9535022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112" y="706204"/>
            <a:ext cx="10515600" cy="665185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/>
              <a:t>O‘zgaruvchi</a:t>
            </a:r>
            <a:r>
              <a:rPr lang="en-US" sz="4000" b="1" dirty="0"/>
              <a:t> </a:t>
            </a:r>
            <a:r>
              <a:rPr lang="en-US" sz="4000" b="1" dirty="0" err="1"/>
              <a:t>berilganlar</a:t>
            </a:r>
            <a:r>
              <a:rPr lang="en-US" sz="4000" b="1" dirty="0"/>
              <a:t> </a:t>
            </a:r>
            <a:r>
              <a:rPr lang="en-US" sz="4000" b="1" dirty="0" err="1"/>
              <a:t>turini</a:t>
            </a:r>
            <a:r>
              <a:rPr lang="en-US" sz="4000" b="1" dirty="0"/>
              <a:t> </a:t>
            </a:r>
            <a:r>
              <a:rPr lang="en-US" sz="4000" b="1" dirty="0" err="1"/>
              <a:t>o‘zgartirish</a:t>
            </a:r>
            <a:r>
              <a:rPr lang="en-US" sz="4000" b="1" dirty="0"/>
              <a:t> (Type Conversion)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float()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FBE409-7C89-C88D-F90C-A3445441F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825" y="2643187"/>
            <a:ext cx="5848350" cy="157162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458448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112" y="706204"/>
            <a:ext cx="10515600" cy="665185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/>
              <a:t>O‘zgaruvchi</a:t>
            </a:r>
            <a:r>
              <a:rPr lang="en-US" sz="4000" b="1" dirty="0"/>
              <a:t> </a:t>
            </a:r>
            <a:r>
              <a:rPr lang="en-US" sz="4000" b="1" dirty="0" err="1"/>
              <a:t>berilganlar</a:t>
            </a:r>
            <a:r>
              <a:rPr lang="en-US" sz="4000" b="1" dirty="0"/>
              <a:t> </a:t>
            </a:r>
            <a:r>
              <a:rPr lang="en-US" sz="4000" b="1" dirty="0" err="1"/>
              <a:t>turini</a:t>
            </a:r>
            <a:r>
              <a:rPr lang="en-US" sz="4000" b="1" dirty="0"/>
              <a:t> </a:t>
            </a:r>
            <a:r>
              <a:rPr lang="en-US" sz="4000" b="1" dirty="0" err="1"/>
              <a:t>o‘zgartirish</a:t>
            </a:r>
            <a:r>
              <a:rPr lang="en-US" sz="4000" b="1" dirty="0"/>
              <a:t> (Type Conversion)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str()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</a:pPr>
            <a:r>
              <a:rPr lang="en-US" sz="18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Eslatma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complex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raqamlarini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o‘zgartirish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BB6957-4BB0-63C7-E9DD-32DB7581F4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537" y="2771775"/>
            <a:ext cx="5876925" cy="1314450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593416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FACB950C-55D6-4E80-A723-8B0EC02C0D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5010986"/>
              </p:ext>
            </p:extLst>
          </p:nvPr>
        </p:nvGraphicFramePr>
        <p:xfrm>
          <a:off x="975031" y="617930"/>
          <a:ext cx="10241937" cy="5622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502693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112" y="706204"/>
            <a:ext cx="10515600" cy="665185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Boolean (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berilganlar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Boolean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200112-6A6C-0C72-4F40-4D1D65C00D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33" b="8936"/>
          <a:stretch>
            <a:fillRect/>
          </a:stretch>
        </p:blipFill>
        <p:spPr bwMode="auto">
          <a:xfrm>
            <a:off x="3148012" y="2732714"/>
            <a:ext cx="5895975" cy="1943100"/>
          </a:xfrm>
          <a:prstGeom prst="rect">
            <a:avLst/>
          </a:prstGeom>
          <a:noFill/>
          <a:ln w="9525" cmpd="sng" algn="ctr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2207965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112" y="706204"/>
            <a:ext cx="10515600" cy="665185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Boolean (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berilganlar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Boolean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agar (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mavzularda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chuqurroq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o‘rganamiz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DEE34A-A82F-27E4-CECE-7B228E3D1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105" y="3085425"/>
            <a:ext cx="5939790" cy="2113280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4239207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112" y="706204"/>
            <a:ext cx="10515600" cy="665185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Python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Boolean (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berilganlar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AF13E8-9816-C243-2E10-10FB52675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0458"/>
            <a:ext cx="10515600" cy="4351338"/>
          </a:xfrm>
        </p:spPr>
        <p:txBody>
          <a:bodyPr/>
          <a:lstStyle/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Boolean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ishlatishingiz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tariqasida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True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Flase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186411-85BD-74FC-55AA-6D296A20E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3185238"/>
            <a:ext cx="5886450" cy="2047875"/>
          </a:xfrm>
          <a:prstGeom prst="rect">
            <a:avLst/>
          </a:prstGeom>
          <a:noFill/>
          <a:ln w="9525" cmpd="sng">
            <a:solidFill>
              <a:srgbClr val="5B9BD5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984131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Mastering Object-Oriented Python: Build powerful applications with reusable code using OOP design patterns and Python 3.7, 2nd Edition,  Steven F. Lott,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Publishing (June 14, 2019)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Learning Python, 5th Edition Fifth Edition,  Mark Lutz ,  O'Reilly Media, June 12, 2013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Python Programming for Beginners: The Ultimate Guide for Beginners to Learn Python Programming: Crash Course on Python Programming for Beginners, AMZ Publishing,   Independently published (July 13, 2021)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https://www.python.org/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https://www.w3schools.com/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https://www.codecademy.com/catalog/language/python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https://realpython.com/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https://www.anaconda.com/</a:t>
            </a:r>
            <a:endParaRPr lang="en-US" dirty="0"/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1828</Words>
  <Application>Microsoft Office PowerPoint</Application>
  <PresentationFormat>Широкоэкранный</PresentationFormat>
  <Paragraphs>270</Paragraphs>
  <Slides>48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5" baseType="lpstr">
      <vt:lpstr>Arial</vt:lpstr>
      <vt:lpstr>Calibri</vt:lpstr>
      <vt:lpstr>Calibri Light</vt:lpstr>
      <vt:lpstr>Courier New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Python dasturlash tili izoh qoldirish</vt:lpstr>
      <vt:lpstr>Python dasturlash tili izoh qoldirish</vt:lpstr>
      <vt:lpstr>Python dasturlash tili izoh qoldirish</vt:lpstr>
      <vt:lpstr>Python dasturlash tili izoh qoldirish</vt:lpstr>
      <vt:lpstr>Python dasturlash tili izoh qoldirish</vt:lpstr>
      <vt:lpstr>Python dasturlash tili izoh qoldirish</vt:lpstr>
      <vt:lpstr>        Python dasturlash tilida o`zgaruvchilar </vt:lpstr>
      <vt:lpstr>Презентация PowerPoint</vt:lpstr>
      <vt:lpstr>Python dasturlash tilida o`zgaruvchilar</vt:lpstr>
      <vt:lpstr>Python dasturlash tilida o`zgaruvchilar</vt:lpstr>
      <vt:lpstr>Python dasturlash tilida o`zgaruvchilar</vt:lpstr>
      <vt:lpstr>Python dasturlash tilida o`zgaruvchilar</vt:lpstr>
      <vt:lpstr>Python dasturlash tilida o`zgaruvchilar</vt:lpstr>
      <vt:lpstr>Python dasturlash tilida o`zgaruvchilar</vt:lpstr>
      <vt:lpstr>Python dasturlash tilida o`zgaruvchilar</vt:lpstr>
      <vt:lpstr>Python dasturlash tilida o`zgaruvchilar</vt:lpstr>
      <vt:lpstr>Python dasturlash tilida global o`zgaruvchilar</vt:lpstr>
      <vt:lpstr>Python dasturlash tilida Mahalliy (lakal) o‘zgaruvchilar</vt:lpstr>
      <vt:lpstr>Python dasturlash tilida Mahalliy (lakal) o‘zgaruvchilar</vt:lpstr>
      <vt:lpstr>Python dasturlash tilida Mahalliy (lakal) o‘zgaruvchilar</vt:lpstr>
      <vt:lpstr>Презентация PowerPoint</vt:lpstr>
      <vt:lpstr>Python dasturlash tilida quyidagi berilganlar turlari mavjud:</vt:lpstr>
      <vt:lpstr>Python dasturlash tilida quyidagi berilganlar turlari</vt:lpstr>
      <vt:lpstr>Python dasturlash tilida quyidagi berilganlar turlari</vt:lpstr>
      <vt:lpstr>Python dasturlash tilida quyidagi berilganlar turlari</vt:lpstr>
      <vt:lpstr>Python dasturlash tilida quyidagi berilganlar turlari</vt:lpstr>
      <vt:lpstr>Презентация PowerPoint</vt:lpstr>
      <vt:lpstr>Python dasturlash tilida raqamli berilganlar turlari</vt:lpstr>
      <vt:lpstr>Python dasturlash tilida raqamli berilganlar turlari</vt:lpstr>
      <vt:lpstr>Python dasturlash tilida raqamli berilganlar turlari</vt:lpstr>
      <vt:lpstr>Python dasturlash tilida raqamli berilganlar turlari</vt:lpstr>
      <vt:lpstr>Python dasturlash tilida raqamli berilganlar turlari</vt:lpstr>
      <vt:lpstr>Python dasturlash tilida raqamli berilganlar turlari</vt:lpstr>
      <vt:lpstr>Презентация PowerPoint</vt:lpstr>
      <vt:lpstr>Python dasturlash tilida O‘zgaruvchi berilganlar turini o‘zgartirish (Type Conversion) </vt:lpstr>
      <vt:lpstr>Python dasturlash tilida O‘zgaruvchi berilganlar turini o‘zgartirish (Type Conversion) </vt:lpstr>
      <vt:lpstr>Python dasturlash tilida O‘zgaruvchi berilganlar turini o‘zgartirish (Type Conversion) </vt:lpstr>
      <vt:lpstr>Python dasturlash tilida O‘zgaruvchi berilganlar turini o‘zgartirish (Type Conversion) </vt:lpstr>
      <vt:lpstr>Презентация PowerPoint</vt:lpstr>
      <vt:lpstr>Python dasturlash tilida Boolean (mantiqiy) berilganlar turi</vt:lpstr>
      <vt:lpstr>Python dasturlash tilida Boolean (mantiqiy) berilganlar turi</vt:lpstr>
      <vt:lpstr>Python dasturlash tilida Boolean (mantiqiy) berilganlar turi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Python dasturlash tili</dc:title>
  <dc:creator>samsumg</dc:creator>
  <cp:lastModifiedBy>International Affairs Area Andijan Machine-Building Institute</cp:lastModifiedBy>
  <cp:revision>17</cp:revision>
  <dcterms:created xsi:type="dcterms:W3CDTF">2023-03-09T15:29:21Z</dcterms:created>
  <dcterms:modified xsi:type="dcterms:W3CDTF">2023-04-06T03:58:42Z</dcterms:modified>
</cp:coreProperties>
</file>