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458" r:id="rId5"/>
    <p:sldId id="256" r:id="rId6"/>
    <p:sldId id="459" r:id="rId7"/>
    <p:sldId id="460" r:id="rId8"/>
    <p:sldId id="461" r:id="rId9"/>
    <p:sldId id="463" r:id="rId10"/>
    <p:sldId id="464" r:id="rId11"/>
    <p:sldId id="465" r:id="rId12"/>
    <p:sldId id="466" r:id="rId13"/>
    <p:sldId id="467" r:id="rId14"/>
    <p:sldId id="468" r:id="rId15"/>
    <p:sldId id="469" r:id="rId16"/>
    <p:sldId id="470" r:id="rId17"/>
    <p:sldId id="471" r:id="rId18"/>
    <p:sldId id="472" r:id="rId19"/>
    <p:sldId id="473" r:id="rId20"/>
    <p:sldId id="474" r:id="rId21"/>
    <p:sldId id="475" r:id="rId22"/>
    <p:sldId id="476" r:id="rId23"/>
    <p:sldId id="477" r:id="rId24"/>
    <p:sldId id="478" r:id="rId25"/>
    <p:sldId id="479" r:id="rId26"/>
    <p:sldId id="435" r:id="rId27"/>
    <p:sldId id="480" r:id="rId28"/>
    <p:sldId id="393" r:id="rId29"/>
    <p:sldId id="481" r:id="rId30"/>
    <p:sldId id="483" r:id="rId31"/>
    <p:sldId id="484" r:id="rId32"/>
    <p:sldId id="485" r:id="rId33"/>
    <p:sldId id="486" r:id="rId34"/>
    <p:sldId id="487" r:id="rId35"/>
    <p:sldId id="488" r:id="rId36"/>
    <p:sldId id="489" r:id="rId37"/>
    <p:sldId id="490" r:id="rId38"/>
    <p:sldId id="491" r:id="rId39"/>
    <p:sldId id="492" r:id="rId40"/>
    <p:sldId id="493" r:id="rId41"/>
    <p:sldId id="494" r:id="rId42"/>
    <p:sldId id="495" r:id="rId43"/>
    <p:sldId id="496" r:id="rId44"/>
    <p:sldId id="497" r:id="rId45"/>
    <p:sldId id="498" r:id="rId46"/>
    <p:sldId id="499" r:id="rId47"/>
    <p:sldId id="500" r:id="rId48"/>
    <p:sldId id="501" r:id="rId49"/>
    <p:sldId id="502" r:id="rId50"/>
    <p:sldId id="503" r:id="rId51"/>
    <p:sldId id="504" r:id="rId52"/>
    <p:sldId id="505" r:id="rId53"/>
    <p:sldId id="506" r:id="rId54"/>
    <p:sldId id="507" r:id="rId55"/>
    <p:sldId id="508" r:id="rId56"/>
    <p:sldId id="288" r:id="rId57"/>
    <p:sldId id="290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/>
            <a:t>Set </a:t>
          </a:r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tilidagi</a:t>
          </a:r>
          <a:r>
            <a:rPr lang="en-US" dirty="0"/>
            <a:t> </a:t>
          </a:r>
          <a:r>
            <a:rPr lang="en-US" dirty="0" err="1"/>
            <a:t>yana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to‘plam</a:t>
          </a:r>
          <a:r>
            <a:rPr lang="en-US" dirty="0"/>
            <a:t> </a:t>
          </a:r>
          <a:r>
            <a:rPr lang="en-US" b="1" dirty="0"/>
            <a:t>Set</a:t>
          </a:r>
          <a:r>
            <a:rPr lang="en-US" dirty="0"/>
            <a:t> deb </a:t>
          </a:r>
          <a:r>
            <a:rPr lang="en-US" dirty="0" err="1"/>
            <a:t>ataladi</a:t>
          </a:r>
          <a:r>
            <a:rPr lang="en-US" dirty="0"/>
            <a:t>. </a:t>
          </a:r>
          <a:r>
            <a:rPr lang="en-US" b="1" dirty="0"/>
            <a:t>Set </a:t>
          </a:r>
          <a:r>
            <a:rPr lang="en-US" dirty="0" err="1"/>
            <a:t>to‘plamlar</a:t>
          </a:r>
          <a:r>
            <a:rPr lang="en-US" dirty="0"/>
            <a:t> </a:t>
          </a:r>
          <a:r>
            <a:rPr lang="en-US" dirty="0" err="1"/>
            <a:t>figuralik</a:t>
          </a:r>
          <a:r>
            <a:rPr lang="en-US" dirty="0"/>
            <a:t> </a:t>
          </a:r>
          <a:r>
            <a:rPr lang="en-US" dirty="0" err="1"/>
            <a:t>qavslar</a:t>
          </a:r>
          <a:r>
            <a:rPr lang="en-US" dirty="0"/>
            <a:t> </a:t>
          </a:r>
          <a:r>
            <a:rPr lang="en-US" b="1" dirty="0"/>
            <a:t>{}</a:t>
          </a:r>
          <a:r>
            <a:rPr lang="en-US" dirty="0"/>
            <a:t> </a:t>
          </a:r>
          <a:r>
            <a:rPr lang="en-US" dirty="0" err="1"/>
            <a:t>orqali</a:t>
          </a:r>
          <a:r>
            <a:rPr lang="en-US" dirty="0"/>
            <a:t> </a:t>
          </a:r>
          <a:r>
            <a:rPr lang="en-US" dirty="0" err="1"/>
            <a:t>yaratiladi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r>
            <a:rPr lang="en-US" b="1" dirty="0"/>
            <a:t>Dictionary</a:t>
          </a:r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kalit</a:t>
          </a:r>
          <a:r>
            <a:rPr lang="en-US" dirty="0"/>
            <a:t> </a:t>
          </a:r>
          <a:r>
            <a:rPr lang="en-US" dirty="0" err="1"/>
            <a:t>so‘zlari</a:t>
          </a:r>
          <a:r>
            <a:rPr lang="en-US" dirty="0"/>
            <a:t> </a:t>
          </a:r>
          <a:r>
            <a:rPr lang="en-US" dirty="0" err="1"/>
            <a:t>ingliz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bo‘lgani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bu</a:t>
          </a:r>
          <a:r>
            <a:rPr lang="en-US" dirty="0"/>
            <a:t> </a:t>
          </a:r>
          <a:r>
            <a:rPr lang="en-US" dirty="0" err="1"/>
            <a:t>kitobda</a:t>
          </a:r>
          <a:r>
            <a:rPr lang="en-US" dirty="0"/>
            <a:t> </a:t>
          </a:r>
          <a:r>
            <a:rPr lang="en-US" dirty="0" err="1"/>
            <a:t>kalit</a:t>
          </a:r>
          <a:r>
            <a:rPr lang="en-US" dirty="0"/>
            <a:t> </a:t>
          </a:r>
          <a:r>
            <a:rPr lang="en-US" dirty="0" err="1"/>
            <a:t>so‘zlarni</a:t>
          </a:r>
          <a:r>
            <a:rPr lang="en-US" dirty="0"/>
            <a:t> </a:t>
          </a:r>
          <a:r>
            <a:rPr lang="en-US" dirty="0" err="1"/>
            <a:t>ingliz</a:t>
          </a:r>
          <a:r>
            <a:rPr lang="en-US" dirty="0"/>
            <a:t> </a:t>
          </a:r>
          <a:r>
            <a:rPr lang="en-US" dirty="0" err="1"/>
            <a:t>tilidagi</a:t>
          </a:r>
          <a:r>
            <a:rPr lang="en-US" dirty="0"/>
            <a:t> </a:t>
          </a:r>
          <a:r>
            <a:rPr lang="en-US" dirty="0" err="1"/>
            <a:t>holatida</a:t>
          </a:r>
          <a:r>
            <a:rPr lang="en-US" dirty="0"/>
            <a:t> </a:t>
          </a:r>
          <a:r>
            <a:rPr lang="en-US" dirty="0" err="1"/>
            <a:t>ishlatiladi</a:t>
          </a:r>
          <a:r>
            <a:rPr lang="en-US" dirty="0"/>
            <a:t>. Dictionary </a:t>
          </a:r>
          <a:r>
            <a:rPr lang="en-US" dirty="0" err="1"/>
            <a:t>o‘zbekchada</a:t>
          </a:r>
          <a:r>
            <a:rPr lang="en-US" dirty="0"/>
            <a:t> </a:t>
          </a:r>
          <a:r>
            <a:rPr lang="en-US" dirty="0" err="1"/>
            <a:t>lug‘at</a:t>
          </a:r>
          <a:r>
            <a:rPr lang="en-US" dirty="0"/>
            <a:t> </a:t>
          </a:r>
          <a:r>
            <a:rPr lang="en-US" dirty="0" err="1"/>
            <a:t>degan</a:t>
          </a:r>
          <a:r>
            <a:rPr lang="en-US" dirty="0"/>
            <a:t> </a:t>
          </a:r>
          <a:r>
            <a:rPr lang="en-US" dirty="0" err="1"/>
            <a:t>ma’noni</a:t>
          </a:r>
          <a:r>
            <a:rPr lang="en-US" dirty="0"/>
            <a:t> </a:t>
          </a:r>
          <a:r>
            <a:rPr lang="en-US" dirty="0" err="1"/>
            <a:t>anglatadi</a:t>
          </a:r>
          <a:r>
            <a:rPr lang="en-US" dirty="0"/>
            <a:t>. Dictionary (</a:t>
          </a:r>
          <a:r>
            <a:rPr lang="en-US" dirty="0" err="1"/>
            <a:t>Lug‘at</a:t>
          </a:r>
          <a:r>
            <a:rPr lang="en-US" dirty="0"/>
            <a:t>) </a:t>
          </a:r>
          <a:r>
            <a:rPr lang="en-US" dirty="0" err="1"/>
            <a:t>to‘plami</a:t>
          </a:r>
          <a:r>
            <a:rPr lang="en-US" dirty="0"/>
            <a:t> </a:t>
          </a:r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qiymatlarini</a:t>
          </a:r>
          <a:r>
            <a:rPr lang="en-US" dirty="0"/>
            <a:t> 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DBB08427-6A93-47D6-B624-C3D222D6A512}" type="presOf" srcId="{59129B8E-9C96-41DB-8598-406CE83791FA}" destId="{35048647-DA6D-4ED6-A0A9-B4ADAA00AE99}" srcOrd="0" destOrd="0" presId="urn:microsoft.com/office/officeart/2005/8/layout/lProcess2"/>
    <dgm:cxn modelId="{5385B1A5-ECF1-4E3A-8DFB-80626E6A8ACC}" type="presOf" srcId="{367CB331-2841-4235-952E-017AB427B49D}" destId="{9255F7F5-D913-4BF9-B40F-C11B1149AF42}" srcOrd="1" destOrd="0" presId="urn:microsoft.com/office/officeart/2005/8/layout/lProcess2"/>
    <dgm:cxn modelId="{05FED2B2-5962-4723-B673-39E6EAFEE9F5}" type="presOf" srcId="{A85ADE80-11E4-481C-ACD8-2853FE21F8C6}" destId="{6BE97B15-EC0D-4B9F-88AE-C683BFDD0B4D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9AE687D4-65E3-41EA-B404-EE16AB617868}" type="presOf" srcId="{367CB331-2841-4235-952E-017AB427B49D}" destId="{E7FFCE0D-245D-4C8F-A80A-1921B1FB99CE}" srcOrd="0" destOrd="0" presId="urn:microsoft.com/office/officeart/2005/8/layout/lProcess2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50348E2D-A539-4FDF-8CBF-82A420B1FF49}" type="presParOf" srcId="{35048647-DA6D-4ED6-A0A9-B4ADAA00AE99}" destId="{131A2553-9E44-4FAE-B376-8887822C9D87}" srcOrd="0" destOrd="0" presId="urn:microsoft.com/office/officeart/2005/8/layout/lProcess2"/>
    <dgm:cxn modelId="{D8CB47A7-2D8B-4287-9EE6-60E989525622}" type="presParOf" srcId="{131A2553-9E44-4FAE-B376-8887822C9D87}" destId="{E7FFCE0D-245D-4C8F-A80A-1921B1FB99CE}" srcOrd="0" destOrd="0" presId="urn:microsoft.com/office/officeart/2005/8/layout/lProcess2"/>
    <dgm:cxn modelId="{49840A79-4BCC-47AA-A920-32764ECF8F2C}" type="presParOf" srcId="{131A2553-9E44-4FAE-B376-8887822C9D87}" destId="{9255F7F5-D913-4BF9-B40F-C11B1149AF42}" srcOrd="1" destOrd="0" presId="urn:microsoft.com/office/officeart/2005/8/layout/lProcess2"/>
    <dgm:cxn modelId="{85785F81-3091-4790-B891-34576807D32D}" type="presParOf" srcId="{131A2553-9E44-4FAE-B376-8887822C9D87}" destId="{FC406E7A-AA6E-4AEC-8BCF-5F3BAA639066}" srcOrd="2" destOrd="0" presId="urn:microsoft.com/office/officeart/2005/8/layout/lProcess2"/>
    <dgm:cxn modelId="{EAA74001-23D2-46FA-A5EE-94A54E7C1E31}" type="presParOf" srcId="{FC406E7A-AA6E-4AEC-8BCF-5F3BAA639066}" destId="{45699AF5-A731-4C30-87AC-02C22BD9E24B}" srcOrd="0" destOrd="0" presId="urn:microsoft.com/office/officeart/2005/8/layout/lProcess2"/>
    <dgm:cxn modelId="{28F48C36-3B3C-42AE-99FC-F5E6655AD7EB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r>
            <a:rPr lang="en-US" b="1" dirty="0"/>
            <a:t>Dictionary</a:t>
          </a:r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 err="1"/>
            <a:t>kalit</a:t>
          </a:r>
          <a:r>
            <a:rPr lang="en-US" dirty="0"/>
            <a:t>: </a:t>
          </a:r>
          <a:r>
            <a:rPr lang="en-US" dirty="0" err="1"/>
            <a:t>qiymat</a:t>
          </a:r>
          <a:r>
            <a:rPr lang="en-US" dirty="0"/>
            <a:t> </a:t>
          </a:r>
          <a:r>
            <a:rPr lang="en-US" dirty="0" err="1"/>
            <a:t>juftlarida</a:t>
          </a:r>
          <a:r>
            <a:rPr lang="en-US" dirty="0"/>
            <a:t> </a:t>
          </a:r>
          <a:r>
            <a:rPr lang="en-US" dirty="0" err="1"/>
            <a:t>saqlash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ishlatiladi</a:t>
          </a:r>
          <a:r>
            <a:rPr lang="en-US" dirty="0"/>
            <a:t>. Dictionary (</a:t>
          </a:r>
          <a:r>
            <a:rPr lang="en-US" dirty="0" err="1"/>
            <a:t>Lug‘at</a:t>
          </a:r>
          <a:r>
            <a:rPr lang="en-US" dirty="0"/>
            <a:t>) </a:t>
          </a:r>
          <a:r>
            <a:rPr lang="en-US" dirty="0" err="1"/>
            <a:t>to‘plami</a:t>
          </a:r>
          <a:r>
            <a:rPr lang="en-US" dirty="0"/>
            <a:t> </a:t>
          </a:r>
          <a:r>
            <a:rPr lang="en-US" dirty="0" err="1"/>
            <a:t>o‘zgaruvchan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dublikatlarga</a:t>
          </a:r>
          <a:r>
            <a:rPr lang="en-US" dirty="0"/>
            <a:t> </a:t>
          </a:r>
          <a:r>
            <a:rPr lang="en-US" dirty="0" err="1"/>
            <a:t>ruxsat</a:t>
          </a:r>
          <a:r>
            <a:rPr lang="en-US" dirty="0"/>
            <a:t> </a:t>
          </a:r>
          <a:r>
            <a:rPr lang="en-US" dirty="0" err="1"/>
            <a:t>bermaydigan</a:t>
          </a:r>
          <a:r>
            <a:rPr lang="en-US" dirty="0"/>
            <a:t> </a:t>
          </a:r>
          <a:r>
            <a:rPr lang="en-US" dirty="0" err="1"/>
            <a:t>to‘plam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. Dictionary (</a:t>
          </a:r>
          <a:r>
            <a:rPr lang="en-US" dirty="0" err="1"/>
            <a:t>Lug‘at</a:t>
          </a:r>
          <a:r>
            <a:rPr lang="en-US" dirty="0"/>
            <a:t>) </a:t>
          </a:r>
          <a:r>
            <a:rPr lang="en-US" dirty="0" err="1"/>
            <a:t>to‘plami</a:t>
          </a:r>
          <a:r>
            <a:rPr lang="en-US" dirty="0"/>
            <a:t> </a:t>
          </a:r>
          <a:r>
            <a:rPr lang="en-US" dirty="0" err="1"/>
            <a:t>figuralik</a:t>
          </a:r>
          <a:r>
            <a:rPr lang="en-US" dirty="0"/>
            <a:t> </a:t>
          </a:r>
          <a:r>
            <a:rPr lang="en-US" dirty="0" err="1"/>
            <a:t>qavslar</a:t>
          </a:r>
          <a:r>
            <a:rPr lang="en-US" dirty="0"/>
            <a:t> </a:t>
          </a:r>
          <a:r>
            <a:rPr lang="en-US" b="1" dirty="0"/>
            <a:t>{}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yaratiladi</a:t>
          </a:r>
          <a:r>
            <a:rPr lang="en-US" dirty="0"/>
            <a:t>, </a:t>
          </a:r>
          <a:r>
            <a:rPr lang="en-US" dirty="0" err="1"/>
            <a:t>kalit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qiymatlarga</a:t>
          </a:r>
          <a:r>
            <a:rPr lang="en-US" dirty="0"/>
            <a:t> </a:t>
          </a:r>
          <a:r>
            <a:rPr lang="en-US" dirty="0" err="1"/>
            <a:t>ega</a:t>
          </a:r>
          <a:r>
            <a:rPr lang="en-US" dirty="0"/>
            <a:t> </a:t>
          </a:r>
          <a:r>
            <a:rPr lang="en-US" dirty="0" err="1"/>
            <a:t>bo‘ladi</a:t>
          </a:r>
          <a:r>
            <a:rPr lang="en-US" dirty="0"/>
            <a:t>: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DBB08427-6A93-47D6-B624-C3D222D6A512}" type="presOf" srcId="{59129B8E-9C96-41DB-8598-406CE83791FA}" destId="{35048647-DA6D-4ED6-A0A9-B4ADAA00AE99}" srcOrd="0" destOrd="0" presId="urn:microsoft.com/office/officeart/2005/8/layout/lProcess2"/>
    <dgm:cxn modelId="{5385B1A5-ECF1-4E3A-8DFB-80626E6A8ACC}" type="presOf" srcId="{367CB331-2841-4235-952E-017AB427B49D}" destId="{9255F7F5-D913-4BF9-B40F-C11B1149AF42}" srcOrd="1" destOrd="0" presId="urn:microsoft.com/office/officeart/2005/8/layout/lProcess2"/>
    <dgm:cxn modelId="{05FED2B2-5962-4723-B673-39E6EAFEE9F5}" type="presOf" srcId="{A85ADE80-11E4-481C-ACD8-2853FE21F8C6}" destId="{6BE97B15-EC0D-4B9F-88AE-C683BFDD0B4D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9AE687D4-65E3-41EA-B404-EE16AB617868}" type="presOf" srcId="{367CB331-2841-4235-952E-017AB427B49D}" destId="{E7FFCE0D-245D-4C8F-A80A-1921B1FB99CE}" srcOrd="0" destOrd="0" presId="urn:microsoft.com/office/officeart/2005/8/layout/lProcess2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50348E2D-A539-4FDF-8CBF-82A420B1FF49}" type="presParOf" srcId="{35048647-DA6D-4ED6-A0A9-B4ADAA00AE99}" destId="{131A2553-9E44-4FAE-B376-8887822C9D87}" srcOrd="0" destOrd="0" presId="urn:microsoft.com/office/officeart/2005/8/layout/lProcess2"/>
    <dgm:cxn modelId="{D8CB47A7-2D8B-4287-9EE6-60E989525622}" type="presParOf" srcId="{131A2553-9E44-4FAE-B376-8887822C9D87}" destId="{E7FFCE0D-245D-4C8F-A80A-1921B1FB99CE}" srcOrd="0" destOrd="0" presId="urn:microsoft.com/office/officeart/2005/8/layout/lProcess2"/>
    <dgm:cxn modelId="{49840A79-4BCC-47AA-A920-32764ECF8F2C}" type="presParOf" srcId="{131A2553-9E44-4FAE-B376-8887822C9D87}" destId="{9255F7F5-D913-4BF9-B40F-C11B1149AF42}" srcOrd="1" destOrd="0" presId="urn:microsoft.com/office/officeart/2005/8/layout/lProcess2"/>
    <dgm:cxn modelId="{85785F81-3091-4790-B891-34576807D32D}" type="presParOf" srcId="{131A2553-9E44-4FAE-B376-8887822C9D87}" destId="{FC406E7A-AA6E-4AEC-8BCF-5F3BAA639066}" srcOrd="2" destOrd="0" presId="urn:microsoft.com/office/officeart/2005/8/layout/lProcess2"/>
    <dgm:cxn modelId="{EAA74001-23D2-46FA-A5EE-94A54E7C1E31}" type="presParOf" srcId="{FC406E7A-AA6E-4AEC-8BCF-5F3BAA639066}" destId="{45699AF5-A731-4C30-87AC-02C22BD9E24B}" srcOrd="0" destOrd="0" presId="urn:microsoft.com/office/officeart/2005/8/layout/lProcess2"/>
    <dgm:cxn modelId="{28F48C36-3B3C-42AE-99FC-F5E6655AD7EB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800" b="1" kern="1200" dirty="0"/>
            <a:t>Set </a:t>
          </a:r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4460" tIns="93345" rIns="124460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Python </a:t>
          </a:r>
          <a:r>
            <a:rPr lang="en-US" sz="4900" kern="1200" dirty="0" err="1"/>
            <a:t>dasturlash</a:t>
          </a:r>
          <a:r>
            <a:rPr lang="en-US" sz="4900" kern="1200" dirty="0"/>
            <a:t> </a:t>
          </a:r>
          <a:r>
            <a:rPr lang="en-US" sz="4900" kern="1200" dirty="0" err="1"/>
            <a:t>tilidagi</a:t>
          </a:r>
          <a:r>
            <a:rPr lang="en-US" sz="4900" kern="1200" dirty="0"/>
            <a:t> </a:t>
          </a:r>
          <a:r>
            <a:rPr lang="en-US" sz="4900" kern="1200" dirty="0" err="1"/>
            <a:t>yana</a:t>
          </a:r>
          <a:r>
            <a:rPr lang="en-US" sz="4900" kern="1200" dirty="0"/>
            <a:t> </a:t>
          </a:r>
          <a:r>
            <a:rPr lang="en-US" sz="4900" kern="1200" dirty="0" err="1"/>
            <a:t>bir</a:t>
          </a:r>
          <a:r>
            <a:rPr lang="en-US" sz="4900" kern="1200" dirty="0"/>
            <a:t> </a:t>
          </a:r>
          <a:r>
            <a:rPr lang="en-US" sz="4900" kern="1200" dirty="0" err="1"/>
            <a:t>to‘plam</a:t>
          </a:r>
          <a:r>
            <a:rPr lang="en-US" sz="4900" kern="1200" dirty="0"/>
            <a:t> </a:t>
          </a:r>
          <a:r>
            <a:rPr lang="en-US" sz="4900" b="1" kern="1200" dirty="0"/>
            <a:t>Set</a:t>
          </a:r>
          <a:r>
            <a:rPr lang="en-US" sz="4900" kern="1200" dirty="0"/>
            <a:t> deb </a:t>
          </a:r>
          <a:r>
            <a:rPr lang="en-US" sz="4900" kern="1200" dirty="0" err="1"/>
            <a:t>ataladi</a:t>
          </a:r>
          <a:r>
            <a:rPr lang="en-US" sz="4900" kern="1200" dirty="0"/>
            <a:t>. </a:t>
          </a:r>
          <a:r>
            <a:rPr lang="en-US" sz="4900" b="1" kern="1200" dirty="0"/>
            <a:t>Set </a:t>
          </a:r>
          <a:r>
            <a:rPr lang="en-US" sz="4900" kern="1200" dirty="0" err="1"/>
            <a:t>to‘plamlar</a:t>
          </a:r>
          <a:r>
            <a:rPr lang="en-US" sz="4900" kern="1200" dirty="0"/>
            <a:t> </a:t>
          </a:r>
          <a:r>
            <a:rPr lang="en-US" sz="4900" kern="1200" dirty="0" err="1"/>
            <a:t>figuralik</a:t>
          </a:r>
          <a:r>
            <a:rPr lang="en-US" sz="4900" kern="1200" dirty="0"/>
            <a:t> </a:t>
          </a:r>
          <a:r>
            <a:rPr lang="en-US" sz="4900" kern="1200" dirty="0" err="1"/>
            <a:t>qavslar</a:t>
          </a:r>
          <a:r>
            <a:rPr lang="en-US" sz="4900" kern="1200" dirty="0"/>
            <a:t> </a:t>
          </a:r>
          <a:r>
            <a:rPr lang="en-US" sz="4900" b="1" kern="1200" dirty="0"/>
            <a:t>{}</a:t>
          </a:r>
          <a:r>
            <a:rPr lang="en-US" sz="4900" kern="1200" dirty="0"/>
            <a:t> </a:t>
          </a:r>
          <a:r>
            <a:rPr lang="en-US" sz="4900" kern="1200" dirty="0" err="1"/>
            <a:t>orqali</a:t>
          </a:r>
          <a:r>
            <a:rPr lang="en-US" sz="4900" kern="1200" dirty="0"/>
            <a:t> </a:t>
          </a:r>
          <a:r>
            <a:rPr lang="en-US" sz="4900" kern="1200" dirty="0" err="1"/>
            <a:t>yaratiladi</a:t>
          </a:r>
          <a:r>
            <a:rPr lang="en-US" sz="4900" kern="1200" dirty="0"/>
            <a:t>.</a:t>
          </a:r>
        </a:p>
      </dsp:txBody>
      <dsp:txXfrm>
        <a:off x="1045027" y="1903465"/>
        <a:ext cx="7224370" cy="36509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4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4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4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/>
            <a:t>Dictionary</a:t>
          </a:r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66675" rIns="88900" bIns="6667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Python </a:t>
          </a:r>
          <a:r>
            <a:rPr lang="en-US" sz="3500" kern="1200" dirty="0" err="1"/>
            <a:t>dasturlash</a:t>
          </a:r>
          <a:r>
            <a:rPr lang="en-US" sz="3500" kern="1200" dirty="0"/>
            <a:t> </a:t>
          </a:r>
          <a:r>
            <a:rPr lang="en-US" sz="3500" kern="1200" dirty="0" err="1"/>
            <a:t>tilida</a:t>
          </a:r>
          <a:r>
            <a:rPr lang="en-US" sz="3500" kern="1200" dirty="0"/>
            <a:t> </a:t>
          </a:r>
          <a:r>
            <a:rPr lang="en-US" sz="3500" kern="1200" dirty="0" err="1"/>
            <a:t>kalit</a:t>
          </a:r>
          <a:r>
            <a:rPr lang="en-US" sz="3500" kern="1200" dirty="0"/>
            <a:t> </a:t>
          </a:r>
          <a:r>
            <a:rPr lang="en-US" sz="3500" kern="1200" dirty="0" err="1"/>
            <a:t>so‘zlari</a:t>
          </a:r>
          <a:r>
            <a:rPr lang="en-US" sz="3500" kern="1200" dirty="0"/>
            <a:t> </a:t>
          </a:r>
          <a:r>
            <a:rPr lang="en-US" sz="3500" kern="1200" dirty="0" err="1"/>
            <a:t>ingliz</a:t>
          </a:r>
          <a:r>
            <a:rPr lang="en-US" sz="3500" kern="1200" dirty="0"/>
            <a:t> </a:t>
          </a:r>
          <a:r>
            <a:rPr lang="en-US" sz="3500" kern="1200" dirty="0" err="1"/>
            <a:t>tilida</a:t>
          </a:r>
          <a:r>
            <a:rPr lang="en-US" sz="3500" kern="1200" dirty="0"/>
            <a:t> </a:t>
          </a:r>
          <a:r>
            <a:rPr lang="en-US" sz="3500" kern="1200" dirty="0" err="1"/>
            <a:t>bo‘lgani</a:t>
          </a:r>
          <a:r>
            <a:rPr lang="en-US" sz="3500" kern="1200" dirty="0"/>
            <a:t> </a:t>
          </a:r>
          <a:r>
            <a:rPr lang="en-US" sz="3500" kern="1200" dirty="0" err="1"/>
            <a:t>uchun</a:t>
          </a:r>
          <a:r>
            <a:rPr lang="en-US" sz="3500" kern="1200" dirty="0"/>
            <a:t> </a:t>
          </a:r>
          <a:r>
            <a:rPr lang="en-US" sz="3500" kern="1200" dirty="0" err="1"/>
            <a:t>bu</a:t>
          </a:r>
          <a:r>
            <a:rPr lang="en-US" sz="3500" kern="1200" dirty="0"/>
            <a:t> </a:t>
          </a:r>
          <a:r>
            <a:rPr lang="en-US" sz="3500" kern="1200" dirty="0" err="1"/>
            <a:t>kitobda</a:t>
          </a:r>
          <a:r>
            <a:rPr lang="en-US" sz="3500" kern="1200" dirty="0"/>
            <a:t> </a:t>
          </a:r>
          <a:r>
            <a:rPr lang="en-US" sz="3500" kern="1200" dirty="0" err="1"/>
            <a:t>kalit</a:t>
          </a:r>
          <a:r>
            <a:rPr lang="en-US" sz="3500" kern="1200" dirty="0"/>
            <a:t> </a:t>
          </a:r>
          <a:r>
            <a:rPr lang="en-US" sz="3500" kern="1200" dirty="0" err="1"/>
            <a:t>so‘zlarni</a:t>
          </a:r>
          <a:r>
            <a:rPr lang="en-US" sz="3500" kern="1200" dirty="0"/>
            <a:t> </a:t>
          </a:r>
          <a:r>
            <a:rPr lang="en-US" sz="3500" kern="1200" dirty="0" err="1"/>
            <a:t>ingliz</a:t>
          </a:r>
          <a:r>
            <a:rPr lang="en-US" sz="3500" kern="1200" dirty="0"/>
            <a:t> </a:t>
          </a:r>
          <a:r>
            <a:rPr lang="en-US" sz="3500" kern="1200" dirty="0" err="1"/>
            <a:t>tilidagi</a:t>
          </a:r>
          <a:r>
            <a:rPr lang="en-US" sz="3500" kern="1200" dirty="0"/>
            <a:t> </a:t>
          </a:r>
          <a:r>
            <a:rPr lang="en-US" sz="3500" kern="1200" dirty="0" err="1"/>
            <a:t>holatida</a:t>
          </a:r>
          <a:r>
            <a:rPr lang="en-US" sz="3500" kern="1200" dirty="0"/>
            <a:t> </a:t>
          </a:r>
          <a:r>
            <a:rPr lang="en-US" sz="3500" kern="1200" dirty="0" err="1"/>
            <a:t>ishlatiladi</a:t>
          </a:r>
          <a:r>
            <a:rPr lang="en-US" sz="3500" kern="1200" dirty="0"/>
            <a:t>. Dictionary </a:t>
          </a:r>
          <a:r>
            <a:rPr lang="en-US" sz="3500" kern="1200" dirty="0" err="1"/>
            <a:t>o‘zbekchada</a:t>
          </a:r>
          <a:r>
            <a:rPr lang="en-US" sz="3500" kern="1200" dirty="0"/>
            <a:t> </a:t>
          </a:r>
          <a:r>
            <a:rPr lang="en-US" sz="3500" kern="1200" dirty="0" err="1"/>
            <a:t>lug‘at</a:t>
          </a:r>
          <a:r>
            <a:rPr lang="en-US" sz="3500" kern="1200" dirty="0"/>
            <a:t> </a:t>
          </a:r>
          <a:r>
            <a:rPr lang="en-US" sz="3500" kern="1200" dirty="0" err="1"/>
            <a:t>degan</a:t>
          </a:r>
          <a:r>
            <a:rPr lang="en-US" sz="3500" kern="1200" dirty="0"/>
            <a:t> </a:t>
          </a:r>
          <a:r>
            <a:rPr lang="en-US" sz="3500" kern="1200" dirty="0" err="1"/>
            <a:t>ma’noni</a:t>
          </a:r>
          <a:r>
            <a:rPr lang="en-US" sz="3500" kern="1200" dirty="0"/>
            <a:t> </a:t>
          </a:r>
          <a:r>
            <a:rPr lang="en-US" sz="3500" kern="1200" dirty="0" err="1"/>
            <a:t>anglatadi</a:t>
          </a:r>
          <a:r>
            <a:rPr lang="en-US" sz="3500" kern="1200" dirty="0"/>
            <a:t>. Dictionary (</a:t>
          </a:r>
          <a:r>
            <a:rPr lang="en-US" sz="3500" kern="1200" dirty="0" err="1"/>
            <a:t>Lug‘at</a:t>
          </a:r>
          <a:r>
            <a:rPr lang="en-US" sz="3500" kern="1200" dirty="0"/>
            <a:t>) </a:t>
          </a:r>
          <a:r>
            <a:rPr lang="en-US" sz="3500" kern="1200" dirty="0" err="1"/>
            <a:t>to‘plami</a:t>
          </a:r>
          <a:r>
            <a:rPr lang="en-US" sz="3500" kern="1200" dirty="0"/>
            <a:t> </a:t>
          </a:r>
          <a:r>
            <a:rPr lang="en-US" sz="3500" kern="1200" dirty="0" err="1"/>
            <a:t>berilganlar</a:t>
          </a:r>
          <a:r>
            <a:rPr lang="en-US" sz="3500" kern="1200" dirty="0"/>
            <a:t> </a:t>
          </a:r>
          <a:r>
            <a:rPr lang="en-US" sz="3500" kern="1200" dirty="0" err="1"/>
            <a:t>qiymatlarini</a:t>
          </a:r>
          <a:r>
            <a:rPr lang="en-US" sz="3500" kern="1200" dirty="0"/>
            <a:t> </a:t>
          </a:r>
        </a:p>
      </dsp:txBody>
      <dsp:txXfrm>
        <a:off x="1045027" y="1903465"/>
        <a:ext cx="7224370" cy="36509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4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4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4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/>
            <a:t>Dictionary</a:t>
          </a:r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66675" rIns="88900" bIns="6667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 err="1"/>
            <a:t>kalit</a:t>
          </a:r>
          <a:r>
            <a:rPr lang="en-US" sz="3500" kern="1200" dirty="0"/>
            <a:t>: </a:t>
          </a:r>
          <a:r>
            <a:rPr lang="en-US" sz="3500" kern="1200" dirty="0" err="1"/>
            <a:t>qiymat</a:t>
          </a:r>
          <a:r>
            <a:rPr lang="en-US" sz="3500" kern="1200" dirty="0"/>
            <a:t> </a:t>
          </a:r>
          <a:r>
            <a:rPr lang="en-US" sz="3500" kern="1200" dirty="0" err="1"/>
            <a:t>juftlarida</a:t>
          </a:r>
          <a:r>
            <a:rPr lang="en-US" sz="3500" kern="1200" dirty="0"/>
            <a:t> </a:t>
          </a:r>
          <a:r>
            <a:rPr lang="en-US" sz="3500" kern="1200" dirty="0" err="1"/>
            <a:t>saqlash</a:t>
          </a:r>
          <a:r>
            <a:rPr lang="en-US" sz="3500" kern="1200" dirty="0"/>
            <a:t> </a:t>
          </a:r>
          <a:r>
            <a:rPr lang="en-US" sz="3500" kern="1200" dirty="0" err="1"/>
            <a:t>uchun</a:t>
          </a:r>
          <a:r>
            <a:rPr lang="en-US" sz="3500" kern="1200" dirty="0"/>
            <a:t> </a:t>
          </a:r>
          <a:r>
            <a:rPr lang="en-US" sz="3500" kern="1200" dirty="0" err="1"/>
            <a:t>ishlatiladi</a:t>
          </a:r>
          <a:r>
            <a:rPr lang="en-US" sz="3500" kern="1200" dirty="0"/>
            <a:t>. Dictionary (</a:t>
          </a:r>
          <a:r>
            <a:rPr lang="en-US" sz="3500" kern="1200" dirty="0" err="1"/>
            <a:t>Lug‘at</a:t>
          </a:r>
          <a:r>
            <a:rPr lang="en-US" sz="3500" kern="1200" dirty="0"/>
            <a:t>) </a:t>
          </a:r>
          <a:r>
            <a:rPr lang="en-US" sz="3500" kern="1200" dirty="0" err="1"/>
            <a:t>to‘plami</a:t>
          </a:r>
          <a:r>
            <a:rPr lang="en-US" sz="3500" kern="1200" dirty="0"/>
            <a:t> </a:t>
          </a:r>
          <a:r>
            <a:rPr lang="en-US" sz="3500" kern="1200" dirty="0" err="1"/>
            <a:t>o‘zgaruvchan</a:t>
          </a:r>
          <a:r>
            <a:rPr lang="en-US" sz="3500" kern="1200" dirty="0"/>
            <a:t> </a:t>
          </a:r>
          <a:r>
            <a:rPr lang="en-US" sz="3500" kern="1200" dirty="0" err="1"/>
            <a:t>va</a:t>
          </a:r>
          <a:r>
            <a:rPr lang="en-US" sz="3500" kern="1200" dirty="0"/>
            <a:t> </a:t>
          </a:r>
          <a:r>
            <a:rPr lang="en-US" sz="3500" kern="1200" dirty="0" err="1"/>
            <a:t>dublikatlarga</a:t>
          </a:r>
          <a:r>
            <a:rPr lang="en-US" sz="3500" kern="1200" dirty="0"/>
            <a:t> </a:t>
          </a:r>
          <a:r>
            <a:rPr lang="en-US" sz="3500" kern="1200" dirty="0" err="1"/>
            <a:t>ruxsat</a:t>
          </a:r>
          <a:r>
            <a:rPr lang="en-US" sz="3500" kern="1200" dirty="0"/>
            <a:t> </a:t>
          </a:r>
          <a:r>
            <a:rPr lang="en-US" sz="3500" kern="1200" dirty="0" err="1"/>
            <a:t>bermaydigan</a:t>
          </a:r>
          <a:r>
            <a:rPr lang="en-US" sz="3500" kern="1200" dirty="0"/>
            <a:t> </a:t>
          </a:r>
          <a:r>
            <a:rPr lang="en-US" sz="3500" kern="1200" dirty="0" err="1"/>
            <a:t>to‘plam</a:t>
          </a:r>
          <a:r>
            <a:rPr lang="en-US" sz="3500" kern="1200" dirty="0"/>
            <a:t> </a:t>
          </a:r>
          <a:r>
            <a:rPr lang="en-US" sz="3500" kern="1200" dirty="0" err="1"/>
            <a:t>hisoblanadi</a:t>
          </a:r>
          <a:r>
            <a:rPr lang="en-US" sz="3500" kern="1200" dirty="0"/>
            <a:t>. Dictionary (</a:t>
          </a:r>
          <a:r>
            <a:rPr lang="en-US" sz="3500" kern="1200" dirty="0" err="1"/>
            <a:t>Lug‘at</a:t>
          </a:r>
          <a:r>
            <a:rPr lang="en-US" sz="3500" kern="1200" dirty="0"/>
            <a:t>) </a:t>
          </a:r>
          <a:r>
            <a:rPr lang="en-US" sz="3500" kern="1200" dirty="0" err="1"/>
            <a:t>to‘plami</a:t>
          </a:r>
          <a:r>
            <a:rPr lang="en-US" sz="3500" kern="1200" dirty="0"/>
            <a:t> </a:t>
          </a:r>
          <a:r>
            <a:rPr lang="en-US" sz="3500" kern="1200" dirty="0" err="1"/>
            <a:t>figuralik</a:t>
          </a:r>
          <a:r>
            <a:rPr lang="en-US" sz="3500" kern="1200" dirty="0"/>
            <a:t> </a:t>
          </a:r>
          <a:r>
            <a:rPr lang="en-US" sz="3500" kern="1200" dirty="0" err="1"/>
            <a:t>qavslar</a:t>
          </a:r>
          <a:r>
            <a:rPr lang="en-US" sz="3500" kern="1200" dirty="0"/>
            <a:t> </a:t>
          </a:r>
          <a:r>
            <a:rPr lang="en-US" sz="3500" b="1" kern="1200" dirty="0"/>
            <a:t>{}</a:t>
          </a:r>
          <a:r>
            <a:rPr lang="en-US" sz="3500" kern="1200" dirty="0"/>
            <a:t> </a:t>
          </a:r>
          <a:r>
            <a:rPr lang="en-US" sz="3500" kern="1200" dirty="0" err="1"/>
            <a:t>bilan</a:t>
          </a:r>
          <a:r>
            <a:rPr lang="en-US" sz="3500" kern="1200" dirty="0"/>
            <a:t> </a:t>
          </a:r>
          <a:r>
            <a:rPr lang="en-US" sz="3500" kern="1200" dirty="0" err="1"/>
            <a:t>yaratiladi</a:t>
          </a:r>
          <a:r>
            <a:rPr lang="en-US" sz="3500" kern="1200" dirty="0"/>
            <a:t>, </a:t>
          </a:r>
          <a:r>
            <a:rPr lang="en-US" sz="3500" kern="1200" dirty="0" err="1"/>
            <a:t>kalit</a:t>
          </a:r>
          <a:r>
            <a:rPr lang="en-US" sz="3500" kern="1200" dirty="0"/>
            <a:t> </a:t>
          </a:r>
          <a:r>
            <a:rPr lang="en-US" sz="3500" kern="1200" dirty="0" err="1"/>
            <a:t>va</a:t>
          </a:r>
          <a:r>
            <a:rPr lang="en-US" sz="3500" kern="1200" dirty="0"/>
            <a:t> </a:t>
          </a:r>
          <a:r>
            <a:rPr lang="en-US" sz="3500" kern="1200" dirty="0" err="1"/>
            <a:t>qiymatlarga</a:t>
          </a:r>
          <a:r>
            <a:rPr lang="en-US" sz="3500" kern="1200" dirty="0"/>
            <a:t> </a:t>
          </a:r>
          <a:r>
            <a:rPr lang="en-US" sz="3500" kern="1200" dirty="0" err="1"/>
            <a:t>ega</a:t>
          </a:r>
          <a:r>
            <a:rPr lang="en-US" sz="3500" kern="1200" dirty="0"/>
            <a:t> </a:t>
          </a:r>
          <a:r>
            <a:rPr lang="en-US" sz="3500" kern="1200" dirty="0" err="1"/>
            <a:t>bo‘ladi</a:t>
          </a:r>
          <a:r>
            <a:rPr lang="en-US" sz="3500" kern="1200" dirty="0"/>
            <a:t>:</a:t>
          </a:r>
        </a:p>
      </dsp:txBody>
      <dsp:txXfrm>
        <a:off x="1045027" y="1903465"/>
        <a:ext cx="7224370" cy="3650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18-Apr-23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6. Python dictionary, sets 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6-Mavzu. Python dictionary, sets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5706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6-Mavzu. Python sets, dictionary </a:t>
            </a: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tartibsizdir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o‘zgarmasdir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dublikatlarga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berilmagan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toʻplamini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to‘plamlaridan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dublikatlardan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5706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6-Mavzu. Python sets, dictionary </a:t>
            </a: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dublikatlarga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berilmagan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to‘plamidagi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ko‘chirish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727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4004483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Latn-UZ" dirty="0"/>
              <a:t>Set to‘plami elementlari </a:t>
            </a:r>
          </a:p>
          <a:p>
            <a:r>
              <a:rPr lang="uz-Latn-UZ" dirty="0"/>
              <a:t>Set to‘plami elementlari tartibsiz, o‘zgarmas va takroriy qiymatlarga ruxsat bermaydigan to‘plam hisoblanadi.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5479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4EAEA6-A516-633E-9FDF-3DEB37AB7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2"/>
          <a:stretch>
            <a:fillRect/>
          </a:stretch>
        </p:blipFill>
        <p:spPr bwMode="auto">
          <a:xfrm>
            <a:off x="838199" y="2452143"/>
            <a:ext cx="10133463" cy="1940243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82347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6F870E-1EAC-9402-4D77-DB5100DE6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93723"/>
            <a:ext cx="9612086" cy="2029492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85071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21A406-A4CE-0B3F-36C4-EC005E4C3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04043"/>
            <a:ext cx="10500456" cy="193529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83882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2B4120-7A4A-3932-DA70-0B1A14999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1" b="9715"/>
          <a:stretch>
            <a:fillRect/>
          </a:stretch>
        </p:blipFill>
        <p:spPr bwMode="auto">
          <a:xfrm>
            <a:off x="838199" y="2748914"/>
            <a:ext cx="10457025" cy="2394585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44358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toʻplamdagi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etmoqchi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1BA5B8-A907-E47D-1878-CF50A75EC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8" b="5852"/>
          <a:stretch>
            <a:fillRect/>
          </a:stretch>
        </p:blipFill>
        <p:spPr bwMode="auto">
          <a:xfrm>
            <a:off x="838200" y="2783975"/>
            <a:ext cx="10409834" cy="2718754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93231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1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Andijon"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033A46-A02A-42C3-2B23-CF5556170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05404"/>
            <a:ext cx="10631220" cy="212988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74088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A56025-936E-98D4-4795-17B43BB8F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36837"/>
            <a:ext cx="10609581" cy="283323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93158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update()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789A3F-BECB-8CF4-82B1-7B493C786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4" t="2274"/>
          <a:stretch>
            <a:fillRect/>
          </a:stretch>
        </p:blipFill>
        <p:spPr bwMode="auto">
          <a:xfrm>
            <a:off x="838200" y="2926851"/>
            <a:ext cx="10657114" cy="255745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944064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update()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(tuple, list, dictionaries).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99A8CA-A5A6-4B14-4C8B-1F9814B28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70309"/>
            <a:ext cx="10485582" cy="2705848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77985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remove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discard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A6880A-D9CC-9BAA-1C3F-E4D129986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921771"/>
            <a:ext cx="10346871" cy="356522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1026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mashg‘ulotda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Discard()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gilos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1F5445-B904-558D-DB2E-BC8EA17AA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05087"/>
            <a:ext cx="10199914" cy="323935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62024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faqatgina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bilmaymiz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pop()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o‘chirilganini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o‘chirilganidan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5FF3CB-3B84-3F29-A3D6-62E130E1E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712299"/>
            <a:ext cx="10763052" cy="246466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79559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butunlay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6C1098-AFC9-C926-6FCB-5998416B0B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178" y="2406249"/>
            <a:ext cx="7701643" cy="408662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3506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2DC111-931F-3D0B-32AE-1D0DE6E65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72054"/>
            <a:ext cx="10395857" cy="355775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682446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union()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update()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950DE1-1788-E2B4-7FA7-FE3115799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3215163"/>
            <a:ext cx="10515599" cy="278347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725404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update()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sabzavot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0EC64F-06A7-9261-70CF-5564CECBD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76353"/>
            <a:ext cx="10620447" cy="255081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816557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intersection_update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FB4FE1-A5C7-24BB-2590-12F647D19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54739"/>
            <a:ext cx="10884842" cy="301736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761337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intersection()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F52BFD-2CD0-35CF-9AAB-D19475585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35851"/>
            <a:ext cx="11038246" cy="312610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179172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Set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symmetric_difference_update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duplikat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69DF5E-59A7-3ED0-C909-21DD6AEEC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3" t="667" b="-2"/>
          <a:stretch>
            <a:fillRect/>
          </a:stretch>
        </p:blipFill>
        <p:spPr bwMode="auto">
          <a:xfrm>
            <a:off x="838200" y="2866344"/>
            <a:ext cx="10825581" cy="3011942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162891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3317033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64597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3052856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7347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362F1E-ADDB-5F97-18AD-348DA628C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39925"/>
            <a:ext cx="11064565" cy="356280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707168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80733E-6B64-0318-9F45-87B6C9549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419667"/>
            <a:ext cx="10705263" cy="363823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343554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8E7F23-7A1E-4CE2-0034-9B8A93107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443" y="2373013"/>
            <a:ext cx="8371114" cy="4119862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674775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0879DA-2472-A398-0BCF-EA3C57D749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92" y="2890610"/>
            <a:ext cx="10438216" cy="328635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352154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type()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782C81-2831-83E4-0B08-CD7754EDA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438672"/>
            <a:ext cx="11027475" cy="252521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795520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To‘rtburchak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[]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DAE0E9-6451-0704-273B-5A9ED904A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757623"/>
            <a:ext cx="11011895" cy="297370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381705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Xuddi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get()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363BB1-1ED9-0A0F-0C7B-B17493296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28387"/>
            <a:ext cx="10199914" cy="390998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211841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keys()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5543C0-8A39-5228-0002-6F57C7931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03668"/>
            <a:ext cx="10199914" cy="4064312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11297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608460-8DEB-68C2-898A-A06AA86C2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8" t="3070" r="3204" b="-2"/>
          <a:stretch>
            <a:fillRect/>
          </a:stretch>
        </p:blipFill>
        <p:spPr bwMode="auto">
          <a:xfrm>
            <a:off x="838199" y="2647496"/>
            <a:ext cx="10167257" cy="4184727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138664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values()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A726D9-93CD-03C7-DE82-40D6F3204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380705"/>
            <a:ext cx="10515599" cy="428987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694330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049ECF-B48B-DB71-CE3A-0ED2AC3A9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977" y="2882582"/>
            <a:ext cx="7209880" cy="399880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588044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items()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kortej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A3741C-81AF-3D0C-36E5-3CE09509A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408872"/>
            <a:ext cx="10970035" cy="376809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837479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)da "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0AF34E-C041-AE2C-816B-73E8232C4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4" b="4082"/>
          <a:stretch>
            <a:fillRect/>
          </a:stretch>
        </p:blipFill>
        <p:spPr bwMode="auto">
          <a:xfrm>
            <a:off x="838200" y="2377122"/>
            <a:ext cx="10728558" cy="379984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31308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9578C9-AF40-1E41-57F4-F61FF278B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40304"/>
            <a:ext cx="10364036" cy="345430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245691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update()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argument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Argument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juftliklari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40EB69-73D1-BE17-1DE6-2A4E1022E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766150"/>
            <a:ext cx="11197483" cy="354575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995712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3F8291-51B2-EEBA-50F2-E75CF8582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27325"/>
            <a:ext cx="10999989" cy="3449638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09350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0ADB1D-7A36-DABE-6D68-63479446F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26544"/>
            <a:ext cx="9824357" cy="389062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544729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popitem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9D75F2-C954-D04B-C03A-8A2E3AF10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334577"/>
            <a:ext cx="10426945" cy="384238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988453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E89836-A5DF-208F-EB20-333F5F6FE4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382383"/>
            <a:ext cx="10265229" cy="435125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7433186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butunlay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A190ED-EF3E-868F-E342-0F0DF4982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344328"/>
            <a:ext cx="9024257" cy="453624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816964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clear()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6B0444-FB26-1965-DDEE-454DEFC99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843" y="2468154"/>
            <a:ext cx="8828314" cy="425222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662059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birma-bir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AB8A50-16AC-ADAC-78DA-83C40794B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757" y="2418884"/>
            <a:ext cx="8240486" cy="443911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094541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birma-bir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772A53-6244-A6C2-EB8A-17C63AC67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364" y="2608000"/>
            <a:ext cx="8975271" cy="425000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782134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values()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2607AB-C6DA-C74C-F9B7-86007121C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288" y="2264224"/>
            <a:ext cx="7825423" cy="422865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6294986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4"/>
            <a:ext cx="10515600" cy="4351338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Lug‘at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keys()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343AE6-D6BA-6797-EA80-BF56A3E13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020" y="2302782"/>
            <a:ext cx="8169959" cy="435133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980262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items()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3A1846-4187-21EC-394C-7688C64EA1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19" b="5801"/>
          <a:stretch>
            <a:fillRect/>
          </a:stretch>
        </p:blipFill>
        <p:spPr bwMode="auto">
          <a:xfrm>
            <a:off x="1474786" y="2331992"/>
            <a:ext cx="9242428" cy="4351338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292145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copy()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foydalanishdir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59E7D5-4709-2B9E-9008-0D3037E76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09480"/>
            <a:ext cx="10528795" cy="288716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2639029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Dictionary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foydalanishdir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D2440B-651E-C27E-9ECD-B5FF18BED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0" b="5394"/>
          <a:stretch>
            <a:fillRect/>
          </a:stretch>
        </p:blipFill>
        <p:spPr bwMode="auto">
          <a:xfrm>
            <a:off x="838200" y="2394902"/>
            <a:ext cx="10861958" cy="378206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723375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947</TotalTime>
  <Words>1861</Words>
  <Application>Microsoft Office PowerPoint</Application>
  <PresentationFormat>Широкоэкранный</PresentationFormat>
  <Paragraphs>251</Paragraphs>
  <Slides>57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63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Python dasturlash tilida Set </vt:lpstr>
      <vt:lpstr>Презентация PowerPoint</vt:lpstr>
      <vt:lpstr>Презентация PowerPoint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Python dasturlash tilida Dictionary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International Affairs Area Andijan Machine-Building Institute</cp:lastModifiedBy>
  <cp:revision>33</cp:revision>
  <dcterms:created xsi:type="dcterms:W3CDTF">2023-03-09T15:29:21Z</dcterms:created>
  <dcterms:modified xsi:type="dcterms:W3CDTF">2023-04-18T11:55:18Z</dcterms:modified>
</cp:coreProperties>
</file>