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459" r:id="rId6"/>
    <p:sldId id="460" r:id="rId7"/>
    <p:sldId id="509" r:id="rId8"/>
    <p:sldId id="510" r:id="rId9"/>
    <p:sldId id="511" r:id="rId10"/>
    <p:sldId id="532" r:id="rId11"/>
    <p:sldId id="533" r:id="rId12"/>
    <p:sldId id="534" r:id="rId13"/>
    <p:sldId id="535" r:id="rId14"/>
    <p:sldId id="536" r:id="rId15"/>
    <p:sldId id="537" r:id="rId16"/>
    <p:sldId id="538" r:id="rId17"/>
    <p:sldId id="539" r:id="rId18"/>
    <p:sldId id="548" r:id="rId19"/>
    <p:sldId id="549" r:id="rId20"/>
    <p:sldId id="550" r:id="rId21"/>
    <p:sldId id="551" r:id="rId22"/>
    <p:sldId id="540" r:id="rId23"/>
    <p:sldId id="542" r:id="rId24"/>
    <p:sldId id="543" r:id="rId25"/>
    <p:sldId id="541" r:id="rId26"/>
    <p:sldId id="544" r:id="rId27"/>
    <p:sldId id="545" r:id="rId28"/>
    <p:sldId id="546" r:id="rId29"/>
    <p:sldId id="547" r:id="rId30"/>
    <p:sldId id="288" r:id="rId31"/>
    <p:sldId id="29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Loops (</a:t>
          </a:r>
          <a:r>
            <a:rPr lang="en-US" b="1" dirty="0" err="1"/>
            <a:t>sikllar</a:t>
          </a:r>
          <a:r>
            <a:rPr lang="en-US" b="1" dirty="0"/>
            <a:t>)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ikkita</a:t>
          </a:r>
          <a:r>
            <a:rPr lang="en-US" dirty="0"/>
            <a:t> </a:t>
          </a:r>
          <a:r>
            <a:rPr lang="en-US" b="1" dirty="0" err="1"/>
            <a:t>sikl</a:t>
          </a:r>
          <a:r>
            <a:rPr lang="en-US" dirty="0"/>
            <a:t> </a:t>
          </a:r>
          <a:r>
            <a:rPr lang="en-US" dirty="0" err="1"/>
            <a:t>buyrug‘i</a:t>
          </a:r>
          <a:r>
            <a:rPr lang="en-US" dirty="0"/>
            <a:t> </a:t>
          </a:r>
          <a:r>
            <a:rPr lang="en-US" dirty="0" err="1"/>
            <a:t>mavjud</a:t>
          </a:r>
          <a:r>
            <a:rPr lang="en-US" dirty="0"/>
            <a:t>: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while </a:t>
          </a:r>
          <a:r>
            <a:rPr lang="en-US" dirty="0" err="1"/>
            <a:t>sikl</a:t>
          </a:r>
          <a:endParaRPr lang="ru-RU" dirty="0"/>
        </a:p>
        <a:p>
          <a:pPr>
            <a:buFont typeface="Symbol" panose="05050102010706020507" pitchFamily="18" charset="2"/>
            <a:buChar char=""/>
          </a:pPr>
          <a:r>
            <a:rPr lang="en-US" dirty="0"/>
            <a:t>for </a:t>
          </a:r>
          <a:r>
            <a:rPr lang="en-US" dirty="0" err="1"/>
            <a:t>sikl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Loops (</a:t>
          </a:r>
          <a:r>
            <a:rPr lang="en-US" b="1" dirty="0" err="1"/>
            <a:t>sikllar</a:t>
          </a:r>
          <a:r>
            <a:rPr lang="en-US" b="1" dirty="0"/>
            <a:t>)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b="1" dirty="0"/>
            <a:t>Python </a:t>
          </a:r>
          <a:r>
            <a:rPr lang="en-US" b="1" dirty="0" err="1"/>
            <a:t>iteratorlari</a:t>
          </a:r>
          <a:r>
            <a:rPr lang="en-US" b="1" dirty="0"/>
            <a:t> (</a:t>
          </a:r>
          <a:r>
            <a:rPr lang="en-US" b="1" dirty="0" err="1"/>
            <a:t>takrorlanuvchilari</a:t>
          </a:r>
          <a:r>
            <a:rPr lang="en-US" b="1" dirty="0"/>
            <a:t>)</a:t>
          </a:r>
        </a:p>
        <a:p>
          <a:r>
            <a:rPr lang="en-US" dirty="0"/>
            <a:t>Iterator -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sanash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 </a:t>
          </a:r>
          <a:r>
            <a:rPr lang="en-US" dirty="0" err="1"/>
            <a:t>bo‘lgan</a:t>
          </a:r>
          <a:r>
            <a:rPr lang="en-US" dirty="0"/>
            <a:t> </a:t>
          </a:r>
          <a:r>
            <a:rPr lang="en-US" dirty="0" err="1"/>
            <a:t>qiymatlarni</a:t>
          </a:r>
          <a:r>
            <a:rPr lang="en-US" dirty="0"/>
            <a:t> </a:t>
          </a:r>
          <a:r>
            <a:rPr lang="en-US" dirty="0" err="1"/>
            <a:t>o‘z</a:t>
          </a:r>
          <a:r>
            <a:rPr lang="en-US" dirty="0"/>
            <a:t> </a:t>
          </a:r>
          <a:r>
            <a:rPr lang="en-US" dirty="0" err="1"/>
            <a:t>ichiga</a:t>
          </a:r>
          <a:r>
            <a:rPr lang="en-US" dirty="0"/>
            <a:t> </a:t>
          </a:r>
          <a:r>
            <a:rPr lang="en-US" dirty="0" err="1"/>
            <a:t>olgan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Iterator </a:t>
          </a:r>
          <a:r>
            <a:rPr lang="en-US" dirty="0" err="1"/>
            <a:t>takrorlanadigan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, </a:t>
          </a:r>
          <a:r>
            <a:rPr lang="en-US" dirty="0" err="1"/>
            <a:t>ya’ni</a:t>
          </a:r>
          <a:r>
            <a:rPr lang="en-US" dirty="0"/>
            <a:t> </a:t>
          </a:r>
          <a:r>
            <a:rPr lang="en-US" dirty="0" err="1"/>
            <a:t>siz</a:t>
          </a:r>
          <a:r>
            <a:rPr lang="en-US" dirty="0"/>
            <a:t> </a:t>
          </a:r>
          <a:r>
            <a:rPr lang="en-US" dirty="0" err="1"/>
            <a:t>barcha</a:t>
          </a:r>
          <a:r>
            <a:rPr lang="en-US" dirty="0"/>
            <a:t> </a:t>
          </a:r>
          <a:r>
            <a:rPr lang="en-US" dirty="0" err="1"/>
            <a:t>qiymatlarni</a:t>
          </a:r>
          <a:r>
            <a:rPr lang="en-US" dirty="0"/>
            <a:t> </a:t>
          </a:r>
          <a:r>
            <a:rPr lang="en-US" dirty="0" err="1"/>
            <a:t>birma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chop </a:t>
          </a:r>
          <a:r>
            <a:rPr lang="en-US" dirty="0" err="1"/>
            <a:t>etishingiz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</a:t>
          </a:r>
          <a:endParaRPr lang="ru-RU" dirty="0"/>
        </a:p>
        <a:p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iterator </a:t>
          </a:r>
          <a:r>
            <a:rPr lang="en-US" b="1" dirty="0"/>
            <a:t>__</a:t>
          </a:r>
          <a:r>
            <a:rPr lang="en-US" b="1" dirty="0" err="1"/>
            <a:t>iter</a:t>
          </a:r>
          <a:r>
            <a:rPr lang="en-US" b="1" dirty="0"/>
            <a:t>__()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b="1" dirty="0"/>
            <a:t>__next__()</a:t>
          </a:r>
          <a:r>
            <a:rPr lang="en-US" dirty="0"/>
            <a:t> </a:t>
          </a:r>
          <a:r>
            <a:rPr lang="en-US" dirty="0" err="1"/>
            <a:t>funksiyalaridan</a:t>
          </a:r>
          <a:r>
            <a:rPr lang="en-US" dirty="0"/>
            <a:t> </a:t>
          </a:r>
          <a:r>
            <a:rPr lang="en-US" dirty="0" err="1"/>
            <a:t>tashkil</a:t>
          </a:r>
          <a:r>
            <a:rPr lang="en-US" dirty="0"/>
            <a:t> </a:t>
          </a:r>
          <a:r>
            <a:rPr lang="en-US" dirty="0" err="1"/>
            <a:t>topgan</a:t>
          </a:r>
          <a:r>
            <a:rPr lang="en-US" dirty="0"/>
            <a:t> </a:t>
          </a:r>
          <a:r>
            <a:rPr lang="en-US" dirty="0" err="1"/>
            <a:t>funksiyalar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amalga</a:t>
          </a:r>
          <a:r>
            <a:rPr lang="en-US" dirty="0"/>
            <a:t> </a:t>
          </a:r>
          <a:r>
            <a:rPr lang="en-US" dirty="0" err="1"/>
            <a:t>oshiriladigan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Loops (</a:t>
          </a:r>
          <a:r>
            <a:rPr lang="en-US" b="1" dirty="0" err="1"/>
            <a:t>sikllar</a:t>
          </a:r>
          <a:r>
            <a:rPr lang="en-US" b="1" dirty="0"/>
            <a:t>)</a:t>
          </a:r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r>
            <a:rPr lang="en-US" b="1" dirty="0"/>
            <a:t>Iterator </a:t>
          </a:r>
          <a:r>
            <a:rPr lang="en-US" b="1" dirty="0" err="1"/>
            <a:t>va</a:t>
          </a:r>
          <a:r>
            <a:rPr lang="en-US" b="1" dirty="0"/>
            <a:t> iterator </a:t>
          </a:r>
          <a:r>
            <a:rPr lang="en-US" b="1" dirty="0" err="1"/>
            <a:t>bo‘ladigan</a:t>
          </a:r>
          <a:r>
            <a:rPr lang="en-US" b="1" dirty="0"/>
            <a:t> </a:t>
          </a:r>
          <a:r>
            <a:rPr lang="en-US" b="1" dirty="0" err="1"/>
            <a:t>obyektlar</a:t>
          </a:r>
          <a:endParaRPr lang="en-US" b="1" dirty="0"/>
        </a:p>
        <a:p>
          <a:r>
            <a:rPr lang="en-US" dirty="0" err="1"/>
            <a:t>Ro‘yxatlar</a:t>
          </a:r>
          <a:r>
            <a:rPr lang="en-US" dirty="0"/>
            <a:t>, </a:t>
          </a:r>
          <a:r>
            <a:rPr lang="en-US" dirty="0" err="1"/>
            <a:t>kortejlar</a:t>
          </a:r>
          <a:r>
            <a:rPr lang="en-US" dirty="0"/>
            <a:t>, </a:t>
          </a:r>
          <a:r>
            <a:rPr lang="en-US" dirty="0" err="1"/>
            <a:t>lug‘atlar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to‘plamlar</a:t>
          </a:r>
          <a:r>
            <a:rPr lang="en-US" dirty="0"/>
            <a:t> </a:t>
          </a:r>
          <a:r>
            <a:rPr lang="en-US" dirty="0" err="1"/>
            <a:t>takrorlanadigan</a:t>
          </a:r>
          <a:r>
            <a:rPr lang="en-US" dirty="0"/>
            <a:t> </a:t>
          </a:r>
          <a:r>
            <a:rPr lang="en-US" dirty="0" err="1"/>
            <a:t>obyekt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 Bu </a:t>
          </a:r>
          <a:r>
            <a:rPr lang="en-US" dirty="0" err="1"/>
            <a:t>obyektlarning</a:t>
          </a:r>
          <a:r>
            <a:rPr lang="en-US" dirty="0"/>
            <a:t> </a:t>
          </a:r>
          <a:r>
            <a:rPr lang="en-US" dirty="0" err="1"/>
            <a:t>barchasi</a:t>
          </a:r>
          <a:r>
            <a:rPr lang="en-US" dirty="0"/>
            <a:t> </a:t>
          </a:r>
          <a:r>
            <a:rPr lang="en-US" dirty="0" err="1"/>
            <a:t>iteratorni</a:t>
          </a:r>
          <a:r>
            <a:rPr lang="en-US" dirty="0"/>
            <a:t> </a:t>
          </a:r>
          <a:r>
            <a:rPr lang="en-US" dirty="0" err="1"/>
            <a:t>olish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ishlatiladigan</a:t>
          </a:r>
          <a:r>
            <a:rPr lang="en-US" dirty="0"/>
            <a:t> </a:t>
          </a:r>
          <a:r>
            <a:rPr lang="en-US" b="1" dirty="0" err="1"/>
            <a:t>iter</a:t>
          </a:r>
          <a:r>
            <a:rPr lang="en-US" b="1" dirty="0"/>
            <a:t>()</a:t>
          </a:r>
          <a:r>
            <a:rPr lang="en-US" dirty="0"/>
            <a:t> </a:t>
          </a:r>
          <a:r>
            <a:rPr lang="en-US" dirty="0" err="1"/>
            <a:t>funksiyasiga</a:t>
          </a:r>
          <a:r>
            <a:rPr lang="en-US" dirty="0"/>
            <a:t> </a:t>
          </a:r>
          <a:r>
            <a:rPr lang="en-US" dirty="0" err="1"/>
            <a:t>ega</a:t>
          </a:r>
          <a:r>
            <a:rPr lang="en-US" dirty="0"/>
            <a:t>. </a:t>
          </a:r>
          <a:r>
            <a:rPr lang="en-US" dirty="0" err="1"/>
            <a:t>Misol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kortejdan</a:t>
          </a:r>
          <a:r>
            <a:rPr lang="en-US" dirty="0"/>
            <a:t> </a:t>
          </a:r>
          <a:r>
            <a:rPr lang="en-US" dirty="0" err="1"/>
            <a:t>iteratorni</a:t>
          </a:r>
          <a:r>
            <a:rPr lang="en-US" dirty="0"/>
            <a:t> </a:t>
          </a:r>
          <a:r>
            <a:rPr lang="en-US" dirty="0" err="1"/>
            <a:t>funksiyasi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har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qiymatni</a:t>
          </a:r>
          <a:r>
            <a:rPr lang="en-US" dirty="0"/>
            <a:t> chop </a:t>
          </a:r>
          <a:r>
            <a:rPr lang="en-US" dirty="0" err="1"/>
            <a:t>etish</a:t>
          </a:r>
          <a:r>
            <a:rPr lang="en-US" dirty="0"/>
            <a:t> </a:t>
          </a:r>
          <a:r>
            <a:rPr lang="en-US" dirty="0" err="1"/>
            <a:t>jarayoni</a:t>
          </a:r>
          <a:r>
            <a:rPr lang="en-US" dirty="0"/>
            <a:t> </a:t>
          </a:r>
          <a:r>
            <a:rPr lang="en-US" dirty="0" err="1"/>
            <a:t>quyidagicha</a:t>
          </a:r>
          <a:r>
            <a:rPr lang="en-US" dirty="0"/>
            <a:t> </a:t>
          </a:r>
          <a:r>
            <a:rPr lang="en-US" dirty="0" err="1"/>
            <a:t>bo‘lishi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: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/>
            <a:t>Loops (</a:t>
          </a:r>
          <a:r>
            <a:rPr lang="en-US" sz="5000" b="1" kern="1200" dirty="0" err="1"/>
            <a:t>sikllar</a:t>
          </a:r>
          <a:r>
            <a:rPr lang="en-US" sz="5000" b="1" kern="1200" dirty="0"/>
            <a:t>)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95250" rIns="127000" bIns="9525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kern="1200" dirty="0"/>
            <a:t>Python </a:t>
          </a:r>
          <a:r>
            <a:rPr lang="en-US" sz="5000" kern="1200" dirty="0" err="1"/>
            <a:t>dasturlash</a:t>
          </a:r>
          <a:r>
            <a:rPr lang="en-US" sz="5000" kern="1200" dirty="0"/>
            <a:t> </a:t>
          </a:r>
          <a:r>
            <a:rPr lang="en-US" sz="5000" kern="1200" dirty="0" err="1"/>
            <a:t>tilida</a:t>
          </a:r>
          <a:r>
            <a:rPr lang="en-US" sz="5000" kern="1200" dirty="0"/>
            <a:t> </a:t>
          </a:r>
          <a:r>
            <a:rPr lang="en-US" sz="5000" kern="1200" dirty="0" err="1"/>
            <a:t>ikkita</a:t>
          </a:r>
          <a:r>
            <a:rPr lang="en-US" sz="5000" kern="1200" dirty="0"/>
            <a:t> </a:t>
          </a:r>
          <a:r>
            <a:rPr lang="en-US" sz="5000" b="1" kern="1200" dirty="0" err="1"/>
            <a:t>sikl</a:t>
          </a:r>
          <a:r>
            <a:rPr lang="en-US" sz="5000" kern="1200" dirty="0"/>
            <a:t> </a:t>
          </a:r>
          <a:r>
            <a:rPr lang="en-US" sz="5000" kern="1200" dirty="0" err="1"/>
            <a:t>buyrug‘i</a:t>
          </a:r>
          <a:r>
            <a:rPr lang="en-US" sz="5000" kern="1200" dirty="0"/>
            <a:t> </a:t>
          </a:r>
          <a:r>
            <a:rPr lang="en-US" sz="5000" kern="1200" dirty="0" err="1"/>
            <a:t>mavjud</a:t>
          </a:r>
          <a:r>
            <a:rPr lang="en-US" sz="5000" kern="1200" dirty="0"/>
            <a:t>:</a:t>
          </a:r>
          <a:endParaRPr lang="ru-RU" sz="5000" kern="1200" dirty="0"/>
        </a:p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5000" kern="1200" dirty="0"/>
            <a:t>while </a:t>
          </a:r>
          <a:r>
            <a:rPr lang="en-US" sz="5000" kern="1200" dirty="0" err="1"/>
            <a:t>sikl</a:t>
          </a:r>
          <a:endParaRPr lang="ru-RU" sz="5000" kern="1200" dirty="0"/>
        </a:p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5000" kern="1200" dirty="0"/>
            <a:t>for </a:t>
          </a:r>
          <a:r>
            <a:rPr lang="en-US" sz="5000" kern="1200" dirty="0" err="1"/>
            <a:t>sikl</a:t>
          </a:r>
          <a:endParaRPr lang="en-US" sz="5000" kern="1200" dirty="0"/>
        </a:p>
      </dsp:txBody>
      <dsp:txXfrm>
        <a:off x="1045027" y="1903465"/>
        <a:ext cx="7224370" cy="3650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/>
            <a:t>Loops (</a:t>
          </a:r>
          <a:r>
            <a:rPr lang="en-US" sz="5000" b="1" kern="1200" dirty="0" err="1"/>
            <a:t>sikllar</a:t>
          </a:r>
          <a:r>
            <a:rPr lang="en-US" sz="5000" b="1" kern="1200" dirty="0"/>
            <a:t>)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Python </a:t>
          </a:r>
          <a:r>
            <a:rPr lang="en-US" sz="2600" b="1" kern="1200" dirty="0" err="1"/>
            <a:t>iteratorlari</a:t>
          </a:r>
          <a:r>
            <a:rPr lang="en-US" sz="2600" b="1" kern="1200" dirty="0"/>
            <a:t> (</a:t>
          </a:r>
          <a:r>
            <a:rPr lang="en-US" sz="2600" b="1" kern="1200" dirty="0" err="1"/>
            <a:t>takrorlanuvchilari</a:t>
          </a:r>
          <a:r>
            <a:rPr lang="en-US" sz="2600" b="1" kern="1200" dirty="0"/>
            <a:t>)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Iterator - </a:t>
          </a:r>
          <a:r>
            <a:rPr lang="en-US" sz="2600" kern="1200" dirty="0" err="1"/>
            <a:t>bu</a:t>
          </a:r>
          <a:r>
            <a:rPr lang="en-US" sz="2600" kern="1200" dirty="0"/>
            <a:t> </a:t>
          </a:r>
          <a:r>
            <a:rPr lang="en-US" sz="2600" kern="1200" dirty="0" err="1"/>
            <a:t>sanash</a:t>
          </a:r>
          <a:r>
            <a:rPr lang="en-US" sz="2600" kern="1200" dirty="0"/>
            <a:t> </a:t>
          </a:r>
          <a:r>
            <a:rPr lang="en-US" sz="2600" kern="1200" dirty="0" err="1"/>
            <a:t>mumkin</a:t>
          </a:r>
          <a:r>
            <a:rPr lang="en-US" sz="2600" kern="1200" dirty="0"/>
            <a:t> </a:t>
          </a:r>
          <a:r>
            <a:rPr lang="en-US" sz="2600" kern="1200" dirty="0" err="1"/>
            <a:t>bo‘lgan</a:t>
          </a:r>
          <a:r>
            <a:rPr lang="en-US" sz="2600" kern="1200" dirty="0"/>
            <a:t> </a:t>
          </a:r>
          <a:r>
            <a:rPr lang="en-US" sz="2600" kern="1200" dirty="0" err="1"/>
            <a:t>qiymatlarni</a:t>
          </a:r>
          <a:r>
            <a:rPr lang="en-US" sz="2600" kern="1200" dirty="0"/>
            <a:t> </a:t>
          </a:r>
          <a:r>
            <a:rPr lang="en-US" sz="2600" kern="1200" dirty="0" err="1"/>
            <a:t>o‘z</a:t>
          </a:r>
          <a:r>
            <a:rPr lang="en-US" sz="2600" kern="1200" dirty="0"/>
            <a:t> </a:t>
          </a:r>
          <a:r>
            <a:rPr lang="en-US" sz="2600" kern="1200" dirty="0" err="1"/>
            <a:t>ichiga</a:t>
          </a:r>
          <a:r>
            <a:rPr lang="en-US" sz="2600" kern="1200" dirty="0"/>
            <a:t> </a:t>
          </a:r>
          <a:r>
            <a:rPr lang="en-US" sz="2600" kern="1200" dirty="0" err="1"/>
            <a:t>olgan</a:t>
          </a:r>
          <a:r>
            <a:rPr lang="en-US" sz="2600" kern="1200" dirty="0"/>
            <a:t> </a:t>
          </a:r>
          <a:r>
            <a:rPr lang="en-US" sz="2600" kern="1200" dirty="0" err="1"/>
            <a:t>obyekt</a:t>
          </a:r>
          <a:r>
            <a:rPr lang="en-US" sz="2600" kern="1200" dirty="0"/>
            <a:t> </a:t>
          </a:r>
          <a:r>
            <a:rPr lang="en-US" sz="2600" kern="1200" dirty="0" err="1"/>
            <a:t>hisoblanadi</a:t>
          </a:r>
          <a:r>
            <a:rPr lang="en-US" sz="2600" kern="1200" dirty="0"/>
            <a:t>. Iterator </a:t>
          </a:r>
          <a:r>
            <a:rPr lang="en-US" sz="2600" kern="1200" dirty="0" err="1"/>
            <a:t>takrorlanadigan</a:t>
          </a:r>
          <a:r>
            <a:rPr lang="en-US" sz="2600" kern="1200" dirty="0"/>
            <a:t> </a:t>
          </a:r>
          <a:r>
            <a:rPr lang="en-US" sz="2600" kern="1200" dirty="0" err="1"/>
            <a:t>obyekt</a:t>
          </a:r>
          <a:r>
            <a:rPr lang="en-US" sz="2600" kern="1200" dirty="0"/>
            <a:t>, </a:t>
          </a:r>
          <a:r>
            <a:rPr lang="en-US" sz="2600" kern="1200" dirty="0" err="1"/>
            <a:t>ya’ni</a:t>
          </a:r>
          <a:r>
            <a:rPr lang="en-US" sz="2600" kern="1200" dirty="0"/>
            <a:t> </a:t>
          </a:r>
          <a:r>
            <a:rPr lang="en-US" sz="2600" kern="1200" dirty="0" err="1"/>
            <a:t>siz</a:t>
          </a:r>
          <a:r>
            <a:rPr lang="en-US" sz="2600" kern="1200" dirty="0"/>
            <a:t> </a:t>
          </a:r>
          <a:r>
            <a:rPr lang="en-US" sz="2600" kern="1200" dirty="0" err="1"/>
            <a:t>barcha</a:t>
          </a:r>
          <a:r>
            <a:rPr lang="en-US" sz="2600" kern="1200" dirty="0"/>
            <a:t> </a:t>
          </a:r>
          <a:r>
            <a:rPr lang="en-US" sz="2600" kern="1200" dirty="0" err="1"/>
            <a:t>qiymatlarni</a:t>
          </a:r>
          <a:r>
            <a:rPr lang="en-US" sz="2600" kern="1200" dirty="0"/>
            <a:t> </a:t>
          </a:r>
          <a:r>
            <a:rPr lang="en-US" sz="2600" kern="1200" dirty="0" err="1"/>
            <a:t>birma</a:t>
          </a:r>
          <a:r>
            <a:rPr lang="en-US" sz="2600" kern="1200" dirty="0"/>
            <a:t> </a:t>
          </a:r>
          <a:r>
            <a:rPr lang="en-US" sz="2600" kern="1200" dirty="0" err="1"/>
            <a:t>bir</a:t>
          </a:r>
          <a:r>
            <a:rPr lang="en-US" sz="2600" kern="1200" dirty="0"/>
            <a:t> chop </a:t>
          </a:r>
          <a:r>
            <a:rPr lang="en-US" sz="2600" kern="1200" dirty="0" err="1"/>
            <a:t>etishingiz</a:t>
          </a:r>
          <a:r>
            <a:rPr lang="en-US" sz="2600" kern="1200" dirty="0"/>
            <a:t> </a:t>
          </a:r>
          <a:r>
            <a:rPr lang="en-US" sz="2600" kern="1200" dirty="0" err="1"/>
            <a:t>mumkin</a:t>
          </a:r>
          <a:r>
            <a:rPr lang="en-US" sz="2600" kern="1200" dirty="0"/>
            <a:t>.</a:t>
          </a:r>
          <a:endParaRPr lang="ru-RU" sz="2600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Python </a:t>
          </a:r>
          <a:r>
            <a:rPr lang="en-US" sz="2600" kern="1200" dirty="0" err="1"/>
            <a:t>dasturlash</a:t>
          </a:r>
          <a:r>
            <a:rPr lang="en-US" sz="2600" kern="1200" dirty="0"/>
            <a:t> </a:t>
          </a:r>
          <a:r>
            <a:rPr lang="en-US" sz="2600" kern="1200" dirty="0" err="1"/>
            <a:t>tilida</a:t>
          </a:r>
          <a:r>
            <a:rPr lang="en-US" sz="2600" kern="1200" dirty="0"/>
            <a:t> iterator </a:t>
          </a:r>
          <a:r>
            <a:rPr lang="en-US" sz="2600" b="1" kern="1200" dirty="0"/>
            <a:t>__</a:t>
          </a:r>
          <a:r>
            <a:rPr lang="en-US" sz="2600" b="1" kern="1200" dirty="0" err="1"/>
            <a:t>iter</a:t>
          </a:r>
          <a:r>
            <a:rPr lang="en-US" sz="2600" b="1" kern="1200" dirty="0"/>
            <a:t>__()</a:t>
          </a:r>
          <a:r>
            <a:rPr lang="en-US" sz="2600" kern="1200" dirty="0"/>
            <a:t> </a:t>
          </a:r>
          <a:r>
            <a:rPr lang="en-US" sz="2600" kern="1200" dirty="0" err="1"/>
            <a:t>va</a:t>
          </a:r>
          <a:r>
            <a:rPr lang="en-US" sz="2600" kern="1200" dirty="0"/>
            <a:t> </a:t>
          </a:r>
          <a:r>
            <a:rPr lang="en-US" sz="2600" b="1" kern="1200" dirty="0"/>
            <a:t>__next__()</a:t>
          </a:r>
          <a:r>
            <a:rPr lang="en-US" sz="2600" kern="1200" dirty="0"/>
            <a:t> </a:t>
          </a:r>
          <a:r>
            <a:rPr lang="en-US" sz="2600" kern="1200" dirty="0" err="1"/>
            <a:t>funksiyalaridan</a:t>
          </a:r>
          <a:r>
            <a:rPr lang="en-US" sz="2600" kern="1200" dirty="0"/>
            <a:t> </a:t>
          </a:r>
          <a:r>
            <a:rPr lang="en-US" sz="2600" kern="1200" dirty="0" err="1"/>
            <a:t>tashkil</a:t>
          </a:r>
          <a:r>
            <a:rPr lang="en-US" sz="2600" kern="1200" dirty="0"/>
            <a:t> </a:t>
          </a:r>
          <a:r>
            <a:rPr lang="en-US" sz="2600" kern="1200" dirty="0" err="1"/>
            <a:t>topgan</a:t>
          </a:r>
          <a:r>
            <a:rPr lang="en-US" sz="2600" kern="1200" dirty="0"/>
            <a:t> </a:t>
          </a:r>
          <a:r>
            <a:rPr lang="en-US" sz="2600" kern="1200" dirty="0" err="1"/>
            <a:t>funksiyalar</a:t>
          </a:r>
          <a:r>
            <a:rPr lang="en-US" sz="2600" kern="1200" dirty="0"/>
            <a:t> </a:t>
          </a:r>
          <a:r>
            <a:rPr lang="en-US" sz="2600" kern="1200" dirty="0" err="1"/>
            <a:t>orqali</a:t>
          </a:r>
          <a:r>
            <a:rPr lang="en-US" sz="2600" kern="1200" dirty="0"/>
            <a:t> </a:t>
          </a:r>
          <a:r>
            <a:rPr lang="en-US" sz="2600" kern="1200" dirty="0" err="1"/>
            <a:t>amalga</a:t>
          </a:r>
          <a:r>
            <a:rPr lang="en-US" sz="2600" kern="1200" dirty="0"/>
            <a:t> </a:t>
          </a:r>
          <a:r>
            <a:rPr lang="en-US" sz="2600" kern="1200" dirty="0" err="1"/>
            <a:t>oshiriladigan</a:t>
          </a:r>
          <a:r>
            <a:rPr lang="en-US" sz="2600" kern="1200" dirty="0"/>
            <a:t> </a:t>
          </a:r>
          <a:r>
            <a:rPr lang="en-US" sz="2600" kern="1200" dirty="0" err="1"/>
            <a:t>obyekt</a:t>
          </a:r>
          <a:r>
            <a:rPr lang="en-US" sz="2600" kern="1200" dirty="0"/>
            <a:t> </a:t>
          </a:r>
          <a:r>
            <a:rPr lang="en-US" sz="2600" kern="1200" dirty="0" err="1"/>
            <a:t>hisoblanadi</a:t>
          </a:r>
          <a:r>
            <a:rPr lang="en-US" sz="26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5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000" b="1" kern="1200" dirty="0"/>
            <a:t>Loops (</a:t>
          </a:r>
          <a:r>
            <a:rPr lang="en-US" sz="5000" b="1" kern="1200" dirty="0" err="1"/>
            <a:t>sikllar</a:t>
          </a:r>
          <a:r>
            <a:rPr lang="en-US" sz="5000" b="1" kern="1200" dirty="0"/>
            <a:t>)</a:t>
          </a:r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7150" rIns="762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Iterator </a:t>
          </a:r>
          <a:r>
            <a:rPr lang="en-US" sz="3000" b="1" kern="1200" dirty="0" err="1"/>
            <a:t>va</a:t>
          </a:r>
          <a:r>
            <a:rPr lang="en-US" sz="3000" b="1" kern="1200" dirty="0"/>
            <a:t> iterator </a:t>
          </a:r>
          <a:r>
            <a:rPr lang="en-US" sz="3000" b="1" kern="1200" dirty="0" err="1"/>
            <a:t>bo‘ladigan</a:t>
          </a:r>
          <a:r>
            <a:rPr lang="en-US" sz="3000" b="1" kern="1200" dirty="0"/>
            <a:t> </a:t>
          </a:r>
          <a:r>
            <a:rPr lang="en-US" sz="3000" b="1" kern="1200" dirty="0" err="1"/>
            <a:t>obyektlar</a:t>
          </a:r>
          <a:endParaRPr lang="en-US" sz="3000" b="1" kern="1200" dirty="0"/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Ro‘yxatlar</a:t>
          </a:r>
          <a:r>
            <a:rPr lang="en-US" sz="3000" kern="1200" dirty="0"/>
            <a:t>, </a:t>
          </a:r>
          <a:r>
            <a:rPr lang="en-US" sz="3000" kern="1200" dirty="0" err="1"/>
            <a:t>kortejlar</a:t>
          </a:r>
          <a:r>
            <a:rPr lang="en-US" sz="3000" kern="1200" dirty="0"/>
            <a:t>, </a:t>
          </a:r>
          <a:r>
            <a:rPr lang="en-US" sz="3000" kern="1200" dirty="0" err="1"/>
            <a:t>lug‘atlar</a:t>
          </a:r>
          <a:r>
            <a:rPr lang="en-US" sz="3000" kern="1200" dirty="0"/>
            <a:t> </a:t>
          </a:r>
          <a:r>
            <a:rPr lang="en-US" sz="3000" kern="1200" dirty="0" err="1"/>
            <a:t>va</a:t>
          </a:r>
          <a:r>
            <a:rPr lang="en-US" sz="3000" kern="1200" dirty="0"/>
            <a:t> </a:t>
          </a:r>
          <a:r>
            <a:rPr lang="en-US" sz="3000" kern="1200" dirty="0" err="1"/>
            <a:t>to‘plamlar</a:t>
          </a:r>
          <a:r>
            <a:rPr lang="en-US" sz="3000" kern="1200" dirty="0"/>
            <a:t> </a:t>
          </a:r>
          <a:r>
            <a:rPr lang="en-US" sz="3000" kern="1200" dirty="0" err="1"/>
            <a:t>takrorlanadigan</a:t>
          </a:r>
          <a:r>
            <a:rPr lang="en-US" sz="3000" kern="1200" dirty="0"/>
            <a:t> </a:t>
          </a:r>
          <a:r>
            <a:rPr lang="en-US" sz="3000" kern="1200" dirty="0" err="1"/>
            <a:t>obyekt</a:t>
          </a:r>
          <a:r>
            <a:rPr lang="en-US" sz="3000" kern="1200" dirty="0"/>
            <a:t> </a:t>
          </a:r>
          <a:r>
            <a:rPr lang="en-US" sz="3000" kern="1200" dirty="0" err="1"/>
            <a:t>hisoblanadi</a:t>
          </a:r>
          <a:r>
            <a:rPr lang="en-US" sz="3000" kern="1200" dirty="0"/>
            <a:t>. Bu </a:t>
          </a:r>
          <a:r>
            <a:rPr lang="en-US" sz="3000" kern="1200" dirty="0" err="1"/>
            <a:t>obyektlarning</a:t>
          </a:r>
          <a:r>
            <a:rPr lang="en-US" sz="3000" kern="1200" dirty="0"/>
            <a:t> </a:t>
          </a:r>
          <a:r>
            <a:rPr lang="en-US" sz="3000" kern="1200" dirty="0" err="1"/>
            <a:t>barchasi</a:t>
          </a:r>
          <a:r>
            <a:rPr lang="en-US" sz="3000" kern="1200" dirty="0"/>
            <a:t> </a:t>
          </a:r>
          <a:r>
            <a:rPr lang="en-US" sz="3000" kern="1200" dirty="0" err="1"/>
            <a:t>iteratorni</a:t>
          </a:r>
          <a:r>
            <a:rPr lang="en-US" sz="3000" kern="1200" dirty="0"/>
            <a:t> </a:t>
          </a:r>
          <a:r>
            <a:rPr lang="en-US" sz="3000" kern="1200" dirty="0" err="1"/>
            <a:t>olish</a:t>
          </a:r>
          <a:r>
            <a:rPr lang="en-US" sz="3000" kern="1200" dirty="0"/>
            <a:t> </a:t>
          </a:r>
          <a:r>
            <a:rPr lang="en-US" sz="3000" kern="1200" dirty="0" err="1"/>
            <a:t>uchun</a:t>
          </a:r>
          <a:r>
            <a:rPr lang="en-US" sz="3000" kern="1200" dirty="0"/>
            <a:t> </a:t>
          </a:r>
          <a:r>
            <a:rPr lang="en-US" sz="3000" kern="1200" dirty="0" err="1"/>
            <a:t>ishlatiladigan</a:t>
          </a:r>
          <a:r>
            <a:rPr lang="en-US" sz="3000" kern="1200" dirty="0"/>
            <a:t> </a:t>
          </a:r>
          <a:r>
            <a:rPr lang="en-US" sz="3000" b="1" kern="1200" dirty="0" err="1"/>
            <a:t>iter</a:t>
          </a:r>
          <a:r>
            <a:rPr lang="en-US" sz="3000" b="1" kern="1200" dirty="0"/>
            <a:t>()</a:t>
          </a:r>
          <a:r>
            <a:rPr lang="en-US" sz="3000" kern="1200" dirty="0"/>
            <a:t> </a:t>
          </a:r>
          <a:r>
            <a:rPr lang="en-US" sz="3000" kern="1200" dirty="0" err="1"/>
            <a:t>funksiyasiga</a:t>
          </a:r>
          <a:r>
            <a:rPr lang="en-US" sz="3000" kern="1200" dirty="0"/>
            <a:t> </a:t>
          </a:r>
          <a:r>
            <a:rPr lang="en-US" sz="3000" kern="1200" dirty="0" err="1"/>
            <a:t>ega</a:t>
          </a:r>
          <a:r>
            <a:rPr lang="en-US" sz="3000" kern="1200" dirty="0"/>
            <a:t>. </a:t>
          </a:r>
          <a:r>
            <a:rPr lang="en-US" sz="3000" kern="1200" dirty="0" err="1"/>
            <a:t>Misol</a:t>
          </a:r>
          <a:r>
            <a:rPr lang="en-US" sz="3000" kern="1200" dirty="0"/>
            <a:t> </a:t>
          </a:r>
          <a:r>
            <a:rPr lang="en-US" sz="3000" kern="1200" dirty="0" err="1"/>
            <a:t>uchun</a:t>
          </a:r>
          <a:r>
            <a:rPr lang="en-US" sz="3000" kern="1200" dirty="0"/>
            <a:t> </a:t>
          </a:r>
          <a:r>
            <a:rPr lang="en-US" sz="3000" kern="1200" dirty="0" err="1"/>
            <a:t>kortejdan</a:t>
          </a:r>
          <a:r>
            <a:rPr lang="en-US" sz="3000" kern="1200" dirty="0"/>
            <a:t> </a:t>
          </a:r>
          <a:r>
            <a:rPr lang="en-US" sz="3000" kern="1200" dirty="0" err="1"/>
            <a:t>iteratorni</a:t>
          </a:r>
          <a:r>
            <a:rPr lang="en-US" sz="3000" kern="1200" dirty="0"/>
            <a:t> </a:t>
          </a:r>
          <a:r>
            <a:rPr lang="en-US" sz="3000" kern="1200" dirty="0" err="1"/>
            <a:t>funksiyasi</a:t>
          </a:r>
          <a:r>
            <a:rPr lang="en-US" sz="3000" kern="1200" dirty="0"/>
            <a:t> </a:t>
          </a:r>
          <a:r>
            <a:rPr lang="en-US" sz="3000" kern="1200" dirty="0" err="1"/>
            <a:t>orqali</a:t>
          </a:r>
          <a:r>
            <a:rPr lang="en-US" sz="3000" kern="1200" dirty="0"/>
            <a:t> </a:t>
          </a:r>
          <a:r>
            <a:rPr lang="en-US" sz="3000" kern="1200" dirty="0" err="1"/>
            <a:t>har</a:t>
          </a:r>
          <a:r>
            <a:rPr lang="en-US" sz="3000" kern="1200" dirty="0"/>
            <a:t> </a:t>
          </a:r>
          <a:r>
            <a:rPr lang="en-US" sz="3000" kern="1200" dirty="0" err="1"/>
            <a:t>bir</a:t>
          </a:r>
          <a:r>
            <a:rPr lang="en-US" sz="3000" kern="1200" dirty="0"/>
            <a:t> </a:t>
          </a:r>
          <a:r>
            <a:rPr lang="en-US" sz="3000" kern="1200" dirty="0" err="1"/>
            <a:t>qiymatni</a:t>
          </a:r>
          <a:r>
            <a:rPr lang="en-US" sz="3000" kern="1200" dirty="0"/>
            <a:t> chop </a:t>
          </a:r>
          <a:r>
            <a:rPr lang="en-US" sz="3000" kern="1200" dirty="0" err="1"/>
            <a:t>etish</a:t>
          </a:r>
          <a:r>
            <a:rPr lang="en-US" sz="3000" kern="1200" dirty="0"/>
            <a:t> </a:t>
          </a:r>
          <a:r>
            <a:rPr lang="en-US" sz="3000" kern="1200" dirty="0" err="1"/>
            <a:t>jarayoni</a:t>
          </a:r>
          <a:r>
            <a:rPr lang="en-US" sz="3000" kern="1200" dirty="0"/>
            <a:t> </a:t>
          </a:r>
          <a:r>
            <a:rPr lang="en-US" sz="3000" kern="1200" dirty="0" err="1"/>
            <a:t>quyidagicha</a:t>
          </a:r>
          <a:r>
            <a:rPr lang="en-US" sz="3000" kern="1200" dirty="0"/>
            <a:t> </a:t>
          </a:r>
          <a:r>
            <a:rPr lang="en-US" sz="3000" kern="1200" dirty="0" err="1"/>
            <a:t>bo‘lishi</a:t>
          </a:r>
          <a:r>
            <a:rPr lang="en-US" sz="3000" kern="1200" dirty="0"/>
            <a:t> </a:t>
          </a:r>
          <a:r>
            <a:rPr lang="en-US" sz="3000" kern="1200" dirty="0" err="1"/>
            <a:t>mumkin</a:t>
          </a:r>
          <a:r>
            <a:rPr lang="en-US" sz="3000" kern="1200" dirty="0"/>
            <a:t>:</a:t>
          </a:r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8. Python loops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  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8-Mavzu. Python loops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382"/>
            <a:ext cx="10515600" cy="65706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8-Mavzu. Python loops</a:t>
            </a: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1590675" algn="l"/>
                <a:tab pos="2971800" algn="ctr"/>
              </a:tabLst>
            </a:pP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iteratorlari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takrorlanuvchilari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iterator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bo‘ladigan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obyektlar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Loop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Iteratordan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Iteratsiyani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to‘xtatish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3571842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1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a &lt; 5: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print(a)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a = a + 1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79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break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break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1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a &lt; 5: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print(a)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if a == 2: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break  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a = a + 1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347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sz="2800" b="1" dirty="0"/>
              <a:t>continue </a:t>
            </a:r>
            <a:r>
              <a:rPr lang="en-US" sz="2800" b="1" dirty="0" err="1"/>
              <a:t>kalit</a:t>
            </a:r>
            <a:r>
              <a:rPr lang="en-US" sz="2800" b="1" dirty="0"/>
              <a:t> </a:t>
            </a:r>
            <a:r>
              <a:rPr lang="en-US" sz="2800" b="1" dirty="0" err="1"/>
              <a:t>so‘zi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continue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algn="just">
              <a:lnSpc>
                <a:spcPct val="115000"/>
              </a:lnSpc>
              <a:spcBef>
                <a:spcPts val="0"/>
              </a:spcBef>
            </a:pPr>
            <a:endPara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1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a &lt; 5: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print(a)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if a == 2: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continue 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a = a + 1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06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9404"/>
            <a:ext cx="10515600" cy="5518596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else </a:t>
            </a:r>
            <a:r>
              <a:rPr lang="en-US" sz="2800" b="1" dirty="0" err="1"/>
              <a:t>holati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tushirishimiz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= 0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a &lt; 5: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print(a)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a = a + 1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1" indent="0">
              <a:lnSpc>
                <a:spcPct val="115000"/>
              </a:lnSpc>
              <a:spcBef>
                <a:spcPts val="0"/>
              </a:spcBef>
              <a:buNone/>
              <a:tabLst>
                <a:tab pos="1590675" algn="l"/>
                <a:tab pos="2971800" algn="ctr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print(“a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qiymati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 dan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”)</a:t>
            </a:r>
            <a:endParaRPr lang="en-US" sz="2800" dirty="0"/>
          </a:p>
          <a:p>
            <a:endParaRPr lang="en-US" sz="2000" dirty="0"/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4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For </a:t>
            </a:r>
            <a:r>
              <a:rPr lang="en-US" sz="2800" b="1" dirty="0" err="1"/>
              <a:t>sikli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avtomobil = [“</a:t>
            </a:r>
            <a:r>
              <a:rPr lang="en-US" sz="2800" dirty="0" err="1"/>
              <a:t>lacetti</a:t>
            </a:r>
            <a:r>
              <a:rPr lang="en-US" sz="2800" dirty="0"/>
              <a:t>”, “</a:t>
            </a:r>
            <a:r>
              <a:rPr lang="en-US" sz="2800" dirty="0" err="1"/>
              <a:t>matiz</a:t>
            </a:r>
            <a:r>
              <a:rPr lang="en-US" sz="2800" dirty="0"/>
              <a:t>”, “spark”]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</a:t>
            </a:r>
            <a:r>
              <a:rPr lang="en-US" sz="2800" dirty="0" err="1"/>
              <a:t>avtombil</a:t>
            </a:r>
            <a:r>
              <a:rPr lang="en-US" sz="2800" dirty="0"/>
              <a:t>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220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String </a:t>
            </a:r>
            <a:r>
              <a:rPr lang="en-US" sz="2800" b="1" dirty="0" err="1"/>
              <a:t>o‘zgaruvchini</a:t>
            </a:r>
            <a:r>
              <a:rPr lang="en-US" sz="2800" b="1" dirty="0"/>
              <a:t> </a:t>
            </a:r>
            <a:r>
              <a:rPr lang="en-US" sz="2800" b="1" dirty="0" err="1"/>
              <a:t>sikl</a:t>
            </a:r>
            <a:r>
              <a:rPr lang="en-US" sz="2800" b="1" dirty="0"/>
              <a:t> </a:t>
            </a:r>
            <a:r>
              <a:rPr lang="en-US" sz="2800" b="1" dirty="0" err="1"/>
              <a:t>orqali</a:t>
            </a:r>
            <a:r>
              <a:rPr lang="en-US" sz="2800" b="1" dirty="0"/>
              <a:t> chop </a:t>
            </a:r>
            <a:r>
              <a:rPr lang="en-US" sz="2800" b="1" dirty="0" err="1"/>
              <a:t>etish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kitob = “Python”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kitob: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958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break </a:t>
            </a:r>
            <a:r>
              <a:rPr lang="en-US" sz="2800" b="1" dirty="0" err="1"/>
              <a:t>kalit</a:t>
            </a:r>
            <a:r>
              <a:rPr lang="en-US" sz="2800" b="1" dirty="0"/>
              <a:t> </a:t>
            </a:r>
            <a:r>
              <a:rPr lang="en-US" sz="2800" b="1" dirty="0" err="1"/>
              <a:t>so‘zi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Break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avtomobil = [“</a:t>
            </a:r>
            <a:r>
              <a:rPr lang="en-US" sz="2800" dirty="0" err="1"/>
              <a:t>lacetti</a:t>
            </a:r>
            <a:r>
              <a:rPr lang="en-US" sz="2800" dirty="0"/>
              <a:t>”, “</a:t>
            </a:r>
            <a:r>
              <a:rPr lang="en-US" sz="2800" dirty="0" err="1"/>
              <a:t>matiz</a:t>
            </a:r>
            <a:r>
              <a:rPr lang="en-US" sz="2800" dirty="0"/>
              <a:t>”, “spark”]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</a:t>
            </a:r>
            <a:r>
              <a:rPr lang="en-US" sz="2800" dirty="0" err="1"/>
              <a:t>avtombil</a:t>
            </a:r>
            <a:r>
              <a:rPr lang="en-US" sz="2800" dirty="0"/>
              <a:t>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if x == “</a:t>
            </a:r>
            <a:r>
              <a:rPr lang="en-US" sz="2800" dirty="0" err="1"/>
              <a:t>matiz</a:t>
            </a:r>
            <a:r>
              <a:rPr lang="en-US" sz="2800" dirty="0"/>
              <a:t>”: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    break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209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continue </a:t>
            </a:r>
            <a:r>
              <a:rPr lang="en-US" sz="2800" b="1" dirty="0" err="1"/>
              <a:t>kalit</a:t>
            </a:r>
            <a:r>
              <a:rPr lang="en-US" sz="2800" b="1" dirty="0"/>
              <a:t> </a:t>
            </a:r>
            <a:r>
              <a:rPr lang="en-US" sz="2800" b="1" dirty="0" err="1"/>
              <a:t>so‘zi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continue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iteratsiyasini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keying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iteratsiyadan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avtomobil = [“</a:t>
            </a:r>
            <a:r>
              <a:rPr lang="en-US" sz="2800" dirty="0" err="1"/>
              <a:t>lacetti</a:t>
            </a:r>
            <a:r>
              <a:rPr lang="en-US" sz="2800" dirty="0"/>
              <a:t>”, “</a:t>
            </a:r>
            <a:r>
              <a:rPr lang="en-US" sz="2800" dirty="0" err="1"/>
              <a:t>matiz</a:t>
            </a:r>
            <a:r>
              <a:rPr lang="en-US" sz="2800" dirty="0"/>
              <a:t>”, “spark”]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</a:t>
            </a:r>
            <a:r>
              <a:rPr lang="en-US" sz="2800" dirty="0" err="1"/>
              <a:t>avtombil</a:t>
            </a:r>
            <a:r>
              <a:rPr lang="en-US" sz="2800" dirty="0"/>
              <a:t>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if x == “</a:t>
            </a:r>
            <a:r>
              <a:rPr lang="en-US" sz="2800" dirty="0" err="1"/>
              <a:t>matiz</a:t>
            </a:r>
            <a:r>
              <a:rPr lang="en-US" sz="2800" dirty="0"/>
              <a:t>”: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    continue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317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range() </a:t>
            </a:r>
            <a:r>
              <a:rPr lang="en-US" sz="2800" b="1" dirty="0" err="1"/>
              <a:t>funksiyasi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to‘plamini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range(5):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118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range() </a:t>
            </a:r>
            <a:r>
              <a:rPr lang="en-US" sz="2800" b="1" dirty="0" err="1"/>
              <a:t>funksiyasi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boshlangʻich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boshlangʻich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range(5, 10)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dan 10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(10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range(5, 10):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473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range() </a:t>
            </a:r>
            <a:r>
              <a:rPr lang="en-US" sz="2800" b="1" dirty="0" err="1"/>
              <a:t>funksiyasi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oʻsish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range(2, 30, 3):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range(0, 10, 2):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print(x)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193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Else </a:t>
            </a:r>
            <a:r>
              <a:rPr lang="en-US" sz="2800" b="1" dirty="0" err="1"/>
              <a:t>holati</a:t>
            </a:r>
            <a:r>
              <a:rPr lang="en-US" sz="2800" b="1" dirty="0"/>
              <a:t> For </a:t>
            </a:r>
            <a:r>
              <a:rPr lang="en-US" sz="2800" b="1" dirty="0" err="1"/>
              <a:t>sikli</a:t>
            </a:r>
            <a:r>
              <a:rPr lang="en-US" sz="2800" b="1" dirty="0"/>
              <a:t> Ichida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range(5):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print(x)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else: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print(“</a:t>
            </a:r>
            <a:r>
              <a:rPr lang="en-US" sz="2800" dirty="0" err="1"/>
              <a:t>Yakuniga</a:t>
            </a:r>
            <a:r>
              <a:rPr lang="en-US" sz="2800" dirty="0"/>
              <a:t> </a:t>
            </a:r>
            <a:r>
              <a:rPr lang="en-US" sz="2800" dirty="0" err="1"/>
              <a:t>yetdi</a:t>
            </a:r>
            <a:r>
              <a:rPr lang="en-US" sz="2800" dirty="0"/>
              <a:t>”)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309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/>
              <a:t>Else </a:t>
            </a:r>
            <a:r>
              <a:rPr lang="en-US" sz="2800" b="1" dirty="0" err="1"/>
              <a:t>holati</a:t>
            </a:r>
            <a:r>
              <a:rPr lang="en-US" sz="2800" b="1" dirty="0"/>
              <a:t> For </a:t>
            </a:r>
            <a:r>
              <a:rPr lang="en-US" sz="2800" b="1" dirty="0" err="1"/>
              <a:t>sikli</a:t>
            </a:r>
            <a:r>
              <a:rPr lang="en-US" sz="2800" b="1" dirty="0"/>
              <a:t> Ichida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4ga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else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range(5):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if x == 4: break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print(x)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else: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print(“</a:t>
            </a:r>
            <a:r>
              <a:rPr lang="en-US" sz="2800" dirty="0" err="1"/>
              <a:t>Yakuniga</a:t>
            </a:r>
            <a:r>
              <a:rPr lang="en-US" sz="2800" dirty="0"/>
              <a:t> </a:t>
            </a:r>
            <a:r>
              <a:rPr lang="en-US" sz="2800" dirty="0" err="1"/>
              <a:t>yetdi</a:t>
            </a:r>
            <a:r>
              <a:rPr lang="en-US" sz="2800" dirty="0"/>
              <a:t>”)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547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/>
              <a:t>haftaKunlari</a:t>
            </a:r>
            <a:r>
              <a:rPr lang="en-US" sz="2800" dirty="0"/>
              <a:t> = [“</a:t>
            </a:r>
            <a:r>
              <a:rPr lang="en-US" sz="2800" dirty="0" err="1"/>
              <a:t>Dushanba</a:t>
            </a:r>
            <a:r>
              <a:rPr lang="en-US" sz="2800" dirty="0"/>
              <a:t>”, “</a:t>
            </a:r>
            <a:r>
              <a:rPr lang="en-US" sz="2800" dirty="0" err="1"/>
              <a:t>Seshanba</a:t>
            </a:r>
            <a:r>
              <a:rPr lang="en-US" sz="2800" dirty="0"/>
              <a:t>”, “</a:t>
            </a:r>
            <a:r>
              <a:rPr lang="en-US" sz="2800" dirty="0" err="1"/>
              <a:t>Chorshanba</a:t>
            </a:r>
            <a:r>
              <a:rPr lang="en-US" sz="2800" dirty="0"/>
              <a:t>”, “</a:t>
            </a:r>
            <a:r>
              <a:rPr lang="en-US" sz="2800" dirty="0" err="1"/>
              <a:t>Payshanba</a:t>
            </a:r>
            <a:r>
              <a:rPr lang="en-US" sz="2800" dirty="0"/>
              <a:t>”, “</a:t>
            </a:r>
            <a:r>
              <a:rPr lang="en-US" sz="2800" dirty="0" err="1"/>
              <a:t>Juma</a:t>
            </a:r>
            <a:r>
              <a:rPr lang="en-US" sz="2800" dirty="0"/>
              <a:t>”, “</a:t>
            </a:r>
            <a:r>
              <a:rPr lang="en-US" sz="2800" dirty="0" err="1"/>
              <a:t>Shanba</a:t>
            </a:r>
            <a:r>
              <a:rPr lang="en-US" sz="2800" dirty="0"/>
              <a:t>”, “</a:t>
            </a:r>
            <a:r>
              <a:rPr lang="en-US" sz="2800" dirty="0" err="1"/>
              <a:t>Yakshanba</a:t>
            </a:r>
            <a:r>
              <a:rPr lang="en-US" sz="2800" dirty="0"/>
              <a:t>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range(7):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</a:t>
            </a:r>
            <a:r>
              <a:rPr lang="en-US" sz="2800" dirty="0" err="1"/>
              <a:t>haftakunlari</a:t>
            </a:r>
            <a:r>
              <a:rPr lang="en-US" sz="2800" dirty="0"/>
              <a:t>[x])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699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/>
              <a:t>oynomlari</a:t>
            </a:r>
            <a:r>
              <a:rPr lang="en-US" sz="2800" dirty="0"/>
              <a:t> = [“</a:t>
            </a:r>
            <a:r>
              <a:rPr lang="en-US" sz="2800" dirty="0" err="1"/>
              <a:t>Yanvar</a:t>
            </a:r>
            <a:r>
              <a:rPr lang="en-US" sz="2800" dirty="0"/>
              <a:t>”, “</a:t>
            </a:r>
            <a:r>
              <a:rPr lang="en-US" sz="2800" dirty="0" err="1"/>
              <a:t>Fevral</a:t>
            </a:r>
            <a:r>
              <a:rPr lang="en-US" sz="2800" dirty="0"/>
              <a:t>”, “Mart”, “</a:t>
            </a:r>
            <a:r>
              <a:rPr lang="en-US" sz="2800" dirty="0" err="1"/>
              <a:t>Aprel</a:t>
            </a:r>
            <a:r>
              <a:rPr lang="en-US" sz="2800" dirty="0"/>
              <a:t>”, “</a:t>
            </a:r>
            <a:r>
              <a:rPr lang="en-US" sz="2800" dirty="0" err="1"/>
              <a:t>Iyun</a:t>
            </a:r>
            <a:r>
              <a:rPr lang="en-US" sz="2800" dirty="0"/>
              <a:t>”, “</a:t>
            </a:r>
            <a:r>
              <a:rPr lang="en-US" sz="2800" dirty="0" err="1"/>
              <a:t>Iyul</a:t>
            </a:r>
            <a:r>
              <a:rPr lang="en-US" sz="2800" dirty="0"/>
              <a:t>”, “</a:t>
            </a:r>
            <a:r>
              <a:rPr lang="en-US" sz="2800" dirty="0" err="1"/>
              <a:t>Avgust</a:t>
            </a:r>
            <a:r>
              <a:rPr lang="en-US" sz="2800" dirty="0"/>
              <a:t>”, “</a:t>
            </a:r>
            <a:r>
              <a:rPr lang="en-US" sz="2800" dirty="0" err="1"/>
              <a:t>Sentabr</a:t>
            </a:r>
            <a:r>
              <a:rPr lang="en-US" sz="2800" dirty="0"/>
              <a:t>”, “</a:t>
            </a:r>
            <a:r>
              <a:rPr lang="en-US" sz="2800" dirty="0" err="1"/>
              <a:t>Oktabr</a:t>
            </a:r>
            <a:r>
              <a:rPr lang="en-US" sz="2800" dirty="0"/>
              <a:t>”, “</a:t>
            </a:r>
            <a:r>
              <a:rPr lang="en-US" sz="2800" dirty="0" err="1"/>
              <a:t>Noyabr</a:t>
            </a:r>
            <a:r>
              <a:rPr lang="en-US" sz="2800" dirty="0"/>
              <a:t>”, “</a:t>
            </a:r>
            <a:r>
              <a:rPr lang="en-US" sz="2800" dirty="0" err="1"/>
              <a:t>Dekabr</a:t>
            </a:r>
            <a:r>
              <a:rPr lang="en-US" sz="2800" dirty="0"/>
              <a:t>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range(12):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</a:t>
            </a:r>
            <a:r>
              <a:rPr lang="en-US" sz="2800" dirty="0" err="1"/>
              <a:t>oynamlari</a:t>
            </a:r>
            <a:r>
              <a:rPr lang="en-US" sz="2800" dirty="0"/>
              <a:t>[x])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6920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Dasturlashtillari = [“Java”, “C++”, “Python”, “</a:t>
            </a:r>
            <a:r>
              <a:rPr lang="en-US" sz="2800" dirty="0" err="1"/>
              <a:t>Javascript</a:t>
            </a:r>
            <a:r>
              <a:rPr lang="en-US" sz="2800" dirty="0"/>
              <a:t>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range(4):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print(Dasturlashtillari[x])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574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Dasturlashtillari = [“Java”, “C++”, “Python”, “</a:t>
            </a:r>
            <a:r>
              <a:rPr lang="en-US" sz="2800" dirty="0" err="1"/>
              <a:t>Javascript</a:t>
            </a:r>
            <a:r>
              <a:rPr lang="en-US" sz="2800" dirty="0"/>
              <a:t>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range(4):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	if x == 2: break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print(Dasturlashtillari[x])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2708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1"/>
            <a:r>
              <a:rPr lang="en-US" sz="2800" b="1" dirty="0" err="1"/>
              <a:t>Sikl</a:t>
            </a:r>
            <a:r>
              <a:rPr lang="en-US" sz="2800" b="1" dirty="0"/>
              <a:t> </a:t>
            </a:r>
            <a:r>
              <a:rPr lang="en-US" sz="2800" b="1" dirty="0" err="1"/>
              <a:t>ichida</a:t>
            </a:r>
            <a:r>
              <a:rPr lang="en-US" sz="2800" b="1" dirty="0"/>
              <a:t> </a:t>
            </a:r>
            <a:r>
              <a:rPr lang="en-US" sz="2800" b="1" dirty="0" err="1"/>
              <a:t>sikl</a:t>
            </a:r>
            <a:r>
              <a:rPr lang="en-US" sz="2800" b="1" dirty="0"/>
              <a:t> </a:t>
            </a:r>
            <a:r>
              <a:rPr lang="en-US" sz="2800" b="1" dirty="0" err="1"/>
              <a:t>ishlatish</a:t>
            </a:r>
            <a:endParaRPr lang="en-US" sz="2800" b="1" dirty="0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90675" algn="l"/>
                <a:tab pos="2971800" algn="ctr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"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Dasturlashtillari = [“Java”, “Python”, “C++”]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 err="1"/>
              <a:t>Sohalar</a:t>
            </a:r>
            <a:r>
              <a:rPr lang="en-US" sz="2800" dirty="0"/>
              <a:t> = [“Machine learning”, “NLP”, “Information retrieval”]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for x in </a:t>
            </a:r>
            <a:r>
              <a:rPr lang="en-US" sz="2800" dirty="0" err="1"/>
              <a:t>dasturlashtillari</a:t>
            </a:r>
            <a:r>
              <a:rPr lang="en-US" sz="2800" dirty="0"/>
              <a:t>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for y in </a:t>
            </a:r>
            <a:r>
              <a:rPr lang="en-US" sz="2800" dirty="0" err="1"/>
              <a:t>sohalar</a:t>
            </a:r>
            <a:r>
              <a:rPr lang="en-US" sz="2800" dirty="0"/>
              <a:t>: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800" dirty="0"/>
              <a:t>            print(x, y) 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5841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8552139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35235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4195589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9431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4901955"/>
          </a:xfrm>
        </p:spPr>
        <p:txBody>
          <a:bodyPr>
            <a:normAutofit/>
          </a:bodyPr>
          <a:lstStyle/>
          <a:p>
            <a:pPr lvl="0"/>
            <a:r>
              <a:rPr lang="en-US" sz="2000" b="1" dirty="0"/>
              <a:t>Iterator</a:t>
            </a:r>
            <a:endParaRPr lang="ru-RU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8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/>
              <a:t>fanlar = (“fizika”, “matematika”, “dasturlash”)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/>
              <a:t>iterator = iter(fanlar)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sv-SE" sz="28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/>
              <a:t>print(next(itertator))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/>
              <a:t>print(next(itertator))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800" dirty="0"/>
              <a:t>print(next(itertator))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6365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5492840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)lar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text string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o‘zgauvchisini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iterator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etamiz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ru-RU" sz="11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text = ‘lingvistika’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text_iterator = iter(text)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sv-SE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sv-SE" sz="2000" dirty="0"/>
              <a:t>print(next(text_iterator))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5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5492840"/>
          </a:xfrm>
        </p:spPr>
        <p:txBody>
          <a:bodyPr>
            <a:normAutofit/>
          </a:bodyPr>
          <a:lstStyle/>
          <a:p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Loop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ru-RU" sz="1100" b="1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iterator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print()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loop(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4138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5492840"/>
          </a:xfrm>
        </p:spPr>
        <p:txBody>
          <a:bodyPr>
            <a:normAutofit/>
          </a:bodyPr>
          <a:lstStyle/>
          <a:p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Loop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ru-RU" sz="1100" b="1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iterator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print()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loop(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kortej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(“kitob”, “daftar”,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qalam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”)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x in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kortej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print(x) 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515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A484-BB1A-619D-46A3-A7A82363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loops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93E32-8373-390D-57B9-BDC157CC0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160"/>
            <a:ext cx="10515600" cy="5492840"/>
          </a:xfrm>
        </p:spPr>
        <p:txBody>
          <a:bodyPr>
            <a:normAutofit/>
          </a:bodyPr>
          <a:lstStyle/>
          <a:p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Loop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iteratordan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ru-RU" sz="1100" b="1" dirty="0"/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iterator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print()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loop(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914400" lvl="2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satr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‘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2" indent="0">
              <a:lnSpc>
                <a:spcPct val="115000"/>
              </a:lnSpc>
              <a:spcBef>
                <a:spcPts val="0"/>
              </a:spcBef>
              <a:buNone/>
              <a:tabLst>
                <a:tab pos="819150" algn="l"/>
              </a:tabLs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y in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satr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2" indent="0">
              <a:lnSpc>
                <a:spcPct val="115000"/>
              </a:lnSpc>
              <a:spcBef>
                <a:spcPts val="0"/>
              </a:spcBef>
              <a:buNone/>
              <a:tabLst>
                <a:tab pos="819150" algn="l"/>
              </a:tabLs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print(y) 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en-US" sz="2000" dirty="0"/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1273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1727</Words>
  <Application>Microsoft Office PowerPoint</Application>
  <PresentationFormat>Widescreen</PresentationFormat>
  <Paragraphs>323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PowerPoint Presentation</vt:lpstr>
      <vt:lpstr>PowerPoint Presentation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Python dasturlash tilida loops (sikllar)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USER</cp:lastModifiedBy>
  <cp:revision>43</cp:revision>
  <dcterms:created xsi:type="dcterms:W3CDTF">2023-03-09T15:29:21Z</dcterms:created>
  <dcterms:modified xsi:type="dcterms:W3CDTF">2023-05-14T11:06:51Z</dcterms:modified>
</cp:coreProperties>
</file>