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56" r:id="rId5"/>
    <p:sldId id="459" r:id="rId6"/>
    <p:sldId id="460" r:id="rId7"/>
    <p:sldId id="509" r:id="rId8"/>
    <p:sldId id="552" r:id="rId9"/>
    <p:sldId id="553" r:id="rId10"/>
    <p:sldId id="554" r:id="rId11"/>
    <p:sldId id="555" r:id="rId12"/>
    <p:sldId id="556" r:id="rId13"/>
    <p:sldId id="557" r:id="rId14"/>
    <p:sldId id="558" r:id="rId15"/>
    <p:sldId id="559" r:id="rId16"/>
    <p:sldId id="560" r:id="rId17"/>
    <p:sldId id="561" r:id="rId18"/>
    <p:sldId id="562" r:id="rId19"/>
    <p:sldId id="563" r:id="rId20"/>
    <p:sldId id="564" r:id="rId21"/>
    <p:sldId id="565" r:id="rId22"/>
    <p:sldId id="566" r:id="rId23"/>
    <p:sldId id="567" r:id="rId24"/>
    <p:sldId id="568" r:id="rId25"/>
    <p:sldId id="569" r:id="rId26"/>
    <p:sldId id="570" r:id="rId27"/>
    <p:sldId id="571" r:id="rId28"/>
    <p:sldId id="572" r:id="rId29"/>
    <p:sldId id="573" r:id="rId30"/>
    <p:sldId id="288" r:id="rId31"/>
    <p:sldId id="29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9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Latn-UZ" b="1" dirty="0"/>
            <a:t>Funksiya</a:t>
          </a:r>
          <a:endParaRPr lang="en-US" b="1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r>
            <a:rPr lang="en-US" dirty="0" err="1"/>
            <a:t>Funksiya</a:t>
          </a:r>
          <a:r>
            <a:rPr lang="en-US" dirty="0"/>
            <a:t> </a:t>
          </a:r>
          <a:r>
            <a:rPr lang="en-US" dirty="0" err="1"/>
            <a:t>kod</a:t>
          </a:r>
          <a:r>
            <a:rPr lang="en-US" dirty="0"/>
            <a:t> </a:t>
          </a:r>
          <a:r>
            <a:rPr lang="en-US" dirty="0" err="1"/>
            <a:t>bloki</a:t>
          </a:r>
          <a:r>
            <a:rPr lang="en-US" dirty="0"/>
            <a:t> </a:t>
          </a:r>
          <a:r>
            <a:rPr lang="en-US" dirty="0" err="1"/>
            <a:t>bo‘lib</a:t>
          </a:r>
          <a:r>
            <a:rPr lang="en-US" dirty="0"/>
            <a:t>, u </a:t>
          </a:r>
          <a:r>
            <a:rPr lang="en-US" dirty="0" err="1"/>
            <a:t>faqat</a:t>
          </a:r>
          <a:r>
            <a:rPr lang="en-US" dirty="0"/>
            <a:t> </a:t>
          </a:r>
          <a:r>
            <a:rPr lang="en-US" dirty="0" err="1"/>
            <a:t>chaqirilganda</a:t>
          </a:r>
          <a:r>
            <a:rPr lang="en-US" dirty="0"/>
            <a:t> </a:t>
          </a:r>
          <a:r>
            <a:rPr lang="en-US" dirty="0" err="1"/>
            <a:t>ishlaydi</a:t>
          </a:r>
          <a:r>
            <a:rPr lang="en-US" dirty="0"/>
            <a:t>. </a:t>
          </a:r>
          <a:r>
            <a:rPr lang="en-US" dirty="0" err="1"/>
            <a:t>Funksiyani</a:t>
          </a:r>
          <a:r>
            <a:rPr lang="en-US" dirty="0"/>
            <a:t> </a:t>
          </a:r>
          <a:r>
            <a:rPr lang="en-US" dirty="0" err="1"/>
            <a:t>amaliy</a:t>
          </a:r>
          <a:r>
            <a:rPr lang="en-US" dirty="0"/>
            <a:t> </a:t>
          </a:r>
          <a:r>
            <a:rPr lang="en-US" dirty="0" err="1"/>
            <a:t>mashg‘ulotlar</a:t>
          </a:r>
          <a:r>
            <a:rPr lang="en-US" dirty="0"/>
            <a:t> </a:t>
          </a:r>
          <a:r>
            <a:rPr lang="en-US" dirty="0" err="1"/>
            <a:t>orqali</a:t>
          </a:r>
          <a:r>
            <a:rPr lang="en-US" dirty="0"/>
            <a:t> </a:t>
          </a:r>
          <a:r>
            <a:rPr lang="en-US" dirty="0" err="1"/>
            <a:t>ko‘rib</a:t>
          </a:r>
          <a:r>
            <a:rPr lang="en-US" dirty="0"/>
            <a:t> </a:t>
          </a:r>
          <a:r>
            <a:rPr lang="en-US" dirty="0" err="1"/>
            <a:t>chiqamiz</a:t>
          </a:r>
          <a:endParaRPr lang="en-US" dirty="0"/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5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Latn-UZ" sz="5100" b="1" kern="1200" dirty="0"/>
            <a:t>Funksiya</a:t>
          </a:r>
          <a:endParaRPr lang="en-US" sz="5100" b="1" kern="1200" dirty="0"/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4460" tIns="93345" rIns="124460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 err="1"/>
            <a:t>Funksiya</a:t>
          </a:r>
          <a:r>
            <a:rPr lang="en-US" sz="4900" kern="1200" dirty="0"/>
            <a:t> </a:t>
          </a:r>
          <a:r>
            <a:rPr lang="en-US" sz="4900" kern="1200" dirty="0" err="1"/>
            <a:t>kod</a:t>
          </a:r>
          <a:r>
            <a:rPr lang="en-US" sz="4900" kern="1200" dirty="0"/>
            <a:t> </a:t>
          </a:r>
          <a:r>
            <a:rPr lang="en-US" sz="4900" kern="1200" dirty="0" err="1"/>
            <a:t>bloki</a:t>
          </a:r>
          <a:r>
            <a:rPr lang="en-US" sz="4900" kern="1200" dirty="0"/>
            <a:t> </a:t>
          </a:r>
          <a:r>
            <a:rPr lang="en-US" sz="4900" kern="1200" dirty="0" err="1"/>
            <a:t>bo‘lib</a:t>
          </a:r>
          <a:r>
            <a:rPr lang="en-US" sz="4900" kern="1200" dirty="0"/>
            <a:t>, u </a:t>
          </a:r>
          <a:r>
            <a:rPr lang="en-US" sz="4900" kern="1200" dirty="0" err="1"/>
            <a:t>faqat</a:t>
          </a:r>
          <a:r>
            <a:rPr lang="en-US" sz="4900" kern="1200" dirty="0"/>
            <a:t> </a:t>
          </a:r>
          <a:r>
            <a:rPr lang="en-US" sz="4900" kern="1200" dirty="0" err="1"/>
            <a:t>chaqirilganda</a:t>
          </a:r>
          <a:r>
            <a:rPr lang="en-US" sz="4900" kern="1200" dirty="0"/>
            <a:t> </a:t>
          </a:r>
          <a:r>
            <a:rPr lang="en-US" sz="4900" kern="1200" dirty="0" err="1"/>
            <a:t>ishlaydi</a:t>
          </a:r>
          <a:r>
            <a:rPr lang="en-US" sz="4900" kern="1200" dirty="0"/>
            <a:t>. </a:t>
          </a:r>
          <a:r>
            <a:rPr lang="en-US" sz="4900" kern="1200" dirty="0" err="1"/>
            <a:t>Funksiyani</a:t>
          </a:r>
          <a:r>
            <a:rPr lang="en-US" sz="4900" kern="1200" dirty="0"/>
            <a:t> </a:t>
          </a:r>
          <a:r>
            <a:rPr lang="en-US" sz="4900" kern="1200" dirty="0" err="1"/>
            <a:t>amaliy</a:t>
          </a:r>
          <a:r>
            <a:rPr lang="en-US" sz="4900" kern="1200" dirty="0"/>
            <a:t> </a:t>
          </a:r>
          <a:r>
            <a:rPr lang="en-US" sz="4900" kern="1200" dirty="0" err="1"/>
            <a:t>mashg‘ulotlar</a:t>
          </a:r>
          <a:r>
            <a:rPr lang="en-US" sz="4900" kern="1200" dirty="0"/>
            <a:t> </a:t>
          </a:r>
          <a:r>
            <a:rPr lang="en-US" sz="4900" kern="1200" dirty="0" err="1"/>
            <a:t>orqali</a:t>
          </a:r>
          <a:r>
            <a:rPr lang="en-US" sz="4900" kern="1200" dirty="0"/>
            <a:t> </a:t>
          </a:r>
          <a:r>
            <a:rPr lang="en-US" sz="4900" kern="1200" dirty="0" err="1"/>
            <a:t>ko‘rib</a:t>
          </a:r>
          <a:r>
            <a:rPr lang="en-US" sz="4900" kern="1200" dirty="0"/>
            <a:t> </a:t>
          </a:r>
          <a:r>
            <a:rPr lang="en-US" sz="4900" kern="1200" dirty="0" err="1"/>
            <a:t>chiqamiz</a:t>
          </a:r>
          <a:endParaRPr lang="en-US" sz="4900" kern="1200" dirty="0"/>
        </a:p>
      </dsp:txBody>
      <dsp:txXfrm>
        <a:off x="1045027" y="1903465"/>
        <a:ext cx="7224370" cy="36509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9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3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17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9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1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9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714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758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225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7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82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4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alisherismailov534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naconda.com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programming language </a:t>
            </a:r>
          </a:p>
          <a:p>
            <a:pPr marL="0" indent="0" algn="ctr">
              <a:buNone/>
            </a:pP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9. Python functions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Alisher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Ismailov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   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Information technology</a:t>
            </a: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Branch of Tashkent Financial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alisherismailov534@gmail.com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en-US" sz="5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9-Mavzu. Python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Ismoilov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Axborot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Toshkent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filiali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alisherismailov534@gmail.com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7382"/>
            <a:ext cx="10515600" cy="65706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9-Mavzu. Python functions</a:t>
            </a: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1590675" algn="l"/>
                <a:tab pos="2971800" algn="ctr"/>
              </a:tabLst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en-US" sz="1800" dirty="0">
              <a:solidFill>
                <a:srgbClr val="4472C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1590675" algn="l"/>
                <a:tab pos="2971800" algn="ctr"/>
              </a:tabLst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chaqirish</a:t>
            </a:r>
            <a:endParaRPr lang="en-US" sz="1800" dirty="0">
              <a:solidFill>
                <a:srgbClr val="4472C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1590675" algn="l"/>
                <a:tab pos="2971800" algn="ctr"/>
              </a:tabLst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Argumentlar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1590675" algn="l"/>
                <a:tab pos="2971800" algn="ctr"/>
              </a:tabLst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Standart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1590675" algn="l"/>
                <a:tab pos="2971800" algn="ctr"/>
              </a:tabLst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List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argument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endParaRPr lang="en-US" sz="1800" dirty="0">
              <a:solidFill>
                <a:srgbClr val="4472C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1590675" algn="l"/>
                <a:tab pos="2971800" algn="ctr"/>
              </a:tabLst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Return (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Qaytish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endParaRPr lang="en-US" sz="1800" dirty="0">
              <a:solidFill>
                <a:srgbClr val="4472C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1590675" algn="l"/>
                <a:tab pos="2971800" algn="ctr"/>
              </a:tabLst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Pass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endParaRPr lang="en-US" sz="1800" dirty="0">
              <a:solidFill>
                <a:srgbClr val="4472C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47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1207780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9055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Funksiya_Yaratish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print(“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Funksiyadan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Salom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”) 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479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Funksiyani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chaqirish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nomidan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qavsdan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funksiya_nomi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Funksiya_Yaratish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print(“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Funksiyadan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Salom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”)  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Funksiya_Yaratish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347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3600" b="1" dirty="0"/>
              <a:t>Argumentlar</a:t>
            </a:r>
          </a:p>
          <a:p>
            <a:pPr lvl="1"/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funksiyalarga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argument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uzatilishi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agrumentlar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nomlanadi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Argumentlar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nomidan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qavslar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ichidagi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Funksiyaga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xoxlagancha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argumentlar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qo‘shishingiz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vergul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ajratib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qo‘yish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Quyidagi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misolda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argument (ism)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yaratildi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chaqirilganda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biz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to‘liq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ismni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ismni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joylaymiz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506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800" b="1" dirty="0"/>
              <a:t>Argumentlar</a:t>
            </a:r>
          </a:p>
          <a:p>
            <a:pPr lvl="1"/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argument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agrumentlar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Argumentlar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qavslar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Funksiyaga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xoxlagancha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argumentlar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vergul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Quyidagi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argument (ism)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chaqirilganda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biz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joylaymiz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ism_print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(ism):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print(“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Ismingiz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”+ism)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ism_print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(“Alisher”)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558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800" b="1" dirty="0"/>
              <a:t>Argumentlar </a:t>
            </a:r>
            <a:r>
              <a:rPr lang="en-US" sz="2800" b="1" dirty="0" err="1"/>
              <a:t>soni</a:t>
            </a:r>
            <a:endParaRPr lang="en-US" sz="2800" b="1" dirty="0"/>
          </a:p>
          <a:p>
            <a:pPr lvl="1"/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argumentlar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funksiyangizda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ta argument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ta argument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1"/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Funksiya_ism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(ism,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familya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print(“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Ismingiz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”+ism+”,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Familyangiz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:”+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familya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Funksiya_ism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(“Alisher”,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Ismailov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”)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984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800" b="1" dirty="0"/>
              <a:t>Argumentlar </a:t>
            </a:r>
            <a:r>
              <a:rPr lang="en-US" sz="2800" b="1" dirty="0" err="1"/>
              <a:t>soni</a:t>
            </a:r>
            <a:endParaRPr lang="en-US" sz="2800" b="1" dirty="0"/>
          </a:p>
          <a:p>
            <a:pPr lvl="1"/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funksiyani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ta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 ta argument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chaqirmoqchi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xatoga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duch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kelasiz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D786CC-6DE1-D777-3AE1-FED6EFEB8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645"/>
          <a:stretch>
            <a:fillRect/>
          </a:stretch>
        </p:blipFill>
        <p:spPr bwMode="auto">
          <a:xfrm>
            <a:off x="1884140" y="2726289"/>
            <a:ext cx="8423719" cy="4131711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586394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800" b="1" dirty="0"/>
              <a:t>Ixtiyoriy </a:t>
            </a:r>
            <a:r>
              <a:rPr lang="en-US" sz="2800" b="1" dirty="0" err="1"/>
              <a:t>argumentlar</a:t>
            </a:r>
            <a:r>
              <a:rPr lang="en-US" sz="2800" b="1" dirty="0"/>
              <a:t>, *</a:t>
            </a:r>
            <a:r>
              <a:rPr lang="en-US" sz="2800" b="1" dirty="0" err="1"/>
              <a:t>args</a:t>
            </a:r>
            <a:endParaRPr lang="en-US" sz="2800" b="1" dirty="0"/>
          </a:p>
          <a:p>
            <a:pPr lvl="1"/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funksiyangizga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qancha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argument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o‘tkazilishini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bilmasangiz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ta’rifida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parametr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nomidan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oldin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*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qo‘shing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mening_funksiyam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(*ism):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print(“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Do`stimning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”+ism[2])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mening_funksiyam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(“Alisher”, “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Bobur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“Ulugbek”) 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9910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800" b="1" dirty="0"/>
              <a:t>Kalit </a:t>
            </a:r>
            <a:r>
              <a:rPr lang="en-US" sz="2800" b="1" dirty="0" err="1"/>
              <a:t>so‘z</a:t>
            </a:r>
            <a:r>
              <a:rPr lang="en-US" sz="2800" b="1" dirty="0"/>
              <a:t> </a:t>
            </a:r>
            <a:r>
              <a:rPr lang="en-US" sz="2800" b="1" dirty="0" err="1"/>
              <a:t>argumentlari</a:t>
            </a:r>
            <a:r>
              <a:rPr lang="en-US" sz="2800" b="1" dirty="0"/>
              <a:t> </a:t>
            </a:r>
          </a:p>
          <a:p>
            <a:pPr lvl="1"/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Siz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argumentlarni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=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qiymat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sintaksisi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yuborishingiz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lvl="1"/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mening_funksiyam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(*ism):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print(“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Do`stimning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”+ism2)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mening_funksiyam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(ism1 = “Alisher”, ism2 = “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Bobur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ism3 = “Ulugbek”)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328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3600" b="1" dirty="0"/>
              <a:t>Ixtiyoriy </a:t>
            </a:r>
            <a:r>
              <a:rPr lang="en-US" sz="3600" b="1" dirty="0" err="1"/>
              <a:t>kalit</a:t>
            </a:r>
            <a:r>
              <a:rPr lang="en-US" sz="3600" b="1" dirty="0"/>
              <a:t> </a:t>
            </a:r>
            <a:r>
              <a:rPr lang="en-US" sz="3600" b="1" dirty="0" err="1"/>
              <a:t>so‘z</a:t>
            </a:r>
            <a:r>
              <a:rPr lang="en-US" sz="3600" b="1" dirty="0"/>
              <a:t> </a:t>
            </a:r>
            <a:r>
              <a:rPr lang="en-US" sz="3600" b="1" dirty="0" err="1"/>
              <a:t>argumentlari</a:t>
            </a:r>
            <a:r>
              <a:rPr lang="en-US" sz="3600" b="1" dirty="0"/>
              <a:t>, **</a:t>
            </a:r>
            <a:r>
              <a:rPr lang="en-US" sz="3600" b="1" dirty="0" err="1"/>
              <a:t>kwargs</a:t>
            </a:r>
            <a:endParaRPr lang="en-US" sz="3600" b="1" dirty="0"/>
          </a:p>
          <a:p>
            <a:pPr lvl="1"/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funksiyangizga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qancha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kalit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so‘z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argumentlari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o‘tkazilishini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bilmasangiz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yulduzcha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belgisini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qo‘shing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**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funksiya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ta’rifidagi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parametr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nomidan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oldin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457200" lvl="1" indent="0">
              <a:buNone/>
            </a:pP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3753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800" b="1" dirty="0"/>
              <a:t>Ixtiyoriy </a:t>
            </a:r>
            <a:r>
              <a:rPr lang="en-US" sz="2800" b="1" dirty="0" err="1"/>
              <a:t>kalit</a:t>
            </a:r>
            <a:r>
              <a:rPr lang="en-US" sz="2800" b="1" dirty="0"/>
              <a:t> </a:t>
            </a:r>
            <a:r>
              <a:rPr lang="en-US" sz="2800" b="1" dirty="0" err="1"/>
              <a:t>so‘z</a:t>
            </a:r>
            <a:r>
              <a:rPr lang="en-US" sz="2800" b="1" dirty="0"/>
              <a:t> </a:t>
            </a:r>
            <a:r>
              <a:rPr lang="en-US" sz="2800" b="1" dirty="0" err="1"/>
              <a:t>argumentlari</a:t>
            </a:r>
            <a:r>
              <a:rPr lang="en-US" sz="2800" b="1" dirty="0"/>
              <a:t>, **</a:t>
            </a:r>
            <a:r>
              <a:rPr lang="en-US" sz="2800" b="1" dirty="0" err="1"/>
              <a:t>kwargs</a:t>
            </a:r>
            <a:endParaRPr lang="en-US" sz="2800" b="1" dirty="0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argumentlari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noma’lum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**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mening_funksiyam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(**ism):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print(“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Do`stimning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”+ism[“ism3”])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mening_funksiyam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(ism1 = “Alisher”, ism2 = “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Bobur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ism3 = “Ulugbek”) 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1070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800" b="1" dirty="0"/>
              <a:t>Standart </a:t>
            </a:r>
            <a:r>
              <a:rPr lang="en-US" sz="2800" b="1" dirty="0" err="1"/>
              <a:t>parametr</a:t>
            </a:r>
            <a:r>
              <a:rPr lang="en-US" sz="2800" b="1" dirty="0"/>
              <a:t> </a:t>
            </a:r>
            <a:r>
              <a:rPr lang="en-US" sz="2800" b="1" dirty="0" err="1"/>
              <a:t>qiymati</a:t>
            </a:r>
            <a:r>
              <a:rPr lang="en-US" sz="2800" b="1" dirty="0"/>
              <a:t> </a:t>
            </a:r>
          </a:p>
          <a:p>
            <a:pPr lvl="1"/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argumentsiz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chaqirsak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457200" lvl="1" indent="0"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mening_vatanim(vatan = “O`zbekiston”):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print(“Mening vatanim: ”+vatan)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sv-SE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mening_vatanim()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6708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en-US" sz="2800" b="1" dirty="0"/>
              <a:t>List </a:t>
            </a:r>
            <a:r>
              <a:rPr lang="en-US" sz="2800" b="1" dirty="0" err="1"/>
              <a:t>to‘plamini</a:t>
            </a:r>
            <a:r>
              <a:rPr lang="en-US" sz="2800" b="1" dirty="0"/>
              <a:t> argument </a:t>
            </a:r>
            <a:r>
              <a:rPr lang="en-US" sz="2800" b="1" dirty="0" err="1"/>
              <a:t>sifatida</a:t>
            </a:r>
            <a:r>
              <a:rPr lang="en-US" sz="2800" b="1" dirty="0"/>
              <a:t> </a:t>
            </a:r>
            <a:r>
              <a:rPr lang="en-US" sz="2800" b="1" dirty="0" err="1"/>
              <a:t>foydalanish</a:t>
            </a:r>
            <a:endParaRPr lang="en-US" sz="2800" b="1" dirty="0"/>
          </a:p>
          <a:p>
            <a:pPr lvl="1"/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argumentlarni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maʼlumotlar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koʻrib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argument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List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Funksiya_D_Tillari(dasturlash):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for x in dasturlash: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print(x) 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sv-SE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dasturlash_tili = [“Python”, “Java”, “C”]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Funksiya_D_Tillari(dasturlash_tili)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3008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800" b="1" dirty="0"/>
              <a:t>Return (</a:t>
            </a:r>
            <a:r>
              <a:rPr lang="en-US" sz="2800" b="1" dirty="0" err="1"/>
              <a:t>Qaytish</a:t>
            </a:r>
            <a:r>
              <a:rPr lang="en-US" sz="2800" b="1" dirty="0"/>
              <a:t>) </a:t>
            </a:r>
            <a:r>
              <a:rPr lang="en-US" sz="2800" b="1" dirty="0" err="1"/>
              <a:t>qiymatlari</a:t>
            </a:r>
            <a:endParaRPr lang="en-US" sz="2800" b="1" dirty="0"/>
          </a:p>
          <a:p>
            <a:pPr lvl="1"/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Funksiyaga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return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lvl="1"/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return_qiymati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(son):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return son * 5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return_qiymati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(5))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return_qiymati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(3)) 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910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800" b="1" dirty="0"/>
              <a:t>Pass </a:t>
            </a:r>
            <a:r>
              <a:rPr lang="en-US" sz="2800" b="1" dirty="0" err="1"/>
              <a:t>kalit</a:t>
            </a:r>
            <a:r>
              <a:rPr lang="en-US" sz="2800" b="1" dirty="0"/>
              <a:t> </a:t>
            </a:r>
            <a:r>
              <a:rPr lang="en-US" sz="2800" b="1" dirty="0" err="1"/>
              <a:t>so‘zi</a:t>
            </a:r>
            <a:endParaRPr lang="en-US" sz="2800" b="1" dirty="0"/>
          </a:p>
          <a:p>
            <a:pPr lvl="1"/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kontentsiz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xatolikka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qo‘ymaslik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pass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lvl="1" indent="0"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nb-NO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pass_qiymati():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nb-NO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pass</a:t>
            </a: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nb-NO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2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nb-NO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pass_qiymati()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2079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Funsiyalarga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mashg`ulotlar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qaytradigan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maks_qiymat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(son1, son2)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if son1 &gt; son2: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return son1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else: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   return son2 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5605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Funsiyalarga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mashg`ulotlar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2-misol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qaytradigan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min_qiymat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(son1, son2):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if son1 &lt; son2: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return son1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else: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return son2 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3792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lnSpcReduction="10000"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Funsiyalarga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mashg`ulotlar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3-misol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ta son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qaytradigan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maks_qiymat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(son1, son2, son3):</a:t>
            </a:r>
          </a:p>
          <a:p>
            <a:pPr marL="2286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if son1 &gt; son2 and son1 &gt; son3:</a:t>
            </a:r>
          </a:p>
          <a:p>
            <a:pPr marL="2286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return son1</a:t>
            </a:r>
          </a:p>
          <a:p>
            <a:pPr marL="2286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if son1 &lt; son2 and son2 &gt; son3:</a:t>
            </a:r>
          </a:p>
          <a:p>
            <a:pPr marL="2286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return son2</a:t>
            </a:r>
          </a:p>
          <a:p>
            <a:pPr marL="2286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else:</a:t>
            </a:r>
          </a:p>
          <a:p>
            <a:pPr marL="2286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return son3 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6169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Funsiyalarga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mashg`ulotlar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4-misol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dan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to`qqizgacha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ko`paytirish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kopaytma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(son):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for x in range(1, 10):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print(son + “ * ” x + “ = ” + son * x) 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395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Funsiyalarga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mashg`ulotlar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5-misol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haftaKunlari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haftaKun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[“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Dushanba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Seshanba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Chorshanba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Payshanba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Shanba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Yakshanba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”] 	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for x 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haftaKun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print(x) 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7487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lnSpcReduction="10000"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Funsiyalarga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mashg`ulotlar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6-misol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haftaKunlari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for x in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print(x)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haftaKun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[“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Dushanba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Seshanba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Chorshanba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Payshanba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Shanba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Yakshanba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”] 	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haftaKunlari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haftaKun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797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Funsiyalarga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mashg`ulotlar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7-misol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OyNomlari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oy = [“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Yanvar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Fevral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“Mart”,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Aprel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“May”,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Iyun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Iyul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Avgust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Sentabr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Oktabr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Noyabr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Dekabr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”] 	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for x in oy: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print(x) 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589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0500"/>
            <a:ext cx="10515600" cy="5032375"/>
          </a:xfrm>
        </p:spPr>
        <p:txBody>
          <a:bodyPr>
            <a:normAutofit lnSpcReduction="10000"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Funsiyalarga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mashg`ulotlar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8-misol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OyNomlari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(Oy):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for x in Oy: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print(x)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OyNomlari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[“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Yanvar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Fevral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“Mart”,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Aprel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“May”,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Iyun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Iyul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Avgust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Sentabr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Oktabr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Noyabr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Dekabr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”] 	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OyNomlari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OyNomlari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2429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Funsiyalarga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mashg`ulotlar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9-misol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juft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juft_toq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(son):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if son % 2 == 0: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print(“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Juft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son”)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else: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print(“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Toq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son”)	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79325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Funsiyalarga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mashg`ulotlar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10-misol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dan 100gacha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yuzgacha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for x in range(1, 101)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print(x)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7103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Funsiyalarga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mashg`ulotlar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11-misol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ta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yig`indisini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yigindi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(son1, son2):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return son1+son2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yigindi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(5, 6)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9413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Mastering Object-Oriented Python: Build powerful applications with reusable code using OOP design patterns and Python 3.7, 2nd Edition,  Steven F. Lott,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Publishing (June 14, 2019)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Learning Python, 5th Edition Fifth Edition,  Mark Lutz ,  O'Reilly Media, June 12, 2013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Python Programming for Beginners: The Ultimate Guide for Beginners to Learn Python Programming: Crash Course on Python Programming for Beginners, AMZ Publishing,   Independently published (July 13, 2021)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https://www.python.org/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https://www.w3schools.com/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https://www.codecademy.com/catalog/language/python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https://realpython.com/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https://www.anaconda.com/</a:t>
            </a:r>
            <a:endParaRPr lang="en-US" dirty="0"/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1288</TotalTime>
  <Words>1675</Words>
  <Application>Microsoft Office PowerPoint</Application>
  <PresentationFormat>Widescreen</PresentationFormat>
  <Paragraphs>332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Symbol</vt:lpstr>
      <vt:lpstr>Times New Roman</vt:lpstr>
      <vt:lpstr>Тема Office</vt:lpstr>
      <vt:lpstr>PowerPoint Presentation</vt:lpstr>
      <vt:lpstr>PowerPoint Presentation</vt:lpstr>
      <vt:lpstr>PowerPoint Presentation</vt:lpstr>
      <vt:lpstr>PowerPoint Presentation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Python dasturlash tilida Funksiya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dasturlash tili</dc:title>
  <dc:creator>samsumg</dc:creator>
  <cp:lastModifiedBy>USER</cp:lastModifiedBy>
  <cp:revision>45</cp:revision>
  <dcterms:created xsi:type="dcterms:W3CDTF">2023-03-09T15:29:21Z</dcterms:created>
  <dcterms:modified xsi:type="dcterms:W3CDTF">2023-05-14T19:11:56Z</dcterms:modified>
</cp:coreProperties>
</file>