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459" r:id="rId6"/>
    <p:sldId id="460" r:id="rId7"/>
    <p:sldId id="461" r:id="rId8"/>
    <p:sldId id="462" r:id="rId9"/>
    <p:sldId id="463" r:id="rId10"/>
    <p:sldId id="464" r:id="rId11"/>
    <p:sldId id="465" r:id="rId12"/>
    <p:sldId id="466" r:id="rId13"/>
    <p:sldId id="467" r:id="rId14"/>
    <p:sldId id="468" r:id="rId15"/>
    <p:sldId id="469" r:id="rId16"/>
    <p:sldId id="470" r:id="rId17"/>
    <p:sldId id="471" r:id="rId18"/>
    <p:sldId id="472" r:id="rId19"/>
    <p:sldId id="473" r:id="rId20"/>
    <p:sldId id="474" r:id="rId21"/>
    <p:sldId id="475" r:id="rId22"/>
    <p:sldId id="476" r:id="rId23"/>
    <p:sldId id="477" r:id="rId24"/>
    <p:sldId id="478" r:id="rId25"/>
    <p:sldId id="479" r:id="rId26"/>
    <p:sldId id="480" r:id="rId27"/>
    <p:sldId id="481" r:id="rId28"/>
    <p:sldId id="482" r:id="rId29"/>
    <p:sldId id="483" r:id="rId30"/>
    <p:sldId id="484" r:id="rId31"/>
    <p:sldId id="485" r:id="rId32"/>
    <p:sldId id="486" r:id="rId33"/>
    <p:sldId id="288" r:id="rId34"/>
    <p:sldId id="29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>
        <p:scale>
          <a:sx n="100" d="100"/>
          <a:sy n="100" d="100"/>
        </p:scale>
        <p:origin x="960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/>
            <a:t>Class </a:t>
          </a:r>
          <a:r>
            <a:rPr lang="en-US" b="1" dirty="0" err="1"/>
            <a:t>va</a:t>
          </a:r>
          <a:r>
            <a:rPr lang="en-US" b="1" dirty="0"/>
            <a:t> </a:t>
          </a:r>
          <a:r>
            <a:rPr lang="en-US" b="1" dirty="0" err="1"/>
            <a:t>Ob’ektlar</a:t>
          </a: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</a:t>
          </a:r>
          <a:r>
            <a:rPr lang="en-US" dirty="0"/>
            <a:t> </a:t>
          </a:r>
          <a:r>
            <a:rPr lang="en-US" dirty="0" err="1"/>
            <a:t>obyektga</a:t>
          </a:r>
          <a:r>
            <a:rPr lang="en-US" dirty="0"/>
            <a:t> </a:t>
          </a:r>
          <a:r>
            <a:rPr lang="en-US" dirty="0" err="1"/>
            <a:t>yo‘naltirilgan</a:t>
          </a:r>
          <a:r>
            <a:rPr lang="en-US" dirty="0"/>
            <a:t>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 </a:t>
          </a:r>
          <a:r>
            <a:rPr lang="en-US" dirty="0" err="1"/>
            <a:t>Obyektga</a:t>
          </a:r>
          <a:r>
            <a:rPr lang="en-US" dirty="0"/>
            <a:t> </a:t>
          </a:r>
          <a:r>
            <a:rPr lang="en-US" dirty="0" err="1"/>
            <a:t>yo‘naltirilgan</a:t>
          </a:r>
          <a:r>
            <a:rPr lang="en-US" dirty="0"/>
            <a:t>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tilining</a:t>
          </a:r>
          <a:r>
            <a:rPr lang="en-US" dirty="0"/>
            <a:t> </a:t>
          </a:r>
          <a:r>
            <a:rPr lang="en-US" dirty="0" err="1"/>
            <a:t>asosiy</a:t>
          </a:r>
          <a:r>
            <a:rPr lang="en-US" dirty="0"/>
            <a:t> </a:t>
          </a:r>
          <a:r>
            <a:rPr lang="en-US" dirty="0" err="1"/>
            <a:t>yutug‘i</a:t>
          </a:r>
          <a:r>
            <a:rPr lang="en-US" dirty="0"/>
            <a:t> </a:t>
          </a:r>
          <a:r>
            <a:rPr lang="en-US" dirty="0" err="1"/>
            <a:t>bu</a:t>
          </a:r>
          <a:r>
            <a:rPr lang="en-US" dirty="0"/>
            <a:t> </a:t>
          </a:r>
          <a:r>
            <a:rPr lang="en-US" dirty="0" err="1"/>
            <a:t>yozilgan</a:t>
          </a:r>
          <a:r>
            <a:rPr lang="en-US" dirty="0"/>
            <a:t>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kodini</a:t>
          </a:r>
          <a:r>
            <a:rPr lang="en-US" dirty="0"/>
            <a:t> </a:t>
          </a:r>
          <a:r>
            <a:rPr lang="en-US" dirty="0" err="1"/>
            <a:t>qayta</a:t>
          </a:r>
          <a:r>
            <a:rPr lang="en-US" dirty="0"/>
            <a:t> </a:t>
          </a:r>
          <a:r>
            <a:rPr lang="en-US" dirty="0" err="1"/>
            <a:t>ishlatish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. </a:t>
          </a:r>
          <a:r>
            <a:rPr lang="en-US" dirty="0" err="1"/>
            <a:t>Buning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yoziladigan</a:t>
          </a:r>
          <a:r>
            <a:rPr lang="en-US" dirty="0"/>
            <a:t>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kodi</a:t>
          </a:r>
          <a:r>
            <a:rPr lang="en-US" dirty="0"/>
            <a:t> </a:t>
          </a:r>
          <a:r>
            <a:rPr lang="en-US" dirty="0" err="1"/>
            <a:t>odatda</a:t>
          </a:r>
          <a:r>
            <a:rPr lang="en-US" dirty="0"/>
            <a:t> </a:t>
          </a:r>
          <a:r>
            <a:rPr lang="en-US" dirty="0" err="1"/>
            <a:t>classlarga</a:t>
          </a:r>
          <a:r>
            <a:rPr lang="en-US" dirty="0"/>
            <a:t> </a:t>
          </a:r>
          <a:r>
            <a:rPr lang="en-US" dirty="0" err="1"/>
            <a:t>yoziladi</a:t>
          </a:r>
          <a:r>
            <a:rPr lang="en-US" dirty="0"/>
            <a:t>. 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Class (</a:t>
          </a:r>
          <a:r>
            <a:rPr lang="en-US" dirty="0" err="1"/>
            <a:t>sinf</a:t>
          </a:r>
          <a:r>
            <a:rPr lang="en-US" dirty="0"/>
            <a:t>) </a:t>
          </a:r>
          <a:r>
            <a:rPr lang="en-US" dirty="0" err="1"/>
            <a:t>bu</a:t>
          </a:r>
          <a:r>
            <a:rPr lang="en-US" dirty="0"/>
            <a:t>  </a:t>
          </a:r>
          <a:r>
            <a:rPr lang="en-US" dirty="0" err="1"/>
            <a:t>o‘zida</a:t>
          </a:r>
          <a:r>
            <a:rPr lang="en-US" dirty="0"/>
            <a:t> </a:t>
          </a:r>
          <a:r>
            <a:rPr lang="en-US" dirty="0" err="1"/>
            <a:t>ma’lum</a:t>
          </a:r>
          <a:r>
            <a:rPr lang="en-US" dirty="0"/>
            <a:t> </a:t>
          </a:r>
          <a:r>
            <a:rPr lang="en-US" dirty="0" err="1"/>
            <a:t>funksiyalarni</a:t>
          </a:r>
          <a:r>
            <a:rPr lang="en-US" dirty="0"/>
            <a:t> </a:t>
          </a:r>
          <a:r>
            <a:rPr lang="en-US" dirty="0" err="1"/>
            <a:t>jamlagan</a:t>
          </a:r>
          <a:r>
            <a:rPr lang="en-US" dirty="0"/>
            <a:t>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kodiga</a:t>
          </a:r>
          <a:r>
            <a:rPr lang="en-US" dirty="0"/>
            <a:t> </a:t>
          </a:r>
          <a:r>
            <a:rPr lang="en-US" dirty="0" err="1"/>
            <a:t>aytiladi</a:t>
          </a:r>
          <a:r>
            <a:rPr lang="en-US" dirty="0"/>
            <a:t>. Class </a:t>
          </a:r>
          <a:r>
            <a:rPr lang="en-US" dirty="0" err="1"/>
            <a:t>o‘z</a:t>
          </a:r>
          <a:r>
            <a:rPr lang="en-US" dirty="0"/>
            <a:t> </a:t>
          </a:r>
          <a:r>
            <a:rPr lang="en-US" dirty="0" err="1"/>
            <a:t>nomiga</a:t>
          </a:r>
          <a:r>
            <a:rPr lang="en-US" dirty="0"/>
            <a:t> </a:t>
          </a:r>
          <a:r>
            <a:rPr lang="en-US" dirty="0" err="1"/>
            <a:t>ega</a:t>
          </a:r>
          <a:r>
            <a:rPr lang="en-US" dirty="0"/>
            <a:t> </a:t>
          </a:r>
          <a:r>
            <a:rPr lang="en-US" dirty="0" err="1"/>
            <a:t>bo‘ladi</a:t>
          </a:r>
          <a:r>
            <a:rPr lang="en-US" dirty="0"/>
            <a:t>. </a:t>
          </a:r>
          <a:r>
            <a:rPr lang="en-US" dirty="0" err="1"/>
            <a:t>Yaratilgan</a:t>
          </a:r>
          <a:r>
            <a:rPr lang="en-US" dirty="0"/>
            <a:t> </a:t>
          </a:r>
          <a:r>
            <a:rPr lang="en-US" dirty="0" err="1"/>
            <a:t>classdan</a:t>
          </a:r>
          <a:r>
            <a:rPr lang="en-US" dirty="0"/>
            <a:t> </a:t>
          </a:r>
          <a:r>
            <a:rPr lang="en-US" dirty="0" err="1"/>
            <a:t>boshqa</a:t>
          </a:r>
          <a:r>
            <a:rPr lang="en-US" dirty="0"/>
            <a:t> </a:t>
          </a:r>
          <a:r>
            <a:rPr lang="en-US" dirty="0" err="1"/>
            <a:t>classda</a:t>
          </a:r>
          <a:r>
            <a:rPr lang="en-US" dirty="0"/>
            <a:t> </a:t>
          </a:r>
          <a:r>
            <a:rPr lang="en-US" dirty="0" err="1"/>
            <a:t>foydalanish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dasturchi</a:t>
          </a:r>
          <a:r>
            <a:rPr lang="en-US" dirty="0"/>
            <a:t> </a:t>
          </a:r>
          <a:r>
            <a:rPr lang="en-US" dirty="0" err="1"/>
            <a:t>yaratilgan</a:t>
          </a:r>
          <a:r>
            <a:rPr lang="en-US" dirty="0"/>
            <a:t> class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obyekt</a:t>
          </a:r>
          <a:r>
            <a:rPr lang="en-US" dirty="0"/>
            <a:t> </a:t>
          </a:r>
          <a:r>
            <a:rPr lang="en-US" dirty="0" err="1"/>
            <a:t>yaratishi</a:t>
          </a:r>
          <a:r>
            <a:rPr lang="en-US" dirty="0"/>
            <a:t> </a:t>
          </a:r>
          <a:r>
            <a:rPr lang="en-US" dirty="0" err="1"/>
            <a:t>kerak</a:t>
          </a:r>
          <a:r>
            <a:rPr lang="en-US" dirty="0"/>
            <a:t>. </a:t>
          </a:r>
          <a:r>
            <a:rPr lang="en-US" dirty="0" err="1"/>
            <a:t>Obyekt</a:t>
          </a:r>
          <a:r>
            <a:rPr lang="en-US" dirty="0"/>
            <a:t> </a:t>
          </a:r>
          <a:r>
            <a:rPr lang="en-US" dirty="0" err="1"/>
            <a:t>bu</a:t>
          </a:r>
          <a:r>
            <a:rPr lang="en-US" dirty="0"/>
            <a:t> </a:t>
          </a:r>
          <a:r>
            <a:rPr lang="en-US" dirty="0" err="1"/>
            <a:t>o‘zgaruvchiga</a:t>
          </a:r>
          <a:r>
            <a:rPr lang="en-US" dirty="0"/>
            <a:t> </a:t>
          </a:r>
          <a:r>
            <a:rPr lang="en-US" dirty="0" err="1"/>
            <a:t>o‘xshash</a:t>
          </a:r>
          <a:r>
            <a:rPr lang="en-US" dirty="0"/>
            <a:t> </a:t>
          </a:r>
          <a:r>
            <a:rPr lang="en-US" dirty="0" err="1"/>
            <a:t>narsa</a:t>
          </a:r>
          <a:r>
            <a:rPr lang="en-US" dirty="0"/>
            <a:t>, </a:t>
          </a:r>
          <a:r>
            <a:rPr lang="en-US" dirty="0" err="1"/>
            <a:t>farqi</a:t>
          </a:r>
          <a:r>
            <a:rPr lang="en-US" dirty="0"/>
            <a:t> </a:t>
          </a:r>
          <a:r>
            <a:rPr lang="en-US" dirty="0" err="1"/>
            <a:t>obyekt</a:t>
          </a:r>
          <a:r>
            <a:rPr lang="en-US" dirty="0"/>
            <a:t> class </a:t>
          </a:r>
          <a:r>
            <a:rPr lang="en-US" dirty="0" err="1"/>
            <a:t>ichidagi</a:t>
          </a:r>
          <a:r>
            <a:rPr lang="en-US" dirty="0"/>
            <a:t> </a:t>
          </a:r>
          <a:r>
            <a:rPr lang="en-US" dirty="0" err="1"/>
            <a:t>ma’lumotlarga</a:t>
          </a:r>
          <a:r>
            <a:rPr lang="en-US" dirty="0"/>
            <a:t> (</a:t>
          </a:r>
          <a:r>
            <a:rPr lang="en-US" dirty="0" err="1"/>
            <a:t>o‘zgaruvchi</a:t>
          </a:r>
          <a:r>
            <a:rPr lang="en-US" dirty="0"/>
            <a:t>, </a:t>
          </a:r>
          <a:r>
            <a:rPr lang="en-US" dirty="0" err="1"/>
            <a:t>funksiyalar</a:t>
          </a:r>
          <a:r>
            <a:rPr lang="en-US" dirty="0"/>
            <a:t>) </a:t>
          </a:r>
          <a:r>
            <a:rPr lang="en-US" dirty="0" err="1"/>
            <a:t>kirishga</a:t>
          </a:r>
          <a:r>
            <a:rPr lang="en-US" dirty="0"/>
            <a:t> </a:t>
          </a:r>
          <a:r>
            <a:rPr lang="en-US" dirty="0" err="1"/>
            <a:t>huquqi</a:t>
          </a:r>
          <a:r>
            <a:rPr lang="en-US" dirty="0"/>
            <a:t> </a:t>
          </a:r>
          <a:r>
            <a:rPr lang="en-US" dirty="0" err="1"/>
            <a:t>bo‘ladi</a:t>
          </a:r>
          <a:r>
            <a:rPr lang="en-US" dirty="0"/>
            <a:t>. </a:t>
          </a:r>
          <a:r>
            <a:rPr lang="en-US" dirty="0" err="1"/>
            <a:t>Demak</a:t>
          </a:r>
          <a:r>
            <a:rPr lang="en-US" dirty="0"/>
            <a:t> </a:t>
          </a:r>
          <a:r>
            <a:rPr lang="en-US" dirty="0" err="1"/>
            <a:t>yaratilgan</a:t>
          </a:r>
          <a:r>
            <a:rPr lang="en-US" dirty="0"/>
            <a:t> Class </a:t>
          </a:r>
          <a:r>
            <a:rPr lang="en-US" dirty="0" err="1"/>
            <a:t>ichidagi</a:t>
          </a:r>
          <a:r>
            <a:rPr lang="en-US" dirty="0"/>
            <a:t> </a:t>
          </a:r>
          <a:r>
            <a:rPr lang="en-US" dirty="0" err="1"/>
            <a:t>ma’lumotlarni</a:t>
          </a:r>
          <a:r>
            <a:rPr lang="en-US" dirty="0"/>
            <a:t> </a:t>
          </a:r>
          <a:r>
            <a:rPr lang="en-US" dirty="0" err="1"/>
            <a:t>chaqirish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biz </a:t>
          </a:r>
          <a:r>
            <a:rPr lang="en-US" dirty="0" err="1"/>
            <a:t>obyektdan</a:t>
          </a:r>
          <a:r>
            <a:rPr lang="en-US" dirty="0"/>
            <a:t> </a:t>
          </a:r>
          <a:r>
            <a:rPr lang="en-US" dirty="0" err="1"/>
            <a:t>foydalanamiz</a:t>
          </a:r>
          <a:r>
            <a:rPr lang="en-US" dirty="0"/>
            <a:t>. Class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Obyekt</a:t>
          </a:r>
          <a:r>
            <a:rPr lang="en-US" dirty="0"/>
            <a:t> </a:t>
          </a:r>
          <a:r>
            <a:rPr lang="en-US" dirty="0" err="1"/>
            <a:t>yaratish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ulardan</a:t>
          </a:r>
          <a:r>
            <a:rPr lang="en-US" dirty="0"/>
            <a:t> </a:t>
          </a:r>
          <a:r>
            <a:rPr lang="en-US" dirty="0" err="1"/>
            <a:t>qanday</a:t>
          </a:r>
          <a:r>
            <a:rPr lang="en-US" dirty="0"/>
            <a:t> </a:t>
          </a:r>
          <a:r>
            <a:rPr lang="en-US" dirty="0" err="1"/>
            <a:t>foydalanish</a:t>
          </a:r>
          <a:r>
            <a:rPr lang="en-US" dirty="0"/>
            <a:t> </a:t>
          </a:r>
          <a:r>
            <a:rPr lang="en-US" dirty="0" err="1"/>
            <a:t>amaliy</a:t>
          </a:r>
          <a:r>
            <a:rPr lang="en-US" dirty="0"/>
            <a:t> </a:t>
          </a:r>
          <a:r>
            <a:rPr lang="en-US" dirty="0" err="1"/>
            <a:t>mashg‘ulotlar</a:t>
          </a:r>
          <a:r>
            <a:rPr lang="en-US" dirty="0"/>
            <a:t> </a:t>
          </a:r>
          <a:r>
            <a:rPr lang="en-US" dirty="0" err="1"/>
            <a:t>ushbu</a:t>
          </a:r>
          <a:r>
            <a:rPr lang="en-US" dirty="0"/>
            <a:t> </a:t>
          </a:r>
          <a:r>
            <a:rPr lang="en-US" dirty="0" err="1"/>
            <a:t>mavzuda</a:t>
          </a:r>
          <a:r>
            <a:rPr lang="en-US" dirty="0"/>
            <a:t> </a:t>
          </a:r>
          <a:r>
            <a:rPr lang="en-US" dirty="0" err="1"/>
            <a:t>keltirilgan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 custScaleX="121905" custScaleY="112767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/>
            <a:t>Class </a:t>
          </a:r>
          <a:r>
            <a:rPr lang="en-US" b="1" dirty="0" err="1"/>
            <a:t>va</a:t>
          </a:r>
          <a:r>
            <a:rPr lang="en-US" b="1" dirty="0"/>
            <a:t> </a:t>
          </a:r>
          <a:r>
            <a:rPr lang="en-US" b="1" dirty="0" err="1"/>
            <a:t>Ob’ektlar</a:t>
          </a: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i="1" dirty="0"/>
            <a:t>Inheritance</a:t>
          </a:r>
          <a:r>
            <a:rPr lang="en-US" dirty="0"/>
            <a:t> </a:t>
          </a:r>
          <a:r>
            <a:rPr lang="en-US" dirty="0" err="1"/>
            <a:t>boshqa</a:t>
          </a:r>
          <a:r>
            <a:rPr lang="en-US" dirty="0"/>
            <a:t> </a:t>
          </a:r>
          <a:r>
            <a:rPr lang="en-US" dirty="0" err="1"/>
            <a:t>classdan</a:t>
          </a:r>
          <a:r>
            <a:rPr lang="en-US" dirty="0"/>
            <a:t> </a:t>
          </a:r>
          <a:r>
            <a:rPr lang="en-US" dirty="0" err="1"/>
            <a:t>barcha</a:t>
          </a:r>
          <a:r>
            <a:rPr lang="en-US" dirty="0"/>
            <a:t> </a:t>
          </a:r>
          <a:r>
            <a:rPr lang="en-US" dirty="0" err="1"/>
            <a:t>funksiyalar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paramaterlarni</a:t>
          </a:r>
          <a:r>
            <a:rPr lang="en-US" dirty="0"/>
            <a:t> </a:t>
          </a:r>
          <a:r>
            <a:rPr lang="en-US" dirty="0" err="1"/>
            <a:t>chaqirib</a:t>
          </a:r>
          <a:r>
            <a:rPr lang="en-US" dirty="0"/>
            <a:t> </a:t>
          </a:r>
          <a:r>
            <a:rPr lang="en-US" dirty="0" err="1"/>
            <a:t>oladigan</a:t>
          </a:r>
          <a:r>
            <a:rPr lang="en-US" dirty="0"/>
            <a:t> class </a:t>
          </a:r>
          <a:r>
            <a:rPr lang="en-US" dirty="0" err="1"/>
            <a:t>yaratish</a:t>
          </a:r>
          <a:r>
            <a:rPr lang="en-US" dirty="0"/>
            <a:t> </a:t>
          </a:r>
          <a:r>
            <a:rPr lang="en-US" dirty="0" err="1"/>
            <a:t>imkonini</a:t>
          </a:r>
          <a:r>
            <a:rPr lang="en-US" dirty="0"/>
            <a:t> </a:t>
          </a:r>
          <a:r>
            <a:rPr lang="en-US" dirty="0" err="1"/>
            <a:t>beradi</a:t>
          </a:r>
          <a:r>
            <a:rPr lang="en-US" dirty="0"/>
            <a:t>. Inheritance 1969-yilda </a:t>
          </a:r>
          <a:r>
            <a:rPr lang="en-US" dirty="0" err="1"/>
            <a:t>Simula</a:t>
          </a:r>
          <a:r>
            <a:rPr lang="en-US" dirty="0"/>
            <a:t>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ixtiro</a:t>
          </a:r>
          <a:r>
            <a:rPr lang="en-US" dirty="0"/>
            <a:t> </a:t>
          </a:r>
          <a:r>
            <a:rPr lang="en-US" dirty="0" err="1"/>
            <a:t>qilingan</a:t>
          </a:r>
          <a:r>
            <a:rPr lang="en-US" dirty="0"/>
            <a:t>.</a:t>
          </a:r>
        </a:p>
        <a:p>
          <a:r>
            <a:rPr lang="en-US" dirty="0" err="1"/>
            <a:t>Inherentance</a:t>
          </a:r>
          <a:r>
            <a:rPr lang="en-US" dirty="0"/>
            <a:t> </a:t>
          </a:r>
          <a:r>
            <a:rPr lang="en-US" dirty="0" err="1"/>
            <a:t>konsepsiyasini</a:t>
          </a:r>
          <a:r>
            <a:rPr lang="en-US" dirty="0"/>
            <a:t> </a:t>
          </a:r>
          <a:r>
            <a:rPr lang="en-US" dirty="0" err="1"/>
            <a:t>ishlatishda</a:t>
          </a:r>
          <a:r>
            <a:rPr lang="en-US" dirty="0"/>
            <a:t> </a:t>
          </a:r>
          <a:r>
            <a:rPr lang="en-US" dirty="0" err="1"/>
            <a:t>ikkita</a:t>
          </a:r>
          <a:r>
            <a:rPr lang="en-US" dirty="0"/>
            <a:t> class </a:t>
          </a:r>
          <a:r>
            <a:rPr lang="en-US" dirty="0" err="1"/>
            <a:t>mavjud</a:t>
          </a:r>
          <a:r>
            <a:rPr lang="en-US" dirty="0"/>
            <a:t>.</a:t>
          </a:r>
        </a:p>
        <a:p>
          <a:r>
            <a:rPr lang="en-US" dirty="0"/>
            <a:t>Parent(</a:t>
          </a:r>
          <a:r>
            <a:rPr lang="en-US" dirty="0" err="1"/>
            <a:t>ota</a:t>
          </a:r>
          <a:r>
            <a:rPr lang="en-US" dirty="0"/>
            <a:t>) class - </a:t>
          </a:r>
          <a:r>
            <a:rPr lang="en-US" dirty="0" err="1"/>
            <a:t>bu</a:t>
          </a:r>
          <a:r>
            <a:rPr lang="en-US" dirty="0"/>
            <a:t> </a:t>
          </a:r>
          <a:r>
            <a:rPr lang="en-US" dirty="0" err="1"/>
            <a:t>asosiy</a:t>
          </a:r>
          <a:r>
            <a:rPr lang="en-US" dirty="0"/>
            <a:t> class </a:t>
          </a:r>
          <a:r>
            <a:rPr lang="en-US" dirty="0" err="1"/>
            <a:t>hisoblanadi</a:t>
          </a:r>
          <a:r>
            <a:rPr lang="en-US" dirty="0"/>
            <a:t>, </a:t>
          </a:r>
          <a:r>
            <a:rPr lang="en-US" dirty="0" err="1"/>
            <a:t>asosiy</a:t>
          </a:r>
          <a:r>
            <a:rPr lang="en-US" dirty="0"/>
            <a:t> </a:t>
          </a:r>
          <a:r>
            <a:rPr lang="en-US" dirty="0" err="1"/>
            <a:t>funksiya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parameterlar</a:t>
          </a:r>
          <a:r>
            <a:rPr lang="en-US" dirty="0"/>
            <a:t> </a:t>
          </a:r>
          <a:r>
            <a:rPr lang="en-US" dirty="0" err="1"/>
            <a:t>ushbu</a:t>
          </a:r>
          <a:r>
            <a:rPr lang="en-US" dirty="0"/>
            <a:t> </a:t>
          </a:r>
          <a:r>
            <a:rPr lang="en-US" dirty="0" err="1"/>
            <a:t>classda</a:t>
          </a:r>
          <a:r>
            <a:rPr lang="en-US" dirty="0"/>
            <a:t> </a:t>
          </a:r>
          <a:r>
            <a:rPr lang="en-US" dirty="0" err="1"/>
            <a:t>bo‘ladi</a:t>
          </a:r>
          <a:r>
            <a:rPr lang="en-US" dirty="0"/>
            <a:t>.</a:t>
          </a:r>
        </a:p>
        <a:p>
          <a:r>
            <a:rPr lang="en-US" dirty="0"/>
            <a:t>Child (bola) class - </a:t>
          </a:r>
          <a:r>
            <a:rPr lang="en-US" dirty="0" err="1"/>
            <a:t>bu</a:t>
          </a:r>
          <a:r>
            <a:rPr lang="en-US" dirty="0"/>
            <a:t> </a:t>
          </a:r>
          <a:r>
            <a:rPr lang="en-US" dirty="0" err="1"/>
            <a:t>asosiy</a:t>
          </a:r>
          <a:r>
            <a:rPr lang="en-US" dirty="0"/>
            <a:t> </a:t>
          </a:r>
          <a:r>
            <a:rPr lang="en-US" dirty="0" err="1"/>
            <a:t>classdan</a:t>
          </a:r>
          <a:r>
            <a:rPr lang="en-US" dirty="0"/>
            <a:t> </a:t>
          </a:r>
          <a:r>
            <a:rPr lang="en-US" dirty="0" err="1"/>
            <a:t>funksiya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parameterlarni</a:t>
          </a:r>
          <a:r>
            <a:rPr lang="en-US" dirty="0"/>
            <a:t> inherent </a:t>
          </a:r>
          <a:r>
            <a:rPr lang="en-US" dirty="0" err="1"/>
            <a:t>qiladigan</a:t>
          </a:r>
          <a:r>
            <a:rPr lang="en-US" dirty="0"/>
            <a:t> class </a:t>
          </a:r>
          <a:r>
            <a:rPr lang="en-US" dirty="0" err="1"/>
            <a:t>hisoblanadi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 custScaleX="121905" custScaleY="112767">
        <dgm:presLayoutVars>
          <dgm:bulletEnabled val="1"/>
        </dgm:presLayoutVars>
      </dgm:prSet>
      <dgm:spPr/>
    </dgm:pt>
  </dgm:ptLst>
  <dgm:cxnLst>
    <dgm:cxn modelId="{F66BD896-42D3-4C4E-86AE-0B03636461B9}" type="presOf" srcId="{A85ADE80-11E4-481C-ACD8-2853FE21F8C6}" destId="{6BE97B15-EC0D-4B9F-88AE-C683BFDD0B4D}" srcOrd="0" destOrd="0" presId="urn:microsoft.com/office/officeart/2005/8/layout/lProcess2"/>
    <dgm:cxn modelId="{711F8A9C-90D6-42A6-B84C-9F0E60754413}" type="presOf" srcId="{367CB331-2841-4235-952E-017AB427B49D}" destId="{E7FFCE0D-245D-4C8F-A80A-1921B1FB99CE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5BE88BF2-3512-4BE8-A522-465ABBF0340A}" type="presOf" srcId="{367CB331-2841-4235-952E-017AB427B49D}" destId="{9255F7F5-D913-4BF9-B40F-C11B1149AF42}" srcOrd="1" destOrd="0" presId="urn:microsoft.com/office/officeart/2005/8/layout/lProcess2"/>
    <dgm:cxn modelId="{53A7C0FA-6BF0-4903-BE81-43C9C306CC2D}" type="presOf" srcId="{59129B8E-9C96-41DB-8598-406CE83791FA}" destId="{35048647-DA6D-4ED6-A0A9-B4ADAA00AE99}" srcOrd="0" destOrd="0" presId="urn:microsoft.com/office/officeart/2005/8/layout/lProcess2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FC6EE455-0CD4-48CF-9358-877E2B50D5C6}" type="presParOf" srcId="{35048647-DA6D-4ED6-A0A9-B4ADAA00AE99}" destId="{131A2553-9E44-4FAE-B376-8887822C9D87}" srcOrd="0" destOrd="0" presId="urn:microsoft.com/office/officeart/2005/8/layout/lProcess2"/>
    <dgm:cxn modelId="{D1102574-7A37-4291-A976-2531BD288966}" type="presParOf" srcId="{131A2553-9E44-4FAE-B376-8887822C9D87}" destId="{E7FFCE0D-245D-4C8F-A80A-1921B1FB99CE}" srcOrd="0" destOrd="0" presId="urn:microsoft.com/office/officeart/2005/8/layout/lProcess2"/>
    <dgm:cxn modelId="{D1213BA4-132A-457B-9600-F6307D585770}" type="presParOf" srcId="{131A2553-9E44-4FAE-B376-8887822C9D87}" destId="{9255F7F5-D913-4BF9-B40F-C11B1149AF42}" srcOrd="1" destOrd="0" presId="urn:microsoft.com/office/officeart/2005/8/layout/lProcess2"/>
    <dgm:cxn modelId="{3B170443-8225-4867-9D9C-97C70695E8B4}" type="presParOf" srcId="{131A2553-9E44-4FAE-B376-8887822C9D87}" destId="{FC406E7A-AA6E-4AEC-8BCF-5F3BAA639066}" srcOrd="2" destOrd="0" presId="urn:microsoft.com/office/officeart/2005/8/layout/lProcess2"/>
    <dgm:cxn modelId="{B0318720-8F15-4BB1-B47E-33F4D1B70FAA}" type="presParOf" srcId="{FC406E7A-AA6E-4AEC-8BCF-5F3BAA639066}" destId="{45699AF5-A731-4C30-87AC-02C22BD9E24B}" srcOrd="0" destOrd="0" presId="urn:microsoft.com/office/officeart/2005/8/layout/lProcess2"/>
    <dgm:cxn modelId="{7B135AA0-D22A-4C1A-8A45-6E83F9AEE991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10030393" cy="60588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b="1" kern="1200" dirty="0"/>
            <a:t>Class </a:t>
          </a:r>
          <a:r>
            <a:rPr lang="en-US" sz="5100" b="1" kern="1200" dirty="0" err="1"/>
            <a:t>va</a:t>
          </a:r>
          <a:r>
            <a:rPr lang="en-US" sz="5100" b="1" kern="1200" dirty="0"/>
            <a:t> </a:t>
          </a:r>
          <a:r>
            <a:rPr lang="en-US" sz="5100" b="1" kern="1200" dirty="0" err="1"/>
            <a:t>Ob’ektlar</a:t>
          </a:r>
          <a:endParaRPr lang="en-US" sz="5100" b="1" kern="1200" dirty="0"/>
        </a:p>
      </dsp:txBody>
      <dsp:txXfrm>
        <a:off x="0" y="0"/>
        <a:ext cx="10030393" cy="1817653"/>
      </dsp:txXfrm>
    </dsp:sp>
    <dsp:sp modelId="{6BE97B15-EC0D-4B9F-88AE-C683BFDD0B4D}">
      <dsp:nvSpPr>
        <dsp:cNvPr id="0" name=""/>
        <dsp:cNvSpPr/>
      </dsp:nvSpPr>
      <dsp:spPr>
        <a:xfrm>
          <a:off x="124176" y="1817798"/>
          <a:ext cx="9782040" cy="3937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Python </a:t>
          </a:r>
          <a:r>
            <a:rPr lang="en-US" sz="2300" kern="1200" dirty="0" err="1"/>
            <a:t>dasturlash</a:t>
          </a:r>
          <a:r>
            <a:rPr lang="en-US" sz="2300" kern="1200" dirty="0"/>
            <a:t> </a:t>
          </a:r>
          <a:r>
            <a:rPr lang="en-US" sz="2300" kern="1200" dirty="0" err="1"/>
            <a:t>tili</a:t>
          </a:r>
          <a:r>
            <a:rPr lang="en-US" sz="2300" kern="1200" dirty="0"/>
            <a:t> </a:t>
          </a:r>
          <a:r>
            <a:rPr lang="en-US" sz="2300" kern="1200" dirty="0" err="1"/>
            <a:t>obyektga</a:t>
          </a:r>
          <a:r>
            <a:rPr lang="en-US" sz="2300" kern="1200" dirty="0"/>
            <a:t> </a:t>
          </a:r>
          <a:r>
            <a:rPr lang="en-US" sz="2300" kern="1200" dirty="0" err="1"/>
            <a:t>yo‘naltirilgan</a:t>
          </a:r>
          <a:r>
            <a:rPr lang="en-US" sz="2300" kern="1200" dirty="0"/>
            <a:t> </a:t>
          </a:r>
          <a:r>
            <a:rPr lang="en-US" sz="2300" kern="1200" dirty="0" err="1"/>
            <a:t>dasturlash</a:t>
          </a:r>
          <a:r>
            <a:rPr lang="en-US" sz="2300" kern="1200" dirty="0"/>
            <a:t> </a:t>
          </a:r>
          <a:r>
            <a:rPr lang="en-US" sz="2300" kern="1200" dirty="0" err="1"/>
            <a:t>tili</a:t>
          </a:r>
          <a:r>
            <a:rPr lang="en-US" sz="2300" kern="1200" dirty="0"/>
            <a:t> </a:t>
          </a:r>
          <a:r>
            <a:rPr lang="en-US" sz="2300" kern="1200" dirty="0" err="1"/>
            <a:t>hisoblanadi</a:t>
          </a:r>
          <a:r>
            <a:rPr lang="en-US" sz="2300" kern="1200" dirty="0"/>
            <a:t>. </a:t>
          </a:r>
          <a:r>
            <a:rPr lang="en-US" sz="2300" kern="1200" dirty="0" err="1"/>
            <a:t>Obyektga</a:t>
          </a:r>
          <a:r>
            <a:rPr lang="en-US" sz="2300" kern="1200" dirty="0"/>
            <a:t> </a:t>
          </a:r>
          <a:r>
            <a:rPr lang="en-US" sz="2300" kern="1200" dirty="0" err="1"/>
            <a:t>yo‘naltirilgan</a:t>
          </a:r>
          <a:r>
            <a:rPr lang="en-US" sz="2300" kern="1200" dirty="0"/>
            <a:t> </a:t>
          </a:r>
          <a:r>
            <a:rPr lang="en-US" sz="2300" kern="1200" dirty="0" err="1"/>
            <a:t>dasturlash</a:t>
          </a:r>
          <a:r>
            <a:rPr lang="en-US" sz="2300" kern="1200" dirty="0"/>
            <a:t> </a:t>
          </a:r>
          <a:r>
            <a:rPr lang="en-US" sz="2300" kern="1200" dirty="0" err="1"/>
            <a:t>tilining</a:t>
          </a:r>
          <a:r>
            <a:rPr lang="en-US" sz="2300" kern="1200" dirty="0"/>
            <a:t> </a:t>
          </a:r>
          <a:r>
            <a:rPr lang="en-US" sz="2300" kern="1200" dirty="0" err="1"/>
            <a:t>asosiy</a:t>
          </a:r>
          <a:r>
            <a:rPr lang="en-US" sz="2300" kern="1200" dirty="0"/>
            <a:t> </a:t>
          </a:r>
          <a:r>
            <a:rPr lang="en-US" sz="2300" kern="1200" dirty="0" err="1"/>
            <a:t>yutug‘i</a:t>
          </a:r>
          <a:r>
            <a:rPr lang="en-US" sz="2300" kern="1200" dirty="0"/>
            <a:t> </a:t>
          </a:r>
          <a:r>
            <a:rPr lang="en-US" sz="2300" kern="1200" dirty="0" err="1"/>
            <a:t>bu</a:t>
          </a:r>
          <a:r>
            <a:rPr lang="en-US" sz="2300" kern="1200" dirty="0"/>
            <a:t> </a:t>
          </a:r>
          <a:r>
            <a:rPr lang="en-US" sz="2300" kern="1200" dirty="0" err="1"/>
            <a:t>yozilgan</a:t>
          </a:r>
          <a:r>
            <a:rPr lang="en-US" sz="2300" kern="1200" dirty="0"/>
            <a:t> </a:t>
          </a:r>
          <a:r>
            <a:rPr lang="en-US" sz="2300" kern="1200" dirty="0" err="1"/>
            <a:t>dasturlash</a:t>
          </a:r>
          <a:r>
            <a:rPr lang="en-US" sz="2300" kern="1200" dirty="0"/>
            <a:t> </a:t>
          </a:r>
          <a:r>
            <a:rPr lang="en-US" sz="2300" kern="1200" dirty="0" err="1"/>
            <a:t>kodini</a:t>
          </a:r>
          <a:r>
            <a:rPr lang="en-US" sz="2300" kern="1200" dirty="0"/>
            <a:t> </a:t>
          </a:r>
          <a:r>
            <a:rPr lang="en-US" sz="2300" kern="1200" dirty="0" err="1"/>
            <a:t>qayta</a:t>
          </a:r>
          <a:r>
            <a:rPr lang="en-US" sz="2300" kern="1200" dirty="0"/>
            <a:t> </a:t>
          </a:r>
          <a:r>
            <a:rPr lang="en-US" sz="2300" kern="1200" dirty="0" err="1"/>
            <a:t>ishlatish</a:t>
          </a:r>
          <a:r>
            <a:rPr lang="en-US" sz="2300" kern="1200" dirty="0"/>
            <a:t> </a:t>
          </a:r>
          <a:r>
            <a:rPr lang="en-US" sz="2300" kern="1200" dirty="0" err="1"/>
            <a:t>mumkin</a:t>
          </a:r>
          <a:r>
            <a:rPr lang="en-US" sz="2300" kern="1200" dirty="0"/>
            <a:t>. </a:t>
          </a:r>
          <a:r>
            <a:rPr lang="en-US" sz="2300" kern="1200" dirty="0" err="1"/>
            <a:t>Buning</a:t>
          </a:r>
          <a:r>
            <a:rPr lang="en-US" sz="2300" kern="1200" dirty="0"/>
            <a:t> </a:t>
          </a:r>
          <a:r>
            <a:rPr lang="en-US" sz="2300" kern="1200" dirty="0" err="1"/>
            <a:t>uchun</a:t>
          </a:r>
          <a:r>
            <a:rPr lang="en-US" sz="2300" kern="1200" dirty="0"/>
            <a:t> </a:t>
          </a:r>
          <a:r>
            <a:rPr lang="en-US" sz="2300" kern="1200" dirty="0" err="1"/>
            <a:t>yoziladigan</a:t>
          </a:r>
          <a:r>
            <a:rPr lang="en-US" sz="2300" kern="1200" dirty="0"/>
            <a:t> </a:t>
          </a:r>
          <a:r>
            <a:rPr lang="en-US" sz="2300" kern="1200" dirty="0" err="1"/>
            <a:t>dasturlash</a:t>
          </a:r>
          <a:r>
            <a:rPr lang="en-US" sz="2300" kern="1200" dirty="0"/>
            <a:t> </a:t>
          </a:r>
          <a:r>
            <a:rPr lang="en-US" sz="2300" kern="1200" dirty="0" err="1"/>
            <a:t>kodi</a:t>
          </a:r>
          <a:r>
            <a:rPr lang="en-US" sz="2300" kern="1200" dirty="0"/>
            <a:t> </a:t>
          </a:r>
          <a:r>
            <a:rPr lang="en-US" sz="2300" kern="1200" dirty="0" err="1"/>
            <a:t>odatda</a:t>
          </a:r>
          <a:r>
            <a:rPr lang="en-US" sz="2300" kern="1200" dirty="0"/>
            <a:t> </a:t>
          </a:r>
          <a:r>
            <a:rPr lang="en-US" sz="2300" kern="1200" dirty="0" err="1"/>
            <a:t>classlarga</a:t>
          </a:r>
          <a:r>
            <a:rPr lang="en-US" sz="2300" kern="1200" dirty="0"/>
            <a:t> </a:t>
          </a:r>
          <a:r>
            <a:rPr lang="en-US" sz="2300" kern="1200" dirty="0" err="1"/>
            <a:t>yoziladi</a:t>
          </a:r>
          <a:r>
            <a:rPr lang="en-US" sz="2300" kern="1200" dirty="0"/>
            <a:t>. Python </a:t>
          </a:r>
          <a:r>
            <a:rPr lang="en-US" sz="2300" kern="1200" dirty="0" err="1"/>
            <a:t>dasturlash</a:t>
          </a:r>
          <a:r>
            <a:rPr lang="en-US" sz="2300" kern="1200" dirty="0"/>
            <a:t> </a:t>
          </a:r>
          <a:r>
            <a:rPr lang="en-US" sz="2300" kern="1200" dirty="0" err="1"/>
            <a:t>tilida</a:t>
          </a:r>
          <a:r>
            <a:rPr lang="en-US" sz="2300" kern="1200" dirty="0"/>
            <a:t> Class (</a:t>
          </a:r>
          <a:r>
            <a:rPr lang="en-US" sz="2300" kern="1200" dirty="0" err="1"/>
            <a:t>sinf</a:t>
          </a:r>
          <a:r>
            <a:rPr lang="en-US" sz="2300" kern="1200" dirty="0"/>
            <a:t>) </a:t>
          </a:r>
          <a:r>
            <a:rPr lang="en-US" sz="2300" kern="1200" dirty="0" err="1"/>
            <a:t>bu</a:t>
          </a:r>
          <a:r>
            <a:rPr lang="en-US" sz="2300" kern="1200" dirty="0"/>
            <a:t>  </a:t>
          </a:r>
          <a:r>
            <a:rPr lang="en-US" sz="2300" kern="1200" dirty="0" err="1"/>
            <a:t>o‘zida</a:t>
          </a:r>
          <a:r>
            <a:rPr lang="en-US" sz="2300" kern="1200" dirty="0"/>
            <a:t> </a:t>
          </a:r>
          <a:r>
            <a:rPr lang="en-US" sz="2300" kern="1200" dirty="0" err="1"/>
            <a:t>ma’lum</a:t>
          </a:r>
          <a:r>
            <a:rPr lang="en-US" sz="2300" kern="1200" dirty="0"/>
            <a:t> </a:t>
          </a:r>
          <a:r>
            <a:rPr lang="en-US" sz="2300" kern="1200" dirty="0" err="1"/>
            <a:t>funksiyalarni</a:t>
          </a:r>
          <a:r>
            <a:rPr lang="en-US" sz="2300" kern="1200" dirty="0"/>
            <a:t> </a:t>
          </a:r>
          <a:r>
            <a:rPr lang="en-US" sz="2300" kern="1200" dirty="0" err="1"/>
            <a:t>jamlagan</a:t>
          </a:r>
          <a:r>
            <a:rPr lang="en-US" sz="2300" kern="1200" dirty="0"/>
            <a:t> </a:t>
          </a:r>
          <a:r>
            <a:rPr lang="en-US" sz="2300" kern="1200" dirty="0" err="1"/>
            <a:t>dasturlash</a:t>
          </a:r>
          <a:r>
            <a:rPr lang="en-US" sz="2300" kern="1200" dirty="0"/>
            <a:t> </a:t>
          </a:r>
          <a:r>
            <a:rPr lang="en-US" sz="2300" kern="1200" dirty="0" err="1"/>
            <a:t>kodiga</a:t>
          </a:r>
          <a:r>
            <a:rPr lang="en-US" sz="2300" kern="1200" dirty="0"/>
            <a:t> </a:t>
          </a:r>
          <a:r>
            <a:rPr lang="en-US" sz="2300" kern="1200" dirty="0" err="1"/>
            <a:t>aytiladi</a:t>
          </a:r>
          <a:r>
            <a:rPr lang="en-US" sz="2300" kern="1200" dirty="0"/>
            <a:t>. Class </a:t>
          </a:r>
          <a:r>
            <a:rPr lang="en-US" sz="2300" kern="1200" dirty="0" err="1"/>
            <a:t>o‘z</a:t>
          </a:r>
          <a:r>
            <a:rPr lang="en-US" sz="2300" kern="1200" dirty="0"/>
            <a:t> </a:t>
          </a:r>
          <a:r>
            <a:rPr lang="en-US" sz="2300" kern="1200" dirty="0" err="1"/>
            <a:t>nomiga</a:t>
          </a:r>
          <a:r>
            <a:rPr lang="en-US" sz="2300" kern="1200" dirty="0"/>
            <a:t> </a:t>
          </a:r>
          <a:r>
            <a:rPr lang="en-US" sz="2300" kern="1200" dirty="0" err="1"/>
            <a:t>ega</a:t>
          </a:r>
          <a:r>
            <a:rPr lang="en-US" sz="2300" kern="1200" dirty="0"/>
            <a:t> </a:t>
          </a:r>
          <a:r>
            <a:rPr lang="en-US" sz="2300" kern="1200" dirty="0" err="1"/>
            <a:t>bo‘ladi</a:t>
          </a:r>
          <a:r>
            <a:rPr lang="en-US" sz="2300" kern="1200" dirty="0"/>
            <a:t>. </a:t>
          </a:r>
          <a:r>
            <a:rPr lang="en-US" sz="2300" kern="1200" dirty="0" err="1"/>
            <a:t>Yaratilgan</a:t>
          </a:r>
          <a:r>
            <a:rPr lang="en-US" sz="2300" kern="1200" dirty="0"/>
            <a:t> </a:t>
          </a:r>
          <a:r>
            <a:rPr lang="en-US" sz="2300" kern="1200" dirty="0" err="1"/>
            <a:t>classdan</a:t>
          </a:r>
          <a:r>
            <a:rPr lang="en-US" sz="2300" kern="1200" dirty="0"/>
            <a:t> </a:t>
          </a:r>
          <a:r>
            <a:rPr lang="en-US" sz="2300" kern="1200" dirty="0" err="1"/>
            <a:t>boshqa</a:t>
          </a:r>
          <a:r>
            <a:rPr lang="en-US" sz="2300" kern="1200" dirty="0"/>
            <a:t> </a:t>
          </a:r>
          <a:r>
            <a:rPr lang="en-US" sz="2300" kern="1200" dirty="0" err="1"/>
            <a:t>classda</a:t>
          </a:r>
          <a:r>
            <a:rPr lang="en-US" sz="2300" kern="1200" dirty="0"/>
            <a:t> </a:t>
          </a:r>
          <a:r>
            <a:rPr lang="en-US" sz="2300" kern="1200" dirty="0" err="1"/>
            <a:t>foydalanish</a:t>
          </a:r>
          <a:r>
            <a:rPr lang="en-US" sz="2300" kern="1200" dirty="0"/>
            <a:t> </a:t>
          </a:r>
          <a:r>
            <a:rPr lang="en-US" sz="2300" kern="1200" dirty="0" err="1"/>
            <a:t>uchun</a:t>
          </a:r>
          <a:r>
            <a:rPr lang="en-US" sz="2300" kern="1200" dirty="0"/>
            <a:t> </a:t>
          </a:r>
          <a:r>
            <a:rPr lang="en-US" sz="2300" kern="1200" dirty="0" err="1"/>
            <a:t>dasturchi</a:t>
          </a:r>
          <a:r>
            <a:rPr lang="en-US" sz="2300" kern="1200" dirty="0"/>
            <a:t> </a:t>
          </a:r>
          <a:r>
            <a:rPr lang="en-US" sz="2300" kern="1200" dirty="0" err="1"/>
            <a:t>yaratilgan</a:t>
          </a:r>
          <a:r>
            <a:rPr lang="en-US" sz="2300" kern="1200" dirty="0"/>
            <a:t> class </a:t>
          </a:r>
          <a:r>
            <a:rPr lang="en-US" sz="2300" kern="1200" dirty="0" err="1"/>
            <a:t>uchun</a:t>
          </a:r>
          <a:r>
            <a:rPr lang="en-US" sz="2300" kern="1200" dirty="0"/>
            <a:t> </a:t>
          </a:r>
          <a:r>
            <a:rPr lang="en-US" sz="2300" kern="1200" dirty="0" err="1"/>
            <a:t>obyekt</a:t>
          </a:r>
          <a:r>
            <a:rPr lang="en-US" sz="2300" kern="1200" dirty="0"/>
            <a:t> </a:t>
          </a:r>
          <a:r>
            <a:rPr lang="en-US" sz="2300" kern="1200" dirty="0" err="1"/>
            <a:t>yaratishi</a:t>
          </a:r>
          <a:r>
            <a:rPr lang="en-US" sz="2300" kern="1200" dirty="0"/>
            <a:t> </a:t>
          </a:r>
          <a:r>
            <a:rPr lang="en-US" sz="2300" kern="1200" dirty="0" err="1"/>
            <a:t>kerak</a:t>
          </a:r>
          <a:r>
            <a:rPr lang="en-US" sz="2300" kern="1200" dirty="0"/>
            <a:t>. </a:t>
          </a:r>
          <a:r>
            <a:rPr lang="en-US" sz="2300" kern="1200" dirty="0" err="1"/>
            <a:t>Obyekt</a:t>
          </a:r>
          <a:r>
            <a:rPr lang="en-US" sz="2300" kern="1200" dirty="0"/>
            <a:t> </a:t>
          </a:r>
          <a:r>
            <a:rPr lang="en-US" sz="2300" kern="1200" dirty="0" err="1"/>
            <a:t>bu</a:t>
          </a:r>
          <a:r>
            <a:rPr lang="en-US" sz="2300" kern="1200" dirty="0"/>
            <a:t> </a:t>
          </a:r>
          <a:r>
            <a:rPr lang="en-US" sz="2300" kern="1200" dirty="0" err="1"/>
            <a:t>o‘zgaruvchiga</a:t>
          </a:r>
          <a:r>
            <a:rPr lang="en-US" sz="2300" kern="1200" dirty="0"/>
            <a:t> </a:t>
          </a:r>
          <a:r>
            <a:rPr lang="en-US" sz="2300" kern="1200" dirty="0" err="1"/>
            <a:t>o‘xshash</a:t>
          </a:r>
          <a:r>
            <a:rPr lang="en-US" sz="2300" kern="1200" dirty="0"/>
            <a:t> </a:t>
          </a:r>
          <a:r>
            <a:rPr lang="en-US" sz="2300" kern="1200" dirty="0" err="1"/>
            <a:t>narsa</a:t>
          </a:r>
          <a:r>
            <a:rPr lang="en-US" sz="2300" kern="1200" dirty="0"/>
            <a:t>, </a:t>
          </a:r>
          <a:r>
            <a:rPr lang="en-US" sz="2300" kern="1200" dirty="0" err="1"/>
            <a:t>farqi</a:t>
          </a:r>
          <a:r>
            <a:rPr lang="en-US" sz="2300" kern="1200" dirty="0"/>
            <a:t> </a:t>
          </a:r>
          <a:r>
            <a:rPr lang="en-US" sz="2300" kern="1200" dirty="0" err="1"/>
            <a:t>obyekt</a:t>
          </a:r>
          <a:r>
            <a:rPr lang="en-US" sz="2300" kern="1200" dirty="0"/>
            <a:t> class </a:t>
          </a:r>
          <a:r>
            <a:rPr lang="en-US" sz="2300" kern="1200" dirty="0" err="1"/>
            <a:t>ichidagi</a:t>
          </a:r>
          <a:r>
            <a:rPr lang="en-US" sz="2300" kern="1200" dirty="0"/>
            <a:t> </a:t>
          </a:r>
          <a:r>
            <a:rPr lang="en-US" sz="2300" kern="1200" dirty="0" err="1"/>
            <a:t>ma’lumotlarga</a:t>
          </a:r>
          <a:r>
            <a:rPr lang="en-US" sz="2300" kern="1200" dirty="0"/>
            <a:t> (</a:t>
          </a:r>
          <a:r>
            <a:rPr lang="en-US" sz="2300" kern="1200" dirty="0" err="1"/>
            <a:t>o‘zgaruvchi</a:t>
          </a:r>
          <a:r>
            <a:rPr lang="en-US" sz="2300" kern="1200" dirty="0"/>
            <a:t>, </a:t>
          </a:r>
          <a:r>
            <a:rPr lang="en-US" sz="2300" kern="1200" dirty="0" err="1"/>
            <a:t>funksiyalar</a:t>
          </a:r>
          <a:r>
            <a:rPr lang="en-US" sz="2300" kern="1200" dirty="0"/>
            <a:t>) </a:t>
          </a:r>
          <a:r>
            <a:rPr lang="en-US" sz="2300" kern="1200" dirty="0" err="1"/>
            <a:t>kirishga</a:t>
          </a:r>
          <a:r>
            <a:rPr lang="en-US" sz="2300" kern="1200" dirty="0"/>
            <a:t> </a:t>
          </a:r>
          <a:r>
            <a:rPr lang="en-US" sz="2300" kern="1200" dirty="0" err="1"/>
            <a:t>huquqi</a:t>
          </a:r>
          <a:r>
            <a:rPr lang="en-US" sz="2300" kern="1200" dirty="0"/>
            <a:t> </a:t>
          </a:r>
          <a:r>
            <a:rPr lang="en-US" sz="2300" kern="1200" dirty="0" err="1"/>
            <a:t>bo‘ladi</a:t>
          </a:r>
          <a:r>
            <a:rPr lang="en-US" sz="2300" kern="1200" dirty="0"/>
            <a:t>. </a:t>
          </a:r>
          <a:r>
            <a:rPr lang="en-US" sz="2300" kern="1200" dirty="0" err="1"/>
            <a:t>Demak</a:t>
          </a:r>
          <a:r>
            <a:rPr lang="en-US" sz="2300" kern="1200" dirty="0"/>
            <a:t> </a:t>
          </a:r>
          <a:r>
            <a:rPr lang="en-US" sz="2300" kern="1200" dirty="0" err="1"/>
            <a:t>yaratilgan</a:t>
          </a:r>
          <a:r>
            <a:rPr lang="en-US" sz="2300" kern="1200" dirty="0"/>
            <a:t> Class </a:t>
          </a:r>
          <a:r>
            <a:rPr lang="en-US" sz="2300" kern="1200" dirty="0" err="1"/>
            <a:t>ichidagi</a:t>
          </a:r>
          <a:r>
            <a:rPr lang="en-US" sz="2300" kern="1200" dirty="0"/>
            <a:t> </a:t>
          </a:r>
          <a:r>
            <a:rPr lang="en-US" sz="2300" kern="1200" dirty="0" err="1"/>
            <a:t>ma’lumotlarni</a:t>
          </a:r>
          <a:r>
            <a:rPr lang="en-US" sz="2300" kern="1200" dirty="0"/>
            <a:t> </a:t>
          </a:r>
          <a:r>
            <a:rPr lang="en-US" sz="2300" kern="1200" dirty="0" err="1"/>
            <a:t>chaqirish</a:t>
          </a:r>
          <a:r>
            <a:rPr lang="en-US" sz="2300" kern="1200" dirty="0"/>
            <a:t> </a:t>
          </a:r>
          <a:r>
            <a:rPr lang="en-US" sz="2300" kern="1200" dirty="0" err="1"/>
            <a:t>uchun</a:t>
          </a:r>
          <a:r>
            <a:rPr lang="en-US" sz="2300" kern="1200" dirty="0"/>
            <a:t> biz </a:t>
          </a:r>
          <a:r>
            <a:rPr lang="en-US" sz="2300" kern="1200" dirty="0" err="1"/>
            <a:t>obyektdan</a:t>
          </a:r>
          <a:r>
            <a:rPr lang="en-US" sz="2300" kern="1200" dirty="0"/>
            <a:t> </a:t>
          </a:r>
          <a:r>
            <a:rPr lang="en-US" sz="2300" kern="1200" dirty="0" err="1"/>
            <a:t>foydalanamiz</a:t>
          </a:r>
          <a:r>
            <a:rPr lang="en-US" sz="2300" kern="1200" dirty="0"/>
            <a:t>. Class </a:t>
          </a:r>
          <a:r>
            <a:rPr lang="en-US" sz="2300" kern="1200" dirty="0" err="1"/>
            <a:t>va</a:t>
          </a:r>
          <a:r>
            <a:rPr lang="en-US" sz="2300" kern="1200" dirty="0"/>
            <a:t> </a:t>
          </a:r>
          <a:r>
            <a:rPr lang="en-US" sz="2300" kern="1200" dirty="0" err="1"/>
            <a:t>Obyekt</a:t>
          </a:r>
          <a:r>
            <a:rPr lang="en-US" sz="2300" kern="1200" dirty="0"/>
            <a:t> </a:t>
          </a:r>
          <a:r>
            <a:rPr lang="en-US" sz="2300" kern="1200" dirty="0" err="1"/>
            <a:t>yaratish</a:t>
          </a:r>
          <a:r>
            <a:rPr lang="en-US" sz="2300" kern="1200" dirty="0"/>
            <a:t> </a:t>
          </a:r>
          <a:r>
            <a:rPr lang="en-US" sz="2300" kern="1200" dirty="0" err="1"/>
            <a:t>va</a:t>
          </a:r>
          <a:r>
            <a:rPr lang="en-US" sz="2300" kern="1200" dirty="0"/>
            <a:t> </a:t>
          </a:r>
          <a:r>
            <a:rPr lang="en-US" sz="2300" kern="1200" dirty="0" err="1"/>
            <a:t>ulardan</a:t>
          </a:r>
          <a:r>
            <a:rPr lang="en-US" sz="2300" kern="1200" dirty="0"/>
            <a:t> </a:t>
          </a:r>
          <a:r>
            <a:rPr lang="en-US" sz="2300" kern="1200" dirty="0" err="1"/>
            <a:t>qanday</a:t>
          </a:r>
          <a:r>
            <a:rPr lang="en-US" sz="2300" kern="1200" dirty="0"/>
            <a:t> </a:t>
          </a:r>
          <a:r>
            <a:rPr lang="en-US" sz="2300" kern="1200" dirty="0" err="1"/>
            <a:t>foydalanish</a:t>
          </a:r>
          <a:r>
            <a:rPr lang="en-US" sz="2300" kern="1200" dirty="0"/>
            <a:t> </a:t>
          </a:r>
          <a:r>
            <a:rPr lang="en-US" sz="2300" kern="1200" dirty="0" err="1"/>
            <a:t>amaliy</a:t>
          </a:r>
          <a:r>
            <a:rPr lang="en-US" sz="2300" kern="1200" dirty="0"/>
            <a:t> </a:t>
          </a:r>
          <a:r>
            <a:rPr lang="en-US" sz="2300" kern="1200" dirty="0" err="1"/>
            <a:t>mashg‘ulotlar</a:t>
          </a:r>
          <a:r>
            <a:rPr lang="en-US" sz="2300" kern="1200" dirty="0"/>
            <a:t> </a:t>
          </a:r>
          <a:r>
            <a:rPr lang="en-US" sz="2300" kern="1200" dirty="0" err="1"/>
            <a:t>ushbu</a:t>
          </a:r>
          <a:r>
            <a:rPr lang="en-US" sz="2300" kern="1200" dirty="0"/>
            <a:t> </a:t>
          </a:r>
          <a:r>
            <a:rPr lang="en-US" sz="2300" kern="1200" dirty="0" err="1"/>
            <a:t>mavzuda</a:t>
          </a:r>
          <a:r>
            <a:rPr lang="en-US" sz="2300" kern="1200" dirty="0"/>
            <a:t> </a:t>
          </a:r>
          <a:r>
            <a:rPr lang="en-US" sz="2300" kern="1200" dirty="0" err="1"/>
            <a:t>keltirilgan</a:t>
          </a:r>
          <a:r>
            <a:rPr lang="en-US" sz="2300" kern="1200" dirty="0"/>
            <a:t>.</a:t>
          </a:r>
        </a:p>
      </dsp:txBody>
      <dsp:txXfrm>
        <a:off x="239515" y="1933137"/>
        <a:ext cx="9551362" cy="37072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10030393" cy="60588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100" b="1" kern="1200" dirty="0"/>
            <a:t>Class </a:t>
          </a:r>
          <a:r>
            <a:rPr lang="en-US" sz="5100" b="1" kern="1200" dirty="0" err="1"/>
            <a:t>va</a:t>
          </a:r>
          <a:r>
            <a:rPr lang="en-US" sz="5100" b="1" kern="1200" dirty="0"/>
            <a:t> </a:t>
          </a:r>
          <a:r>
            <a:rPr lang="en-US" sz="5100" b="1" kern="1200" dirty="0" err="1"/>
            <a:t>Ob’ektlar</a:t>
          </a:r>
          <a:endParaRPr lang="en-US" sz="5100" b="1" kern="1200" dirty="0"/>
        </a:p>
      </dsp:txBody>
      <dsp:txXfrm>
        <a:off x="0" y="0"/>
        <a:ext cx="10030393" cy="1817653"/>
      </dsp:txXfrm>
    </dsp:sp>
    <dsp:sp modelId="{6BE97B15-EC0D-4B9F-88AE-C683BFDD0B4D}">
      <dsp:nvSpPr>
        <dsp:cNvPr id="0" name=""/>
        <dsp:cNvSpPr/>
      </dsp:nvSpPr>
      <dsp:spPr>
        <a:xfrm>
          <a:off x="124176" y="1817798"/>
          <a:ext cx="9782040" cy="3937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51435" rIns="6858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i="1" kern="1200" dirty="0"/>
            <a:t>Inheritance</a:t>
          </a:r>
          <a:r>
            <a:rPr lang="en-US" sz="2700" kern="1200" dirty="0"/>
            <a:t> </a:t>
          </a:r>
          <a:r>
            <a:rPr lang="en-US" sz="2700" kern="1200" dirty="0" err="1"/>
            <a:t>boshqa</a:t>
          </a:r>
          <a:r>
            <a:rPr lang="en-US" sz="2700" kern="1200" dirty="0"/>
            <a:t> </a:t>
          </a:r>
          <a:r>
            <a:rPr lang="en-US" sz="2700" kern="1200" dirty="0" err="1"/>
            <a:t>classdan</a:t>
          </a:r>
          <a:r>
            <a:rPr lang="en-US" sz="2700" kern="1200" dirty="0"/>
            <a:t> </a:t>
          </a:r>
          <a:r>
            <a:rPr lang="en-US" sz="2700" kern="1200" dirty="0" err="1"/>
            <a:t>barcha</a:t>
          </a:r>
          <a:r>
            <a:rPr lang="en-US" sz="2700" kern="1200" dirty="0"/>
            <a:t> </a:t>
          </a:r>
          <a:r>
            <a:rPr lang="en-US" sz="2700" kern="1200" dirty="0" err="1"/>
            <a:t>funksiyalar</a:t>
          </a:r>
          <a:r>
            <a:rPr lang="en-US" sz="2700" kern="1200" dirty="0"/>
            <a:t> </a:t>
          </a:r>
          <a:r>
            <a:rPr lang="en-US" sz="2700" kern="1200" dirty="0" err="1"/>
            <a:t>va</a:t>
          </a:r>
          <a:r>
            <a:rPr lang="en-US" sz="2700" kern="1200" dirty="0"/>
            <a:t> </a:t>
          </a:r>
          <a:r>
            <a:rPr lang="en-US" sz="2700" kern="1200" dirty="0" err="1"/>
            <a:t>paramaterlarni</a:t>
          </a:r>
          <a:r>
            <a:rPr lang="en-US" sz="2700" kern="1200" dirty="0"/>
            <a:t> </a:t>
          </a:r>
          <a:r>
            <a:rPr lang="en-US" sz="2700" kern="1200" dirty="0" err="1"/>
            <a:t>chaqirib</a:t>
          </a:r>
          <a:r>
            <a:rPr lang="en-US" sz="2700" kern="1200" dirty="0"/>
            <a:t> </a:t>
          </a:r>
          <a:r>
            <a:rPr lang="en-US" sz="2700" kern="1200" dirty="0" err="1"/>
            <a:t>oladigan</a:t>
          </a:r>
          <a:r>
            <a:rPr lang="en-US" sz="2700" kern="1200" dirty="0"/>
            <a:t> class </a:t>
          </a:r>
          <a:r>
            <a:rPr lang="en-US" sz="2700" kern="1200" dirty="0" err="1"/>
            <a:t>yaratish</a:t>
          </a:r>
          <a:r>
            <a:rPr lang="en-US" sz="2700" kern="1200" dirty="0"/>
            <a:t> </a:t>
          </a:r>
          <a:r>
            <a:rPr lang="en-US" sz="2700" kern="1200" dirty="0" err="1"/>
            <a:t>imkonini</a:t>
          </a:r>
          <a:r>
            <a:rPr lang="en-US" sz="2700" kern="1200" dirty="0"/>
            <a:t> </a:t>
          </a:r>
          <a:r>
            <a:rPr lang="en-US" sz="2700" kern="1200" dirty="0" err="1"/>
            <a:t>beradi</a:t>
          </a:r>
          <a:r>
            <a:rPr lang="en-US" sz="2700" kern="1200" dirty="0"/>
            <a:t>. Inheritance 1969-yilda </a:t>
          </a:r>
          <a:r>
            <a:rPr lang="en-US" sz="2700" kern="1200" dirty="0" err="1"/>
            <a:t>Simula</a:t>
          </a:r>
          <a:r>
            <a:rPr lang="en-US" sz="2700" kern="1200" dirty="0"/>
            <a:t> </a:t>
          </a:r>
          <a:r>
            <a:rPr lang="en-US" sz="2700" kern="1200" dirty="0" err="1"/>
            <a:t>dasturlash</a:t>
          </a:r>
          <a:r>
            <a:rPr lang="en-US" sz="2700" kern="1200" dirty="0"/>
            <a:t> </a:t>
          </a:r>
          <a:r>
            <a:rPr lang="en-US" sz="2700" kern="1200" dirty="0" err="1"/>
            <a:t>tili</a:t>
          </a:r>
          <a:r>
            <a:rPr lang="en-US" sz="2700" kern="1200" dirty="0"/>
            <a:t> </a:t>
          </a:r>
          <a:r>
            <a:rPr lang="en-US" sz="2700" kern="1200" dirty="0" err="1"/>
            <a:t>uchun</a:t>
          </a:r>
          <a:r>
            <a:rPr lang="en-US" sz="2700" kern="1200" dirty="0"/>
            <a:t> </a:t>
          </a:r>
          <a:r>
            <a:rPr lang="en-US" sz="2700" kern="1200" dirty="0" err="1"/>
            <a:t>ixtiro</a:t>
          </a:r>
          <a:r>
            <a:rPr lang="en-US" sz="2700" kern="1200" dirty="0"/>
            <a:t> </a:t>
          </a:r>
          <a:r>
            <a:rPr lang="en-US" sz="2700" kern="1200" dirty="0" err="1"/>
            <a:t>qilingan</a:t>
          </a:r>
          <a:r>
            <a:rPr lang="en-US" sz="2700" kern="1200" dirty="0"/>
            <a:t>.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/>
            <a:t>Inherentance</a:t>
          </a:r>
          <a:r>
            <a:rPr lang="en-US" sz="2700" kern="1200" dirty="0"/>
            <a:t> </a:t>
          </a:r>
          <a:r>
            <a:rPr lang="en-US" sz="2700" kern="1200" dirty="0" err="1"/>
            <a:t>konsepsiyasini</a:t>
          </a:r>
          <a:r>
            <a:rPr lang="en-US" sz="2700" kern="1200" dirty="0"/>
            <a:t> </a:t>
          </a:r>
          <a:r>
            <a:rPr lang="en-US" sz="2700" kern="1200" dirty="0" err="1"/>
            <a:t>ishlatishda</a:t>
          </a:r>
          <a:r>
            <a:rPr lang="en-US" sz="2700" kern="1200" dirty="0"/>
            <a:t> </a:t>
          </a:r>
          <a:r>
            <a:rPr lang="en-US" sz="2700" kern="1200" dirty="0" err="1"/>
            <a:t>ikkita</a:t>
          </a:r>
          <a:r>
            <a:rPr lang="en-US" sz="2700" kern="1200" dirty="0"/>
            <a:t> class </a:t>
          </a:r>
          <a:r>
            <a:rPr lang="en-US" sz="2700" kern="1200" dirty="0" err="1"/>
            <a:t>mavjud</a:t>
          </a:r>
          <a:r>
            <a:rPr lang="en-US" sz="2700" kern="1200" dirty="0"/>
            <a:t>.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Parent(</a:t>
          </a:r>
          <a:r>
            <a:rPr lang="en-US" sz="2700" kern="1200" dirty="0" err="1"/>
            <a:t>ota</a:t>
          </a:r>
          <a:r>
            <a:rPr lang="en-US" sz="2700" kern="1200" dirty="0"/>
            <a:t>) class - </a:t>
          </a:r>
          <a:r>
            <a:rPr lang="en-US" sz="2700" kern="1200" dirty="0" err="1"/>
            <a:t>bu</a:t>
          </a:r>
          <a:r>
            <a:rPr lang="en-US" sz="2700" kern="1200" dirty="0"/>
            <a:t> </a:t>
          </a:r>
          <a:r>
            <a:rPr lang="en-US" sz="2700" kern="1200" dirty="0" err="1"/>
            <a:t>asosiy</a:t>
          </a:r>
          <a:r>
            <a:rPr lang="en-US" sz="2700" kern="1200" dirty="0"/>
            <a:t> class </a:t>
          </a:r>
          <a:r>
            <a:rPr lang="en-US" sz="2700" kern="1200" dirty="0" err="1"/>
            <a:t>hisoblanadi</a:t>
          </a:r>
          <a:r>
            <a:rPr lang="en-US" sz="2700" kern="1200" dirty="0"/>
            <a:t>, </a:t>
          </a:r>
          <a:r>
            <a:rPr lang="en-US" sz="2700" kern="1200" dirty="0" err="1"/>
            <a:t>asosiy</a:t>
          </a:r>
          <a:r>
            <a:rPr lang="en-US" sz="2700" kern="1200" dirty="0"/>
            <a:t> </a:t>
          </a:r>
          <a:r>
            <a:rPr lang="en-US" sz="2700" kern="1200" dirty="0" err="1"/>
            <a:t>funksiya</a:t>
          </a:r>
          <a:r>
            <a:rPr lang="en-US" sz="2700" kern="1200" dirty="0"/>
            <a:t> </a:t>
          </a:r>
          <a:r>
            <a:rPr lang="en-US" sz="2700" kern="1200" dirty="0" err="1"/>
            <a:t>va</a:t>
          </a:r>
          <a:r>
            <a:rPr lang="en-US" sz="2700" kern="1200" dirty="0"/>
            <a:t> </a:t>
          </a:r>
          <a:r>
            <a:rPr lang="en-US" sz="2700" kern="1200" dirty="0" err="1"/>
            <a:t>parameterlar</a:t>
          </a:r>
          <a:r>
            <a:rPr lang="en-US" sz="2700" kern="1200" dirty="0"/>
            <a:t> </a:t>
          </a:r>
          <a:r>
            <a:rPr lang="en-US" sz="2700" kern="1200" dirty="0" err="1"/>
            <a:t>ushbu</a:t>
          </a:r>
          <a:r>
            <a:rPr lang="en-US" sz="2700" kern="1200" dirty="0"/>
            <a:t> </a:t>
          </a:r>
          <a:r>
            <a:rPr lang="en-US" sz="2700" kern="1200" dirty="0" err="1"/>
            <a:t>classda</a:t>
          </a:r>
          <a:r>
            <a:rPr lang="en-US" sz="2700" kern="1200" dirty="0"/>
            <a:t> </a:t>
          </a:r>
          <a:r>
            <a:rPr lang="en-US" sz="2700" kern="1200" dirty="0" err="1"/>
            <a:t>bo‘ladi</a:t>
          </a:r>
          <a:r>
            <a:rPr lang="en-US" sz="2700" kern="1200" dirty="0"/>
            <a:t>.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Child (bola) class - </a:t>
          </a:r>
          <a:r>
            <a:rPr lang="en-US" sz="2700" kern="1200" dirty="0" err="1"/>
            <a:t>bu</a:t>
          </a:r>
          <a:r>
            <a:rPr lang="en-US" sz="2700" kern="1200" dirty="0"/>
            <a:t> </a:t>
          </a:r>
          <a:r>
            <a:rPr lang="en-US" sz="2700" kern="1200" dirty="0" err="1"/>
            <a:t>asosiy</a:t>
          </a:r>
          <a:r>
            <a:rPr lang="en-US" sz="2700" kern="1200" dirty="0"/>
            <a:t> </a:t>
          </a:r>
          <a:r>
            <a:rPr lang="en-US" sz="2700" kern="1200" dirty="0" err="1"/>
            <a:t>classdan</a:t>
          </a:r>
          <a:r>
            <a:rPr lang="en-US" sz="2700" kern="1200" dirty="0"/>
            <a:t> </a:t>
          </a:r>
          <a:r>
            <a:rPr lang="en-US" sz="2700" kern="1200" dirty="0" err="1"/>
            <a:t>funksiya</a:t>
          </a:r>
          <a:r>
            <a:rPr lang="en-US" sz="2700" kern="1200" dirty="0"/>
            <a:t> </a:t>
          </a:r>
          <a:r>
            <a:rPr lang="en-US" sz="2700" kern="1200" dirty="0" err="1"/>
            <a:t>va</a:t>
          </a:r>
          <a:r>
            <a:rPr lang="en-US" sz="2700" kern="1200" dirty="0"/>
            <a:t> </a:t>
          </a:r>
          <a:r>
            <a:rPr lang="en-US" sz="2700" kern="1200" dirty="0" err="1"/>
            <a:t>parameterlarni</a:t>
          </a:r>
          <a:r>
            <a:rPr lang="en-US" sz="2700" kern="1200" dirty="0"/>
            <a:t> inherent </a:t>
          </a:r>
          <a:r>
            <a:rPr lang="en-US" sz="2700" kern="1200" dirty="0" err="1"/>
            <a:t>qiladigan</a:t>
          </a:r>
          <a:r>
            <a:rPr lang="en-US" sz="2700" kern="1200" dirty="0"/>
            <a:t> class </a:t>
          </a:r>
          <a:r>
            <a:rPr lang="en-US" sz="2700" kern="1200" dirty="0" err="1"/>
            <a:t>hisoblanadi</a:t>
          </a:r>
          <a:r>
            <a:rPr lang="en-US" sz="2700" kern="1200" dirty="0"/>
            <a:t>.</a:t>
          </a:r>
        </a:p>
      </dsp:txBody>
      <dsp:txXfrm>
        <a:off x="239515" y="1933137"/>
        <a:ext cx="9551362" cy="3707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10. </a:t>
            </a:r>
            <a:r>
              <a:rPr lang="en-US" sz="3600" dirty="0"/>
              <a:t>Python Classes and Objects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   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10-Mavzu. </a:t>
            </a:r>
            <a:r>
              <a:rPr lang="en-US" sz="3600" dirty="0"/>
              <a:t>Python Classes and Objects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Axborot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10-Mavzu. </a:t>
            </a:r>
            <a:r>
              <a:rPr lang="en-US" sz="3600" dirty="0"/>
              <a:t>Python Classes and Objects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Class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init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__()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Obyektlarni</a:t>
            </a:r>
            <a:r>
              <a:rPr lang="en-US" sz="1800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Parent class (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ota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class)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Child (bola)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classini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init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__()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funksiyasini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Child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classiga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super()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Child (bola)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classiga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Child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classiga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funksiyalarni</a:t>
            </a:r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1335186"/>
              </p:ext>
            </p:extLst>
          </p:nvPr>
        </p:nvGraphicFramePr>
        <p:xfrm>
          <a:off x="1274915" y="445865"/>
          <a:ext cx="10030393" cy="6058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1" dirty="0"/>
              <a:t>Class </a:t>
            </a:r>
            <a:r>
              <a:rPr lang="en-US" sz="1800" b="1" dirty="0" err="1"/>
              <a:t>yaratish</a:t>
            </a:r>
            <a:endParaRPr lang="en-US" sz="1800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sz="2800" dirty="0"/>
              <a:t>class </a:t>
            </a:r>
            <a:r>
              <a:rPr lang="en-US" sz="2800" dirty="0" err="1"/>
              <a:t>Matn</a:t>
            </a:r>
            <a:r>
              <a:rPr lang="en-US" sz="2800" dirty="0"/>
              <a:t>:</a:t>
            </a:r>
          </a:p>
          <a:p>
            <a:pPr marL="457200" lvl="1" indent="0">
              <a:buNone/>
            </a:pPr>
            <a:r>
              <a:rPr lang="en-US" sz="2800" dirty="0"/>
              <a:t>       </a:t>
            </a:r>
            <a:r>
              <a:rPr lang="en-US" sz="2800" dirty="0" err="1"/>
              <a:t>matn</a:t>
            </a:r>
            <a:r>
              <a:rPr lang="en-US" sz="2800" dirty="0"/>
              <a:t> = “</a:t>
            </a:r>
            <a:r>
              <a:rPr lang="en-US" sz="2800" dirty="0" err="1"/>
              <a:t>dasturlash</a:t>
            </a:r>
            <a:r>
              <a:rPr lang="en-US" sz="2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5479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1" dirty="0" err="1"/>
              <a:t>Obyekt</a:t>
            </a:r>
            <a:r>
              <a:rPr lang="en-US" sz="1800" b="1" dirty="0"/>
              <a:t> </a:t>
            </a:r>
            <a:r>
              <a:rPr lang="en-US" sz="1800" b="1" dirty="0" err="1"/>
              <a:t>yaratish</a:t>
            </a:r>
            <a:endParaRPr lang="en-US" sz="1800" dirty="0"/>
          </a:p>
          <a:p>
            <a:pPr marL="0">
              <a:lnSpc>
                <a:spcPct val="115000"/>
              </a:lnSpc>
              <a:spcBef>
                <a:spcPts val="0"/>
              </a:spcBef>
              <a:tabLst>
                <a:tab pos="1590675" algn="l"/>
                <a:tab pos="2971800" algn="ctr"/>
              </a:tabLst>
            </a:pPr>
            <a:r>
              <a:rPr lang="en-US" sz="1800" dirty="0"/>
              <a:t>Class </a:t>
            </a:r>
            <a:r>
              <a:rPr lang="en-US" sz="1800" dirty="0" err="1"/>
              <a:t>obyekti</a:t>
            </a:r>
            <a:r>
              <a:rPr lang="en-US" sz="1800" dirty="0"/>
              <a:t> –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maxsus</a:t>
            </a:r>
            <a:r>
              <a:rPr lang="en-US" sz="1800" dirty="0"/>
              <a:t> </a:t>
            </a:r>
            <a:r>
              <a:rPr lang="en-US" sz="1800" dirty="0" err="1"/>
              <a:t>o‘zgaruvchi</a:t>
            </a:r>
            <a:r>
              <a:rPr lang="en-US" sz="1800" dirty="0"/>
              <a:t> </a:t>
            </a:r>
            <a:r>
              <a:rPr lang="en-US" sz="1800" dirty="0" err="1"/>
              <a:t>hisoblanadi</a:t>
            </a:r>
            <a:r>
              <a:rPr lang="en-US" sz="1800" dirty="0"/>
              <a:t>. Class </a:t>
            </a:r>
            <a:r>
              <a:rPr lang="en-US" sz="1800" dirty="0" err="1"/>
              <a:t>obyekti</a:t>
            </a:r>
            <a:r>
              <a:rPr lang="en-US" sz="1800" dirty="0"/>
              <a:t> </a:t>
            </a:r>
            <a:r>
              <a:rPr lang="en-US" sz="1800" dirty="0" err="1"/>
              <a:t>belgilangan</a:t>
            </a:r>
            <a:r>
              <a:rPr lang="en-US" sz="1800" dirty="0"/>
              <a:t> </a:t>
            </a:r>
            <a:r>
              <a:rPr lang="en-US" sz="1800" b="1" dirty="0"/>
              <a:t>class</a:t>
            </a:r>
            <a:r>
              <a:rPr lang="en-US" sz="1800" dirty="0"/>
              <a:t> </a:t>
            </a:r>
            <a:r>
              <a:rPr lang="en-US" sz="1800" dirty="0" err="1"/>
              <a:t>ichidagi</a:t>
            </a:r>
            <a:r>
              <a:rPr lang="en-US" sz="1800" dirty="0"/>
              <a:t> </a:t>
            </a:r>
            <a:r>
              <a:rPr lang="en-US" sz="1800" dirty="0" err="1"/>
              <a:t>barcha</a:t>
            </a:r>
            <a:r>
              <a:rPr lang="en-US" sz="1800" dirty="0"/>
              <a:t> </a:t>
            </a:r>
            <a:r>
              <a:rPr lang="en-US" sz="1800" dirty="0" err="1"/>
              <a:t>ma’lumotlarga</a:t>
            </a:r>
            <a:r>
              <a:rPr lang="en-US" sz="1800" dirty="0"/>
              <a:t> </a:t>
            </a:r>
            <a:r>
              <a:rPr lang="en-US" sz="1800" dirty="0" err="1"/>
              <a:t>kirishga</a:t>
            </a:r>
            <a:r>
              <a:rPr lang="en-US" sz="1800" dirty="0"/>
              <a:t> </a:t>
            </a:r>
            <a:r>
              <a:rPr lang="en-US" sz="1800" dirty="0" err="1"/>
              <a:t>huquqi</a:t>
            </a:r>
            <a:r>
              <a:rPr lang="en-US" sz="1800" dirty="0"/>
              <a:t> </a:t>
            </a:r>
            <a:r>
              <a:rPr lang="en-US" sz="1800" dirty="0" err="1"/>
              <a:t>bor</a:t>
            </a:r>
            <a:r>
              <a:rPr lang="en-US" sz="1800" dirty="0"/>
              <a:t> </a:t>
            </a:r>
            <a:r>
              <a:rPr lang="en-US" sz="1800" dirty="0" err="1"/>
              <a:t>o‘zgaruvchi</a:t>
            </a:r>
            <a:r>
              <a:rPr lang="en-US" sz="1800" dirty="0"/>
              <a:t> </a:t>
            </a:r>
            <a:r>
              <a:rPr lang="en-US" sz="1800" dirty="0" err="1"/>
              <a:t>hisoblanadi</a:t>
            </a:r>
            <a:r>
              <a:rPr lang="en-US" sz="1800" dirty="0"/>
              <a:t>. </a:t>
            </a:r>
            <a:r>
              <a:rPr lang="en-US" sz="1800" dirty="0" err="1"/>
              <a:t>Masalan</a:t>
            </a:r>
            <a:r>
              <a:rPr lang="en-US" sz="1800" dirty="0"/>
              <a:t>, </a:t>
            </a:r>
            <a:r>
              <a:rPr lang="en-US" sz="1800" dirty="0" err="1"/>
              <a:t>quyidagi</a:t>
            </a:r>
            <a:r>
              <a:rPr lang="en-US" sz="1800" dirty="0"/>
              <a:t> </a:t>
            </a:r>
            <a:r>
              <a:rPr lang="en-US" sz="1800" dirty="0" err="1"/>
              <a:t>suratda</a:t>
            </a:r>
            <a:r>
              <a:rPr lang="en-US" sz="1800" dirty="0"/>
              <a:t> </a:t>
            </a:r>
            <a:r>
              <a:rPr lang="en-US" sz="1800" b="1" dirty="0" err="1"/>
              <a:t>obyekt_Dasturlash</a:t>
            </a:r>
            <a:r>
              <a:rPr lang="en-US" sz="1800" dirty="0"/>
              <a:t> </a:t>
            </a:r>
            <a:r>
              <a:rPr lang="en-US" sz="1800" dirty="0" err="1"/>
              <a:t>nomli</a:t>
            </a:r>
            <a:r>
              <a:rPr lang="en-US" sz="1800" dirty="0"/>
              <a:t> </a:t>
            </a:r>
            <a:r>
              <a:rPr lang="en-US" sz="1800" dirty="0" err="1"/>
              <a:t>obyekt</a:t>
            </a:r>
            <a:r>
              <a:rPr lang="en-US" sz="1800" dirty="0"/>
              <a:t> </a:t>
            </a:r>
            <a:r>
              <a:rPr lang="en-US" sz="1800" dirty="0" err="1"/>
              <a:t>yaratdik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b="1" dirty="0" err="1"/>
              <a:t>obyekt_Dasturlash</a:t>
            </a:r>
            <a:r>
              <a:rPr lang="en-US" sz="1800" dirty="0"/>
              <a:t> </a:t>
            </a:r>
            <a:r>
              <a:rPr lang="en-US" sz="1800" dirty="0" err="1"/>
              <a:t>obyekti</a:t>
            </a:r>
            <a:r>
              <a:rPr lang="en-US" sz="1800" dirty="0"/>
              <a:t> </a:t>
            </a:r>
            <a:r>
              <a:rPr lang="en-US" sz="1800" b="1" dirty="0" err="1"/>
              <a:t>Dasturlash</a:t>
            </a:r>
            <a:r>
              <a:rPr lang="en-US" sz="1800" dirty="0"/>
              <a:t> </a:t>
            </a:r>
            <a:r>
              <a:rPr lang="en-US" sz="1800" dirty="0" err="1"/>
              <a:t>classi</a:t>
            </a:r>
            <a:r>
              <a:rPr lang="en-US" sz="1800" dirty="0"/>
              <a:t> </a:t>
            </a:r>
            <a:r>
              <a:rPr lang="en-US" sz="1800" dirty="0" err="1"/>
              <a:t>ichidagi</a:t>
            </a:r>
            <a:r>
              <a:rPr lang="en-US" sz="1800" dirty="0"/>
              <a:t> </a:t>
            </a:r>
            <a:r>
              <a:rPr lang="en-US" sz="1800" dirty="0" err="1"/>
              <a:t>barcha</a:t>
            </a:r>
            <a:r>
              <a:rPr lang="en-US" sz="1800" dirty="0"/>
              <a:t> </a:t>
            </a:r>
            <a:r>
              <a:rPr lang="en-US" sz="1800" dirty="0" err="1"/>
              <a:t>o‘zgaruvchi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funksiyalarga</a:t>
            </a:r>
            <a:r>
              <a:rPr lang="en-US" sz="1800" dirty="0"/>
              <a:t> </a:t>
            </a:r>
            <a:r>
              <a:rPr lang="en-US" sz="1800" dirty="0" err="1"/>
              <a:t>kirishi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Biz </a:t>
            </a:r>
            <a:r>
              <a:rPr lang="en-US" sz="1800" dirty="0" err="1"/>
              <a:t>Mening_class</a:t>
            </a:r>
            <a:r>
              <a:rPr lang="en-US" sz="1800" dirty="0"/>
              <a:t> </a:t>
            </a:r>
            <a:r>
              <a:rPr lang="en-US" sz="1800" dirty="0" err="1"/>
              <a:t>ichidagi</a:t>
            </a:r>
            <a:r>
              <a:rPr lang="en-US" sz="1800" dirty="0"/>
              <a:t> </a:t>
            </a:r>
            <a:r>
              <a:rPr lang="en-US" sz="1800" dirty="0" err="1"/>
              <a:t>sonni</a:t>
            </a:r>
            <a:r>
              <a:rPr lang="en-US" sz="1800" dirty="0"/>
              <a:t> </a:t>
            </a:r>
            <a:r>
              <a:rPr lang="en-US" sz="1800" dirty="0" err="1"/>
              <a:t>ekranga</a:t>
            </a:r>
            <a:r>
              <a:rPr lang="en-US" sz="1800" dirty="0"/>
              <a:t> chop </a:t>
            </a:r>
            <a:r>
              <a:rPr lang="en-US" sz="1800" dirty="0" err="1"/>
              <a:t>etdik</a:t>
            </a:r>
            <a:r>
              <a:rPr lang="en-US" sz="1800" dirty="0"/>
              <a:t>.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882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1" dirty="0" err="1"/>
              <a:t>Obyekt</a:t>
            </a:r>
            <a:r>
              <a:rPr lang="en-US" sz="1800" b="1" dirty="0"/>
              <a:t> </a:t>
            </a:r>
            <a:r>
              <a:rPr lang="en-US" sz="1800" b="1" dirty="0" err="1"/>
              <a:t>yaratish</a:t>
            </a:r>
            <a:endParaRPr lang="en-US" sz="1800" dirty="0"/>
          </a:p>
          <a:p>
            <a:pPr marL="457200" lvl="1" indent="0">
              <a:buNone/>
            </a:pPr>
            <a:r>
              <a:rPr lang="en-US" dirty="0"/>
              <a:t>class </a:t>
            </a:r>
            <a:r>
              <a:rPr lang="en-US" dirty="0" err="1"/>
              <a:t>Dasturlash</a:t>
            </a:r>
            <a:r>
              <a:rPr lang="en-US" dirty="0"/>
              <a:t>:</a:t>
            </a:r>
          </a:p>
          <a:p>
            <a:pPr marL="457200" lvl="1" indent="0">
              <a:buNone/>
            </a:pPr>
            <a:r>
              <a:rPr lang="en-US" dirty="0"/>
              <a:t>        </a:t>
            </a:r>
            <a:r>
              <a:rPr lang="en-US" dirty="0" err="1"/>
              <a:t>dasturlashtili</a:t>
            </a:r>
            <a:r>
              <a:rPr lang="en-US" dirty="0"/>
              <a:t> = “Python”</a:t>
            </a:r>
          </a:p>
          <a:p>
            <a:pPr marL="457200" lvl="1" indent="0">
              <a:buNone/>
            </a:pPr>
            <a:r>
              <a:rPr lang="en-US" dirty="0"/>
              <a:t> </a:t>
            </a:r>
          </a:p>
          <a:p>
            <a:pPr marL="457200" lvl="1" indent="0">
              <a:buNone/>
            </a:pPr>
            <a:r>
              <a:rPr lang="en-US" dirty="0" err="1"/>
              <a:t>obyekt_Dasturlash</a:t>
            </a:r>
            <a:r>
              <a:rPr lang="en-US" dirty="0"/>
              <a:t> = </a:t>
            </a:r>
            <a:r>
              <a:rPr lang="en-US" dirty="0" err="1"/>
              <a:t>Dasturlash</a:t>
            </a:r>
            <a:r>
              <a:rPr lang="en-US" dirty="0"/>
              <a:t>()</a:t>
            </a:r>
          </a:p>
          <a:p>
            <a:pPr marL="457200" lvl="1" indent="0">
              <a:buNone/>
            </a:pPr>
            <a:r>
              <a:rPr lang="en-US" dirty="0"/>
              <a:t>print(</a:t>
            </a:r>
            <a:r>
              <a:rPr lang="en-US" dirty="0" err="1"/>
              <a:t>obyekt_Dasturlash.dasturlashtili</a:t>
            </a:r>
            <a:r>
              <a:rPr lang="en-US" dirty="0"/>
              <a:t>) 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71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1" dirty="0"/>
              <a:t>__</a:t>
            </a:r>
            <a:r>
              <a:rPr lang="en-US" sz="1800" b="1" dirty="0" err="1"/>
              <a:t>init</a:t>
            </a:r>
            <a:r>
              <a:rPr lang="en-US" sz="1800" b="1" dirty="0"/>
              <a:t>__() </a:t>
            </a:r>
            <a:r>
              <a:rPr lang="en-US" sz="1800" b="1" dirty="0" err="1"/>
              <a:t>funksiyasi</a:t>
            </a:r>
            <a:endParaRPr lang="en-US" sz="1800" dirty="0"/>
          </a:p>
          <a:p>
            <a:r>
              <a:rPr lang="en-US" dirty="0"/>
              <a:t>Class (</a:t>
            </a:r>
            <a:r>
              <a:rPr lang="en-US" dirty="0" err="1"/>
              <a:t>Sinf</a:t>
            </a:r>
            <a:r>
              <a:rPr lang="en-US" dirty="0"/>
              <a:t>)</a:t>
            </a:r>
            <a:r>
              <a:rPr lang="en-US" dirty="0" err="1"/>
              <a:t>larning</a:t>
            </a:r>
            <a:r>
              <a:rPr lang="en-US" dirty="0"/>
              <a:t> </a:t>
            </a:r>
            <a:r>
              <a:rPr lang="en-US" dirty="0" err="1"/>
              <a:t>ma’nosini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biz python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tilidagi</a:t>
            </a:r>
            <a:r>
              <a:rPr lang="en-US" dirty="0"/>
              <a:t> </a:t>
            </a:r>
            <a:r>
              <a:rPr lang="en-US" b="1" dirty="0"/>
              <a:t>__</a:t>
            </a:r>
            <a:r>
              <a:rPr lang="en-US" b="1" dirty="0" err="1"/>
              <a:t>init</a:t>
            </a:r>
            <a:r>
              <a:rPr lang="en-US" b="1" dirty="0"/>
              <a:t>__()</a:t>
            </a:r>
            <a:r>
              <a:rPr lang="en-US" dirty="0"/>
              <a:t> </a:t>
            </a:r>
            <a:r>
              <a:rPr lang="en-US" dirty="0" err="1"/>
              <a:t>funksiyasini</a:t>
            </a:r>
            <a:r>
              <a:rPr lang="en-US" dirty="0"/>
              <a:t> </a:t>
            </a:r>
            <a:r>
              <a:rPr lang="en-US" dirty="0" err="1"/>
              <a:t>tushunishimiz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Barcha</a:t>
            </a:r>
            <a:r>
              <a:rPr lang="en-US" dirty="0"/>
              <a:t> class (</a:t>
            </a:r>
            <a:r>
              <a:rPr lang="en-US" dirty="0" err="1"/>
              <a:t>sinf</a:t>
            </a:r>
            <a:r>
              <a:rPr lang="en-US" dirty="0"/>
              <a:t>)</a:t>
            </a:r>
            <a:r>
              <a:rPr lang="en-US" dirty="0" err="1"/>
              <a:t>larda</a:t>
            </a:r>
            <a:r>
              <a:rPr lang="en-US" dirty="0"/>
              <a:t>  </a:t>
            </a:r>
            <a:r>
              <a:rPr lang="en-US" b="1" dirty="0"/>
              <a:t>__</a:t>
            </a:r>
            <a:r>
              <a:rPr lang="en-US" b="1" dirty="0" err="1"/>
              <a:t>init</a:t>
            </a:r>
            <a:r>
              <a:rPr lang="en-US" b="1" dirty="0"/>
              <a:t>__()</a:t>
            </a:r>
            <a:r>
              <a:rPr lang="en-US" dirty="0"/>
              <a:t> </a:t>
            </a:r>
            <a:r>
              <a:rPr lang="en-US" dirty="0" err="1"/>
              <a:t>funksiyasi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u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doim</a:t>
            </a:r>
            <a:r>
              <a:rPr lang="en-US" dirty="0"/>
              <a:t> class (</a:t>
            </a:r>
            <a:r>
              <a:rPr lang="en-US" dirty="0" err="1"/>
              <a:t>sinf</a:t>
            </a:r>
            <a:r>
              <a:rPr lang="en-US" dirty="0"/>
              <a:t>) </a:t>
            </a:r>
            <a:r>
              <a:rPr lang="en-US" dirty="0" err="1"/>
              <a:t>ishga</a:t>
            </a:r>
            <a:r>
              <a:rPr lang="en-US" dirty="0"/>
              <a:t> </a:t>
            </a:r>
            <a:r>
              <a:rPr lang="en-US" dirty="0" err="1"/>
              <a:t>tushirilganda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xususiyatlariga</a:t>
            </a:r>
            <a:r>
              <a:rPr lang="en-US" dirty="0"/>
              <a:t> </a:t>
            </a:r>
            <a:r>
              <a:rPr lang="en-US" dirty="0" err="1"/>
              <a:t>qiymatlarni</a:t>
            </a:r>
            <a:r>
              <a:rPr lang="en-US" dirty="0"/>
              <a:t> </a:t>
            </a:r>
            <a:r>
              <a:rPr lang="en-US" dirty="0" err="1"/>
              <a:t>belgilash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yaratilayotganda</a:t>
            </a:r>
            <a:r>
              <a:rPr lang="en-US" dirty="0"/>
              <a:t> </a:t>
            </a:r>
            <a:r>
              <a:rPr lang="en-US" dirty="0" err="1"/>
              <a:t>bajarilishi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operatsiyalar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dirty="0"/>
              <a:t>__</a:t>
            </a:r>
            <a:r>
              <a:rPr lang="en-US" b="1" dirty="0" err="1"/>
              <a:t>init</a:t>
            </a:r>
            <a:r>
              <a:rPr lang="en-US" b="1" dirty="0"/>
              <a:t>__()</a:t>
            </a:r>
            <a:r>
              <a:rPr lang="en-US" dirty="0"/>
              <a:t> </a:t>
            </a:r>
            <a:r>
              <a:rPr lang="en-US" dirty="0" err="1"/>
              <a:t>funksiyasidan</a:t>
            </a:r>
            <a:r>
              <a:rPr lang="en-US" dirty="0"/>
              <a:t> </a:t>
            </a:r>
            <a:r>
              <a:rPr lang="en-US" dirty="0" err="1"/>
              <a:t>foydalanishingiz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en-US" sz="2400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772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/>
              <a:t>__</a:t>
            </a:r>
            <a:r>
              <a:rPr lang="en-US" sz="1800" b="1" dirty="0" err="1"/>
              <a:t>init</a:t>
            </a:r>
            <a:r>
              <a:rPr lang="en-US" sz="1800" b="1" dirty="0"/>
              <a:t>__() </a:t>
            </a:r>
            <a:r>
              <a:rPr lang="en-US" sz="1800" b="1" dirty="0" err="1"/>
              <a:t>funksiyasi</a:t>
            </a:r>
            <a:endParaRPr lang="en-US" sz="1800" dirty="0"/>
          </a:p>
          <a:p>
            <a:pPr marL="457200" lvl="1" indent="0">
              <a:buNone/>
            </a:pPr>
            <a:r>
              <a:rPr lang="en-US" dirty="0"/>
              <a:t>class </a:t>
            </a:r>
            <a:r>
              <a:rPr lang="en-US" dirty="0" err="1"/>
              <a:t>Inson</a:t>
            </a:r>
            <a:r>
              <a:rPr lang="en-US" dirty="0"/>
              <a:t>:</a:t>
            </a:r>
          </a:p>
          <a:p>
            <a:pPr marL="457200" lvl="1" indent="0">
              <a:buNone/>
            </a:pPr>
            <a:r>
              <a:rPr lang="en-US" dirty="0"/>
              <a:t>       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yosh</a:t>
            </a:r>
            <a:r>
              <a:rPr lang="en-US" dirty="0"/>
              <a:t>):</a:t>
            </a:r>
          </a:p>
          <a:p>
            <a:pPr marL="457200" lvl="1" indent="0">
              <a:buNone/>
            </a:pPr>
            <a:r>
              <a:rPr lang="en-US" dirty="0"/>
              <a:t>            </a:t>
            </a:r>
            <a:r>
              <a:rPr lang="en-US" dirty="0" err="1"/>
              <a:t>shaxs.ism</a:t>
            </a:r>
            <a:r>
              <a:rPr lang="en-US" dirty="0"/>
              <a:t> = ism</a:t>
            </a:r>
          </a:p>
          <a:p>
            <a:pPr marL="457200" lvl="1" indent="0">
              <a:buNone/>
            </a:pPr>
            <a:r>
              <a:rPr lang="en-US" dirty="0"/>
              <a:t>            </a:t>
            </a:r>
            <a:r>
              <a:rPr lang="en-US" dirty="0" err="1"/>
              <a:t>shaxs.yosh</a:t>
            </a:r>
            <a:r>
              <a:rPr lang="en-US" dirty="0"/>
              <a:t> = </a:t>
            </a:r>
            <a:r>
              <a:rPr lang="en-US" dirty="0" err="1"/>
              <a:t>yosh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p1 = </a:t>
            </a:r>
            <a:r>
              <a:rPr lang="en-US" dirty="0" err="1"/>
              <a:t>Inson</a:t>
            </a:r>
            <a:r>
              <a:rPr lang="en-US" dirty="0"/>
              <a:t>(“</a:t>
            </a:r>
            <a:r>
              <a:rPr lang="en-US" dirty="0" err="1"/>
              <a:t>Alisher</a:t>
            </a:r>
            <a:r>
              <a:rPr lang="en-US" dirty="0"/>
              <a:t>”, 30)</a:t>
            </a:r>
          </a:p>
          <a:p>
            <a:pPr marL="457200" lvl="1" indent="0">
              <a:buNone/>
            </a:pPr>
            <a:r>
              <a:rPr lang="en-US" dirty="0"/>
              <a:t> </a:t>
            </a:r>
          </a:p>
          <a:p>
            <a:pPr marL="457200" lvl="1" indent="0">
              <a:buNone/>
            </a:pPr>
            <a:r>
              <a:rPr lang="en-US" dirty="0"/>
              <a:t>print(p1.ism)</a:t>
            </a:r>
          </a:p>
          <a:p>
            <a:pPr marL="457200" lvl="1" indent="0">
              <a:buNone/>
            </a:pPr>
            <a:r>
              <a:rPr lang="en-US" dirty="0"/>
              <a:t>print(p1.yosh)</a:t>
            </a:r>
            <a:endParaRPr lang="en-US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153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 err="1"/>
              <a:t>Obyekt</a:t>
            </a:r>
            <a:r>
              <a:rPr lang="en-US" sz="1800" b="1" dirty="0"/>
              <a:t> </a:t>
            </a:r>
            <a:r>
              <a:rPr lang="en-US" sz="1800" b="1" dirty="0" err="1"/>
              <a:t>funksiyalari</a:t>
            </a:r>
            <a:endParaRPr lang="en-US" sz="1800" b="1" dirty="0"/>
          </a:p>
          <a:p>
            <a:r>
              <a:rPr lang="en-US" dirty="0"/>
              <a:t>Class </a:t>
            </a:r>
            <a:r>
              <a:rPr lang="en-US" dirty="0" err="1"/>
              <a:t>ichidagi</a:t>
            </a:r>
            <a:r>
              <a:rPr lang="en-US" dirty="0"/>
              <a:t> </a:t>
            </a:r>
            <a:r>
              <a:rPr lang="en-US" dirty="0" err="1"/>
              <a:t>funksiyalarni</a:t>
            </a:r>
            <a:r>
              <a:rPr lang="en-US" dirty="0"/>
              <a:t>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chaqirishimiz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foydalanishimiz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</a:p>
          <a:p>
            <a:r>
              <a:rPr lang="en-US" dirty="0" err="1"/>
              <a:t>Inson</a:t>
            </a:r>
            <a:r>
              <a:rPr lang="en-US" dirty="0"/>
              <a:t> class (</a:t>
            </a:r>
            <a:r>
              <a:rPr lang="en-US" dirty="0" err="1"/>
              <a:t>sinf</a:t>
            </a:r>
            <a:r>
              <a:rPr lang="en-US" dirty="0"/>
              <a:t>)</a:t>
            </a:r>
            <a:r>
              <a:rPr lang="en-US" dirty="0" err="1"/>
              <a:t>ida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yarataylik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p1 </a:t>
            </a:r>
            <a:r>
              <a:rPr lang="en-US" dirty="0" err="1"/>
              <a:t>obyekti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chaqirib</a:t>
            </a:r>
            <a:r>
              <a:rPr lang="en-US" dirty="0"/>
              <a:t> </a:t>
            </a:r>
            <a:r>
              <a:rPr lang="en-US" dirty="0" err="1"/>
              <a:t>ishlatdik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212549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lnSpcReduction="10000"/>
          </a:bodyPr>
          <a:lstStyle/>
          <a:p>
            <a:r>
              <a:rPr lang="en-US" sz="1800" b="1" dirty="0" err="1"/>
              <a:t>Obyekt</a:t>
            </a:r>
            <a:r>
              <a:rPr lang="en-US" sz="1800" b="1" dirty="0"/>
              <a:t> </a:t>
            </a:r>
            <a:r>
              <a:rPr lang="en-US" sz="1800" b="1" dirty="0" err="1"/>
              <a:t>funksiyalari</a:t>
            </a:r>
            <a:endParaRPr lang="en-US" sz="1800" b="1" dirty="0"/>
          </a:p>
          <a:p>
            <a:pPr marL="457200" lvl="1" indent="0">
              <a:buNone/>
            </a:pPr>
            <a:r>
              <a:rPr lang="en-US" sz="2800" dirty="0"/>
              <a:t>class </a:t>
            </a:r>
            <a:r>
              <a:rPr lang="en-US" sz="2800" dirty="0" err="1"/>
              <a:t>Inson</a:t>
            </a:r>
            <a:r>
              <a:rPr lang="en-US" sz="2800" dirty="0"/>
              <a:t>:</a:t>
            </a:r>
          </a:p>
          <a:p>
            <a:pPr marL="457200" lvl="1" indent="0">
              <a:buNone/>
            </a:pPr>
            <a:r>
              <a:rPr lang="en-US" sz="2800" dirty="0"/>
              <a:t>       </a:t>
            </a:r>
            <a:r>
              <a:rPr lang="en-US" sz="2800" dirty="0" err="1"/>
              <a:t>def</a:t>
            </a:r>
            <a:r>
              <a:rPr lang="en-US" sz="2800" dirty="0"/>
              <a:t> __</a:t>
            </a:r>
            <a:r>
              <a:rPr lang="en-US" sz="2800" dirty="0" err="1"/>
              <a:t>init</a:t>
            </a:r>
            <a:r>
              <a:rPr lang="en-US" sz="2800" dirty="0"/>
              <a:t>__(</a:t>
            </a:r>
            <a:r>
              <a:rPr lang="en-US" sz="2800" dirty="0" err="1"/>
              <a:t>shaxs</a:t>
            </a:r>
            <a:r>
              <a:rPr lang="en-US" sz="2800" dirty="0"/>
              <a:t>, ism, </a:t>
            </a:r>
            <a:r>
              <a:rPr lang="en-US" sz="2800" dirty="0" err="1"/>
              <a:t>yosh</a:t>
            </a:r>
            <a:r>
              <a:rPr lang="en-US" sz="2800" dirty="0"/>
              <a:t>):</a:t>
            </a:r>
          </a:p>
          <a:p>
            <a:pPr marL="457200" lvl="1" indent="0">
              <a:buNone/>
            </a:pPr>
            <a:r>
              <a:rPr lang="en-US" sz="2800" dirty="0"/>
              <a:t>            </a:t>
            </a:r>
            <a:r>
              <a:rPr lang="en-US" sz="2800" dirty="0" err="1"/>
              <a:t>shaxs.ism</a:t>
            </a:r>
            <a:r>
              <a:rPr lang="en-US" sz="2800" dirty="0"/>
              <a:t> = ism</a:t>
            </a:r>
          </a:p>
          <a:p>
            <a:pPr marL="457200" lvl="1" indent="0">
              <a:buNone/>
            </a:pPr>
            <a:r>
              <a:rPr lang="en-US" sz="2800" dirty="0"/>
              <a:t>            </a:t>
            </a:r>
            <a:r>
              <a:rPr lang="en-US" sz="2800" dirty="0" err="1"/>
              <a:t>shaxs.yosh</a:t>
            </a:r>
            <a:r>
              <a:rPr lang="en-US" sz="2800" dirty="0"/>
              <a:t> = </a:t>
            </a:r>
            <a:r>
              <a:rPr lang="en-US" sz="2800" dirty="0" err="1"/>
              <a:t>yosh</a:t>
            </a:r>
            <a:endParaRPr lang="en-US" sz="2800" dirty="0"/>
          </a:p>
          <a:p>
            <a:pPr marL="457200" lvl="1" indent="0">
              <a:buNone/>
            </a:pPr>
            <a:r>
              <a:rPr lang="en-US" sz="2800" dirty="0"/>
              <a:t>       </a:t>
            </a:r>
          </a:p>
          <a:p>
            <a:pPr marL="457200" lvl="1" indent="0">
              <a:buNone/>
            </a:pPr>
            <a:r>
              <a:rPr lang="en-US" sz="2800" dirty="0"/>
              <a:t>       </a:t>
            </a:r>
            <a:r>
              <a:rPr lang="en-US" sz="2800" dirty="0" err="1"/>
              <a:t>def</a:t>
            </a:r>
            <a:r>
              <a:rPr lang="en-US" sz="2800" dirty="0"/>
              <a:t> </a:t>
            </a:r>
            <a:r>
              <a:rPr lang="en-US" sz="2800" dirty="0" err="1"/>
              <a:t>meningfunksiyam</a:t>
            </a:r>
            <a:r>
              <a:rPr lang="en-US" sz="2800" dirty="0"/>
              <a:t>(</a:t>
            </a:r>
            <a:r>
              <a:rPr lang="en-US" sz="2800" dirty="0" err="1"/>
              <a:t>shaxs</a:t>
            </a:r>
            <a:r>
              <a:rPr lang="en-US" sz="2800" dirty="0"/>
              <a:t>):</a:t>
            </a:r>
          </a:p>
          <a:p>
            <a:pPr marL="457200" lvl="1" indent="0">
              <a:buNone/>
            </a:pPr>
            <a:r>
              <a:rPr lang="en-US" sz="2800" dirty="0"/>
              <a:t>             print(“</a:t>
            </a:r>
            <a:r>
              <a:rPr lang="en-US" sz="2800" dirty="0" err="1"/>
              <a:t>Mening</a:t>
            </a:r>
            <a:r>
              <a:rPr lang="en-US" sz="2800" dirty="0"/>
              <a:t> </a:t>
            </a:r>
            <a:r>
              <a:rPr lang="en-US" sz="2800" dirty="0" err="1"/>
              <a:t>ismim</a:t>
            </a:r>
            <a:r>
              <a:rPr lang="en-US" sz="2800" dirty="0"/>
              <a:t> ”+</a:t>
            </a:r>
            <a:r>
              <a:rPr lang="en-US" sz="2800" dirty="0" err="1"/>
              <a:t>shaxs.ism</a:t>
            </a:r>
            <a:r>
              <a:rPr lang="en-US" sz="2800" dirty="0"/>
              <a:t>)</a:t>
            </a:r>
          </a:p>
          <a:p>
            <a:pPr marL="457200" lvl="1" indent="0">
              <a:buNone/>
            </a:pPr>
            <a:r>
              <a:rPr lang="en-US" sz="2800" dirty="0"/>
              <a:t> </a:t>
            </a:r>
          </a:p>
          <a:p>
            <a:pPr marL="457200" lvl="1" indent="0">
              <a:buNone/>
            </a:pPr>
            <a:r>
              <a:rPr lang="en-US" sz="2800" dirty="0"/>
              <a:t>p1 = </a:t>
            </a:r>
            <a:r>
              <a:rPr lang="en-US" sz="2800" dirty="0" err="1"/>
              <a:t>Inson</a:t>
            </a:r>
            <a:r>
              <a:rPr lang="en-US" sz="2800" dirty="0"/>
              <a:t>(“</a:t>
            </a:r>
            <a:r>
              <a:rPr lang="en-US" sz="2800" dirty="0" err="1"/>
              <a:t>Alisher</a:t>
            </a:r>
            <a:r>
              <a:rPr lang="en-US" sz="2800" dirty="0"/>
              <a:t>”, 30)</a:t>
            </a:r>
          </a:p>
          <a:p>
            <a:pPr marL="457200" lvl="1" indent="0">
              <a:buNone/>
            </a:pPr>
            <a:r>
              <a:rPr lang="en-US" sz="2800" dirty="0"/>
              <a:t> </a:t>
            </a:r>
          </a:p>
          <a:p>
            <a:pPr marL="457200" lvl="1" indent="0">
              <a:buNone/>
            </a:pPr>
            <a:r>
              <a:rPr lang="en-US" sz="2800" dirty="0"/>
              <a:t>p1.meningfunksiyam()</a:t>
            </a:r>
          </a:p>
        </p:txBody>
      </p:sp>
    </p:spTree>
    <p:extLst>
      <p:ext uri="{BB962C8B-B14F-4D97-AF65-F5344CB8AC3E}">
        <p14:creationId xmlns:p14="http://schemas.microsoft.com/office/powerpoint/2010/main" val="2044559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sz="1800" b="1" dirty="0" err="1"/>
              <a:t>Obyekt</a:t>
            </a:r>
            <a:r>
              <a:rPr lang="en-US" sz="1800" b="1" dirty="0"/>
              <a:t> </a:t>
            </a:r>
            <a:r>
              <a:rPr lang="en-US" sz="1800" b="1" dirty="0" err="1"/>
              <a:t>orqali</a:t>
            </a:r>
            <a:r>
              <a:rPr lang="en-US" sz="1800" b="1" dirty="0"/>
              <a:t> </a:t>
            </a:r>
            <a:r>
              <a:rPr lang="en-US" sz="1800" b="1" dirty="0" err="1"/>
              <a:t>o‘zgaruvchi</a:t>
            </a:r>
            <a:r>
              <a:rPr lang="en-US" sz="1800" b="1" dirty="0"/>
              <a:t> </a:t>
            </a:r>
            <a:r>
              <a:rPr lang="en-US" sz="1800" b="1" dirty="0" err="1"/>
              <a:t>qiymatini</a:t>
            </a:r>
            <a:r>
              <a:rPr lang="en-US" sz="1800" b="1" dirty="0"/>
              <a:t> </a:t>
            </a:r>
            <a:r>
              <a:rPr lang="en-US" sz="1800" b="1" dirty="0" err="1"/>
              <a:t>o‘zgartirish</a:t>
            </a:r>
            <a:endParaRPr lang="en-US" sz="1800" b="1" dirty="0"/>
          </a:p>
          <a:p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class </a:t>
            </a:r>
            <a:r>
              <a:rPr lang="en-US" dirty="0" err="1"/>
              <a:t>ichidagi</a:t>
            </a:r>
            <a:r>
              <a:rPr lang="en-US" dirty="0"/>
              <a:t> </a:t>
            </a:r>
            <a:r>
              <a:rPr lang="en-US" dirty="0" err="1"/>
              <a:t>o‘zgaruvchilarni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o‘zgartishingiz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suratda</a:t>
            </a:r>
            <a:r>
              <a:rPr lang="en-US" dirty="0"/>
              <a:t> </a:t>
            </a:r>
            <a:r>
              <a:rPr lang="en-US" dirty="0" err="1"/>
              <a:t>obyektdan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 biz </a:t>
            </a:r>
            <a:r>
              <a:rPr lang="en-US" dirty="0" err="1"/>
              <a:t>yosh</a:t>
            </a:r>
            <a:r>
              <a:rPr lang="en-US" dirty="0"/>
              <a:t> </a:t>
            </a:r>
            <a:r>
              <a:rPr lang="en-US" dirty="0" err="1"/>
              <a:t>o‘zgaruvchisini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o‘zgartidik</a:t>
            </a:r>
            <a:r>
              <a:rPr lang="en-US" dirty="0"/>
              <a:t>. (30 </a:t>
            </a:r>
            <a:r>
              <a:rPr lang="en-US" dirty="0" err="1"/>
              <a:t>dan</a:t>
            </a:r>
            <a:r>
              <a:rPr lang="en-US" dirty="0"/>
              <a:t> 20 </a:t>
            </a:r>
            <a:r>
              <a:rPr lang="en-US" dirty="0" err="1"/>
              <a:t>ga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89265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85000" lnSpcReduction="20000"/>
          </a:bodyPr>
          <a:lstStyle/>
          <a:p>
            <a:r>
              <a:rPr lang="en-US" sz="1800" b="1" dirty="0" err="1"/>
              <a:t>Obyekt</a:t>
            </a:r>
            <a:r>
              <a:rPr lang="en-US" sz="1800" b="1" dirty="0"/>
              <a:t> </a:t>
            </a:r>
            <a:r>
              <a:rPr lang="en-US" sz="1800" b="1" dirty="0" err="1"/>
              <a:t>orqali</a:t>
            </a:r>
            <a:r>
              <a:rPr lang="en-US" sz="1800" b="1" dirty="0"/>
              <a:t> </a:t>
            </a:r>
            <a:r>
              <a:rPr lang="en-US" sz="1800" b="1" dirty="0" err="1"/>
              <a:t>o‘zgaruvchi</a:t>
            </a:r>
            <a:r>
              <a:rPr lang="en-US" sz="1800" b="1" dirty="0"/>
              <a:t> </a:t>
            </a:r>
            <a:r>
              <a:rPr lang="en-US" sz="1800" b="1" dirty="0" err="1"/>
              <a:t>qiymatini</a:t>
            </a:r>
            <a:r>
              <a:rPr lang="en-US" sz="1800" b="1" dirty="0"/>
              <a:t> </a:t>
            </a:r>
            <a:r>
              <a:rPr lang="en-US" sz="1800" b="1" dirty="0" err="1"/>
              <a:t>o‘zgartirish</a:t>
            </a:r>
            <a:endParaRPr lang="en-US" sz="1800" b="1" dirty="0"/>
          </a:p>
          <a:p>
            <a:r>
              <a:rPr lang="en-US" dirty="0"/>
              <a:t>class </a:t>
            </a:r>
            <a:r>
              <a:rPr lang="en-US" dirty="0" err="1"/>
              <a:t>Inson</a:t>
            </a:r>
            <a:r>
              <a:rPr lang="en-US" dirty="0"/>
              <a:t>:</a:t>
            </a:r>
          </a:p>
          <a:p>
            <a:r>
              <a:rPr lang="en-US" dirty="0"/>
              <a:t>       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yosh</a:t>
            </a:r>
            <a:r>
              <a:rPr lang="en-US" dirty="0"/>
              <a:t>):</a:t>
            </a:r>
          </a:p>
          <a:p>
            <a:r>
              <a:rPr lang="en-US" dirty="0"/>
              <a:t>            </a:t>
            </a:r>
            <a:r>
              <a:rPr lang="en-US" dirty="0" err="1"/>
              <a:t>shaxs.ism</a:t>
            </a:r>
            <a:r>
              <a:rPr lang="en-US" dirty="0"/>
              <a:t> = ism</a:t>
            </a:r>
          </a:p>
          <a:p>
            <a:r>
              <a:rPr lang="en-US" dirty="0"/>
              <a:t>            </a:t>
            </a:r>
            <a:r>
              <a:rPr lang="en-US" dirty="0" err="1"/>
              <a:t>shaxs.yosh</a:t>
            </a:r>
            <a:r>
              <a:rPr lang="en-US" dirty="0"/>
              <a:t> = </a:t>
            </a:r>
            <a:r>
              <a:rPr lang="en-US" dirty="0" err="1"/>
              <a:t>yosh</a:t>
            </a:r>
            <a:endParaRPr lang="en-US" dirty="0"/>
          </a:p>
          <a:p>
            <a:r>
              <a:rPr lang="en-US" dirty="0"/>
              <a:t>       </a:t>
            </a:r>
          </a:p>
          <a:p>
            <a:r>
              <a:rPr lang="en-US" dirty="0"/>
              <a:t>       </a:t>
            </a:r>
            <a:r>
              <a:rPr lang="en-US" dirty="0" err="1"/>
              <a:t>def</a:t>
            </a:r>
            <a:r>
              <a:rPr lang="en-US" dirty="0"/>
              <a:t> </a:t>
            </a:r>
            <a:r>
              <a:rPr lang="en-US" dirty="0" err="1"/>
              <a:t>meningfunksiyam</a:t>
            </a:r>
            <a:r>
              <a:rPr lang="en-US" dirty="0"/>
              <a:t>(</a:t>
            </a:r>
            <a:r>
              <a:rPr lang="en-US" dirty="0" err="1"/>
              <a:t>shaxs</a:t>
            </a:r>
            <a:r>
              <a:rPr lang="en-US" dirty="0"/>
              <a:t>):</a:t>
            </a:r>
          </a:p>
          <a:p>
            <a:r>
              <a:rPr lang="en-US" dirty="0"/>
              <a:t>             print(“</a:t>
            </a:r>
            <a:r>
              <a:rPr lang="en-US" dirty="0" err="1"/>
              <a:t>Mening</a:t>
            </a:r>
            <a:r>
              <a:rPr lang="en-US" dirty="0"/>
              <a:t> </a:t>
            </a:r>
            <a:r>
              <a:rPr lang="en-US" dirty="0" err="1"/>
              <a:t>ismim</a:t>
            </a:r>
            <a:r>
              <a:rPr lang="en-US" dirty="0"/>
              <a:t> ”+</a:t>
            </a:r>
            <a:r>
              <a:rPr lang="en-US" dirty="0" err="1"/>
              <a:t>shaxs.ism</a:t>
            </a:r>
            <a:r>
              <a:rPr lang="en-US" dirty="0"/>
              <a:t>)</a:t>
            </a:r>
          </a:p>
          <a:p>
            <a:r>
              <a:rPr lang="en-US" dirty="0"/>
              <a:t> </a:t>
            </a:r>
          </a:p>
          <a:p>
            <a:r>
              <a:rPr lang="en-US" dirty="0"/>
              <a:t>p1 = </a:t>
            </a:r>
            <a:r>
              <a:rPr lang="en-US" dirty="0" err="1"/>
              <a:t>Inson</a:t>
            </a:r>
            <a:r>
              <a:rPr lang="en-US" dirty="0"/>
              <a:t>(“</a:t>
            </a:r>
            <a:r>
              <a:rPr lang="en-US" dirty="0" err="1"/>
              <a:t>Alisher</a:t>
            </a:r>
            <a:r>
              <a:rPr lang="en-US" dirty="0"/>
              <a:t>”, 30)</a:t>
            </a:r>
          </a:p>
          <a:p>
            <a:r>
              <a:rPr lang="en-US" dirty="0"/>
              <a:t>p1.yosh = 20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print(p1.yosh)</a:t>
            </a:r>
          </a:p>
        </p:txBody>
      </p:sp>
    </p:spTree>
    <p:extLst>
      <p:ext uri="{BB962C8B-B14F-4D97-AF65-F5344CB8AC3E}">
        <p14:creationId xmlns:p14="http://schemas.microsoft.com/office/powerpoint/2010/main" val="2862415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sz="1600" b="1" dirty="0" err="1"/>
              <a:t>Obyekt</a:t>
            </a:r>
            <a:r>
              <a:rPr lang="en-US" sz="1600" b="1" dirty="0"/>
              <a:t> </a:t>
            </a:r>
            <a:r>
              <a:rPr lang="en-US" sz="1600" b="1" dirty="0" err="1"/>
              <a:t>xususiyatlarini</a:t>
            </a:r>
            <a:r>
              <a:rPr lang="en-US" sz="1600" b="1" dirty="0"/>
              <a:t> </a:t>
            </a:r>
            <a:r>
              <a:rPr lang="en-US" sz="1600" b="1" dirty="0" err="1"/>
              <a:t>o‘chirish</a:t>
            </a:r>
            <a:endParaRPr lang="en-US" sz="1600" dirty="0"/>
          </a:p>
          <a:p>
            <a:r>
              <a:rPr lang="en-US" i="1" dirty="0" err="1"/>
              <a:t>Xususiyat</a:t>
            </a:r>
            <a:r>
              <a:rPr lang="en-US" i="1" dirty="0"/>
              <a:t> – class </a:t>
            </a:r>
            <a:r>
              <a:rPr lang="en-US" i="1" dirty="0" err="1"/>
              <a:t>ichidagi</a:t>
            </a:r>
            <a:r>
              <a:rPr lang="en-US" i="1" dirty="0"/>
              <a:t> </a:t>
            </a:r>
            <a:r>
              <a:rPr lang="en-US" i="1" dirty="0" err="1"/>
              <a:t>o‘zgaruvchi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funksiyalar</a:t>
            </a:r>
            <a:r>
              <a:rPr lang="en-US" i="1" dirty="0"/>
              <a:t> </a:t>
            </a:r>
            <a:r>
              <a:rPr lang="en-US" i="1" dirty="0" err="1"/>
              <a:t>hisoblanadi</a:t>
            </a:r>
            <a:r>
              <a:rPr lang="en-US" i="1" dirty="0"/>
              <a:t>.</a:t>
            </a:r>
            <a:endParaRPr lang="en-US" dirty="0"/>
          </a:p>
          <a:p>
            <a:r>
              <a:rPr lang="en-US" b="1" dirty="0"/>
              <a:t>del</a:t>
            </a:r>
            <a:r>
              <a:rPr lang="en-US" dirty="0"/>
              <a:t> </a:t>
            </a:r>
            <a:r>
              <a:rPr lang="en-US" dirty="0" err="1"/>
              <a:t>kalit</a:t>
            </a:r>
            <a:r>
              <a:rPr lang="en-US" dirty="0"/>
              <a:t> </a:t>
            </a:r>
            <a:r>
              <a:rPr lang="en-US" dirty="0" err="1"/>
              <a:t>so‘zidan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, </a:t>
            </a:r>
            <a:r>
              <a:rPr lang="en-US" dirty="0" err="1"/>
              <a:t>obyektlardagi</a:t>
            </a:r>
            <a:r>
              <a:rPr lang="en-US" dirty="0"/>
              <a:t> </a:t>
            </a:r>
            <a:r>
              <a:rPr lang="en-US" dirty="0" err="1"/>
              <a:t>xususiyatlarni</a:t>
            </a:r>
            <a:r>
              <a:rPr lang="en-US" dirty="0"/>
              <a:t> </a:t>
            </a:r>
            <a:r>
              <a:rPr lang="en-US" dirty="0" err="1"/>
              <a:t>o‘chirishingiz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6" t="4695" r="19795" b="1686"/>
          <a:stretch>
            <a:fillRect/>
          </a:stretch>
        </p:blipFill>
        <p:spPr bwMode="auto">
          <a:xfrm>
            <a:off x="4588451" y="3327255"/>
            <a:ext cx="6488257" cy="3530744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96007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sz="1600" b="1" dirty="0" err="1"/>
              <a:t>Obyektlarni</a:t>
            </a:r>
            <a:r>
              <a:rPr lang="en-US" sz="1600" b="1" dirty="0"/>
              <a:t> </a:t>
            </a:r>
            <a:r>
              <a:rPr lang="en-US" sz="1600" b="1" dirty="0" err="1"/>
              <a:t>o‘cherish</a:t>
            </a:r>
            <a:endParaRPr lang="en-US" sz="1600" b="1" dirty="0"/>
          </a:p>
          <a:p>
            <a:r>
              <a:rPr lang="en-US" dirty="0" err="1"/>
              <a:t>Obyektlarni</a:t>
            </a:r>
            <a:r>
              <a:rPr lang="en-US" dirty="0"/>
              <a:t> </a:t>
            </a:r>
            <a:r>
              <a:rPr lang="en-US" b="1" dirty="0"/>
              <a:t>del</a:t>
            </a:r>
            <a:r>
              <a:rPr lang="en-US" dirty="0"/>
              <a:t> </a:t>
            </a:r>
            <a:r>
              <a:rPr lang="en-US" dirty="0" err="1"/>
              <a:t>kalit</a:t>
            </a:r>
            <a:r>
              <a:rPr lang="en-US" dirty="0"/>
              <a:t> </a:t>
            </a:r>
            <a:r>
              <a:rPr lang="en-US" dirty="0" err="1"/>
              <a:t>so‘zidan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 </a:t>
            </a:r>
            <a:r>
              <a:rPr lang="en-US" dirty="0" err="1"/>
              <a:t>o‘chirishingiz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3979"/>
          <a:stretch>
            <a:fillRect/>
          </a:stretch>
        </p:blipFill>
        <p:spPr bwMode="auto">
          <a:xfrm>
            <a:off x="2286433" y="2681721"/>
            <a:ext cx="7619134" cy="4176279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74339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sz="1600" b="1" dirty="0"/>
              <a:t>pass </a:t>
            </a:r>
            <a:r>
              <a:rPr lang="en-US" sz="1600" b="1" dirty="0" err="1"/>
              <a:t>kalit</a:t>
            </a:r>
            <a:r>
              <a:rPr lang="en-US" sz="1600" b="1" dirty="0"/>
              <a:t> </a:t>
            </a:r>
            <a:r>
              <a:rPr lang="en-US" sz="1600" b="1" dirty="0" err="1"/>
              <a:t>so‘zi</a:t>
            </a:r>
            <a:endParaRPr lang="en-US" sz="1600" b="1" dirty="0"/>
          </a:p>
          <a:p>
            <a:r>
              <a:rPr lang="en-US" sz="1600" dirty="0"/>
              <a:t>Class (</a:t>
            </a:r>
            <a:r>
              <a:rPr lang="en-US" sz="1600" dirty="0" err="1"/>
              <a:t>sinf</a:t>
            </a:r>
            <a:r>
              <a:rPr lang="en-US" sz="1600" dirty="0"/>
              <a:t>) </a:t>
            </a:r>
            <a:r>
              <a:rPr lang="en-US" sz="1600" dirty="0" err="1"/>
              <a:t>bo‘sh</a:t>
            </a:r>
            <a:r>
              <a:rPr lang="en-US" sz="1600" dirty="0"/>
              <a:t> </a:t>
            </a:r>
            <a:r>
              <a:rPr lang="en-US" sz="1600" dirty="0" err="1"/>
              <a:t>bo‘lishi</a:t>
            </a:r>
            <a:r>
              <a:rPr lang="en-US" sz="1600" dirty="0"/>
              <a:t> </a:t>
            </a:r>
            <a:r>
              <a:rPr lang="en-US" sz="1600" dirty="0" err="1"/>
              <a:t>mumkin</a:t>
            </a:r>
            <a:r>
              <a:rPr lang="en-US" sz="1600" dirty="0"/>
              <a:t> </a:t>
            </a:r>
            <a:r>
              <a:rPr lang="en-US" sz="1600" dirty="0" err="1"/>
              <a:t>emas</a:t>
            </a:r>
            <a:r>
              <a:rPr lang="en-US" sz="1600" dirty="0"/>
              <a:t>, </a:t>
            </a:r>
            <a:r>
              <a:rPr lang="en-US" sz="1600" dirty="0" err="1"/>
              <a:t>lekin</a:t>
            </a:r>
            <a:r>
              <a:rPr lang="en-US" sz="1600" dirty="0"/>
              <a:t> agar </a:t>
            </a:r>
            <a:r>
              <a:rPr lang="en-US" sz="1600" dirty="0" err="1"/>
              <a:t>sizda</a:t>
            </a:r>
            <a:r>
              <a:rPr lang="en-US" sz="1600" dirty="0"/>
              <a:t> </a:t>
            </a:r>
            <a:r>
              <a:rPr lang="en-US" sz="1600" dirty="0" err="1"/>
              <a:t>biron</a:t>
            </a:r>
            <a:r>
              <a:rPr lang="en-US" sz="1600" dirty="0"/>
              <a:t> </a:t>
            </a:r>
            <a:r>
              <a:rPr lang="en-US" sz="1600" dirty="0" err="1"/>
              <a:t>sababga</a:t>
            </a:r>
            <a:r>
              <a:rPr lang="en-US" sz="1600" dirty="0"/>
              <a:t> </a:t>
            </a:r>
            <a:r>
              <a:rPr lang="en-US" sz="1600" dirty="0" err="1"/>
              <a:t>ko‘ra</a:t>
            </a:r>
            <a:r>
              <a:rPr lang="en-US" sz="1600" dirty="0"/>
              <a:t> </a:t>
            </a:r>
            <a:r>
              <a:rPr lang="en-US" sz="1600" dirty="0" err="1"/>
              <a:t>kontentsiz</a:t>
            </a:r>
            <a:r>
              <a:rPr lang="en-US" sz="1600" dirty="0"/>
              <a:t> class (</a:t>
            </a:r>
            <a:r>
              <a:rPr lang="en-US" sz="1600" dirty="0" err="1"/>
              <a:t>sinf</a:t>
            </a:r>
            <a:r>
              <a:rPr lang="en-US" sz="1600" dirty="0"/>
              <a:t>) </a:t>
            </a:r>
            <a:r>
              <a:rPr lang="en-US" sz="1600" dirty="0" err="1"/>
              <a:t>mavjud</a:t>
            </a:r>
            <a:r>
              <a:rPr lang="en-US" sz="1600" dirty="0"/>
              <a:t> </a:t>
            </a:r>
            <a:r>
              <a:rPr lang="en-US" sz="1600" dirty="0" err="1"/>
              <a:t>bo‘lsa</a:t>
            </a:r>
            <a:r>
              <a:rPr lang="en-US" sz="1600" dirty="0"/>
              <a:t>, </a:t>
            </a:r>
            <a:r>
              <a:rPr lang="en-US" sz="1600" dirty="0" err="1"/>
              <a:t>xatolikka</a:t>
            </a:r>
            <a:r>
              <a:rPr lang="en-US" sz="1600" dirty="0"/>
              <a:t> </a:t>
            </a:r>
            <a:r>
              <a:rPr lang="en-US" sz="1600" dirty="0" err="1"/>
              <a:t>yo‘l</a:t>
            </a:r>
            <a:r>
              <a:rPr lang="en-US" sz="1600" dirty="0"/>
              <a:t> </a:t>
            </a:r>
            <a:r>
              <a:rPr lang="en-US" sz="1600" dirty="0" err="1"/>
              <a:t>qo‘ymaslik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b="1" dirty="0"/>
              <a:t>pass</a:t>
            </a:r>
            <a:r>
              <a:rPr lang="en-US" sz="1600" dirty="0"/>
              <a:t> </a:t>
            </a:r>
            <a:r>
              <a:rPr lang="en-US" sz="1600" dirty="0" err="1"/>
              <a:t>kalit</a:t>
            </a:r>
            <a:r>
              <a:rPr lang="en-US" sz="1600" dirty="0"/>
              <a:t> </a:t>
            </a:r>
            <a:r>
              <a:rPr lang="en-US" sz="1600" dirty="0" err="1"/>
              <a:t>so‘zini</a:t>
            </a:r>
            <a:r>
              <a:rPr lang="en-US" sz="1600" dirty="0"/>
              <a:t> </a:t>
            </a:r>
            <a:r>
              <a:rPr lang="en-US" sz="1600" dirty="0" err="1"/>
              <a:t>kiriting</a:t>
            </a:r>
            <a:r>
              <a:rPr lang="en-US" sz="1600" dirty="0"/>
              <a:t>.</a:t>
            </a:r>
          </a:p>
          <a:p>
            <a:r>
              <a:rPr lang="en-US" sz="1600" dirty="0"/>
              <a:t>class </a:t>
            </a:r>
            <a:r>
              <a:rPr lang="en-US" sz="1600" dirty="0" err="1"/>
              <a:t>Inson</a:t>
            </a:r>
            <a:r>
              <a:rPr lang="en-US" sz="1600" dirty="0"/>
              <a:t>:</a:t>
            </a:r>
          </a:p>
          <a:p>
            <a:r>
              <a:rPr lang="en-US" sz="1600" dirty="0"/>
              <a:t>       pass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3424073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476400"/>
              </p:ext>
            </p:extLst>
          </p:nvPr>
        </p:nvGraphicFramePr>
        <p:xfrm>
          <a:off x="1274915" y="445865"/>
          <a:ext cx="10030393" cy="6058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3879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Parent class (</a:t>
            </a:r>
            <a:r>
              <a:rPr lang="en-US" b="1" dirty="0" err="1"/>
              <a:t>ota</a:t>
            </a:r>
            <a:r>
              <a:rPr lang="en-US" b="1" dirty="0"/>
              <a:t> class)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yaratish</a:t>
            </a:r>
            <a:endParaRPr lang="en-US" sz="2000" dirty="0"/>
          </a:p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Inson</a:t>
            </a:r>
            <a:r>
              <a:rPr lang="en-US" dirty="0"/>
              <a:t>:</a:t>
            </a:r>
          </a:p>
          <a:p>
            <a:pPr marL="457200" lvl="1" indent="0">
              <a:buNone/>
            </a:pPr>
            <a:r>
              <a:rPr lang="en-US" sz="2800" dirty="0" err="1"/>
              <a:t>def</a:t>
            </a:r>
            <a:r>
              <a:rPr lang="en-US" sz="2800" dirty="0"/>
              <a:t> __</a:t>
            </a:r>
            <a:r>
              <a:rPr lang="en-US" sz="2800" dirty="0" err="1"/>
              <a:t>init</a:t>
            </a:r>
            <a:r>
              <a:rPr lang="en-US" sz="2800" dirty="0"/>
              <a:t>__(</a:t>
            </a:r>
            <a:r>
              <a:rPr lang="en-US" sz="2800" dirty="0" err="1"/>
              <a:t>shaxs</a:t>
            </a:r>
            <a:r>
              <a:rPr lang="en-US" sz="2800" dirty="0"/>
              <a:t>, ism, </a:t>
            </a:r>
            <a:r>
              <a:rPr lang="en-US" sz="2800" dirty="0" err="1"/>
              <a:t>familya</a:t>
            </a:r>
            <a:r>
              <a:rPr lang="en-US" sz="2800" dirty="0"/>
              <a:t>):</a:t>
            </a:r>
          </a:p>
          <a:p>
            <a:pPr marL="457200" lvl="1" indent="0">
              <a:buNone/>
            </a:pPr>
            <a:r>
              <a:rPr lang="en-US" sz="2800" dirty="0"/>
              <a:t>	</a:t>
            </a:r>
            <a:r>
              <a:rPr lang="en-US" sz="2800" dirty="0" err="1"/>
              <a:t>shaxs.ism</a:t>
            </a:r>
            <a:r>
              <a:rPr lang="en-US" sz="2800" dirty="0"/>
              <a:t> = ism</a:t>
            </a:r>
          </a:p>
          <a:p>
            <a:pPr marL="457200" lvl="1" indent="0">
              <a:buNone/>
            </a:pPr>
            <a:r>
              <a:rPr lang="en-US" sz="2800" dirty="0"/>
              <a:t>	</a:t>
            </a:r>
            <a:r>
              <a:rPr lang="en-US" sz="2800" dirty="0" err="1"/>
              <a:t>shaxs.familya</a:t>
            </a:r>
            <a:r>
              <a:rPr lang="en-US" sz="2800" dirty="0"/>
              <a:t> = </a:t>
            </a:r>
            <a:r>
              <a:rPr lang="en-US" sz="2800" dirty="0" err="1"/>
              <a:t>familya</a:t>
            </a:r>
            <a:endParaRPr lang="en-US" sz="2800" dirty="0"/>
          </a:p>
          <a:p>
            <a:pPr marL="457200" lvl="1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def</a:t>
            </a:r>
            <a:r>
              <a:rPr lang="en-US" sz="2800" dirty="0"/>
              <a:t> </a:t>
            </a:r>
            <a:r>
              <a:rPr lang="en-US" sz="2800" dirty="0" err="1"/>
              <a:t>ChopEtish</a:t>
            </a:r>
            <a:r>
              <a:rPr lang="en-US" sz="2800" dirty="0"/>
              <a:t>(</a:t>
            </a:r>
            <a:r>
              <a:rPr lang="en-US" sz="2800" dirty="0" err="1"/>
              <a:t>shaxs</a:t>
            </a:r>
            <a:r>
              <a:rPr lang="en-US" sz="2800" dirty="0"/>
              <a:t>):</a:t>
            </a:r>
          </a:p>
          <a:p>
            <a:pPr marL="457200" lvl="1" indent="0">
              <a:buNone/>
            </a:pPr>
            <a:r>
              <a:rPr lang="en-US" sz="2800" dirty="0"/>
              <a:t>	print(</a:t>
            </a:r>
            <a:r>
              <a:rPr lang="en-US" sz="2800" dirty="0" err="1"/>
              <a:t>shaxs.ism</a:t>
            </a:r>
            <a:r>
              <a:rPr lang="en-US" sz="2800" dirty="0"/>
              <a:t>, </a:t>
            </a:r>
            <a:r>
              <a:rPr lang="en-US" sz="2800" dirty="0" err="1"/>
              <a:t>shaxs.familya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dirty="0"/>
              <a:t>x = </a:t>
            </a:r>
            <a:r>
              <a:rPr lang="en-US" dirty="0" err="1"/>
              <a:t>Inson</a:t>
            </a:r>
            <a:r>
              <a:rPr lang="en-US" dirty="0"/>
              <a:t>(“</a:t>
            </a:r>
            <a:r>
              <a:rPr lang="en-US" dirty="0" err="1"/>
              <a:t>Ulugbek</a:t>
            </a:r>
            <a:r>
              <a:rPr lang="en-US" dirty="0"/>
              <a:t>”, “</a:t>
            </a:r>
            <a:r>
              <a:rPr lang="en-US" dirty="0" err="1"/>
              <a:t>Dehqonov</a:t>
            </a:r>
            <a:r>
              <a:rPr lang="en-US" dirty="0"/>
              <a:t>”)</a:t>
            </a:r>
          </a:p>
          <a:p>
            <a:pPr marL="0" indent="0">
              <a:buNone/>
            </a:pPr>
            <a:r>
              <a:rPr lang="en-US" dirty="0" err="1"/>
              <a:t>x.ChopEtish</a:t>
            </a:r>
            <a:r>
              <a:rPr lang="en-US" dirty="0"/>
              <a:t>()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898410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Child (bola) </a:t>
            </a:r>
            <a:r>
              <a:rPr lang="en-US" b="1" dirty="0" err="1"/>
              <a:t>classini</a:t>
            </a:r>
            <a:r>
              <a:rPr lang="en-US" b="1" dirty="0"/>
              <a:t> </a:t>
            </a:r>
            <a:r>
              <a:rPr lang="en-US" b="1" dirty="0" err="1"/>
              <a:t>yaratish</a:t>
            </a:r>
            <a:endParaRPr lang="en-US" dirty="0"/>
          </a:p>
          <a:p>
            <a:r>
              <a:rPr lang="en-US" dirty="0" err="1"/>
              <a:t>Funksionallikni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classdan</a:t>
            </a:r>
            <a:r>
              <a:rPr lang="en-US" dirty="0"/>
              <a:t> </a:t>
            </a:r>
            <a:r>
              <a:rPr lang="en-US" b="1" dirty="0"/>
              <a:t>inherent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class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parent (</a:t>
            </a:r>
            <a:r>
              <a:rPr lang="en-US" dirty="0" err="1"/>
              <a:t>ota</a:t>
            </a:r>
            <a:r>
              <a:rPr lang="en-US" dirty="0"/>
              <a:t>) </a:t>
            </a:r>
            <a:r>
              <a:rPr lang="en-US" dirty="0" err="1"/>
              <a:t>classni</a:t>
            </a:r>
            <a:r>
              <a:rPr lang="en-US" dirty="0"/>
              <a:t> child </a:t>
            </a:r>
            <a:r>
              <a:rPr lang="en-US" dirty="0" err="1"/>
              <a:t>classini</a:t>
            </a:r>
            <a:r>
              <a:rPr lang="en-US" dirty="0"/>
              <a:t> </a:t>
            </a:r>
            <a:r>
              <a:rPr lang="en-US" dirty="0" err="1"/>
              <a:t>yaratishda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parametri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joylashtiriladi</a:t>
            </a:r>
            <a:r>
              <a:rPr lang="en-US" dirty="0"/>
              <a:t>, </a:t>
            </a:r>
            <a:r>
              <a:rPr lang="en-US" dirty="0" err="1"/>
              <a:t>quyidagidek</a:t>
            </a:r>
            <a:r>
              <a:rPr lang="en-US" dirty="0"/>
              <a:t>.  </a:t>
            </a:r>
          </a:p>
          <a:p>
            <a:r>
              <a:rPr lang="en-US" b="1" dirty="0"/>
              <a:t>class </a:t>
            </a:r>
            <a:r>
              <a:rPr lang="en-US" b="1" dirty="0" err="1"/>
              <a:t>Ustoz</a:t>
            </a:r>
            <a:r>
              <a:rPr lang="en-US" b="1" dirty="0"/>
              <a:t>(</a:t>
            </a:r>
            <a:r>
              <a:rPr lang="en-US" b="1" dirty="0" err="1"/>
              <a:t>Inson</a:t>
            </a:r>
            <a:r>
              <a:rPr lang="en-US" b="1" dirty="0"/>
              <a:t>)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classidan</a:t>
            </a:r>
            <a:r>
              <a:rPr lang="en-US" dirty="0"/>
              <a:t> </a:t>
            </a:r>
            <a:r>
              <a:rPr lang="en-US" dirty="0" err="1"/>
              <a:t>o‘zgaruvchilar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funksiyalarni</a:t>
            </a:r>
            <a:r>
              <a:rPr lang="en-US" dirty="0"/>
              <a:t> inherent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</a:t>
            </a:r>
            <a:r>
              <a:rPr lang="en-US" dirty="0" err="1"/>
              <a:t>Ustoz</a:t>
            </a:r>
            <a:r>
              <a:rPr lang="en-US" dirty="0"/>
              <a:t> </a:t>
            </a:r>
            <a:r>
              <a:rPr lang="en-US" dirty="0" err="1"/>
              <a:t>nomli</a:t>
            </a:r>
            <a:r>
              <a:rPr lang="en-US" dirty="0"/>
              <a:t> class </a:t>
            </a:r>
            <a:r>
              <a:rPr lang="en-US" dirty="0" err="1"/>
              <a:t>yaratamiz</a:t>
            </a:r>
            <a:r>
              <a:rPr lang="en-US" dirty="0"/>
              <a:t>: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nomli</a:t>
            </a:r>
            <a:r>
              <a:rPr lang="en-US" dirty="0"/>
              <a:t> parent (</a:t>
            </a:r>
            <a:r>
              <a:rPr lang="en-US" dirty="0" err="1"/>
              <a:t>ota</a:t>
            </a:r>
            <a:r>
              <a:rPr lang="en-US" dirty="0"/>
              <a:t>) </a:t>
            </a:r>
            <a:r>
              <a:rPr lang="en-US" dirty="0" err="1"/>
              <a:t>classini</a:t>
            </a:r>
            <a:r>
              <a:rPr lang="en-US" dirty="0"/>
              <a:t> </a:t>
            </a:r>
            <a:r>
              <a:rPr lang="en-US" dirty="0" err="1"/>
              <a:t>yaratdik</a:t>
            </a:r>
            <a:r>
              <a:rPr lang="en-US" dirty="0"/>
              <a:t>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7455146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Child (bola) </a:t>
            </a:r>
            <a:r>
              <a:rPr lang="en-US" b="1" dirty="0" err="1"/>
              <a:t>classini</a:t>
            </a:r>
            <a:r>
              <a:rPr lang="en-US" b="1" dirty="0"/>
              <a:t> </a:t>
            </a:r>
            <a:r>
              <a:rPr lang="en-US" b="1" dirty="0" err="1"/>
              <a:t>yaratish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Inson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shaxs.ism</a:t>
            </a:r>
            <a:r>
              <a:rPr lang="en-US" dirty="0"/>
              <a:t> = ism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shaxs.familya</a:t>
            </a:r>
            <a:r>
              <a:rPr lang="en-US" dirty="0"/>
              <a:t> = </a:t>
            </a:r>
            <a:r>
              <a:rPr lang="en-US" dirty="0" err="1"/>
              <a:t>familya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 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</a:t>
            </a:r>
            <a:r>
              <a:rPr lang="en-US" dirty="0" err="1"/>
              <a:t>ChopEtish</a:t>
            </a:r>
            <a:r>
              <a:rPr lang="en-US" dirty="0"/>
              <a:t>(</a:t>
            </a:r>
            <a:r>
              <a:rPr lang="en-US" dirty="0" err="1"/>
              <a:t>shaxs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	print(</a:t>
            </a:r>
            <a:r>
              <a:rPr lang="en-US" dirty="0" err="1"/>
              <a:t>shaxs.ism</a:t>
            </a:r>
            <a:r>
              <a:rPr lang="en-US" dirty="0"/>
              <a:t>, </a:t>
            </a:r>
            <a:r>
              <a:rPr lang="en-US" dirty="0" err="1"/>
              <a:t>shaxs.familya</a:t>
            </a:r>
            <a:r>
              <a:rPr lang="en-US" dirty="0"/>
              <a:t>)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0656794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dirty="0"/>
              <a:t>Child </a:t>
            </a:r>
            <a:r>
              <a:rPr lang="en-US" dirty="0" err="1"/>
              <a:t>classi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quyidagidek</a:t>
            </a:r>
            <a:r>
              <a:rPr lang="en-US" dirty="0"/>
              <a:t> </a:t>
            </a:r>
            <a:r>
              <a:rPr lang="en-US" dirty="0" err="1"/>
              <a:t>yozilishi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Ustoz</a:t>
            </a:r>
            <a:r>
              <a:rPr lang="en-US" dirty="0"/>
              <a:t> </a:t>
            </a:r>
            <a:r>
              <a:rPr lang="en-US" dirty="0" err="1"/>
              <a:t>nomli</a:t>
            </a:r>
            <a:r>
              <a:rPr lang="en-US" dirty="0"/>
              <a:t> child </a:t>
            </a:r>
            <a:r>
              <a:rPr lang="en-US" dirty="0" err="1"/>
              <a:t>classini</a:t>
            </a:r>
            <a:r>
              <a:rPr lang="en-US" dirty="0"/>
              <a:t> </a:t>
            </a:r>
            <a:r>
              <a:rPr lang="en-US" dirty="0" err="1"/>
              <a:t>yaratamiz</a:t>
            </a:r>
            <a:r>
              <a:rPr lang="en-US" dirty="0"/>
              <a:t>:</a:t>
            </a:r>
            <a:endParaRPr lang="en-US" sz="2400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sz="2800" dirty="0"/>
              <a:t>class </a:t>
            </a:r>
            <a:r>
              <a:rPr lang="en-US" sz="2800" dirty="0" err="1"/>
              <a:t>Ustoz</a:t>
            </a:r>
            <a:r>
              <a:rPr lang="en-US" sz="2800" dirty="0"/>
              <a:t>(</a:t>
            </a:r>
            <a:r>
              <a:rPr lang="en-US" sz="2800" dirty="0" err="1"/>
              <a:t>Inson</a:t>
            </a:r>
            <a:r>
              <a:rPr lang="en-US" sz="2800" dirty="0"/>
              <a:t>):</a:t>
            </a:r>
          </a:p>
          <a:p>
            <a:pPr marL="457200" lvl="1" indent="0">
              <a:buNone/>
            </a:pPr>
            <a:r>
              <a:rPr lang="en-US" sz="2800" dirty="0"/>
              <a:t>      pass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446970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Ustoz</a:t>
            </a:r>
            <a:r>
              <a:rPr lang="en-US" dirty="0"/>
              <a:t> child (bola) </a:t>
            </a:r>
            <a:r>
              <a:rPr lang="en-US" dirty="0" err="1"/>
              <a:t>classi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parent (</a:t>
            </a:r>
            <a:r>
              <a:rPr lang="en-US" dirty="0" err="1"/>
              <a:t>ota</a:t>
            </a:r>
            <a:r>
              <a:rPr lang="en-US" dirty="0"/>
              <a:t>) </a:t>
            </a:r>
            <a:r>
              <a:rPr lang="en-US" dirty="0" err="1"/>
              <a:t>classidagi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o‘zgaruvchi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funksiyalarni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 </a:t>
            </a:r>
            <a:r>
              <a:rPr lang="en-US" dirty="0" err="1"/>
              <a:t>Ustoz</a:t>
            </a:r>
            <a:r>
              <a:rPr lang="en-US" dirty="0"/>
              <a:t> child </a:t>
            </a:r>
            <a:r>
              <a:rPr lang="en-US" dirty="0" err="1"/>
              <a:t>classidan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 </a:t>
            </a:r>
            <a:r>
              <a:rPr lang="en-US" dirty="0" err="1"/>
              <a:t>ChopEtish</a:t>
            </a:r>
            <a:r>
              <a:rPr lang="en-US" dirty="0"/>
              <a:t>() </a:t>
            </a:r>
            <a:r>
              <a:rPr lang="en-US" dirty="0" err="1"/>
              <a:t>funskiyasini</a:t>
            </a:r>
            <a:r>
              <a:rPr lang="en-US" dirty="0"/>
              <a:t> </a:t>
            </a:r>
            <a:r>
              <a:rPr lang="en-US" dirty="0" err="1"/>
              <a:t>ishlatib</a:t>
            </a:r>
            <a:r>
              <a:rPr lang="en-US" dirty="0"/>
              <a:t> </a:t>
            </a:r>
            <a:r>
              <a:rPr lang="en-US" dirty="0" err="1"/>
              <a:t>ko‘rishimiz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misolda</a:t>
            </a:r>
            <a:r>
              <a:rPr lang="en-US" dirty="0"/>
              <a:t>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dirty="0" err="1"/>
              <a:t>Ustoz</a:t>
            </a:r>
            <a:r>
              <a:rPr lang="en-US" dirty="0"/>
              <a:t> </a:t>
            </a:r>
            <a:r>
              <a:rPr lang="en-US" dirty="0" err="1"/>
              <a:t>classidan</a:t>
            </a:r>
            <a:r>
              <a:rPr lang="en-US" dirty="0"/>
              <a:t> </a:t>
            </a:r>
            <a:r>
              <a:rPr lang="en-US" dirty="0" err="1"/>
              <a:t>foydalanamiz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b="1" dirty="0" err="1"/>
              <a:t>ChopEtish</a:t>
            </a:r>
            <a:r>
              <a:rPr lang="en-US" b="1" dirty="0"/>
              <a:t>()</a:t>
            </a:r>
            <a:r>
              <a:rPr lang="en-US" dirty="0"/>
              <a:t> </a:t>
            </a:r>
            <a:r>
              <a:rPr lang="en-US" dirty="0" err="1"/>
              <a:t>funksiyasini</a:t>
            </a:r>
            <a:r>
              <a:rPr lang="en-US" dirty="0"/>
              <a:t> </a:t>
            </a:r>
            <a:r>
              <a:rPr lang="en-US" dirty="0" err="1"/>
              <a:t>chaqirib</a:t>
            </a:r>
            <a:r>
              <a:rPr lang="en-US" dirty="0"/>
              <a:t> </a:t>
            </a:r>
            <a:r>
              <a:rPr lang="en-US" dirty="0" err="1"/>
              <a:t>ishlatamiz</a:t>
            </a:r>
            <a:r>
              <a:rPr lang="en-US" dirty="0"/>
              <a:t>: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631388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Inson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shaxs.ism</a:t>
            </a:r>
            <a:r>
              <a:rPr lang="en-US" dirty="0"/>
              <a:t> = ism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shaxs.familya</a:t>
            </a:r>
            <a:r>
              <a:rPr lang="en-US" dirty="0"/>
              <a:t> = </a:t>
            </a:r>
            <a:r>
              <a:rPr lang="en-US" dirty="0" err="1"/>
              <a:t>familya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 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</a:t>
            </a:r>
            <a:r>
              <a:rPr lang="en-US" dirty="0" err="1"/>
              <a:t>ChopEtish</a:t>
            </a:r>
            <a:r>
              <a:rPr lang="en-US" dirty="0"/>
              <a:t>(</a:t>
            </a:r>
            <a:r>
              <a:rPr lang="en-US" dirty="0" err="1"/>
              <a:t>shaxs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    print(</a:t>
            </a:r>
            <a:r>
              <a:rPr lang="en-US" dirty="0" err="1"/>
              <a:t>shaxs.ism</a:t>
            </a:r>
            <a:r>
              <a:rPr lang="en-US" dirty="0"/>
              <a:t>, </a:t>
            </a:r>
            <a:r>
              <a:rPr lang="en-US" dirty="0" err="1"/>
              <a:t>shaxs.familya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Ustoz</a:t>
            </a:r>
            <a:r>
              <a:rPr lang="en-US" dirty="0"/>
              <a:t>(</a:t>
            </a:r>
            <a:r>
              <a:rPr lang="en-US" dirty="0" err="1"/>
              <a:t>Inson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pass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x = </a:t>
            </a:r>
            <a:r>
              <a:rPr lang="en-US" dirty="0" err="1"/>
              <a:t>Ustoz</a:t>
            </a:r>
            <a:r>
              <a:rPr lang="en-US" dirty="0"/>
              <a:t>("</a:t>
            </a:r>
            <a:r>
              <a:rPr lang="en-US" dirty="0" err="1"/>
              <a:t>Kamoldin</a:t>
            </a:r>
            <a:r>
              <a:rPr lang="en-US" dirty="0"/>
              <a:t>", "</a:t>
            </a:r>
            <a:r>
              <a:rPr lang="en-US" dirty="0" err="1"/>
              <a:t>Jalilov</a:t>
            </a:r>
            <a:r>
              <a:rPr lang="en-US" dirty="0"/>
              <a:t>")</a:t>
            </a:r>
          </a:p>
          <a:p>
            <a:pPr marL="0" indent="0">
              <a:buNone/>
            </a:pPr>
            <a:r>
              <a:rPr lang="en-US" dirty="0" err="1"/>
              <a:t>x.ChopEtish</a:t>
            </a:r>
            <a:r>
              <a:rPr lang="en-US" dirty="0"/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28726599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__</a:t>
            </a:r>
            <a:r>
              <a:rPr lang="en-US" b="1" dirty="0" err="1"/>
              <a:t>init</a:t>
            </a:r>
            <a:r>
              <a:rPr lang="en-US" b="1" dirty="0"/>
              <a:t>__() </a:t>
            </a:r>
            <a:r>
              <a:rPr lang="en-US" b="1" dirty="0" err="1"/>
              <a:t>funksiyasini</a:t>
            </a:r>
            <a:r>
              <a:rPr lang="en-US" b="1" dirty="0"/>
              <a:t> Child </a:t>
            </a:r>
            <a:r>
              <a:rPr lang="en-US" b="1" dirty="0" err="1"/>
              <a:t>classiga</a:t>
            </a:r>
            <a:r>
              <a:rPr lang="en-US" b="1" dirty="0"/>
              <a:t> </a:t>
            </a:r>
            <a:r>
              <a:rPr lang="en-US" b="1" dirty="0" err="1"/>
              <a:t>qo‘shish</a:t>
            </a:r>
            <a:endParaRPr lang="en-US" b="1" dirty="0"/>
          </a:p>
          <a:p>
            <a:pPr marL="457200" lvl="1" indent="0">
              <a:buNone/>
            </a:pPr>
            <a:r>
              <a:rPr lang="en-US" sz="2000" dirty="0" err="1"/>
              <a:t>Yuqoridagi</a:t>
            </a:r>
            <a:r>
              <a:rPr lang="en-US" sz="2000" dirty="0"/>
              <a:t> </a:t>
            </a:r>
            <a:r>
              <a:rPr lang="en-US" sz="2000" dirty="0" err="1"/>
              <a:t>misollarda</a:t>
            </a:r>
            <a:r>
              <a:rPr lang="en-US" sz="2000" dirty="0"/>
              <a:t> biz Parent </a:t>
            </a:r>
            <a:r>
              <a:rPr lang="en-US" sz="2000" dirty="0" err="1"/>
              <a:t>classidan</a:t>
            </a:r>
            <a:r>
              <a:rPr lang="en-US" sz="2000" dirty="0"/>
              <a:t> </a:t>
            </a:r>
            <a:r>
              <a:rPr lang="en-US" sz="2000" dirty="0" err="1"/>
              <a:t>o‘zgaruvchilar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funksiyalarni</a:t>
            </a:r>
            <a:r>
              <a:rPr lang="en-US" sz="2000" dirty="0"/>
              <a:t> </a:t>
            </a:r>
            <a:r>
              <a:rPr lang="en-US" sz="2000" b="1" dirty="0"/>
              <a:t>inherent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/>
              <a:t>oladigan</a:t>
            </a:r>
            <a:r>
              <a:rPr lang="en-US" sz="2000" dirty="0"/>
              <a:t> Child </a:t>
            </a:r>
            <a:r>
              <a:rPr lang="en-US" sz="2000" dirty="0" err="1"/>
              <a:t>classini</a:t>
            </a:r>
            <a:r>
              <a:rPr lang="en-US" sz="2000" dirty="0"/>
              <a:t> </a:t>
            </a:r>
            <a:r>
              <a:rPr lang="en-US" sz="2000" dirty="0" err="1"/>
              <a:t>yaratish</a:t>
            </a:r>
            <a:r>
              <a:rPr lang="en-US" sz="2000" dirty="0"/>
              <a:t> </a:t>
            </a:r>
            <a:r>
              <a:rPr lang="en-US" sz="2000" dirty="0" err="1"/>
              <a:t>jarayonini</a:t>
            </a:r>
            <a:r>
              <a:rPr lang="en-US" sz="2000" dirty="0"/>
              <a:t> </a:t>
            </a:r>
            <a:r>
              <a:rPr lang="en-US" sz="2000" dirty="0" err="1"/>
              <a:t>ko‘rdik</a:t>
            </a:r>
            <a:r>
              <a:rPr lang="en-US" sz="2000" dirty="0"/>
              <a:t>.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bo‘limda</a:t>
            </a:r>
            <a:r>
              <a:rPr lang="en-US" sz="2000" dirty="0"/>
              <a:t> </a:t>
            </a:r>
            <a:r>
              <a:rPr lang="en-US" sz="2000" b="1" dirty="0"/>
              <a:t>__</a:t>
            </a:r>
            <a:r>
              <a:rPr lang="en-US" sz="2000" b="1" dirty="0" err="1"/>
              <a:t>init</a:t>
            </a:r>
            <a:r>
              <a:rPr lang="en-US" sz="2000" b="1" dirty="0"/>
              <a:t>__</a:t>
            </a:r>
            <a:r>
              <a:rPr lang="en-US" sz="2000" dirty="0"/>
              <a:t> </a:t>
            </a:r>
            <a:r>
              <a:rPr lang="en-US" sz="2000" dirty="0" err="1"/>
              <a:t>funksiyasini</a:t>
            </a:r>
            <a:r>
              <a:rPr lang="en-US" sz="2000" dirty="0"/>
              <a:t> child </a:t>
            </a:r>
            <a:r>
              <a:rPr lang="en-US" sz="2000" dirty="0" err="1"/>
              <a:t>classiga</a:t>
            </a:r>
            <a:r>
              <a:rPr lang="en-US" sz="2000" dirty="0"/>
              <a:t> </a:t>
            </a:r>
            <a:r>
              <a:rPr lang="en-US" sz="2000" dirty="0" err="1"/>
              <a:t>qo‘shish</a:t>
            </a:r>
            <a:r>
              <a:rPr lang="en-US" sz="2000" dirty="0"/>
              <a:t> </a:t>
            </a:r>
            <a:r>
              <a:rPr lang="en-US" sz="2000" dirty="0" err="1"/>
              <a:t>jarayonini</a:t>
            </a:r>
            <a:r>
              <a:rPr lang="en-US" sz="2000" dirty="0"/>
              <a:t> </a:t>
            </a:r>
            <a:r>
              <a:rPr lang="en-US" sz="2000" dirty="0" err="1"/>
              <a:t>ko‘rib</a:t>
            </a:r>
            <a:r>
              <a:rPr lang="en-US" sz="2000" dirty="0"/>
              <a:t> </a:t>
            </a:r>
            <a:r>
              <a:rPr lang="en-US" sz="2000" dirty="0" err="1"/>
              <a:t>chiqamiz</a:t>
            </a:r>
            <a:r>
              <a:rPr lang="en-US" sz="2000" dirty="0"/>
              <a:t>. </a:t>
            </a:r>
            <a:r>
              <a:rPr lang="en-US" sz="2000" b="1" dirty="0"/>
              <a:t>__</a:t>
            </a:r>
            <a:r>
              <a:rPr lang="en-US" sz="2000" b="1" dirty="0" err="1"/>
              <a:t>init</a:t>
            </a:r>
            <a:r>
              <a:rPr lang="en-US" sz="2000" b="1" dirty="0"/>
              <a:t>__</a:t>
            </a:r>
            <a:r>
              <a:rPr lang="en-US" sz="2000" dirty="0"/>
              <a:t> </a:t>
            </a:r>
            <a:r>
              <a:rPr lang="en-US" sz="2000" dirty="0" err="1"/>
              <a:t>funksiyasi</a:t>
            </a:r>
            <a:r>
              <a:rPr lang="en-US" sz="2000" dirty="0"/>
              <a:t> child (bola) </a:t>
            </a:r>
            <a:r>
              <a:rPr lang="en-US" sz="2000" dirty="0" err="1"/>
              <a:t>classida</a:t>
            </a:r>
            <a:r>
              <a:rPr lang="en-US" sz="2000" dirty="0"/>
              <a:t> </a:t>
            </a:r>
            <a:r>
              <a:rPr lang="en-US" sz="2000" dirty="0" err="1"/>
              <a:t>dasturchiga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parametr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o‘zgaruvchi</a:t>
            </a:r>
            <a:r>
              <a:rPr lang="en-US" sz="2000" dirty="0"/>
              <a:t> </a:t>
            </a:r>
            <a:r>
              <a:rPr lang="en-US" sz="2000" dirty="0" err="1"/>
              <a:t>yaratish</a:t>
            </a:r>
            <a:r>
              <a:rPr lang="en-US" sz="2000" dirty="0"/>
              <a:t> </a:t>
            </a:r>
            <a:r>
              <a:rPr lang="en-US" sz="2000" dirty="0" err="1"/>
              <a:t>imkonini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</a:t>
            </a:r>
          </a:p>
          <a:p>
            <a:pPr marL="457200" lvl="1" indent="0">
              <a:buNone/>
            </a:pPr>
            <a:r>
              <a:rPr lang="en-US" sz="2000" dirty="0" err="1"/>
              <a:t>Ustoz</a:t>
            </a:r>
            <a:r>
              <a:rPr lang="en-US" sz="2000" dirty="0"/>
              <a:t> </a:t>
            </a:r>
            <a:r>
              <a:rPr lang="en-US" sz="2000" dirty="0" err="1"/>
              <a:t>classiga</a:t>
            </a:r>
            <a:r>
              <a:rPr lang="en-US" sz="2000" dirty="0"/>
              <a:t> </a:t>
            </a:r>
            <a:r>
              <a:rPr lang="en-US" sz="2000" b="1" dirty="0"/>
              <a:t>__</a:t>
            </a:r>
            <a:r>
              <a:rPr lang="en-US" sz="2000" b="1" dirty="0" err="1"/>
              <a:t>init</a:t>
            </a:r>
            <a:r>
              <a:rPr lang="en-US" sz="2000" b="1" dirty="0"/>
              <a:t>__()</a:t>
            </a:r>
            <a:r>
              <a:rPr lang="en-US" sz="2000" dirty="0"/>
              <a:t> </a:t>
            </a:r>
            <a:r>
              <a:rPr lang="en-US" sz="2000" dirty="0" err="1"/>
              <a:t>funksiyasini</a:t>
            </a:r>
            <a:r>
              <a:rPr lang="en-US" sz="2000" dirty="0"/>
              <a:t> </a:t>
            </a:r>
            <a:r>
              <a:rPr lang="en-US" sz="2000" dirty="0" err="1"/>
              <a:t>qo‘shamiz</a:t>
            </a:r>
            <a:r>
              <a:rPr lang="en-US" sz="2000" dirty="0"/>
              <a:t>:</a:t>
            </a:r>
          </a:p>
          <a:p>
            <a:r>
              <a:rPr lang="en-US" dirty="0"/>
              <a:t>class </a:t>
            </a:r>
            <a:r>
              <a:rPr lang="en-US" dirty="0" err="1"/>
              <a:t>Ustoz</a:t>
            </a:r>
            <a:r>
              <a:rPr lang="en-US" dirty="0"/>
              <a:t>(</a:t>
            </a:r>
            <a:r>
              <a:rPr lang="en-US" dirty="0" err="1"/>
              <a:t>Inson</a:t>
            </a:r>
            <a:r>
              <a:rPr lang="en-US" dirty="0"/>
              <a:t>):</a:t>
            </a:r>
            <a:endParaRPr lang="en-US" sz="3600" dirty="0"/>
          </a:p>
          <a:p>
            <a:r>
              <a:rPr lang="en-US" dirty="0"/>
              <a:t>	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):</a:t>
            </a:r>
            <a:endParaRPr lang="en-US" sz="3600" dirty="0"/>
          </a:p>
          <a:p>
            <a:pPr marL="457200" lvl="1" indent="0">
              <a:buNone/>
            </a:pPr>
            <a:r>
              <a:rPr lang="en-US" sz="2000" b="1" dirty="0"/>
              <a:t>__</a:t>
            </a:r>
            <a:r>
              <a:rPr lang="en-US" sz="2000" b="1" dirty="0" err="1"/>
              <a:t>init</a:t>
            </a:r>
            <a:r>
              <a:rPr lang="en-US" sz="2000" b="1" dirty="0"/>
              <a:t>__()</a:t>
            </a:r>
            <a:r>
              <a:rPr lang="en-US" sz="2000" dirty="0"/>
              <a:t> </a:t>
            </a:r>
            <a:r>
              <a:rPr lang="en-US" sz="2000" dirty="0" err="1"/>
              <a:t>funksiyasini</a:t>
            </a:r>
            <a:r>
              <a:rPr lang="en-US" sz="2000" dirty="0"/>
              <a:t> child </a:t>
            </a:r>
            <a:r>
              <a:rPr lang="en-US" sz="2000" dirty="0" err="1"/>
              <a:t>classiga</a:t>
            </a:r>
            <a:r>
              <a:rPr lang="en-US" sz="2000" dirty="0"/>
              <a:t> </a:t>
            </a:r>
            <a:r>
              <a:rPr lang="en-US" sz="2000" dirty="0" err="1"/>
              <a:t>qo‘shsangiz</a:t>
            </a:r>
            <a:r>
              <a:rPr lang="en-US" sz="2000" dirty="0"/>
              <a:t>, child </a:t>
            </a:r>
            <a:r>
              <a:rPr lang="en-US" sz="2000" dirty="0" err="1"/>
              <a:t>classi</a:t>
            </a:r>
            <a:r>
              <a:rPr lang="en-US" sz="2000" dirty="0"/>
              <a:t> parent </a:t>
            </a:r>
            <a:r>
              <a:rPr lang="en-US" sz="2000" dirty="0" err="1"/>
              <a:t>classning</a:t>
            </a:r>
            <a:r>
              <a:rPr lang="en-US" sz="2000" dirty="0"/>
              <a:t> </a:t>
            </a:r>
            <a:r>
              <a:rPr lang="en-US" sz="2000" b="1" dirty="0"/>
              <a:t>__</a:t>
            </a:r>
            <a:r>
              <a:rPr lang="en-US" sz="2000" b="1" dirty="0" err="1"/>
              <a:t>init</a:t>
            </a:r>
            <a:r>
              <a:rPr lang="en-US" sz="2000" b="1" dirty="0"/>
              <a:t>__()</a:t>
            </a:r>
            <a:r>
              <a:rPr lang="en-US" sz="2000" dirty="0"/>
              <a:t> </a:t>
            </a:r>
            <a:r>
              <a:rPr lang="en-US" sz="2000" dirty="0" err="1"/>
              <a:t>funksiyasini</a:t>
            </a:r>
            <a:r>
              <a:rPr lang="en-US" sz="2000" dirty="0"/>
              <a:t> inherent </a:t>
            </a:r>
            <a:r>
              <a:rPr lang="en-US" sz="2000" dirty="0" err="1"/>
              <a:t>qilmaydi</a:t>
            </a:r>
            <a:r>
              <a:rPr lang="en-US" sz="2000" dirty="0"/>
              <a:t>.</a:t>
            </a:r>
          </a:p>
          <a:p>
            <a:pPr marL="457200" lvl="1" indent="0">
              <a:buNone/>
            </a:pPr>
            <a:endParaRPr lang="en-US" sz="2000" b="1" dirty="0"/>
          </a:p>
          <a:p>
            <a:pPr marL="457200" lvl="1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45615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dirty="0" err="1"/>
              <a:t>Ustoz</a:t>
            </a:r>
            <a:r>
              <a:rPr lang="en-US" dirty="0"/>
              <a:t> </a:t>
            </a:r>
            <a:r>
              <a:rPr lang="en-US" dirty="0" err="1"/>
              <a:t>classiga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paramatr</a:t>
            </a:r>
            <a:r>
              <a:rPr lang="en-US" dirty="0"/>
              <a:t> </a:t>
            </a:r>
            <a:r>
              <a:rPr lang="en-US" dirty="0" err="1"/>
              <a:t>qo‘shib</a:t>
            </a:r>
            <a:r>
              <a:rPr lang="en-US" dirty="0"/>
              <a:t> </a:t>
            </a:r>
            <a:r>
              <a:rPr lang="en-US" dirty="0" err="1"/>
              <a:t>sinab</a:t>
            </a:r>
            <a:r>
              <a:rPr lang="en-US" dirty="0"/>
              <a:t> </a:t>
            </a:r>
            <a:r>
              <a:rPr lang="en-US" dirty="0" err="1"/>
              <a:t>ko‘ramiz</a:t>
            </a:r>
            <a:r>
              <a:rPr lang="en-US" dirty="0"/>
              <a:t>. </a:t>
            </a:r>
            <a:r>
              <a:rPr lang="en-US" dirty="0" err="1"/>
              <a:t>tug‘ilgan</a:t>
            </a:r>
            <a:r>
              <a:rPr lang="en-US" dirty="0"/>
              <a:t> </a:t>
            </a:r>
            <a:r>
              <a:rPr lang="en-US" dirty="0" err="1"/>
              <a:t>yil</a:t>
            </a:r>
            <a:r>
              <a:rPr lang="en-US" dirty="0"/>
              <a:t>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parameter </a:t>
            </a:r>
            <a:r>
              <a:rPr lang="en-US" dirty="0" err="1"/>
              <a:t>qo‘shamiz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sz="2400" dirty="0"/>
              <a:t>class </a:t>
            </a:r>
            <a:r>
              <a:rPr lang="en-US" sz="2400" dirty="0" err="1"/>
              <a:t>Ustoz</a:t>
            </a:r>
            <a:r>
              <a:rPr lang="en-US" sz="2400" dirty="0"/>
              <a:t>(</a:t>
            </a:r>
            <a:r>
              <a:rPr lang="en-US" sz="2400" dirty="0" err="1"/>
              <a:t>Inson</a:t>
            </a:r>
            <a:r>
              <a:rPr lang="en-US" sz="2400" dirty="0"/>
              <a:t>):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def</a:t>
            </a:r>
            <a:r>
              <a:rPr lang="en-US" sz="2400" dirty="0"/>
              <a:t> __</a:t>
            </a:r>
            <a:r>
              <a:rPr lang="en-US" sz="2400" dirty="0" err="1"/>
              <a:t>init</a:t>
            </a:r>
            <a:r>
              <a:rPr lang="en-US" sz="2400" dirty="0"/>
              <a:t>__(</a:t>
            </a:r>
            <a:r>
              <a:rPr lang="en-US" sz="2400" dirty="0" err="1"/>
              <a:t>ustoz</a:t>
            </a:r>
            <a:r>
              <a:rPr lang="en-US" sz="2400" dirty="0"/>
              <a:t>, ism, </a:t>
            </a:r>
            <a:r>
              <a:rPr lang="en-US" sz="2400" dirty="0" err="1"/>
              <a:t>familya</a:t>
            </a:r>
            <a:r>
              <a:rPr lang="en-US" sz="2400" dirty="0"/>
              <a:t>, </a:t>
            </a:r>
            <a:r>
              <a:rPr lang="en-US" sz="2400" dirty="0" err="1"/>
              <a:t>tug_yil</a:t>
            </a:r>
            <a:r>
              <a:rPr lang="en-US" sz="2400" dirty="0"/>
              <a:t>):</a:t>
            </a:r>
          </a:p>
          <a:p>
            <a:pPr marL="0" indent="0">
              <a:buNone/>
            </a:pPr>
            <a:r>
              <a:rPr lang="en-US" sz="2400" dirty="0"/>
              <a:t>		</a:t>
            </a:r>
            <a:r>
              <a:rPr lang="en-US" sz="2400" dirty="0" err="1"/>
              <a:t>ustoz.ism</a:t>
            </a:r>
            <a:r>
              <a:rPr lang="en-US" sz="2400" dirty="0"/>
              <a:t> = ism</a:t>
            </a:r>
          </a:p>
          <a:p>
            <a:pPr marL="0" indent="0">
              <a:buNone/>
            </a:pPr>
            <a:r>
              <a:rPr lang="en-US" sz="2400" dirty="0"/>
              <a:t>		</a:t>
            </a:r>
            <a:r>
              <a:rPr lang="en-US" sz="2400" dirty="0" err="1"/>
              <a:t>ustoz.familya</a:t>
            </a:r>
            <a:r>
              <a:rPr lang="en-US" sz="2400" dirty="0"/>
              <a:t> = </a:t>
            </a:r>
            <a:r>
              <a:rPr lang="en-US" sz="2400" dirty="0" err="1"/>
              <a:t>familya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	</a:t>
            </a:r>
            <a:r>
              <a:rPr lang="en-US" sz="2400" dirty="0" err="1"/>
              <a:t>ustoz.tug_yil</a:t>
            </a:r>
            <a:r>
              <a:rPr lang="en-US" sz="2400" dirty="0"/>
              <a:t> = </a:t>
            </a:r>
            <a:r>
              <a:rPr lang="en-US" sz="2400" dirty="0" err="1"/>
              <a:t>tug_yil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def</a:t>
            </a:r>
            <a:r>
              <a:rPr lang="en-US" sz="2400" dirty="0"/>
              <a:t> </a:t>
            </a:r>
            <a:r>
              <a:rPr lang="en-US" sz="2400" dirty="0" err="1"/>
              <a:t>ChopEtish</a:t>
            </a:r>
            <a:r>
              <a:rPr lang="en-US" sz="2400" dirty="0"/>
              <a:t>(</a:t>
            </a:r>
            <a:r>
              <a:rPr lang="en-US" sz="2400" dirty="0" err="1"/>
              <a:t>ustoz</a:t>
            </a:r>
            <a:r>
              <a:rPr lang="en-US" sz="2400" dirty="0"/>
              <a:t>):</a:t>
            </a:r>
          </a:p>
          <a:p>
            <a:pPr marL="0" indent="0">
              <a:buNone/>
            </a:pPr>
            <a:r>
              <a:rPr lang="en-US" sz="2400" dirty="0"/>
              <a:t>		print(</a:t>
            </a:r>
            <a:r>
              <a:rPr lang="en-US" sz="2400" dirty="0" err="1"/>
              <a:t>ustoz.ism</a:t>
            </a:r>
            <a:r>
              <a:rPr lang="en-US" sz="2400" dirty="0"/>
              <a:t>, </a:t>
            </a:r>
            <a:r>
              <a:rPr lang="en-US" sz="2400" dirty="0" err="1"/>
              <a:t>ustoz.familya</a:t>
            </a:r>
            <a:r>
              <a:rPr lang="en-US" sz="2400" dirty="0"/>
              <a:t>, </a:t>
            </a:r>
            <a:r>
              <a:rPr lang="en-US" sz="2400" dirty="0" err="1"/>
              <a:t>ustoz.tug_yil</a:t>
            </a:r>
            <a:r>
              <a:rPr lang="en-US" sz="2400" dirty="0"/>
              <a:t>)</a:t>
            </a:r>
          </a:p>
          <a:p>
            <a:pPr marL="0" indent="0">
              <a:buNone/>
            </a:pPr>
            <a:r>
              <a:rPr lang="en-US" sz="2400" dirty="0"/>
              <a:t>u = </a:t>
            </a:r>
            <a:r>
              <a:rPr lang="en-US" sz="2400" dirty="0" err="1"/>
              <a:t>Ustoz</a:t>
            </a:r>
            <a:r>
              <a:rPr lang="en-US" sz="2400" dirty="0"/>
              <a:t>(“Zafar”, “</a:t>
            </a:r>
            <a:r>
              <a:rPr lang="en-US" sz="2400" dirty="0" err="1"/>
              <a:t>Jo`rayev</a:t>
            </a:r>
            <a:r>
              <a:rPr lang="en-US" sz="2400" dirty="0"/>
              <a:t>”, “1962”)</a:t>
            </a:r>
          </a:p>
          <a:p>
            <a:pPr marL="0" indent="0">
              <a:buNone/>
            </a:pPr>
            <a:r>
              <a:rPr lang="en-US" sz="2400" dirty="0" err="1"/>
              <a:t>u.ChopEtish</a:t>
            </a:r>
            <a:r>
              <a:rPr lang="en-US" sz="2400" dirty="0"/>
              <a:t>() </a:t>
            </a:r>
          </a:p>
        </p:txBody>
      </p:sp>
    </p:spTree>
    <p:extLst>
      <p:ext uri="{BB962C8B-B14F-4D97-AF65-F5344CB8AC3E}">
        <p14:creationId xmlns:p14="http://schemas.microsoft.com/office/powerpoint/2010/main" val="24284019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/>
              <a:t>Agarda</a:t>
            </a:r>
            <a:r>
              <a:rPr lang="en-US" dirty="0"/>
              <a:t> parent </a:t>
            </a:r>
            <a:r>
              <a:rPr lang="en-US" dirty="0" err="1"/>
              <a:t>classining</a:t>
            </a:r>
            <a:r>
              <a:rPr lang="en-US" dirty="0"/>
              <a:t> </a:t>
            </a:r>
            <a:r>
              <a:rPr lang="en-US" b="1" dirty="0"/>
              <a:t>__</a:t>
            </a:r>
            <a:r>
              <a:rPr lang="en-US" b="1" dirty="0" err="1"/>
              <a:t>init</a:t>
            </a:r>
            <a:r>
              <a:rPr lang="en-US" b="1" dirty="0"/>
              <a:t>__()</a:t>
            </a:r>
            <a:r>
              <a:rPr lang="en-US" dirty="0"/>
              <a:t> </a:t>
            </a:r>
            <a:r>
              <a:rPr lang="en-US" dirty="0" err="1"/>
              <a:t>funksiyasining</a:t>
            </a:r>
            <a:r>
              <a:rPr lang="en-US" dirty="0"/>
              <a:t> </a:t>
            </a:r>
            <a:r>
              <a:rPr lang="en-US" dirty="0" err="1"/>
              <a:t>inherentini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qolish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child </a:t>
            </a:r>
            <a:r>
              <a:rPr lang="en-US" dirty="0" err="1"/>
              <a:t>classi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 </a:t>
            </a:r>
            <a:r>
              <a:rPr lang="en-US" dirty="0" err="1"/>
              <a:t>funksiyasidan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, parent </a:t>
            </a:r>
            <a:r>
              <a:rPr lang="en-US" dirty="0" err="1"/>
              <a:t>classining</a:t>
            </a:r>
            <a:r>
              <a:rPr lang="en-US" dirty="0"/>
              <a:t> </a:t>
            </a:r>
            <a:r>
              <a:rPr lang="en-US" b="1" dirty="0"/>
              <a:t>__</a:t>
            </a:r>
            <a:r>
              <a:rPr lang="en-US" b="1" dirty="0" err="1"/>
              <a:t>init</a:t>
            </a:r>
            <a:r>
              <a:rPr lang="en-US" b="1" dirty="0"/>
              <a:t>__()</a:t>
            </a:r>
            <a:r>
              <a:rPr lang="en-US" dirty="0"/>
              <a:t> </a:t>
            </a:r>
            <a:r>
              <a:rPr lang="en-US" dirty="0" err="1"/>
              <a:t>funksiyasini</a:t>
            </a:r>
            <a:r>
              <a:rPr lang="en-US" dirty="0"/>
              <a:t> </a:t>
            </a:r>
            <a:r>
              <a:rPr lang="en-US" dirty="0" err="1"/>
              <a:t>chaqirish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Ustoz</a:t>
            </a:r>
            <a:r>
              <a:rPr lang="en-US" dirty="0"/>
              <a:t>(</a:t>
            </a:r>
            <a:r>
              <a:rPr lang="en-US" dirty="0" err="1"/>
              <a:t>Inson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Inson</a:t>
            </a:r>
            <a:r>
              <a:rPr lang="en-US" dirty="0"/>
              <a:t>.__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          </a:t>
            </a:r>
            <a:r>
              <a:rPr lang="en-US" dirty="0" err="1"/>
              <a:t>shaxs.ism</a:t>
            </a:r>
            <a:r>
              <a:rPr lang="en-US" dirty="0"/>
              <a:t> = ism</a:t>
            </a:r>
          </a:p>
          <a:p>
            <a:pPr marL="0" indent="0">
              <a:buNone/>
            </a:pPr>
            <a:r>
              <a:rPr lang="en-US" dirty="0"/>
              <a:t>          </a:t>
            </a:r>
            <a:r>
              <a:rPr lang="en-US" dirty="0" err="1"/>
              <a:t>shaxs.familya</a:t>
            </a:r>
            <a:r>
              <a:rPr lang="en-US" dirty="0"/>
              <a:t> = </a:t>
            </a:r>
            <a:r>
              <a:rPr lang="en-US" dirty="0" err="1"/>
              <a:t>familya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 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</a:t>
            </a:r>
            <a:r>
              <a:rPr lang="en-US" dirty="0" err="1"/>
              <a:t>ChopEtish</a:t>
            </a:r>
            <a:r>
              <a:rPr lang="en-US" dirty="0"/>
              <a:t>(</a:t>
            </a:r>
            <a:r>
              <a:rPr lang="en-US" dirty="0" err="1"/>
              <a:t>shaxs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    print(</a:t>
            </a:r>
            <a:r>
              <a:rPr lang="en-US" dirty="0" err="1"/>
              <a:t>shaxs.ism</a:t>
            </a:r>
            <a:r>
              <a:rPr lang="en-US" dirty="0"/>
              <a:t>, </a:t>
            </a:r>
            <a:r>
              <a:rPr lang="en-US" dirty="0" err="1"/>
              <a:t>shaxs.familya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Ustoz</a:t>
            </a:r>
            <a:r>
              <a:rPr lang="en-US" dirty="0"/>
              <a:t>(</a:t>
            </a:r>
            <a:r>
              <a:rPr lang="en-US" dirty="0" err="1"/>
              <a:t>Inson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pass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x = </a:t>
            </a:r>
            <a:r>
              <a:rPr lang="en-US" dirty="0" err="1"/>
              <a:t>Ustoz</a:t>
            </a:r>
            <a:r>
              <a:rPr lang="en-US" dirty="0"/>
              <a:t>("</a:t>
            </a:r>
            <a:r>
              <a:rPr lang="en-US" dirty="0" err="1"/>
              <a:t>Nilufar</a:t>
            </a:r>
            <a:r>
              <a:rPr lang="en-US" dirty="0"/>
              <a:t>", "</a:t>
            </a:r>
            <a:r>
              <a:rPr lang="en-US" dirty="0" err="1"/>
              <a:t>Abdurakhmonova</a:t>
            </a:r>
            <a:r>
              <a:rPr lang="en-US" dirty="0"/>
              <a:t>")</a:t>
            </a:r>
          </a:p>
          <a:p>
            <a:pPr marL="0" indent="0">
              <a:buNone/>
            </a:pPr>
            <a:r>
              <a:rPr lang="en-US" dirty="0" err="1"/>
              <a:t>x.ChopEtish</a:t>
            </a:r>
            <a:r>
              <a:rPr lang="en-US" dirty="0"/>
              <a:t>()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8979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super() </a:t>
            </a:r>
            <a:r>
              <a:rPr lang="en-US" b="1" dirty="0" err="1"/>
              <a:t>funksiyasidan</a:t>
            </a:r>
            <a:r>
              <a:rPr lang="en-US" b="1" dirty="0"/>
              <a:t> </a:t>
            </a:r>
            <a:r>
              <a:rPr lang="en-US" b="1" dirty="0" err="1"/>
              <a:t>foydalanish</a:t>
            </a:r>
            <a:endParaRPr lang="en-US" b="1" dirty="0"/>
          </a:p>
          <a:p>
            <a:r>
              <a:rPr lang="en-US" dirty="0"/>
              <a:t>Python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, </a:t>
            </a:r>
            <a:r>
              <a:rPr lang="en-US" b="1" i="1" dirty="0"/>
              <a:t>child </a:t>
            </a:r>
            <a:r>
              <a:rPr lang="en-US" dirty="0" err="1"/>
              <a:t>classini</a:t>
            </a:r>
            <a:r>
              <a:rPr lang="en-US" dirty="0"/>
              <a:t> parent </a:t>
            </a:r>
            <a:r>
              <a:rPr lang="en-US" dirty="0" err="1"/>
              <a:t>classidan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o‘zgaruvchilarni</a:t>
            </a:r>
            <a:r>
              <a:rPr lang="en-US" dirty="0"/>
              <a:t> inherent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</a:t>
            </a:r>
            <a:r>
              <a:rPr lang="en-US" b="1" dirty="0"/>
              <a:t>super()</a:t>
            </a:r>
            <a:r>
              <a:rPr lang="en-US" dirty="0"/>
              <a:t> </a:t>
            </a:r>
            <a:r>
              <a:rPr lang="en-US" dirty="0" err="1"/>
              <a:t>funksiyasiga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child </a:t>
            </a:r>
            <a:r>
              <a:rPr lang="en-US" dirty="0" err="1"/>
              <a:t>classidagi</a:t>
            </a:r>
            <a:r>
              <a:rPr lang="en-US" dirty="0"/>
              <a:t> </a:t>
            </a:r>
            <a:r>
              <a:rPr lang="en-US" b="1" i="1" dirty="0"/>
              <a:t>__</a:t>
            </a:r>
            <a:r>
              <a:rPr lang="en-US" b="1" i="1" dirty="0" err="1"/>
              <a:t>init</a:t>
            </a:r>
            <a:r>
              <a:rPr lang="en-US" b="1" i="1" dirty="0"/>
              <a:t>__</a:t>
            </a:r>
            <a:r>
              <a:rPr lang="en-US" dirty="0"/>
              <a:t> </a:t>
            </a:r>
            <a:r>
              <a:rPr lang="en-US" dirty="0" err="1"/>
              <a:t>funksiyasidan</a:t>
            </a:r>
            <a:r>
              <a:rPr lang="en-US" dirty="0"/>
              <a:t> </a:t>
            </a:r>
            <a:r>
              <a:rPr lang="en-US" dirty="0" err="1"/>
              <a:t>so‘ng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kodni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:</a:t>
            </a:r>
            <a:endParaRPr lang="en-US" sz="2400" dirty="0"/>
          </a:p>
          <a:p>
            <a:r>
              <a:rPr lang="en-US" b="1" dirty="0"/>
              <a:t>super().__</a:t>
            </a:r>
            <a:r>
              <a:rPr lang="en-US" b="1" dirty="0" err="1"/>
              <a:t>init</a:t>
            </a:r>
            <a:r>
              <a:rPr lang="en-US" b="1" dirty="0"/>
              <a:t>__(ism, </a:t>
            </a:r>
            <a:r>
              <a:rPr lang="en-US" b="1" dirty="0" err="1"/>
              <a:t>familya</a:t>
            </a:r>
            <a:r>
              <a:rPr lang="en-US" b="1" dirty="0"/>
              <a:t>)</a:t>
            </a:r>
            <a:endParaRPr lang="en-US" sz="2400" dirty="0"/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010158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Ustoz</a:t>
            </a:r>
            <a:r>
              <a:rPr lang="en-US" dirty="0"/>
              <a:t>(</a:t>
            </a:r>
            <a:r>
              <a:rPr lang="en-US" dirty="0" err="1"/>
              <a:t>Inson</a:t>
            </a:r>
            <a:r>
              <a:rPr lang="en-US" dirty="0"/>
              <a:t>):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):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super().__</a:t>
            </a:r>
            <a:r>
              <a:rPr lang="en-US" dirty="0" err="1"/>
              <a:t>init</a:t>
            </a:r>
            <a:r>
              <a:rPr lang="en-US" dirty="0"/>
              <a:t>__(ism, </a:t>
            </a:r>
            <a:r>
              <a:rPr lang="en-US" dirty="0" err="1"/>
              <a:t>familya</a:t>
            </a:r>
            <a:r>
              <a:rPr lang="en-US" dirty="0"/>
              <a:t>)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shaxs.ism</a:t>
            </a:r>
            <a:r>
              <a:rPr lang="en-US" dirty="0"/>
              <a:t> = ism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shaxs.familya</a:t>
            </a:r>
            <a:r>
              <a:rPr lang="en-US" dirty="0"/>
              <a:t> = </a:t>
            </a:r>
            <a:r>
              <a:rPr lang="en-US" dirty="0" err="1"/>
              <a:t>familya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 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</a:t>
            </a:r>
            <a:r>
              <a:rPr lang="en-US" dirty="0" err="1"/>
              <a:t>ChopEtish</a:t>
            </a:r>
            <a:r>
              <a:rPr lang="en-US" dirty="0"/>
              <a:t>(</a:t>
            </a:r>
            <a:r>
              <a:rPr lang="en-US" dirty="0" err="1"/>
              <a:t>shaxs</a:t>
            </a:r>
            <a:r>
              <a:rPr lang="en-US" dirty="0"/>
              <a:t>):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print(</a:t>
            </a:r>
            <a:r>
              <a:rPr lang="en-US" dirty="0" err="1"/>
              <a:t>shaxs.ism</a:t>
            </a:r>
            <a:r>
              <a:rPr lang="en-US" dirty="0"/>
              <a:t>, </a:t>
            </a:r>
            <a:r>
              <a:rPr lang="en-US" dirty="0" err="1"/>
              <a:t>shaxs.familya</a:t>
            </a:r>
            <a:r>
              <a:rPr lang="en-US" dirty="0"/>
              <a:t>)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x = </a:t>
            </a:r>
            <a:r>
              <a:rPr lang="en-US" dirty="0" err="1"/>
              <a:t>Ustoz</a:t>
            </a:r>
            <a:r>
              <a:rPr lang="en-US" dirty="0"/>
              <a:t>("</a:t>
            </a:r>
            <a:r>
              <a:rPr lang="en-US" dirty="0" err="1"/>
              <a:t>Muftoh</a:t>
            </a:r>
            <a:r>
              <a:rPr lang="en-US" dirty="0"/>
              <a:t>", "</a:t>
            </a:r>
            <a:r>
              <a:rPr lang="en-US" dirty="0" err="1"/>
              <a:t>Hakimov</a:t>
            </a:r>
            <a:r>
              <a:rPr lang="en-US" dirty="0"/>
              <a:t>")</a:t>
            </a:r>
            <a:endParaRPr lang="en-US" sz="3600" dirty="0"/>
          </a:p>
          <a:p>
            <a:pPr marL="0" indent="0">
              <a:buNone/>
            </a:pPr>
            <a:r>
              <a:rPr lang="en-US" dirty="0" err="1"/>
              <a:t>x.ChopEtish</a:t>
            </a:r>
            <a:r>
              <a:rPr lang="en-US" dirty="0"/>
              <a:t>()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04172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b="1" dirty="0"/>
              <a:t>super()</a:t>
            </a:r>
            <a:r>
              <a:rPr lang="en-US" dirty="0"/>
              <a:t> </a:t>
            </a:r>
            <a:r>
              <a:rPr lang="en-US" dirty="0" err="1"/>
              <a:t>funksiyasidan</a:t>
            </a:r>
            <a:r>
              <a:rPr lang="en-US" dirty="0"/>
              <a:t> </a:t>
            </a:r>
            <a:r>
              <a:rPr lang="en-US" dirty="0" err="1"/>
              <a:t>foydalanganda</a:t>
            </a:r>
            <a:r>
              <a:rPr lang="en-US" dirty="0"/>
              <a:t> parent class element </a:t>
            </a:r>
            <a:r>
              <a:rPr lang="en-US" dirty="0" err="1"/>
              <a:t>nomini</a:t>
            </a:r>
            <a:r>
              <a:rPr lang="en-US" dirty="0"/>
              <a:t> (</a:t>
            </a:r>
            <a:r>
              <a:rPr lang="en-US" dirty="0" err="1"/>
              <a:t>shaxs</a:t>
            </a:r>
            <a:r>
              <a:rPr lang="en-US" dirty="0"/>
              <a:t>) </a:t>
            </a:r>
            <a:r>
              <a:rPr lang="en-US" dirty="0" err="1"/>
              <a:t>yozishingiz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super() </a:t>
            </a:r>
            <a:r>
              <a:rPr lang="en-US" dirty="0" err="1"/>
              <a:t>funksiyasi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parent </a:t>
            </a:r>
            <a:r>
              <a:rPr lang="en-US" dirty="0" err="1"/>
              <a:t>classidan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o‘zgaruvchilarni</a:t>
            </a:r>
            <a:r>
              <a:rPr lang="en-US" dirty="0"/>
              <a:t> inherent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92186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lnSpcReduction="10000"/>
          </a:bodyPr>
          <a:lstStyle/>
          <a:p>
            <a:pPr lvl="1"/>
            <a:r>
              <a:rPr lang="en-US" b="1" dirty="0"/>
              <a:t>Child </a:t>
            </a:r>
            <a:r>
              <a:rPr lang="en-US" b="1" dirty="0" err="1"/>
              <a:t>classiga</a:t>
            </a:r>
            <a:r>
              <a:rPr lang="en-US" b="1" dirty="0"/>
              <a:t> </a:t>
            </a:r>
            <a:r>
              <a:rPr lang="en-US" b="1" dirty="0" err="1"/>
              <a:t>funksiyalar</a:t>
            </a:r>
            <a:r>
              <a:rPr lang="en-US" b="1" dirty="0"/>
              <a:t> </a:t>
            </a:r>
            <a:r>
              <a:rPr lang="en-US" b="1" dirty="0" err="1"/>
              <a:t>qo‘shish</a:t>
            </a:r>
            <a:endParaRPr lang="en-US" dirty="0"/>
          </a:p>
          <a:p>
            <a:r>
              <a:rPr lang="en-US" dirty="0" err="1"/>
              <a:t>Ustoz</a:t>
            </a:r>
            <a:r>
              <a:rPr lang="en-US" dirty="0"/>
              <a:t> (child) </a:t>
            </a:r>
            <a:r>
              <a:rPr lang="en-US" dirty="0" err="1"/>
              <a:t>classiga</a:t>
            </a:r>
            <a:r>
              <a:rPr lang="en-US" dirty="0"/>
              <a:t> </a:t>
            </a:r>
            <a:r>
              <a:rPr lang="en-US" b="1" dirty="0" err="1"/>
              <a:t>tanishtiruv</a:t>
            </a:r>
            <a:r>
              <a:rPr lang="en-US" b="1" dirty="0"/>
              <a:t>()</a:t>
            </a:r>
            <a:r>
              <a:rPr lang="en-US" dirty="0"/>
              <a:t> deb </a:t>
            </a:r>
            <a:r>
              <a:rPr lang="en-US" dirty="0" err="1"/>
              <a:t>nomlangan</a:t>
            </a:r>
            <a:r>
              <a:rPr lang="en-US" dirty="0"/>
              <a:t> </a:t>
            </a:r>
            <a:r>
              <a:rPr lang="en-US" dirty="0" err="1"/>
              <a:t>funksiyani</a:t>
            </a:r>
            <a:r>
              <a:rPr lang="en-US" dirty="0"/>
              <a:t> </a:t>
            </a:r>
            <a:r>
              <a:rPr lang="en-US" dirty="0" err="1"/>
              <a:t>qo‘shish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quyidagidek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</a:t>
            </a:r>
            <a:endParaRPr lang="en-US" sz="2400" dirty="0"/>
          </a:p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Ustoz</a:t>
            </a:r>
            <a:r>
              <a:rPr lang="en-US" dirty="0"/>
              <a:t>(</a:t>
            </a:r>
            <a:r>
              <a:rPr lang="en-US" dirty="0" err="1"/>
              <a:t>Inson</a:t>
            </a:r>
            <a:r>
              <a:rPr lang="en-US" dirty="0"/>
              <a:t>):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, </a:t>
            </a:r>
            <a:r>
              <a:rPr lang="en-US" dirty="0" err="1"/>
              <a:t>yil</a:t>
            </a:r>
            <a:r>
              <a:rPr lang="en-US" dirty="0"/>
              <a:t>):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super().__</a:t>
            </a:r>
            <a:r>
              <a:rPr lang="en-US" dirty="0" err="1"/>
              <a:t>init</a:t>
            </a:r>
            <a:r>
              <a:rPr lang="en-US" dirty="0"/>
              <a:t>__(ism, </a:t>
            </a:r>
            <a:r>
              <a:rPr lang="en-US" dirty="0" err="1"/>
              <a:t>familya</a:t>
            </a:r>
            <a:r>
              <a:rPr lang="en-US" dirty="0"/>
              <a:t>)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shaxs.ishBoshlaganYil</a:t>
            </a:r>
            <a:r>
              <a:rPr lang="en-US" dirty="0"/>
              <a:t> = </a:t>
            </a:r>
            <a:r>
              <a:rPr lang="en-US" dirty="0" err="1"/>
              <a:t>yil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</a:t>
            </a:r>
            <a:r>
              <a:rPr lang="en-US" dirty="0" err="1"/>
              <a:t>tanishtiruv</a:t>
            </a:r>
            <a:r>
              <a:rPr lang="en-US" dirty="0"/>
              <a:t>(</a:t>
            </a:r>
            <a:r>
              <a:rPr lang="en-US" dirty="0" err="1"/>
              <a:t>shaxs</a:t>
            </a:r>
            <a:r>
              <a:rPr lang="en-US" dirty="0"/>
              <a:t>):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	  print(</a:t>
            </a:r>
            <a:r>
              <a:rPr lang="en-US" dirty="0" err="1"/>
              <a:t>shaxs.ism</a:t>
            </a:r>
            <a:r>
              <a:rPr lang="en-US" dirty="0"/>
              <a:t>, </a:t>
            </a:r>
            <a:r>
              <a:rPr lang="en-US" dirty="0" err="1"/>
              <a:t>shaxs.familya</a:t>
            </a:r>
            <a:r>
              <a:rPr lang="en-US" dirty="0"/>
              <a:t>, </a:t>
            </a:r>
            <a:r>
              <a:rPr lang="en-US" dirty="0" err="1"/>
              <a:t>shaxs.ishBoshlaganYil</a:t>
            </a:r>
            <a:r>
              <a:rPr lang="en-US" dirty="0"/>
              <a:t>, </a:t>
            </a:r>
            <a:endParaRPr lang="en-US" sz="3600" dirty="0"/>
          </a:p>
          <a:p>
            <a:pPr marL="0" indent="0">
              <a:buNone/>
            </a:pPr>
            <a:r>
              <a:rPr lang="en-US" dirty="0"/>
              <a:t>              “</a:t>
            </a:r>
            <a:r>
              <a:rPr lang="en-US" dirty="0" err="1"/>
              <a:t>yildan</a:t>
            </a:r>
            <a:r>
              <a:rPr lang="en-US" dirty="0"/>
              <a:t> </a:t>
            </a:r>
            <a:r>
              <a:rPr lang="en-US" dirty="0" err="1"/>
              <a:t>buyon</a:t>
            </a:r>
            <a:r>
              <a:rPr lang="en-US" dirty="0"/>
              <a:t> </a:t>
            </a:r>
            <a:r>
              <a:rPr lang="en-US" dirty="0" err="1"/>
              <a:t>o`qituvchi</a:t>
            </a:r>
            <a:r>
              <a:rPr lang="en-US" dirty="0"/>
              <a:t> </a:t>
            </a:r>
            <a:r>
              <a:rPr lang="en-US" dirty="0" err="1"/>
              <a:t>lavozimida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kelmoqda</a:t>
            </a:r>
            <a:r>
              <a:rPr lang="en-US" dirty="0"/>
              <a:t>”) </a:t>
            </a:r>
            <a:endParaRPr lang="en-US" sz="3600" dirty="0"/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509461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en-US" dirty="0"/>
              <a:t>Agar </a:t>
            </a:r>
            <a:r>
              <a:rPr lang="en-US" dirty="0" err="1"/>
              <a:t>siz</a:t>
            </a:r>
            <a:r>
              <a:rPr lang="en-US" dirty="0"/>
              <a:t> Parent </a:t>
            </a:r>
            <a:r>
              <a:rPr lang="en-US" dirty="0" err="1"/>
              <a:t>classidagi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nomdagi</a:t>
            </a:r>
            <a:r>
              <a:rPr lang="en-US" dirty="0"/>
              <a:t> </a:t>
            </a:r>
            <a:r>
              <a:rPr lang="en-US" dirty="0" err="1"/>
              <a:t>funksiyani</a:t>
            </a:r>
            <a:r>
              <a:rPr lang="en-US" dirty="0"/>
              <a:t> Child </a:t>
            </a:r>
            <a:r>
              <a:rPr lang="en-US" dirty="0" err="1"/>
              <a:t>classiga</a:t>
            </a:r>
            <a:r>
              <a:rPr lang="en-US" dirty="0"/>
              <a:t> </a:t>
            </a:r>
            <a:r>
              <a:rPr lang="en-US" dirty="0" err="1"/>
              <a:t>qo‘shsangiz</a:t>
            </a:r>
            <a:r>
              <a:rPr lang="en-US" dirty="0"/>
              <a:t>, Parent </a:t>
            </a:r>
            <a:r>
              <a:rPr lang="en-US" dirty="0" err="1"/>
              <a:t>classi</a:t>
            </a:r>
            <a:r>
              <a:rPr lang="en-US" dirty="0"/>
              <a:t> </a:t>
            </a:r>
            <a:r>
              <a:rPr lang="en-US" dirty="0" err="1"/>
              <a:t>funksiyasining</a:t>
            </a:r>
            <a:r>
              <a:rPr lang="en-US" dirty="0"/>
              <a:t> </a:t>
            </a:r>
            <a:r>
              <a:rPr lang="en-US" dirty="0" err="1"/>
              <a:t>inherenti</a:t>
            </a:r>
            <a:r>
              <a:rPr lang="en-US" dirty="0"/>
              <a:t> </a:t>
            </a:r>
            <a:r>
              <a:rPr lang="en-US" dirty="0" err="1"/>
              <a:t>bekor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Inson</a:t>
            </a:r>
            <a:r>
              <a:rPr lang="en-US" dirty="0"/>
              <a:t> (parent) </a:t>
            </a:r>
            <a:r>
              <a:rPr lang="en-US" dirty="0" err="1"/>
              <a:t>classida</a:t>
            </a:r>
            <a:r>
              <a:rPr lang="en-US" dirty="0"/>
              <a:t> </a:t>
            </a:r>
            <a:r>
              <a:rPr lang="en-US" dirty="0" err="1"/>
              <a:t>ChopEtish</a:t>
            </a:r>
            <a:r>
              <a:rPr lang="en-US" dirty="0"/>
              <a:t>()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, </a:t>
            </a:r>
            <a:r>
              <a:rPr lang="en-US" dirty="0" err="1"/>
              <a:t>Ustoz</a:t>
            </a:r>
            <a:r>
              <a:rPr lang="en-US" dirty="0"/>
              <a:t> (child) </a:t>
            </a:r>
            <a:r>
              <a:rPr lang="en-US" dirty="0" err="1"/>
              <a:t>classiga</a:t>
            </a:r>
            <a:r>
              <a:rPr lang="en-US" dirty="0"/>
              <a:t> ham </a:t>
            </a:r>
            <a:r>
              <a:rPr lang="en-US" dirty="0" err="1"/>
              <a:t>ChopEtish</a:t>
            </a:r>
            <a:r>
              <a:rPr lang="en-US" dirty="0"/>
              <a:t>()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yaratamiz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funskiya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faqatgina</a:t>
            </a:r>
            <a:r>
              <a:rPr lang="en-US" dirty="0"/>
              <a:t> ism </a:t>
            </a:r>
            <a:r>
              <a:rPr lang="en-US" dirty="0" err="1"/>
              <a:t>o‘zgaruvchisini</a:t>
            </a:r>
            <a:r>
              <a:rPr lang="en-US" dirty="0"/>
              <a:t> </a:t>
            </a:r>
            <a:r>
              <a:rPr lang="en-US" dirty="0" err="1"/>
              <a:t>ekranga</a:t>
            </a:r>
            <a:r>
              <a:rPr lang="en-US" dirty="0"/>
              <a:t> chop </a:t>
            </a:r>
            <a:r>
              <a:rPr lang="en-US" dirty="0" err="1"/>
              <a:t>etamiz</a:t>
            </a:r>
            <a:r>
              <a:rPr lang="en-US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471383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/>
              <a:t>Class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Ob’ektlar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Ustoz</a:t>
            </a:r>
            <a:r>
              <a:rPr lang="en-US" dirty="0"/>
              <a:t>(</a:t>
            </a:r>
            <a:r>
              <a:rPr lang="en-US" dirty="0" err="1"/>
              <a:t>Inson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__</a:t>
            </a:r>
            <a:r>
              <a:rPr lang="en-US" dirty="0" err="1"/>
              <a:t>init</a:t>
            </a:r>
            <a:r>
              <a:rPr lang="en-US" dirty="0"/>
              <a:t>__(</a:t>
            </a:r>
            <a:r>
              <a:rPr lang="en-US" dirty="0" err="1"/>
              <a:t>shaxs</a:t>
            </a:r>
            <a:r>
              <a:rPr lang="en-US" dirty="0"/>
              <a:t>, ism, </a:t>
            </a:r>
            <a:r>
              <a:rPr lang="en-US" dirty="0" err="1"/>
              <a:t>familya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    super().__</a:t>
            </a:r>
            <a:r>
              <a:rPr lang="en-US" dirty="0" err="1"/>
              <a:t>init</a:t>
            </a:r>
            <a:r>
              <a:rPr lang="en-US" dirty="0"/>
              <a:t>__(ism, </a:t>
            </a:r>
            <a:r>
              <a:rPr lang="en-US" dirty="0" err="1"/>
              <a:t>familya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shaxs.ism</a:t>
            </a:r>
            <a:r>
              <a:rPr lang="en-US" dirty="0"/>
              <a:t> = ism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shaxs.familya</a:t>
            </a:r>
            <a:r>
              <a:rPr lang="en-US" dirty="0"/>
              <a:t> = </a:t>
            </a:r>
            <a:r>
              <a:rPr lang="en-US" dirty="0" err="1"/>
              <a:t>familya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 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def</a:t>
            </a:r>
            <a:r>
              <a:rPr lang="en-US" dirty="0"/>
              <a:t> </a:t>
            </a:r>
            <a:r>
              <a:rPr lang="en-US" dirty="0" err="1"/>
              <a:t>ChopEtish</a:t>
            </a:r>
            <a:r>
              <a:rPr lang="en-US" dirty="0"/>
              <a:t>(</a:t>
            </a:r>
            <a:r>
              <a:rPr lang="en-US" dirty="0" err="1"/>
              <a:t>shaxs</a:t>
            </a:r>
            <a:r>
              <a:rPr lang="en-US" dirty="0"/>
              <a:t>):</a:t>
            </a:r>
          </a:p>
          <a:p>
            <a:pPr marL="0" indent="0">
              <a:buNone/>
            </a:pPr>
            <a:r>
              <a:rPr lang="en-US" dirty="0"/>
              <a:t>        print(</a:t>
            </a:r>
            <a:r>
              <a:rPr lang="en-US" dirty="0" err="1"/>
              <a:t>shaxs.ism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x = </a:t>
            </a:r>
            <a:r>
              <a:rPr lang="en-US" dirty="0" err="1"/>
              <a:t>Ustoz</a:t>
            </a:r>
            <a:r>
              <a:rPr lang="en-US" dirty="0"/>
              <a:t>("</a:t>
            </a:r>
            <a:r>
              <a:rPr lang="en-US" dirty="0" err="1"/>
              <a:t>Yoqubjon</a:t>
            </a:r>
            <a:r>
              <a:rPr lang="en-US" dirty="0"/>
              <a:t>", "</a:t>
            </a:r>
            <a:r>
              <a:rPr lang="en-US" dirty="0" err="1"/>
              <a:t>Qurbonov</a:t>
            </a:r>
            <a:r>
              <a:rPr lang="en-US" dirty="0"/>
              <a:t>")</a:t>
            </a:r>
          </a:p>
          <a:p>
            <a:pPr marL="0" indent="0">
              <a:buNone/>
            </a:pPr>
            <a:r>
              <a:rPr lang="en-US" dirty="0" err="1"/>
              <a:t>x.ChopEtish</a:t>
            </a:r>
            <a:r>
              <a:rPr lang="en-US" dirty="0"/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7050677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1409</TotalTime>
  <Words>2210</Words>
  <Application>Microsoft Office PowerPoint</Application>
  <PresentationFormat>Widescreen</PresentationFormat>
  <Paragraphs>253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Symbol</vt:lpstr>
      <vt:lpstr>Times New Roman</vt:lpstr>
      <vt:lpstr>Тема Office</vt:lpstr>
      <vt:lpstr>PowerPoint Presentation</vt:lpstr>
      <vt:lpstr>PowerPoint Presentation</vt:lpstr>
      <vt:lpstr>PowerPoint Presentation</vt:lpstr>
      <vt:lpstr>PowerPoint Presentation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PowerPoint Presentation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Python dasturlash tilida Class va Ob’ektlar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USER</cp:lastModifiedBy>
  <cp:revision>50</cp:revision>
  <dcterms:created xsi:type="dcterms:W3CDTF">2023-03-09T15:29:21Z</dcterms:created>
  <dcterms:modified xsi:type="dcterms:W3CDTF">2023-05-16T19:01:57Z</dcterms:modified>
</cp:coreProperties>
</file>