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87" r:id="rId4"/>
    <p:sldId id="256" r:id="rId5"/>
    <p:sldId id="487" r:id="rId6"/>
    <p:sldId id="459" r:id="rId7"/>
    <p:sldId id="460" r:id="rId8"/>
    <p:sldId id="461" r:id="rId9"/>
    <p:sldId id="488" r:id="rId10"/>
    <p:sldId id="462" r:id="rId11"/>
    <p:sldId id="463" r:id="rId12"/>
    <p:sldId id="489" r:id="rId13"/>
    <p:sldId id="490" r:id="rId14"/>
    <p:sldId id="464" r:id="rId15"/>
    <p:sldId id="465" r:id="rId16"/>
    <p:sldId id="466" r:id="rId17"/>
    <p:sldId id="467" r:id="rId18"/>
    <p:sldId id="468" r:id="rId19"/>
    <p:sldId id="469" r:id="rId20"/>
    <p:sldId id="470" r:id="rId21"/>
    <p:sldId id="472" r:id="rId22"/>
    <p:sldId id="473" r:id="rId23"/>
    <p:sldId id="474" r:id="rId24"/>
    <p:sldId id="475" r:id="rId25"/>
    <p:sldId id="476" r:id="rId26"/>
    <p:sldId id="477" r:id="rId27"/>
    <p:sldId id="478" r:id="rId28"/>
    <p:sldId id="491" r:id="rId29"/>
    <p:sldId id="492" r:id="rId30"/>
    <p:sldId id="288" r:id="rId31"/>
    <p:sldId id="290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69" autoAdjust="0"/>
    <p:restoredTop sz="94660"/>
  </p:normalViewPr>
  <p:slideViewPr>
    <p:cSldViewPr snapToGrid="0">
      <p:cViewPr varScale="1">
        <p:scale>
          <a:sx n="78" d="100"/>
          <a:sy n="78" d="100"/>
        </p:scale>
        <p:origin x="7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dirty="0"/>
            <a:t>Python Try Except </a:t>
          </a:r>
          <a:r>
            <a:rPr lang="en-US" dirty="0" err="1"/>
            <a:t>istinolari</a:t>
          </a:r>
          <a:endParaRPr lang="en-US" b="1" dirty="0"/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r>
            <a:rPr lang="en-US" b="1" dirty="0"/>
            <a:t>Try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b="1" dirty="0"/>
            <a:t>Except</a:t>
          </a:r>
          <a:r>
            <a:rPr lang="en-US" dirty="0"/>
            <a:t> </a:t>
          </a:r>
          <a:r>
            <a:rPr lang="en-US" dirty="0" err="1"/>
            <a:t>iboralari</a:t>
          </a:r>
          <a:r>
            <a:rPr lang="en-US" dirty="0"/>
            <a:t> Python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tilidagi</a:t>
          </a:r>
          <a:r>
            <a:rPr lang="en-US" dirty="0"/>
            <a:t> </a:t>
          </a:r>
          <a:r>
            <a:rPr lang="en-US" dirty="0" err="1"/>
            <a:t>koddagi</a:t>
          </a:r>
          <a:r>
            <a:rPr lang="en-US" dirty="0"/>
            <a:t> </a:t>
          </a:r>
          <a:r>
            <a:rPr lang="en-US" dirty="0" err="1"/>
            <a:t>xatolarni</a:t>
          </a:r>
          <a:r>
            <a:rPr lang="en-US" dirty="0"/>
            <a:t> </a:t>
          </a:r>
          <a:r>
            <a:rPr lang="en-US" dirty="0" err="1"/>
            <a:t>hal</a:t>
          </a:r>
          <a:r>
            <a:rPr lang="en-US" dirty="0"/>
            <a:t> </a:t>
          </a:r>
          <a:r>
            <a:rPr lang="en-US" dirty="0" err="1"/>
            <a:t>qilish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ishlatiladi</a:t>
          </a:r>
          <a:r>
            <a:rPr lang="en-US" dirty="0"/>
            <a:t>. Try </a:t>
          </a:r>
          <a:r>
            <a:rPr lang="en-US" dirty="0" err="1"/>
            <a:t>bloki</a:t>
          </a:r>
          <a:r>
            <a:rPr lang="en-US" dirty="0"/>
            <a:t> </a:t>
          </a:r>
          <a:r>
            <a:rPr lang="en-US" dirty="0" err="1"/>
            <a:t>kodlarni</a:t>
          </a:r>
          <a:r>
            <a:rPr lang="en-US" dirty="0"/>
            <a:t> </a:t>
          </a:r>
          <a:r>
            <a:rPr lang="en-US" dirty="0" err="1"/>
            <a:t>xatolar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tekshirish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ishlatiladi</a:t>
          </a:r>
          <a:r>
            <a:rPr lang="en-US" dirty="0"/>
            <a:t>, </a:t>
          </a:r>
          <a:r>
            <a:rPr lang="en-US" dirty="0" err="1"/>
            <a:t>ya’ni</a:t>
          </a:r>
          <a:r>
            <a:rPr lang="en-US" dirty="0"/>
            <a:t> </a:t>
          </a:r>
          <a:r>
            <a:rPr lang="en-US" dirty="0" err="1"/>
            <a:t>dasturda</a:t>
          </a:r>
          <a:r>
            <a:rPr lang="en-US" dirty="0"/>
            <a:t> </a:t>
          </a:r>
          <a:r>
            <a:rPr lang="en-US" dirty="0" err="1"/>
            <a:t>xato</a:t>
          </a:r>
          <a:r>
            <a:rPr lang="en-US" dirty="0"/>
            <a:t> </a:t>
          </a:r>
          <a:r>
            <a:rPr lang="en-US" dirty="0" err="1"/>
            <a:t>bo‘lmaganda</a:t>
          </a:r>
          <a:r>
            <a:rPr lang="en-US" dirty="0"/>
            <a:t> try </a:t>
          </a:r>
          <a:r>
            <a:rPr lang="en-US" dirty="0" err="1"/>
            <a:t>blokidagi</a:t>
          </a:r>
          <a:r>
            <a:rPr lang="en-US" dirty="0"/>
            <a:t> </a:t>
          </a:r>
          <a:r>
            <a:rPr lang="en-US" dirty="0" err="1"/>
            <a:t>kod</a:t>
          </a:r>
          <a:r>
            <a:rPr lang="en-US" dirty="0"/>
            <a:t> </a:t>
          </a:r>
          <a:r>
            <a:rPr lang="en-US" dirty="0" err="1"/>
            <a:t>ishlaydi</a:t>
          </a:r>
          <a:r>
            <a:rPr lang="en-US" dirty="0"/>
            <a:t>. </a:t>
          </a:r>
          <a:r>
            <a:rPr lang="en-US" b="1" dirty="0"/>
            <a:t>Except</a:t>
          </a:r>
          <a:r>
            <a:rPr lang="en-US" dirty="0"/>
            <a:t> </a:t>
          </a:r>
          <a:r>
            <a:rPr lang="en-US" dirty="0" err="1"/>
            <a:t>blokidagi</a:t>
          </a:r>
          <a:r>
            <a:rPr lang="en-US" dirty="0"/>
            <a:t> </a:t>
          </a:r>
          <a:r>
            <a:rPr lang="en-US" dirty="0" err="1"/>
            <a:t>kod</a:t>
          </a:r>
          <a:r>
            <a:rPr lang="en-US" dirty="0"/>
            <a:t>, </a:t>
          </a:r>
          <a:r>
            <a:rPr lang="en-US" dirty="0" err="1"/>
            <a:t>dasturda</a:t>
          </a:r>
          <a:r>
            <a:rPr lang="en-US" dirty="0"/>
            <a:t> </a:t>
          </a:r>
          <a:r>
            <a:rPr lang="en-US" dirty="0" err="1"/>
            <a:t>biron</a:t>
          </a:r>
          <a:r>
            <a:rPr lang="en-US" dirty="0"/>
            <a:t> </a:t>
          </a:r>
          <a:r>
            <a:rPr lang="en-US" dirty="0" err="1"/>
            <a:t>bir</a:t>
          </a:r>
          <a:r>
            <a:rPr lang="en-US" dirty="0"/>
            <a:t> </a:t>
          </a:r>
          <a:r>
            <a:rPr lang="en-US" dirty="0" err="1"/>
            <a:t>xatoga</a:t>
          </a:r>
          <a:r>
            <a:rPr lang="en-US" dirty="0"/>
            <a:t> </a:t>
          </a:r>
          <a:r>
            <a:rPr lang="en-US" dirty="0" err="1"/>
            <a:t>duch</a:t>
          </a:r>
          <a:r>
            <a:rPr lang="en-US" dirty="0"/>
            <a:t> </a:t>
          </a:r>
          <a:r>
            <a:rPr lang="en-US" dirty="0" err="1"/>
            <a:t>kelganda</a:t>
          </a:r>
          <a:r>
            <a:rPr lang="en-US" dirty="0"/>
            <a:t> </a:t>
          </a:r>
          <a:r>
            <a:rPr lang="en-US" dirty="0" err="1"/>
            <a:t>bajariladi</a:t>
          </a:r>
          <a:r>
            <a:rPr lang="en-US" dirty="0"/>
            <a:t>.</a:t>
          </a:r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 custScaleX="121905" custScaleY="112767">
        <dgm:presLayoutVars>
          <dgm:bulletEnabled val="1"/>
        </dgm:presLayoutVars>
      </dgm:prSet>
      <dgm:spPr/>
    </dgm:pt>
  </dgm:ptLst>
  <dgm:cxnLst>
    <dgm:cxn modelId="{3DF25B0F-2D62-4CC9-A3B4-8C847BFB1B87}" type="presOf" srcId="{367CB331-2841-4235-952E-017AB427B49D}" destId="{E7FFCE0D-245D-4C8F-A80A-1921B1FB99CE}" srcOrd="0" destOrd="0" presId="urn:microsoft.com/office/officeart/2005/8/layout/lProcess2"/>
    <dgm:cxn modelId="{945DEA25-E0DD-4E5E-B594-9750F1C4F7C2}" type="presOf" srcId="{A85ADE80-11E4-481C-ACD8-2853FE21F8C6}" destId="{6BE97B15-EC0D-4B9F-88AE-C683BFDD0B4D}" srcOrd="0" destOrd="0" presId="urn:microsoft.com/office/officeart/2005/8/layout/lProcess2"/>
    <dgm:cxn modelId="{1D5CBA8E-EF97-483C-9D1C-C1186CC668F9}" type="presOf" srcId="{367CB331-2841-4235-952E-017AB427B49D}" destId="{9255F7F5-D913-4BF9-B40F-C11B1149AF42}" srcOrd="1" destOrd="0" presId="urn:microsoft.com/office/officeart/2005/8/layout/lProcess2"/>
    <dgm:cxn modelId="{E5A393BF-581B-423F-A8B1-E3E14412D60D}" type="presOf" srcId="{59129B8E-9C96-41DB-8598-406CE83791FA}" destId="{35048647-DA6D-4ED6-A0A9-B4ADAA00AE99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4C5B0A03-EA3F-4905-9B20-D11B95F7C4BA}" type="presParOf" srcId="{35048647-DA6D-4ED6-A0A9-B4ADAA00AE99}" destId="{131A2553-9E44-4FAE-B376-8887822C9D87}" srcOrd="0" destOrd="0" presId="urn:microsoft.com/office/officeart/2005/8/layout/lProcess2"/>
    <dgm:cxn modelId="{F48C214C-DF59-42AE-BA7E-EAF0864A7D99}" type="presParOf" srcId="{131A2553-9E44-4FAE-B376-8887822C9D87}" destId="{E7FFCE0D-245D-4C8F-A80A-1921B1FB99CE}" srcOrd="0" destOrd="0" presId="urn:microsoft.com/office/officeart/2005/8/layout/lProcess2"/>
    <dgm:cxn modelId="{0F9ADFC3-F74B-46B3-9E9B-A78614107FDC}" type="presParOf" srcId="{131A2553-9E44-4FAE-B376-8887822C9D87}" destId="{9255F7F5-D913-4BF9-B40F-C11B1149AF42}" srcOrd="1" destOrd="0" presId="urn:microsoft.com/office/officeart/2005/8/layout/lProcess2"/>
    <dgm:cxn modelId="{6A2AD477-712A-4118-AF55-9BE186920AF5}" type="presParOf" srcId="{131A2553-9E44-4FAE-B376-8887822C9D87}" destId="{FC406E7A-AA6E-4AEC-8BCF-5F3BAA639066}" srcOrd="2" destOrd="0" presId="urn:microsoft.com/office/officeart/2005/8/layout/lProcess2"/>
    <dgm:cxn modelId="{0CFE1BEC-6A42-46EC-8C3A-C16E84BC6E13}" type="presParOf" srcId="{FC406E7A-AA6E-4AEC-8BCF-5F3BAA639066}" destId="{45699AF5-A731-4C30-87AC-02C22BD9E24B}" srcOrd="0" destOrd="0" presId="urn:microsoft.com/office/officeart/2005/8/layout/lProcess2"/>
    <dgm:cxn modelId="{FEB0AED9-5591-4A0D-8F71-C4C69317ECC8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dirty="0"/>
            <a:t>Python Try Except </a:t>
          </a:r>
          <a:r>
            <a:rPr lang="en-US" dirty="0" err="1"/>
            <a:t>istinolari</a:t>
          </a:r>
          <a:endParaRPr lang="en-US" b="1" dirty="0"/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r>
            <a:rPr lang="en-US" b="1" dirty="0"/>
            <a:t>Try</a:t>
          </a:r>
          <a:r>
            <a:rPr lang="en-US" dirty="0"/>
            <a:t> – </a:t>
          </a:r>
          <a:r>
            <a:rPr lang="en-US" dirty="0" err="1"/>
            <a:t>kod</a:t>
          </a:r>
          <a:r>
            <a:rPr lang="en-US" dirty="0"/>
            <a:t> </a:t>
          </a:r>
          <a:r>
            <a:rPr lang="en-US" dirty="0" err="1"/>
            <a:t>blokini</a:t>
          </a:r>
          <a:r>
            <a:rPr lang="en-US" dirty="0"/>
            <a:t> </a:t>
          </a:r>
          <a:r>
            <a:rPr lang="en-US" dirty="0" err="1"/>
            <a:t>xatolarni</a:t>
          </a:r>
          <a:r>
            <a:rPr lang="en-US" dirty="0"/>
            <a:t> </a:t>
          </a:r>
          <a:r>
            <a:rPr lang="en-US" dirty="0" err="1"/>
            <a:t>topish</a:t>
          </a:r>
          <a:r>
            <a:rPr lang="en-US" dirty="0"/>
            <a:t> </a:t>
          </a:r>
          <a:r>
            <a:rPr lang="en-US" dirty="0" err="1"/>
            <a:t>imkonini</a:t>
          </a:r>
          <a:r>
            <a:rPr lang="en-US" dirty="0"/>
            <a:t> </a:t>
          </a:r>
          <a:r>
            <a:rPr lang="en-US" dirty="0" err="1"/>
            <a:t>beradi</a:t>
          </a:r>
          <a:r>
            <a:rPr lang="en-US" dirty="0"/>
            <a:t>.</a:t>
          </a:r>
          <a:endParaRPr lang="ru-RU" dirty="0"/>
        </a:p>
        <a:p>
          <a:pPr>
            <a:buFont typeface="Symbol" panose="05050102010706020507" pitchFamily="18" charset="2"/>
            <a:buBlip>
              <a:blip xmlns:r="http://schemas.openxmlformats.org/officeDocument/2006/relationships" r:embed="rId1"/>
            </a:buBlip>
          </a:pPr>
          <a:r>
            <a:rPr lang="en-US" b="1" dirty="0"/>
            <a:t>Except</a:t>
          </a:r>
          <a:r>
            <a:rPr lang="en-US" dirty="0"/>
            <a:t> – </a:t>
          </a:r>
          <a:r>
            <a:rPr lang="en-US" dirty="0" err="1"/>
            <a:t>bloki</a:t>
          </a:r>
          <a:r>
            <a:rPr lang="en-US" dirty="0"/>
            <a:t>  </a:t>
          </a:r>
          <a:r>
            <a:rPr lang="en-US" dirty="0" err="1"/>
            <a:t>xato</a:t>
          </a:r>
          <a:r>
            <a:rPr lang="en-US" dirty="0"/>
            <a:t> </a:t>
          </a:r>
          <a:r>
            <a:rPr lang="en-US" dirty="0" err="1"/>
            <a:t>bo‘lganda</a:t>
          </a:r>
          <a:r>
            <a:rPr lang="en-US" dirty="0"/>
            <a:t> </a:t>
          </a:r>
          <a:r>
            <a:rPr lang="en-US" dirty="0" err="1"/>
            <a:t>dsturchiga</a:t>
          </a:r>
          <a:r>
            <a:rPr lang="en-US" dirty="0"/>
            <a:t> </a:t>
          </a:r>
          <a:r>
            <a:rPr lang="en-US" dirty="0" err="1"/>
            <a:t>kodni</a:t>
          </a:r>
          <a:r>
            <a:rPr lang="en-US" dirty="0"/>
            <a:t> </a:t>
          </a:r>
          <a:r>
            <a:rPr lang="en-US" dirty="0" err="1"/>
            <a:t>to‘xtab</a:t>
          </a:r>
          <a:r>
            <a:rPr lang="en-US" dirty="0"/>
            <a:t> </a:t>
          </a:r>
          <a:r>
            <a:rPr lang="en-US" dirty="0" err="1"/>
            <a:t>qolishini</a:t>
          </a:r>
          <a:r>
            <a:rPr lang="en-US" dirty="0"/>
            <a:t> </a:t>
          </a:r>
          <a:r>
            <a:rPr lang="en-US" dirty="0" err="1"/>
            <a:t>oldini</a:t>
          </a:r>
          <a:r>
            <a:rPr lang="en-US" dirty="0"/>
            <a:t> </a:t>
          </a:r>
          <a:r>
            <a:rPr lang="en-US" dirty="0" err="1"/>
            <a:t>olish</a:t>
          </a:r>
          <a:r>
            <a:rPr lang="en-US" dirty="0"/>
            <a:t> </a:t>
          </a:r>
          <a:r>
            <a:rPr lang="en-US" dirty="0" err="1"/>
            <a:t>imkon</a:t>
          </a:r>
          <a:r>
            <a:rPr lang="en-US" dirty="0"/>
            <a:t> </a:t>
          </a:r>
          <a:r>
            <a:rPr lang="en-US" dirty="0" err="1"/>
            <a:t>beradi</a:t>
          </a:r>
          <a:r>
            <a:rPr lang="en-US" dirty="0"/>
            <a:t>.</a:t>
          </a:r>
          <a:endParaRPr lang="ru-RU" dirty="0"/>
        </a:p>
        <a:p>
          <a:pPr>
            <a:buFont typeface="Symbol" panose="05050102010706020507" pitchFamily="18" charset="2"/>
            <a:buBlip>
              <a:blip xmlns:r="http://schemas.openxmlformats.org/officeDocument/2006/relationships" r:embed="rId1"/>
            </a:buBlip>
          </a:pPr>
          <a:r>
            <a:rPr lang="en-US" b="1" dirty="0"/>
            <a:t>Else</a:t>
          </a:r>
          <a:r>
            <a:rPr lang="en-US" dirty="0"/>
            <a:t> – </a:t>
          </a:r>
          <a:r>
            <a:rPr lang="en-US" dirty="0" err="1"/>
            <a:t>bloki</a:t>
          </a:r>
          <a:r>
            <a:rPr lang="en-US" dirty="0"/>
            <a:t>  </a:t>
          </a:r>
          <a:r>
            <a:rPr lang="en-US" dirty="0" err="1"/>
            <a:t>xato</a:t>
          </a:r>
          <a:r>
            <a:rPr lang="en-US" dirty="0"/>
            <a:t> </a:t>
          </a:r>
          <a:r>
            <a:rPr lang="en-US" dirty="0" err="1"/>
            <a:t>bo‘lmaganda</a:t>
          </a:r>
          <a:r>
            <a:rPr lang="en-US" dirty="0"/>
            <a:t> </a:t>
          </a:r>
          <a:r>
            <a:rPr lang="en-US" dirty="0" err="1"/>
            <a:t>kodni</a:t>
          </a:r>
          <a:r>
            <a:rPr lang="en-US" dirty="0"/>
            <a:t> </a:t>
          </a:r>
          <a:r>
            <a:rPr lang="en-US" dirty="0" err="1"/>
            <a:t>bajarishga</a:t>
          </a:r>
          <a:r>
            <a:rPr lang="en-US" dirty="0"/>
            <a:t> </a:t>
          </a:r>
          <a:r>
            <a:rPr lang="en-US" dirty="0" err="1"/>
            <a:t>imkon</a:t>
          </a:r>
          <a:r>
            <a:rPr lang="en-US" dirty="0"/>
            <a:t> </a:t>
          </a:r>
          <a:r>
            <a:rPr lang="en-US" dirty="0" err="1"/>
            <a:t>beradi</a:t>
          </a:r>
          <a:r>
            <a:rPr lang="en-US" dirty="0"/>
            <a:t>.</a:t>
          </a:r>
          <a:endParaRPr lang="ru-RU" dirty="0"/>
        </a:p>
        <a:p>
          <a:pPr>
            <a:buFont typeface="Symbol" panose="05050102010706020507" pitchFamily="18" charset="2"/>
            <a:buBlip>
              <a:blip xmlns:r="http://schemas.openxmlformats.org/officeDocument/2006/relationships" r:embed="rId1"/>
            </a:buBlip>
          </a:pPr>
          <a:r>
            <a:rPr lang="en-US" b="1" dirty="0"/>
            <a:t>Finally</a:t>
          </a:r>
          <a:r>
            <a:rPr lang="en-US" dirty="0"/>
            <a:t> – </a:t>
          </a:r>
          <a:r>
            <a:rPr lang="en-US" dirty="0" err="1"/>
            <a:t>bloki</a:t>
          </a:r>
          <a:r>
            <a:rPr lang="en-US" dirty="0"/>
            <a:t>  </a:t>
          </a:r>
          <a:r>
            <a:rPr lang="en-US" dirty="0" err="1"/>
            <a:t>sinash</a:t>
          </a:r>
          <a:r>
            <a:rPr lang="en-US" dirty="0"/>
            <a:t> </a:t>
          </a:r>
          <a:r>
            <a:rPr lang="en-US" dirty="0" err="1"/>
            <a:t>natijasidan</a:t>
          </a:r>
          <a:r>
            <a:rPr lang="en-US" dirty="0"/>
            <a:t> </a:t>
          </a:r>
          <a:r>
            <a:rPr lang="en-US" dirty="0" err="1"/>
            <a:t>qat’iy</a:t>
          </a:r>
          <a:r>
            <a:rPr lang="en-US" dirty="0"/>
            <a:t> </a:t>
          </a:r>
          <a:r>
            <a:rPr lang="en-US" dirty="0" err="1"/>
            <a:t>nazar</a:t>
          </a:r>
          <a:r>
            <a:rPr lang="en-US" dirty="0"/>
            <a:t> </a:t>
          </a:r>
          <a:r>
            <a:rPr lang="en-US" dirty="0" err="1"/>
            <a:t>bajariladi</a:t>
          </a:r>
          <a:r>
            <a:rPr lang="en-US" dirty="0"/>
            <a:t>.</a:t>
          </a:r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 custScaleX="121905" custScaleY="112767">
        <dgm:presLayoutVars>
          <dgm:bulletEnabled val="1"/>
        </dgm:presLayoutVars>
      </dgm:prSet>
      <dgm:spPr/>
    </dgm:pt>
  </dgm:ptLst>
  <dgm:cxnLst>
    <dgm:cxn modelId="{3DF25B0F-2D62-4CC9-A3B4-8C847BFB1B87}" type="presOf" srcId="{367CB331-2841-4235-952E-017AB427B49D}" destId="{E7FFCE0D-245D-4C8F-A80A-1921B1FB99CE}" srcOrd="0" destOrd="0" presId="urn:microsoft.com/office/officeart/2005/8/layout/lProcess2"/>
    <dgm:cxn modelId="{945DEA25-E0DD-4E5E-B594-9750F1C4F7C2}" type="presOf" srcId="{A85ADE80-11E4-481C-ACD8-2853FE21F8C6}" destId="{6BE97B15-EC0D-4B9F-88AE-C683BFDD0B4D}" srcOrd="0" destOrd="0" presId="urn:microsoft.com/office/officeart/2005/8/layout/lProcess2"/>
    <dgm:cxn modelId="{1D5CBA8E-EF97-483C-9D1C-C1186CC668F9}" type="presOf" srcId="{367CB331-2841-4235-952E-017AB427B49D}" destId="{9255F7F5-D913-4BF9-B40F-C11B1149AF42}" srcOrd="1" destOrd="0" presId="urn:microsoft.com/office/officeart/2005/8/layout/lProcess2"/>
    <dgm:cxn modelId="{E5A393BF-581B-423F-A8B1-E3E14412D60D}" type="presOf" srcId="{59129B8E-9C96-41DB-8598-406CE83791FA}" destId="{35048647-DA6D-4ED6-A0A9-B4ADAA00AE99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4C5B0A03-EA3F-4905-9B20-D11B95F7C4BA}" type="presParOf" srcId="{35048647-DA6D-4ED6-A0A9-B4ADAA00AE99}" destId="{131A2553-9E44-4FAE-B376-8887822C9D87}" srcOrd="0" destOrd="0" presId="urn:microsoft.com/office/officeart/2005/8/layout/lProcess2"/>
    <dgm:cxn modelId="{F48C214C-DF59-42AE-BA7E-EAF0864A7D99}" type="presParOf" srcId="{131A2553-9E44-4FAE-B376-8887822C9D87}" destId="{E7FFCE0D-245D-4C8F-A80A-1921B1FB99CE}" srcOrd="0" destOrd="0" presId="urn:microsoft.com/office/officeart/2005/8/layout/lProcess2"/>
    <dgm:cxn modelId="{0F9ADFC3-F74B-46B3-9E9B-A78614107FDC}" type="presParOf" srcId="{131A2553-9E44-4FAE-B376-8887822C9D87}" destId="{9255F7F5-D913-4BF9-B40F-C11B1149AF42}" srcOrd="1" destOrd="0" presId="urn:microsoft.com/office/officeart/2005/8/layout/lProcess2"/>
    <dgm:cxn modelId="{6A2AD477-712A-4118-AF55-9BE186920AF5}" type="presParOf" srcId="{131A2553-9E44-4FAE-B376-8887822C9D87}" destId="{FC406E7A-AA6E-4AEC-8BCF-5F3BAA639066}" srcOrd="2" destOrd="0" presId="urn:microsoft.com/office/officeart/2005/8/layout/lProcess2"/>
    <dgm:cxn modelId="{0CFE1BEC-6A42-46EC-8C3A-C16E84BC6E13}" type="presParOf" srcId="{FC406E7A-AA6E-4AEC-8BCF-5F3BAA639066}" destId="{45699AF5-A731-4C30-87AC-02C22BD9E24B}" srcOrd="0" destOrd="0" presId="urn:microsoft.com/office/officeart/2005/8/layout/lProcess2"/>
    <dgm:cxn modelId="{FEB0AED9-5591-4A0D-8F71-C4C69317ECC8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10030393" cy="605884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/>
            <a:t>Python Try Except </a:t>
          </a:r>
          <a:r>
            <a:rPr lang="en-US" sz="6500" kern="1200" dirty="0" err="1"/>
            <a:t>istinolari</a:t>
          </a:r>
          <a:endParaRPr lang="en-US" sz="6500" b="1" kern="1200" dirty="0"/>
        </a:p>
      </dsp:txBody>
      <dsp:txXfrm>
        <a:off x="0" y="0"/>
        <a:ext cx="10030393" cy="1817653"/>
      </dsp:txXfrm>
    </dsp:sp>
    <dsp:sp modelId="{6BE97B15-EC0D-4B9F-88AE-C683BFDD0B4D}">
      <dsp:nvSpPr>
        <dsp:cNvPr id="0" name=""/>
        <dsp:cNvSpPr/>
      </dsp:nvSpPr>
      <dsp:spPr>
        <a:xfrm>
          <a:off x="124176" y="1817798"/>
          <a:ext cx="9782040" cy="39379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Try</a:t>
          </a:r>
          <a:r>
            <a:rPr lang="en-US" sz="3600" kern="1200" dirty="0"/>
            <a:t> </a:t>
          </a:r>
          <a:r>
            <a:rPr lang="en-US" sz="3600" kern="1200" dirty="0" err="1"/>
            <a:t>va</a:t>
          </a:r>
          <a:r>
            <a:rPr lang="en-US" sz="3600" kern="1200" dirty="0"/>
            <a:t> </a:t>
          </a:r>
          <a:r>
            <a:rPr lang="en-US" sz="3600" b="1" kern="1200" dirty="0"/>
            <a:t>Except</a:t>
          </a:r>
          <a:r>
            <a:rPr lang="en-US" sz="3600" kern="1200" dirty="0"/>
            <a:t> </a:t>
          </a:r>
          <a:r>
            <a:rPr lang="en-US" sz="3600" kern="1200" dirty="0" err="1"/>
            <a:t>iboralari</a:t>
          </a:r>
          <a:r>
            <a:rPr lang="en-US" sz="3600" kern="1200" dirty="0"/>
            <a:t> Python </a:t>
          </a:r>
          <a:r>
            <a:rPr lang="en-US" sz="3600" kern="1200" dirty="0" err="1"/>
            <a:t>dasturlash</a:t>
          </a:r>
          <a:r>
            <a:rPr lang="en-US" sz="3600" kern="1200" dirty="0"/>
            <a:t> </a:t>
          </a:r>
          <a:r>
            <a:rPr lang="en-US" sz="3600" kern="1200" dirty="0" err="1"/>
            <a:t>tilidagi</a:t>
          </a:r>
          <a:r>
            <a:rPr lang="en-US" sz="3600" kern="1200" dirty="0"/>
            <a:t> </a:t>
          </a:r>
          <a:r>
            <a:rPr lang="en-US" sz="3600" kern="1200" dirty="0" err="1"/>
            <a:t>koddagi</a:t>
          </a:r>
          <a:r>
            <a:rPr lang="en-US" sz="3600" kern="1200" dirty="0"/>
            <a:t> </a:t>
          </a:r>
          <a:r>
            <a:rPr lang="en-US" sz="3600" kern="1200" dirty="0" err="1"/>
            <a:t>xatolarni</a:t>
          </a:r>
          <a:r>
            <a:rPr lang="en-US" sz="3600" kern="1200" dirty="0"/>
            <a:t> </a:t>
          </a:r>
          <a:r>
            <a:rPr lang="en-US" sz="3600" kern="1200" dirty="0" err="1"/>
            <a:t>hal</a:t>
          </a:r>
          <a:r>
            <a:rPr lang="en-US" sz="3600" kern="1200" dirty="0"/>
            <a:t> </a:t>
          </a:r>
          <a:r>
            <a:rPr lang="en-US" sz="3600" kern="1200" dirty="0" err="1"/>
            <a:t>qilish</a:t>
          </a:r>
          <a:r>
            <a:rPr lang="en-US" sz="3600" kern="1200" dirty="0"/>
            <a:t> </a:t>
          </a:r>
          <a:r>
            <a:rPr lang="en-US" sz="3600" kern="1200" dirty="0" err="1"/>
            <a:t>uchun</a:t>
          </a:r>
          <a:r>
            <a:rPr lang="en-US" sz="3600" kern="1200" dirty="0"/>
            <a:t> </a:t>
          </a:r>
          <a:r>
            <a:rPr lang="en-US" sz="3600" kern="1200" dirty="0" err="1"/>
            <a:t>ishlatiladi</a:t>
          </a:r>
          <a:r>
            <a:rPr lang="en-US" sz="3600" kern="1200" dirty="0"/>
            <a:t>. Try </a:t>
          </a:r>
          <a:r>
            <a:rPr lang="en-US" sz="3600" kern="1200" dirty="0" err="1"/>
            <a:t>bloki</a:t>
          </a:r>
          <a:r>
            <a:rPr lang="en-US" sz="3600" kern="1200" dirty="0"/>
            <a:t> </a:t>
          </a:r>
          <a:r>
            <a:rPr lang="en-US" sz="3600" kern="1200" dirty="0" err="1"/>
            <a:t>kodlarni</a:t>
          </a:r>
          <a:r>
            <a:rPr lang="en-US" sz="3600" kern="1200" dirty="0"/>
            <a:t> </a:t>
          </a:r>
          <a:r>
            <a:rPr lang="en-US" sz="3600" kern="1200" dirty="0" err="1"/>
            <a:t>xatolar</a:t>
          </a:r>
          <a:r>
            <a:rPr lang="en-US" sz="3600" kern="1200" dirty="0"/>
            <a:t> </a:t>
          </a:r>
          <a:r>
            <a:rPr lang="en-US" sz="3600" kern="1200" dirty="0" err="1"/>
            <a:t>uchun</a:t>
          </a:r>
          <a:r>
            <a:rPr lang="en-US" sz="3600" kern="1200" dirty="0"/>
            <a:t> </a:t>
          </a:r>
          <a:r>
            <a:rPr lang="en-US" sz="3600" kern="1200" dirty="0" err="1"/>
            <a:t>tekshirish</a:t>
          </a:r>
          <a:r>
            <a:rPr lang="en-US" sz="3600" kern="1200" dirty="0"/>
            <a:t> </a:t>
          </a:r>
          <a:r>
            <a:rPr lang="en-US" sz="3600" kern="1200" dirty="0" err="1"/>
            <a:t>uchun</a:t>
          </a:r>
          <a:r>
            <a:rPr lang="en-US" sz="3600" kern="1200" dirty="0"/>
            <a:t> </a:t>
          </a:r>
          <a:r>
            <a:rPr lang="en-US" sz="3600" kern="1200" dirty="0" err="1"/>
            <a:t>ishlatiladi</a:t>
          </a:r>
          <a:r>
            <a:rPr lang="en-US" sz="3600" kern="1200" dirty="0"/>
            <a:t>, </a:t>
          </a:r>
          <a:r>
            <a:rPr lang="en-US" sz="3600" kern="1200" dirty="0" err="1"/>
            <a:t>ya’ni</a:t>
          </a:r>
          <a:r>
            <a:rPr lang="en-US" sz="3600" kern="1200" dirty="0"/>
            <a:t> </a:t>
          </a:r>
          <a:r>
            <a:rPr lang="en-US" sz="3600" kern="1200" dirty="0" err="1"/>
            <a:t>dasturda</a:t>
          </a:r>
          <a:r>
            <a:rPr lang="en-US" sz="3600" kern="1200" dirty="0"/>
            <a:t> </a:t>
          </a:r>
          <a:r>
            <a:rPr lang="en-US" sz="3600" kern="1200" dirty="0" err="1"/>
            <a:t>xato</a:t>
          </a:r>
          <a:r>
            <a:rPr lang="en-US" sz="3600" kern="1200" dirty="0"/>
            <a:t> </a:t>
          </a:r>
          <a:r>
            <a:rPr lang="en-US" sz="3600" kern="1200" dirty="0" err="1"/>
            <a:t>bo‘lmaganda</a:t>
          </a:r>
          <a:r>
            <a:rPr lang="en-US" sz="3600" kern="1200" dirty="0"/>
            <a:t> try </a:t>
          </a:r>
          <a:r>
            <a:rPr lang="en-US" sz="3600" kern="1200" dirty="0" err="1"/>
            <a:t>blokidagi</a:t>
          </a:r>
          <a:r>
            <a:rPr lang="en-US" sz="3600" kern="1200" dirty="0"/>
            <a:t> </a:t>
          </a:r>
          <a:r>
            <a:rPr lang="en-US" sz="3600" kern="1200" dirty="0" err="1"/>
            <a:t>kod</a:t>
          </a:r>
          <a:r>
            <a:rPr lang="en-US" sz="3600" kern="1200" dirty="0"/>
            <a:t> </a:t>
          </a:r>
          <a:r>
            <a:rPr lang="en-US" sz="3600" kern="1200" dirty="0" err="1"/>
            <a:t>ishlaydi</a:t>
          </a:r>
          <a:r>
            <a:rPr lang="en-US" sz="3600" kern="1200" dirty="0"/>
            <a:t>. </a:t>
          </a:r>
          <a:r>
            <a:rPr lang="en-US" sz="3600" b="1" kern="1200" dirty="0"/>
            <a:t>Except</a:t>
          </a:r>
          <a:r>
            <a:rPr lang="en-US" sz="3600" kern="1200" dirty="0"/>
            <a:t> </a:t>
          </a:r>
          <a:r>
            <a:rPr lang="en-US" sz="3600" kern="1200" dirty="0" err="1"/>
            <a:t>blokidagi</a:t>
          </a:r>
          <a:r>
            <a:rPr lang="en-US" sz="3600" kern="1200" dirty="0"/>
            <a:t> </a:t>
          </a:r>
          <a:r>
            <a:rPr lang="en-US" sz="3600" kern="1200" dirty="0" err="1"/>
            <a:t>kod</a:t>
          </a:r>
          <a:r>
            <a:rPr lang="en-US" sz="3600" kern="1200" dirty="0"/>
            <a:t>, </a:t>
          </a:r>
          <a:r>
            <a:rPr lang="en-US" sz="3600" kern="1200" dirty="0" err="1"/>
            <a:t>dasturda</a:t>
          </a:r>
          <a:r>
            <a:rPr lang="en-US" sz="3600" kern="1200" dirty="0"/>
            <a:t> </a:t>
          </a:r>
          <a:r>
            <a:rPr lang="en-US" sz="3600" kern="1200" dirty="0" err="1"/>
            <a:t>biron</a:t>
          </a:r>
          <a:r>
            <a:rPr lang="en-US" sz="3600" kern="1200" dirty="0"/>
            <a:t> </a:t>
          </a:r>
          <a:r>
            <a:rPr lang="en-US" sz="3600" kern="1200" dirty="0" err="1"/>
            <a:t>bir</a:t>
          </a:r>
          <a:r>
            <a:rPr lang="en-US" sz="3600" kern="1200" dirty="0"/>
            <a:t> </a:t>
          </a:r>
          <a:r>
            <a:rPr lang="en-US" sz="3600" kern="1200" dirty="0" err="1"/>
            <a:t>xatoga</a:t>
          </a:r>
          <a:r>
            <a:rPr lang="en-US" sz="3600" kern="1200" dirty="0"/>
            <a:t> </a:t>
          </a:r>
          <a:r>
            <a:rPr lang="en-US" sz="3600" kern="1200" dirty="0" err="1"/>
            <a:t>duch</a:t>
          </a:r>
          <a:r>
            <a:rPr lang="en-US" sz="3600" kern="1200" dirty="0"/>
            <a:t> </a:t>
          </a:r>
          <a:r>
            <a:rPr lang="en-US" sz="3600" kern="1200" dirty="0" err="1"/>
            <a:t>kelganda</a:t>
          </a:r>
          <a:r>
            <a:rPr lang="en-US" sz="3600" kern="1200" dirty="0"/>
            <a:t> </a:t>
          </a:r>
          <a:r>
            <a:rPr lang="en-US" sz="3600" kern="1200" dirty="0" err="1"/>
            <a:t>bajariladi</a:t>
          </a:r>
          <a:r>
            <a:rPr lang="en-US" sz="3600" kern="1200" dirty="0"/>
            <a:t>.</a:t>
          </a:r>
        </a:p>
      </dsp:txBody>
      <dsp:txXfrm>
        <a:off x="239515" y="1933137"/>
        <a:ext cx="9551362" cy="37072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10030393" cy="605884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/>
            <a:t>Python Try Except </a:t>
          </a:r>
          <a:r>
            <a:rPr lang="en-US" sz="6500" kern="1200" dirty="0" err="1"/>
            <a:t>istinolari</a:t>
          </a:r>
          <a:endParaRPr lang="en-US" sz="6500" b="1" kern="1200" dirty="0"/>
        </a:p>
      </dsp:txBody>
      <dsp:txXfrm>
        <a:off x="0" y="0"/>
        <a:ext cx="10030393" cy="1817653"/>
      </dsp:txXfrm>
    </dsp:sp>
    <dsp:sp modelId="{6BE97B15-EC0D-4B9F-88AE-C683BFDD0B4D}">
      <dsp:nvSpPr>
        <dsp:cNvPr id="0" name=""/>
        <dsp:cNvSpPr/>
      </dsp:nvSpPr>
      <dsp:spPr>
        <a:xfrm>
          <a:off x="124176" y="1817798"/>
          <a:ext cx="9782040" cy="39379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/>
            <a:t>Try</a:t>
          </a:r>
          <a:r>
            <a:rPr lang="en-US" sz="3200" kern="1200" dirty="0"/>
            <a:t> – </a:t>
          </a:r>
          <a:r>
            <a:rPr lang="en-US" sz="3200" kern="1200" dirty="0" err="1"/>
            <a:t>kod</a:t>
          </a:r>
          <a:r>
            <a:rPr lang="en-US" sz="3200" kern="1200" dirty="0"/>
            <a:t> </a:t>
          </a:r>
          <a:r>
            <a:rPr lang="en-US" sz="3200" kern="1200" dirty="0" err="1"/>
            <a:t>blokini</a:t>
          </a:r>
          <a:r>
            <a:rPr lang="en-US" sz="3200" kern="1200" dirty="0"/>
            <a:t> </a:t>
          </a:r>
          <a:r>
            <a:rPr lang="en-US" sz="3200" kern="1200" dirty="0" err="1"/>
            <a:t>xatolarni</a:t>
          </a:r>
          <a:r>
            <a:rPr lang="en-US" sz="3200" kern="1200" dirty="0"/>
            <a:t> </a:t>
          </a:r>
          <a:r>
            <a:rPr lang="en-US" sz="3200" kern="1200" dirty="0" err="1"/>
            <a:t>topish</a:t>
          </a:r>
          <a:r>
            <a:rPr lang="en-US" sz="3200" kern="1200" dirty="0"/>
            <a:t> </a:t>
          </a:r>
          <a:r>
            <a:rPr lang="en-US" sz="3200" kern="1200" dirty="0" err="1"/>
            <a:t>imkonini</a:t>
          </a:r>
          <a:r>
            <a:rPr lang="en-US" sz="3200" kern="1200" dirty="0"/>
            <a:t> </a:t>
          </a:r>
          <a:r>
            <a:rPr lang="en-US" sz="3200" kern="1200" dirty="0" err="1"/>
            <a:t>beradi</a:t>
          </a:r>
          <a:r>
            <a:rPr lang="en-US" sz="3200" kern="1200" dirty="0"/>
            <a:t>.</a:t>
          </a:r>
          <a:endParaRPr lang="ru-RU" sz="3200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en-US" sz="3200" b="1" kern="1200" dirty="0"/>
            <a:t>Except</a:t>
          </a:r>
          <a:r>
            <a:rPr lang="en-US" sz="3200" kern="1200" dirty="0"/>
            <a:t> – </a:t>
          </a:r>
          <a:r>
            <a:rPr lang="en-US" sz="3200" kern="1200" dirty="0" err="1"/>
            <a:t>bloki</a:t>
          </a:r>
          <a:r>
            <a:rPr lang="en-US" sz="3200" kern="1200" dirty="0"/>
            <a:t>  </a:t>
          </a:r>
          <a:r>
            <a:rPr lang="en-US" sz="3200" kern="1200" dirty="0" err="1"/>
            <a:t>xato</a:t>
          </a:r>
          <a:r>
            <a:rPr lang="en-US" sz="3200" kern="1200" dirty="0"/>
            <a:t> </a:t>
          </a:r>
          <a:r>
            <a:rPr lang="en-US" sz="3200" kern="1200" dirty="0" err="1"/>
            <a:t>bo‘lganda</a:t>
          </a:r>
          <a:r>
            <a:rPr lang="en-US" sz="3200" kern="1200" dirty="0"/>
            <a:t> </a:t>
          </a:r>
          <a:r>
            <a:rPr lang="en-US" sz="3200" kern="1200" dirty="0" err="1"/>
            <a:t>dsturchiga</a:t>
          </a:r>
          <a:r>
            <a:rPr lang="en-US" sz="3200" kern="1200" dirty="0"/>
            <a:t> </a:t>
          </a:r>
          <a:r>
            <a:rPr lang="en-US" sz="3200" kern="1200" dirty="0" err="1"/>
            <a:t>kodni</a:t>
          </a:r>
          <a:r>
            <a:rPr lang="en-US" sz="3200" kern="1200" dirty="0"/>
            <a:t> </a:t>
          </a:r>
          <a:r>
            <a:rPr lang="en-US" sz="3200" kern="1200" dirty="0" err="1"/>
            <a:t>to‘xtab</a:t>
          </a:r>
          <a:r>
            <a:rPr lang="en-US" sz="3200" kern="1200" dirty="0"/>
            <a:t> </a:t>
          </a:r>
          <a:r>
            <a:rPr lang="en-US" sz="3200" kern="1200" dirty="0" err="1"/>
            <a:t>qolishini</a:t>
          </a:r>
          <a:r>
            <a:rPr lang="en-US" sz="3200" kern="1200" dirty="0"/>
            <a:t> </a:t>
          </a:r>
          <a:r>
            <a:rPr lang="en-US" sz="3200" kern="1200" dirty="0" err="1"/>
            <a:t>oldini</a:t>
          </a:r>
          <a:r>
            <a:rPr lang="en-US" sz="3200" kern="1200" dirty="0"/>
            <a:t> </a:t>
          </a:r>
          <a:r>
            <a:rPr lang="en-US" sz="3200" kern="1200" dirty="0" err="1"/>
            <a:t>olish</a:t>
          </a:r>
          <a:r>
            <a:rPr lang="en-US" sz="3200" kern="1200" dirty="0"/>
            <a:t> </a:t>
          </a:r>
          <a:r>
            <a:rPr lang="en-US" sz="3200" kern="1200" dirty="0" err="1"/>
            <a:t>imkon</a:t>
          </a:r>
          <a:r>
            <a:rPr lang="en-US" sz="3200" kern="1200" dirty="0"/>
            <a:t> </a:t>
          </a:r>
          <a:r>
            <a:rPr lang="en-US" sz="3200" kern="1200" dirty="0" err="1"/>
            <a:t>beradi</a:t>
          </a:r>
          <a:r>
            <a:rPr lang="en-US" sz="3200" kern="1200" dirty="0"/>
            <a:t>.</a:t>
          </a:r>
          <a:endParaRPr lang="ru-RU" sz="3200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en-US" sz="3200" b="1" kern="1200" dirty="0"/>
            <a:t>Else</a:t>
          </a:r>
          <a:r>
            <a:rPr lang="en-US" sz="3200" kern="1200" dirty="0"/>
            <a:t> – </a:t>
          </a:r>
          <a:r>
            <a:rPr lang="en-US" sz="3200" kern="1200" dirty="0" err="1"/>
            <a:t>bloki</a:t>
          </a:r>
          <a:r>
            <a:rPr lang="en-US" sz="3200" kern="1200" dirty="0"/>
            <a:t>  </a:t>
          </a:r>
          <a:r>
            <a:rPr lang="en-US" sz="3200" kern="1200" dirty="0" err="1"/>
            <a:t>xato</a:t>
          </a:r>
          <a:r>
            <a:rPr lang="en-US" sz="3200" kern="1200" dirty="0"/>
            <a:t> </a:t>
          </a:r>
          <a:r>
            <a:rPr lang="en-US" sz="3200" kern="1200" dirty="0" err="1"/>
            <a:t>bo‘lmaganda</a:t>
          </a:r>
          <a:r>
            <a:rPr lang="en-US" sz="3200" kern="1200" dirty="0"/>
            <a:t> </a:t>
          </a:r>
          <a:r>
            <a:rPr lang="en-US" sz="3200" kern="1200" dirty="0" err="1"/>
            <a:t>kodni</a:t>
          </a:r>
          <a:r>
            <a:rPr lang="en-US" sz="3200" kern="1200" dirty="0"/>
            <a:t> </a:t>
          </a:r>
          <a:r>
            <a:rPr lang="en-US" sz="3200" kern="1200" dirty="0" err="1"/>
            <a:t>bajarishga</a:t>
          </a:r>
          <a:r>
            <a:rPr lang="en-US" sz="3200" kern="1200" dirty="0"/>
            <a:t> </a:t>
          </a:r>
          <a:r>
            <a:rPr lang="en-US" sz="3200" kern="1200" dirty="0" err="1"/>
            <a:t>imkon</a:t>
          </a:r>
          <a:r>
            <a:rPr lang="en-US" sz="3200" kern="1200" dirty="0"/>
            <a:t> </a:t>
          </a:r>
          <a:r>
            <a:rPr lang="en-US" sz="3200" kern="1200" dirty="0" err="1"/>
            <a:t>beradi</a:t>
          </a:r>
          <a:r>
            <a:rPr lang="en-US" sz="3200" kern="1200" dirty="0"/>
            <a:t>.</a:t>
          </a:r>
          <a:endParaRPr lang="ru-RU" sz="3200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en-US" sz="3200" b="1" kern="1200" dirty="0"/>
            <a:t>Finally</a:t>
          </a:r>
          <a:r>
            <a:rPr lang="en-US" sz="3200" kern="1200" dirty="0"/>
            <a:t> – </a:t>
          </a:r>
          <a:r>
            <a:rPr lang="en-US" sz="3200" kern="1200" dirty="0" err="1"/>
            <a:t>bloki</a:t>
          </a:r>
          <a:r>
            <a:rPr lang="en-US" sz="3200" kern="1200" dirty="0"/>
            <a:t>  </a:t>
          </a:r>
          <a:r>
            <a:rPr lang="en-US" sz="3200" kern="1200" dirty="0" err="1"/>
            <a:t>sinash</a:t>
          </a:r>
          <a:r>
            <a:rPr lang="en-US" sz="3200" kern="1200" dirty="0"/>
            <a:t> </a:t>
          </a:r>
          <a:r>
            <a:rPr lang="en-US" sz="3200" kern="1200" dirty="0" err="1"/>
            <a:t>natijasidan</a:t>
          </a:r>
          <a:r>
            <a:rPr lang="en-US" sz="3200" kern="1200" dirty="0"/>
            <a:t> </a:t>
          </a:r>
          <a:r>
            <a:rPr lang="en-US" sz="3200" kern="1200" dirty="0" err="1"/>
            <a:t>qat’iy</a:t>
          </a:r>
          <a:r>
            <a:rPr lang="en-US" sz="3200" kern="1200" dirty="0"/>
            <a:t> </a:t>
          </a:r>
          <a:r>
            <a:rPr lang="en-US" sz="3200" kern="1200" dirty="0" err="1"/>
            <a:t>nazar</a:t>
          </a:r>
          <a:r>
            <a:rPr lang="en-US" sz="3200" kern="1200" dirty="0"/>
            <a:t> </a:t>
          </a:r>
          <a:r>
            <a:rPr lang="en-US" sz="3200" kern="1200" dirty="0" err="1"/>
            <a:t>bajariladi</a:t>
          </a:r>
          <a:r>
            <a:rPr lang="en-US" sz="3200" kern="1200" dirty="0"/>
            <a:t>.</a:t>
          </a:r>
        </a:p>
      </dsp:txBody>
      <dsp:txXfrm>
        <a:off x="239515" y="1933137"/>
        <a:ext cx="9551362" cy="37072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9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031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117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290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13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9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714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758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225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075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826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42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alisherismailov534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naconda.com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programming language </a:t>
            </a:r>
          </a:p>
          <a:p>
            <a:pPr marL="0" indent="0" algn="ctr">
              <a:buNone/>
            </a:pP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11. Python Try...Except, Python User Input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Alisher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Ismailov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   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Information technology</a:t>
            </a: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Andijan Branch of Tashkent Financial Institute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alisherismailov534@gmail.com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7800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endParaRPr lang="en-US" sz="5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11-Mavzu. Python Try Except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istinolari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Ismoilov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Axborot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Toshkent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filiali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alisherismailov534@gmail.com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17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7382"/>
            <a:ext cx="10515600" cy="657061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11-Mavzu. </a:t>
            </a:r>
            <a:r>
              <a:rPr lang="en-US" sz="3600" dirty="0"/>
              <a:t>Python Try Except </a:t>
            </a:r>
            <a:r>
              <a:rPr lang="en-US" sz="3600" dirty="0" err="1"/>
              <a:t>istinolari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Istisno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(exception)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istisnolar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(except)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Else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so‘zidan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Finally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so‘zidan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Exception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Istisno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raise 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ko‘tarish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42900" indent="-342900">
              <a:lnSpc>
                <a:spcPct val="115000"/>
              </a:lnSpc>
              <a:spcBef>
                <a:spcPts val="0"/>
              </a:spcBef>
              <a:buBlip>
                <a:blip r:embed="rId2"/>
              </a:buBlip>
            </a:pP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 </a:t>
            </a:r>
            <a:r>
              <a:rPr lang="en-US" sz="18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kiritishi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474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95108732"/>
              </p:ext>
            </p:extLst>
          </p:nvPr>
        </p:nvGraphicFramePr>
        <p:xfrm>
          <a:off x="1274915" y="445865"/>
          <a:ext cx="10030393" cy="6058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9055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3122034"/>
              </p:ext>
            </p:extLst>
          </p:nvPr>
        </p:nvGraphicFramePr>
        <p:xfrm>
          <a:off x="1274915" y="445865"/>
          <a:ext cx="10030393" cy="6058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8876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Except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dsturchiga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to‘xtab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Else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bo‘lmaganda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Finally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qat’iy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479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800" b="1" dirty="0" err="1"/>
              <a:t>Istisno</a:t>
            </a:r>
            <a:r>
              <a:rPr lang="en-US" sz="1800" b="1" dirty="0"/>
              <a:t> (exception) </a:t>
            </a:r>
            <a:r>
              <a:rPr lang="en-US" sz="1800" b="1" dirty="0" err="1"/>
              <a:t>bilan</a:t>
            </a:r>
            <a:r>
              <a:rPr lang="en-US" sz="1800" b="1" dirty="0"/>
              <a:t> </a:t>
            </a:r>
            <a:r>
              <a:rPr lang="en-US" sz="1800" b="1" dirty="0" err="1"/>
              <a:t>ishlash</a:t>
            </a:r>
            <a:endParaRPr lang="en-US" sz="1800" b="1" dirty="0"/>
          </a:p>
          <a:p>
            <a:r>
              <a:rPr lang="en-US" sz="1800" b="1" dirty="0" err="1"/>
              <a:t>Xato</a:t>
            </a:r>
            <a:r>
              <a:rPr lang="en-US" sz="1800" b="1" dirty="0"/>
              <a:t> </a:t>
            </a:r>
            <a:r>
              <a:rPr lang="en-US" sz="1800" b="1" dirty="0" err="1"/>
              <a:t>sodir</a:t>
            </a:r>
            <a:r>
              <a:rPr lang="en-US" sz="1800" b="1" dirty="0"/>
              <a:t> </a:t>
            </a:r>
            <a:r>
              <a:rPr lang="en-US" sz="1800" b="1" dirty="0" err="1"/>
              <a:t>bo‘lganda</a:t>
            </a:r>
            <a:r>
              <a:rPr lang="en-US" sz="1800" b="1" dirty="0"/>
              <a:t>, Python </a:t>
            </a:r>
            <a:r>
              <a:rPr lang="en-US" sz="1800" b="1" dirty="0" err="1"/>
              <a:t>kodi</a:t>
            </a:r>
            <a:r>
              <a:rPr lang="en-US" sz="1800" b="1" dirty="0"/>
              <a:t> </a:t>
            </a:r>
            <a:r>
              <a:rPr lang="en-US" sz="1800" b="1" dirty="0" err="1"/>
              <a:t>odatda</a:t>
            </a:r>
            <a:r>
              <a:rPr lang="en-US" sz="1800" b="1" dirty="0"/>
              <a:t> </a:t>
            </a:r>
            <a:r>
              <a:rPr lang="en-US" sz="1800" b="1" dirty="0" err="1"/>
              <a:t>ishlashdan</a:t>
            </a:r>
            <a:r>
              <a:rPr lang="en-US" sz="1800" b="1" dirty="0"/>
              <a:t> </a:t>
            </a:r>
            <a:r>
              <a:rPr lang="en-US" sz="1800" b="1" dirty="0" err="1"/>
              <a:t>to‘xtaydi</a:t>
            </a:r>
            <a:r>
              <a:rPr lang="en-US" sz="1800" b="1" dirty="0"/>
              <a:t> </a:t>
            </a:r>
            <a:r>
              <a:rPr lang="en-US" sz="1800" b="1" dirty="0" err="1"/>
              <a:t>va</a:t>
            </a:r>
            <a:r>
              <a:rPr lang="en-US" sz="1800" b="1" dirty="0"/>
              <a:t> </a:t>
            </a:r>
            <a:r>
              <a:rPr lang="en-US" sz="1800" b="1" dirty="0" err="1"/>
              <a:t>xato</a:t>
            </a:r>
            <a:r>
              <a:rPr lang="en-US" sz="1800" b="1" dirty="0"/>
              <a:t> </a:t>
            </a:r>
            <a:r>
              <a:rPr lang="en-US" sz="1800" b="1" dirty="0" err="1"/>
              <a:t>xabarini</a:t>
            </a:r>
            <a:r>
              <a:rPr lang="en-US" sz="1800" b="1" dirty="0"/>
              <a:t> </a:t>
            </a:r>
            <a:r>
              <a:rPr lang="en-US" sz="1800" b="1" dirty="0" err="1"/>
              <a:t>ko‘rsatadi</a:t>
            </a:r>
            <a:r>
              <a:rPr lang="en-US" sz="1800" b="1" dirty="0"/>
              <a:t>. </a:t>
            </a:r>
            <a:r>
              <a:rPr lang="en-US" sz="1800" b="1" dirty="0" err="1"/>
              <a:t>Ushbu</a:t>
            </a:r>
            <a:r>
              <a:rPr lang="en-US" sz="1800" b="1" dirty="0"/>
              <a:t> </a:t>
            </a:r>
            <a:r>
              <a:rPr lang="en-US" sz="1800" b="1" dirty="0" err="1"/>
              <a:t>istisnolarni</a:t>
            </a:r>
            <a:r>
              <a:rPr lang="en-US" sz="1800" b="1" dirty="0"/>
              <a:t> try </a:t>
            </a:r>
            <a:r>
              <a:rPr lang="en-US" sz="1800" b="1" dirty="0" err="1"/>
              <a:t>kalit</a:t>
            </a:r>
            <a:r>
              <a:rPr lang="en-US" sz="1800" b="1" dirty="0"/>
              <a:t> </a:t>
            </a:r>
            <a:r>
              <a:rPr lang="en-US" sz="1800" b="1" dirty="0" err="1"/>
              <a:t>so‘zi</a:t>
            </a:r>
            <a:r>
              <a:rPr lang="en-US" sz="1800" b="1" dirty="0"/>
              <a:t> </a:t>
            </a:r>
            <a:r>
              <a:rPr lang="en-US" sz="1800" b="1" dirty="0" err="1"/>
              <a:t>yordamida</a:t>
            </a:r>
            <a:r>
              <a:rPr lang="en-US" sz="1800" b="1" dirty="0"/>
              <a:t> </a:t>
            </a:r>
            <a:r>
              <a:rPr lang="en-US" sz="1800" b="1" dirty="0" err="1"/>
              <a:t>hal</a:t>
            </a:r>
            <a:r>
              <a:rPr lang="en-US" sz="1800" b="1" dirty="0"/>
              <a:t> </a:t>
            </a:r>
            <a:r>
              <a:rPr lang="en-US" sz="1800" b="1" dirty="0" err="1"/>
              <a:t>qilish</a:t>
            </a:r>
            <a:r>
              <a:rPr lang="en-US" sz="1800" b="1" dirty="0"/>
              <a:t> </a:t>
            </a:r>
            <a:r>
              <a:rPr lang="en-US" sz="1800" b="1" dirty="0" err="1"/>
              <a:t>mumkin</a:t>
            </a:r>
            <a:r>
              <a:rPr lang="en-US" sz="1800" b="1" dirty="0"/>
              <a:t>. </a:t>
            </a:r>
            <a:r>
              <a:rPr lang="en-US" sz="1800" b="1" dirty="0" err="1"/>
              <a:t>Quyidagi</a:t>
            </a:r>
            <a:r>
              <a:rPr lang="en-US" sz="1800" b="1" dirty="0"/>
              <a:t> </a:t>
            </a:r>
            <a:r>
              <a:rPr lang="en-US" sz="1800" b="1" dirty="0" err="1"/>
              <a:t>misolda</a:t>
            </a:r>
            <a:r>
              <a:rPr lang="en-US" sz="1800" b="1" dirty="0"/>
              <a:t> try </a:t>
            </a:r>
            <a:r>
              <a:rPr lang="en-US" sz="1800" b="1" dirty="0" err="1"/>
              <a:t>bloki</a:t>
            </a:r>
            <a:r>
              <a:rPr lang="en-US" sz="1800" b="1" dirty="0"/>
              <a:t> </a:t>
            </a:r>
            <a:r>
              <a:rPr lang="en-US" sz="1800" b="1" dirty="0" err="1"/>
              <a:t>kodi</a:t>
            </a:r>
            <a:r>
              <a:rPr lang="en-US" sz="1800" b="1" dirty="0"/>
              <a:t> </a:t>
            </a:r>
            <a:r>
              <a:rPr lang="en-US" sz="1800" b="1" dirty="0" err="1"/>
              <a:t>bajarilmaydi</a:t>
            </a:r>
            <a:r>
              <a:rPr lang="en-US" sz="1800" b="1" dirty="0"/>
              <a:t>, </a:t>
            </a:r>
            <a:r>
              <a:rPr lang="en-US" sz="1800" b="1" dirty="0" err="1"/>
              <a:t>chunki</a:t>
            </a:r>
            <a:r>
              <a:rPr lang="en-US" sz="1800" b="1" dirty="0"/>
              <a:t> x </a:t>
            </a:r>
            <a:r>
              <a:rPr lang="en-US" sz="1800" b="1" dirty="0" err="1"/>
              <a:t>o‘zgaruvchisi</a:t>
            </a:r>
            <a:r>
              <a:rPr lang="en-US" sz="1800" b="1" dirty="0"/>
              <a:t> </a:t>
            </a:r>
            <a:r>
              <a:rPr lang="en-US" sz="1800" b="1" dirty="0" err="1"/>
              <a:t>qiymati</a:t>
            </a:r>
            <a:r>
              <a:rPr lang="en-US" sz="1800" b="1" dirty="0"/>
              <a:t> </a:t>
            </a:r>
            <a:r>
              <a:rPr lang="en-US" sz="1800" b="1" dirty="0" err="1"/>
              <a:t>mavjud</a:t>
            </a:r>
            <a:r>
              <a:rPr lang="en-US" sz="1800" b="1" dirty="0"/>
              <a:t> </a:t>
            </a:r>
            <a:r>
              <a:rPr lang="en-US" sz="1800" b="1" dirty="0" err="1"/>
              <a:t>emas</a:t>
            </a:r>
            <a:r>
              <a:rPr lang="en-US" sz="1800" b="1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0558822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try: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     print(x)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except: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800" dirty="0">
                <a:effectLst/>
                <a:latin typeface="Courier New" panose="02070309020205020404" pitchFamily="49" charset="0"/>
                <a:ea typeface="Calibri" panose="020F0502020204030204" pitchFamily="34" charset="0"/>
              </a:rPr>
              <a:t>     print(“</a:t>
            </a:r>
            <a:r>
              <a:rPr lang="en-US" sz="1800" dirty="0" err="1">
                <a:effectLst/>
                <a:latin typeface="Courier New" panose="02070309020205020404" pitchFamily="49" charset="0"/>
                <a:ea typeface="Calibri" panose="020F0502020204030204" pitchFamily="34" charset="0"/>
              </a:rPr>
              <a:t>Xatolik</a:t>
            </a:r>
            <a:r>
              <a:rPr lang="en-US" sz="1800" dirty="0">
                <a:effectLst/>
                <a:latin typeface="Courier New" panose="02070309020205020404" pitchFamily="49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Courier New" panose="02070309020205020404" pitchFamily="49" charset="0"/>
                <a:ea typeface="Calibri" panose="020F0502020204030204" pitchFamily="34" charset="0"/>
              </a:rPr>
              <a:t>yuz</a:t>
            </a:r>
            <a:r>
              <a:rPr lang="en-US" sz="1800" dirty="0">
                <a:effectLst/>
                <a:latin typeface="Courier New" panose="02070309020205020404" pitchFamily="49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Courier New" panose="02070309020205020404" pitchFamily="49" charset="0"/>
                <a:ea typeface="Calibri" panose="020F0502020204030204" pitchFamily="34" charset="0"/>
              </a:rPr>
              <a:t>berdi</a:t>
            </a:r>
            <a:r>
              <a:rPr lang="en-US" sz="1800" dirty="0">
                <a:effectLst/>
                <a:latin typeface="Courier New" panose="02070309020205020404" pitchFamily="49" charset="0"/>
                <a:ea typeface="Calibri" panose="020F0502020204030204" pitchFamily="34" charset="0"/>
              </a:rPr>
              <a:t>”)</a:t>
            </a: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713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aniqlanganligi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except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bo‘lmasa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xabari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Try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Except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ko‘ramiz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11">
            <a:extLst>
              <a:ext uri="{FF2B5EF4-FFF2-40B4-BE49-F238E27FC236}">
                <a16:creationId xmlns:a16="http://schemas.microsoft.com/office/drawing/2014/main" id="{7264A939-F2B8-219F-A9EB-BD3792C4D2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464" y="2880309"/>
            <a:ext cx="8493072" cy="2622133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656239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pic>
        <p:nvPicPr>
          <p:cNvPr id="6" name="Рисунок 10">
            <a:extLst>
              <a:ext uri="{FF2B5EF4-FFF2-40B4-BE49-F238E27FC236}">
                <a16:creationId xmlns:a16="http://schemas.microsoft.com/office/drawing/2014/main" id="{5710C264-3E03-2A7E-751D-DE85E70FA8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21" y="1690688"/>
            <a:ext cx="11244240" cy="4309059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2097729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x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o‘zgaruvchisini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xoxlamasangiz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null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string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o‘zgaruvchisini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bo‘lmasa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‘’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ma’noni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anglatadi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int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float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153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= ‘’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print(x)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Try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except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try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aniqlanmaydi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= ‘’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try: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print(x)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except: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print(“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”) </a:t>
            </a:r>
          </a:p>
        </p:txBody>
      </p:sp>
    </p:spTree>
    <p:extLst>
      <p:ext uri="{BB962C8B-B14F-4D97-AF65-F5344CB8AC3E}">
        <p14:creationId xmlns:p14="http://schemas.microsoft.com/office/powerpoint/2010/main" val="11104288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x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o‘zgaruvchisiga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bersangiz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o‘sha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x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o‘zgaruvchisiga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‘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beramiz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tekshiramiz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= ‘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try: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print(x)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except: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print(“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”) 	</a:t>
            </a:r>
          </a:p>
        </p:txBody>
      </p:sp>
    </p:spTree>
    <p:extLst>
      <p:ext uri="{BB962C8B-B14F-4D97-AF65-F5344CB8AC3E}">
        <p14:creationId xmlns:p14="http://schemas.microsoft.com/office/powerpoint/2010/main" val="39192876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pic>
        <p:nvPicPr>
          <p:cNvPr id="4" name="Рисунок 9">
            <a:extLst>
              <a:ext uri="{FF2B5EF4-FFF2-40B4-BE49-F238E27FC236}">
                <a16:creationId xmlns:a16="http://schemas.microsoft.com/office/drawing/2014/main" id="{7A987877-4B2A-D4FE-B563-07009C34C0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9715" y="2059083"/>
            <a:ext cx="7592570" cy="3796286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2125494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dirty="0" err="1"/>
              <a:t>Ko‘p</a:t>
            </a:r>
            <a:r>
              <a:rPr lang="en-US" sz="1800" b="1" dirty="0"/>
              <a:t> </a:t>
            </a:r>
            <a:r>
              <a:rPr lang="en-US" sz="1800" b="1" dirty="0" err="1"/>
              <a:t>istisnolar</a:t>
            </a:r>
            <a:r>
              <a:rPr lang="en-US" sz="1800" b="1" dirty="0"/>
              <a:t> (except) </a:t>
            </a:r>
            <a:r>
              <a:rPr lang="en-US" sz="1800" b="1" dirty="0" err="1"/>
              <a:t>bilan</a:t>
            </a:r>
            <a:r>
              <a:rPr lang="en-US" sz="1800" b="1" dirty="0"/>
              <a:t> </a:t>
            </a:r>
            <a:r>
              <a:rPr lang="en-US" sz="1800" b="1" dirty="0" err="1"/>
              <a:t>ishlash</a:t>
            </a:r>
            <a:endParaRPr lang="en-US" sz="1800" b="1" dirty="0"/>
          </a:p>
          <a:p>
            <a:r>
              <a:rPr lang="en-US" sz="1800" b="1" dirty="0" err="1"/>
              <a:t>Istisno</a:t>
            </a:r>
            <a:r>
              <a:rPr lang="en-US" sz="1800" b="1" dirty="0"/>
              <a:t> (except) </a:t>
            </a:r>
            <a:r>
              <a:rPr lang="en-US" sz="1800" b="1" dirty="0" err="1"/>
              <a:t>bloklarini</a:t>
            </a:r>
            <a:r>
              <a:rPr lang="en-US" sz="1800" b="1" dirty="0"/>
              <a:t> </a:t>
            </a:r>
            <a:r>
              <a:rPr lang="en-US" sz="1800" b="1" dirty="0" err="1"/>
              <a:t>xoxlagancha</a:t>
            </a:r>
            <a:r>
              <a:rPr lang="en-US" sz="1800" b="1" dirty="0"/>
              <a:t> </a:t>
            </a:r>
            <a:r>
              <a:rPr lang="en-US" sz="1800" b="1" dirty="0" err="1"/>
              <a:t>ishlatish</a:t>
            </a:r>
            <a:r>
              <a:rPr lang="en-US" sz="1800" b="1" dirty="0"/>
              <a:t> </a:t>
            </a:r>
            <a:r>
              <a:rPr lang="en-US" sz="1800" b="1" dirty="0" err="1"/>
              <a:t>mumkin</a:t>
            </a:r>
            <a:r>
              <a:rPr lang="en-US" sz="1800" b="1" dirty="0"/>
              <a:t>. </a:t>
            </a:r>
            <a:r>
              <a:rPr lang="en-US" sz="1800" b="1" dirty="0" err="1"/>
              <a:t>Masalan</a:t>
            </a:r>
            <a:r>
              <a:rPr lang="en-US" sz="1800" b="1" dirty="0"/>
              <a:t>, agar </a:t>
            </a:r>
            <a:r>
              <a:rPr lang="en-US" sz="1800" b="1" dirty="0" err="1"/>
              <a:t>o‘zgaruvchiga</a:t>
            </a:r>
            <a:r>
              <a:rPr lang="en-US" sz="1800" b="1" dirty="0"/>
              <a:t> </a:t>
            </a:r>
            <a:r>
              <a:rPr lang="en-US" sz="1800" b="1" dirty="0" err="1"/>
              <a:t>qiymat</a:t>
            </a:r>
            <a:r>
              <a:rPr lang="en-US" sz="1800" b="1" dirty="0"/>
              <a:t> </a:t>
            </a:r>
            <a:r>
              <a:rPr lang="en-US" sz="1800" b="1" dirty="0" err="1"/>
              <a:t>berilmagan</a:t>
            </a:r>
            <a:r>
              <a:rPr lang="en-US" sz="1800" b="1" dirty="0"/>
              <a:t> </a:t>
            </a:r>
            <a:r>
              <a:rPr lang="en-US" sz="1800" b="1" dirty="0" err="1"/>
              <a:t>bo‘lsa</a:t>
            </a:r>
            <a:r>
              <a:rPr lang="en-US" sz="1800" b="1" dirty="0"/>
              <a:t> </a:t>
            </a:r>
            <a:r>
              <a:rPr lang="en-US" sz="1800" b="1" dirty="0" err="1"/>
              <a:t>uni</a:t>
            </a:r>
            <a:r>
              <a:rPr lang="en-US" sz="1800" b="1" dirty="0"/>
              <a:t> </a:t>
            </a:r>
            <a:r>
              <a:rPr lang="en-US" sz="1800" b="1" dirty="0" err="1"/>
              <a:t>NameError</a:t>
            </a:r>
            <a:r>
              <a:rPr lang="en-US" sz="1800" b="1" dirty="0"/>
              <a:t> </a:t>
            </a:r>
            <a:r>
              <a:rPr lang="en-US" sz="1800" b="1" dirty="0" err="1"/>
              <a:t>istisnosi</a:t>
            </a:r>
            <a:r>
              <a:rPr lang="en-US" sz="1800" b="1" dirty="0"/>
              <a:t> </a:t>
            </a:r>
            <a:r>
              <a:rPr lang="en-US" sz="1800" b="1" dirty="0" err="1"/>
              <a:t>orqali</a:t>
            </a:r>
            <a:r>
              <a:rPr lang="en-US" sz="1800" b="1" dirty="0"/>
              <a:t> </a:t>
            </a:r>
            <a:r>
              <a:rPr lang="en-US" sz="1800" b="1" dirty="0" err="1"/>
              <a:t>aniqlash</a:t>
            </a:r>
            <a:r>
              <a:rPr lang="en-US" sz="1800" b="1" dirty="0"/>
              <a:t> </a:t>
            </a:r>
            <a:r>
              <a:rPr lang="en-US" sz="1800" b="1" dirty="0" err="1"/>
              <a:t>mumkin</a:t>
            </a:r>
            <a:r>
              <a:rPr lang="en-US" sz="1800" b="1" dirty="0"/>
              <a:t>. </a:t>
            </a:r>
            <a:r>
              <a:rPr lang="en-US" sz="1800" b="1" dirty="0" err="1"/>
              <a:t>Quyidagidek</a:t>
            </a:r>
            <a:r>
              <a:rPr lang="en-US" sz="1800" b="1" dirty="0"/>
              <a:t> </a:t>
            </a:r>
            <a:r>
              <a:rPr lang="en-US" sz="1800" b="1" dirty="0" err="1"/>
              <a:t>yoziladi</a:t>
            </a:r>
            <a:r>
              <a:rPr lang="en-US" sz="1800" b="1" dirty="0"/>
              <a:t>:</a:t>
            </a:r>
          </a:p>
          <a:p>
            <a:r>
              <a:rPr lang="en-US" sz="1800" b="1" dirty="0"/>
              <a:t>try:</a:t>
            </a:r>
          </a:p>
          <a:p>
            <a:r>
              <a:rPr lang="en-US" sz="1800" b="1" dirty="0"/>
              <a:t>    print(x)</a:t>
            </a:r>
          </a:p>
          <a:p>
            <a:r>
              <a:rPr lang="en-US" sz="1800" b="1" dirty="0"/>
              <a:t>except </a:t>
            </a:r>
            <a:r>
              <a:rPr lang="en-US" sz="1800" b="1" dirty="0" err="1"/>
              <a:t>NameError</a:t>
            </a:r>
            <a:r>
              <a:rPr lang="en-US" sz="1800" b="1" dirty="0"/>
              <a:t>:</a:t>
            </a:r>
          </a:p>
          <a:p>
            <a:r>
              <a:rPr lang="en-US" sz="1800" b="1" dirty="0"/>
              <a:t>    print(“x </a:t>
            </a:r>
            <a:r>
              <a:rPr lang="en-US" sz="1800" b="1" dirty="0" err="1"/>
              <a:t>o‘zgaruvchisi</a:t>
            </a:r>
            <a:r>
              <a:rPr lang="en-US" sz="1800" b="1" dirty="0"/>
              <a:t> </a:t>
            </a:r>
            <a:r>
              <a:rPr lang="en-US" sz="1800" b="1" dirty="0" err="1"/>
              <a:t>yaratilmagan</a:t>
            </a:r>
            <a:r>
              <a:rPr lang="en-US" sz="1800" b="1" dirty="0"/>
              <a:t>”)</a:t>
            </a:r>
          </a:p>
          <a:p>
            <a:r>
              <a:rPr lang="en-US" sz="1800" b="1" dirty="0"/>
              <a:t>except:</a:t>
            </a:r>
          </a:p>
          <a:p>
            <a:r>
              <a:rPr lang="en-US" sz="1800" b="1" dirty="0"/>
              <a:t>     print(“</a:t>
            </a:r>
            <a:r>
              <a:rPr lang="en-US" sz="1800" b="1" dirty="0" err="1"/>
              <a:t>Boshqa</a:t>
            </a:r>
            <a:r>
              <a:rPr lang="en-US" sz="1800" b="1" dirty="0"/>
              <a:t> </a:t>
            </a:r>
            <a:r>
              <a:rPr lang="en-US" sz="1800" b="1" dirty="0" err="1"/>
              <a:t>xatolik</a:t>
            </a:r>
            <a:r>
              <a:rPr lang="en-US" sz="1800" b="1" dirty="0"/>
              <a:t> </a:t>
            </a:r>
            <a:r>
              <a:rPr lang="en-US" sz="1800" b="1" dirty="0" err="1"/>
              <a:t>yuz</a:t>
            </a:r>
            <a:r>
              <a:rPr lang="en-US" sz="1800" b="1" dirty="0"/>
              <a:t> </a:t>
            </a:r>
            <a:r>
              <a:rPr lang="en-US" sz="1800" b="1" dirty="0" err="1"/>
              <a:t>berdi</a:t>
            </a:r>
            <a:r>
              <a:rPr lang="en-US" sz="1800" b="1" dirty="0"/>
              <a:t>”) </a:t>
            </a:r>
          </a:p>
        </p:txBody>
      </p:sp>
    </p:spTree>
    <p:extLst>
      <p:ext uri="{BB962C8B-B14F-4D97-AF65-F5344CB8AC3E}">
        <p14:creationId xmlns:p14="http://schemas.microsoft.com/office/powerpoint/2010/main" val="20445596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dirty="0"/>
              <a:t>Else </a:t>
            </a:r>
            <a:r>
              <a:rPr lang="en-US" sz="1800" b="1" dirty="0" err="1"/>
              <a:t>kalit</a:t>
            </a:r>
            <a:r>
              <a:rPr lang="en-US" sz="1800" b="1" dirty="0"/>
              <a:t> </a:t>
            </a:r>
            <a:r>
              <a:rPr lang="en-US" sz="1800" b="1" dirty="0" err="1"/>
              <a:t>so‘zidan</a:t>
            </a:r>
            <a:r>
              <a:rPr lang="en-US" sz="1800" b="1" dirty="0"/>
              <a:t> </a:t>
            </a:r>
            <a:r>
              <a:rPr lang="en-US" sz="1800" b="1" dirty="0" err="1"/>
              <a:t>foydalanish</a:t>
            </a:r>
            <a:r>
              <a:rPr lang="en-US" sz="1800" b="1" dirty="0"/>
              <a:t> </a:t>
            </a:r>
          </a:p>
          <a:p>
            <a:r>
              <a:rPr lang="en-US" sz="1800" b="1" dirty="0" err="1"/>
              <a:t>Yozilgan</a:t>
            </a:r>
            <a:r>
              <a:rPr lang="en-US" sz="1800" b="1" dirty="0"/>
              <a:t> </a:t>
            </a:r>
            <a:r>
              <a:rPr lang="en-US" sz="1800" b="1" dirty="0" err="1"/>
              <a:t>kodda</a:t>
            </a:r>
            <a:r>
              <a:rPr lang="en-US" sz="1800" b="1" dirty="0"/>
              <a:t> </a:t>
            </a:r>
            <a:r>
              <a:rPr lang="en-US" sz="1800" b="1" dirty="0" err="1"/>
              <a:t>xatolik</a:t>
            </a:r>
            <a:r>
              <a:rPr lang="en-US" sz="1800" b="1" dirty="0"/>
              <a:t> </a:t>
            </a:r>
            <a:r>
              <a:rPr lang="en-US" sz="1800" b="1" dirty="0" err="1"/>
              <a:t>bo‘lmasa</a:t>
            </a:r>
            <a:r>
              <a:rPr lang="en-US" sz="1800" b="1" dirty="0"/>
              <a:t>, </a:t>
            </a:r>
            <a:r>
              <a:rPr lang="en-US" sz="1800" b="1" dirty="0" err="1"/>
              <a:t>bajariladigan</a:t>
            </a:r>
            <a:r>
              <a:rPr lang="en-US" sz="1800" b="1" dirty="0"/>
              <a:t> </a:t>
            </a:r>
            <a:r>
              <a:rPr lang="en-US" sz="1800" b="1" dirty="0" err="1"/>
              <a:t>kod</a:t>
            </a:r>
            <a:r>
              <a:rPr lang="en-US" sz="1800" b="1" dirty="0"/>
              <a:t> </a:t>
            </a:r>
            <a:r>
              <a:rPr lang="en-US" sz="1800" b="1" dirty="0" err="1"/>
              <a:t>blokini</a:t>
            </a:r>
            <a:r>
              <a:rPr lang="en-US" sz="1800" b="1" dirty="0"/>
              <a:t> </a:t>
            </a:r>
            <a:r>
              <a:rPr lang="en-US" sz="1800" b="1" dirty="0" err="1"/>
              <a:t>aniqlash</a:t>
            </a:r>
            <a:r>
              <a:rPr lang="en-US" sz="1800" b="1" dirty="0"/>
              <a:t> </a:t>
            </a:r>
            <a:r>
              <a:rPr lang="en-US" sz="1800" b="1" dirty="0" err="1"/>
              <a:t>uchun</a:t>
            </a:r>
            <a:r>
              <a:rPr lang="en-US" sz="1800" b="1" dirty="0"/>
              <a:t> else </a:t>
            </a:r>
            <a:r>
              <a:rPr lang="en-US" sz="1800" b="1" dirty="0" err="1"/>
              <a:t>kalit</a:t>
            </a:r>
            <a:r>
              <a:rPr lang="en-US" sz="1800" b="1" dirty="0"/>
              <a:t> </a:t>
            </a:r>
            <a:r>
              <a:rPr lang="en-US" sz="1800" b="1" dirty="0" err="1"/>
              <a:t>so‘zidan</a:t>
            </a:r>
            <a:r>
              <a:rPr lang="en-US" sz="1800" b="1" dirty="0"/>
              <a:t> </a:t>
            </a:r>
            <a:r>
              <a:rPr lang="en-US" sz="1800" b="1" dirty="0" err="1"/>
              <a:t>foydalanish</a:t>
            </a:r>
            <a:r>
              <a:rPr lang="en-US" sz="1800" b="1" dirty="0"/>
              <a:t> </a:t>
            </a:r>
            <a:r>
              <a:rPr lang="en-US" sz="1800" b="1" dirty="0" err="1"/>
              <a:t>mumkin</a:t>
            </a:r>
            <a:r>
              <a:rPr lang="en-US" sz="1800" b="1" dirty="0"/>
              <a:t>:</a:t>
            </a:r>
          </a:p>
          <a:p>
            <a:r>
              <a:rPr lang="en-US" sz="1800" b="1" dirty="0" err="1"/>
              <a:t>Ushbu</a:t>
            </a:r>
            <a:r>
              <a:rPr lang="en-US" sz="1800" b="1" dirty="0"/>
              <a:t> </a:t>
            </a:r>
            <a:r>
              <a:rPr lang="en-US" sz="1800" b="1" dirty="0" err="1"/>
              <a:t>misolda</a:t>
            </a:r>
            <a:r>
              <a:rPr lang="en-US" sz="1800" b="1" dirty="0"/>
              <a:t> try </a:t>
            </a:r>
            <a:r>
              <a:rPr lang="en-US" sz="1800" b="1" dirty="0" err="1"/>
              <a:t>blokida</a:t>
            </a:r>
            <a:r>
              <a:rPr lang="en-US" sz="1800" b="1" dirty="0"/>
              <a:t> </a:t>
            </a:r>
            <a:r>
              <a:rPr lang="en-US" sz="1800" b="1" dirty="0" err="1"/>
              <a:t>hech</a:t>
            </a:r>
            <a:r>
              <a:rPr lang="en-US" sz="1800" b="1" dirty="0"/>
              <a:t> </a:t>
            </a:r>
            <a:r>
              <a:rPr lang="en-US" sz="1800" b="1" dirty="0" err="1"/>
              <a:t>qanday</a:t>
            </a:r>
            <a:r>
              <a:rPr lang="en-US" sz="1800" b="1" dirty="0"/>
              <a:t> </a:t>
            </a:r>
            <a:r>
              <a:rPr lang="en-US" sz="1800" b="1" dirty="0" err="1"/>
              <a:t>xato</a:t>
            </a:r>
            <a:r>
              <a:rPr lang="en-US" sz="1800" b="1" dirty="0"/>
              <a:t> </a:t>
            </a:r>
            <a:r>
              <a:rPr lang="en-US" sz="1800" b="1" dirty="0" err="1"/>
              <a:t>yo‘q</a:t>
            </a:r>
            <a:r>
              <a:rPr lang="en-US" sz="1800" b="1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9892651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pic>
        <p:nvPicPr>
          <p:cNvPr id="4" name="Рисунок 7">
            <a:extLst>
              <a:ext uri="{FF2B5EF4-FFF2-40B4-BE49-F238E27FC236}">
                <a16:creationId xmlns:a16="http://schemas.microsoft.com/office/drawing/2014/main" id="{51E3907C-022F-4305-6758-E26EFC8446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572" y="1844507"/>
            <a:ext cx="9692855" cy="3786272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8624155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else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tushmaydi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6">
            <a:extLst>
              <a:ext uri="{FF2B5EF4-FFF2-40B4-BE49-F238E27FC236}">
                <a16:creationId xmlns:a16="http://schemas.microsoft.com/office/drawing/2014/main" id="{6648907C-CAFF-C340-B67D-09F6AF27D0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321" y="2396607"/>
            <a:ext cx="7565357" cy="4096268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960072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16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Finally </a:t>
            </a:r>
            <a:r>
              <a:rPr lang="en-US" sz="16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6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so‘zidan</a:t>
            </a:r>
            <a:r>
              <a:rPr lang="en-US" sz="16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6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try</a:t>
            </a:r>
            <a:r>
              <a:rPr lang="en-US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blokida</a:t>
            </a:r>
            <a:r>
              <a:rPr lang="en-US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keladimi</a:t>
            </a:r>
            <a:r>
              <a:rPr lang="en-US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yo‘qmi</a:t>
            </a:r>
            <a:r>
              <a:rPr lang="en-US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finally </a:t>
            </a:r>
            <a:r>
              <a:rPr lang="en-US" sz="1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</a:t>
            </a:r>
            <a:r>
              <a:rPr lang="en-US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tushadi</a:t>
            </a:r>
            <a:r>
              <a:rPr lang="en-US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5">
            <a:extLst>
              <a:ext uri="{FF2B5EF4-FFF2-40B4-BE49-F238E27FC236}">
                <a16:creationId xmlns:a16="http://schemas.microsoft.com/office/drawing/2014/main" id="{3B5A298A-0D5E-4A1B-58DB-A576C124B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2196" y="2938126"/>
            <a:ext cx="8327607" cy="2879487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743399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istisnolarni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real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foydalidir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bo‘lmagan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harakat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yozamiz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istisno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xatosini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olamiz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9D8BCF96-B9A3-B900-A963-72D29050CB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735" y="2984834"/>
            <a:ext cx="8774530" cy="3644067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424073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Exception (</a:t>
            </a:r>
            <a:r>
              <a:rPr lang="en-US" sz="24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Istisno</a:t>
            </a:r>
            <a:r>
              <a:rPr lang="en-US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24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raise  (</a:t>
            </a:r>
            <a:r>
              <a:rPr lang="en-US" sz="24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ko‘tarish</a:t>
            </a:r>
            <a:r>
              <a:rPr lang="en-US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dasturchisi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kelsa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istisno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Istisnoni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raise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so‘zidan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nimaligini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dasturchi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raise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o‘zgaruvchisining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dan past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to‘xtaydi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4103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A57F2F70-7CE9-D446-BF31-864CD27EB6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685" y="2339716"/>
            <a:ext cx="7238629" cy="3016095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455146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34013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if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o‘zgaruvchisi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dan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hech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>
              <a:lnSpc>
                <a:spcPct val="115000"/>
              </a:lnSpc>
              <a:spcBef>
                <a:spcPts val="0"/>
              </a:spcBef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Raise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istisnoni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ko‘tarish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ko‘tarishni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2">
            <a:extLst>
              <a:ext uri="{FF2B5EF4-FFF2-40B4-BE49-F238E27FC236}">
                <a16:creationId xmlns:a16="http://schemas.microsoft.com/office/drawing/2014/main" id="{AACDB0CA-3A7A-4A56-ABD3-B9B5660C72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610" y="2823410"/>
            <a:ext cx="10202780" cy="2550695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656794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bo‘lmasa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TypeError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Exception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istisnoni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ko‘tarish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quyidagidek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1">
            <a:extLst>
              <a:ext uri="{FF2B5EF4-FFF2-40B4-BE49-F238E27FC236}">
                <a16:creationId xmlns:a16="http://schemas.microsoft.com/office/drawing/2014/main" id="{C32E754D-4AD4-75C6-48B5-A9D0CEA82A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984" y="2721881"/>
            <a:ext cx="9156032" cy="3770994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469703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 </a:t>
            </a:r>
            <a:r>
              <a:rPr lang="en-US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kiritishi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klaviaturadan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anglatadiki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biz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foydalanuvchidan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so‘rashimiz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Python 3.6 da Python 2.7 dan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biroz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Python 3.6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input()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Python 2.7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raw_input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31388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so‘raydi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13">
            <a:extLst>
              <a:ext uri="{FF2B5EF4-FFF2-40B4-BE49-F238E27FC236}">
                <a16:creationId xmlns:a16="http://schemas.microsoft.com/office/drawing/2014/main" id="{8D303971-235D-D100-3B70-55CF0262A3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479" y="2924425"/>
            <a:ext cx="10253042" cy="2353427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8726599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kitobini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so‘raydi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12">
            <a:extLst>
              <a:ext uri="{FF2B5EF4-FFF2-40B4-BE49-F238E27FC236}">
                <a16:creationId xmlns:a16="http://schemas.microsoft.com/office/drawing/2014/main" id="{F0299494-AB08-B757-7F53-702BFB15D6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040730"/>
            <a:ext cx="10457993" cy="2686302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456154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so‘raydi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= input(“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Ismingizni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”)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Print(X)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74005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Python Try Except </a:t>
            </a:r>
            <a:r>
              <a:rPr lang="en-US" dirty="0" err="1"/>
              <a:t>istinolari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tu`gilgan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so`raydigan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ko`rsatadigan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X= input(“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Tug`ilgan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yilingizni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”)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= int(X)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 = 2023-A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Print(B)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69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32619"/>
            <a:ext cx="10773697" cy="5665686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Mastering Object-Oriented Python: Build powerful applications with reusable code using OOP design patterns and Python 3.7, 2nd Edition,  Steven F. Lott,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Publishing (June 14, 2019)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Learning Python, 5th Edition Fifth Edition,  Mark Lutz ,  O'Reilly Media, June 12, 2013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Python Programming for Beginners: The Ultimate Guide for Beginners to Learn Python Programming: Crash Course on Python Programming for Beginners, AMZ Publishing,   Independently published (July 13, 2021)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https://www.python.org/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https://www.w3schools.com/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https://www.codecademy.com/catalog/language/python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https://realpython.com/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https://www.anaconda.com/</a:t>
            </a:r>
            <a:endParaRPr lang="en-US" dirty="0"/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4214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113346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1496</TotalTime>
  <Words>1314</Words>
  <Application>Microsoft Office PowerPoint</Application>
  <PresentationFormat>Широкоэкранный</PresentationFormat>
  <Paragraphs>138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Courier New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Python Try Except istinolari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Python dasturlash tili</dc:title>
  <dc:creator>samsumg</dc:creator>
  <cp:lastModifiedBy>Yodgorbek</cp:lastModifiedBy>
  <cp:revision>53</cp:revision>
  <dcterms:created xsi:type="dcterms:W3CDTF">2023-03-09T15:29:21Z</dcterms:created>
  <dcterms:modified xsi:type="dcterms:W3CDTF">2023-06-06T03:54:50Z</dcterms:modified>
</cp:coreProperties>
</file>