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56" r:id="rId5"/>
    <p:sldId id="487" r:id="rId6"/>
    <p:sldId id="459" r:id="rId7"/>
    <p:sldId id="460" r:id="rId8"/>
    <p:sldId id="461" r:id="rId9"/>
    <p:sldId id="488" r:id="rId10"/>
    <p:sldId id="463" r:id="rId11"/>
    <p:sldId id="489" r:id="rId12"/>
    <p:sldId id="490" r:id="rId13"/>
    <p:sldId id="465" r:id="rId14"/>
    <p:sldId id="466" r:id="rId15"/>
    <p:sldId id="467" r:id="rId16"/>
    <p:sldId id="468" r:id="rId17"/>
    <p:sldId id="469" r:id="rId18"/>
    <p:sldId id="470" r:id="rId19"/>
    <p:sldId id="472" r:id="rId20"/>
    <p:sldId id="473" r:id="rId21"/>
    <p:sldId id="474" r:id="rId22"/>
    <p:sldId id="498" r:id="rId23"/>
    <p:sldId id="491" r:id="rId24"/>
    <p:sldId id="492" r:id="rId25"/>
    <p:sldId id="493" r:id="rId26"/>
    <p:sldId id="494" r:id="rId27"/>
    <p:sldId id="495" r:id="rId28"/>
    <p:sldId id="496" r:id="rId29"/>
    <p:sldId id="497" r:id="rId30"/>
    <p:sldId id="288" r:id="rId31"/>
    <p:sldId id="29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69" autoAdjust="0"/>
    <p:restoredTop sz="94660"/>
  </p:normalViewPr>
  <p:slideViewPr>
    <p:cSldViewPr snapToGrid="0">
      <p:cViewPr varScale="1">
        <p:scale>
          <a:sx n="78" d="100"/>
          <a:sy n="78" d="100"/>
        </p:scale>
        <p:origin x="7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dirty="0"/>
            <a:t>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</a:t>
          </a:r>
          <a:r>
            <a:rPr lang="en-US" dirty="0" err="1"/>
            <a:t>fayllar</a:t>
          </a:r>
          <a:r>
            <a:rPr lang="en-US" dirty="0"/>
            <a:t> </a:t>
          </a:r>
          <a:r>
            <a:rPr lang="en-US" dirty="0" err="1"/>
            <a:t>bilan</a:t>
          </a:r>
          <a:r>
            <a:rPr lang="en-US" dirty="0"/>
            <a:t> </a:t>
          </a:r>
          <a:r>
            <a:rPr lang="en-US" dirty="0" err="1"/>
            <a:t>ishlash</a:t>
          </a:r>
          <a:endParaRPr lang="en-US" b="1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r>
            <a:rPr lang="en-US" dirty="0" err="1"/>
            <a:t>Fayl</a:t>
          </a:r>
          <a:r>
            <a:rPr lang="en-US" dirty="0"/>
            <a:t> </a:t>
          </a:r>
          <a:r>
            <a:rPr lang="en-US" dirty="0" err="1"/>
            <a:t>bilan</a:t>
          </a:r>
          <a:r>
            <a:rPr lang="en-US" dirty="0"/>
            <a:t> </a:t>
          </a:r>
          <a:r>
            <a:rPr lang="en-US" dirty="0" err="1"/>
            <a:t>ishlash</a:t>
          </a:r>
          <a:r>
            <a:rPr lang="en-US" dirty="0"/>
            <a:t> </a:t>
          </a:r>
          <a:r>
            <a:rPr lang="en-US" dirty="0" err="1"/>
            <a:t>har</a:t>
          </a:r>
          <a:r>
            <a:rPr lang="en-US" dirty="0"/>
            <a:t> </a:t>
          </a:r>
          <a:r>
            <a:rPr lang="en-US" dirty="0" err="1"/>
            <a:t>qanday</a:t>
          </a:r>
          <a:r>
            <a:rPr lang="en-US" dirty="0"/>
            <a:t>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tilining</a:t>
          </a:r>
          <a:r>
            <a:rPr lang="en-US" dirty="0"/>
            <a:t> </a:t>
          </a:r>
          <a:r>
            <a:rPr lang="en-US" dirty="0" err="1"/>
            <a:t>muhim</a:t>
          </a:r>
          <a:r>
            <a:rPr lang="en-US" dirty="0"/>
            <a:t> </a:t>
          </a:r>
          <a:r>
            <a:rPr lang="en-US" dirty="0" err="1"/>
            <a:t>qismi</a:t>
          </a:r>
          <a:r>
            <a:rPr lang="en-US" dirty="0"/>
            <a:t> </a:t>
          </a:r>
          <a:r>
            <a:rPr lang="en-US" dirty="0" err="1"/>
            <a:t>hisoblanadi</a:t>
          </a:r>
          <a:r>
            <a:rPr lang="en-US" dirty="0"/>
            <a:t>. 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</a:t>
          </a:r>
          <a:r>
            <a:rPr lang="en-US" dirty="0" err="1"/>
            <a:t>fayllarni</a:t>
          </a:r>
          <a:r>
            <a:rPr lang="en-US" dirty="0"/>
            <a:t> </a:t>
          </a:r>
          <a:r>
            <a:rPr lang="en-US" dirty="0" err="1"/>
            <a:t>yaratish</a:t>
          </a:r>
          <a:r>
            <a:rPr lang="en-US" dirty="0"/>
            <a:t>, </a:t>
          </a:r>
          <a:r>
            <a:rPr lang="en-US" dirty="0" err="1"/>
            <a:t>o‘qish</a:t>
          </a:r>
          <a:r>
            <a:rPr lang="en-US" dirty="0"/>
            <a:t>, </a:t>
          </a:r>
          <a:r>
            <a:rPr lang="en-US" dirty="0" err="1"/>
            <a:t>yangilash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o‘chirish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bir</a:t>
          </a:r>
          <a:r>
            <a:rPr lang="en-US" dirty="0"/>
            <a:t> </a:t>
          </a:r>
          <a:r>
            <a:rPr lang="en-US" dirty="0" err="1"/>
            <a:t>nechta</a:t>
          </a:r>
          <a:r>
            <a:rPr lang="en-US" dirty="0"/>
            <a:t> </a:t>
          </a:r>
          <a:r>
            <a:rPr lang="en-US" dirty="0" err="1"/>
            <a:t>funksiyalar</a:t>
          </a:r>
          <a:r>
            <a:rPr lang="en-US" dirty="0"/>
            <a:t> </a:t>
          </a:r>
          <a:r>
            <a:rPr lang="en-US" dirty="0" err="1"/>
            <a:t>mavjud</a:t>
          </a:r>
          <a:r>
            <a:rPr lang="en-US" dirty="0"/>
            <a:t>.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 custScaleX="121905" custScaleY="112767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dirty="0"/>
            <a:t>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</a:t>
          </a:r>
          <a:r>
            <a:rPr lang="en-US" dirty="0" err="1"/>
            <a:t>fayllar</a:t>
          </a:r>
          <a:r>
            <a:rPr lang="en-US" dirty="0"/>
            <a:t> </a:t>
          </a:r>
          <a:r>
            <a:rPr lang="en-US" dirty="0" err="1"/>
            <a:t>bilan</a:t>
          </a:r>
          <a:r>
            <a:rPr lang="en-US" dirty="0"/>
            <a:t> </a:t>
          </a:r>
          <a:r>
            <a:rPr lang="en-US" dirty="0" err="1"/>
            <a:t>ishlash</a:t>
          </a:r>
          <a:endParaRPr lang="en-US" b="1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r>
            <a:rPr lang="en-US" dirty="0"/>
            <a:t>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</a:t>
          </a:r>
          <a:r>
            <a:rPr lang="en-US" dirty="0" err="1"/>
            <a:t>fayllar</a:t>
          </a:r>
          <a:r>
            <a:rPr lang="en-US" dirty="0"/>
            <a:t> </a:t>
          </a:r>
          <a:r>
            <a:rPr lang="en-US" dirty="0" err="1"/>
            <a:t>bilan</a:t>
          </a:r>
          <a:r>
            <a:rPr lang="en-US" dirty="0"/>
            <a:t> </a:t>
          </a:r>
          <a:r>
            <a:rPr lang="en-US" dirty="0" err="1"/>
            <a:t>ishlashning</a:t>
          </a:r>
          <a:r>
            <a:rPr lang="en-US" dirty="0"/>
            <a:t> </a:t>
          </a:r>
          <a:r>
            <a:rPr lang="en-US" dirty="0" err="1"/>
            <a:t>asosiy</a:t>
          </a:r>
          <a:r>
            <a:rPr lang="en-US" dirty="0"/>
            <a:t> </a:t>
          </a:r>
          <a:r>
            <a:rPr lang="en-US" dirty="0" err="1"/>
            <a:t>funksiyasi</a:t>
          </a:r>
          <a:r>
            <a:rPr lang="en-US" dirty="0"/>
            <a:t> </a:t>
          </a:r>
          <a:r>
            <a:rPr lang="en-US" b="1" dirty="0"/>
            <a:t>open()</a:t>
          </a:r>
          <a:r>
            <a:rPr lang="en-US" dirty="0"/>
            <a:t> </a:t>
          </a:r>
          <a:r>
            <a:rPr lang="en-US" dirty="0" err="1"/>
            <a:t>funksiyasidir</a:t>
          </a:r>
          <a:r>
            <a:rPr lang="en-US" dirty="0"/>
            <a:t>.</a:t>
          </a:r>
          <a:endParaRPr lang="ru-RU" dirty="0"/>
        </a:p>
        <a:p>
          <a:r>
            <a:rPr lang="en-US" b="1" dirty="0"/>
            <a:t>open()</a:t>
          </a:r>
          <a:r>
            <a:rPr lang="en-US" dirty="0"/>
            <a:t> </a:t>
          </a:r>
          <a:r>
            <a:rPr lang="en-US" dirty="0" err="1"/>
            <a:t>funksiyasi</a:t>
          </a:r>
          <a:r>
            <a:rPr lang="en-US" dirty="0"/>
            <a:t> </a:t>
          </a:r>
          <a:r>
            <a:rPr lang="en-US" dirty="0" err="1"/>
            <a:t>ikkita</a:t>
          </a:r>
          <a:r>
            <a:rPr lang="en-US" dirty="0"/>
            <a:t> </a:t>
          </a:r>
          <a:r>
            <a:rPr lang="en-US" dirty="0" err="1"/>
            <a:t>parametrni</a:t>
          </a:r>
          <a:r>
            <a:rPr lang="en-US" dirty="0"/>
            <a:t> </a:t>
          </a:r>
          <a:r>
            <a:rPr lang="en-US" dirty="0" err="1"/>
            <a:t>oladi</a:t>
          </a:r>
          <a:r>
            <a:rPr lang="en-US" dirty="0"/>
            <a:t>; </a:t>
          </a:r>
          <a:r>
            <a:rPr lang="en-US" b="1" dirty="0" err="1"/>
            <a:t>fayl</a:t>
          </a:r>
          <a:r>
            <a:rPr lang="en-US" b="1" dirty="0"/>
            <a:t> </a:t>
          </a:r>
          <a:r>
            <a:rPr lang="en-US" b="1" dirty="0" err="1"/>
            <a:t>nomi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rejimi</a:t>
          </a:r>
          <a:r>
            <a:rPr lang="en-US" dirty="0"/>
            <a:t> (</a:t>
          </a:r>
          <a:r>
            <a:rPr lang="en-US" b="1" i="1" dirty="0" err="1"/>
            <a:t>tartibot</a:t>
          </a:r>
          <a:r>
            <a:rPr lang="en-US" dirty="0"/>
            <a:t>).</a:t>
          </a:r>
          <a:endParaRPr lang="ru-RU" dirty="0"/>
        </a:p>
        <a:p>
          <a:r>
            <a:rPr lang="en-US" dirty="0" err="1"/>
            <a:t>Faylni</a:t>
          </a:r>
          <a:r>
            <a:rPr lang="en-US" dirty="0"/>
            <a:t> </a:t>
          </a:r>
          <a:r>
            <a:rPr lang="en-US" dirty="0" err="1"/>
            <a:t>ochishning</a:t>
          </a:r>
          <a:r>
            <a:rPr lang="en-US" dirty="0"/>
            <a:t> </a:t>
          </a:r>
          <a:r>
            <a:rPr lang="en-US" dirty="0" err="1"/>
            <a:t>to‘rt</a:t>
          </a:r>
          <a:r>
            <a:rPr lang="en-US" dirty="0"/>
            <a:t> </a:t>
          </a:r>
          <a:r>
            <a:rPr lang="en-US" dirty="0" err="1"/>
            <a:t>xil</a:t>
          </a:r>
          <a:r>
            <a:rPr lang="en-US" dirty="0"/>
            <a:t> </a:t>
          </a:r>
          <a:r>
            <a:rPr lang="en-US" dirty="0" err="1"/>
            <a:t>usuli</a:t>
          </a:r>
          <a:r>
            <a:rPr lang="en-US" dirty="0"/>
            <a:t> (</a:t>
          </a:r>
          <a:r>
            <a:rPr lang="en-US" dirty="0" err="1"/>
            <a:t>rejimi</a:t>
          </a:r>
          <a:r>
            <a:rPr lang="en-US" dirty="0"/>
            <a:t>, (</a:t>
          </a:r>
          <a:r>
            <a:rPr lang="en-US" b="1" i="1" dirty="0" err="1"/>
            <a:t>tartibot</a:t>
          </a:r>
          <a:r>
            <a:rPr lang="en-US" dirty="0"/>
            <a:t>)) </a:t>
          </a:r>
          <a:r>
            <a:rPr lang="en-US" dirty="0" err="1"/>
            <a:t>mavjud</a:t>
          </a:r>
          <a:r>
            <a:rPr lang="en-US" dirty="0"/>
            <a:t>:</a:t>
          </a:r>
          <a:endParaRPr lang="ru-RU" dirty="0"/>
        </a:p>
        <a:p>
          <a:pPr>
            <a:buFont typeface="Symbol" panose="05050102010706020507" pitchFamily="18" charset="2"/>
            <a:buChar char=""/>
          </a:pPr>
          <a:r>
            <a:rPr lang="en-US" dirty="0"/>
            <a:t>"r" - </a:t>
          </a:r>
          <a:r>
            <a:rPr lang="en-US" dirty="0" err="1"/>
            <a:t>o‘qish</a:t>
          </a:r>
          <a:r>
            <a:rPr lang="en-US" dirty="0"/>
            <a:t> - </a:t>
          </a:r>
          <a:r>
            <a:rPr lang="en-US" dirty="0" err="1"/>
            <a:t>Faylni</a:t>
          </a:r>
          <a:r>
            <a:rPr lang="en-US" dirty="0"/>
            <a:t> </a:t>
          </a:r>
          <a:r>
            <a:rPr lang="en-US" dirty="0" err="1"/>
            <a:t>o‘qish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ochadi</a:t>
          </a:r>
          <a:r>
            <a:rPr lang="en-US" dirty="0"/>
            <a:t>, agar </a:t>
          </a:r>
          <a:r>
            <a:rPr lang="en-US" dirty="0" err="1"/>
            <a:t>fayl</a:t>
          </a:r>
          <a:r>
            <a:rPr lang="en-US" dirty="0"/>
            <a:t> </a:t>
          </a:r>
          <a:r>
            <a:rPr lang="en-US" dirty="0" err="1"/>
            <a:t>mavjud</a:t>
          </a:r>
          <a:r>
            <a:rPr lang="en-US" dirty="0"/>
            <a:t> </a:t>
          </a:r>
          <a:r>
            <a:rPr lang="en-US" dirty="0" err="1"/>
            <a:t>bo‘lmasa</a:t>
          </a:r>
          <a:r>
            <a:rPr lang="en-US" dirty="0"/>
            <a:t>, </a:t>
          </a:r>
          <a:r>
            <a:rPr lang="en-US" dirty="0" err="1"/>
            <a:t>xato</a:t>
          </a:r>
          <a:r>
            <a:rPr lang="en-US" dirty="0"/>
            <a:t> </a:t>
          </a:r>
          <a:r>
            <a:rPr lang="en-US" dirty="0" err="1"/>
            <a:t>ko‘rsatadi</a:t>
          </a:r>
          <a:endParaRPr lang="ru-RU" dirty="0"/>
        </a:p>
        <a:p>
          <a:pPr>
            <a:buFont typeface="Symbol" panose="05050102010706020507" pitchFamily="18" charset="2"/>
            <a:buChar char=""/>
          </a:pPr>
          <a:r>
            <a:rPr lang="en-US" dirty="0"/>
            <a:t>"a" - </a:t>
          </a:r>
          <a:r>
            <a:rPr lang="en-US" dirty="0" err="1"/>
            <a:t>Qo‘shish</a:t>
          </a:r>
          <a:r>
            <a:rPr lang="en-US" dirty="0"/>
            <a:t> - </a:t>
          </a:r>
          <a:r>
            <a:rPr lang="en-US" dirty="0" err="1"/>
            <a:t>faylni</a:t>
          </a:r>
          <a:r>
            <a:rPr lang="en-US" dirty="0"/>
            <a:t> </a:t>
          </a:r>
          <a:r>
            <a:rPr lang="en-US" dirty="0" err="1"/>
            <a:t>qo‘shish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ochadi</a:t>
          </a:r>
          <a:r>
            <a:rPr lang="en-US" dirty="0"/>
            <a:t>, agar u </a:t>
          </a:r>
          <a:r>
            <a:rPr lang="en-US" dirty="0" err="1"/>
            <a:t>mavjud</a:t>
          </a:r>
          <a:r>
            <a:rPr lang="en-US" dirty="0"/>
            <a:t> </a:t>
          </a:r>
          <a:r>
            <a:rPr lang="en-US" dirty="0" err="1"/>
            <a:t>bo‘lmasa</a:t>
          </a:r>
          <a:r>
            <a:rPr lang="en-US" dirty="0"/>
            <a:t>, </a:t>
          </a:r>
          <a:r>
            <a:rPr lang="en-US" dirty="0" err="1"/>
            <a:t>uni</a:t>
          </a:r>
          <a:r>
            <a:rPr lang="en-US" dirty="0"/>
            <a:t> </a:t>
          </a:r>
          <a:r>
            <a:rPr lang="en-US" dirty="0" err="1"/>
            <a:t>yaratadi</a:t>
          </a:r>
          <a:endParaRPr lang="ru-RU" dirty="0"/>
        </a:p>
        <a:p>
          <a:pPr>
            <a:buFont typeface="Symbol" panose="05050102010706020507" pitchFamily="18" charset="2"/>
            <a:buChar char=""/>
          </a:pPr>
          <a:r>
            <a:rPr lang="en-US" dirty="0"/>
            <a:t>"w" - Write – </a:t>
          </a:r>
          <a:r>
            <a:rPr lang="en-US" dirty="0" err="1"/>
            <a:t>faylga</a:t>
          </a:r>
          <a:r>
            <a:rPr lang="en-US" dirty="0"/>
            <a:t> </a:t>
          </a:r>
          <a:r>
            <a:rPr lang="en-US" dirty="0" err="1"/>
            <a:t>ma’lumot</a:t>
          </a:r>
          <a:r>
            <a:rPr lang="en-US" dirty="0"/>
            <a:t> </a:t>
          </a:r>
          <a:r>
            <a:rPr lang="en-US" dirty="0" err="1"/>
            <a:t>yozish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ochadi</a:t>
          </a:r>
          <a:r>
            <a:rPr lang="en-US" dirty="0"/>
            <a:t>, agar u </a:t>
          </a:r>
          <a:r>
            <a:rPr lang="en-US" dirty="0" err="1"/>
            <a:t>mavjud</a:t>
          </a:r>
          <a:r>
            <a:rPr lang="en-US" dirty="0"/>
            <a:t> </a:t>
          </a:r>
          <a:r>
            <a:rPr lang="en-US" dirty="0" err="1"/>
            <a:t>bo‘lmasa</a:t>
          </a:r>
          <a:r>
            <a:rPr lang="en-US" dirty="0"/>
            <a:t>, </a:t>
          </a:r>
          <a:r>
            <a:rPr lang="en-US" dirty="0" err="1"/>
            <a:t>uni</a:t>
          </a:r>
          <a:r>
            <a:rPr lang="en-US" dirty="0"/>
            <a:t> </a:t>
          </a:r>
          <a:r>
            <a:rPr lang="en-US" dirty="0" err="1"/>
            <a:t>yaratadi</a:t>
          </a:r>
          <a:endParaRPr lang="ru-RU" dirty="0"/>
        </a:p>
        <a:p>
          <a:pPr>
            <a:buFont typeface="Symbol" panose="05050102010706020507" pitchFamily="18" charset="2"/>
            <a:buChar char=""/>
          </a:pPr>
          <a:r>
            <a:rPr lang="en-US" dirty="0"/>
            <a:t>"x" - </a:t>
          </a:r>
          <a:r>
            <a:rPr lang="en-US" dirty="0" err="1"/>
            <a:t>Yaratish</a:t>
          </a:r>
          <a:r>
            <a:rPr lang="en-US" dirty="0"/>
            <a:t> - </a:t>
          </a:r>
          <a:r>
            <a:rPr lang="en-US" dirty="0" err="1"/>
            <a:t>ko‘rsatilgan</a:t>
          </a:r>
          <a:r>
            <a:rPr lang="en-US" dirty="0"/>
            <a:t> </a:t>
          </a:r>
          <a:r>
            <a:rPr lang="en-US" dirty="0" err="1"/>
            <a:t>faylni</a:t>
          </a:r>
          <a:r>
            <a:rPr lang="en-US" dirty="0"/>
            <a:t> </a:t>
          </a:r>
          <a:r>
            <a:rPr lang="en-US" dirty="0" err="1"/>
            <a:t>yaratadi</a:t>
          </a:r>
          <a:r>
            <a:rPr lang="en-US" dirty="0"/>
            <a:t>, agar </a:t>
          </a:r>
          <a:r>
            <a:rPr lang="en-US" dirty="0" err="1"/>
            <a:t>fayl</a:t>
          </a:r>
          <a:r>
            <a:rPr lang="en-US" dirty="0"/>
            <a:t> </a:t>
          </a:r>
          <a:r>
            <a:rPr lang="en-US" dirty="0" err="1"/>
            <a:t>mavjud</a:t>
          </a:r>
          <a:r>
            <a:rPr lang="en-US" dirty="0"/>
            <a:t> </a:t>
          </a:r>
          <a:r>
            <a:rPr lang="en-US" dirty="0" err="1"/>
            <a:t>bo‘lsa</a:t>
          </a:r>
          <a:r>
            <a:rPr lang="en-US" dirty="0"/>
            <a:t>, </a:t>
          </a:r>
          <a:r>
            <a:rPr lang="en-US" dirty="0" err="1"/>
            <a:t>xato</a:t>
          </a:r>
          <a:r>
            <a:rPr lang="en-US" dirty="0"/>
            <a:t> </a:t>
          </a:r>
          <a:r>
            <a:rPr lang="en-US" dirty="0" err="1"/>
            <a:t>ko‘rsatadi</a:t>
          </a:r>
          <a:endParaRPr lang="en-US" dirty="0"/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 custScaleX="121905" custScaleY="112767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10030393" cy="60588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kern="1200" dirty="0"/>
            <a:t>Python </a:t>
          </a:r>
          <a:r>
            <a:rPr lang="en-US" sz="5100" kern="1200" dirty="0" err="1"/>
            <a:t>dasturlash</a:t>
          </a:r>
          <a:r>
            <a:rPr lang="en-US" sz="5100" kern="1200" dirty="0"/>
            <a:t> </a:t>
          </a:r>
          <a:r>
            <a:rPr lang="en-US" sz="5100" kern="1200" dirty="0" err="1"/>
            <a:t>tilida</a:t>
          </a:r>
          <a:r>
            <a:rPr lang="en-US" sz="5100" kern="1200" dirty="0"/>
            <a:t> </a:t>
          </a:r>
          <a:r>
            <a:rPr lang="en-US" sz="5100" kern="1200" dirty="0" err="1"/>
            <a:t>fayllar</a:t>
          </a:r>
          <a:r>
            <a:rPr lang="en-US" sz="5100" kern="1200" dirty="0"/>
            <a:t> </a:t>
          </a:r>
          <a:r>
            <a:rPr lang="en-US" sz="5100" kern="1200" dirty="0" err="1"/>
            <a:t>bilan</a:t>
          </a:r>
          <a:r>
            <a:rPr lang="en-US" sz="5100" kern="1200" dirty="0"/>
            <a:t> </a:t>
          </a:r>
          <a:r>
            <a:rPr lang="en-US" sz="5100" kern="1200" dirty="0" err="1"/>
            <a:t>ishlash</a:t>
          </a:r>
          <a:endParaRPr lang="en-US" sz="5100" b="1" kern="1200" dirty="0"/>
        </a:p>
      </dsp:txBody>
      <dsp:txXfrm>
        <a:off x="0" y="0"/>
        <a:ext cx="10030393" cy="1817653"/>
      </dsp:txXfrm>
    </dsp:sp>
    <dsp:sp modelId="{6BE97B15-EC0D-4B9F-88AE-C683BFDD0B4D}">
      <dsp:nvSpPr>
        <dsp:cNvPr id="0" name=""/>
        <dsp:cNvSpPr/>
      </dsp:nvSpPr>
      <dsp:spPr>
        <a:xfrm>
          <a:off x="124176" y="1817798"/>
          <a:ext cx="9782040" cy="39379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85725" rIns="114300" bIns="85725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 err="1"/>
            <a:t>Fayl</a:t>
          </a:r>
          <a:r>
            <a:rPr lang="en-US" sz="4500" kern="1200" dirty="0"/>
            <a:t> </a:t>
          </a:r>
          <a:r>
            <a:rPr lang="en-US" sz="4500" kern="1200" dirty="0" err="1"/>
            <a:t>bilan</a:t>
          </a:r>
          <a:r>
            <a:rPr lang="en-US" sz="4500" kern="1200" dirty="0"/>
            <a:t> </a:t>
          </a:r>
          <a:r>
            <a:rPr lang="en-US" sz="4500" kern="1200" dirty="0" err="1"/>
            <a:t>ishlash</a:t>
          </a:r>
          <a:r>
            <a:rPr lang="en-US" sz="4500" kern="1200" dirty="0"/>
            <a:t> </a:t>
          </a:r>
          <a:r>
            <a:rPr lang="en-US" sz="4500" kern="1200" dirty="0" err="1"/>
            <a:t>har</a:t>
          </a:r>
          <a:r>
            <a:rPr lang="en-US" sz="4500" kern="1200" dirty="0"/>
            <a:t> </a:t>
          </a:r>
          <a:r>
            <a:rPr lang="en-US" sz="4500" kern="1200" dirty="0" err="1"/>
            <a:t>qanday</a:t>
          </a:r>
          <a:r>
            <a:rPr lang="en-US" sz="4500" kern="1200" dirty="0"/>
            <a:t> </a:t>
          </a:r>
          <a:r>
            <a:rPr lang="en-US" sz="4500" kern="1200" dirty="0" err="1"/>
            <a:t>dasturlash</a:t>
          </a:r>
          <a:r>
            <a:rPr lang="en-US" sz="4500" kern="1200" dirty="0"/>
            <a:t> </a:t>
          </a:r>
          <a:r>
            <a:rPr lang="en-US" sz="4500" kern="1200" dirty="0" err="1"/>
            <a:t>tilining</a:t>
          </a:r>
          <a:r>
            <a:rPr lang="en-US" sz="4500" kern="1200" dirty="0"/>
            <a:t> </a:t>
          </a:r>
          <a:r>
            <a:rPr lang="en-US" sz="4500" kern="1200" dirty="0" err="1"/>
            <a:t>muhim</a:t>
          </a:r>
          <a:r>
            <a:rPr lang="en-US" sz="4500" kern="1200" dirty="0"/>
            <a:t> </a:t>
          </a:r>
          <a:r>
            <a:rPr lang="en-US" sz="4500" kern="1200" dirty="0" err="1"/>
            <a:t>qismi</a:t>
          </a:r>
          <a:r>
            <a:rPr lang="en-US" sz="4500" kern="1200" dirty="0"/>
            <a:t> </a:t>
          </a:r>
          <a:r>
            <a:rPr lang="en-US" sz="4500" kern="1200" dirty="0" err="1"/>
            <a:t>hisoblanadi</a:t>
          </a:r>
          <a:r>
            <a:rPr lang="en-US" sz="4500" kern="1200" dirty="0"/>
            <a:t>. Python </a:t>
          </a:r>
          <a:r>
            <a:rPr lang="en-US" sz="4500" kern="1200" dirty="0" err="1"/>
            <a:t>dasturlash</a:t>
          </a:r>
          <a:r>
            <a:rPr lang="en-US" sz="4500" kern="1200" dirty="0"/>
            <a:t> </a:t>
          </a:r>
          <a:r>
            <a:rPr lang="en-US" sz="4500" kern="1200" dirty="0" err="1"/>
            <a:t>tilida</a:t>
          </a:r>
          <a:r>
            <a:rPr lang="en-US" sz="4500" kern="1200" dirty="0"/>
            <a:t> </a:t>
          </a:r>
          <a:r>
            <a:rPr lang="en-US" sz="4500" kern="1200" dirty="0" err="1"/>
            <a:t>fayllarni</a:t>
          </a:r>
          <a:r>
            <a:rPr lang="en-US" sz="4500" kern="1200" dirty="0"/>
            <a:t> </a:t>
          </a:r>
          <a:r>
            <a:rPr lang="en-US" sz="4500" kern="1200" dirty="0" err="1"/>
            <a:t>yaratish</a:t>
          </a:r>
          <a:r>
            <a:rPr lang="en-US" sz="4500" kern="1200" dirty="0"/>
            <a:t>, </a:t>
          </a:r>
          <a:r>
            <a:rPr lang="en-US" sz="4500" kern="1200" dirty="0" err="1"/>
            <a:t>o‘qish</a:t>
          </a:r>
          <a:r>
            <a:rPr lang="en-US" sz="4500" kern="1200" dirty="0"/>
            <a:t>, </a:t>
          </a:r>
          <a:r>
            <a:rPr lang="en-US" sz="4500" kern="1200" dirty="0" err="1"/>
            <a:t>yangilash</a:t>
          </a:r>
          <a:r>
            <a:rPr lang="en-US" sz="4500" kern="1200" dirty="0"/>
            <a:t> </a:t>
          </a:r>
          <a:r>
            <a:rPr lang="en-US" sz="4500" kern="1200" dirty="0" err="1"/>
            <a:t>va</a:t>
          </a:r>
          <a:r>
            <a:rPr lang="en-US" sz="4500" kern="1200" dirty="0"/>
            <a:t> </a:t>
          </a:r>
          <a:r>
            <a:rPr lang="en-US" sz="4500" kern="1200" dirty="0" err="1"/>
            <a:t>o‘chirish</a:t>
          </a:r>
          <a:r>
            <a:rPr lang="en-US" sz="4500" kern="1200" dirty="0"/>
            <a:t> </a:t>
          </a:r>
          <a:r>
            <a:rPr lang="en-US" sz="4500" kern="1200" dirty="0" err="1"/>
            <a:t>uchun</a:t>
          </a:r>
          <a:r>
            <a:rPr lang="en-US" sz="4500" kern="1200" dirty="0"/>
            <a:t> </a:t>
          </a:r>
          <a:r>
            <a:rPr lang="en-US" sz="4500" kern="1200" dirty="0" err="1"/>
            <a:t>bir</a:t>
          </a:r>
          <a:r>
            <a:rPr lang="en-US" sz="4500" kern="1200" dirty="0"/>
            <a:t> </a:t>
          </a:r>
          <a:r>
            <a:rPr lang="en-US" sz="4500" kern="1200" dirty="0" err="1"/>
            <a:t>nechta</a:t>
          </a:r>
          <a:r>
            <a:rPr lang="en-US" sz="4500" kern="1200" dirty="0"/>
            <a:t> </a:t>
          </a:r>
          <a:r>
            <a:rPr lang="en-US" sz="4500" kern="1200" dirty="0" err="1"/>
            <a:t>funksiyalar</a:t>
          </a:r>
          <a:r>
            <a:rPr lang="en-US" sz="4500" kern="1200" dirty="0"/>
            <a:t> </a:t>
          </a:r>
          <a:r>
            <a:rPr lang="en-US" sz="4500" kern="1200" dirty="0" err="1"/>
            <a:t>mavjud</a:t>
          </a:r>
          <a:r>
            <a:rPr lang="en-US" sz="4500" kern="1200" dirty="0"/>
            <a:t>.</a:t>
          </a:r>
        </a:p>
      </dsp:txBody>
      <dsp:txXfrm>
        <a:off x="239515" y="1933137"/>
        <a:ext cx="9551362" cy="37072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10030393" cy="60588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kern="1200" dirty="0"/>
            <a:t>Python </a:t>
          </a:r>
          <a:r>
            <a:rPr lang="en-US" sz="5100" kern="1200" dirty="0" err="1"/>
            <a:t>dasturlash</a:t>
          </a:r>
          <a:r>
            <a:rPr lang="en-US" sz="5100" kern="1200" dirty="0"/>
            <a:t> </a:t>
          </a:r>
          <a:r>
            <a:rPr lang="en-US" sz="5100" kern="1200" dirty="0" err="1"/>
            <a:t>tilida</a:t>
          </a:r>
          <a:r>
            <a:rPr lang="en-US" sz="5100" kern="1200" dirty="0"/>
            <a:t> </a:t>
          </a:r>
          <a:r>
            <a:rPr lang="en-US" sz="5100" kern="1200" dirty="0" err="1"/>
            <a:t>fayllar</a:t>
          </a:r>
          <a:r>
            <a:rPr lang="en-US" sz="5100" kern="1200" dirty="0"/>
            <a:t> </a:t>
          </a:r>
          <a:r>
            <a:rPr lang="en-US" sz="5100" kern="1200" dirty="0" err="1"/>
            <a:t>bilan</a:t>
          </a:r>
          <a:r>
            <a:rPr lang="en-US" sz="5100" kern="1200" dirty="0"/>
            <a:t> </a:t>
          </a:r>
          <a:r>
            <a:rPr lang="en-US" sz="5100" kern="1200" dirty="0" err="1"/>
            <a:t>ishlash</a:t>
          </a:r>
          <a:endParaRPr lang="en-US" sz="5100" b="1" kern="1200" dirty="0"/>
        </a:p>
      </dsp:txBody>
      <dsp:txXfrm>
        <a:off x="0" y="0"/>
        <a:ext cx="10030393" cy="1817653"/>
      </dsp:txXfrm>
    </dsp:sp>
    <dsp:sp modelId="{6BE97B15-EC0D-4B9F-88AE-C683BFDD0B4D}">
      <dsp:nvSpPr>
        <dsp:cNvPr id="0" name=""/>
        <dsp:cNvSpPr/>
      </dsp:nvSpPr>
      <dsp:spPr>
        <a:xfrm>
          <a:off x="124176" y="1817798"/>
          <a:ext cx="9782040" cy="39379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Python </a:t>
          </a:r>
          <a:r>
            <a:rPr lang="en-US" sz="2100" kern="1200" dirty="0" err="1"/>
            <a:t>dasturlash</a:t>
          </a:r>
          <a:r>
            <a:rPr lang="en-US" sz="2100" kern="1200" dirty="0"/>
            <a:t> </a:t>
          </a:r>
          <a:r>
            <a:rPr lang="en-US" sz="2100" kern="1200" dirty="0" err="1"/>
            <a:t>tilida</a:t>
          </a:r>
          <a:r>
            <a:rPr lang="en-US" sz="2100" kern="1200" dirty="0"/>
            <a:t> </a:t>
          </a:r>
          <a:r>
            <a:rPr lang="en-US" sz="2100" kern="1200" dirty="0" err="1"/>
            <a:t>fayllar</a:t>
          </a:r>
          <a:r>
            <a:rPr lang="en-US" sz="2100" kern="1200" dirty="0"/>
            <a:t> </a:t>
          </a:r>
          <a:r>
            <a:rPr lang="en-US" sz="2100" kern="1200" dirty="0" err="1"/>
            <a:t>bilan</a:t>
          </a:r>
          <a:r>
            <a:rPr lang="en-US" sz="2100" kern="1200" dirty="0"/>
            <a:t> </a:t>
          </a:r>
          <a:r>
            <a:rPr lang="en-US" sz="2100" kern="1200" dirty="0" err="1"/>
            <a:t>ishlashning</a:t>
          </a:r>
          <a:r>
            <a:rPr lang="en-US" sz="2100" kern="1200" dirty="0"/>
            <a:t> </a:t>
          </a:r>
          <a:r>
            <a:rPr lang="en-US" sz="2100" kern="1200" dirty="0" err="1"/>
            <a:t>asosiy</a:t>
          </a:r>
          <a:r>
            <a:rPr lang="en-US" sz="2100" kern="1200" dirty="0"/>
            <a:t> </a:t>
          </a:r>
          <a:r>
            <a:rPr lang="en-US" sz="2100" kern="1200" dirty="0" err="1"/>
            <a:t>funksiyasi</a:t>
          </a:r>
          <a:r>
            <a:rPr lang="en-US" sz="2100" kern="1200" dirty="0"/>
            <a:t> </a:t>
          </a:r>
          <a:r>
            <a:rPr lang="en-US" sz="2100" b="1" kern="1200" dirty="0"/>
            <a:t>open()</a:t>
          </a:r>
          <a:r>
            <a:rPr lang="en-US" sz="2100" kern="1200" dirty="0"/>
            <a:t> </a:t>
          </a:r>
          <a:r>
            <a:rPr lang="en-US" sz="2100" kern="1200" dirty="0" err="1"/>
            <a:t>funksiyasidir</a:t>
          </a:r>
          <a:r>
            <a:rPr lang="en-US" sz="2100" kern="1200" dirty="0"/>
            <a:t>.</a:t>
          </a:r>
          <a:endParaRPr lang="ru-RU" sz="2100" kern="1200" dirty="0"/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open()</a:t>
          </a:r>
          <a:r>
            <a:rPr lang="en-US" sz="2100" kern="1200" dirty="0"/>
            <a:t> </a:t>
          </a:r>
          <a:r>
            <a:rPr lang="en-US" sz="2100" kern="1200" dirty="0" err="1"/>
            <a:t>funksiyasi</a:t>
          </a:r>
          <a:r>
            <a:rPr lang="en-US" sz="2100" kern="1200" dirty="0"/>
            <a:t> </a:t>
          </a:r>
          <a:r>
            <a:rPr lang="en-US" sz="2100" kern="1200" dirty="0" err="1"/>
            <a:t>ikkita</a:t>
          </a:r>
          <a:r>
            <a:rPr lang="en-US" sz="2100" kern="1200" dirty="0"/>
            <a:t> </a:t>
          </a:r>
          <a:r>
            <a:rPr lang="en-US" sz="2100" kern="1200" dirty="0" err="1"/>
            <a:t>parametrni</a:t>
          </a:r>
          <a:r>
            <a:rPr lang="en-US" sz="2100" kern="1200" dirty="0"/>
            <a:t> </a:t>
          </a:r>
          <a:r>
            <a:rPr lang="en-US" sz="2100" kern="1200" dirty="0" err="1"/>
            <a:t>oladi</a:t>
          </a:r>
          <a:r>
            <a:rPr lang="en-US" sz="2100" kern="1200" dirty="0"/>
            <a:t>; </a:t>
          </a:r>
          <a:r>
            <a:rPr lang="en-US" sz="2100" b="1" kern="1200" dirty="0" err="1"/>
            <a:t>fayl</a:t>
          </a:r>
          <a:r>
            <a:rPr lang="en-US" sz="2100" b="1" kern="1200" dirty="0"/>
            <a:t> </a:t>
          </a:r>
          <a:r>
            <a:rPr lang="en-US" sz="2100" b="1" kern="1200" dirty="0" err="1"/>
            <a:t>nomi</a:t>
          </a:r>
          <a:r>
            <a:rPr lang="en-US" sz="2100" kern="1200" dirty="0"/>
            <a:t> </a:t>
          </a:r>
          <a:r>
            <a:rPr lang="en-US" sz="2100" kern="1200" dirty="0" err="1"/>
            <a:t>va</a:t>
          </a:r>
          <a:r>
            <a:rPr lang="en-US" sz="2100" kern="1200" dirty="0"/>
            <a:t> </a:t>
          </a:r>
          <a:r>
            <a:rPr lang="en-US" sz="2100" kern="1200" dirty="0" err="1"/>
            <a:t>rejimi</a:t>
          </a:r>
          <a:r>
            <a:rPr lang="en-US" sz="2100" kern="1200" dirty="0"/>
            <a:t> (</a:t>
          </a:r>
          <a:r>
            <a:rPr lang="en-US" sz="2100" b="1" i="1" kern="1200" dirty="0" err="1"/>
            <a:t>tartibot</a:t>
          </a:r>
          <a:r>
            <a:rPr lang="en-US" sz="2100" kern="1200" dirty="0"/>
            <a:t>).</a:t>
          </a:r>
          <a:endParaRPr lang="ru-RU" sz="2100" kern="1200" dirty="0"/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Faylni</a:t>
          </a:r>
          <a:r>
            <a:rPr lang="en-US" sz="2100" kern="1200" dirty="0"/>
            <a:t> </a:t>
          </a:r>
          <a:r>
            <a:rPr lang="en-US" sz="2100" kern="1200" dirty="0" err="1"/>
            <a:t>ochishning</a:t>
          </a:r>
          <a:r>
            <a:rPr lang="en-US" sz="2100" kern="1200" dirty="0"/>
            <a:t> </a:t>
          </a:r>
          <a:r>
            <a:rPr lang="en-US" sz="2100" kern="1200" dirty="0" err="1"/>
            <a:t>to‘rt</a:t>
          </a:r>
          <a:r>
            <a:rPr lang="en-US" sz="2100" kern="1200" dirty="0"/>
            <a:t> </a:t>
          </a:r>
          <a:r>
            <a:rPr lang="en-US" sz="2100" kern="1200" dirty="0" err="1"/>
            <a:t>xil</a:t>
          </a:r>
          <a:r>
            <a:rPr lang="en-US" sz="2100" kern="1200" dirty="0"/>
            <a:t> </a:t>
          </a:r>
          <a:r>
            <a:rPr lang="en-US" sz="2100" kern="1200" dirty="0" err="1"/>
            <a:t>usuli</a:t>
          </a:r>
          <a:r>
            <a:rPr lang="en-US" sz="2100" kern="1200" dirty="0"/>
            <a:t> (</a:t>
          </a:r>
          <a:r>
            <a:rPr lang="en-US" sz="2100" kern="1200" dirty="0" err="1"/>
            <a:t>rejimi</a:t>
          </a:r>
          <a:r>
            <a:rPr lang="en-US" sz="2100" kern="1200" dirty="0"/>
            <a:t>, (</a:t>
          </a:r>
          <a:r>
            <a:rPr lang="en-US" sz="2100" b="1" i="1" kern="1200" dirty="0" err="1"/>
            <a:t>tartibot</a:t>
          </a:r>
          <a:r>
            <a:rPr lang="en-US" sz="2100" kern="1200" dirty="0"/>
            <a:t>)) </a:t>
          </a:r>
          <a:r>
            <a:rPr lang="en-US" sz="2100" kern="1200" dirty="0" err="1"/>
            <a:t>mavjud</a:t>
          </a:r>
          <a:r>
            <a:rPr lang="en-US" sz="2100" kern="1200" dirty="0"/>
            <a:t>:</a:t>
          </a:r>
          <a:endParaRPr lang="ru-RU" sz="2100" kern="1200" dirty="0"/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2100" kern="1200" dirty="0"/>
            <a:t>"r" - </a:t>
          </a:r>
          <a:r>
            <a:rPr lang="en-US" sz="2100" kern="1200" dirty="0" err="1"/>
            <a:t>o‘qish</a:t>
          </a:r>
          <a:r>
            <a:rPr lang="en-US" sz="2100" kern="1200" dirty="0"/>
            <a:t> - </a:t>
          </a:r>
          <a:r>
            <a:rPr lang="en-US" sz="2100" kern="1200" dirty="0" err="1"/>
            <a:t>Faylni</a:t>
          </a:r>
          <a:r>
            <a:rPr lang="en-US" sz="2100" kern="1200" dirty="0"/>
            <a:t> </a:t>
          </a:r>
          <a:r>
            <a:rPr lang="en-US" sz="2100" kern="1200" dirty="0" err="1"/>
            <a:t>o‘qish</a:t>
          </a:r>
          <a:r>
            <a:rPr lang="en-US" sz="2100" kern="1200" dirty="0"/>
            <a:t> </a:t>
          </a:r>
          <a:r>
            <a:rPr lang="en-US" sz="2100" kern="1200" dirty="0" err="1"/>
            <a:t>uchun</a:t>
          </a:r>
          <a:r>
            <a:rPr lang="en-US" sz="2100" kern="1200" dirty="0"/>
            <a:t> </a:t>
          </a:r>
          <a:r>
            <a:rPr lang="en-US" sz="2100" kern="1200" dirty="0" err="1"/>
            <a:t>ochadi</a:t>
          </a:r>
          <a:r>
            <a:rPr lang="en-US" sz="2100" kern="1200" dirty="0"/>
            <a:t>, agar </a:t>
          </a:r>
          <a:r>
            <a:rPr lang="en-US" sz="2100" kern="1200" dirty="0" err="1"/>
            <a:t>fayl</a:t>
          </a:r>
          <a:r>
            <a:rPr lang="en-US" sz="2100" kern="1200" dirty="0"/>
            <a:t> </a:t>
          </a:r>
          <a:r>
            <a:rPr lang="en-US" sz="2100" kern="1200" dirty="0" err="1"/>
            <a:t>mavjud</a:t>
          </a:r>
          <a:r>
            <a:rPr lang="en-US" sz="2100" kern="1200" dirty="0"/>
            <a:t> </a:t>
          </a:r>
          <a:r>
            <a:rPr lang="en-US" sz="2100" kern="1200" dirty="0" err="1"/>
            <a:t>bo‘lmasa</a:t>
          </a:r>
          <a:r>
            <a:rPr lang="en-US" sz="2100" kern="1200" dirty="0"/>
            <a:t>, </a:t>
          </a:r>
          <a:r>
            <a:rPr lang="en-US" sz="2100" kern="1200" dirty="0" err="1"/>
            <a:t>xato</a:t>
          </a:r>
          <a:r>
            <a:rPr lang="en-US" sz="2100" kern="1200" dirty="0"/>
            <a:t> </a:t>
          </a:r>
          <a:r>
            <a:rPr lang="en-US" sz="2100" kern="1200" dirty="0" err="1"/>
            <a:t>ko‘rsatadi</a:t>
          </a:r>
          <a:endParaRPr lang="ru-RU" sz="2100" kern="1200" dirty="0"/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2100" kern="1200" dirty="0"/>
            <a:t>"a" - </a:t>
          </a:r>
          <a:r>
            <a:rPr lang="en-US" sz="2100" kern="1200" dirty="0" err="1"/>
            <a:t>Qo‘shish</a:t>
          </a:r>
          <a:r>
            <a:rPr lang="en-US" sz="2100" kern="1200" dirty="0"/>
            <a:t> - </a:t>
          </a:r>
          <a:r>
            <a:rPr lang="en-US" sz="2100" kern="1200" dirty="0" err="1"/>
            <a:t>faylni</a:t>
          </a:r>
          <a:r>
            <a:rPr lang="en-US" sz="2100" kern="1200" dirty="0"/>
            <a:t> </a:t>
          </a:r>
          <a:r>
            <a:rPr lang="en-US" sz="2100" kern="1200" dirty="0" err="1"/>
            <a:t>qo‘shish</a:t>
          </a:r>
          <a:r>
            <a:rPr lang="en-US" sz="2100" kern="1200" dirty="0"/>
            <a:t> </a:t>
          </a:r>
          <a:r>
            <a:rPr lang="en-US" sz="2100" kern="1200" dirty="0" err="1"/>
            <a:t>uchun</a:t>
          </a:r>
          <a:r>
            <a:rPr lang="en-US" sz="2100" kern="1200" dirty="0"/>
            <a:t> </a:t>
          </a:r>
          <a:r>
            <a:rPr lang="en-US" sz="2100" kern="1200" dirty="0" err="1"/>
            <a:t>ochadi</a:t>
          </a:r>
          <a:r>
            <a:rPr lang="en-US" sz="2100" kern="1200" dirty="0"/>
            <a:t>, agar u </a:t>
          </a:r>
          <a:r>
            <a:rPr lang="en-US" sz="2100" kern="1200" dirty="0" err="1"/>
            <a:t>mavjud</a:t>
          </a:r>
          <a:r>
            <a:rPr lang="en-US" sz="2100" kern="1200" dirty="0"/>
            <a:t> </a:t>
          </a:r>
          <a:r>
            <a:rPr lang="en-US" sz="2100" kern="1200" dirty="0" err="1"/>
            <a:t>bo‘lmasa</a:t>
          </a:r>
          <a:r>
            <a:rPr lang="en-US" sz="2100" kern="1200" dirty="0"/>
            <a:t>, </a:t>
          </a:r>
          <a:r>
            <a:rPr lang="en-US" sz="2100" kern="1200" dirty="0" err="1"/>
            <a:t>uni</a:t>
          </a:r>
          <a:r>
            <a:rPr lang="en-US" sz="2100" kern="1200" dirty="0"/>
            <a:t> </a:t>
          </a:r>
          <a:r>
            <a:rPr lang="en-US" sz="2100" kern="1200" dirty="0" err="1"/>
            <a:t>yaratadi</a:t>
          </a:r>
          <a:endParaRPr lang="ru-RU" sz="2100" kern="1200" dirty="0"/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2100" kern="1200" dirty="0"/>
            <a:t>"w" - Write – </a:t>
          </a:r>
          <a:r>
            <a:rPr lang="en-US" sz="2100" kern="1200" dirty="0" err="1"/>
            <a:t>faylga</a:t>
          </a:r>
          <a:r>
            <a:rPr lang="en-US" sz="2100" kern="1200" dirty="0"/>
            <a:t> </a:t>
          </a:r>
          <a:r>
            <a:rPr lang="en-US" sz="2100" kern="1200" dirty="0" err="1"/>
            <a:t>ma’lumot</a:t>
          </a:r>
          <a:r>
            <a:rPr lang="en-US" sz="2100" kern="1200" dirty="0"/>
            <a:t> </a:t>
          </a:r>
          <a:r>
            <a:rPr lang="en-US" sz="2100" kern="1200" dirty="0" err="1"/>
            <a:t>yozish</a:t>
          </a:r>
          <a:r>
            <a:rPr lang="en-US" sz="2100" kern="1200" dirty="0"/>
            <a:t> </a:t>
          </a:r>
          <a:r>
            <a:rPr lang="en-US" sz="2100" kern="1200" dirty="0" err="1"/>
            <a:t>uchun</a:t>
          </a:r>
          <a:r>
            <a:rPr lang="en-US" sz="2100" kern="1200" dirty="0"/>
            <a:t> </a:t>
          </a:r>
          <a:r>
            <a:rPr lang="en-US" sz="2100" kern="1200" dirty="0" err="1"/>
            <a:t>ochadi</a:t>
          </a:r>
          <a:r>
            <a:rPr lang="en-US" sz="2100" kern="1200" dirty="0"/>
            <a:t>, agar u </a:t>
          </a:r>
          <a:r>
            <a:rPr lang="en-US" sz="2100" kern="1200" dirty="0" err="1"/>
            <a:t>mavjud</a:t>
          </a:r>
          <a:r>
            <a:rPr lang="en-US" sz="2100" kern="1200" dirty="0"/>
            <a:t> </a:t>
          </a:r>
          <a:r>
            <a:rPr lang="en-US" sz="2100" kern="1200" dirty="0" err="1"/>
            <a:t>bo‘lmasa</a:t>
          </a:r>
          <a:r>
            <a:rPr lang="en-US" sz="2100" kern="1200" dirty="0"/>
            <a:t>, </a:t>
          </a:r>
          <a:r>
            <a:rPr lang="en-US" sz="2100" kern="1200" dirty="0" err="1"/>
            <a:t>uni</a:t>
          </a:r>
          <a:r>
            <a:rPr lang="en-US" sz="2100" kern="1200" dirty="0"/>
            <a:t> </a:t>
          </a:r>
          <a:r>
            <a:rPr lang="en-US" sz="2100" kern="1200" dirty="0" err="1"/>
            <a:t>yaratadi</a:t>
          </a:r>
          <a:endParaRPr lang="ru-RU" sz="2100" kern="1200" dirty="0"/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2100" kern="1200" dirty="0"/>
            <a:t>"x" - </a:t>
          </a:r>
          <a:r>
            <a:rPr lang="en-US" sz="2100" kern="1200" dirty="0" err="1"/>
            <a:t>Yaratish</a:t>
          </a:r>
          <a:r>
            <a:rPr lang="en-US" sz="2100" kern="1200" dirty="0"/>
            <a:t> - </a:t>
          </a:r>
          <a:r>
            <a:rPr lang="en-US" sz="2100" kern="1200" dirty="0" err="1"/>
            <a:t>ko‘rsatilgan</a:t>
          </a:r>
          <a:r>
            <a:rPr lang="en-US" sz="2100" kern="1200" dirty="0"/>
            <a:t> </a:t>
          </a:r>
          <a:r>
            <a:rPr lang="en-US" sz="2100" kern="1200" dirty="0" err="1"/>
            <a:t>faylni</a:t>
          </a:r>
          <a:r>
            <a:rPr lang="en-US" sz="2100" kern="1200" dirty="0"/>
            <a:t> </a:t>
          </a:r>
          <a:r>
            <a:rPr lang="en-US" sz="2100" kern="1200" dirty="0" err="1"/>
            <a:t>yaratadi</a:t>
          </a:r>
          <a:r>
            <a:rPr lang="en-US" sz="2100" kern="1200" dirty="0"/>
            <a:t>, agar </a:t>
          </a:r>
          <a:r>
            <a:rPr lang="en-US" sz="2100" kern="1200" dirty="0" err="1"/>
            <a:t>fayl</a:t>
          </a:r>
          <a:r>
            <a:rPr lang="en-US" sz="2100" kern="1200" dirty="0"/>
            <a:t> </a:t>
          </a:r>
          <a:r>
            <a:rPr lang="en-US" sz="2100" kern="1200" dirty="0" err="1"/>
            <a:t>mavjud</a:t>
          </a:r>
          <a:r>
            <a:rPr lang="en-US" sz="2100" kern="1200" dirty="0"/>
            <a:t> </a:t>
          </a:r>
          <a:r>
            <a:rPr lang="en-US" sz="2100" kern="1200" dirty="0" err="1"/>
            <a:t>bo‘lsa</a:t>
          </a:r>
          <a:r>
            <a:rPr lang="en-US" sz="2100" kern="1200" dirty="0"/>
            <a:t>, </a:t>
          </a:r>
          <a:r>
            <a:rPr lang="en-US" sz="2100" kern="1200" dirty="0" err="1"/>
            <a:t>xato</a:t>
          </a:r>
          <a:r>
            <a:rPr lang="en-US" sz="2100" kern="1200" dirty="0"/>
            <a:t> </a:t>
          </a:r>
          <a:r>
            <a:rPr lang="en-US" sz="2100" kern="1200" dirty="0" err="1"/>
            <a:t>ko‘rsatadi</a:t>
          </a:r>
          <a:endParaRPr lang="en-US" sz="2100" kern="1200" dirty="0"/>
        </a:p>
      </dsp:txBody>
      <dsp:txXfrm>
        <a:off x="239515" y="1933137"/>
        <a:ext cx="9551362" cy="37072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3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17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9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1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9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1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75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225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7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82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06-Jun-23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4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lisherismailov534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aconda.com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programming language </a:t>
            </a:r>
          </a:p>
          <a:p>
            <a:pPr marL="0" indent="0" algn="ctr">
              <a:buNone/>
            </a:pP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12. </a:t>
            </a:r>
            <a:r>
              <a:rPr lang="en-US" sz="3600" dirty="0"/>
              <a:t>Python File input/output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Alisher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Ismailov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   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Information technology</a:t>
            </a: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Branch of Tashkent Financial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alisherismailov534@gmail.com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en-US" sz="5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12-Mavzu. </a:t>
            </a:r>
            <a:r>
              <a:rPr lang="en-US" sz="3600" dirty="0"/>
              <a:t>Python </a:t>
            </a:r>
            <a:r>
              <a:rPr lang="en-US" sz="3600" dirty="0" err="1"/>
              <a:t>dasturlash</a:t>
            </a:r>
            <a:r>
              <a:rPr lang="en-US" sz="3600" dirty="0"/>
              <a:t> </a:t>
            </a:r>
            <a:r>
              <a:rPr lang="en-US" sz="3600" dirty="0" err="1"/>
              <a:t>tilida</a:t>
            </a:r>
            <a:r>
              <a:rPr lang="en-US" sz="3600" dirty="0"/>
              <a:t> </a:t>
            </a:r>
            <a:r>
              <a:rPr lang="en-US" sz="3600" dirty="0" err="1"/>
              <a:t>fayllar</a:t>
            </a:r>
            <a:r>
              <a:rPr lang="en-US" sz="3600" dirty="0"/>
              <a:t> </a:t>
            </a:r>
            <a:r>
              <a:rPr lang="en-US" sz="3600" dirty="0" err="1"/>
              <a:t>bilan</a:t>
            </a:r>
            <a:r>
              <a:rPr lang="en-US" sz="3600" dirty="0"/>
              <a:t> </a:t>
            </a:r>
            <a:r>
              <a:rPr lang="en-US" sz="3600" dirty="0" err="1"/>
              <a:t>ishlash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Ismoilov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Axborot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Toshkent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filiali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alisherismailov534@gmail.com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7382"/>
            <a:ext cx="10515600" cy="65706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12-Mavzu. </a:t>
            </a:r>
            <a:r>
              <a:rPr lang="en-US" sz="3600" dirty="0"/>
              <a:t>Python </a:t>
            </a:r>
            <a:r>
              <a:rPr lang="en-US" sz="3600" dirty="0" err="1"/>
              <a:t>dasturlash</a:t>
            </a:r>
            <a:r>
              <a:rPr lang="en-US" sz="3600" dirty="0"/>
              <a:t> </a:t>
            </a:r>
            <a:r>
              <a:rPr lang="en-US" sz="3600" dirty="0" err="1"/>
              <a:t>tilida</a:t>
            </a:r>
            <a:r>
              <a:rPr lang="en-US" sz="3600" dirty="0"/>
              <a:t> </a:t>
            </a:r>
            <a:r>
              <a:rPr lang="en-US" sz="3600" dirty="0" err="1"/>
              <a:t>fayllar</a:t>
            </a:r>
            <a:r>
              <a:rPr lang="en-US" sz="3600" dirty="0"/>
              <a:t> </a:t>
            </a:r>
            <a:r>
              <a:rPr lang="en-US" sz="3600" dirty="0" err="1"/>
              <a:t>bilan</a:t>
            </a:r>
            <a:r>
              <a:rPr lang="en-US" sz="3600" dirty="0"/>
              <a:t> </a:t>
            </a:r>
            <a:r>
              <a:rPr lang="en-US" sz="3600" dirty="0" err="1"/>
              <a:t>ishlash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endParaRPr lang="en-US" sz="1800" dirty="0">
              <a:solidFill>
                <a:srgbClr val="4472C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Serverda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ochish</a:t>
            </a:r>
            <a:endParaRPr lang="en-US" sz="1800" dirty="0">
              <a:solidFill>
                <a:srgbClr val="4472C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Fayllarni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</a:t>
            </a:r>
            <a:endParaRPr lang="en-US" sz="1800" dirty="0">
              <a:solidFill>
                <a:srgbClr val="4472C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en-US" sz="1800" dirty="0">
              <a:solidFill>
                <a:srgbClr val="4472C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oʻchirish</a:t>
            </a:r>
            <a:endParaRPr lang="en-US" sz="1800" dirty="0">
              <a:solidFill>
                <a:srgbClr val="4472C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Papkani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endParaRPr lang="en-US" sz="1800" dirty="0">
              <a:solidFill>
                <a:srgbClr val="4472C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23062539"/>
              </p:ext>
            </p:extLst>
          </p:nvPr>
        </p:nvGraphicFramePr>
        <p:xfrm>
          <a:off x="1274915" y="445865"/>
          <a:ext cx="10030393" cy="6058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9055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61821062"/>
              </p:ext>
            </p:extLst>
          </p:nvPr>
        </p:nvGraphicFramePr>
        <p:xfrm>
          <a:off x="1274915" y="445865"/>
          <a:ext cx="10030393" cy="6058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8876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Serverda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faylni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Faraz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qilaylik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Python dasturi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papkada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Demo.txt (</a:t>
            </a:r>
            <a:r>
              <a:rPr lang="en-US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)(</a:t>
            </a:r>
            <a:r>
              <a:rPr lang="en-US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Salom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Demo.text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fayliga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kelibsiz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yaratildi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479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800" b="1" dirty="0" err="1"/>
              <a:t>Faylni</a:t>
            </a:r>
            <a:r>
              <a:rPr lang="en-US" sz="1800" b="1" dirty="0"/>
              <a:t> </a:t>
            </a:r>
            <a:r>
              <a:rPr lang="en-US" sz="1800" b="1" dirty="0" err="1"/>
              <a:t>ochish</a:t>
            </a:r>
            <a:r>
              <a:rPr lang="en-US" sz="1800" b="1" dirty="0"/>
              <a:t> </a:t>
            </a:r>
            <a:r>
              <a:rPr lang="en-US" sz="1800" b="1" dirty="0" err="1"/>
              <a:t>uchun</a:t>
            </a:r>
            <a:r>
              <a:rPr lang="en-US" sz="1800" b="1" dirty="0"/>
              <a:t> open() </a:t>
            </a:r>
            <a:r>
              <a:rPr lang="en-US" sz="1800" b="1" dirty="0" err="1"/>
              <a:t>funksiyasidan</a:t>
            </a:r>
            <a:r>
              <a:rPr lang="en-US" sz="1800" b="1" dirty="0"/>
              <a:t> </a:t>
            </a:r>
            <a:r>
              <a:rPr lang="en-US" sz="1800" b="1" dirty="0" err="1"/>
              <a:t>foydalanish</a:t>
            </a:r>
            <a:r>
              <a:rPr lang="en-US" sz="1800" b="1" dirty="0"/>
              <a:t> </a:t>
            </a:r>
            <a:r>
              <a:rPr lang="en-US" sz="1800" b="1" dirty="0" err="1"/>
              <a:t>mumkin</a:t>
            </a:r>
            <a:r>
              <a:rPr lang="en-US" sz="1800" b="1" dirty="0"/>
              <a:t>.</a:t>
            </a:r>
          </a:p>
          <a:p>
            <a:pPr marL="0" indent="0">
              <a:buNone/>
            </a:pPr>
            <a:r>
              <a:rPr lang="en-US" sz="1800" b="1" dirty="0"/>
              <a:t>open() </a:t>
            </a:r>
            <a:r>
              <a:rPr lang="en-US" sz="1800" b="1" dirty="0" err="1"/>
              <a:t>funksiyasi</a:t>
            </a:r>
            <a:r>
              <a:rPr lang="en-US" sz="1800" b="1" dirty="0"/>
              <a:t> </a:t>
            </a:r>
            <a:r>
              <a:rPr lang="en-US" sz="1800" b="1" dirty="0" err="1"/>
              <a:t>fayl</a:t>
            </a:r>
            <a:r>
              <a:rPr lang="en-US" sz="1800" b="1" dirty="0"/>
              <a:t> </a:t>
            </a:r>
            <a:r>
              <a:rPr lang="en-US" sz="1800" b="1" dirty="0" err="1"/>
              <a:t>mazmunini</a:t>
            </a:r>
            <a:r>
              <a:rPr lang="en-US" sz="1800" b="1" dirty="0"/>
              <a:t> </a:t>
            </a:r>
            <a:r>
              <a:rPr lang="en-US" sz="1800" b="1" dirty="0" err="1"/>
              <a:t>o‘qish</a:t>
            </a:r>
            <a:r>
              <a:rPr lang="en-US" sz="1800" b="1" dirty="0"/>
              <a:t> </a:t>
            </a:r>
            <a:r>
              <a:rPr lang="en-US" sz="1800" b="1" dirty="0" err="1"/>
              <a:t>uchun</a:t>
            </a:r>
            <a:r>
              <a:rPr lang="en-US" sz="1800" b="1" dirty="0"/>
              <a:t> read() </a:t>
            </a:r>
            <a:r>
              <a:rPr lang="en-US" sz="1800" b="1" dirty="0" err="1"/>
              <a:t>funksiyasiga</a:t>
            </a:r>
            <a:r>
              <a:rPr lang="en-US" sz="1800" b="1" dirty="0"/>
              <a:t> </a:t>
            </a:r>
            <a:r>
              <a:rPr lang="en-US" sz="1800" b="1" dirty="0" err="1"/>
              <a:t>ega</a:t>
            </a:r>
            <a:r>
              <a:rPr lang="en-US" sz="1800" b="1" dirty="0"/>
              <a:t> </a:t>
            </a:r>
            <a:r>
              <a:rPr lang="en-US" sz="1800" b="1" dirty="0" err="1"/>
              <a:t>fayl</a:t>
            </a:r>
            <a:r>
              <a:rPr lang="en-US" sz="1800" b="1" dirty="0"/>
              <a:t> </a:t>
            </a:r>
            <a:r>
              <a:rPr lang="en-US" sz="1800" b="1" dirty="0" err="1"/>
              <a:t>obyektini</a:t>
            </a:r>
            <a:r>
              <a:rPr lang="en-US" sz="1800" b="1" dirty="0"/>
              <a:t> </a:t>
            </a:r>
            <a:r>
              <a:rPr lang="en-US" sz="1800" b="1" dirty="0" err="1"/>
              <a:t>qaytaradi</a:t>
            </a:r>
            <a:r>
              <a:rPr lang="en-US" sz="1800" b="1" dirty="0"/>
              <a:t>:</a:t>
            </a:r>
          </a:p>
          <a:p>
            <a:pPr marL="0" indent="0">
              <a:buNone/>
            </a:pPr>
            <a:r>
              <a:rPr lang="en-US" sz="1800" b="1" dirty="0"/>
              <a:t> </a:t>
            </a:r>
          </a:p>
          <a:p>
            <a:pPr marL="0" indent="0">
              <a:buNone/>
            </a:pPr>
            <a:endParaRPr lang="en-US" sz="1800" b="1" dirty="0"/>
          </a:p>
          <a:p>
            <a:pPr marL="0" indent="0">
              <a:buNone/>
            </a:pPr>
            <a:endParaRPr lang="en-US" sz="1800" b="1" dirty="0"/>
          </a:p>
          <a:p>
            <a:pPr marL="0" indent="0">
              <a:buNone/>
            </a:pPr>
            <a:endParaRPr lang="en-US" sz="1800" b="1" dirty="0"/>
          </a:p>
          <a:p>
            <a:pPr marL="0" indent="0">
              <a:buNone/>
            </a:pPr>
            <a:endParaRPr lang="en-US" sz="1800" b="1" dirty="0"/>
          </a:p>
          <a:p>
            <a:pPr marL="0" indent="0">
              <a:buNone/>
            </a:pPr>
            <a:endParaRPr lang="en-US" sz="1800" b="1" dirty="0"/>
          </a:p>
          <a:p>
            <a:pPr marL="0" indent="0">
              <a:buNone/>
            </a:pPr>
            <a:endParaRPr lang="en-US" sz="1800" b="1" dirty="0"/>
          </a:p>
          <a:p>
            <a:pPr marL="0" indent="0">
              <a:buNone/>
            </a:pPr>
            <a:r>
              <a:rPr lang="en-US" sz="1800" b="1" dirty="0"/>
              <a:t>Agar </a:t>
            </a:r>
            <a:r>
              <a:rPr lang="en-US" sz="1800" b="1" dirty="0" err="1"/>
              <a:t>fayl</a:t>
            </a:r>
            <a:r>
              <a:rPr lang="en-US" sz="1800" b="1" dirty="0"/>
              <a:t> </a:t>
            </a:r>
            <a:r>
              <a:rPr lang="en-US" sz="1800" b="1" dirty="0" err="1"/>
              <a:t>boshqa</a:t>
            </a:r>
            <a:r>
              <a:rPr lang="en-US" sz="1800" b="1" dirty="0"/>
              <a:t> </a:t>
            </a:r>
            <a:r>
              <a:rPr lang="en-US" sz="1800" b="1" dirty="0" err="1"/>
              <a:t>joyda</a:t>
            </a:r>
            <a:r>
              <a:rPr lang="en-US" sz="1800" b="1" dirty="0"/>
              <a:t> </a:t>
            </a:r>
            <a:r>
              <a:rPr lang="en-US" sz="1800" b="1" dirty="0" err="1"/>
              <a:t>joylashgan</a:t>
            </a:r>
            <a:r>
              <a:rPr lang="en-US" sz="1800" b="1" dirty="0"/>
              <a:t> </a:t>
            </a:r>
            <a:r>
              <a:rPr lang="en-US" sz="1800" b="1" dirty="0" err="1"/>
              <a:t>bo‘lsa</a:t>
            </a:r>
            <a:r>
              <a:rPr lang="en-US" sz="1800" b="1" dirty="0"/>
              <a:t>, </a:t>
            </a:r>
            <a:r>
              <a:rPr lang="en-US" sz="1800" b="1" dirty="0" err="1"/>
              <a:t>fayl</a:t>
            </a:r>
            <a:r>
              <a:rPr lang="en-US" sz="1800" b="1" dirty="0"/>
              <a:t> </a:t>
            </a:r>
            <a:r>
              <a:rPr lang="en-US" sz="1800" b="1" dirty="0" err="1"/>
              <a:t>manzilini</a:t>
            </a:r>
            <a:r>
              <a:rPr lang="en-US" sz="1800" b="1" dirty="0"/>
              <a:t> </a:t>
            </a:r>
            <a:r>
              <a:rPr lang="en-US" sz="1800" b="1" dirty="0" err="1"/>
              <a:t>ko‘rsatishingiz</a:t>
            </a:r>
            <a:r>
              <a:rPr lang="en-US" sz="1800" b="1" dirty="0"/>
              <a:t> </a:t>
            </a:r>
            <a:r>
              <a:rPr lang="en-US" sz="1800" b="1" dirty="0" err="1"/>
              <a:t>kerak</a:t>
            </a:r>
            <a:r>
              <a:rPr lang="en-US" sz="1800" b="1" dirty="0"/>
              <a:t> </a:t>
            </a:r>
            <a:r>
              <a:rPr lang="en-US" sz="1800" b="1" dirty="0" err="1"/>
              <a:t>bo‘ladi</a:t>
            </a:r>
            <a:r>
              <a:rPr lang="en-US" sz="1800" b="1" dirty="0"/>
              <a:t>.</a:t>
            </a:r>
          </a:p>
        </p:txBody>
      </p:sp>
      <p:pic>
        <p:nvPicPr>
          <p:cNvPr id="6" name="Рисунок 11">
            <a:extLst>
              <a:ext uri="{FF2B5EF4-FFF2-40B4-BE49-F238E27FC236}">
                <a16:creationId xmlns:a16="http://schemas.microsoft.com/office/drawing/2014/main" id="{74320E25-7902-1B69-5D7B-9439382B0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879313"/>
            <a:ext cx="9566359" cy="2243961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558822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Faylning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o‘qish</a:t>
            </a:r>
            <a:endParaRPr lang="en-US" sz="18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read()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matnni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qaytaradi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qaytarmoqchi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belgilarni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belgilashingiz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solidFill>
                  <a:srgbClr val="000000"/>
                </a:solidFill>
                <a:effectLst/>
                <a:latin typeface="Courier New" panose="02070309020205020404" pitchFamily="49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4" name="Рисунок 10">
            <a:extLst>
              <a:ext uri="{FF2B5EF4-FFF2-40B4-BE49-F238E27FC236}">
                <a16:creationId xmlns:a16="http://schemas.microsoft.com/office/drawing/2014/main" id="{AFC88DB3-2FA8-9296-4B1E-B1DD0EDC6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79"/>
          <a:stretch>
            <a:fillRect/>
          </a:stretch>
        </p:blipFill>
        <p:spPr bwMode="auto">
          <a:xfrm>
            <a:off x="838200" y="3169818"/>
            <a:ext cx="10557801" cy="2653465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73713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Qatorlarni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readline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9">
            <a:extLst>
              <a:ext uri="{FF2B5EF4-FFF2-40B4-BE49-F238E27FC236}">
                <a16:creationId xmlns:a16="http://schemas.microsoft.com/office/drawing/2014/main" id="{55BD0542-CF91-0B50-57F8-4EFC16AF2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60"/>
          <a:stretch>
            <a:fillRect/>
          </a:stretch>
        </p:blipFill>
        <p:spPr bwMode="auto">
          <a:xfrm>
            <a:off x="838200" y="2898357"/>
            <a:ext cx="10061260" cy="2395538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656239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readline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8">
            <a:extLst>
              <a:ext uri="{FF2B5EF4-FFF2-40B4-BE49-F238E27FC236}">
                <a16:creationId xmlns:a16="http://schemas.microsoft.com/office/drawing/2014/main" id="{6F5F507A-D17C-36E5-BB84-FB37DBFFDE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66987"/>
            <a:ext cx="9346356" cy="2983581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241539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7">
            <a:extLst>
              <a:ext uri="{FF2B5EF4-FFF2-40B4-BE49-F238E27FC236}">
                <a16:creationId xmlns:a16="http://schemas.microsoft.com/office/drawing/2014/main" id="{DACFC183-07FC-5A7A-DF90-9B7DED1CF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141" y="2487779"/>
            <a:ext cx="9901717" cy="3367589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104288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Fayllarni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tugatgandan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close()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2876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Eslatma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fayllaringizni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yopishingiz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buferlash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o‘zgarishlar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faylni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yopmaguningizcha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ko‘rinmasligi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6">
            <a:extLst>
              <a:ext uri="{FF2B5EF4-FFF2-40B4-BE49-F238E27FC236}">
                <a16:creationId xmlns:a16="http://schemas.microsoft.com/office/drawing/2014/main" id="{BFAB9A93-05EE-F7B0-E305-E93C69A55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3" r="2669" b="20435"/>
          <a:stretch>
            <a:fillRect/>
          </a:stretch>
        </p:blipFill>
        <p:spPr bwMode="auto">
          <a:xfrm>
            <a:off x="578160" y="2884320"/>
            <a:ext cx="11035679" cy="2072691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44559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open()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"a"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qo‘shiladi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"w" - Write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yozadi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265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DE6863E-8039-C8B4-2235-AE177CA157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79" t="6924" b="7079"/>
          <a:stretch>
            <a:fillRect/>
          </a:stretch>
        </p:blipFill>
        <p:spPr bwMode="auto">
          <a:xfrm>
            <a:off x="534036" y="1825625"/>
            <a:ext cx="11123928" cy="4054851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624155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"Demo.txt"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faylini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tarkibini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17CC5C42-EF6D-806A-4FC3-A4D27A71A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4" t="3183"/>
          <a:stretch>
            <a:fillRect/>
          </a:stretch>
        </p:blipFill>
        <p:spPr bwMode="auto">
          <a:xfrm>
            <a:off x="609271" y="2536156"/>
            <a:ext cx="10973458" cy="3094622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960072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open()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"x"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qaytaradi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"a"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yaratadi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"w" - Write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yaratadi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3399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pic>
        <p:nvPicPr>
          <p:cNvPr id="5" name="Рисунок 3">
            <a:extLst>
              <a:ext uri="{FF2B5EF4-FFF2-40B4-BE49-F238E27FC236}">
                <a16:creationId xmlns:a16="http://schemas.microsoft.com/office/drawing/2014/main" id="{83298D79-F033-8BE1-3BF0-99D1D0B463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61" r="1947" b="8359"/>
          <a:stretch>
            <a:fillRect/>
          </a:stretch>
        </p:blipFill>
        <p:spPr bwMode="auto">
          <a:xfrm>
            <a:off x="838199" y="2016792"/>
            <a:ext cx="10939763" cy="3517733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424073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Faylni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oʻchirish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oʻchirish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 modulini import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os.remove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4103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pic>
        <p:nvPicPr>
          <p:cNvPr id="6" name="Рисунок 2">
            <a:extLst>
              <a:ext uri="{FF2B5EF4-FFF2-40B4-BE49-F238E27FC236}">
                <a16:creationId xmlns:a16="http://schemas.microsoft.com/office/drawing/2014/main" id="{51E6C34F-C410-B96A-C624-8643FF34EA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30" b="10768"/>
          <a:stretch>
            <a:fillRect/>
          </a:stretch>
        </p:blipFill>
        <p:spPr bwMode="auto">
          <a:xfrm>
            <a:off x="546905" y="2506733"/>
            <a:ext cx="11098190" cy="2739035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455146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4013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Papkani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papkani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os.rmdir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1">
            <a:extLst>
              <a:ext uri="{FF2B5EF4-FFF2-40B4-BE49-F238E27FC236}">
                <a16:creationId xmlns:a16="http://schemas.microsoft.com/office/drawing/2014/main" id="{83F7A71F-949C-49B9-1332-175771630B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9"/>
          <a:stretch>
            <a:fillRect/>
          </a:stretch>
        </p:blipFill>
        <p:spPr bwMode="auto">
          <a:xfrm>
            <a:off x="838200" y="2971799"/>
            <a:ext cx="10551024" cy="1808747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656794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4013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yaratishga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yaratib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ko`ramiz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qadamlari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kodlari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3861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4013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Login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faylni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en-US" sz="1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 = open("login.txt", "w")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f.write("python")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f.close()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uz-Latn-U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loginfayl = open("login.txt", "r")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login = loginfayl.readline()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9472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4013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Parol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faylni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en-US" sz="1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 = open("parol.txt", "w")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p.write("python2023")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p.close()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uz-Latn-U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parolfayl = open("parol.txt", "r")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parol = parolfayl.readline()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2861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4013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Login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Parolni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etamiz</a:t>
            </a:r>
            <a:endParaRPr lang="en-US" sz="1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print(login)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print(parol)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2200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4013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Foydalanuvchida</a:t>
            </a:r>
            <a:r>
              <a:rPr lang="en-US" sz="1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18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login </a:t>
            </a:r>
            <a:r>
              <a:rPr lang="en-US" sz="1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parol</a:t>
            </a:r>
            <a:r>
              <a:rPr lang="en-US" sz="18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kiritishni</a:t>
            </a:r>
            <a:r>
              <a:rPr lang="en-US" sz="18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so`raymiz</a:t>
            </a:r>
            <a:endParaRPr lang="en-US" sz="1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lg = input("Loginni kiriting: ")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 = input("Parolni kiriting: ")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3408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4013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yaratamiz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 Kiritish(kitob):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k = open("Kitoblar.txt", "a")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k.write(kitob)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k.close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2312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4013"/>
            <a:ext cx="10515600" cy="5032375"/>
          </a:xfrm>
        </p:spPr>
        <p:txBody>
          <a:bodyPr>
            <a:normAutofit lnSpcReduction="10000"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sahifasini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yaratamiz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sahifasida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menu ham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yaratamiz</a:t>
            </a:r>
            <a:endParaRPr lang="en-US" sz="1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lg == login and pr == parol: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print("Hush kelibsiz")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menu = input("""Agar kitob nomini kiritmoqchi bo`lsangiz 1 raqamini kiriting,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agar kitob nomlarini ko`rmoqchi bo`lsangiz 2 raqamini kiriting""")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if int(menu) == 1: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kitobKiritish = input("Kitob nomini kiriting: ")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Kiritish(kitobKiritish)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elif int(menu) == 2: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kitob = open("Kitoblar.txt", "r")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print(kitob.read())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else: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uz-Latn-U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print("Login yoki parol noto`g`ri")</a:t>
            </a:r>
          </a:p>
        </p:txBody>
      </p:sp>
    </p:spTree>
    <p:extLst>
      <p:ext uri="{BB962C8B-B14F-4D97-AF65-F5344CB8AC3E}">
        <p14:creationId xmlns:p14="http://schemas.microsoft.com/office/powerpoint/2010/main" val="19490090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400" dirty="0"/>
              <a:t>Python </a:t>
            </a:r>
            <a:r>
              <a:rPr lang="en-US" sz="4400" dirty="0" err="1"/>
              <a:t>dasturlash</a:t>
            </a:r>
            <a:r>
              <a:rPr lang="en-US" sz="4400" dirty="0"/>
              <a:t> </a:t>
            </a:r>
            <a:r>
              <a:rPr lang="en-US" sz="4400" dirty="0" err="1"/>
              <a:t>tilida</a:t>
            </a:r>
            <a:r>
              <a:rPr lang="en-US" sz="4400" dirty="0"/>
              <a:t> </a:t>
            </a:r>
            <a:r>
              <a:rPr lang="en-US" sz="4400" dirty="0" err="1"/>
              <a:t>fayllar</a:t>
            </a:r>
            <a:r>
              <a:rPr lang="en-US" sz="4400" dirty="0"/>
              <a:t> </a:t>
            </a:r>
            <a:r>
              <a:rPr lang="en-US" sz="4400" dirty="0" err="1"/>
              <a:t>bilan</a:t>
            </a:r>
            <a:r>
              <a:rPr lang="en-US" sz="4400" dirty="0"/>
              <a:t> </a:t>
            </a:r>
            <a:r>
              <a:rPr lang="en-US" sz="4400" dirty="0" err="1"/>
              <a:t>ishlash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4013"/>
            <a:ext cx="10515600" cy="5032375"/>
          </a:xfrm>
        </p:spPr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Dasturni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to`liq</a:t>
            </a:r>
            <a:r>
              <a:rPr lang="en-US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kodi</a:t>
            </a:r>
            <a:endParaRPr lang="en-US" sz="1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1590675" algn="l"/>
                <a:tab pos="2971800" algn="ctr"/>
              </a:tabLst>
            </a:pPr>
            <a:endParaRPr lang="uz-Latn-U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4BC2CA-547C-6261-E02E-EEB4A43E64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76" t="56881" r="37867" b="22691"/>
          <a:stretch/>
        </p:blipFill>
        <p:spPr>
          <a:xfrm>
            <a:off x="1287362" y="2570844"/>
            <a:ext cx="9617276" cy="207504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331024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Mastering Object-Oriented Python: Build powerful applications with reusable code using OOP design patterns and Python 3.7, 2nd Edition,  Steven F. Lott,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Publishing (June 14, 2019)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Learning Python, 5th Edition Fifth Edition,  Mark Lutz ,  O'Reilly Media, June 12, 2013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Python Programming for Beginners: The Ultimate Guide for Beginners to Learn Python Programming: Crash Course on Python Programming for Beginners, AMZ Publishing,   Independently published (July 13, 2021)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https://www.python.org/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https://www.w3schools.com/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https://www.codecademy.com/catalog/language/python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https://realpython.com/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https://www.anaconda.com/</a:t>
            </a:r>
            <a:endParaRPr lang="en-US" dirty="0"/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1657</TotalTime>
  <Words>1242</Words>
  <Application>Microsoft Office PowerPoint</Application>
  <PresentationFormat>Широкоэкранный</PresentationFormat>
  <Paragraphs>159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Courier New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Python dasturlash tilida fayllar bilan ishlash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Yodgorbek</cp:lastModifiedBy>
  <cp:revision>55</cp:revision>
  <dcterms:created xsi:type="dcterms:W3CDTF">2023-03-09T15:29:21Z</dcterms:created>
  <dcterms:modified xsi:type="dcterms:W3CDTF">2023-06-06T03:54:04Z</dcterms:modified>
</cp:coreProperties>
</file>