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sldIdLst>
    <p:sldId id="261" r:id="rId2"/>
    <p:sldId id="262" r:id="rId3"/>
    <p:sldId id="256" r:id="rId4"/>
    <p:sldId id="257" r:id="rId5"/>
    <p:sldId id="258" r:id="rId6"/>
    <p:sldId id="259" r:id="rId7"/>
    <p:sldId id="265" r:id="rId8"/>
    <p:sldId id="266" r:id="rId9"/>
    <p:sldId id="267" r:id="rId10"/>
    <p:sldId id="268" r:id="rId11"/>
    <p:sldId id="269" r:id="rId12"/>
    <p:sldId id="270" r:id="rId13"/>
    <p:sldId id="272" r:id="rId14"/>
    <p:sldId id="273" r:id="rId15"/>
    <p:sldId id="274" r:id="rId16"/>
    <p:sldId id="275" r:id="rId17"/>
    <p:sldId id="276" r:id="rId18"/>
    <p:sldId id="277" r:id="rId19"/>
    <p:sldId id="271" r:id="rId20"/>
    <p:sldId id="278" r:id="rId21"/>
    <p:sldId id="279" r:id="rId22"/>
    <p:sldId id="280" r:id="rId23"/>
    <p:sldId id="281" r:id="rId24"/>
    <p:sldId id="282" r:id="rId25"/>
    <p:sldId id="283" r:id="rId26"/>
    <p:sldId id="284" r:id="rId27"/>
    <p:sldId id="285" r:id="rId28"/>
    <p:sldId id="286" r:id="rId29"/>
    <p:sldId id="287" r:id="rId30"/>
    <p:sldId id="288" r:id="rId31"/>
    <p:sldId id="289" r:id="rId32"/>
    <p:sldId id="290" r:id="rId33"/>
    <p:sldId id="291" r:id="rId34"/>
    <p:sldId id="292" r:id="rId35"/>
    <p:sldId id="263" r:id="rId36"/>
    <p:sldId id="264" r:id="rId37"/>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979" autoAdjust="0"/>
    <p:restoredTop sz="94570" autoAdjust="0"/>
  </p:normalViewPr>
  <p:slideViewPr>
    <p:cSldViewPr snapToGrid="0">
      <p:cViewPr varScale="1">
        <p:scale>
          <a:sx n="73" d="100"/>
          <a:sy n="73" d="100"/>
        </p:scale>
        <p:origin x="1229"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diagrams/_rels/data5.xml.rels><?xml version="1.0" encoding="UTF-8" standalone="yes"?>
<Relationships xmlns="http://schemas.openxmlformats.org/package/2006/relationships"><Relationship Id="rId1" Type="http://schemas.openxmlformats.org/officeDocument/2006/relationships/image" Target="../media/image15.png"/></Relationships>
</file>

<file path=ppt/diagrams/_rels/drawing5.xml.rels><?xml version="1.0" encoding="UTF-8" standalone="yes"?>
<Relationships xmlns="http://schemas.openxmlformats.org/package/2006/relationships"><Relationship Id="rId1" Type="http://schemas.openxmlformats.org/officeDocument/2006/relationships/image" Target="../media/image15.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6764E63-31A9-4C39-8029-EA15D854DA28}" type="doc">
      <dgm:prSet loTypeId="urn:microsoft.com/office/officeart/2005/8/layout/equation1" loCatId="process" qsTypeId="urn:microsoft.com/office/officeart/2005/8/quickstyle/simple1" qsCatId="simple" csTypeId="urn:microsoft.com/office/officeart/2005/8/colors/accent1_2" csCatId="accent1" phldr="1"/>
      <dgm:spPr/>
    </dgm:pt>
    <dgm:pt modelId="{20378554-F89B-473C-BB2D-41B89EB43255}">
      <dgm:prSet phldrT="[Текст]">
        <dgm:style>
          <a:lnRef idx="2">
            <a:schemeClr val="accent1"/>
          </a:lnRef>
          <a:fillRef idx="1">
            <a:schemeClr val="lt1"/>
          </a:fillRef>
          <a:effectRef idx="0">
            <a:schemeClr val="accent1"/>
          </a:effectRef>
          <a:fontRef idx="minor">
            <a:schemeClr val="dk1"/>
          </a:fontRef>
        </dgm:style>
      </dgm:prSet>
      <dgm:spPr/>
      <dgm:t>
        <a:bodyPr/>
        <a:lstStyle/>
        <a:p>
          <a:r>
            <a:rPr lang="en-US" dirty="0" err="1"/>
            <a:t>Umumiy</a:t>
          </a:r>
          <a:r>
            <a:rPr lang="en-US" dirty="0"/>
            <a:t> </a:t>
          </a:r>
          <a:r>
            <a:rPr lang="en-US" dirty="0" err="1"/>
            <a:t>profilaktik</a:t>
          </a:r>
          <a:r>
            <a:rPr lang="en-US" dirty="0"/>
            <a:t> </a:t>
          </a:r>
          <a:r>
            <a:rPr lang="en-US" dirty="0" err="1"/>
            <a:t>xizmat</a:t>
          </a:r>
          <a:r>
            <a:rPr lang="en-US" dirty="0"/>
            <a:t> </a:t>
          </a:r>
          <a:r>
            <a:rPr lang="en-US" dirty="0" err="1"/>
            <a:t>shiori</a:t>
          </a:r>
          <a:endParaRPr lang="ru-RU" dirty="0"/>
        </a:p>
      </dgm:t>
    </dgm:pt>
    <dgm:pt modelId="{85A510E7-E281-4495-B67C-549B63218A17}" type="parTrans" cxnId="{9C0DAB41-ACF0-4211-9104-41DCD22D8A49}">
      <dgm:prSet/>
      <dgm:spPr/>
      <dgm:t>
        <a:bodyPr/>
        <a:lstStyle/>
        <a:p>
          <a:endParaRPr lang="ru-RU"/>
        </a:p>
      </dgm:t>
    </dgm:pt>
    <dgm:pt modelId="{116033F3-A019-4195-8C9E-633ACD32FB62}" type="sibTrans" cxnId="{9C0DAB41-ACF0-4211-9104-41DCD22D8A49}">
      <dgm:prSet/>
      <dgm:spPr/>
      <dgm:t>
        <a:bodyPr/>
        <a:lstStyle/>
        <a:p>
          <a:endParaRPr lang="ru-RU"/>
        </a:p>
      </dgm:t>
    </dgm:pt>
    <dgm:pt modelId="{E75A6460-46BE-49C8-9FF9-D968816AECF9}">
      <dgm:prSet phldrT="[Текст]">
        <dgm:style>
          <a:lnRef idx="2">
            <a:schemeClr val="accent2"/>
          </a:lnRef>
          <a:fillRef idx="1">
            <a:schemeClr val="lt1"/>
          </a:fillRef>
          <a:effectRef idx="0">
            <a:schemeClr val="accent2"/>
          </a:effectRef>
          <a:fontRef idx="minor">
            <a:schemeClr val="dk1"/>
          </a:fontRef>
        </dgm:style>
      </dgm:prSet>
      <dgm:spPr/>
      <dgm:t>
        <a:bodyPr/>
        <a:lstStyle/>
        <a:p>
          <a:r>
            <a:rPr lang="en-US" dirty="0" err="1"/>
            <a:t>Umumiy</a:t>
          </a:r>
          <a:r>
            <a:rPr lang="en-US" dirty="0"/>
            <a:t> </a:t>
          </a:r>
          <a:r>
            <a:rPr lang="en-US" dirty="0" err="1"/>
            <a:t>profilaktik</a:t>
          </a:r>
          <a:r>
            <a:rPr lang="en-US" dirty="0"/>
            <a:t> </a:t>
          </a:r>
          <a:r>
            <a:rPr lang="en-US" dirty="0" err="1"/>
            <a:t>xizmat</a:t>
          </a:r>
          <a:r>
            <a:rPr lang="en-US" dirty="0"/>
            <a:t> </a:t>
          </a:r>
          <a:r>
            <a:rPr lang="en-US" dirty="0" err="1"/>
            <a:t>maqsadi</a:t>
          </a:r>
          <a:endParaRPr lang="ru-RU" dirty="0"/>
        </a:p>
      </dgm:t>
    </dgm:pt>
    <dgm:pt modelId="{E48DEA42-0A20-434F-B253-B21991AE1DE5}" type="parTrans" cxnId="{E27F3AFF-F792-4ECC-9FE2-6C9AA546D39A}">
      <dgm:prSet/>
      <dgm:spPr/>
      <dgm:t>
        <a:bodyPr/>
        <a:lstStyle/>
        <a:p>
          <a:endParaRPr lang="ru-RU"/>
        </a:p>
      </dgm:t>
    </dgm:pt>
    <dgm:pt modelId="{3E781956-E3A9-44AA-90DF-CBDF249600FE}" type="sibTrans" cxnId="{E27F3AFF-F792-4ECC-9FE2-6C9AA546D39A}">
      <dgm:prSet/>
      <dgm:spPr/>
      <dgm:t>
        <a:bodyPr/>
        <a:lstStyle/>
        <a:p>
          <a:endParaRPr lang="ru-RU"/>
        </a:p>
      </dgm:t>
    </dgm:pt>
    <dgm:pt modelId="{AD13E5C2-C684-4C97-9F75-18ECCB6DA203}">
      <dgm:prSet phldrT="[Текст]">
        <dgm:style>
          <a:lnRef idx="2">
            <a:schemeClr val="dk1"/>
          </a:lnRef>
          <a:fillRef idx="1">
            <a:schemeClr val="lt1"/>
          </a:fillRef>
          <a:effectRef idx="0">
            <a:schemeClr val="dk1"/>
          </a:effectRef>
          <a:fontRef idx="minor">
            <a:schemeClr val="dk1"/>
          </a:fontRef>
        </dgm:style>
      </dgm:prSet>
      <dgm:spPr/>
      <dgm:t>
        <a:bodyPr/>
        <a:lstStyle/>
        <a:p>
          <a:r>
            <a:rPr lang="en-US" dirty="0">
              <a:latin typeface="Times New Roman" panose="02020603050405020304" pitchFamily="18" charset="0"/>
              <a:ea typeface="Calibri" panose="020F0502020204030204" pitchFamily="34" charset="0"/>
            </a:rPr>
            <a:t>"</a:t>
          </a:r>
          <a:r>
            <a:rPr lang="en-US" dirty="0" err="1">
              <a:latin typeface="Times New Roman" panose="02020603050405020304" pitchFamily="18" charset="0"/>
              <a:ea typeface="Calibri" panose="020F0502020204030204" pitchFamily="34" charset="0"/>
            </a:rPr>
            <a:t>nol</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xato</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nol</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ish</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bilan</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bog'liq</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baxtsiz</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hodisa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va</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nol</a:t>
          </a:r>
          <a:r>
            <a:rPr lang="en-US" dirty="0">
              <a:latin typeface="Times New Roman" panose="02020603050405020304" pitchFamily="18" charset="0"/>
              <a:ea typeface="Calibri" panose="020F0502020204030204" pitchFamily="34" charset="0"/>
            </a:rPr>
            <a:t> </a:t>
          </a:r>
          <a:r>
            <a:rPr lang="en-US" dirty="0" err="1">
              <a:latin typeface="Times New Roman" panose="02020603050405020304" pitchFamily="18" charset="0"/>
              <a:ea typeface="Calibri" panose="020F0502020204030204" pitchFamily="34" charset="0"/>
            </a:rPr>
            <a:t>yo'qotish</a:t>
          </a:r>
          <a:r>
            <a:rPr lang="en-US" dirty="0">
              <a:latin typeface="Times New Roman" panose="02020603050405020304" pitchFamily="18" charset="0"/>
              <a:ea typeface="Calibri" panose="020F0502020204030204" pitchFamily="34" charset="0"/>
            </a:rPr>
            <a:t>"</a:t>
          </a:r>
          <a:endParaRPr lang="ru-RU" dirty="0"/>
        </a:p>
      </dgm:t>
    </dgm:pt>
    <dgm:pt modelId="{E7BB013B-EA36-409F-A217-F633F17449C4}" type="parTrans" cxnId="{53398B1E-54A3-4CE6-A346-A1160D9008F5}">
      <dgm:prSet/>
      <dgm:spPr/>
      <dgm:t>
        <a:bodyPr/>
        <a:lstStyle/>
        <a:p>
          <a:endParaRPr lang="ru-RU"/>
        </a:p>
      </dgm:t>
    </dgm:pt>
    <dgm:pt modelId="{58E5C705-4E08-404A-A05F-3EABA1FD34BC}" type="sibTrans" cxnId="{53398B1E-54A3-4CE6-A346-A1160D9008F5}">
      <dgm:prSet/>
      <dgm:spPr/>
      <dgm:t>
        <a:bodyPr/>
        <a:lstStyle/>
        <a:p>
          <a:endParaRPr lang="ru-RU"/>
        </a:p>
      </dgm:t>
    </dgm:pt>
    <dgm:pt modelId="{854955CD-BD2D-4621-A4FB-E6C1AC675228}" type="pres">
      <dgm:prSet presAssocID="{E6764E63-31A9-4C39-8029-EA15D854DA28}" presName="linearFlow" presStyleCnt="0">
        <dgm:presLayoutVars>
          <dgm:dir/>
          <dgm:resizeHandles val="exact"/>
        </dgm:presLayoutVars>
      </dgm:prSet>
      <dgm:spPr/>
    </dgm:pt>
    <dgm:pt modelId="{E0348078-597E-4A52-AA16-E82E506272B4}" type="pres">
      <dgm:prSet presAssocID="{20378554-F89B-473C-BB2D-41B89EB43255}" presName="node" presStyleLbl="node1" presStyleIdx="0" presStyleCnt="3">
        <dgm:presLayoutVars>
          <dgm:bulletEnabled val="1"/>
        </dgm:presLayoutVars>
      </dgm:prSet>
      <dgm:spPr/>
    </dgm:pt>
    <dgm:pt modelId="{42016AEE-11F3-4BA8-8A69-311FCF10A2B0}" type="pres">
      <dgm:prSet presAssocID="{116033F3-A019-4195-8C9E-633ACD32FB62}" presName="spacerL" presStyleCnt="0"/>
      <dgm:spPr/>
    </dgm:pt>
    <dgm:pt modelId="{FE90570E-668D-4B03-BEBC-4BDE09484201}" type="pres">
      <dgm:prSet presAssocID="{116033F3-A019-4195-8C9E-633ACD32FB62}" presName="sibTrans" presStyleLbl="sibTrans2D1" presStyleIdx="0" presStyleCnt="2"/>
      <dgm:spPr/>
    </dgm:pt>
    <dgm:pt modelId="{1C7DCAF5-CDFF-466C-B919-4A179583500A}" type="pres">
      <dgm:prSet presAssocID="{116033F3-A019-4195-8C9E-633ACD32FB62}" presName="spacerR" presStyleCnt="0"/>
      <dgm:spPr/>
    </dgm:pt>
    <dgm:pt modelId="{A8D0FA98-5254-45A0-9210-B2BDB3DDE681}" type="pres">
      <dgm:prSet presAssocID="{E75A6460-46BE-49C8-9FF9-D968816AECF9}" presName="node" presStyleLbl="node1" presStyleIdx="1" presStyleCnt="3">
        <dgm:presLayoutVars>
          <dgm:bulletEnabled val="1"/>
        </dgm:presLayoutVars>
      </dgm:prSet>
      <dgm:spPr/>
    </dgm:pt>
    <dgm:pt modelId="{11E55E17-2E99-4D5B-B9AC-AAD2A276B144}" type="pres">
      <dgm:prSet presAssocID="{3E781956-E3A9-44AA-90DF-CBDF249600FE}" presName="spacerL" presStyleCnt="0"/>
      <dgm:spPr/>
    </dgm:pt>
    <dgm:pt modelId="{78152023-A72B-402C-9432-9811FB7985C4}" type="pres">
      <dgm:prSet presAssocID="{3E781956-E3A9-44AA-90DF-CBDF249600FE}" presName="sibTrans" presStyleLbl="sibTrans2D1" presStyleIdx="1" presStyleCnt="2"/>
      <dgm:spPr/>
    </dgm:pt>
    <dgm:pt modelId="{4838F2FF-2BC5-4DC8-BB96-72F8DD4511F8}" type="pres">
      <dgm:prSet presAssocID="{3E781956-E3A9-44AA-90DF-CBDF249600FE}" presName="spacerR" presStyleCnt="0"/>
      <dgm:spPr/>
    </dgm:pt>
    <dgm:pt modelId="{35FEF400-AED9-4DBD-B938-F2BC9740BB3A}" type="pres">
      <dgm:prSet presAssocID="{AD13E5C2-C684-4C97-9F75-18ECCB6DA203}" presName="node" presStyleLbl="node1" presStyleIdx="2" presStyleCnt="3">
        <dgm:presLayoutVars>
          <dgm:bulletEnabled val="1"/>
        </dgm:presLayoutVars>
      </dgm:prSet>
      <dgm:spPr/>
    </dgm:pt>
  </dgm:ptLst>
  <dgm:cxnLst>
    <dgm:cxn modelId="{24151918-D9A4-4A7A-A79A-1573FAEF2B19}" type="presOf" srcId="{E75A6460-46BE-49C8-9FF9-D968816AECF9}" destId="{A8D0FA98-5254-45A0-9210-B2BDB3DDE681}" srcOrd="0" destOrd="0" presId="urn:microsoft.com/office/officeart/2005/8/layout/equation1"/>
    <dgm:cxn modelId="{53398B1E-54A3-4CE6-A346-A1160D9008F5}" srcId="{E6764E63-31A9-4C39-8029-EA15D854DA28}" destId="{AD13E5C2-C684-4C97-9F75-18ECCB6DA203}" srcOrd="2" destOrd="0" parTransId="{E7BB013B-EA36-409F-A217-F633F17449C4}" sibTransId="{58E5C705-4E08-404A-A05F-3EABA1FD34BC}"/>
    <dgm:cxn modelId="{E0FAD33F-CF42-487C-8912-8919053F2391}" type="presOf" srcId="{116033F3-A019-4195-8C9E-633ACD32FB62}" destId="{FE90570E-668D-4B03-BEBC-4BDE09484201}" srcOrd="0" destOrd="0" presId="urn:microsoft.com/office/officeart/2005/8/layout/equation1"/>
    <dgm:cxn modelId="{9C0DAB41-ACF0-4211-9104-41DCD22D8A49}" srcId="{E6764E63-31A9-4C39-8029-EA15D854DA28}" destId="{20378554-F89B-473C-BB2D-41B89EB43255}" srcOrd="0" destOrd="0" parTransId="{85A510E7-E281-4495-B67C-549B63218A17}" sibTransId="{116033F3-A019-4195-8C9E-633ACD32FB62}"/>
    <dgm:cxn modelId="{612F1F76-158E-40A5-8200-432F831DAD34}" type="presOf" srcId="{AD13E5C2-C684-4C97-9F75-18ECCB6DA203}" destId="{35FEF400-AED9-4DBD-B938-F2BC9740BB3A}" srcOrd="0" destOrd="0" presId="urn:microsoft.com/office/officeart/2005/8/layout/equation1"/>
    <dgm:cxn modelId="{02B6F378-DE79-4C8C-AE3F-2149642F4C61}" type="presOf" srcId="{20378554-F89B-473C-BB2D-41B89EB43255}" destId="{E0348078-597E-4A52-AA16-E82E506272B4}" srcOrd="0" destOrd="0" presId="urn:microsoft.com/office/officeart/2005/8/layout/equation1"/>
    <dgm:cxn modelId="{388231A2-556C-4FFA-8180-88677D67940A}" type="presOf" srcId="{3E781956-E3A9-44AA-90DF-CBDF249600FE}" destId="{78152023-A72B-402C-9432-9811FB7985C4}" srcOrd="0" destOrd="0" presId="urn:microsoft.com/office/officeart/2005/8/layout/equation1"/>
    <dgm:cxn modelId="{DF4AA0EF-02CD-4461-96F5-47FD97AF9B51}" type="presOf" srcId="{E6764E63-31A9-4C39-8029-EA15D854DA28}" destId="{854955CD-BD2D-4621-A4FB-E6C1AC675228}" srcOrd="0" destOrd="0" presId="urn:microsoft.com/office/officeart/2005/8/layout/equation1"/>
    <dgm:cxn modelId="{E27F3AFF-F792-4ECC-9FE2-6C9AA546D39A}" srcId="{E6764E63-31A9-4C39-8029-EA15D854DA28}" destId="{E75A6460-46BE-49C8-9FF9-D968816AECF9}" srcOrd="1" destOrd="0" parTransId="{E48DEA42-0A20-434F-B253-B21991AE1DE5}" sibTransId="{3E781956-E3A9-44AA-90DF-CBDF249600FE}"/>
    <dgm:cxn modelId="{5CAEBA5E-EEE4-4A4A-BC65-28D3C81CC533}" type="presParOf" srcId="{854955CD-BD2D-4621-A4FB-E6C1AC675228}" destId="{E0348078-597E-4A52-AA16-E82E506272B4}" srcOrd="0" destOrd="0" presId="urn:microsoft.com/office/officeart/2005/8/layout/equation1"/>
    <dgm:cxn modelId="{D1DED2E7-61CB-40CB-BA45-6774CC249484}" type="presParOf" srcId="{854955CD-BD2D-4621-A4FB-E6C1AC675228}" destId="{42016AEE-11F3-4BA8-8A69-311FCF10A2B0}" srcOrd="1" destOrd="0" presId="urn:microsoft.com/office/officeart/2005/8/layout/equation1"/>
    <dgm:cxn modelId="{DCED45F2-5759-42A4-BF62-599B28506BE7}" type="presParOf" srcId="{854955CD-BD2D-4621-A4FB-E6C1AC675228}" destId="{FE90570E-668D-4B03-BEBC-4BDE09484201}" srcOrd="2" destOrd="0" presId="urn:microsoft.com/office/officeart/2005/8/layout/equation1"/>
    <dgm:cxn modelId="{813438ED-4C25-42A9-97BE-B61899982618}" type="presParOf" srcId="{854955CD-BD2D-4621-A4FB-E6C1AC675228}" destId="{1C7DCAF5-CDFF-466C-B919-4A179583500A}" srcOrd="3" destOrd="0" presId="urn:microsoft.com/office/officeart/2005/8/layout/equation1"/>
    <dgm:cxn modelId="{694B053F-D326-4239-B8F6-1908E5B3D451}" type="presParOf" srcId="{854955CD-BD2D-4621-A4FB-E6C1AC675228}" destId="{A8D0FA98-5254-45A0-9210-B2BDB3DDE681}" srcOrd="4" destOrd="0" presId="urn:microsoft.com/office/officeart/2005/8/layout/equation1"/>
    <dgm:cxn modelId="{3E7A594E-C749-4D7B-9740-2BA518D577B6}" type="presParOf" srcId="{854955CD-BD2D-4621-A4FB-E6C1AC675228}" destId="{11E55E17-2E99-4D5B-B9AC-AAD2A276B144}" srcOrd="5" destOrd="0" presId="urn:microsoft.com/office/officeart/2005/8/layout/equation1"/>
    <dgm:cxn modelId="{FE529E33-ECC9-4CED-BCE1-B68F85896946}" type="presParOf" srcId="{854955CD-BD2D-4621-A4FB-E6C1AC675228}" destId="{78152023-A72B-402C-9432-9811FB7985C4}" srcOrd="6" destOrd="0" presId="urn:microsoft.com/office/officeart/2005/8/layout/equation1"/>
    <dgm:cxn modelId="{C965FDA4-386C-4320-BC45-B033C19D4878}" type="presParOf" srcId="{854955CD-BD2D-4621-A4FB-E6C1AC675228}" destId="{4838F2FF-2BC5-4DC8-BB96-72F8DD4511F8}" srcOrd="7" destOrd="0" presId="urn:microsoft.com/office/officeart/2005/8/layout/equation1"/>
    <dgm:cxn modelId="{5AF6FA16-FC8C-4290-ABC2-9F27788A8874}" type="presParOf" srcId="{854955CD-BD2D-4621-A4FB-E6C1AC675228}" destId="{35FEF400-AED9-4DBD-B938-F2BC9740BB3A}" srcOrd="8" destOrd="0" presId="urn:microsoft.com/office/officeart/2005/8/layout/equation1"/>
  </dgm:cxnLst>
  <dgm:bg>
    <a:solidFill>
      <a:schemeClr val="bg1"/>
    </a:solidFill>
  </dgm:bg>
  <dgm:whole>
    <a:ln>
      <a:solidFill>
        <a:srgbClr val="FF0000"/>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064F059-ADBC-46FC-8D68-254C48265D19}" type="doc">
      <dgm:prSet loTypeId="urn:microsoft.com/office/officeart/2008/layout/HorizontalMultiLevelHierarchy" loCatId="hierarchy" qsTypeId="urn:microsoft.com/office/officeart/2005/8/quickstyle/simple1" qsCatId="simple" csTypeId="urn:microsoft.com/office/officeart/2005/8/colors/accent1_2" csCatId="accent1" phldr="1"/>
      <dgm:spPr/>
      <dgm:t>
        <a:bodyPr/>
        <a:lstStyle/>
        <a:p>
          <a:endParaRPr lang="ru-RU"/>
        </a:p>
      </dgm:t>
    </dgm:pt>
    <dgm:pt modelId="{C8A6E883-51DE-4704-A2E5-CEF3AA4B5EC0}">
      <dgm:prSet phldrT="[Текст]" custT="1">
        <dgm:style>
          <a:lnRef idx="1">
            <a:schemeClr val="accent2"/>
          </a:lnRef>
          <a:fillRef idx="2">
            <a:schemeClr val="accent2"/>
          </a:fillRef>
          <a:effectRef idx="1">
            <a:schemeClr val="accent2"/>
          </a:effectRef>
          <a:fontRef idx="minor">
            <a:schemeClr val="dk1"/>
          </a:fontRef>
        </dgm:style>
      </dgm:prSet>
      <dgm:spPr/>
      <dgm:t>
        <a:bodyPr/>
        <a:lstStyle/>
        <a:p>
          <a:r>
            <a:rPr lang="en-US" sz="2000" dirty="0" err="1">
              <a:solidFill>
                <a:schemeClr val="tx1"/>
              </a:solidFill>
              <a:latin typeface="Times New Roman" panose="02020603050405020304" pitchFamily="18" charset="0"/>
              <a:cs typeface="Times New Roman" panose="02020603050405020304" pitchFamily="18" charset="0"/>
            </a:rPr>
            <a:t>Umumiy</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profilaktik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xizmat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ko‘rsatishning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beshta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maqsadi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bor</a:t>
          </a:r>
          <a:r>
            <a:rPr lang="en-US" sz="2000" dirty="0">
              <a:solidFill>
                <a:schemeClr val="tx1"/>
              </a:solidFill>
              <a:latin typeface="Times New Roman" panose="02020603050405020304" pitchFamily="18" charset="0"/>
              <a:cs typeface="Times New Roman" panose="02020603050405020304" pitchFamily="18" charset="0"/>
            </a:rPr>
            <a:t>:</a:t>
          </a:r>
          <a:endParaRPr lang="ru-RU" sz="2000" dirty="0">
            <a:solidFill>
              <a:schemeClr val="tx1"/>
            </a:solidFill>
            <a:latin typeface="Times New Roman" panose="02020603050405020304" pitchFamily="18" charset="0"/>
            <a:cs typeface="Times New Roman" panose="02020603050405020304" pitchFamily="18" charset="0"/>
          </a:endParaRPr>
        </a:p>
        <a:p>
          <a:endParaRPr lang="ru-RU" sz="2000" dirty="0">
            <a:solidFill>
              <a:schemeClr val="tx1"/>
            </a:solidFill>
            <a:latin typeface="Times New Roman" panose="02020603050405020304" pitchFamily="18" charset="0"/>
            <a:cs typeface="Times New Roman" panose="02020603050405020304" pitchFamily="18" charset="0"/>
          </a:endParaRPr>
        </a:p>
      </dgm:t>
    </dgm:pt>
    <dgm:pt modelId="{9C5EE8E1-518E-434D-A755-E588AEC13F61}" type="parTrans" cxnId="{FEC9689E-74B0-4F51-AC13-C7847150AA7D}">
      <dgm:prSet/>
      <dgm:spPr/>
      <dgm:t>
        <a:bodyPr/>
        <a:lstStyle/>
        <a:p>
          <a:endParaRPr lang="ru-RU"/>
        </a:p>
      </dgm:t>
    </dgm:pt>
    <dgm:pt modelId="{422125AB-B7CF-4594-90DF-C24FD8CDABCE}" type="sibTrans" cxnId="{FEC9689E-74B0-4F51-AC13-C7847150AA7D}">
      <dgm:prSet/>
      <dgm:spPr/>
      <dgm:t>
        <a:bodyPr/>
        <a:lstStyle/>
        <a:p>
          <a:endParaRPr lang="ru-RU"/>
        </a:p>
      </dgm:t>
    </dgm:pt>
    <dgm:pt modelId="{98595F6E-E8F7-44BF-82D2-14A5C8B0FA13}">
      <dgm:prSet phldrT="[Текст]" custT="1">
        <dgm:style>
          <a:lnRef idx="1">
            <a:schemeClr val="accent2"/>
          </a:lnRef>
          <a:fillRef idx="2">
            <a:schemeClr val="accent2"/>
          </a:fillRef>
          <a:effectRef idx="1">
            <a:schemeClr val="accent2"/>
          </a:effectRef>
          <a:fontRef idx="minor">
            <a:schemeClr val="dk1"/>
          </a:fontRef>
        </dgm:style>
      </dgm:prSet>
      <dgm:spPr/>
      <dgm:t>
        <a:bodyPr/>
        <a:lstStyle/>
        <a:p>
          <a:r>
            <a:rPr lang="en-US" sz="2000" dirty="0" err="1">
              <a:solidFill>
                <a:schemeClr val="tx1"/>
              </a:solidFill>
              <a:latin typeface="Times New Roman" panose="02020603050405020304" pitchFamily="18" charset="0"/>
              <a:cs typeface="Times New Roman" panose="02020603050405020304" pitchFamily="18" charset="0"/>
            </a:rPr>
            <a:t>Uskunaning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samaradorligini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oshirish</a:t>
          </a:r>
          <a:r>
            <a:rPr lang="en-US" sz="2000" dirty="0">
              <a:solidFill>
                <a:schemeClr val="tx1"/>
              </a:solidFill>
              <a:latin typeface="Times New Roman" panose="02020603050405020304" pitchFamily="18" charset="0"/>
              <a:cs typeface="Times New Roman" panose="02020603050405020304" pitchFamily="18" charset="0"/>
            </a:rPr>
            <a:t> </a:t>
          </a:r>
          <a:endParaRPr lang="ru-RU" sz="2000" dirty="0">
            <a:solidFill>
              <a:schemeClr val="tx1"/>
            </a:solidFill>
            <a:latin typeface="Times New Roman" panose="02020603050405020304" pitchFamily="18" charset="0"/>
            <a:cs typeface="Times New Roman" panose="02020603050405020304" pitchFamily="18" charset="0"/>
          </a:endParaRPr>
        </a:p>
      </dgm:t>
    </dgm:pt>
    <dgm:pt modelId="{5C64EAF9-D529-43FF-B843-7356B91F4D83}" type="parTrans" cxnId="{685CF0A1-8C6F-474D-B7FF-5870EFB0C10F}">
      <dgm:prSet custT="1">
        <dgm:style>
          <a:lnRef idx="1">
            <a:schemeClr val="accent2"/>
          </a:lnRef>
          <a:fillRef idx="2">
            <a:schemeClr val="accent2"/>
          </a:fillRef>
          <a:effectRef idx="1">
            <a:schemeClr val="accent2"/>
          </a:effectRef>
          <a:fontRef idx="minor">
            <a:schemeClr val="dk1"/>
          </a:fontRef>
        </dgm:style>
      </dgm:prSet>
      <dgm:spPr/>
      <dgm:t>
        <a:bodyPr/>
        <a:lstStyle/>
        <a:p>
          <a:endParaRPr lang="ru-RU" sz="2000">
            <a:solidFill>
              <a:schemeClr val="tx1"/>
            </a:solidFill>
            <a:latin typeface="Times New Roman" panose="02020603050405020304" pitchFamily="18" charset="0"/>
            <a:cs typeface="Times New Roman" panose="02020603050405020304" pitchFamily="18" charset="0"/>
          </a:endParaRPr>
        </a:p>
      </dgm:t>
    </dgm:pt>
    <dgm:pt modelId="{CF8E6E97-D13E-48F9-B9BE-F5DFEF9A050B}" type="sibTrans" cxnId="{685CF0A1-8C6F-474D-B7FF-5870EFB0C10F}">
      <dgm:prSet/>
      <dgm:spPr/>
      <dgm:t>
        <a:bodyPr/>
        <a:lstStyle/>
        <a:p>
          <a:endParaRPr lang="ru-RU"/>
        </a:p>
      </dgm:t>
    </dgm:pt>
    <dgm:pt modelId="{759B4FB2-5496-4CC5-B403-94C81FBB0F92}">
      <dgm:prSet phldrT="[Текст]" custT="1">
        <dgm:style>
          <a:lnRef idx="1">
            <a:schemeClr val="accent2"/>
          </a:lnRef>
          <a:fillRef idx="2">
            <a:schemeClr val="accent2"/>
          </a:fillRef>
          <a:effectRef idx="1">
            <a:schemeClr val="accent2"/>
          </a:effectRef>
          <a:fontRef idx="minor">
            <a:schemeClr val="dk1"/>
          </a:fontRef>
        </dgm:style>
      </dgm:prSet>
      <dgm:spPr/>
      <dgm:t>
        <a:bodyPr/>
        <a:lstStyle/>
        <a:p>
          <a:r>
            <a:rPr lang="en-US" sz="2000" dirty="0" err="1">
              <a:solidFill>
                <a:schemeClr val="tx1"/>
              </a:solidFill>
              <a:latin typeface="Times New Roman" panose="02020603050405020304" pitchFamily="18" charset="0"/>
              <a:cs typeface="Times New Roman" panose="02020603050405020304" pitchFamily="18" charset="0"/>
            </a:rPr>
            <a:t>Uskunaning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ishlash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muddati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davomida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samarali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xizmat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ko'rsatish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tizimini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ishlab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chiqish</a:t>
          </a:r>
          <a:endParaRPr lang="ru-RU" sz="2000" dirty="0">
            <a:solidFill>
              <a:schemeClr val="tx1"/>
            </a:solidFill>
            <a:latin typeface="Times New Roman" panose="02020603050405020304" pitchFamily="18" charset="0"/>
            <a:cs typeface="Times New Roman" panose="02020603050405020304" pitchFamily="18" charset="0"/>
          </a:endParaRPr>
        </a:p>
      </dgm:t>
    </dgm:pt>
    <dgm:pt modelId="{0401E0FD-EA81-4E61-85C1-EFC603A2EB12}" type="parTrans" cxnId="{46D4F1C0-8940-40C0-92C8-E75A7B96FC18}">
      <dgm:prSet custT="1">
        <dgm:style>
          <a:lnRef idx="1">
            <a:schemeClr val="accent2"/>
          </a:lnRef>
          <a:fillRef idx="2">
            <a:schemeClr val="accent2"/>
          </a:fillRef>
          <a:effectRef idx="1">
            <a:schemeClr val="accent2"/>
          </a:effectRef>
          <a:fontRef idx="minor">
            <a:schemeClr val="dk1"/>
          </a:fontRef>
        </dgm:style>
      </dgm:prSet>
      <dgm:spPr/>
      <dgm:t>
        <a:bodyPr/>
        <a:lstStyle/>
        <a:p>
          <a:endParaRPr lang="ru-RU" sz="2000">
            <a:solidFill>
              <a:schemeClr val="tx1"/>
            </a:solidFill>
            <a:latin typeface="Times New Roman" panose="02020603050405020304" pitchFamily="18" charset="0"/>
            <a:cs typeface="Times New Roman" panose="02020603050405020304" pitchFamily="18" charset="0"/>
          </a:endParaRPr>
        </a:p>
      </dgm:t>
    </dgm:pt>
    <dgm:pt modelId="{7CBB942C-F2AB-4740-A323-6FC7F3DED095}" type="sibTrans" cxnId="{46D4F1C0-8940-40C0-92C8-E75A7B96FC18}">
      <dgm:prSet/>
      <dgm:spPr/>
      <dgm:t>
        <a:bodyPr/>
        <a:lstStyle/>
        <a:p>
          <a:endParaRPr lang="ru-RU"/>
        </a:p>
      </dgm:t>
    </dgm:pt>
    <dgm:pt modelId="{09E12ECF-E3C4-44A6-9C03-C4F51ABD4B74}">
      <dgm:prSet phldrT="[Текст]" custT="1">
        <dgm:style>
          <a:lnRef idx="1">
            <a:schemeClr val="accent2"/>
          </a:lnRef>
          <a:fillRef idx="2">
            <a:schemeClr val="accent2"/>
          </a:fillRef>
          <a:effectRef idx="1">
            <a:schemeClr val="accent2"/>
          </a:effectRef>
          <a:fontRef idx="minor">
            <a:schemeClr val="dk1"/>
          </a:fontRef>
        </dgm:style>
      </dgm:prSet>
      <dgm:spPr/>
      <dgm:t>
        <a:bodyPr/>
        <a:lstStyle/>
        <a:p>
          <a:r>
            <a:rPr lang="en-US" sz="2000" dirty="0" err="1">
              <a:solidFill>
                <a:schemeClr val="tx1"/>
              </a:solidFill>
              <a:latin typeface="Times New Roman" panose="02020603050405020304" pitchFamily="18" charset="0"/>
              <a:cs typeface="Times New Roman" panose="02020603050405020304" pitchFamily="18" charset="0"/>
            </a:rPr>
            <a:t>TPMni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amalga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oshirishda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uskunani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rejalashtiruvchi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loyihalashtiradigan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ishlatadigan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yoki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texnik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xizmat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ko'rsatadigan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barcha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bo'limlarni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jalb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qilish</a:t>
          </a:r>
          <a:endParaRPr lang="ru-RU" sz="2000" dirty="0">
            <a:solidFill>
              <a:schemeClr val="tx1"/>
            </a:solidFill>
            <a:latin typeface="Times New Roman" panose="02020603050405020304" pitchFamily="18" charset="0"/>
            <a:cs typeface="Times New Roman" panose="02020603050405020304" pitchFamily="18" charset="0"/>
          </a:endParaRPr>
        </a:p>
      </dgm:t>
    </dgm:pt>
    <dgm:pt modelId="{E93743D6-9187-4FF7-9D62-4172329097AD}" type="parTrans" cxnId="{B84DD391-D1A0-411C-8178-C514DF1C9223}">
      <dgm:prSet custT="1">
        <dgm:style>
          <a:lnRef idx="1">
            <a:schemeClr val="accent2"/>
          </a:lnRef>
          <a:fillRef idx="2">
            <a:schemeClr val="accent2"/>
          </a:fillRef>
          <a:effectRef idx="1">
            <a:schemeClr val="accent2"/>
          </a:effectRef>
          <a:fontRef idx="minor">
            <a:schemeClr val="dk1"/>
          </a:fontRef>
        </dgm:style>
      </dgm:prSet>
      <dgm:spPr/>
      <dgm:t>
        <a:bodyPr/>
        <a:lstStyle/>
        <a:p>
          <a:endParaRPr lang="ru-RU" sz="2000">
            <a:solidFill>
              <a:schemeClr val="tx1"/>
            </a:solidFill>
            <a:latin typeface="Times New Roman" panose="02020603050405020304" pitchFamily="18" charset="0"/>
            <a:cs typeface="Times New Roman" panose="02020603050405020304" pitchFamily="18" charset="0"/>
          </a:endParaRPr>
        </a:p>
      </dgm:t>
    </dgm:pt>
    <dgm:pt modelId="{8C007520-C5EA-4F82-BE0E-A33669D5DFC7}" type="sibTrans" cxnId="{B84DD391-D1A0-411C-8178-C514DF1C9223}">
      <dgm:prSet/>
      <dgm:spPr/>
      <dgm:t>
        <a:bodyPr/>
        <a:lstStyle/>
        <a:p>
          <a:endParaRPr lang="ru-RU"/>
        </a:p>
      </dgm:t>
    </dgm:pt>
    <dgm:pt modelId="{966951CF-3731-4FB2-B0B3-8F4118D75566}">
      <dgm:prSet custT="1">
        <dgm:style>
          <a:lnRef idx="1">
            <a:schemeClr val="accent2"/>
          </a:lnRef>
          <a:fillRef idx="2">
            <a:schemeClr val="accent2"/>
          </a:fillRef>
          <a:effectRef idx="1">
            <a:schemeClr val="accent2"/>
          </a:effectRef>
          <a:fontRef idx="minor">
            <a:schemeClr val="dk1"/>
          </a:fontRef>
        </dgm:style>
      </dgm:prSet>
      <dgm:spPr/>
      <dgm:t>
        <a:bodyPr/>
        <a:lstStyle/>
        <a:p>
          <a:r>
            <a:rPr lang="en-US" sz="2000" dirty="0" err="1">
              <a:solidFill>
                <a:schemeClr val="tx1"/>
              </a:solidFill>
              <a:latin typeface="Times New Roman" panose="02020603050405020304" pitchFamily="18" charset="0"/>
              <a:cs typeface="Times New Roman" panose="02020603050405020304" pitchFamily="18" charset="0"/>
            </a:rPr>
            <a:t>Barcha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xodimlarni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faol</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jalb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qilish</a:t>
          </a:r>
          <a:endParaRPr lang="ru-RU" sz="2000" dirty="0">
            <a:solidFill>
              <a:schemeClr val="tx1"/>
            </a:solidFill>
            <a:latin typeface="Times New Roman" panose="02020603050405020304" pitchFamily="18" charset="0"/>
            <a:cs typeface="Times New Roman" panose="02020603050405020304" pitchFamily="18" charset="0"/>
          </a:endParaRPr>
        </a:p>
      </dgm:t>
    </dgm:pt>
    <dgm:pt modelId="{3A6A8B68-C257-4367-9AFF-368F433C8508}" type="parTrans" cxnId="{C8799649-A55D-405E-BBD3-22A93D82EE3C}">
      <dgm:prSet custT="1">
        <dgm:style>
          <a:lnRef idx="1">
            <a:schemeClr val="accent2"/>
          </a:lnRef>
          <a:fillRef idx="2">
            <a:schemeClr val="accent2"/>
          </a:fillRef>
          <a:effectRef idx="1">
            <a:schemeClr val="accent2"/>
          </a:effectRef>
          <a:fontRef idx="minor">
            <a:schemeClr val="dk1"/>
          </a:fontRef>
        </dgm:style>
      </dgm:prSet>
      <dgm:spPr/>
      <dgm:t>
        <a:bodyPr/>
        <a:lstStyle/>
        <a:p>
          <a:endParaRPr lang="ru-RU" sz="2000">
            <a:solidFill>
              <a:schemeClr val="tx1"/>
            </a:solidFill>
            <a:latin typeface="Times New Roman" panose="02020603050405020304" pitchFamily="18" charset="0"/>
            <a:cs typeface="Times New Roman" panose="02020603050405020304" pitchFamily="18" charset="0"/>
          </a:endParaRPr>
        </a:p>
      </dgm:t>
    </dgm:pt>
    <dgm:pt modelId="{EE119401-DE44-48DB-B4F1-8361E45ABDBC}" type="sibTrans" cxnId="{C8799649-A55D-405E-BBD3-22A93D82EE3C}">
      <dgm:prSet/>
      <dgm:spPr/>
      <dgm:t>
        <a:bodyPr/>
        <a:lstStyle/>
        <a:p>
          <a:endParaRPr lang="ru-RU"/>
        </a:p>
      </dgm:t>
    </dgm:pt>
    <dgm:pt modelId="{E88A2BB7-05F0-4423-AA0D-FDECE710C5DF}">
      <dgm:prSet custT="1">
        <dgm:style>
          <a:lnRef idx="1">
            <a:schemeClr val="accent2"/>
          </a:lnRef>
          <a:fillRef idx="2">
            <a:schemeClr val="accent2"/>
          </a:fillRef>
          <a:effectRef idx="1">
            <a:schemeClr val="accent2"/>
          </a:effectRef>
          <a:fontRef idx="minor">
            <a:schemeClr val="dk1"/>
          </a:fontRef>
        </dgm:style>
      </dgm:prSet>
      <dgm:spPr/>
      <dgm:t>
        <a:bodyPr/>
        <a:lstStyle/>
        <a:p>
          <a:r>
            <a:rPr lang="en-US" sz="2000">
              <a:solidFill>
                <a:schemeClr val="tx1"/>
              </a:solidFill>
              <a:latin typeface="Times New Roman" panose="02020603050405020304" pitchFamily="18" charset="0"/>
              <a:cs typeface="Times New Roman" panose="02020603050405020304" pitchFamily="18" charset="0"/>
            </a:rPr>
            <a:t>Motivatsion boshqaruv orqali TPMni targ'ib qilish</a:t>
          </a:r>
          <a:endParaRPr lang="ru-RU" sz="2000">
            <a:solidFill>
              <a:schemeClr val="tx1"/>
            </a:solidFill>
            <a:latin typeface="Times New Roman" panose="02020603050405020304" pitchFamily="18" charset="0"/>
            <a:cs typeface="Times New Roman" panose="02020603050405020304" pitchFamily="18" charset="0"/>
          </a:endParaRPr>
        </a:p>
      </dgm:t>
    </dgm:pt>
    <dgm:pt modelId="{6F043395-9BCB-4604-9F33-F06A5D7BA591}" type="parTrans" cxnId="{E325C21D-4280-4732-84A5-9C6B6DF098CE}">
      <dgm:prSet custT="1">
        <dgm:style>
          <a:lnRef idx="1">
            <a:schemeClr val="accent2"/>
          </a:lnRef>
          <a:fillRef idx="2">
            <a:schemeClr val="accent2"/>
          </a:fillRef>
          <a:effectRef idx="1">
            <a:schemeClr val="accent2"/>
          </a:effectRef>
          <a:fontRef idx="minor">
            <a:schemeClr val="dk1"/>
          </a:fontRef>
        </dgm:style>
      </dgm:prSet>
      <dgm:spPr/>
      <dgm:t>
        <a:bodyPr/>
        <a:lstStyle/>
        <a:p>
          <a:endParaRPr lang="ru-RU" sz="2000">
            <a:solidFill>
              <a:schemeClr val="tx1"/>
            </a:solidFill>
            <a:latin typeface="Times New Roman" panose="02020603050405020304" pitchFamily="18" charset="0"/>
            <a:cs typeface="Times New Roman" panose="02020603050405020304" pitchFamily="18" charset="0"/>
          </a:endParaRPr>
        </a:p>
      </dgm:t>
    </dgm:pt>
    <dgm:pt modelId="{92B9777D-79AB-4543-BF0D-7691F82E8610}" type="sibTrans" cxnId="{E325C21D-4280-4732-84A5-9C6B6DF098CE}">
      <dgm:prSet/>
      <dgm:spPr/>
      <dgm:t>
        <a:bodyPr/>
        <a:lstStyle/>
        <a:p>
          <a:endParaRPr lang="ru-RU"/>
        </a:p>
      </dgm:t>
    </dgm:pt>
    <dgm:pt modelId="{E9FB1085-BDA9-4FE3-9B06-F1D19EF113BD}" type="pres">
      <dgm:prSet presAssocID="{1064F059-ADBC-46FC-8D68-254C48265D19}" presName="Name0" presStyleCnt="0">
        <dgm:presLayoutVars>
          <dgm:chPref val="1"/>
          <dgm:dir/>
          <dgm:animOne val="branch"/>
          <dgm:animLvl val="lvl"/>
          <dgm:resizeHandles val="exact"/>
        </dgm:presLayoutVars>
      </dgm:prSet>
      <dgm:spPr/>
    </dgm:pt>
    <dgm:pt modelId="{77FFACA9-A311-4617-86ED-93DFA6298EC6}" type="pres">
      <dgm:prSet presAssocID="{C8A6E883-51DE-4704-A2E5-CEF3AA4B5EC0}" presName="root1" presStyleCnt="0"/>
      <dgm:spPr/>
    </dgm:pt>
    <dgm:pt modelId="{7B1BF28A-341E-4CA3-9BB3-AD723A6E1F3A}" type="pres">
      <dgm:prSet presAssocID="{C8A6E883-51DE-4704-A2E5-CEF3AA4B5EC0}" presName="LevelOneTextNode" presStyleLbl="node0" presStyleIdx="0" presStyleCnt="1" custScaleX="135369" custLinFactX="-42110" custLinFactNeighborX="-100000" custLinFactNeighborY="422">
        <dgm:presLayoutVars>
          <dgm:chPref val="3"/>
        </dgm:presLayoutVars>
      </dgm:prSet>
      <dgm:spPr/>
    </dgm:pt>
    <dgm:pt modelId="{4230E476-1075-415C-87EB-D226ABCC9EC4}" type="pres">
      <dgm:prSet presAssocID="{C8A6E883-51DE-4704-A2E5-CEF3AA4B5EC0}" presName="level2hierChild" presStyleCnt="0"/>
      <dgm:spPr/>
    </dgm:pt>
    <dgm:pt modelId="{CFE9E865-943A-4684-98E7-08AF936F9CFE}" type="pres">
      <dgm:prSet presAssocID="{5C64EAF9-D529-43FF-B843-7356B91F4D83}" presName="conn2-1" presStyleLbl="parChTrans1D2" presStyleIdx="0" presStyleCnt="5"/>
      <dgm:spPr/>
    </dgm:pt>
    <dgm:pt modelId="{BBB1E07F-CCEB-4248-A5FE-65D5656FC7D3}" type="pres">
      <dgm:prSet presAssocID="{5C64EAF9-D529-43FF-B843-7356B91F4D83}" presName="connTx" presStyleLbl="parChTrans1D2" presStyleIdx="0" presStyleCnt="5"/>
      <dgm:spPr/>
    </dgm:pt>
    <dgm:pt modelId="{94A999C6-DA08-47B4-8773-E8C5E0D2F847}" type="pres">
      <dgm:prSet presAssocID="{98595F6E-E8F7-44BF-82D2-14A5C8B0FA13}" presName="root2" presStyleCnt="0"/>
      <dgm:spPr/>
    </dgm:pt>
    <dgm:pt modelId="{76789B84-9596-4742-80B7-E660BF42EB26}" type="pres">
      <dgm:prSet presAssocID="{98595F6E-E8F7-44BF-82D2-14A5C8B0FA13}" presName="LevelTwoTextNode" presStyleLbl="node2" presStyleIdx="0" presStyleCnt="5" custScaleX="293251">
        <dgm:presLayoutVars>
          <dgm:chPref val="3"/>
        </dgm:presLayoutVars>
      </dgm:prSet>
      <dgm:spPr/>
    </dgm:pt>
    <dgm:pt modelId="{18D01854-0154-4140-A6D9-470D751B7D8D}" type="pres">
      <dgm:prSet presAssocID="{98595F6E-E8F7-44BF-82D2-14A5C8B0FA13}" presName="level3hierChild" presStyleCnt="0"/>
      <dgm:spPr/>
    </dgm:pt>
    <dgm:pt modelId="{6BEE6333-FE4C-4B50-AC28-D0D08DE9F07D}" type="pres">
      <dgm:prSet presAssocID="{0401E0FD-EA81-4E61-85C1-EFC603A2EB12}" presName="conn2-1" presStyleLbl="parChTrans1D2" presStyleIdx="1" presStyleCnt="5"/>
      <dgm:spPr/>
    </dgm:pt>
    <dgm:pt modelId="{7C14CFFA-2C9D-45CF-AFA1-9135632723A2}" type="pres">
      <dgm:prSet presAssocID="{0401E0FD-EA81-4E61-85C1-EFC603A2EB12}" presName="connTx" presStyleLbl="parChTrans1D2" presStyleIdx="1" presStyleCnt="5"/>
      <dgm:spPr/>
    </dgm:pt>
    <dgm:pt modelId="{8736F514-8358-404E-94D0-12DCE975D628}" type="pres">
      <dgm:prSet presAssocID="{759B4FB2-5496-4CC5-B403-94C81FBB0F92}" presName="root2" presStyleCnt="0"/>
      <dgm:spPr/>
    </dgm:pt>
    <dgm:pt modelId="{99AF940C-0BCA-4FD7-9442-E52A86205743}" type="pres">
      <dgm:prSet presAssocID="{759B4FB2-5496-4CC5-B403-94C81FBB0F92}" presName="LevelTwoTextNode" presStyleLbl="node2" presStyleIdx="1" presStyleCnt="5" custScaleX="289275">
        <dgm:presLayoutVars>
          <dgm:chPref val="3"/>
        </dgm:presLayoutVars>
      </dgm:prSet>
      <dgm:spPr/>
    </dgm:pt>
    <dgm:pt modelId="{FCF6A5CD-369A-4670-8256-7ECFCB517450}" type="pres">
      <dgm:prSet presAssocID="{759B4FB2-5496-4CC5-B403-94C81FBB0F92}" presName="level3hierChild" presStyleCnt="0"/>
      <dgm:spPr/>
    </dgm:pt>
    <dgm:pt modelId="{9BCC8549-659D-4B77-B0D2-A67334038EA6}" type="pres">
      <dgm:prSet presAssocID="{E93743D6-9187-4FF7-9D62-4172329097AD}" presName="conn2-1" presStyleLbl="parChTrans1D2" presStyleIdx="2" presStyleCnt="5"/>
      <dgm:spPr/>
    </dgm:pt>
    <dgm:pt modelId="{42773293-4307-48F4-8318-820D7417E9CA}" type="pres">
      <dgm:prSet presAssocID="{E93743D6-9187-4FF7-9D62-4172329097AD}" presName="connTx" presStyleLbl="parChTrans1D2" presStyleIdx="2" presStyleCnt="5"/>
      <dgm:spPr/>
    </dgm:pt>
    <dgm:pt modelId="{02022940-29C6-41B3-8C79-71CA90008BD9}" type="pres">
      <dgm:prSet presAssocID="{09E12ECF-E3C4-44A6-9C03-C4F51ABD4B74}" presName="root2" presStyleCnt="0"/>
      <dgm:spPr/>
    </dgm:pt>
    <dgm:pt modelId="{368A9559-46DE-4AC7-8E90-017E856D57CA}" type="pres">
      <dgm:prSet presAssocID="{09E12ECF-E3C4-44A6-9C03-C4F51ABD4B74}" presName="LevelTwoTextNode" presStyleLbl="node2" presStyleIdx="2" presStyleCnt="5" custScaleX="294564">
        <dgm:presLayoutVars>
          <dgm:chPref val="3"/>
        </dgm:presLayoutVars>
      </dgm:prSet>
      <dgm:spPr/>
    </dgm:pt>
    <dgm:pt modelId="{DB18E97C-CE49-40B7-AB9E-85CDCD9485F3}" type="pres">
      <dgm:prSet presAssocID="{09E12ECF-E3C4-44A6-9C03-C4F51ABD4B74}" presName="level3hierChild" presStyleCnt="0"/>
      <dgm:spPr/>
    </dgm:pt>
    <dgm:pt modelId="{A0D2951D-B21D-4168-9C5B-EDAC6BAFC884}" type="pres">
      <dgm:prSet presAssocID="{3A6A8B68-C257-4367-9AFF-368F433C8508}" presName="conn2-1" presStyleLbl="parChTrans1D2" presStyleIdx="3" presStyleCnt="5"/>
      <dgm:spPr/>
    </dgm:pt>
    <dgm:pt modelId="{F8F28277-785D-4666-B025-839176D07CC9}" type="pres">
      <dgm:prSet presAssocID="{3A6A8B68-C257-4367-9AFF-368F433C8508}" presName="connTx" presStyleLbl="parChTrans1D2" presStyleIdx="3" presStyleCnt="5"/>
      <dgm:spPr/>
    </dgm:pt>
    <dgm:pt modelId="{B8777399-B23E-48A1-8ECE-DBC7458906D4}" type="pres">
      <dgm:prSet presAssocID="{966951CF-3731-4FB2-B0B3-8F4118D75566}" presName="root2" presStyleCnt="0"/>
      <dgm:spPr/>
    </dgm:pt>
    <dgm:pt modelId="{D63F8FD2-4B0D-40F3-9897-B2F6905EAD28}" type="pres">
      <dgm:prSet presAssocID="{966951CF-3731-4FB2-B0B3-8F4118D75566}" presName="LevelTwoTextNode" presStyleLbl="node2" presStyleIdx="3" presStyleCnt="5" custScaleX="300027">
        <dgm:presLayoutVars>
          <dgm:chPref val="3"/>
        </dgm:presLayoutVars>
      </dgm:prSet>
      <dgm:spPr/>
    </dgm:pt>
    <dgm:pt modelId="{54B395A1-7160-48CF-8D04-3F1052514FE4}" type="pres">
      <dgm:prSet presAssocID="{966951CF-3731-4FB2-B0B3-8F4118D75566}" presName="level3hierChild" presStyleCnt="0"/>
      <dgm:spPr/>
    </dgm:pt>
    <dgm:pt modelId="{B8E80EE8-9BFE-4D50-BA52-37E5FC152756}" type="pres">
      <dgm:prSet presAssocID="{6F043395-9BCB-4604-9F33-F06A5D7BA591}" presName="conn2-1" presStyleLbl="parChTrans1D2" presStyleIdx="4" presStyleCnt="5"/>
      <dgm:spPr/>
    </dgm:pt>
    <dgm:pt modelId="{431DD4D2-9A06-494C-8E6A-B196573B867C}" type="pres">
      <dgm:prSet presAssocID="{6F043395-9BCB-4604-9F33-F06A5D7BA591}" presName="connTx" presStyleLbl="parChTrans1D2" presStyleIdx="4" presStyleCnt="5"/>
      <dgm:spPr/>
    </dgm:pt>
    <dgm:pt modelId="{5D4999B7-0A32-4A9D-8299-FCBDC458C1E0}" type="pres">
      <dgm:prSet presAssocID="{E88A2BB7-05F0-4423-AA0D-FDECE710C5DF}" presName="root2" presStyleCnt="0"/>
      <dgm:spPr/>
    </dgm:pt>
    <dgm:pt modelId="{B5E02200-AB0F-4079-B957-E8A1C0FB021C}" type="pres">
      <dgm:prSet presAssocID="{E88A2BB7-05F0-4423-AA0D-FDECE710C5DF}" presName="LevelTwoTextNode" presStyleLbl="node2" presStyleIdx="4" presStyleCnt="5" custScaleX="292347">
        <dgm:presLayoutVars>
          <dgm:chPref val="3"/>
        </dgm:presLayoutVars>
      </dgm:prSet>
      <dgm:spPr/>
    </dgm:pt>
    <dgm:pt modelId="{A4DAA286-DD80-42F7-B1B2-77238008745C}" type="pres">
      <dgm:prSet presAssocID="{E88A2BB7-05F0-4423-AA0D-FDECE710C5DF}" presName="level3hierChild" presStyleCnt="0"/>
      <dgm:spPr/>
    </dgm:pt>
  </dgm:ptLst>
  <dgm:cxnLst>
    <dgm:cxn modelId="{30F88F02-386E-4FCF-BBFE-9E295CD114D1}" type="presOf" srcId="{3A6A8B68-C257-4367-9AFF-368F433C8508}" destId="{F8F28277-785D-4666-B025-839176D07CC9}" srcOrd="1" destOrd="0" presId="urn:microsoft.com/office/officeart/2008/layout/HorizontalMultiLevelHierarchy"/>
    <dgm:cxn modelId="{E325C21D-4280-4732-84A5-9C6B6DF098CE}" srcId="{C8A6E883-51DE-4704-A2E5-CEF3AA4B5EC0}" destId="{E88A2BB7-05F0-4423-AA0D-FDECE710C5DF}" srcOrd="4" destOrd="0" parTransId="{6F043395-9BCB-4604-9F33-F06A5D7BA591}" sibTransId="{92B9777D-79AB-4543-BF0D-7691F82E8610}"/>
    <dgm:cxn modelId="{97988620-D72F-4FEA-BEE7-908888D3A16B}" type="presOf" srcId="{6F043395-9BCB-4604-9F33-F06A5D7BA591}" destId="{B8E80EE8-9BFE-4D50-BA52-37E5FC152756}" srcOrd="0" destOrd="0" presId="urn:microsoft.com/office/officeart/2008/layout/HorizontalMultiLevelHierarchy"/>
    <dgm:cxn modelId="{4ECFFD23-931E-4827-9818-4F37FEE4BF6C}" type="presOf" srcId="{1064F059-ADBC-46FC-8D68-254C48265D19}" destId="{E9FB1085-BDA9-4FE3-9B06-F1D19EF113BD}" srcOrd="0" destOrd="0" presId="urn:microsoft.com/office/officeart/2008/layout/HorizontalMultiLevelHierarchy"/>
    <dgm:cxn modelId="{2D03DD35-A864-4929-94DE-69DBD2500B06}" type="presOf" srcId="{6F043395-9BCB-4604-9F33-F06A5D7BA591}" destId="{431DD4D2-9A06-494C-8E6A-B196573B867C}" srcOrd="1" destOrd="0" presId="urn:microsoft.com/office/officeart/2008/layout/HorizontalMultiLevelHierarchy"/>
    <dgm:cxn modelId="{2E231761-6BEA-423A-BA10-C46B65539792}" type="presOf" srcId="{E93743D6-9187-4FF7-9D62-4172329097AD}" destId="{9BCC8549-659D-4B77-B0D2-A67334038EA6}" srcOrd="0" destOrd="0" presId="urn:microsoft.com/office/officeart/2008/layout/HorizontalMultiLevelHierarchy"/>
    <dgm:cxn modelId="{02B32263-09C4-44E8-9BEA-2BB899AEE4DC}" type="presOf" srcId="{5C64EAF9-D529-43FF-B843-7356B91F4D83}" destId="{CFE9E865-943A-4684-98E7-08AF936F9CFE}" srcOrd="0" destOrd="0" presId="urn:microsoft.com/office/officeart/2008/layout/HorizontalMultiLevelHierarchy"/>
    <dgm:cxn modelId="{C8799649-A55D-405E-BBD3-22A93D82EE3C}" srcId="{C8A6E883-51DE-4704-A2E5-CEF3AA4B5EC0}" destId="{966951CF-3731-4FB2-B0B3-8F4118D75566}" srcOrd="3" destOrd="0" parTransId="{3A6A8B68-C257-4367-9AFF-368F433C8508}" sibTransId="{EE119401-DE44-48DB-B4F1-8361E45ABDBC}"/>
    <dgm:cxn modelId="{6827DB73-6576-46E9-A38E-CA155833B05C}" type="presOf" srcId="{09E12ECF-E3C4-44A6-9C03-C4F51ABD4B74}" destId="{368A9559-46DE-4AC7-8E90-017E856D57CA}" srcOrd="0" destOrd="0" presId="urn:microsoft.com/office/officeart/2008/layout/HorizontalMultiLevelHierarchy"/>
    <dgm:cxn modelId="{709A4756-AF80-4B4E-B963-15E68D892E18}" type="presOf" srcId="{98595F6E-E8F7-44BF-82D2-14A5C8B0FA13}" destId="{76789B84-9596-4742-80B7-E660BF42EB26}" srcOrd="0" destOrd="0" presId="urn:microsoft.com/office/officeart/2008/layout/HorizontalMultiLevelHierarchy"/>
    <dgm:cxn modelId="{7EB22A57-438A-4C01-8A80-42DDAC1C7A26}" type="presOf" srcId="{C8A6E883-51DE-4704-A2E5-CEF3AA4B5EC0}" destId="{7B1BF28A-341E-4CA3-9BB3-AD723A6E1F3A}" srcOrd="0" destOrd="0" presId="urn:microsoft.com/office/officeart/2008/layout/HorizontalMultiLevelHierarchy"/>
    <dgm:cxn modelId="{B84DD391-D1A0-411C-8178-C514DF1C9223}" srcId="{C8A6E883-51DE-4704-A2E5-CEF3AA4B5EC0}" destId="{09E12ECF-E3C4-44A6-9C03-C4F51ABD4B74}" srcOrd="2" destOrd="0" parTransId="{E93743D6-9187-4FF7-9D62-4172329097AD}" sibTransId="{8C007520-C5EA-4F82-BE0E-A33669D5DFC7}"/>
    <dgm:cxn modelId="{99D81195-855F-4CF2-A340-DB7A83D208B4}" type="presOf" srcId="{0401E0FD-EA81-4E61-85C1-EFC603A2EB12}" destId="{7C14CFFA-2C9D-45CF-AFA1-9135632723A2}" srcOrd="1" destOrd="0" presId="urn:microsoft.com/office/officeart/2008/layout/HorizontalMultiLevelHierarchy"/>
    <dgm:cxn modelId="{D9B43295-9BC0-4EC1-9457-6ED01B49D5D4}" type="presOf" srcId="{3A6A8B68-C257-4367-9AFF-368F433C8508}" destId="{A0D2951D-B21D-4168-9C5B-EDAC6BAFC884}" srcOrd="0" destOrd="0" presId="urn:microsoft.com/office/officeart/2008/layout/HorizontalMultiLevelHierarchy"/>
    <dgm:cxn modelId="{FEC9689E-74B0-4F51-AC13-C7847150AA7D}" srcId="{1064F059-ADBC-46FC-8D68-254C48265D19}" destId="{C8A6E883-51DE-4704-A2E5-CEF3AA4B5EC0}" srcOrd="0" destOrd="0" parTransId="{9C5EE8E1-518E-434D-A755-E588AEC13F61}" sibTransId="{422125AB-B7CF-4594-90DF-C24FD8CDABCE}"/>
    <dgm:cxn modelId="{C56353A1-0E99-4060-8DA2-5CAD7F36AFDE}" type="presOf" srcId="{966951CF-3731-4FB2-B0B3-8F4118D75566}" destId="{D63F8FD2-4B0D-40F3-9897-B2F6905EAD28}" srcOrd="0" destOrd="0" presId="urn:microsoft.com/office/officeart/2008/layout/HorizontalMultiLevelHierarchy"/>
    <dgm:cxn modelId="{685CF0A1-8C6F-474D-B7FF-5870EFB0C10F}" srcId="{C8A6E883-51DE-4704-A2E5-CEF3AA4B5EC0}" destId="{98595F6E-E8F7-44BF-82D2-14A5C8B0FA13}" srcOrd="0" destOrd="0" parTransId="{5C64EAF9-D529-43FF-B843-7356B91F4D83}" sibTransId="{CF8E6E97-D13E-48F9-B9BE-F5DFEF9A050B}"/>
    <dgm:cxn modelId="{8A62ACB6-6A94-46A2-B6A9-9C1DD846CDFA}" type="presOf" srcId="{5C64EAF9-D529-43FF-B843-7356B91F4D83}" destId="{BBB1E07F-CCEB-4248-A5FE-65D5656FC7D3}" srcOrd="1" destOrd="0" presId="urn:microsoft.com/office/officeart/2008/layout/HorizontalMultiLevelHierarchy"/>
    <dgm:cxn modelId="{46D4F1C0-8940-40C0-92C8-E75A7B96FC18}" srcId="{C8A6E883-51DE-4704-A2E5-CEF3AA4B5EC0}" destId="{759B4FB2-5496-4CC5-B403-94C81FBB0F92}" srcOrd="1" destOrd="0" parTransId="{0401E0FD-EA81-4E61-85C1-EFC603A2EB12}" sibTransId="{7CBB942C-F2AB-4740-A323-6FC7F3DED095}"/>
    <dgm:cxn modelId="{7C40CDC2-039B-46B0-9E6E-3D683B382814}" type="presOf" srcId="{E93743D6-9187-4FF7-9D62-4172329097AD}" destId="{42773293-4307-48F4-8318-820D7417E9CA}" srcOrd="1" destOrd="0" presId="urn:microsoft.com/office/officeart/2008/layout/HorizontalMultiLevelHierarchy"/>
    <dgm:cxn modelId="{8EEF81CC-1C3A-45BB-95AA-2D30EE460C53}" type="presOf" srcId="{E88A2BB7-05F0-4423-AA0D-FDECE710C5DF}" destId="{B5E02200-AB0F-4079-B957-E8A1C0FB021C}" srcOrd="0" destOrd="0" presId="urn:microsoft.com/office/officeart/2008/layout/HorizontalMultiLevelHierarchy"/>
    <dgm:cxn modelId="{A94A50FA-4B63-429F-BA55-A559E9156167}" type="presOf" srcId="{759B4FB2-5496-4CC5-B403-94C81FBB0F92}" destId="{99AF940C-0BCA-4FD7-9442-E52A86205743}" srcOrd="0" destOrd="0" presId="urn:microsoft.com/office/officeart/2008/layout/HorizontalMultiLevelHierarchy"/>
    <dgm:cxn modelId="{5C8365FB-E2BB-40EA-A61C-D47F8B0D4C1A}" type="presOf" srcId="{0401E0FD-EA81-4E61-85C1-EFC603A2EB12}" destId="{6BEE6333-FE4C-4B50-AC28-D0D08DE9F07D}" srcOrd="0" destOrd="0" presId="urn:microsoft.com/office/officeart/2008/layout/HorizontalMultiLevelHierarchy"/>
    <dgm:cxn modelId="{6266D7EE-5FB5-4287-B3CF-AC72B8E5FE3A}" type="presParOf" srcId="{E9FB1085-BDA9-4FE3-9B06-F1D19EF113BD}" destId="{77FFACA9-A311-4617-86ED-93DFA6298EC6}" srcOrd="0" destOrd="0" presId="urn:microsoft.com/office/officeart/2008/layout/HorizontalMultiLevelHierarchy"/>
    <dgm:cxn modelId="{9F75503A-0AA5-4881-94DD-E9C4C2E99DE1}" type="presParOf" srcId="{77FFACA9-A311-4617-86ED-93DFA6298EC6}" destId="{7B1BF28A-341E-4CA3-9BB3-AD723A6E1F3A}" srcOrd="0" destOrd="0" presId="urn:microsoft.com/office/officeart/2008/layout/HorizontalMultiLevelHierarchy"/>
    <dgm:cxn modelId="{CCEC0077-BAC1-425B-930F-DE9DF31A85D3}" type="presParOf" srcId="{77FFACA9-A311-4617-86ED-93DFA6298EC6}" destId="{4230E476-1075-415C-87EB-D226ABCC9EC4}" srcOrd="1" destOrd="0" presId="urn:microsoft.com/office/officeart/2008/layout/HorizontalMultiLevelHierarchy"/>
    <dgm:cxn modelId="{E7D5D9BE-474A-4B41-940F-CB32655A3722}" type="presParOf" srcId="{4230E476-1075-415C-87EB-D226ABCC9EC4}" destId="{CFE9E865-943A-4684-98E7-08AF936F9CFE}" srcOrd="0" destOrd="0" presId="urn:microsoft.com/office/officeart/2008/layout/HorizontalMultiLevelHierarchy"/>
    <dgm:cxn modelId="{7006EDA2-5CF1-4D5D-8573-18BE6A770E14}" type="presParOf" srcId="{CFE9E865-943A-4684-98E7-08AF936F9CFE}" destId="{BBB1E07F-CCEB-4248-A5FE-65D5656FC7D3}" srcOrd="0" destOrd="0" presId="urn:microsoft.com/office/officeart/2008/layout/HorizontalMultiLevelHierarchy"/>
    <dgm:cxn modelId="{ED2D8CB2-A673-4134-BD59-8418E1A7E03D}" type="presParOf" srcId="{4230E476-1075-415C-87EB-D226ABCC9EC4}" destId="{94A999C6-DA08-47B4-8773-E8C5E0D2F847}" srcOrd="1" destOrd="0" presId="urn:microsoft.com/office/officeart/2008/layout/HorizontalMultiLevelHierarchy"/>
    <dgm:cxn modelId="{08D7542B-567A-4DA1-9065-7F18BABC90A6}" type="presParOf" srcId="{94A999C6-DA08-47B4-8773-E8C5E0D2F847}" destId="{76789B84-9596-4742-80B7-E660BF42EB26}" srcOrd="0" destOrd="0" presId="urn:microsoft.com/office/officeart/2008/layout/HorizontalMultiLevelHierarchy"/>
    <dgm:cxn modelId="{97647813-40A3-4800-A5FE-9715F3FDD18C}" type="presParOf" srcId="{94A999C6-DA08-47B4-8773-E8C5E0D2F847}" destId="{18D01854-0154-4140-A6D9-470D751B7D8D}" srcOrd="1" destOrd="0" presId="urn:microsoft.com/office/officeart/2008/layout/HorizontalMultiLevelHierarchy"/>
    <dgm:cxn modelId="{D6794B18-2B32-4BC8-98FF-26A135C4A063}" type="presParOf" srcId="{4230E476-1075-415C-87EB-D226ABCC9EC4}" destId="{6BEE6333-FE4C-4B50-AC28-D0D08DE9F07D}" srcOrd="2" destOrd="0" presId="urn:microsoft.com/office/officeart/2008/layout/HorizontalMultiLevelHierarchy"/>
    <dgm:cxn modelId="{AAD99417-3406-40D6-8C19-47844F4B4B0E}" type="presParOf" srcId="{6BEE6333-FE4C-4B50-AC28-D0D08DE9F07D}" destId="{7C14CFFA-2C9D-45CF-AFA1-9135632723A2}" srcOrd="0" destOrd="0" presId="urn:microsoft.com/office/officeart/2008/layout/HorizontalMultiLevelHierarchy"/>
    <dgm:cxn modelId="{738D2344-80ED-41F3-ABA7-9C024149E578}" type="presParOf" srcId="{4230E476-1075-415C-87EB-D226ABCC9EC4}" destId="{8736F514-8358-404E-94D0-12DCE975D628}" srcOrd="3" destOrd="0" presId="urn:microsoft.com/office/officeart/2008/layout/HorizontalMultiLevelHierarchy"/>
    <dgm:cxn modelId="{4A93E256-3B38-4010-858A-EAB67D8ACB06}" type="presParOf" srcId="{8736F514-8358-404E-94D0-12DCE975D628}" destId="{99AF940C-0BCA-4FD7-9442-E52A86205743}" srcOrd="0" destOrd="0" presId="urn:microsoft.com/office/officeart/2008/layout/HorizontalMultiLevelHierarchy"/>
    <dgm:cxn modelId="{C3BE4D59-E0F1-4EF5-B515-552C210DF36B}" type="presParOf" srcId="{8736F514-8358-404E-94D0-12DCE975D628}" destId="{FCF6A5CD-369A-4670-8256-7ECFCB517450}" srcOrd="1" destOrd="0" presId="urn:microsoft.com/office/officeart/2008/layout/HorizontalMultiLevelHierarchy"/>
    <dgm:cxn modelId="{DD9B3D70-76B9-4A00-9DE0-31F5A154DBA6}" type="presParOf" srcId="{4230E476-1075-415C-87EB-D226ABCC9EC4}" destId="{9BCC8549-659D-4B77-B0D2-A67334038EA6}" srcOrd="4" destOrd="0" presId="urn:microsoft.com/office/officeart/2008/layout/HorizontalMultiLevelHierarchy"/>
    <dgm:cxn modelId="{103619A0-95A2-40EC-A691-ADA85CDDA934}" type="presParOf" srcId="{9BCC8549-659D-4B77-B0D2-A67334038EA6}" destId="{42773293-4307-48F4-8318-820D7417E9CA}" srcOrd="0" destOrd="0" presId="urn:microsoft.com/office/officeart/2008/layout/HorizontalMultiLevelHierarchy"/>
    <dgm:cxn modelId="{A1A901B8-6B9F-42E1-99C8-1F8C0425CBAF}" type="presParOf" srcId="{4230E476-1075-415C-87EB-D226ABCC9EC4}" destId="{02022940-29C6-41B3-8C79-71CA90008BD9}" srcOrd="5" destOrd="0" presId="urn:microsoft.com/office/officeart/2008/layout/HorizontalMultiLevelHierarchy"/>
    <dgm:cxn modelId="{E5AA026F-BD6D-4BFF-8B06-4B0165FF8107}" type="presParOf" srcId="{02022940-29C6-41B3-8C79-71CA90008BD9}" destId="{368A9559-46DE-4AC7-8E90-017E856D57CA}" srcOrd="0" destOrd="0" presId="urn:microsoft.com/office/officeart/2008/layout/HorizontalMultiLevelHierarchy"/>
    <dgm:cxn modelId="{7513181C-761E-42CB-A722-F4C89020F639}" type="presParOf" srcId="{02022940-29C6-41B3-8C79-71CA90008BD9}" destId="{DB18E97C-CE49-40B7-AB9E-85CDCD9485F3}" srcOrd="1" destOrd="0" presId="urn:microsoft.com/office/officeart/2008/layout/HorizontalMultiLevelHierarchy"/>
    <dgm:cxn modelId="{F5C092E4-83C9-4317-A1A0-4796CF76A11B}" type="presParOf" srcId="{4230E476-1075-415C-87EB-D226ABCC9EC4}" destId="{A0D2951D-B21D-4168-9C5B-EDAC6BAFC884}" srcOrd="6" destOrd="0" presId="urn:microsoft.com/office/officeart/2008/layout/HorizontalMultiLevelHierarchy"/>
    <dgm:cxn modelId="{40B109E5-4CAE-40DE-A577-0689756CF52B}" type="presParOf" srcId="{A0D2951D-B21D-4168-9C5B-EDAC6BAFC884}" destId="{F8F28277-785D-4666-B025-839176D07CC9}" srcOrd="0" destOrd="0" presId="urn:microsoft.com/office/officeart/2008/layout/HorizontalMultiLevelHierarchy"/>
    <dgm:cxn modelId="{7F86601A-DC8B-4030-94C4-6AABD94A63BD}" type="presParOf" srcId="{4230E476-1075-415C-87EB-D226ABCC9EC4}" destId="{B8777399-B23E-48A1-8ECE-DBC7458906D4}" srcOrd="7" destOrd="0" presId="urn:microsoft.com/office/officeart/2008/layout/HorizontalMultiLevelHierarchy"/>
    <dgm:cxn modelId="{C87F4DCB-F947-4C74-9345-6D7950044ABC}" type="presParOf" srcId="{B8777399-B23E-48A1-8ECE-DBC7458906D4}" destId="{D63F8FD2-4B0D-40F3-9897-B2F6905EAD28}" srcOrd="0" destOrd="0" presId="urn:microsoft.com/office/officeart/2008/layout/HorizontalMultiLevelHierarchy"/>
    <dgm:cxn modelId="{96DD9335-272B-4717-A966-9C68065BC2CC}" type="presParOf" srcId="{B8777399-B23E-48A1-8ECE-DBC7458906D4}" destId="{54B395A1-7160-48CF-8D04-3F1052514FE4}" srcOrd="1" destOrd="0" presId="urn:microsoft.com/office/officeart/2008/layout/HorizontalMultiLevelHierarchy"/>
    <dgm:cxn modelId="{A390D434-367A-4B25-B9AA-95D809420D87}" type="presParOf" srcId="{4230E476-1075-415C-87EB-D226ABCC9EC4}" destId="{B8E80EE8-9BFE-4D50-BA52-37E5FC152756}" srcOrd="8" destOrd="0" presId="urn:microsoft.com/office/officeart/2008/layout/HorizontalMultiLevelHierarchy"/>
    <dgm:cxn modelId="{0E3FB254-46CA-43D8-B746-57147C3090F8}" type="presParOf" srcId="{B8E80EE8-9BFE-4D50-BA52-37E5FC152756}" destId="{431DD4D2-9A06-494C-8E6A-B196573B867C}" srcOrd="0" destOrd="0" presId="urn:microsoft.com/office/officeart/2008/layout/HorizontalMultiLevelHierarchy"/>
    <dgm:cxn modelId="{3FFD3101-8A8D-4BB8-89DC-13842BA24995}" type="presParOf" srcId="{4230E476-1075-415C-87EB-D226ABCC9EC4}" destId="{5D4999B7-0A32-4A9D-8299-FCBDC458C1E0}" srcOrd="9" destOrd="0" presId="urn:microsoft.com/office/officeart/2008/layout/HorizontalMultiLevelHierarchy"/>
    <dgm:cxn modelId="{95A4487B-0D37-4F96-8EC6-A6E0E3B33622}" type="presParOf" srcId="{5D4999B7-0A32-4A9D-8299-FCBDC458C1E0}" destId="{B5E02200-AB0F-4079-B957-E8A1C0FB021C}" srcOrd="0" destOrd="0" presId="urn:microsoft.com/office/officeart/2008/layout/HorizontalMultiLevelHierarchy"/>
    <dgm:cxn modelId="{3603C0FE-1B4B-49D4-9A33-B356A24F5BF0}" type="presParOf" srcId="{5D4999B7-0A32-4A9D-8299-FCBDC458C1E0}" destId="{A4DAA286-DD80-42F7-B1B2-77238008745C}" srcOrd="1" destOrd="0" presId="urn:microsoft.com/office/officeart/2008/layout/HorizontalMultiLevelHierarchy"/>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FBE5714-5673-48CC-B301-1DC0B152D5C0}" type="doc">
      <dgm:prSet loTypeId="urn:microsoft.com/office/officeart/2005/8/layout/radial3" loCatId="relationship" qsTypeId="urn:microsoft.com/office/officeart/2005/8/quickstyle/simple1" qsCatId="simple" csTypeId="urn:microsoft.com/office/officeart/2005/8/colors/accent1_2" csCatId="accent1" phldr="1"/>
      <dgm:spPr/>
      <dgm:t>
        <a:bodyPr/>
        <a:lstStyle/>
        <a:p>
          <a:endParaRPr lang="ru-RU"/>
        </a:p>
      </dgm:t>
    </dgm:pt>
    <dgm:pt modelId="{8550F0F4-9CF4-42B8-8B47-6358F734D9D1}">
      <dgm:prSet phldrT="[Текст]"/>
      <dgm:spPr/>
      <dgm:t>
        <a:bodyPr/>
        <a:lstStyle/>
        <a:p>
          <a:r>
            <a:rPr lang="en-US" dirty="0" err="1"/>
            <a:t>Muda</a:t>
          </a:r>
          <a:endParaRPr lang="ru-RU" dirty="0"/>
        </a:p>
      </dgm:t>
    </dgm:pt>
    <dgm:pt modelId="{98DC39FE-2797-4F67-9EEB-7FC28D0D12FC}" type="parTrans" cxnId="{07BD88C1-9503-46D9-ADBD-3076D334B72D}">
      <dgm:prSet/>
      <dgm:spPr/>
      <dgm:t>
        <a:bodyPr/>
        <a:lstStyle/>
        <a:p>
          <a:endParaRPr lang="ru-RU"/>
        </a:p>
      </dgm:t>
    </dgm:pt>
    <dgm:pt modelId="{C3E0C165-9406-40AC-89BB-9BC0C8DB5477}" type="sibTrans" cxnId="{07BD88C1-9503-46D9-ADBD-3076D334B72D}">
      <dgm:prSet/>
      <dgm:spPr/>
      <dgm:t>
        <a:bodyPr/>
        <a:lstStyle/>
        <a:p>
          <a:endParaRPr lang="ru-RU"/>
        </a:p>
      </dgm:t>
    </dgm:pt>
    <dgm:pt modelId="{2578A7D8-701C-4EEF-A0D7-68016A066FF1}">
      <dgm:prSet phldrT="[Текст]"/>
      <dgm:spPr/>
      <dgm:t>
        <a:bodyPr/>
        <a:lstStyle/>
        <a:p>
          <a:r>
            <a:rPr lang="en-US" dirty="0"/>
            <a:t>1 </a:t>
          </a:r>
          <a:r>
            <a:rPr lang="en-US" dirty="0" err="1"/>
            <a:t>Yetkazish</a:t>
          </a:r>
          <a:r>
            <a:rPr lang="en-US" dirty="0"/>
            <a:t> , </a:t>
          </a:r>
          <a:r>
            <a:rPr lang="en-US" dirty="0" err="1"/>
            <a:t>tashish</a:t>
          </a:r>
          <a:endParaRPr lang="ru-RU" dirty="0"/>
        </a:p>
      </dgm:t>
    </dgm:pt>
    <dgm:pt modelId="{D461B0A8-B317-48EF-952A-5FE9D7FB6FC3}" type="parTrans" cxnId="{1A6B68D5-CDB3-4BAD-B180-537113DF2A0E}">
      <dgm:prSet/>
      <dgm:spPr/>
      <dgm:t>
        <a:bodyPr/>
        <a:lstStyle/>
        <a:p>
          <a:endParaRPr lang="ru-RU"/>
        </a:p>
      </dgm:t>
    </dgm:pt>
    <dgm:pt modelId="{67CB09E8-9A50-4E3E-930E-4A75FEB0C7B7}" type="sibTrans" cxnId="{1A6B68D5-CDB3-4BAD-B180-537113DF2A0E}">
      <dgm:prSet/>
      <dgm:spPr/>
      <dgm:t>
        <a:bodyPr/>
        <a:lstStyle/>
        <a:p>
          <a:endParaRPr lang="ru-RU"/>
        </a:p>
      </dgm:t>
    </dgm:pt>
    <dgm:pt modelId="{5DCC204A-4FF8-4BB1-9DA8-931F12596291}">
      <dgm:prSet phldrT="[Текст]"/>
      <dgm:spPr/>
      <dgm:t>
        <a:bodyPr/>
        <a:lstStyle/>
        <a:p>
          <a:r>
            <a:rPr lang="en-US" dirty="0"/>
            <a:t>2 </a:t>
          </a:r>
          <a:r>
            <a:rPr lang="en-US" dirty="0" err="1"/>
            <a:t>Ortiqcha</a:t>
          </a:r>
          <a:r>
            <a:rPr lang="en-US" dirty="0"/>
            <a:t> </a:t>
          </a:r>
          <a:r>
            <a:rPr lang="en-US" dirty="0" err="1"/>
            <a:t>xom</a:t>
          </a:r>
          <a:r>
            <a:rPr lang="en-US" dirty="0"/>
            <a:t> </a:t>
          </a:r>
          <a:r>
            <a:rPr lang="en-US" dirty="0" err="1"/>
            <a:t>ashyo</a:t>
          </a:r>
          <a:endParaRPr lang="ru-RU" dirty="0"/>
        </a:p>
      </dgm:t>
    </dgm:pt>
    <dgm:pt modelId="{A01F196F-EC8E-4801-827E-4928A8119BAF}" type="parTrans" cxnId="{2055A0A4-AFCB-4A3A-8679-62ED3204C478}">
      <dgm:prSet/>
      <dgm:spPr/>
      <dgm:t>
        <a:bodyPr/>
        <a:lstStyle/>
        <a:p>
          <a:endParaRPr lang="ru-RU"/>
        </a:p>
      </dgm:t>
    </dgm:pt>
    <dgm:pt modelId="{21515755-ECD5-4180-98BA-7768AE564659}" type="sibTrans" cxnId="{2055A0A4-AFCB-4A3A-8679-62ED3204C478}">
      <dgm:prSet/>
      <dgm:spPr/>
      <dgm:t>
        <a:bodyPr/>
        <a:lstStyle/>
        <a:p>
          <a:endParaRPr lang="ru-RU"/>
        </a:p>
      </dgm:t>
    </dgm:pt>
    <dgm:pt modelId="{F4A2F5E3-6221-447C-832E-B28955F8478F}">
      <dgm:prSet phldrT="[Текст]"/>
      <dgm:spPr/>
      <dgm:t>
        <a:bodyPr/>
        <a:lstStyle/>
        <a:p>
          <a:r>
            <a:rPr lang="en-US" dirty="0"/>
            <a:t>3 </a:t>
          </a:r>
          <a:r>
            <a:rPr lang="en-US" dirty="0" err="1"/>
            <a:t>Keraksiz</a:t>
          </a:r>
          <a:r>
            <a:rPr lang="en-US" dirty="0"/>
            <a:t> </a:t>
          </a:r>
          <a:r>
            <a:rPr lang="en-US" dirty="0" err="1"/>
            <a:t>harakatlar</a:t>
          </a:r>
          <a:endParaRPr lang="ru-RU" dirty="0"/>
        </a:p>
      </dgm:t>
    </dgm:pt>
    <dgm:pt modelId="{B3DA572F-76DC-4616-8496-88BF4109BE8E}" type="parTrans" cxnId="{B4708E00-4F68-4E40-9927-769E521B9726}">
      <dgm:prSet/>
      <dgm:spPr/>
      <dgm:t>
        <a:bodyPr/>
        <a:lstStyle/>
        <a:p>
          <a:endParaRPr lang="ru-RU"/>
        </a:p>
      </dgm:t>
    </dgm:pt>
    <dgm:pt modelId="{707FE49B-1B3D-4F46-8214-94AC05E3112D}" type="sibTrans" cxnId="{B4708E00-4F68-4E40-9927-769E521B9726}">
      <dgm:prSet/>
      <dgm:spPr/>
      <dgm:t>
        <a:bodyPr/>
        <a:lstStyle/>
        <a:p>
          <a:endParaRPr lang="ru-RU"/>
        </a:p>
      </dgm:t>
    </dgm:pt>
    <dgm:pt modelId="{AC5606BC-476B-4F16-8DD3-9086CE94B8AF}">
      <dgm:prSet/>
      <dgm:spPr/>
      <dgm:t>
        <a:bodyPr/>
        <a:lstStyle/>
        <a:p>
          <a:r>
            <a:rPr lang="en-US"/>
            <a:t>4 Jarayondagi kutishlar</a:t>
          </a:r>
          <a:endParaRPr lang="en-US" dirty="0"/>
        </a:p>
      </dgm:t>
    </dgm:pt>
    <dgm:pt modelId="{3A34DCA1-AE42-4E66-8B9B-5858F3CFBC1E}" type="parTrans" cxnId="{60D1BE2B-EEC7-4104-B018-1C8A8C3A1445}">
      <dgm:prSet/>
      <dgm:spPr/>
      <dgm:t>
        <a:bodyPr/>
        <a:lstStyle/>
        <a:p>
          <a:endParaRPr lang="ru-RU"/>
        </a:p>
      </dgm:t>
    </dgm:pt>
    <dgm:pt modelId="{3441A5AD-12DE-4159-A883-5A2B1C240A42}" type="sibTrans" cxnId="{60D1BE2B-EEC7-4104-B018-1C8A8C3A1445}">
      <dgm:prSet/>
      <dgm:spPr/>
      <dgm:t>
        <a:bodyPr/>
        <a:lstStyle/>
        <a:p>
          <a:endParaRPr lang="ru-RU"/>
        </a:p>
      </dgm:t>
    </dgm:pt>
    <dgm:pt modelId="{211F54EB-A617-402A-B7E2-A8449CF0F2B8}">
      <dgm:prSet/>
      <dgm:spPr/>
      <dgm:t>
        <a:bodyPr/>
        <a:lstStyle/>
        <a:p>
          <a:r>
            <a:rPr lang="en-US"/>
            <a:t>5 Ortiqcha maxsulot ishlab chiqarish</a:t>
          </a:r>
          <a:endParaRPr lang="en-US" dirty="0"/>
        </a:p>
      </dgm:t>
    </dgm:pt>
    <dgm:pt modelId="{20BED77F-C7DC-4E96-A74B-EB02ECF788F1}" type="parTrans" cxnId="{DED711BA-5C0F-4536-850E-6A1DE8C616DB}">
      <dgm:prSet/>
      <dgm:spPr/>
      <dgm:t>
        <a:bodyPr/>
        <a:lstStyle/>
        <a:p>
          <a:endParaRPr lang="ru-RU"/>
        </a:p>
      </dgm:t>
    </dgm:pt>
    <dgm:pt modelId="{145DC8B0-CE59-409B-B29E-C4338BA44746}" type="sibTrans" cxnId="{DED711BA-5C0F-4536-850E-6A1DE8C616DB}">
      <dgm:prSet/>
      <dgm:spPr/>
      <dgm:t>
        <a:bodyPr/>
        <a:lstStyle/>
        <a:p>
          <a:endParaRPr lang="ru-RU"/>
        </a:p>
      </dgm:t>
    </dgm:pt>
    <dgm:pt modelId="{9E0135DF-BAA1-40A4-86F6-44DD8E97EB0A}">
      <dgm:prSet/>
      <dgm:spPr/>
      <dgm:t>
        <a:bodyPr/>
        <a:lstStyle/>
        <a:p>
          <a:r>
            <a:rPr lang="en-US"/>
            <a:t>6 Ortiqcha jarayonlar ko’payishi</a:t>
          </a:r>
          <a:endParaRPr lang="en-US" dirty="0"/>
        </a:p>
      </dgm:t>
    </dgm:pt>
    <dgm:pt modelId="{6A7250B6-ECEC-4C1A-9E33-7E7E265146B5}" type="parTrans" cxnId="{1F10F93F-E77C-4A33-AD50-6C06F3C548D0}">
      <dgm:prSet/>
      <dgm:spPr/>
      <dgm:t>
        <a:bodyPr/>
        <a:lstStyle/>
        <a:p>
          <a:endParaRPr lang="ru-RU"/>
        </a:p>
      </dgm:t>
    </dgm:pt>
    <dgm:pt modelId="{9973C04C-11F6-4ACD-A2DC-DF891A0DA679}" type="sibTrans" cxnId="{1F10F93F-E77C-4A33-AD50-6C06F3C548D0}">
      <dgm:prSet/>
      <dgm:spPr/>
      <dgm:t>
        <a:bodyPr/>
        <a:lstStyle/>
        <a:p>
          <a:endParaRPr lang="ru-RU"/>
        </a:p>
      </dgm:t>
    </dgm:pt>
    <dgm:pt modelId="{8D961EA4-DB98-493C-9B4A-7F8089B30A20}">
      <dgm:prSet/>
      <dgm:spPr/>
      <dgm:t>
        <a:bodyPr/>
        <a:lstStyle/>
        <a:p>
          <a:r>
            <a:rPr lang="en-US"/>
            <a:t>7 Nomuvofiq maxsulotlar</a:t>
          </a:r>
          <a:endParaRPr lang="ru-RU" dirty="0"/>
        </a:p>
      </dgm:t>
    </dgm:pt>
    <dgm:pt modelId="{8BC69993-FDAC-4252-B6F9-53AA63F7211F}" type="parTrans" cxnId="{0BA499AC-81EB-4054-A4B5-3A859F90053A}">
      <dgm:prSet/>
      <dgm:spPr/>
      <dgm:t>
        <a:bodyPr/>
        <a:lstStyle/>
        <a:p>
          <a:endParaRPr lang="ru-RU"/>
        </a:p>
      </dgm:t>
    </dgm:pt>
    <dgm:pt modelId="{12133561-D63D-44BE-B7E7-E645718F5B1D}" type="sibTrans" cxnId="{0BA499AC-81EB-4054-A4B5-3A859F90053A}">
      <dgm:prSet/>
      <dgm:spPr/>
      <dgm:t>
        <a:bodyPr/>
        <a:lstStyle/>
        <a:p>
          <a:endParaRPr lang="ru-RU"/>
        </a:p>
      </dgm:t>
    </dgm:pt>
    <dgm:pt modelId="{D8626B46-2063-4A93-BD9B-219282CA60C4}" type="pres">
      <dgm:prSet presAssocID="{AFBE5714-5673-48CC-B301-1DC0B152D5C0}" presName="composite" presStyleCnt="0">
        <dgm:presLayoutVars>
          <dgm:chMax val="1"/>
          <dgm:dir/>
          <dgm:resizeHandles val="exact"/>
        </dgm:presLayoutVars>
      </dgm:prSet>
      <dgm:spPr/>
    </dgm:pt>
    <dgm:pt modelId="{55DF8DBB-9C63-4F22-955B-D73CDA6B947C}" type="pres">
      <dgm:prSet presAssocID="{AFBE5714-5673-48CC-B301-1DC0B152D5C0}" presName="radial" presStyleCnt="0">
        <dgm:presLayoutVars>
          <dgm:animLvl val="ctr"/>
        </dgm:presLayoutVars>
      </dgm:prSet>
      <dgm:spPr/>
    </dgm:pt>
    <dgm:pt modelId="{4BF95C12-1D08-4F4F-8F98-7C3DFED24427}" type="pres">
      <dgm:prSet presAssocID="{8550F0F4-9CF4-42B8-8B47-6358F734D9D1}" presName="centerShape" presStyleLbl="vennNode1" presStyleIdx="0" presStyleCnt="8"/>
      <dgm:spPr/>
    </dgm:pt>
    <dgm:pt modelId="{69B8C5A8-712C-4AEC-BDF0-08141082DE2F}" type="pres">
      <dgm:prSet presAssocID="{2578A7D8-701C-4EEF-A0D7-68016A066FF1}" presName="node" presStyleLbl="vennNode1" presStyleIdx="1" presStyleCnt="8">
        <dgm:presLayoutVars>
          <dgm:bulletEnabled val="1"/>
        </dgm:presLayoutVars>
      </dgm:prSet>
      <dgm:spPr/>
    </dgm:pt>
    <dgm:pt modelId="{2B359D8A-288E-4B5E-8952-050F1656D400}" type="pres">
      <dgm:prSet presAssocID="{5DCC204A-4FF8-4BB1-9DA8-931F12596291}" presName="node" presStyleLbl="vennNode1" presStyleIdx="2" presStyleCnt="8">
        <dgm:presLayoutVars>
          <dgm:bulletEnabled val="1"/>
        </dgm:presLayoutVars>
      </dgm:prSet>
      <dgm:spPr/>
    </dgm:pt>
    <dgm:pt modelId="{13C02144-8575-4A74-99BE-7ABE7995341D}" type="pres">
      <dgm:prSet presAssocID="{F4A2F5E3-6221-447C-832E-B28955F8478F}" presName="node" presStyleLbl="vennNode1" presStyleIdx="3" presStyleCnt="8">
        <dgm:presLayoutVars>
          <dgm:bulletEnabled val="1"/>
        </dgm:presLayoutVars>
      </dgm:prSet>
      <dgm:spPr/>
    </dgm:pt>
    <dgm:pt modelId="{ABD3A31A-8054-4BD2-9738-3A4B0A8EC4DD}" type="pres">
      <dgm:prSet presAssocID="{AC5606BC-476B-4F16-8DD3-9086CE94B8AF}" presName="node" presStyleLbl="vennNode1" presStyleIdx="4" presStyleCnt="8">
        <dgm:presLayoutVars>
          <dgm:bulletEnabled val="1"/>
        </dgm:presLayoutVars>
      </dgm:prSet>
      <dgm:spPr/>
    </dgm:pt>
    <dgm:pt modelId="{55ED3127-B0BC-4E9E-8901-0AFA46721015}" type="pres">
      <dgm:prSet presAssocID="{211F54EB-A617-402A-B7E2-A8449CF0F2B8}" presName="node" presStyleLbl="vennNode1" presStyleIdx="5" presStyleCnt="8">
        <dgm:presLayoutVars>
          <dgm:bulletEnabled val="1"/>
        </dgm:presLayoutVars>
      </dgm:prSet>
      <dgm:spPr/>
    </dgm:pt>
    <dgm:pt modelId="{276B6510-7355-4523-80F7-7211023EC129}" type="pres">
      <dgm:prSet presAssocID="{9E0135DF-BAA1-40A4-86F6-44DD8E97EB0A}" presName="node" presStyleLbl="vennNode1" presStyleIdx="6" presStyleCnt="8">
        <dgm:presLayoutVars>
          <dgm:bulletEnabled val="1"/>
        </dgm:presLayoutVars>
      </dgm:prSet>
      <dgm:spPr/>
    </dgm:pt>
    <dgm:pt modelId="{EABCDF0F-0D1B-4473-9C96-7E037FA36FFC}" type="pres">
      <dgm:prSet presAssocID="{8D961EA4-DB98-493C-9B4A-7F8089B30A20}" presName="node" presStyleLbl="vennNode1" presStyleIdx="7" presStyleCnt="8">
        <dgm:presLayoutVars>
          <dgm:bulletEnabled val="1"/>
        </dgm:presLayoutVars>
      </dgm:prSet>
      <dgm:spPr/>
    </dgm:pt>
  </dgm:ptLst>
  <dgm:cxnLst>
    <dgm:cxn modelId="{B4708E00-4F68-4E40-9927-769E521B9726}" srcId="{8550F0F4-9CF4-42B8-8B47-6358F734D9D1}" destId="{F4A2F5E3-6221-447C-832E-B28955F8478F}" srcOrd="2" destOrd="0" parTransId="{B3DA572F-76DC-4616-8496-88BF4109BE8E}" sibTransId="{707FE49B-1B3D-4F46-8214-94AC05E3112D}"/>
    <dgm:cxn modelId="{6E281525-E961-4CE1-B464-3F9EC7E23D9F}" type="presOf" srcId="{2578A7D8-701C-4EEF-A0D7-68016A066FF1}" destId="{69B8C5A8-712C-4AEC-BDF0-08141082DE2F}" srcOrd="0" destOrd="0" presId="urn:microsoft.com/office/officeart/2005/8/layout/radial3"/>
    <dgm:cxn modelId="{F344CD27-C4B5-4D46-B369-19BAF7634FC2}" type="presOf" srcId="{211F54EB-A617-402A-B7E2-A8449CF0F2B8}" destId="{55ED3127-B0BC-4E9E-8901-0AFA46721015}" srcOrd="0" destOrd="0" presId="urn:microsoft.com/office/officeart/2005/8/layout/radial3"/>
    <dgm:cxn modelId="{60D1BE2B-EEC7-4104-B018-1C8A8C3A1445}" srcId="{8550F0F4-9CF4-42B8-8B47-6358F734D9D1}" destId="{AC5606BC-476B-4F16-8DD3-9086CE94B8AF}" srcOrd="3" destOrd="0" parTransId="{3A34DCA1-AE42-4E66-8B9B-5858F3CFBC1E}" sibTransId="{3441A5AD-12DE-4159-A883-5A2B1C240A42}"/>
    <dgm:cxn modelId="{1F10F93F-E77C-4A33-AD50-6C06F3C548D0}" srcId="{8550F0F4-9CF4-42B8-8B47-6358F734D9D1}" destId="{9E0135DF-BAA1-40A4-86F6-44DD8E97EB0A}" srcOrd="5" destOrd="0" parTransId="{6A7250B6-ECEC-4C1A-9E33-7E7E265146B5}" sibTransId="{9973C04C-11F6-4ACD-A2DC-DF891A0DA679}"/>
    <dgm:cxn modelId="{8FBDA560-5F3E-4988-B8DD-70BD06EF3230}" type="presOf" srcId="{8550F0F4-9CF4-42B8-8B47-6358F734D9D1}" destId="{4BF95C12-1D08-4F4F-8F98-7C3DFED24427}" srcOrd="0" destOrd="0" presId="urn:microsoft.com/office/officeart/2005/8/layout/radial3"/>
    <dgm:cxn modelId="{BFB9F46B-EE36-417B-86BB-429DAED023F4}" type="presOf" srcId="{5DCC204A-4FF8-4BB1-9DA8-931F12596291}" destId="{2B359D8A-288E-4B5E-8952-050F1656D400}" srcOrd="0" destOrd="0" presId="urn:microsoft.com/office/officeart/2005/8/layout/radial3"/>
    <dgm:cxn modelId="{93C02F57-2813-4D43-90C9-0B45236258CB}" type="presOf" srcId="{9E0135DF-BAA1-40A4-86F6-44DD8E97EB0A}" destId="{276B6510-7355-4523-80F7-7211023EC129}" srcOrd="0" destOrd="0" presId="urn:microsoft.com/office/officeart/2005/8/layout/radial3"/>
    <dgm:cxn modelId="{2055A0A4-AFCB-4A3A-8679-62ED3204C478}" srcId="{8550F0F4-9CF4-42B8-8B47-6358F734D9D1}" destId="{5DCC204A-4FF8-4BB1-9DA8-931F12596291}" srcOrd="1" destOrd="0" parTransId="{A01F196F-EC8E-4801-827E-4928A8119BAF}" sibTransId="{21515755-ECD5-4180-98BA-7768AE564659}"/>
    <dgm:cxn modelId="{0BA499AC-81EB-4054-A4B5-3A859F90053A}" srcId="{8550F0F4-9CF4-42B8-8B47-6358F734D9D1}" destId="{8D961EA4-DB98-493C-9B4A-7F8089B30A20}" srcOrd="6" destOrd="0" parTransId="{8BC69993-FDAC-4252-B6F9-53AA63F7211F}" sibTransId="{12133561-D63D-44BE-B7E7-E645718F5B1D}"/>
    <dgm:cxn modelId="{DED711BA-5C0F-4536-850E-6A1DE8C616DB}" srcId="{8550F0F4-9CF4-42B8-8B47-6358F734D9D1}" destId="{211F54EB-A617-402A-B7E2-A8449CF0F2B8}" srcOrd="4" destOrd="0" parTransId="{20BED77F-C7DC-4E96-A74B-EB02ECF788F1}" sibTransId="{145DC8B0-CE59-409B-B29E-C4338BA44746}"/>
    <dgm:cxn modelId="{07BD88C1-9503-46D9-ADBD-3076D334B72D}" srcId="{AFBE5714-5673-48CC-B301-1DC0B152D5C0}" destId="{8550F0F4-9CF4-42B8-8B47-6358F734D9D1}" srcOrd="0" destOrd="0" parTransId="{98DC39FE-2797-4F67-9EEB-7FC28D0D12FC}" sibTransId="{C3E0C165-9406-40AC-89BB-9BC0C8DB5477}"/>
    <dgm:cxn modelId="{1A6B68D5-CDB3-4BAD-B180-537113DF2A0E}" srcId="{8550F0F4-9CF4-42B8-8B47-6358F734D9D1}" destId="{2578A7D8-701C-4EEF-A0D7-68016A066FF1}" srcOrd="0" destOrd="0" parTransId="{D461B0A8-B317-48EF-952A-5FE9D7FB6FC3}" sibTransId="{67CB09E8-9A50-4E3E-930E-4A75FEB0C7B7}"/>
    <dgm:cxn modelId="{3CC333D7-8FD2-4C87-A677-289F5B8DE901}" type="presOf" srcId="{8D961EA4-DB98-493C-9B4A-7F8089B30A20}" destId="{EABCDF0F-0D1B-4473-9C96-7E037FA36FFC}" srcOrd="0" destOrd="0" presId="urn:microsoft.com/office/officeart/2005/8/layout/radial3"/>
    <dgm:cxn modelId="{BA0F4AD7-7314-4F05-B5C3-058DE2F15BF5}" type="presOf" srcId="{AFBE5714-5673-48CC-B301-1DC0B152D5C0}" destId="{D8626B46-2063-4A93-BD9B-219282CA60C4}" srcOrd="0" destOrd="0" presId="urn:microsoft.com/office/officeart/2005/8/layout/radial3"/>
    <dgm:cxn modelId="{9348EFEC-AC9C-4E60-B395-FE88B5AD73F3}" type="presOf" srcId="{AC5606BC-476B-4F16-8DD3-9086CE94B8AF}" destId="{ABD3A31A-8054-4BD2-9738-3A4B0A8EC4DD}" srcOrd="0" destOrd="0" presId="urn:microsoft.com/office/officeart/2005/8/layout/radial3"/>
    <dgm:cxn modelId="{30EAF9FF-695F-4D69-B7D0-1F2416F3C125}" type="presOf" srcId="{F4A2F5E3-6221-447C-832E-B28955F8478F}" destId="{13C02144-8575-4A74-99BE-7ABE7995341D}" srcOrd="0" destOrd="0" presId="urn:microsoft.com/office/officeart/2005/8/layout/radial3"/>
    <dgm:cxn modelId="{1CF367ED-EC9A-437B-80FE-19C395AFA522}" type="presParOf" srcId="{D8626B46-2063-4A93-BD9B-219282CA60C4}" destId="{55DF8DBB-9C63-4F22-955B-D73CDA6B947C}" srcOrd="0" destOrd="0" presId="urn:microsoft.com/office/officeart/2005/8/layout/radial3"/>
    <dgm:cxn modelId="{B7800490-235A-4B74-AB4C-4A2CF4FEC47B}" type="presParOf" srcId="{55DF8DBB-9C63-4F22-955B-D73CDA6B947C}" destId="{4BF95C12-1D08-4F4F-8F98-7C3DFED24427}" srcOrd="0" destOrd="0" presId="urn:microsoft.com/office/officeart/2005/8/layout/radial3"/>
    <dgm:cxn modelId="{47040F29-EF97-4541-B90F-BA2055D06818}" type="presParOf" srcId="{55DF8DBB-9C63-4F22-955B-D73CDA6B947C}" destId="{69B8C5A8-712C-4AEC-BDF0-08141082DE2F}" srcOrd="1" destOrd="0" presId="urn:microsoft.com/office/officeart/2005/8/layout/radial3"/>
    <dgm:cxn modelId="{D1FDEC00-EDBF-48D0-8849-3617CC74CACF}" type="presParOf" srcId="{55DF8DBB-9C63-4F22-955B-D73CDA6B947C}" destId="{2B359D8A-288E-4B5E-8952-050F1656D400}" srcOrd="2" destOrd="0" presId="urn:microsoft.com/office/officeart/2005/8/layout/radial3"/>
    <dgm:cxn modelId="{2E63DAF3-7DB2-4E54-9A2E-7FF6DEB1AA72}" type="presParOf" srcId="{55DF8DBB-9C63-4F22-955B-D73CDA6B947C}" destId="{13C02144-8575-4A74-99BE-7ABE7995341D}" srcOrd="3" destOrd="0" presId="urn:microsoft.com/office/officeart/2005/8/layout/radial3"/>
    <dgm:cxn modelId="{17A3A0F1-6A81-4B71-B5DE-2028565E2A26}" type="presParOf" srcId="{55DF8DBB-9C63-4F22-955B-D73CDA6B947C}" destId="{ABD3A31A-8054-4BD2-9738-3A4B0A8EC4DD}" srcOrd="4" destOrd="0" presId="urn:microsoft.com/office/officeart/2005/8/layout/radial3"/>
    <dgm:cxn modelId="{E5DAF22A-C9CF-4BC4-9D14-FBFA7E09BA26}" type="presParOf" srcId="{55DF8DBB-9C63-4F22-955B-D73CDA6B947C}" destId="{55ED3127-B0BC-4E9E-8901-0AFA46721015}" srcOrd="5" destOrd="0" presId="urn:microsoft.com/office/officeart/2005/8/layout/radial3"/>
    <dgm:cxn modelId="{FBFC9ED7-765F-4AAA-B6E7-3B536B9C3F9C}" type="presParOf" srcId="{55DF8DBB-9C63-4F22-955B-D73CDA6B947C}" destId="{276B6510-7355-4523-80F7-7211023EC129}" srcOrd="6" destOrd="0" presId="urn:microsoft.com/office/officeart/2005/8/layout/radial3"/>
    <dgm:cxn modelId="{CA72A0B3-F812-4034-9591-A39571E64B5A}" type="presParOf" srcId="{55DF8DBB-9C63-4F22-955B-D73CDA6B947C}" destId="{EABCDF0F-0D1B-4473-9C96-7E037FA36FFC}" srcOrd="7" destOrd="0" presId="urn:microsoft.com/office/officeart/2005/8/layout/radial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997B4FD-A468-47B3-A33F-6DB685D23E6F}" type="doc">
      <dgm:prSet loTypeId="urn:microsoft.com/office/officeart/2008/layout/VerticalCurvedList" loCatId="list" qsTypeId="urn:microsoft.com/office/officeart/2005/8/quickstyle/simple1" qsCatId="simple" csTypeId="urn:microsoft.com/office/officeart/2005/8/colors/colorful1" csCatId="colorful" phldr="1"/>
      <dgm:spPr/>
      <dgm:t>
        <a:bodyPr/>
        <a:lstStyle/>
        <a:p>
          <a:endParaRPr lang="ru-RU"/>
        </a:p>
      </dgm:t>
    </dgm:pt>
    <dgm:pt modelId="{C2182A89-6AEF-4F67-A32C-9F822E2E2B82}">
      <dgm:prSet phldrT="[Текст]" custT="1"/>
      <dgm:spPr/>
      <dgm:t>
        <a:bodyPr/>
        <a:lstStyle/>
        <a:p>
          <a:r>
            <a:rPr lang="en-US" sz="2400" b="0" dirty="0" err="1">
              <a:solidFill>
                <a:schemeClr val="tx1"/>
              </a:solidFill>
              <a:latin typeface="Times New Roman" panose="02020603050405020304" pitchFamily="18" charset="0"/>
              <a:cs typeface="Times New Roman" panose="02020603050405020304" pitchFamily="18" charset="0"/>
            </a:rPr>
            <a:t>Mutlaq</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minimumdan</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oshib</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ketadigan</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zahiralar</a:t>
          </a:r>
          <a:endParaRPr lang="ru-RU" sz="2400" b="0" dirty="0">
            <a:solidFill>
              <a:schemeClr val="tx1"/>
            </a:solidFill>
            <a:latin typeface="Times New Roman" panose="02020603050405020304" pitchFamily="18" charset="0"/>
            <a:cs typeface="Times New Roman" panose="02020603050405020304" pitchFamily="18" charset="0"/>
          </a:endParaRPr>
        </a:p>
      </dgm:t>
    </dgm:pt>
    <dgm:pt modelId="{5506E453-0290-4C73-8AFA-89BA0C6A95CE}" type="parTrans" cxnId="{FE54F83D-05AF-4B5C-A522-2FC7C973FCEC}">
      <dgm:prSet/>
      <dgm:spPr/>
      <dgm:t>
        <a:bodyPr/>
        <a:lstStyle/>
        <a:p>
          <a:endParaRPr lang="ru-RU" sz="2400" b="0"/>
        </a:p>
      </dgm:t>
    </dgm:pt>
    <dgm:pt modelId="{27E4C3A9-4821-497B-938C-2CBEAF1274F3}" type="sibTrans" cxnId="{FE54F83D-05AF-4B5C-A522-2FC7C973FCEC}">
      <dgm:prSet/>
      <dgm:spPr/>
      <dgm:t>
        <a:bodyPr/>
        <a:lstStyle/>
        <a:p>
          <a:endParaRPr lang="ru-RU" sz="2400" b="0">
            <a:solidFill>
              <a:schemeClr val="tx1"/>
            </a:solidFill>
            <a:latin typeface="Times New Roman" panose="02020603050405020304" pitchFamily="18" charset="0"/>
            <a:cs typeface="Times New Roman" panose="02020603050405020304" pitchFamily="18" charset="0"/>
          </a:endParaRPr>
        </a:p>
      </dgm:t>
    </dgm:pt>
    <dgm:pt modelId="{12EA0D9D-9DC0-4796-AA84-CCD67A5378EE}">
      <dgm:prSet phldrT="[Текст]" custT="1"/>
      <dgm:spPr/>
      <dgm:t>
        <a:bodyPr/>
        <a:lstStyle/>
        <a:p>
          <a:r>
            <a:rPr lang="en-US" sz="2400" b="0" dirty="0" err="1">
              <a:solidFill>
                <a:schemeClr val="tx1"/>
              </a:solidFill>
              <a:latin typeface="Times New Roman" panose="02020603050405020304" pitchFamily="18" charset="0"/>
              <a:cs typeface="Times New Roman" panose="02020603050405020304" pitchFamily="18" charset="0"/>
            </a:rPr>
            <a:t>Jarayonning</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keyingi</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bosqichini</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kutish</a:t>
          </a:r>
          <a:endParaRPr lang="ru-RU" sz="2400" b="0" dirty="0">
            <a:solidFill>
              <a:schemeClr val="tx1"/>
            </a:solidFill>
            <a:latin typeface="Times New Roman" panose="02020603050405020304" pitchFamily="18" charset="0"/>
            <a:cs typeface="Times New Roman" panose="02020603050405020304" pitchFamily="18" charset="0"/>
          </a:endParaRPr>
        </a:p>
      </dgm:t>
    </dgm:pt>
    <dgm:pt modelId="{56141879-D8B5-4D93-B1D6-ECE625A3E509}" type="parTrans" cxnId="{F60F2E91-F51E-41A8-84F5-3755497EF3E9}">
      <dgm:prSet/>
      <dgm:spPr/>
      <dgm:t>
        <a:bodyPr/>
        <a:lstStyle/>
        <a:p>
          <a:endParaRPr lang="ru-RU" sz="2400" b="0"/>
        </a:p>
      </dgm:t>
    </dgm:pt>
    <dgm:pt modelId="{4504A29F-CC1A-458F-A043-F0A341B52717}" type="sibTrans" cxnId="{F60F2E91-F51E-41A8-84F5-3755497EF3E9}">
      <dgm:prSet/>
      <dgm:spPr/>
      <dgm:t>
        <a:bodyPr/>
        <a:lstStyle/>
        <a:p>
          <a:endParaRPr lang="ru-RU" sz="2400" b="0"/>
        </a:p>
      </dgm:t>
    </dgm:pt>
    <dgm:pt modelId="{75ABCA66-E4BE-4A18-A0FB-59582AC148B7}">
      <dgm:prSet phldrT="[Текст]" custT="1">
        <dgm:style>
          <a:lnRef idx="2">
            <a:schemeClr val="accent5"/>
          </a:lnRef>
          <a:fillRef idx="1">
            <a:schemeClr val="lt1"/>
          </a:fillRef>
          <a:effectRef idx="0">
            <a:schemeClr val="accent5"/>
          </a:effectRef>
          <a:fontRef idx="minor">
            <a:schemeClr val="dk1"/>
          </a:fontRef>
        </dgm:style>
      </dgm:prSet>
      <dgm:spPr/>
      <dgm:t>
        <a:bodyPr/>
        <a:lstStyle/>
        <a:p>
          <a:r>
            <a:rPr lang="en-US" sz="2400" b="0" dirty="0" err="1">
              <a:solidFill>
                <a:schemeClr val="tx1"/>
              </a:solidFill>
              <a:latin typeface="Times New Roman" panose="02020603050405020304" pitchFamily="18" charset="0"/>
              <a:cs typeface="Times New Roman" panose="02020603050405020304" pitchFamily="18" charset="0"/>
            </a:rPr>
            <a:t>Talabdan</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oldin</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ortiqcha</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ishlab</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chiqarish</a:t>
          </a:r>
          <a:endParaRPr lang="ru-RU" sz="2400" b="0" dirty="0">
            <a:solidFill>
              <a:schemeClr val="tx1"/>
            </a:solidFill>
            <a:latin typeface="Times New Roman" panose="02020603050405020304" pitchFamily="18" charset="0"/>
            <a:cs typeface="Times New Roman" panose="02020603050405020304" pitchFamily="18" charset="0"/>
          </a:endParaRPr>
        </a:p>
      </dgm:t>
    </dgm:pt>
    <dgm:pt modelId="{0618E7D8-A948-4B01-8A24-71CB3285187F}" type="parTrans" cxnId="{5501FBBA-B4F3-4B6D-8E3D-EEB59052138B}">
      <dgm:prSet/>
      <dgm:spPr/>
      <dgm:t>
        <a:bodyPr/>
        <a:lstStyle/>
        <a:p>
          <a:endParaRPr lang="ru-RU" sz="2400" b="0"/>
        </a:p>
      </dgm:t>
    </dgm:pt>
    <dgm:pt modelId="{C3E0BC06-5E7F-4F2C-BEB7-8B6B84AF300E}" type="sibTrans" cxnId="{5501FBBA-B4F3-4B6D-8E3D-EEB59052138B}">
      <dgm:prSet/>
      <dgm:spPr/>
      <dgm:t>
        <a:bodyPr/>
        <a:lstStyle/>
        <a:p>
          <a:endParaRPr lang="ru-RU" sz="2400" b="0"/>
        </a:p>
      </dgm:t>
    </dgm:pt>
    <dgm:pt modelId="{52F6C5BA-57DB-4BD2-BF37-CF195C74DD3D}">
      <dgm:prSet phldrT="[Текст]" custT="1"/>
      <dgm:spPr/>
      <dgm:t>
        <a:bodyPr/>
        <a:lstStyle/>
        <a:p>
          <a:r>
            <a:rPr lang="en-US" sz="2400" b="0" dirty="0" err="1">
              <a:solidFill>
                <a:schemeClr val="tx1"/>
              </a:solidFill>
              <a:latin typeface="Times New Roman" panose="02020603050405020304" pitchFamily="18" charset="0"/>
              <a:cs typeface="Times New Roman" panose="02020603050405020304" pitchFamily="18" charset="0"/>
            </a:rPr>
            <a:t>Xodimlarning</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harakatlari</a:t>
          </a:r>
          <a:endParaRPr lang="ru-RU" sz="2400" b="0" dirty="0">
            <a:solidFill>
              <a:schemeClr val="tx1"/>
            </a:solidFill>
            <a:latin typeface="Times New Roman" panose="02020603050405020304" pitchFamily="18" charset="0"/>
            <a:cs typeface="Times New Roman" panose="02020603050405020304" pitchFamily="18" charset="0"/>
          </a:endParaRPr>
        </a:p>
      </dgm:t>
    </dgm:pt>
    <dgm:pt modelId="{5B90F760-5CAD-4E2C-A1FB-2E72CAFA204C}" type="parTrans" cxnId="{F291A55C-6C32-4C71-B96B-DC10CE6F3F2E}">
      <dgm:prSet/>
      <dgm:spPr/>
      <dgm:t>
        <a:bodyPr/>
        <a:lstStyle/>
        <a:p>
          <a:endParaRPr lang="ru-RU" sz="2400" b="0"/>
        </a:p>
      </dgm:t>
    </dgm:pt>
    <dgm:pt modelId="{BEC0E7D9-6671-4309-8789-F5BFF565C055}" type="sibTrans" cxnId="{F291A55C-6C32-4C71-B96B-DC10CE6F3F2E}">
      <dgm:prSet/>
      <dgm:spPr/>
      <dgm:t>
        <a:bodyPr/>
        <a:lstStyle/>
        <a:p>
          <a:endParaRPr lang="ru-RU" sz="2400" b="0"/>
        </a:p>
      </dgm:t>
    </dgm:pt>
    <dgm:pt modelId="{0F87F694-067B-43DC-88EA-5B3A9EF15627}">
      <dgm:prSet phldrT="[Текст]" custT="1"/>
      <dgm:spPr/>
      <dgm:t>
        <a:bodyPr/>
        <a:lstStyle/>
        <a:p>
          <a:r>
            <a:rPr lang="en-US" sz="2400" b="0" dirty="0" err="1">
              <a:solidFill>
                <a:schemeClr val="tx1"/>
              </a:solidFill>
              <a:latin typeface="Times New Roman" panose="02020603050405020304" pitchFamily="18" charset="0"/>
              <a:cs typeface="Times New Roman" panose="02020603050405020304" pitchFamily="18" charset="0"/>
            </a:rPr>
            <a:t>Qismlarga</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haddan</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tashqari</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ishlov</a:t>
          </a:r>
          <a:r>
            <a:rPr lang="en-US" sz="2400" b="0" dirty="0">
              <a:solidFill>
                <a:schemeClr val="tx1"/>
              </a:solidFill>
              <a:latin typeface="Times New Roman" panose="02020603050405020304" pitchFamily="18" charset="0"/>
              <a:cs typeface="Times New Roman" panose="02020603050405020304" pitchFamily="18" charset="0"/>
            </a:rPr>
            <a:t> </a:t>
          </a:r>
          <a:r>
            <a:rPr lang="en-US" sz="2400" b="0" dirty="0" err="1">
              <a:solidFill>
                <a:schemeClr val="tx1"/>
              </a:solidFill>
              <a:latin typeface="Times New Roman" panose="02020603050405020304" pitchFamily="18" charset="0"/>
              <a:cs typeface="Times New Roman" panose="02020603050405020304" pitchFamily="18" charset="0"/>
            </a:rPr>
            <a:t>berish</a:t>
          </a:r>
          <a:endParaRPr lang="ru-RU" sz="2400" b="0" dirty="0">
            <a:solidFill>
              <a:schemeClr val="tx1"/>
            </a:solidFill>
            <a:latin typeface="Times New Roman" panose="02020603050405020304" pitchFamily="18" charset="0"/>
            <a:cs typeface="Times New Roman" panose="02020603050405020304" pitchFamily="18" charset="0"/>
          </a:endParaRPr>
        </a:p>
      </dgm:t>
    </dgm:pt>
    <dgm:pt modelId="{EDAA762D-6289-4431-A6F1-1AFD70FEDF53}" type="parTrans" cxnId="{AEF49B34-A3F7-40F8-B70D-9BF62EF0A7DB}">
      <dgm:prSet/>
      <dgm:spPr/>
      <dgm:t>
        <a:bodyPr/>
        <a:lstStyle/>
        <a:p>
          <a:endParaRPr lang="ru-RU" sz="2400" b="0"/>
        </a:p>
      </dgm:t>
    </dgm:pt>
    <dgm:pt modelId="{C6997012-CD62-429C-9E66-E2D830E8F1B6}" type="sibTrans" cxnId="{AEF49B34-A3F7-40F8-B70D-9BF62EF0A7DB}">
      <dgm:prSet/>
      <dgm:spPr/>
      <dgm:t>
        <a:bodyPr/>
        <a:lstStyle/>
        <a:p>
          <a:endParaRPr lang="ru-RU" sz="2400" b="0"/>
        </a:p>
      </dgm:t>
    </dgm:pt>
    <dgm:pt modelId="{10569982-AD05-43E7-8090-BE4C902D8661}">
      <dgm:prSet phldrT="[Текст]" custT="1"/>
      <dgm:spPr/>
      <dgm:t>
        <a:bodyPr/>
        <a:lstStyle/>
        <a:p>
          <a:r>
            <a:rPr lang="en-US" sz="2400" b="0">
              <a:solidFill>
                <a:schemeClr val="tx1"/>
              </a:solidFill>
              <a:latin typeface="Times New Roman" panose="02020603050405020304" pitchFamily="18" charset="0"/>
              <a:cs typeface="Times New Roman" panose="02020603050405020304" pitchFamily="18" charset="0"/>
            </a:rPr>
            <a:t>Ishlab chiqarishdagi nuqsonli qismlar</a:t>
          </a:r>
          <a:endParaRPr lang="ru-RU" sz="2400" b="0" dirty="0">
            <a:solidFill>
              <a:schemeClr val="tx1"/>
            </a:solidFill>
            <a:latin typeface="Times New Roman" panose="02020603050405020304" pitchFamily="18" charset="0"/>
            <a:cs typeface="Times New Roman" panose="02020603050405020304" pitchFamily="18" charset="0"/>
          </a:endParaRPr>
        </a:p>
      </dgm:t>
    </dgm:pt>
    <dgm:pt modelId="{46954B9F-1F57-477E-A225-1CDBCB01D37C}" type="parTrans" cxnId="{E65722EA-3A71-41CE-B436-940B81219E13}">
      <dgm:prSet/>
      <dgm:spPr/>
      <dgm:t>
        <a:bodyPr/>
        <a:lstStyle/>
        <a:p>
          <a:endParaRPr lang="ru-RU" sz="2400" b="0"/>
        </a:p>
      </dgm:t>
    </dgm:pt>
    <dgm:pt modelId="{FD34D6DE-9FA8-405F-B149-A6289F441D5C}" type="sibTrans" cxnId="{E65722EA-3A71-41CE-B436-940B81219E13}">
      <dgm:prSet/>
      <dgm:spPr/>
      <dgm:t>
        <a:bodyPr/>
        <a:lstStyle/>
        <a:p>
          <a:endParaRPr lang="ru-RU" sz="2400" b="0"/>
        </a:p>
      </dgm:t>
    </dgm:pt>
    <dgm:pt modelId="{C535D47F-D094-4D75-9BB2-B3BD0CF15396}" type="pres">
      <dgm:prSet presAssocID="{E997B4FD-A468-47B3-A33F-6DB685D23E6F}" presName="Name0" presStyleCnt="0">
        <dgm:presLayoutVars>
          <dgm:chMax val="7"/>
          <dgm:chPref val="7"/>
          <dgm:dir/>
        </dgm:presLayoutVars>
      </dgm:prSet>
      <dgm:spPr/>
    </dgm:pt>
    <dgm:pt modelId="{DCCC2902-0F27-4074-A4E7-2014587DC82A}" type="pres">
      <dgm:prSet presAssocID="{E997B4FD-A468-47B3-A33F-6DB685D23E6F}" presName="Name1" presStyleCnt="0"/>
      <dgm:spPr/>
    </dgm:pt>
    <dgm:pt modelId="{D5B7ED55-6338-4B24-B7B0-31B0A078602D}" type="pres">
      <dgm:prSet presAssocID="{E997B4FD-A468-47B3-A33F-6DB685D23E6F}" presName="cycle" presStyleCnt="0"/>
      <dgm:spPr/>
    </dgm:pt>
    <dgm:pt modelId="{F37F9DA5-FD99-486C-85FB-B9DEFC804458}" type="pres">
      <dgm:prSet presAssocID="{E997B4FD-A468-47B3-A33F-6DB685D23E6F}" presName="srcNode" presStyleLbl="node1" presStyleIdx="0" presStyleCnt="6"/>
      <dgm:spPr/>
    </dgm:pt>
    <dgm:pt modelId="{FEED428D-2AB1-4351-A837-3B13263461B9}" type="pres">
      <dgm:prSet presAssocID="{E997B4FD-A468-47B3-A33F-6DB685D23E6F}" presName="conn" presStyleLbl="parChTrans1D2" presStyleIdx="0" presStyleCnt="1"/>
      <dgm:spPr/>
    </dgm:pt>
    <dgm:pt modelId="{4E41DE56-A489-423A-9D2D-79BAA81767C7}" type="pres">
      <dgm:prSet presAssocID="{E997B4FD-A468-47B3-A33F-6DB685D23E6F}" presName="extraNode" presStyleLbl="node1" presStyleIdx="0" presStyleCnt="6"/>
      <dgm:spPr/>
    </dgm:pt>
    <dgm:pt modelId="{5937D22F-B9C5-420D-80FF-93F5FA6B8B0B}" type="pres">
      <dgm:prSet presAssocID="{E997B4FD-A468-47B3-A33F-6DB685D23E6F}" presName="dstNode" presStyleLbl="node1" presStyleIdx="0" presStyleCnt="6"/>
      <dgm:spPr/>
    </dgm:pt>
    <dgm:pt modelId="{0B732403-C4A8-40C3-B975-8EBD1ABB8039}" type="pres">
      <dgm:prSet presAssocID="{C2182A89-6AEF-4F67-A32C-9F822E2E2B82}" presName="text_1" presStyleLbl="node1" presStyleIdx="0" presStyleCnt="6">
        <dgm:presLayoutVars>
          <dgm:bulletEnabled val="1"/>
        </dgm:presLayoutVars>
      </dgm:prSet>
      <dgm:spPr/>
    </dgm:pt>
    <dgm:pt modelId="{889232D6-183B-4076-ADF3-C02B573EDD0D}" type="pres">
      <dgm:prSet presAssocID="{C2182A89-6AEF-4F67-A32C-9F822E2E2B82}" presName="accent_1" presStyleCnt="0"/>
      <dgm:spPr/>
    </dgm:pt>
    <dgm:pt modelId="{18D38C05-40BF-4C5B-A15D-C5A502541DAF}" type="pres">
      <dgm:prSet presAssocID="{C2182A89-6AEF-4F67-A32C-9F822E2E2B82}" presName="accentRepeatNode" presStyleLbl="solidFgAcc1" presStyleIdx="0" presStyleCnt="6" custLinFactNeighborX="3444" custLinFactNeighborY="10332"/>
      <dgm:spPr/>
    </dgm:pt>
    <dgm:pt modelId="{FF4D2B3F-5734-49B4-8C1C-16430E87DDD6}" type="pres">
      <dgm:prSet presAssocID="{52F6C5BA-57DB-4BD2-BF37-CF195C74DD3D}" presName="text_2" presStyleLbl="node1" presStyleIdx="1" presStyleCnt="6">
        <dgm:presLayoutVars>
          <dgm:bulletEnabled val="1"/>
        </dgm:presLayoutVars>
      </dgm:prSet>
      <dgm:spPr/>
    </dgm:pt>
    <dgm:pt modelId="{384B76D3-03C1-4471-90B5-0DBC4A8FFF74}" type="pres">
      <dgm:prSet presAssocID="{52F6C5BA-57DB-4BD2-BF37-CF195C74DD3D}" presName="accent_2" presStyleCnt="0"/>
      <dgm:spPr/>
    </dgm:pt>
    <dgm:pt modelId="{94538849-31C8-464D-9D45-C0089680700E}" type="pres">
      <dgm:prSet presAssocID="{52F6C5BA-57DB-4BD2-BF37-CF195C74DD3D}" presName="accentRepeatNode" presStyleLbl="solidFgAcc1" presStyleIdx="1" presStyleCnt="6" custLinFactNeighborX="3444" custLinFactNeighborY="10332"/>
      <dgm:spPr/>
    </dgm:pt>
    <dgm:pt modelId="{20464CF3-F5C3-45F7-9456-BBCA33F2A8D3}" type="pres">
      <dgm:prSet presAssocID="{12EA0D9D-9DC0-4796-AA84-CCD67A5378EE}" presName="text_3" presStyleLbl="node1" presStyleIdx="2" presStyleCnt="6">
        <dgm:presLayoutVars>
          <dgm:bulletEnabled val="1"/>
        </dgm:presLayoutVars>
      </dgm:prSet>
      <dgm:spPr/>
    </dgm:pt>
    <dgm:pt modelId="{2FDC7C38-007F-4DA8-8280-D266E3B6C84C}" type="pres">
      <dgm:prSet presAssocID="{12EA0D9D-9DC0-4796-AA84-CCD67A5378EE}" presName="accent_3" presStyleCnt="0"/>
      <dgm:spPr/>
    </dgm:pt>
    <dgm:pt modelId="{DAD74522-A5F0-47A1-BD08-A760C9F65267}" type="pres">
      <dgm:prSet presAssocID="{12EA0D9D-9DC0-4796-AA84-CCD67A5378EE}" presName="accentRepeatNode" presStyleLbl="solidFgAcc1" presStyleIdx="2" presStyleCnt="6" custLinFactNeighborX="3444" custLinFactNeighborY="10332"/>
      <dgm:spPr/>
    </dgm:pt>
    <dgm:pt modelId="{BC9F6C0B-5FE1-4C0A-B80F-2F6E8DC53D86}" type="pres">
      <dgm:prSet presAssocID="{75ABCA66-E4BE-4A18-A0FB-59582AC148B7}" presName="text_4" presStyleLbl="node1" presStyleIdx="3" presStyleCnt="6">
        <dgm:presLayoutVars>
          <dgm:bulletEnabled val="1"/>
        </dgm:presLayoutVars>
      </dgm:prSet>
      <dgm:spPr/>
    </dgm:pt>
    <dgm:pt modelId="{7C33D7FE-F3CD-490F-9737-621C300FC22A}" type="pres">
      <dgm:prSet presAssocID="{75ABCA66-E4BE-4A18-A0FB-59582AC148B7}" presName="accent_4" presStyleCnt="0"/>
      <dgm:spPr/>
    </dgm:pt>
    <dgm:pt modelId="{370334AE-00B9-4A34-827F-7DBCFA620E3B}" type="pres">
      <dgm:prSet presAssocID="{75ABCA66-E4BE-4A18-A0FB-59582AC148B7}" presName="accentRepeatNode" presStyleLbl="solidFgAcc1" presStyleIdx="3" presStyleCnt="6"/>
      <dgm:spPr/>
    </dgm:pt>
    <dgm:pt modelId="{AD8AA458-7DF5-4B50-95AF-A51792A29976}" type="pres">
      <dgm:prSet presAssocID="{0F87F694-067B-43DC-88EA-5B3A9EF15627}" presName="text_5" presStyleLbl="node1" presStyleIdx="4" presStyleCnt="6">
        <dgm:presLayoutVars>
          <dgm:bulletEnabled val="1"/>
        </dgm:presLayoutVars>
      </dgm:prSet>
      <dgm:spPr/>
    </dgm:pt>
    <dgm:pt modelId="{8920A1AE-CD79-4946-95FC-FF34D947B818}" type="pres">
      <dgm:prSet presAssocID="{0F87F694-067B-43DC-88EA-5B3A9EF15627}" presName="accent_5" presStyleCnt="0"/>
      <dgm:spPr/>
    </dgm:pt>
    <dgm:pt modelId="{FB3DE0BE-B9DB-4C23-8CF2-25E4EAF42FC1}" type="pres">
      <dgm:prSet presAssocID="{0F87F694-067B-43DC-88EA-5B3A9EF15627}" presName="accentRepeatNode" presStyleLbl="solidFgAcc1" presStyleIdx="4" presStyleCnt="6"/>
      <dgm:spPr/>
    </dgm:pt>
    <dgm:pt modelId="{44C85B49-7FB2-4AB7-9BE1-6C2EA73F92DE}" type="pres">
      <dgm:prSet presAssocID="{10569982-AD05-43E7-8090-BE4C902D8661}" presName="text_6" presStyleLbl="node1" presStyleIdx="5" presStyleCnt="6">
        <dgm:presLayoutVars>
          <dgm:bulletEnabled val="1"/>
        </dgm:presLayoutVars>
      </dgm:prSet>
      <dgm:spPr/>
    </dgm:pt>
    <dgm:pt modelId="{8238A99E-DB2B-4324-B5A5-C3871BDC69E0}" type="pres">
      <dgm:prSet presAssocID="{10569982-AD05-43E7-8090-BE4C902D8661}" presName="accent_6" presStyleCnt="0"/>
      <dgm:spPr/>
    </dgm:pt>
    <dgm:pt modelId="{C843F988-35C1-4278-B819-C484C45D67F1}" type="pres">
      <dgm:prSet presAssocID="{10569982-AD05-43E7-8090-BE4C902D8661}" presName="accentRepeatNode" presStyleLbl="solidFgAcc1" presStyleIdx="5" presStyleCnt="6"/>
      <dgm:spPr/>
    </dgm:pt>
  </dgm:ptLst>
  <dgm:cxnLst>
    <dgm:cxn modelId="{C3D16719-C9DB-4378-9627-AEF0A6FCAB0C}" type="presOf" srcId="{75ABCA66-E4BE-4A18-A0FB-59582AC148B7}" destId="{BC9F6C0B-5FE1-4C0A-B80F-2F6E8DC53D86}" srcOrd="0" destOrd="0" presId="urn:microsoft.com/office/officeart/2008/layout/VerticalCurvedList"/>
    <dgm:cxn modelId="{AEF49B34-A3F7-40F8-B70D-9BF62EF0A7DB}" srcId="{E997B4FD-A468-47B3-A33F-6DB685D23E6F}" destId="{0F87F694-067B-43DC-88EA-5B3A9EF15627}" srcOrd="4" destOrd="0" parTransId="{EDAA762D-6289-4431-A6F1-1AFD70FEDF53}" sibTransId="{C6997012-CD62-429C-9E66-E2D830E8F1B6}"/>
    <dgm:cxn modelId="{FE54F83D-05AF-4B5C-A522-2FC7C973FCEC}" srcId="{E997B4FD-A468-47B3-A33F-6DB685D23E6F}" destId="{C2182A89-6AEF-4F67-A32C-9F822E2E2B82}" srcOrd="0" destOrd="0" parTransId="{5506E453-0290-4C73-8AFA-89BA0C6A95CE}" sibTransId="{27E4C3A9-4821-497B-938C-2CBEAF1274F3}"/>
    <dgm:cxn modelId="{F291A55C-6C32-4C71-B96B-DC10CE6F3F2E}" srcId="{E997B4FD-A468-47B3-A33F-6DB685D23E6F}" destId="{52F6C5BA-57DB-4BD2-BF37-CF195C74DD3D}" srcOrd="1" destOrd="0" parTransId="{5B90F760-5CAD-4E2C-A1FB-2E72CAFA204C}" sibTransId="{BEC0E7D9-6671-4309-8789-F5BFF565C055}"/>
    <dgm:cxn modelId="{7E84AA5F-D5AD-4E14-A6C3-A1703F35AF58}" type="presOf" srcId="{12EA0D9D-9DC0-4796-AA84-CCD67A5378EE}" destId="{20464CF3-F5C3-45F7-9456-BBCA33F2A8D3}" srcOrd="0" destOrd="0" presId="urn:microsoft.com/office/officeart/2008/layout/VerticalCurvedList"/>
    <dgm:cxn modelId="{01B35450-7F43-4A8B-BFDD-CAC06D76C199}" type="presOf" srcId="{52F6C5BA-57DB-4BD2-BF37-CF195C74DD3D}" destId="{FF4D2B3F-5734-49B4-8C1C-16430E87DDD6}" srcOrd="0" destOrd="0" presId="urn:microsoft.com/office/officeart/2008/layout/VerticalCurvedList"/>
    <dgm:cxn modelId="{6C3D8287-7D8D-424E-BB4D-1E7936F0DC5D}" type="presOf" srcId="{E997B4FD-A468-47B3-A33F-6DB685D23E6F}" destId="{C535D47F-D094-4D75-9BB2-B3BD0CF15396}" srcOrd="0" destOrd="0" presId="urn:microsoft.com/office/officeart/2008/layout/VerticalCurvedList"/>
    <dgm:cxn modelId="{652BD98D-72B9-45CD-86A8-A1A95806EE35}" type="presOf" srcId="{27E4C3A9-4821-497B-938C-2CBEAF1274F3}" destId="{FEED428D-2AB1-4351-A837-3B13263461B9}" srcOrd="0" destOrd="0" presId="urn:microsoft.com/office/officeart/2008/layout/VerticalCurvedList"/>
    <dgm:cxn modelId="{F60F2E91-F51E-41A8-84F5-3755497EF3E9}" srcId="{E997B4FD-A468-47B3-A33F-6DB685D23E6F}" destId="{12EA0D9D-9DC0-4796-AA84-CCD67A5378EE}" srcOrd="2" destOrd="0" parTransId="{56141879-D8B5-4D93-B1D6-ECE625A3E509}" sibTransId="{4504A29F-CC1A-458F-A043-F0A341B52717}"/>
    <dgm:cxn modelId="{30C88DB5-B321-4D4B-808B-0CB20FB23701}" type="presOf" srcId="{C2182A89-6AEF-4F67-A32C-9F822E2E2B82}" destId="{0B732403-C4A8-40C3-B975-8EBD1ABB8039}" srcOrd="0" destOrd="0" presId="urn:microsoft.com/office/officeart/2008/layout/VerticalCurvedList"/>
    <dgm:cxn modelId="{5501FBBA-B4F3-4B6D-8E3D-EEB59052138B}" srcId="{E997B4FD-A468-47B3-A33F-6DB685D23E6F}" destId="{75ABCA66-E4BE-4A18-A0FB-59582AC148B7}" srcOrd="3" destOrd="0" parTransId="{0618E7D8-A948-4B01-8A24-71CB3285187F}" sibTransId="{C3E0BC06-5E7F-4F2C-BEB7-8B6B84AF300E}"/>
    <dgm:cxn modelId="{F02461E0-C70E-42F5-B94F-8E05D95D79AA}" type="presOf" srcId="{0F87F694-067B-43DC-88EA-5B3A9EF15627}" destId="{AD8AA458-7DF5-4B50-95AF-A51792A29976}" srcOrd="0" destOrd="0" presId="urn:microsoft.com/office/officeart/2008/layout/VerticalCurvedList"/>
    <dgm:cxn modelId="{E65722EA-3A71-41CE-B436-940B81219E13}" srcId="{E997B4FD-A468-47B3-A33F-6DB685D23E6F}" destId="{10569982-AD05-43E7-8090-BE4C902D8661}" srcOrd="5" destOrd="0" parTransId="{46954B9F-1F57-477E-A225-1CDBCB01D37C}" sibTransId="{FD34D6DE-9FA8-405F-B149-A6289F441D5C}"/>
    <dgm:cxn modelId="{CD5907FC-AFD3-4177-87BB-2C5EC3CF05B1}" type="presOf" srcId="{10569982-AD05-43E7-8090-BE4C902D8661}" destId="{44C85B49-7FB2-4AB7-9BE1-6C2EA73F92DE}" srcOrd="0" destOrd="0" presId="urn:microsoft.com/office/officeart/2008/layout/VerticalCurvedList"/>
    <dgm:cxn modelId="{5C815B07-B0A3-4CE7-9CF6-89FBAF187B0B}" type="presParOf" srcId="{C535D47F-D094-4D75-9BB2-B3BD0CF15396}" destId="{DCCC2902-0F27-4074-A4E7-2014587DC82A}" srcOrd="0" destOrd="0" presId="urn:microsoft.com/office/officeart/2008/layout/VerticalCurvedList"/>
    <dgm:cxn modelId="{72E978C0-EAFB-4E8E-B616-85E589A9435A}" type="presParOf" srcId="{DCCC2902-0F27-4074-A4E7-2014587DC82A}" destId="{D5B7ED55-6338-4B24-B7B0-31B0A078602D}" srcOrd="0" destOrd="0" presId="urn:microsoft.com/office/officeart/2008/layout/VerticalCurvedList"/>
    <dgm:cxn modelId="{9F26B80A-67F6-44AE-8556-220CFE99C0D5}" type="presParOf" srcId="{D5B7ED55-6338-4B24-B7B0-31B0A078602D}" destId="{F37F9DA5-FD99-486C-85FB-B9DEFC804458}" srcOrd="0" destOrd="0" presId="urn:microsoft.com/office/officeart/2008/layout/VerticalCurvedList"/>
    <dgm:cxn modelId="{7E36CE20-3B5F-4D19-AC7F-D597C4846711}" type="presParOf" srcId="{D5B7ED55-6338-4B24-B7B0-31B0A078602D}" destId="{FEED428D-2AB1-4351-A837-3B13263461B9}" srcOrd="1" destOrd="0" presId="urn:microsoft.com/office/officeart/2008/layout/VerticalCurvedList"/>
    <dgm:cxn modelId="{955A2D81-7923-4782-A435-D3354A686F7F}" type="presParOf" srcId="{D5B7ED55-6338-4B24-B7B0-31B0A078602D}" destId="{4E41DE56-A489-423A-9D2D-79BAA81767C7}" srcOrd="2" destOrd="0" presId="urn:microsoft.com/office/officeart/2008/layout/VerticalCurvedList"/>
    <dgm:cxn modelId="{E093D470-648F-4A70-97CB-974D8039901A}" type="presParOf" srcId="{D5B7ED55-6338-4B24-B7B0-31B0A078602D}" destId="{5937D22F-B9C5-420D-80FF-93F5FA6B8B0B}" srcOrd="3" destOrd="0" presId="urn:microsoft.com/office/officeart/2008/layout/VerticalCurvedList"/>
    <dgm:cxn modelId="{27900303-FB61-4676-A690-E54F0B2D685B}" type="presParOf" srcId="{DCCC2902-0F27-4074-A4E7-2014587DC82A}" destId="{0B732403-C4A8-40C3-B975-8EBD1ABB8039}" srcOrd="1" destOrd="0" presId="urn:microsoft.com/office/officeart/2008/layout/VerticalCurvedList"/>
    <dgm:cxn modelId="{67590EA5-AAFD-4BB4-8216-273F12BB1FF4}" type="presParOf" srcId="{DCCC2902-0F27-4074-A4E7-2014587DC82A}" destId="{889232D6-183B-4076-ADF3-C02B573EDD0D}" srcOrd="2" destOrd="0" presId="urn:microsoft.com/office/officeart/2008/layout/VerticalCurvedList"/>
    <dgm:cxn modelId="{B84B1AE8-4B3E-43D0-BA23-E26E8A5B2240}" type="presParOf" srcId="{889232D6-183B-4076-ADF3-C02B573EDD0D}" destId="{18D38C05-40BF-4C5B-A15D-C5A502541DAF}" srcOrd="0" destOrd="0" presId="urn:microsoft.com/office/officeart/2008/layout/VerticalCurvedList"/>
    <dgm:cxn modelId="{794CB7E2-6277-4301-9F31-3EBDC849058E}" type="presParOf" srcId="{DCCC2902-0F27-4074-A4E7-2014587DC82A}" destId="{FF4D2B3F-5734-49B4-8C1C-16430E87DDD6}" srcOrd="3" destOrd="0" presId="urn:microsoft.com/office/officeart/2008/layout/VerticalCurvedList"/>
    <dgm:cxn modelId="{5775C092-F791-45B8-9803-778BD5F2644E}" type="presParOf" srcId="{DCCC2902-0F27-4074-A4E7-2014587DC82A}" destId="{384B76D3-03C1-4471-90B5-0DBC4A8FFF74}" srcOrd="4" destOrd="0" presId="urn:microsoft.com/office/officeart/2008/layout/VerticalCurvedList"/>
    <dgm:cxn modelId="{7D71A96C-726C-4761-B121-DA4C881042F5}" type="presParOf" srcId="{384B76D3-03C1-4471-90B5-0DBC4A8FFF74}" destId="{94538849-31C8-464D-9D45-C0089680700E}" srcOrd="0" destOrd="0" presId="urn:microsoft.com/office/officeart/2008/layout/VerticalCurvedList"/>
    <dgm:cxn modelId="{C8EEDC03-7AA7-436D-A14E-31CD3D6BA5AA}" type="presParOf" srcId="{DCCC2902-0F27-4074-A4E7-2014587DC82A}" destId="{20464CF3-F5C3-45F7-9456-BBCA33F2A8D3}" srcOrd="5" destOrd="0" presId="urn:microsoft.com/office/officeart/2008/layout/VerticalCurvedList"/>
    <dgm:cxn modelId="{C2E55527-0ED1-4C09-83F0-CD526D7CF427}" type="presParOf" srcId="{DCCC2902-0F27-4074-A4E7-2014587DC82A}" destId="{2FDC7C38-007F-4DA8-8280-D266E3B6C84C}" srcOrd="6" destOrd="0" presId="urn:microsoft.com/office/officeart/2008/layout/VerticalCurvedList"/>
    <dgm:cxn modelId="{9D5C2DB4-BAB2-4E0D-A93A-5520067E931C}" type="presParOf" srcId="{2FDC7C38-007F-4DA8-8280-D266E3B6C84C}" destId="{DAD74522-A5F0-47A1-BD08-A760C9F65267}" srcOrd="0" destOrd="0" presId="urn:microsoft.com/office/officeart/2008/layout/VerticalCurvedList"/>
    <dgm:cxn modelId="{5E7546A1-487E-456B-99B3-E11F88331E6B}" type="presParOf" srcId="{DCCC2902-0F27-4074-A4E7-2014587DC82A}" destId="{BC9F6C0B-5FE1-4C0A-B80F-2F6E8DC53D86}" srcOrd="7" destOrd="0" presId="urn:microsoft.com/office/officeart/2008/layout/VerticalCurvedList"/>
    <dgm:cxn modelId="{139A5B5C-B391-4C67-8C16-74E0A5A3B7DA}" type="presParOf" srcId="{DCCC2902-0F27-4074-A4E7-2014587DC82A}" destId="{7C33D7FE-F3CD-490F-9737-621C300FC22A}" srcOrd="8" destOrd="0" presId="urn:microsoft.com/office/officeart/2008/layout/VerticalCurvedList"/>
    <dgm:cxn modelId="{E0920880-043E-4B1C-8F68-332261936E95}" type="presParOf" srcId="{7C33D7FE-F3CD-490F-9737-621C300FC22A}" destId="{370334AE-00B9-4A34-827F-7DBCFA620E3B}" srcOrd="0" destOrd="0" presId="urn:microsoft.com/office/officeart/2008/layout/VerticalCurvedList"/>
    <dgm:cxn modelId="{8F6F75F6-03A3-4F7A-AB38-73EA53D8D910}" type="presParOf" srcId="{DCCC2902-0F27-4074-A4E7-2014587DC82A}" destId="{AD8AA458-7DF5-4B50-95AF-A51792A29976}" srcOrd="9" destOrd="0" presId="urn:microsoft.com/office/officeart/2008/layout/VerticalCurvedList"/>
    <dgm:cxn modelId="{B4C9E23D-118D-4263-B290-409F7237714D}" type="presParOf" srcId="{DCCC2902-0F27-4074-A4E7-2014587DC82A}" destId="{8920A1AE-CD79-4946-95FC-FF34D947B818}" srcOrd="10" destOrd="0" presId="urn:microsoft.com/office/officeart/2008/layout/VerticalCurvedList"/>
    <dgm:cxn modelId="{63E95398-EFF3-4D2F-B650-D426D20B162F}" type="presParOf" srcId="{8920A1AE-CD79-4946-95FC-FF34D947B818}" destId="{FB3DE0BE-B9DB-4C23-8CF2-25E4EAF42FC1}" srcOrd="0" destOrd="0" presId="urn:microsoft.com/office/officeart/2008/layout/VerticalCurvedList"/>
    <dgm:cxn modelId="{94AE0858-3342-4BDA-9C9B-FDAEAE610CFE}" type="presParOf" srcId="{DCCC2902-0F27-4074-A4E7-2014587DC82A}" destId="{44C85B49-7FB2-4AB7-9BE1-6C2EA73F92DE}" srcOrd="11" destOrd="0" presId="urn:microsoft.com/office/officeart/2008/layout/VerticalCurvedList"/>
    <dgm:cxn modelId="{1C295106-054E-4624-8C17-901B78446E1B}" type="presParOf" srcId="{DCCC2902-0F27-4074-A4E7-2014587DC82A}" destId="{8238A99E-DB2B-4324-B5A5-C3871BDC69E0}" srcOrd="12" destOrd="0" presId="urn:microsoft.com/office/officeart/2008/layout/VerticalCurvedList"/>
    <dgm:cxn modelId="{683555E3-81BC-4357-BD97-79DE3346D0DE}" type="presParOf" srcId="{8238A99E-DB2B-4324-B5A5-C3871BDC69E0}" destId="{C843F988-35C1-4278-B819-C484C45D67F1}"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B64BDF3-8147-496F-A987-A26F73F75567}" type="doc">
      <dgm:prSet loTypeId="urn:microsoft.com/office/officeart/2005/8/layout/chevron2" loCatId="process" qsTypeId="urn:microsoft.com/office/officeart/2005/8/quickstyle/simple1" qsCatId="simple" csTypeId="urn:microsoft.com/office/officeart/2005/8/colors/accent1_1" csCatId="accent1" phldr="1"/>
      <dgm:spPr/>
      <dgm:t>
        <a:bodyPr/>
        <a:lstStyle/>
        <a:p>
          <a:endParaRPr lang="ru-RU"/>
        </a:p>
      </dgm:t>
    </dgm:pt>
    <dgm:pt modelId="{C5B66055-3A5C-4E99-9853-9CC2E68E4571}">
      <dgm:prSet phldrT="[Текст]" custT="1">
        <dgm:style>
          <a:lnRef idx="2">
            <a:schemeClr val="accent2">
              <a:shade val="50000"/>
            </a:schemeClr>
          </a:lnRef>
          <a:fillRef idx="1">
            <a:schemeClr val="accent2"/>
          </a:fillRef>
          <a:effectRef idx="0">
            <a:schemeClr val="accent2"/>
          </a:effectRef>
          <a:fontRef idx="minor">
            <a:schemeClr val="lt1"/>
          </a:fontRef>
        </dgm:style>
      </dgm:prSet>
      <dgm:spPr>
        <a:blipFill rotWithShape="0">
          <a:blip xmlns:r="http://schemas.openxmlformats.org/officeDocument/2006/relationships" r:embed="rId1"/>
          <a:stretch>
            <a:fillRect/>
          </a:stretch>
        </a:blipFill>
      </dgm:spPr>
      <dgm:t>
        <a:bodyPr/>
        <a:lstStyle/>
        <a:p>
          <a:r>
            <a:rPr lang="en-US" sz="2000" dirty="0">
              <a:latin typeface="Times New Roman" panose="02020603050405020304" pitchFamily="18" charset="0"/>
              <a:cs typeface="Times New Roman" panose="02020603050405020304" pitchFamily="18" charset="0"/>
            </a:rPr>
            <a:t> </a:t>
          </a:r>
          <a:endParaRPr lang="ru-RU" sz="2000" dirty="0">
            <a:latin typeface="Times New Roman" panose="02020603050405020304" pitchFamily="18" charset="0"/>
            <a:cs typeface="Times New Roman" panose="02020603050405020304" pitchFamily="18" charset="0"/>
          </a:endParaRPr>
        </a:p>
      </dgm:t>
    </dgm:pt>
    <dgm:pt modelId="{08465F76-3A1C-4CA6-B294-E33AFCDEF81F}" type="parTrans" cxnId="{A89C5C2F-48D3-408B-B2B2-8CEEDBA84F81}">
      <dgm:prSet/>
      <dgm:spPr/>
      <dgm:t>
        <a:bodyPr/>
        <a:lstStyle/>
        <a:p>
          <a:endParaRPr lang="ru-RU" sz="2000">
            <a:latin typeface="Times New Roman" panose="02020603050405020304" pitchFamily="18" charset="0"/>
            <a:cs typeface="Times New Roman" panose="02020603050405020304" pitchFamily="18" charset="0"/>
          </a:endParaRPr>
        </a:p>
      </dgm:t>
    </dgm:pt>
    <dgm:pt modelId="{2EA76761-FB21-42D4-858E-7CE75984B5EE}" type="sibTrans" cxnId="{A89C5C2F-48D3-408B-B2B2-8CEEDBA84F81}">
      <dgm:prSet/>
      <dgm:spPr/>
      <dgm:t>
        <a:bodyPr/>
        <a:lstStyle/>
        <a:p>
          <a:endParaRPr lang="ru-RU" sz="2000">
            <a:latin typeface="Times New Roman" panose="02020603050405020304" pitchFamily="18" charset="0"/>
            <a:cs typeface="Times New Roman" panose="02020603050405020304" pitchFamily="18" charset="0"/>
          </a:endParaRPr>
        </a:p>
      </dgm:t>
    </dgm:pt>
    <dgm:pt modelId="{BF1EF0B0-DB74-4CE8-B955-4252D1C301B8}">
      <dgm:prSet phldrT="[Текст]" custT="1"/>
      <dgm:spPr/>
      <dgm:t>
        <a:bodyPr/>
        <a:lstStyle/>
        <a:p>
          <a:r>
            <a:rPr lang="en-US" sz="2000" dirty="0" err="1">
              <a:latin typeface="Times New Roman" panose="02020603050405020304" pitchFamily="18" charset="0"/>
              <a:cs typeface="Times New Roman" panose="02020603050405020304" pitchFamily="18" charset="0"/>
            </a:rPr>
            <a:t>Barcha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ifloslanish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manbalarini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tuzating</a:t>
          </a:r>
          <a:r>
            <a:rPr lang="en-US" sz="2000"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dgm:t>
    </dgm:pt>
    <dgm:pt modelId="{304FA62F-1504-4DA3-8C77-11D46A93F6E8}" type="parTrans" cxnId="{BB283BF3-81B8-4EE6-9BE9-87EBD7573EC3}">
      <dgm:prSet/>
      <dgm:spPr/>
      <dgm:t>
        <a:bodyPr/>
        <a:lstStyle/>
        <a:p>
          <a:endParaRPr lang="ru-RU" sz="2000">
            <a:latin typeface="Times New Roman" panose="02020603050405020304" pitchFamily="18" charset="0"/>
            <a:cs typeface="Times New Roman" panose="02020603050405020304" pitchFamily="18" charset="0"/>
          </a:endParaRPr>
        </a:p>
      </dgm:t>
    </dgm:pt>
    <dgm:pt modelId="{425A0B83-2292-48B0-B9E5-692F69674E67}" type="sibTrans" cxnId="{BB283BF3-81B8-4EE6-9BE9-87EBD7573EC3}">
      <dgm:prSet/>
      <dgm:spPr/>
      <dgm:t>
        <a:bodyPr/>
        <a:lstStyle/>
        <a:p>
          <a:endParaRPr lang="ru-RU" sz="2000">
            <a:latin typeface="Times New Roman" panose="02020603050405020304" pitchFamily="18" charset="0"/>
            <a:cs typeface="Times New Roman" panose="02020603050405020304" pitchFamily="18" charset="0"/>
          </a:endParaRPr>
        </a:p>
      </dgm:t>
    </dgm:pt>
    <dgm:pt modelId="{929FE651-60FD-49B2-90BE-902BC6EC8842}">
      <dgm:prSet phldrT="[Текст]" custT="1">
        <dgm:style>
          <a:lnRef idx="2">
            <a:schemeClr val="accent2">
              <a:shade val="50000"/>
            </a:schemeClr>
          </a:lnRef>
          <a:fillRef idx="1">
            <a:schemeClr val="accent2"/>
          </a:fillRef>
          <a:effectRef idx="0">
            <a:schemeClr val="accent2"/>
          </a:effectRef>
          <a:fontRef idx="minor">
            <a:schemeClr val="lt1"/>
          </a:fontRef>
        </dgm:style>
      </dgm:prSet>
      <dgm:spPr>
        <a:blipFill rotWithShape="0">
          <a:blip xmlns:r="http://schemas.openxmlformats.org/officeDocument/2006/relationships" r:embed="rId1"/>
          <a:stretch>
            <a:fillRect/>
          </a:stretch>
        </a:blipFill>
      </dgm:spPr>
      <dgm:t>
        <a:bodyPr/>
        <a:lstStyle/>
        <a:p>
          <a:r>
            <a:rPr lang="en-US" sz="2000" dirty="0">
              <a:latin typeface="Times New Roman" panose="02020603050405020304" pitchFamily="18" charset="0"/>
              <a:cs typeface="Times New Roman" panose="02020603050405020304" pitchFamily="18" charset="0"/>
            </a:rPr>
            <a:t> </a:t>
          </a:r>
          <a:endParaRPr lang="ru-RU" sz="2000" dirty="0">
            <a:latin typeface="Times New Roman" panose="02020603050405020304" pitchFamily="18" charset="0"/>
            <a:cs typeface="Times New Roman" panose="02020603050405020304" pitchFamily="18" charset="0"/>
          </a:endParaRPr>
        </a:p>
      </dgm:t>
    </dgm:pt>
    <dgm:pt modelId="{0E5AF3DC-578F-416B-9B63-7DC0B3200192}" type="parTrans" cxnId="{9828E3DC-0B45-4B14-99C0-0B554C648D0E}">
      <dgm:prSet/>
      <dgm:spPr/>
      <dgm:t>
        <a:bodyPr/>
        <a:lstStyle/>
        <a:p>
          <a:endParaRPr lang="ru-RU" sz="2000">
            <a:latin typeface="Times New Roman" panose="02020603050405020304" pitchFamily="18" charset="0"/>
            <a:cs typeface="Times New Roman" panose="02020603050405020304" pitchFamily="18" charset="0"/>
          </a:endParaRPr>
        </a:p>
      </dgm:t>
    </dgm:pt>
    <dgm:pt modelId="{6C28C602-428C-4A4E-8640-C13337028981}" type="sibTrans" cxnId="{9828E3DC-0B45-4B14-99C0-0B554C648D0E}">
      <dgm:prSet/>
      <dgm:spPr/>
      <dgm:t>
        <a:bodyPr/>
        <a:lstStyle/>
        <a:p>
          <a:endParaRPr lang="ru-RU" sz="2000">
            <a:latin typeface="Times New Roman" panose="02020603050405020304" pitchFamily="18" charset="0"/>
            <a:cs typeface="Times New Roman" panose="02020603050405020304" pitchFamily="18" charset="0"/>
          </a:endParaRPr>
        </a:p>
      </dgm:t>
    </dgm:pt>
    <dgm:pt modelId="{14B0B1EA-1810-4BB9-BA7E-1DF695CED6C8}">
      <dgm:prSet phldrT="[Текст]" custT="1"/>
      <dgm:spPr/>
      <dgm:t>
        <a:bodyPr/>
        <a:lstStyle/>
        <a:p>
          <a:r>
            <a:rPr lang="en-US" sz="2000" dirty="0" err="1">
              <a:latin typeface="Times New Roman" panose="02020603050405020304" pitchFamily="18" charset="0"/>
              <a:cs typeface="Times New Roman" panose="02020603050405020304" pitchFamily="18" charset="0"/>
            </a:rPr>
            <a:t>Kirish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mumkin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bo'lmagan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barcha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joylarni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tuzating</a:t>
          </a:r>
          <a:r>
            <a:rPr lang="en-US" sz="2000"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dgm:t>
    </dgm:pt>
    <dgm:pt modelId="{69A2FAC6-BCCB-4697-A447-B04DDB083155}" type="parTrans" cxnId="{09E88B3A-7F4D-4190-A6FF-0216E81BA733}">
      <dgm:prSet/>
      <dgm:spPr/>
      <dgm:t>
        <a:bodyPr/>
        <a:lstStyle/>
        <a:p>
          <a:endParaRPr lang="ru-RU" sz="2000">
            <a:latin typeface="Times New Roman" panose="02020603050405020304" pitchFamily="18" charset="0"/>
            <a:cs typeface="Times New Roman" panose="02020603050405020304" pitchFamily="18" charset="0"/>
          </a:endParaRPr>
        </a:p>
      </dgm:t>
    </dgm:pt>
    <dgm:pt modelId="{5A63C10F-EF14-44B9-B84B-84DB7D8E448B}" type="sibTrans" cxnId="{09E88B3A-7F4D-4190-A6FF-0216E81BA733}">
      <dgm:prSet/>
      <dgm:spPr/>
      <dgm:t>
        <a:bodyPr/>
        <a:lstStyle/>
        <a:p>
          <a:endParaRPr lang="ru-RU" sz="2000">
            <a:latin typeface="Times New Roman" panose="02020603050405020304" pitchFamily="18" charset="0"/>
            <a:cs typeface="Times New Roman" panose="02020603050405020304" pitchFamily="18" charset="0"/>
          </a:endParaRPr>
        </a:p>
      </dgm:t>
    </dgm:pt>
    <dgm:pt modelId="{8506741E-BA43-48EF-A690-BC58B3DBFE3C}">
      <dgm:prSet phldrT="[Текст]" custT="1">
        <dgm:style>
          <a:lnRef idx="2">
            <a:schemeClr val="accent2">
              <a:shade val="50000"/>
            </a:schemeClr>
          </a:lnRef>
          <a:fillRef idx="1">
            <a:schemeClr val="accent2"/>
          </a:fillRef>
          <a:effectRef idx="0">
            <a:schemeClr val="accent2"/>
          </a:effectRef>
          <a:fontRef idx="minor">
            <a:schemeClr val="lt1"/>
          </a:fontRef>
        </dgm:style>
      </dgm:prSet>
      <dgm:spPr>
        <a:blipFill rotWithShape="0">
          <a:blip xmlns:r="http://schemas.openxmlformats.org/officeDocument/2006/relationships" r:embed="rId1"/>
          <a:stretch>
            <a:fillRect/>
          </a:stretch>
        </a:blipFill>
      </dgm:spPr>
      <dgm:t>
        <a:bodyPr/>
        <a:lstStyle/>
        <a:p>
          <a:r>
            <a:rPr lang="en-US" sz="2000" dirty="0">
              <a:latin typeface="Times New Roman" panose="02020603050405020304" pitchFamily="18" charset="0"/>
              <a:cs typeface="Times New Roman" panose="02020603050405020304" pitchFamily="18" charset="0"/>
            </a:rPr>
            <a:t> </a:t>
          </a:r>
          <a:endParaRPr lang="ru-RU" sz="2000" dirty="0">
            <a:latin typeface="Times New Roman" panose="02020603050405020304" pitchFamily="18" charset="0"/>
            <a:cs typeface="Times New Roman" panose="02020603050405020304" pitchFamily="18" charset="0"/>
          </a:endParaRPr>
        </a:p>
      </dgm:t>
    </dgm:pt>
    <dgm:pt modelId="{21D2C186-1B1F-4209-BA1D-9DBB0269DDA7}" type="parTrans" cxnId="{EF90DF8F-405C-48F4-82DE-0D3553CC2F31}">
      <dgm:prSet/>
      <dgm:spPr/>
      <dgm:t>
        <a:bodyPr/>
        <a:lstStyle/>
        <a:p>
          <a:endParaRPr lang="ru-RU" sz="2000">
            <a:latin typeface="Times New Roman" panose="02020603050405020304" pitchFamily="18" charset="0"/>
            <a:cs typeface="Times New Roman" panose="02020603050405020304" pitchFamily="18" charset="0"/>
          </a:endParaRPr>
        </a:p>
      </dgm:t>
    </dgm:pt>
    <dgm:pt modelId="{D965B598-DBAE-4A2B-A9DC-B2ECB0819C7B}" type="sibTrans" cxnId="{EF90DF8F-405C-48F4-82DE-0D3553CC2F31}">
      <dgm:prSet/>
      <dgm:spPr/>
      <dgm:t>
        <a:bodyPr/>
        <a:lstStyle/>
        <a:p>
          <a:endParaRPr lang="ru-RU" sz="2000">
            <a:latin typeface="Times New Roman" panose="02020603050405020304" pitchFamily="18" charset="0"/>
            <a:cs typeface="Times New Roman" panose="02020603050405020304" pitchFamily="18" charset="0"/>
          </a:endParaRPr>
        </a:p>
      </dgm:t>
    </dgm:pt>
    <dgm:pt modelId="{A4EA7253-B223-4F7E-A789-090913099DC8}">
      <dgm:prSet phldrT="[Текст]" custT="1"/>
      <dgm:spPr/>
      <dgm:t>
        <a:bodyPr/>
        <a:lstStyle/>
        <a:p>
          <a:r>
            <a:rPr lang="en-US" sz="2000" dirty="0" err="1">
              <a:latin typeface="Times New Roman" panose="02020603050405020304" pitchFamily="18" charset="0"/>
              <a:cs typeface="Times New Roman" panose="02020603050405020304" pitchFamily="18" charset="0"/>
            </a:rPr>
            <a:t>Mumkin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bo'lgan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standartlar</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uchun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tozalash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tekshirish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moylash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uchun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barcha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tartiblarni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ishlab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chiqing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sinab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ko'ring</a:t>
          </a:r>
          <a:endParaRPr lang="ru-RU" sz="2000" dirty="0">
            <a:latin typeface="Times New Roman" panose="02020603050405020304" pitchFamily="18" charset="0"/>
            <a:cs typeface="Times New Roman" panose="02020603050405020304" pitchFamily="18" charset="0"/>
          </a:endParaRPr>
        </a:p>
      </dgm:t>
    </dgm:pt>
    <dgm:pt modelId="{CEC2AD73-BFB1-4BDB-A5FC-E53313B92EAC}" type="parTrans" cxnId="{5D634C57-8743-44D9-8CF0-2BFA5A605D6E}">
      <dgm:prSet/>
      <dgm:spPr/>
      <dgm:t>
        <a:bodyPr/>
        <a:lstStyle/>
        <a:p>
          <a:endParaRPr lang="ru-RU" sz="2000">
            <a:latin typeface="Times New Roman" panose="02020603050405020304" pitchFamily="18" charset="0"/>
            <a:cs typeface="Times New Roman" panose="02020603050405020304" pitchFamily="18" charset="0"/>
          </a:endParaRPr>
        </a:p>
      </dgm:t>
    </dgm:pt>
    <dgm:pt modelId="{5CC01B86-C5B7-4E80-93EA-140246085B26}" type="sibTrans" cxnId="{5D634C57-8743-44D9-8CF0-2BFA5A605D6E}">
      <dgm:prSet/>
      <dgm:spPr/>
      <dgm:t>
        <a:bodyPr/>
        <a:lstStyle/>
        <a:p>
          <a:endParaRPr lang="ru-RU" sz="2000">
            <a:latin typeface="Times New Roman" panose="02020603050405020304" pitchFamily="18" charset="0"/>
            <a:cs typeface="Times New Roman" panose="02020603050405020304" pitchFamily="18" charset="0"/>
          </a:endParaRPr>
        </a:p>
      </dgm:t>
    </dgm:pt>
    <dgm:pt modelId="{F4BCE21A-AE6A-4354-B9DD-036958C2254A}">
      <dgm:prSet phldrT="[Текст]" custT="1"/>
      <dgm:spPr/>
      <dgm:t>
        <a:bodyPr/>
        <a:lstStyle/>
        <a:p>
          <a:r>
            <a:rPr lang="en-US" sz="2000" dirty="0" err="1">
              <a:latin typeface="Times New Roman" panose="02020603050405020304" pitchFamily="18" charset="0"/>
              <a:cs typeface="Times New Roman" panose="02020603050405020304" pitchFamily="18" charset="0"/>
            </a:rPr>
            <a:t>Doimiy</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takomillashtirish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uchun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avtonom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texnik</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xizmat</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ko'rsatishni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davom</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ettiring</a:t>
          </a:r>
          <a:r>
            <a:rPr lang="en-US" sz="2000"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dgm:t>
    </dgm:pt>
    <dgm:pt modelId="{23C9203C-6079-4EEA-8985-0150ED473784}" type="parTrans" cxnId="{42B48A7B-29E3-49AD-8ED7-E1D28B310672}">
      <dgm:prSet/>
      <dgm:spPr/>
      <dgm:t>
        <a:bodyPr/>
        <a:lstStyle/>
        <a:p>
          <a:endParaRPr lang="ru-RU" sz="2000">
            <a:latin typeface="Times New Roman" panose="02020603050405020304" pitchFamily="18" charset="0"/>
            <a:cs typeface="Times New Roman" panose="02020603050405020304" pitchFamily="18" charset="0"/>
          </a:endParaRPr>
        </a:p>
      </dgm:t>
    </dgm:pt>
    <dgm:pt modelId="{CE64B6E8-03D0-42A5-A199-FDC537C046FB}" type="sibTrans" cxnId="{42B48A7B-29E3-49AD-8ED7-E1D28B310672}">
      <dgm:prSet/>
      <dgm:spPr/>
      <dgm:t>
        <a:bodyPr/>
        <a:lstStyle/>
        <a:p>
          <a:endParaRPr lang="ru-RU" sz="2000">
            <a:latin typeface="Times New Roman" panose="02020603050405020304" pitchFamily="18" charset="0"/>
            <a:cs typeface="Times New Roman" panose="02020603050405020304" pitchFamily="18" charset="0"/>
          </a:endParaRPr>
        </a:p>
      </dgm:t>
    </dgm:pt>
    <dgm:pt modelId="{D86B09E5-E089-48B6-A603-39EB159D361D}">
      <dgm:prSet phldrT="[Текст]" custT="1">
        <dgm:style>
          <a:lnRef idx="2">
            <a:schemeClr val="accent2">
              <a:shade val="50000"/>
            </a:schemeClr>
          </a:lnRef>
          <a:fillRef idx="1">
            <a:schemeClr val="accent2"/>
          </a:fillRef>
          <a:effectRef idx="0">
            <a:schemeClr val="accent2"/>
          </a:effectRef>
          <a:fontRef idx="minor">
            <a:schemeClr val="lt1"/>
          </a:fontRef>
        </dgm:style>
      </dgm:prSet>
      <dgm:spPr>
        <a:blipFill rotWithShape="0">
          <a:blip xmlns:r="http://schemas.openxmlformats.org/officeDocument/2006/relationships" r:embed="rId1"/>
          <a:stretch>
            <a:fillRect/>
          </a:stretch>
        </a:blipFill>
      </dgm:spPr>
      <dgm:t>
        <a:bodyPr/>
        <a:lstStyle/>
        <a:p>
          <a:endParaRPr lang="ru-RU" sz="2000" dirty="0">
            <a:latin typeface="Times New Roman" panose="02020603050405020304" pitchFamily="18" charset="0"/>
            <a:cs typeface="Times New Roman" panose="02020603050405020304" pitchFamily="18" charset="0"/>
          </a:endParaRPr>
        </a:p>
      </dgm:t>
    </dgm:pt>
    <dgm:pt modelId="{C7062C69-1610-447E-AF19-E9AB36769D5E}" type="parTrans" cxnId="{C123C25D-7470-4C36-903E-9203F612CA55}">
      <dgm:prSet/>
      <dgm:spPr/>
      <dgm:t>
        <a:bodyPr/>
        <a:lstStyle/>
        <a:p>
          <a:endParaRPr lang="ru-RU" sz="2000">
            <a:latin typeface="Times New Roman" panose="02020603050405020304" pitchFamily="18" charset="0"/>
            <a:cs typeface="Times New Roman" panose="02020603050405020304" pitchFamily="18" charset="0"/>
          </a:endParaRPr>
        </a:p>
      </dgm:t>
    </dgm:pt>
    <dgm:pt modelId="{C5A2E5CC-EA19-4696-9992-918D07FE8384}" type="sibTrans" cxnId="{C123C25D-7470-4C36-903E-9203F612CA55}">
      <dgm:prSet/>
      <dgm:spPr/>
      <dgm:t>
        <a:bodyPr/>
        <a:lstStyle/>
        <a:p>
          <a:endParaRPr lang="ru-RU" sz="2000">
            <a:latin typeface="Times New Roman" panose="02020603050405020304" pitchFamily="18" charset="0"/>
            <a:cs typeface="Times New Roman" panose="02020603050405020304" pitchFamily="18" charset="0"/>
          </a:endParaRPr>
        </a:p>
      </dgm:t>
    </dgm:pt>
    <dgm:pt modelId="{AFE7D5D0-6F1F-42B4-B6F5-8DE0E2918A26}">
      <dgm:prSet phldrT="[Текст]" custT="1"/>
      <dgm:spPr/>
      <dgm:t>
        <a:bodyPr/>
        <a:lstStyle/>
        <a:p>
          <a:r>
            <a:rPr lang="en-US" sz="2000" dirty="0" err="1">
              <a:latin typeface="Times New Roman" panose="02020603050405020304" pitchFamily="18" charset="0"/>
              <a:cs typeface="Times New Roman" panose="02020603050405020304" pitchFamily="18" charset="0"/>
            </a:rPr>
            <a:t>Oldingi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vazifaga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asoslanib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tekshirish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tartib-qoidalarini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o'tkazish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ishlab</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chiqish</a:t>
          </a:r>
          <a:r>
            <a:rPr lang="en-US" sz="2000"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dgm:t>
    </dgm:pt>
    <dgm:pt modelId="{05FBA3C2-64E7-40B8-94F1-3416768C28CE}" type="parTrans" cxnId="{1EAB0E3F-778E-4400-AD67-D17FFB94B62B}">
      <dgm:prSet/>
      <dgm:spPr/>
      <dgm:t>
        <a:bodyPr/>
        <a:lstStyle/>
        <a:p>
          <a:endParaRPr lang="ru-RU" sz="2000">
            <a:latin typeface="Times New Roman" panose="02020603050405020304" pitchFamily="18" charset="0"/>
            <a:cs typeface="Times New Roman" panose="02020603050405020304" pitchFamily="18" charset="0"/>
          </a:endParaRPr>
        </a:p>
      </dgm:t>
    </dgm:pt>
    <dgm:pt modelId="{A2C40AEC-FCD0-48BF-9EF0-982E82EA1071}" type="sibTrans" cxnId="{1EAB0E3F-778E-4400-AD67-D17FFB94B62B}">
      <dgm:prSet/>
      <dgm:spPr/>
      <dgm:t>
        <a:bodyPr/>
        <a:lstStyle/>
        <a:p>
          <a:endParaRPr lang="ru-RU" sz="2000">
            <a:latin typeface="Times New Roman" panose="02020603050405020304" pitchFamily="18" charset="0"/>
            <a:cs typeface="Times New Roman" panose="02020603050405020304" pitchFamily="18" charset="0"/>
          </a:endParaRPr>
        </a:p>
      </dgm:t>
    </dgm:pt>
    <dgm:pt modelId="{D8A7CFA5-F01C-44D9-BD01-9F6ECD56A784}">
      <dgm:prSet phldrT="[Текст]" custT="1">
        <dgm:style>
          <a:lnRef idx="2">
            <a:schemeClr val="accent2">
              <a:shade val="50000"/>
            </a:schemeClr>
          </a:lnRef>
          <a:fillRef idx="1">
            <a:schemeClr val="accent2"/>
          </a:fillRef>
          <a:effectRef idx="0">
            <a:schemeClr val="accent2"/>
          </a:effectRef>
          <a:fontRef idx="minor">
            <a:schemeClr val="lt1"/>
          </a:fontRef>
        </dgm:style>
      </dgm:prSet>
      <dgm:spPr>
        <a:blipFill rotWithShape="0">
          <a:blip xmlns:r="http://schemas.openxmlformats.org/officeDocument/2006/relationships" r:embed="rId1"/>
          <a:stretch>
            <a:fillRect/>
          </a:stretch>
        </a:blipFill>
      </dgm:spPr>
      <dgm:t>
        <a:bodyPr/>
        <a:lstStyle/>
        <a:p>
          <a:endParaRPr lang="ru-RU" sz="2000" dirty="0">
            <a:latin typeface="Times New Roman" panose="02020603050405020304" pitchFamily="18" charset="0"/>
            <a:cs typeface="Times New Roman" panose="02020603050405020304" pitchFamily="18" charset="0"/>
          </a:endParaRPr>
        </a:p>
      </dgm:t>
    </dgm:pt>
    <dgm:pt modelId="{1A8504FA-DF11-4080-93C6-357439615DB5}" type="parTrans" cxnId="{283A0BAB-8A04-46CB-811C-B818951867FB}">
      <dgm:prSet/>
      <dgm:spPr/>
      <dgm:t>
        <a:bodyPr/>
        <a:lstStyle/>
        <a:p>
          <a:endParaRPr lang="ru-RU" sz="2000">
            <a:latin typeface="Times New Roman" panose="02020603050405020304" pitchFamily="18" charset="0"/>
            <a:cs typeface="Times New Roman" panose="02020603050405020304" pitchFamily="18" charset="0"/>
          </a:endParaRPr>
        </a:p>
      </dgm:t>
    </dgm:pt>
    <dgm:pt modelId="{1F97FFB4-5EB7-4D02-80B0-8ED75D88AC74}" type="sibTrans" cxnId="{283A0BAB-8A04-46CB-811C-B818951867FB}">
      <dgm:prSet/>
      <dgm:spPr/>
      <dgm:t>
        <a:bodyPr/>
        <a:lstStyle/>
        <a:p>
          <a:endParaRPr lang="ru-RU" sz="2000">
            <a:latin typeface="Times New Roman" panose="02020603050405020304" pitchFamily="18" charset="0"/>
            <a:cs typeface="Times New Roman" panose="02020603050405020304" pitchFamily="18" charset="0"/>
          </a:endParaRPr>
        </a:p>
      </dgm:t>
    </dgm:pt>
    <dgm:pt modelId="{BAA72159-794F-458D-9CC6-F503CE0AE8E1}">
      <dgm:prSet phldrT="[Текст]" custT="1"/>
      <dgm:spPr/>
      <dgm:t>
        <a:bodyPr/>
        <a:lstStyle/>
        <a:p>
          <a:r>
            <a:rPr lang="en-US" sz="2000" dirty="0" err="1">
              <a:latin typeface="Times New Roman" panose="02020603050405020304" pitchFamily="18" charset="0"/>
              <a:cs typeface="Times New Roman" panose="02020603050405020304" pitchFamily="18" charset="0"/>
            </a:rPr>
            <a:t>Tekshiruvlarni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mustaqil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ravishda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o'tkazing</a:t>
          </a:r>
          <a:r>
            <a:rPr lang="en-US" sz="2000"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dgm:t>
    </dgm:pt>
    <dgm:pt modelId="{0FEA5760-B0CE-42FA-B134-1A8555D6CA53}" type="parTrans" cxnId="{865CD1F3-BD76-41BF-BEF3-252A03AD3F2D}">
      <dgm:prSet/>
      <dgm:spPr/>
      <dgm:t>
        <a:bodyPr/>
        <a:lstStyle/>
        <a:p>
          <a:endParaRPr lang="ru-RU" sz="2000">
            <a:latin typeface="Times New Roman" panose="02020603050405020304" pitchFamily="18" charset="0"/>
            <a:cs typeface="Times New Roman" panose="02020603050405020304" pitchFamily="18" charset="0"/>
          </a:endParaRPr>
        </a:p>
      </dgm:t>
    </dgm:pt>
    <dgm:pt modelId="{97C6DCC4-78B8-418A-98C0-7FAFC27A3F72}" type="sibTrans" cxnId="{865CD1F3-BD76-41BF-BEF3-252A03AD3F2D}">
      <dgm:prSet/>
      <dgm:spPr/>
      <dgm:t>
        <a:bodyPr/>
        <a:lstStyle/>
        <a:p>
          <a:endParaRPr lang="ru-RU" sz="2000">
            <a:latin typeface="Times New Roman" panose="02020603050405020304" pitchFamily="18" charset="0"/>
            <a:cs typeface="Times New Roman" panose="02020603050405020304" pitchFamily="18" charset="0"/>
          </a:endParaRPr>
        </a:p>
      </dgm:t>
    </dgm:pt>
    <dgm:pt modelId="{EDEA894A-7C32-4C19-90C4-E9E1DA14853F}">
      <dgm:prSet phldrT="[Текст]" custT="1">
        <dgm:style>
          <a:lnRef idx="2">
            <a:schemeClr val="accent2">
              <a:shade val="50000"/>
            </a:schemeClr>
          </a:lnRef>
          <a:fillRef idx="1">
            <a:schemeClr val="accent2"/>
          </a:fillRef>
          <a:effectRef idx="0">
            <a:schemeClr val="accent2"/>
          </a:effectRef>
          <a:fontRef idx="minor">
            <a:schemeClr val="lt1"/>
          </a:fontRef>
        </dgm:style>
      </dgm:prSet>
      <dgm:spPr>
        <a:blipFill rotWithShape="0">
          <a:blip xmlns:r="http://schemas.openxmlformats.org/officeDocument/2006/relationships" r:embed="rId1"/>
          <a:stretch>
            <a:fillRect/>
          </a:stretch>
        </a:blipFill>
      </dgm:spPr>
      <dgm:t>
        <a:bodyPr/>
        <a:lstStyle/>
        <a:p>
          <a:endParaRPr lang="ru-RU" sz="2000" dirty="0">
            <a:latin typeface="Times New Roman" panose="02020603050405020304" pitchFamily="18" charset="0"/>
            <a:cs typeface="Times New Roman" panose="02020603050405020304" pitchFamily="18" charset="0"/>
          </a:endParaRPr>
        </a:p>
      </dgm:t>
    </dgm:pt>
    <dgm:pt modelId="{18213BCB-3A13-4D63-9A55-E5DF10C7E843}" type="parTrans" cxnId="{50347276-5A8D-4531-94EE-444D7F36EDDD}">
      <dgm:prSet/>
      <dgm:spPr/>
      <dgm:t>
        <a:bodyPr/>
        <a:lstStyle/>
        <a:p>
          <a:endParaRPr lang="ru-RU" sz="2000">
            <a:latin typeface="Times New Roman" panose="02020603050405020304" pitchFamily="18" charset="0"/>
            <a:cs typeface="Times New Roman" panose="02020603050405020304" pitchFamily="18" charset="0"/>
          </a:endParaRPr>
        </a:p>
      </dgm:t>
    </dgm:pt>
    <dgm:pt modelId="{F4D09B65-7513-4CFF-B1DD-7767E613408F}" type="sibTrans" cxnId="{50347276-5A8D-4531-94EE-444D7F36EDDD}">
      <dgm:prSet/>
      <dgm:spPr/>
      <dgm:t>
        <a:bodyPr/>
        <a:lstStyle/>
        <a:p>
          <a:endParaRPr lang="ru-RU" sz="2000">
            <a:latin typeface="Times New Roman" panose="02020603050405020304" pitchFamily="18" charset="0"/>
            <a:cs typeface="Times New Roman" panose="02020603050405020304" pitchFamily="18" charset="0"/>
          </a:endParaRPr>
        </a:p>
      </dgm:t>
    </dgm:pt>
    <dgm:pt modelId="{3F8A2DF0-19BF-4370-9AB7-791B5C529BCF}">
      <dgm:prSet phldrT="[Текст]" custT="1"/>
      <dgm:spPr/>
      <dgm:t>
        <a:bodyPr/>
        <a:lstStyle/>
        <a:p>
          <a:r>
            <a:rPr lang="en-US" sz="2000" dirty="0" err="1">
              <a:latin typeface="Times New Roman" panose="02020603050405020304" pitchFamily="18" charset="0"/>
              <a:cs typeface="Times New Roman" panose="02020603050405020304" pitchFamily="18" charset="0"/>
            </a:rPr>
            <a:t>Ilgari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bajarilgan</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tekshirish</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tartib-qoidalarini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standartlashtirishni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qo'llang</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iloji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boricha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mashina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yaqinida</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vizual</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boshqaruvni</a:t>
          </a:r>
          <a:r>
            <a:rPr lang="en-US" sz="2000" dirty="0">
              <a:latin typeface="Times New Roman" panose="02020603050405020304" pitchFamily="18" charset="0"/>
              <a:cs typeface="Times New Roman" panose="02020603050405020304" pitchFamily="18" charset="0"/>
            </a:rPr>
            <a:t> </a:t>
          </a:r>
          <a:r>
            <a:rPr lang="en-US" sz="2000" dirty="0" err="1">
              <a:latin typeface="Times New Roman" panose="02020603050405020304" pitchFamily="18" charset="0"/>
              <a:cs typeface="Times New Roman" panose="02020603050405020304" pitchFamily="18" charset="0"/>
            </a:rPr>
            <a:t>qo'llang</a:t>
          </a:r>
          <a:r>
            <a:rPr lang="en-US" sz="2000" dirty="0">
              <a:latin typeface="Times New Roman" panose="02020603050405020304" pitchFamily="18" charset="0"/>
              <a:cs typeface="Times New Roman" panose="02020603050405020304" pitchFamily="18" charset="0"/>
            </a:rPr>
            <a:t>.</a:t>
          </a:r>
          <a:endParaRPr lang="ru-RU" sz="2000" dirty="0">
            <a:latin typeface="Times New Roman" panose="02020603050405020304" pitchFamily="18" charset="0"/>
            <a:cs typeface="Times New Roman" panose="02020603050405020304" pitchFamily="18" charset="0"/>
          </a:endParaRPr>
        </a:p>
      </dgm:t>
    </dgm:pt>
    <dgm:pt modelId="{74106FD9-D157-4537-988A-2AFA553693FD}" type="parTrans" cxnId="{E21701F3-8457-40BA-A885-52C970B407BC}">
      <dgm:prSet/>
      <dgm:spPr/>
      <dgm:t>
        <a:bodyPr/>
        <a:lstStyle/>
        <a:p>
          <a:endParaRPr lang="ru-RU" sz="2000">
            <a:latin typeface="Times New Roman" panose="02020603050405020304" pitchFamily="18" charset="0"/>
            <a:cs typeface="Times New Roman" panose="02020603050405020304" pitchFamily="18" charset="0"/>
          </a:endParaRPr>
        </a:p>
      </dgm:t>
    </dgm:pt>
    <dgm:pt modelId="{923496CF-4F2B-438B-AF89-9882540B521D}" type="sibTrans" cxnId="{E21701F3-8457-40BA-A885-52C970B407BC}">
      <dgm:prSet/>
      <dgm:spPr/>
      <dgm:t>
        <a:bodyPr/>
        <a:lstStyle/>
        <a:p>
          <a:endParaRPr lang="ru-RU" sz="2000">
            <a:latin typeface="Times New Roman" panose="02020603050405020304" pitchFamily="18" charset="0"/>
            <a:cs typeface="Times New Roman" panose="02020603050405020304" pitchFamily="18" charset="0"/>
          </a:endParaRPr>
        </a:p>
      </dgm:t>
    </dgm:pt>
    <dgm:pt modelId="{304F0ADB-9D91-43BF-B2F8-C1D61ED14A8D}">
      <dgm:prSet phldrT="[Текст]" custT="1"/>
      <dgm:spPr>
        <a:blipFill rotWithShape="0">
          <a:blip xmlns:r="http://schemas.openxmlformats.org/officeDocument/2006/relationships" r:embed="rId1"/>
          <a:stretch>
            <a:fillRect/>
          </a:stretch>
        </a:blipFill>
      </dgm:spPr>
      <dgm:t>
        <a:bodyPr/>
        <a:lstStyle/>
        <a:p>
          <a:endParaRPr lang="ru-RU" sz="2000" dirty="0">
            <a:latin typeface="Times New Roman" panose="02020603050405020304" pitchFamily="18" charset="0"/>
            <a:cs typeface="Times New Roman" panose="02020603050405020304" pitchFamily="18" charset="0"/>
          </a:endParaRPr>
        </a:p>
      </dgm:t>
    </dgm:pt>
    <dgm:pt modelId="{F9E9C1BD-D3C8-411A-9FB3-D44AB8E1C7C3}" type="parTrans" cxnId="{A8190558-33A7-4F32-899E-529E793CC3BD}">
      <dgm:prSet/>
      <dgm:spPr/>
      <dgm:t>
        <a:bodyPr/>
        <a:lstStyle/>
        <a:p>
          <a:endParaRPr lang="ru-RU" sz="2000">
            <a:latin typeface="Times New Roman" panose="02020603050405020304" pitchFamily="18" charset="0"/>
            <a:cs typeface="Times New Roman" panose="02020603050405020304" pitchFamily="18" charset="0"/>
          </a:endParaRPr>
        </a:p>
      </dgm:t>
    </dgm:pt>
    <dgm:pt modelId="{0A863E6C-FB5C-4A5D-8553-0B72E1C55443}" type="sibTrans" cxnId="{A8190558-33A7-4F32-899E-529E793CC3BD}">
      <dgm:prSet/>
      <dgm:spPr/>
      <dgm:t>
        <a:bodyPr/>
        <a:lstStyle/>
        <a:p>
          <a:endParaRPr lang="ru-RU" sz="2000">
            <a:latin typeface="Times New Roman" panose="02020603050405020304" pitchFamily="18" charset="0"/>
            <a:cs typeface="Times New Roman" panose="02020603050405020304" pitchFamily="18" charset="0"/>
          </a:endParaRPr>
        </a:p>
      </dgm:t>
    </dgm:pt>
    <dgm:pt modelId="{ADBFD07E-8ABA-4F66-84B8-1C3EAD78AAA6}" type="pres">
      <dgm:prSet presAssocID="{CB64BDF3-8147-496F-A987-A26F73F75567}" presName="linearFlow" presStyleCnt="0">
        <dgm:presLayoutVars>
          <dgm:dir/>
          <dgm:animLvl val="lvl"/>
          <dgm:resizeHandles val="exact"/>
        </dgm:presLayoutVars>
      </dgm:prSet>
      <dgm:spPr/>
    </dgm:pt>
    <dgm:pt modelId="{1AC84698-A04E-4F91-8A81-4926687C7F3A}" type="pres">
      <dgm:prSet presAssocID="{C5B66055-3A5C-4E99-9853-9CC2E68E4571}" presName="composite" presStyleCnt="0"/>
      <dgm:spPr/>
    </dgm:pt>
    <dgm:pt modelId="{81C687D1-0D21-4288-ABD6-0BFB5771AF36}" type="pres">
      <dgm:prSet presAssocID="{C5B66055-3A5C-4E99-9853-9CC2E68E4571}" presName="parentText" presStyleLbl="alignNode1" presStyleIdx="0" presStyleCnt="7">
        <dgm:presLayoutVars>
          <dgm:chMax val="1"/>
          <dgm:bulletEnabled val="1"/>
        </dgm:presLayoutVars>
      </dgm:prSet>
      <dgm:spPr/>
    </dgm:pt>
    <dgm:pt modelId="{9F39D24F-931C-4FF8-A816-AB65471BF3CB}" type="pres">
      <dgm:prSet presAssocID="{C5B66055-3A5C-4E99-9853-9CC2E68E4571}" presName="descendantText" presStyleLbl="alignAcc1" presStyleIdx="0" presStyleCnt="7">
        <dgm:presLayoutVars>
          <dgm:bulletEnabled val="1"/>
        </dgm:presLayoutVars>
      </dgm:prSet>
      <dgm:spPr/>
    </dgm:pt>
    <dgm:pt modelId="{095E7A35-BCB0-45C4-8433-1B0F8202F517}" type="pres">
      <dgm:prSet presAssocID="{2EA76761-FB21-42D4-858E-7CE75984B5EE}" presName="sp" presStyleCnt="0"/>
      <dgm:spPr/>
    </dgm:pt>
    <dgm:pt modelId="{46BFC628-D022-4A6B-A627-CE6E7BB667F0}" type="pres">
      <dgm:prSet presAssocID="{929FE651-60FD-49B2-90BE-902BC6EC8842}" presName="composite" presStyleCnt="0"/>
      <dgm:spPr/>
    </dgm:pt>
    <dgm:pt modelId="{04035631-3BCA-48BA-92AF-580846CFBEAE}" type="pres">
      <dgm:prSet presAssocID="{929FE651-60FD-49B2-90BE-902BC6EC8842}" presName="parentText" presStyleLbl="alignNode1" presStyleIdx="1" presStyleCnt="7">
        <dgm:presLayoutVars>
          <dgm:chMax val="1"/>
          <dgm:bulletEnabled val="1"/>
        </dgm:presLayoutVars>
      </dgm:prSet>
      <dgm:spPr/>
    </dgm:pt>
    <dgm:pt modelId="{3661B145-C0B1-4556-B23B-1A348B14E6A9}" type="pres">
      <dgm:prSet presAssocID="{929FE651-60FD-49B2-90BE-902BC6EC8842}" presName="descendantText" presStyleLbl="alignAcc1" presStyleIdx="1" presStyleCnt="7">
        <dgm:presLayoutVars>
          <dgm:bulletEnabled val="1"/>
        </dgm:presLayoutVars>
      </dgm:prSet>
      <dgm:spPr/>
    </dgm:pt>
    <dgm:pt modelId="{9DB39FAA-7487-4B25-9C76-1CDB465BA8A3}" type="pres">
      <dgm:prSet presAssocID="{6C28C602-428C-4A4E-8640-C13337028981}" presName="sp" presStyleCnt="0"/>
      <dgm:spPr/>
    </dgm:pt>
    <dgm:pt modelId="{9EE36B29-E211-4162-AAF8-2E7DFFCD1D26}" type="pres">
      <dgm:prSet presAssocID="{8506741E-BA43-48EF-A690-BC58B3DBFE3C}" presName="composite" presStyleCnt="0"/>
      <dgm:spPr/>
    </dgm:pt>
    <dgm:pt modelId="{018B23D1-84B2-42D1-889F-F3F4CC912ABB}" type="pres">
      <dgm:prSet presAssocID="{8506741E-BA43-48EF-A690-BC58B3DBFE3C}" presName="parentText" presStyleLbl="alignNode1" presStyleIdx="2" presStyleCnt="7">
        <dgm:presLayoutVars>
          <dgm:chMax val="1"/>
          <dgm:bulletEnabled val="1"/>
        </dgm:presLayoutVars>
      </dgm:prSet>
      <dgm:spPr/>
    </dgm:pt>
    <dgm:pt modelId="{2215A94E-81A5-4688-A08A-37C26D4EF828}" type="pres">
      <dgm:prSet presAssocID="{8506741E-BA43-48EF-A690-BC58B3DBFE3C}" presName="descendantText" presStyleLbl="alignAcc1" presStyleIdx="2" presStyleCnt="7">
        <dgm:presLayoutVars>
          <dgm:bulletEnabled val="1"/>
        </dgm:presLayoutVars>
      </dgm:prSet>
      <dgm:spPr/>
    </dgm:pt>
    <dgm:pt modelId="{DE1DE9BE-A5B7-4B2E-9A8C-BCDA4EA61ABF}" type="pres">
      <dgm:prSet presAssocID="{D965B598-DBAE-4A2B-A9DC-B2ECB0819C7B}" presName="sp" presStyleCnt="0"/>
      <dgm:spPr/>
    </dgm:pt>
    <dgm:pt modelId="{44D71A4D-E7A5-44E4-9FB1-4B5AAD2F9045}" type="pres">
      <dgm:prSet presAssocID="{D86B09E5-E089-48B6-A603-39EB159D361D}" presName="composite" presStyleCnt="0"/>
      <dgm:spPr/>
    </dgm:pt>
    <dgm:pt modelId="{D91225A9-A3F2-4E65-81D8-AB227780143F}" type="pres">
      <dgm:prSet presAssocID="{D86B09E5-E089-48B6-A603-39EB159D361D}" presName="parentText" presStyleLbl="alignNode1" presStyleIdx="3" presStyleCnt="7">
        <dgm:presLayoutVars>
          <dgm:chMax val="1"/>
          <dgm:bulletEnabled val="1"/>
        </dgm:presLayoutVars>
      </dgm:prSet>
      <dgm:spPr/>
    </dgm:pt>
    <dgm:pt modelId="{35367A8C-79A5-40D6-81E9-E90932B66320}" type="pres">
      <dgm:prSet presAssocID="{D86B09E5-E089-48B6-A603-39EB159D361D}" presName="descendantText" presStyleLbl="alignAcc1" presStyleIdx="3" presStyleCnt="7">
        <dgm:presLayoutVars>
          <dgm:bulletEnabled val="1"/>
        </dgm:presLayoutVars>
      </dgm:prSet>
      <dgm:spPr/>
    </dgm:pt>
    <dgm:pt modelId="{3ADD5B46-41EF-40E5-BEB4-A39B83B9DB2A}" type="pres">
      <dgm:prSet presAssocID="{C5A2E5CC-EA19-4696-9992-918D07FE8384}" presName="sp" presStyleCnt="0"/>
      <dgm:spPr/>
    </dgm:pt>
    <dgm:pt modelId="{8AA9FAE0-8EBD-42B0-8F39-21A145B0C44B}" type="pres">
      <dgm:prSet presAssocID="{D8A7CFA5-F01C-44D9-BD01-9F6ECD56A784}" presName="composite" presStyleCnt="0"/>
      <dgm:spPr/>
    </dgm:pt>
    <dgm:pt modelId="{F4C33CD9-9336-4517-914E-354100BAA649}" type="pres">
      <dgm:prSet presAssocID="{D8A7CFA5-F01C-44D9-BD01-9F6ECD56A784}" presName="parentText" presStyleLbl="alignNode1" presStyleIdx="4" presStyleCnt="7">
        <dgm:presLayoutVars>
          <dgm:chMax val="1"/>
          <dgm:bulletEnabled val="1"/>
        </dgm:presLayoutVars>
      </dgm:prSet>
      <dgm:spPr/>
    </dgm:pt>
    <dgm:pt modelId="{1529AB17-C4D5-4D3A-9943-BEDCD2808C3F}" type="pres">
      <dgm:prSet presAssocID="{D8A7CFA5-F01C-44D9-BD01-9F6ECD56A784}" presName="descendantText" presStyleLbl="alignAcc1" presStyleIdx="4" presStyleCnt="7">
        <dgm:presLayoutVars>
          <dgm:bulletEnabled val="1"/>
        </dgm:presLayoutVars>
      </dgm:prSet>
      <dgm:spPr/>
    </dgm:pt>
    <dgm:pt modelId="{7BAEAE8E-9472-4724-B552-9F111A8C3B57}" type="pres">
      <dgm:prSet presAssocID="{1F97FFB4-5EB7-4D02-80B0-8ED75D88AC74}" presName="sp" presStyleCnt="0"/>
      <dgm:spPr/>
    </dgm:pt>
    <dgm:pt modelId="{EE18C2CE-2CAF-4206-837F-BDF49D744A3F}" type="pres">
      <dgm:prSet presAssocID="{EDEA894A-7C32-4C19-90C4-E9E1DA14853F}" presName="composite" presStyleCnt="0"/>
      <dgm:spPr/>
    </dgm:pt>
    <dgm:pt modelId="{254819B4-0370-4F23-8CC2-93AF27038F51}" type="pres">
      <dgm:prSet presAssocID="{EDEA894A-7C32-4C19-90C4-E9E1DA14853F}" presName="parentText" presStyleLbl="alignNode1" presStyleIdx="5" presStyleCnt="7">
        <dgm:presLayoutVars>
          <dgm:chMax val="1"/>
          <dgm:bulletEnabled val="1"/>
        </dgm:presLayoutVars>
      </dgm:prSet>
      <dgm:spPr/>
    </dgm:pt>
    <dgm:pt modelId="{B83E54E3-17D2-4E32-BEA5-2C73BA8686CF}" type="pres">
      <dgm:prSet presAssocID="{EDEA894A-7C32-4C19-90C4-E9E1DA14853F}" presName="descendantText" presStyleLbl="alignAcc1" presStyleIdx="5" presStyleCnt="7" custLinFactNeighborX="76" custLinFactNeighborY="0">
        <dgm:presLayoutVars>
          <dgm:bulletEnabled val="1"/>
        </dgm:presLayoutVars>
      </dgm:prSet>
      <dgm:spPr/>
    </dgm:pt>
    <dgm:pt modelId="{7DEBFD7E-3CE6-491A-BFD4-8922986A8616}" type="pres">
      <dgm:prSet presAssocID="{F4D09B65-7513-4CFF-B1DD-7767E613408F}" presName="sp" presStyleCnt="0"/>
      <dgm:spPr/>
    </dgm:pt>
    <dgm:pt modelId="{4881F8A3-212B-4887-B615-CA64F5F7BEB3}" type="pres">
      <dgm:prSet presAssocID="{304F0ADB-9D91-43BF-B2F8-C1D61ED14A8D}" presName="composite" presStyleCnt="0"/>
      <dgm:spPr/>
    </dgm:pt>
    <dgm:pt modelId="{2C8612A8-F6DC-4020-B265-1654B94A8B9A}" type="pres">
      <dgm:prSet presAssocID="{304F0ADB-9D91-43BF-B2F8-C1D61ED14A8D}" presName="parentText" presStyleLbl="alignNode1" presStyleIdx="6" presStyleCnt="7">
        <dgm:presLayoutVars>
          <dgm:chMax val="1"/>
          <dgm:bulletEnabled val="1"/>
        </dgm:presLayoutVars>
      </dgm:prSet>
      <dgm:spPr/>
    </dgm:pt>
    <dgm:pt modelId="{1D3FD1F8-0E78-496F-BCA0-9D93D9E5CED2}" type="pres">
      <dgm:prSet presAssocID="{304F0ADB-9D91-43BF-B2F8-C1D61ED14A8D}" presName="descendantText" presStyleLbl="alignAcc1" presStyleIdx="6" presStyleCnt="7">
        <dgm:presLayoutVars>
          <dgm:bulletEnabled val="1"/>
        </dgm:presLayoutVars>
      </dgm:prSet>
      <dgm:spPr/>
    </dgm:pt>
  </dgm:ptLst>
  <dgm:cxnLst>
    <dgm:cxn modelId="{403FE308-5C0B-4E6E-BED3-D6B766BE620C}" type="presOf" srcId="{929FE651-60FD-49B2-90BE-902BC6EC8842}" destId="{04035631-3BCA-48BA-92AF-580846CFBEAE}" srcOrd="0" destOrd="0" presId="urn:microsoft.com/office/officeart/2005/8/layout/chevron2"/>
    <dgm:cxn modelId="{A37E9210-18E0-4FCC-9EDC-5DDB9109CE8F}" type="presOf" srcId="{304F0ADB-9D91-43BF-B2F8-C1D61ED14A8D}" destId="{2C8612A8-F6DC-4020-B265-1654B94A8B9A}" srcOrd="0" destOrd="0" presId="urn:microsoft.com/office/officeart/2005/8/layout/chevron2"/>
    <dgm:cxn modelId="{2416BB15-83C1-4117-88EE-217DEC5E7DA7}" type="presOf" srcId="{D86B09E5-E089-48B6-A603-39EB159D361D}" destId="{D91225A9-A3F2-4E65-81D8-AB227780143F}" srcOrd="0" destOrd="0" presId="urn:microsoft.com/office/officeart/2005/8/layout/chevron2"/>
    <dgm:cxn modelId="{2F14CC18-F156-453C-AC39-C05AC2F38192}" type="presOf" srcId="{BF1EF0B0-DB74-4CE8-B955-4252D1C301B8}" destId="{9F39D24F-931C-4FF8-A816-AB65471BF3CB}" srcOrd="0" destOrd="0" presId="urn:microsoft.com/office/officeart/2005/8/layout/chevron2"/>
    <dgm:cxn modelId="{4CB45528-350E-45A6-9DC1-E4DFB8ABCE49}" type="presOf" srcId="{C5B66055-3A5C-4E99-9853-9CC2E68E4571}" destId="{81C687D1-0D21-4288-ABD6-0BFB5771AF36}" srcOrd="0" destOrd="0" presId="urn:microsoft.com/office/officeart/2005/8/layout/chevron2"/>
    <dgm:cxn modelId="{A89C5C2F-48D3-408B-B2B2-8CEEDBA84F81}" srcId="{CB64BDF3-8147-496F-A987-A26F73F75567}" destId="{C5B66055-3A5C-4E99-9853-9CC2E68E4571}" srcOrd="0" destOrd="0" parTransId="{08465F76-3A1C-4CA6-B294-E33AFCDEF81F}" sibTransId="{2EA76761-FB21-42D4-858E-7CE75984B5EE}"/>
    <dgm:cxn modelId="{09E88B3A-7F4D-4190-A6FF-0216E81BA733}" srcId="{929FE651-60FD-49B2-90BE-902BC6EC8842}" destId="{14B0B1EA-1810-4BB9-BA7E-1DF695CED6C8}" srcOrd="0" destOrd="0" parTransId="{69A2FAC6-BCCB-4697-A447-B04DDB083155}" sibTransId="{5A63C10F-EF14-44B9-B84B-84DB7D8E448B}"/>
    <dgm:cxn modelId="{1EAB0E3F-778E-4400-AD67-D17FFB94B62B}" srcId="{D86B09E5-E089-48B6-A603-39EB159D361D}" destId="{AFE7D5D0-6F1F-42B4-B6F5-8DE0E2918A26}" srcOrd="0" destOrd="0" parTransId="{05FBA3C2-64E7-40B8-94F1-3416768C28CE}" sibTransId="{A2C40AEC-FCD0-48BF-9EF0-982E82EA1071}"/>
    <dgm:cxn modelId="{C123C25D-7470-4C36-903E-9203F612CA55}" srcId="{CB64BDF3-8147-496F-A987-A26F73F75567}" destId="{D86B09E5-E089-48B6-A603-39EB159D361D}" srcOrd="3" destOrd="0" parTransId="{C7062C69-1610-447E-AF19-E9AB36769D5E}" sibTransId="{C5A2E5CC-EA19-4696-9992-918D07FE8384}"/>
    <dgm:cxn modelId="{A069064B-9119-4F7E-BB1F-FE128E0FC2C1}" type="presOf" srcId="{A4EA7253-B223-4F7E-A789-090913099DC8}" destId="{2215A94E-81A5-4688-A08A-37C26D4EF828}" srcOrd="0" destOrd="0" presId="urn:microsoft.com/office/officeart/2005/8/layout/chevron2"/>
    <dgm:cxn modelId="{50347276-5A8D-4531-94EE-444D7F36EDDD}" srcId="{CB64BDF3-8147-496F-A987-A26F73F75567}" destId="{EDEA894A-7C32-4C19-90C4-E9E1DA14853F}" srcOrd="5" destOrd="0" parTransId="{18213BCB-3A13-4D63-9A55-E5DF10C7E843}" sibTransId="{F4D09B65-7513-4CFF-B1DD-7767E613408F}"/>
    <dgm:cxn modelId="{5D634C57-8743-44D9-8CF0-2BFA5A605D6E}" srcId="{8506741E-BA43-48EF-A690-BC58B3DBFE3C}" destId="{A4EA7253-B223-4F7E-A789-090913099DC8}" srcOrd="0" destOrd="0" parTransId="{CEC2AD73-BFB1-4BDB-A5FC-E53313B92EAC}" sibTransId="{5CC01B86-C5B7-4E80-93EA-140246085B26}"/>
    <dgm:cxn modelId="{A8190558-33A7-4F32-899E-529E793CC3BD}" srcId="{CB64BDF3-8147-496F-A987-A26F73F75567}" destId="{304F0ADB-9D91-43BF-B2F8-C1D61ED14A8D}" srcOrd="6" destOrd="0" parTransId="{F9E9C1BD-D3C8-411A-9FB3-D44AB8E1C7C3}" sibTransId="{0A863E6C-FB5C-4A5D-8553-0B72E1C55443}"/>
    <dgm:cxn modelId="{42B48A7B-29E3-49AD-8ED7-E1D28B310672}" srcId="{304F0ADB-9D91-43BF-B2F8-C1D61ED14A8D}" destId="{F4BCE21A-AE6A-4354-B9DD-036958C2254A}" srcOrd="0" destOrd="0" parTransId="{23C9203C-6079-4EEA-8985-0150ED473784}" sibTransId="{CE64B6E8-03D0-42A5-A199-FDC537C046FB}"/>
    <dgm:cxn modelId="{6EF1E389-6E89-4D55-BE94-AC7580632F06}" type="presOf" srcId="{3F8A2DF0-19BF-4370-9AB7-791B5C529BCF}" destId="{B83E54E3-17D2-4E32-BEA5-2C73BA8686CF}" srcOrd="0" destOrd="0" presId="urn:microsoft.com/office/officeart/2005/8/layout/chevron2"/>
    <dgm:cxn modelId="{EF90DF8F-405C-48F4-82DE-0D3553CC2F31}" srcId="{CB64BDF3-8147-496F-A987-A26F73F75567}" destId="{8506741E-BA43-48EF-A690-BC58B3DBFE3C}" srcOrd="2" destOrd="0" parTransId="{21D2C186-1B1F-4209-BA1D-9DBB0269DDA7}" sibTransId="{D965B598-DBAE-4A2B-A9DC-B2ECB0819C7B}"/>
    <dgm:cxn modelId="{57BE9093-1B1E-48F5-80CE-2BA58754E2F3}" type="presOf" srcId="{AFE7D5D0-6F1F-42B4-B6F5-8DE0E2918A26}" destId="{35367A8C-79A5-40D6-81E9-E90932B66320}" srcOrd="0" destOrd="0" presId="urn:microsoft.com/office/officeart/2005/8/layout/chevron2"/>
    <dgm:cxn modelId="{BC8B8897-AF01-41AA-A92D-08AD2FCC1852}" type="presOf" srcId="{BAA72159-794F-458D-9CC6-F503CE0AE8E1}" destId="{1529AB17-C4D5-4D3A-9943-BEDCD2808C3F}" srcOrd="0" destOrd="0" presId="urn:microsoft.com/office/officeart/2005/8/layout/chevron2"/>
    <dgm:cxn modelId="{CD8534AA-6492-416B-A102-5C2D61C481AA}" type="presOf" srcId="{D8A7CFA5-F01C-44D9-BD01-9F6ECD56A784}" destId="{F4C33CD9-9336-4517-914E-354100BAA649}" srcOrd="0" destOrd="0" presId="urn:microsoft.com/office/officeart/2005/8/layout/chevron2"/>
    <dgm:cxn modelId="{283A0BAB-8A04-46CB-811C-B818951867FB}" srcId="{CB64BDF3-8147-496F-A987-A26F73F75567}" destId="{D8A7CFA5-F01C-44D9-BD01-9F6ECD56A784}" srcOrd="4" destOrd="0" parTransId="{1A8504FA-DF11-4080-93C6-357439615DB5}" sibTransId="{1F97FFB4-5EB7-4D02-80B0-8ED75D88AC74}"/>
    <dgm:cxn modelId="{326EC3C5-8FA4-4C70-96C6-DEACAA83A37A}" type="presOf" srcId="{EDEA894A-7C32-4C19-90C4-E9E1DA14853F}" destId="{254819B4-0370-4F23-8CC2-93AF27038F51}" srcOrd="0" destOrd="0" presId="urn:microsoft.com/office/officeart/2005/8/layout/chevron2"/>
    <dgm:cxn modelId="{9828E3DC-0B45-4B14-99C0-0B554C648D0E}" srcId="{CB64BDF3-8147-496F-A987-A26F73F75567}" destId="{929FE651-60FD-49B2-90BE-902BC6EC8842}" srcOrd="1" destOrd="0" parTransId="{0E5AF3DC-578F-416B-9B63-7DC0B3200192}" sibTransId="{6C28C602-428C-4A4E-8640-C13337028981}"/>
    <dgm:cxn modelId="{5C14BFDD-9EF2-4B74-9E1E-5D36260EBAA4}" type="presOf" srcId="{F4BCE21A-AE6A-4354-B9DD-036958C2254A}" destId="{1D3FD1F8-0E78-496F-BCA0-9D93D9E5CED2}" srcOrd="0" destOrd="0" presId="urn:microsoft.com/office/officeart/2005/8/layout/chevron2"/>
    <dgm:cxn modelId="{31C155E2-4E02-4BB5-985B-4D41CD71A2D1}" type="presOf" srcId="{8506741E-BA43-48EF-A690-BC58B3DBFE3C}" destId="{018B23D1-84B2-42D1-889F-F3F4CC912ABB}" srcOrd="0" destOrd="0" presId="urn:microsoft.com/office/officeart/2005/8/layout/chevron2"/>
    <dgm:cxn modelId="{E21701F3-8457-40BA-A885-52C970B407BC}" srcId="{EDEA894A-7C32-4C19-90C4-E9E1DA14853F}" destId="{3F8A2DF0-19BF-4370-9AB7-791B5C529BCF}" srcOrd="0" destOrd="0" parTransId="{74106FD9-D157-4537-988A-2AFA553693FD}" sibTransId="{923496CF-4F2B-438B-AF89-9882540B521D}"/>
    <dgm:cxn modelId="{BB283BF3-81B8-4EE6-9BE9-87EBD7573EC3}" srcId="{C5B66055-3A5C-4E99-9853-9CC2E68E4571}" destId="{BF1EF0B0-DB74-4CE8-B955-4252D1C301B8}" srcOrd="0" destOrd="0" parTransId="{304FA62F-1504-4DA3-8C77-11D46A93F6E8}" sibTransId="{425A0B83-2292-48B0-B9E5-692F69674E67}"/>
    <dgm:cxn modelId="{865CD1F3-BD76-41BF-BEF3-252A03AD3F2D}" srcId="{D8A7CFA5-F01C-44D9-BD01-9F6ECD56A784}" destId="{BAA72159-794F-458D-9CC6-F503CE0AE8E1}" srcOrd="0" destOrd="0" parTransId="{0FEA5760-B0CE-42FA-B134-1A8555D6CA53}" sibTransId="{97C6DCC4-78B8-418A-98C0-7FAFC27A3F72}"/>
    <dgm:cxn modelId="{27ECAAF8-8159-4574-B9DE-04D1C7986D78}" type="presOf" srcId="{14B0B1EA-1810-4BB9-BA7E-1DF695CED6C8}" destId="{3661B145-C0B1-4556-B23B-1A348B14E6A9}" srcOrd="0" destOrd="0" presId="urn:microsoft.com/office/officeart/2005/8/layout/chevron2"/>
    <dgm:cxn modelId="{37617DFA-D980-492B-B8D4-C2EC2D82BADD}" type="presOf" srcId="{CB64BDF3-8147-496F-A987-A26F73F75567}" destId="{ADBFD07E-8ABA-4F66-84B8-1C3EAD78AAA6}" srcOrd="0" destOrd="0" presId="urn:microsoft.com/office/officeart/2005/8/layout/chevron2"/>
    <dgm:cxn modelId="{120381BD-2FFE-4FA8-9630-A62149BEF97B}" type="presParOf" srcId="{ADBFD07E-8ABA-4F66-84B8-1C3EAD78AAA6}" destId="{1AC84698-A04E-4F91-8A81-4926687C7F3A}" srcOrd="0" destOrd="0" presId="urn:microsoft.com/office/officeart/2005/8/layout/chevron2"/>
    <dgm:cxn modelId="{EF09900B-19EB-4D5E-9400-7857EA828753}" type="presParOf" srcId="{1AC84698-A04E-4F91-8A81-4926687C7F3A}" destId="{81C687D1-0D21-4288-ABD6-0BFB5771AF36}" srcOrd="0" destOrd="0" presId="urn:microsoft.com/office/officeart/2005/8/layout/chevron2"/>
    <dgm:cxn modelId="{08477B2A-14B5-4DB2-B2C7-1744CD694BB4}" type="presParOf" srcId="{1AC84698-A04E-4F91-8A81-4926687C7F3A}" destId="{9F39D24F-931C-4FF8-A816-AB65471BF3CB}" srcOrd="1" destOrd="0" presId="urn:microsoft.com/office/officeart/2005/8/layout/chevron2"/>
    <dgm:cxn modelId="{2F45EA8A-7EB3-4497-B7B0-0855464605E1}" type="presParOf" srcId="{ADBFD07E-8ABA-4F66-84B8-1C3EAD78AAA6}" destId="{095E7A35-BCB0-45C4-8433-1B0F8202F517}" srcOrd="1" destOrd="0" presId="urn:microsoft.com/office/officeart/2005/8/layout/chevron2"/>
    <dgm:cxn modelId="{06B58927-5227-44E9-9AE8-C1600BF44BD5}" type="presParOf" srcId="{ADBFD07E-8ABA-4F66-84B8-1C3EAD78AAA6}" destId="{46BFC628-D022-4A6B-A627-CE6E7BB667F0}" srcOrd="2" destOrd="0" presId="urn:microsoft.com/office/officeart/2005/8/layout/chevron2"/>
    <dgm:cxn modelId="{3CEA3FCF-CF6D-4680-8E51-9C1103E36BCE}" type="presParOf" srcId="{46BFC628-D022-4A6B-A627-CE6E7BB667F0}" destId="{04035631-3BCA-48BA-92AF-580846CFBEAE}" srcOrd="0" destOrd="0" presId="urn:microsoft.com/office/officeart/2005/8/layout/chevron2"/>
    <dgm:cxn modelId="{9A0AB40A-5ADF-40C8-A396-026FD95DCEB3}" type="presParOf" srcId="{46BFC628-D022-4A6B-A627-CE6E7BB667F0}" destId="{3661B145-C0B1-4556-B23B-1A348B14E6A9}" srcOrd="1" destOrd="0" presId="urn:microsoft.com/office/officeart/2005/8/layout/chevron2"/>
    <dgm:cxn modelId="{44387461-3100-44C3-A50F-04CD9844FEF1}" type="presParOf" srcId="{ADBFD07E-8ABA-4F66-84B8-1C3EAD78AAA6}" destId="{9DB39FAA-7487-4B25-9C76-1CDB465BA8A3}" srcOrd="3" destOrd="0" presId="urn:microsoft.com/office/officeart/2005/8/layout/chevron2"/>
    <dgm:cxn modelId="{74B41FB6-39A9-4E71-BE44-12653D521518}" type="presParOf" srcId="{ADBFD07E-8ABA-4F66-84B8-1C3EAD78AAA6}" destId="{9EE36B29-E211-4162-AAF8-2E7DFFCD1D26}" srcOrd="4" destOrd="0" presId="urn:microsoft.com/office/officeart/2005/8/layout/chevron2"/>
    <dgm:cxn modelId="{1CB8776A-BC95-4C09-87E0-87526BCF566A}" type="presParOf" srcId="{9EE36B29-E211-4162-AAF8-2E7DFFCD1D26}" destId="{018B23D1-84B2-42D1-889F-F3F4CC912ABB}" srcOrd="0" destOrd="0" presId="urn:microsoft.com/office/officeart/2005/8/layout/chevron2"/>
    <dgm:cxn modelId="{E2BF6E20-DDFF-4D93-BEE5-9F42826F60C1}" type="presParOf" srcId="{9EE36B29-E211-4162-AAF8-2E7DFFCD1D26}" destId="{2215A94E-81A5-4688-A08A-37C26D4EF828}" srcOrd="1" destOrd="0" presId="urn:microsoft.com/office/officeart/2005/8/layout/chevron2"/>
    <dgm:cxn modelId="{3D6DB5AD-3416-448B-A77B-8F97D81CED6E}" type="presParOf" srcId="{ADBFD07E-8ABA-4F66-84B8-1C3EAD78AAA6}" destId="{DE1DE9BE-A5B7-4B2E-9A8C-BCDA4EA61ABF}" srcOrd="5" destOrd="0" presId="urn:microsoft.com/office/officeart/2005/8/layout/chevron2"/>
    <dgm:cxn modelId="{2CCAE724-DA7B-4FC6-9631-7E08BCE4B025}" type="presParOf" srcId="{ADBFD07E-8ABA-4F66-84B8-1C3EAD78AAA6}" destId="{44D71A4D-E7A5-44E4-9FB1-4B5AAD2F9045}" srcOrd="6" destOrd="0" presId="urn:microsoft.com/office/officeart/2005/8/layout/chevron2"/>
    <dgm:cxn modelId="{6C041595-D358-418B-9F4F-35BFD21B6604}" type="presParOf" srcId="{44D71A4D-E7A5-44E4-9FB1-4B5AAD2F9045}" destId="{D91225A9-A3F2-4E65-81D8-AB227780143F}" srcOrd="0" destOrd="0" presId="urn:microsoft.com/office/officeart/2005/8/layout/chevron2"/>
    <dgm:cxn modelId="{A30F6D1D-3360-4D02-9C77-A8E159627657}" type="presParOf" srcId="{44D71A4D-E7A5-44E4-9FB1-4B5AAD2F9045}" destId="{35367A8C-79A5-40D6-81E9-E90932B66320}" srcOrd="1" destOrd="0" presId="urn:microsoft.com/office/officeart/2005/8/layout/chevron2"/>
    <dgm:cxn modelId="{BBFACE5C-9E32-4577-B39D-28A9F7B83E39}" type="presParOf" srcId="{ADBFD07E-8ABA-4F66-84B8-1C3EAD78AAA6}" destId="{3ADD5B46-41EF-40E5-BEB4-A39B83B9DB2A}" srcOrd="7" destOrd="0" presId="urn:microsoft.com/office/officeart/2005/8/layout/chevron2"/>
    <dgm:cxn modelId="{6C390AA9-5578-4964-A4FA-A8D999685CEF}" type="presParOf" srcId="{ADBFD07E-8ABA-4F66-84B8-1C3EAD78AAA6}" destId="{8AA9FAE0-8EBD-42B0-8F39-21A145B0C44B}" srcOrd="8" destOrd="0" presId="urn:microsoft.com/office/officeart/2005/8/layout/chevron2"/>
    <dgm:cxn modelId="{195B8233-A566-468B-9FC6-E9577C17E92D}" type="presParOf" srcId="{8AA9FAE0-8EBD-42B0-8F39-21A145B0C44B}" destId="{F4C33CD9-9336-4517-914E-354100BAA649}" srcOrd="0" destOrd="0" presId="urn:microsoft.com/office/officeart/2005/8/layout/chevron2"/>
    <dgm:cxn modelId="{350344F5-7CCB-4CBB-BC2E-9300C59BC239}" type="presParOf" srcId="{8AA9FAE0-8EBD-42B0-8F39-21A145B0C44B}" destId="{1529AB17-C4D5-4D3A-9943-BEDCD2808C3F}" srcOrd="1" destOrd="0" presId="urn:microsoft.com/office/officeart/2005/8/layout/chevron2"/>
    <dgm:cxn modelId="{B79542DC-1CB0-49A7-9B41-908ACD95D448}" type="presParOf" srcId="{ADBFD07E-8ABA-4F66-84B8-1C3EAD78AAA6}" destId="{7BAEAE8E-9472-4724-B552-9F111A8C3B57}" srcOrd="9" destOrd="0" presId="urn:microsoft.com/office/officeart/2005/8/layout/chevron2"/>
    <dgm:cxn modelId="{86E4F8D4-D7E2-4E8F-AB77-A19B32FD3A7A}" type="presParOf" srcId="{ADBFD07E-8ABA-4F66-84B8-1C3EAD78AAA6}" destId="{EE18C2CE-2CAF-4206-837F-BDF49D744A3F}" srcOrd="10" destOrd="0" presId="urn:microsoft.com/office/officeart/2005/8/layout/chevron2"/>
    <dgm:cxn modelId="{CF09F00D-490E-415F-83C3-38BAF7E63F15}" type="presParOf" srcId="{EE18C2CE-2CAF-4206-837F-BDF49D744A3F}" destId="{254819B4-0370-4F23-8CC2-93AF27038F51}" srcOrd="0" destOrd="0" presId="urn:microsoft.com/office/officeart/2005/8/layout/chevron2"/>
    <dgm:cxn modelId="{0FEDA7FB-5CA8-4B27-8551-02A0AE6172A8}" type="presParOf" srcId="{EE18C2CE-2CAF-4206-837F-BDF49D744A3F}" destId="{B83E54E3-17D2-4E32-BEA5-2C73BA8686CF}" srcOrd="1" destOrd="0" presId="urn:microsoft.com/office/officeart/2005/8/layout/chevron2"/>
    <dgm:cxn modelId="{DF248649-C2E0-4802-A799-3DAC34F1B3DA}" type="presParOf" srcId="{ADBFD07E-8ABA-4F66-84B8-1C3EAD78AAA6}" destId="{7DEBFD7E-3CE6-491A-BFD4-8922986A8616}" srcOrd="11" destOrd="0" presId="urn:microsoft.com/office/officeart/2005/8/layout/chevron2"/>
    <dgm:cxn modelId="{90724E18-5DC2-4325-99CB-2FE5F8E18CCA}" type="presParOf" srcId="{ADBFD07E-8ABA-4F66-84B8-1C3EAD78AAA6}" destId="{4881F8A3-212B-4887-B615-CA64F5F7BEB3}" srcOrd="12" destOrd="0" presId="urn:microsoft.com/office/officeart/2005/8/layout/chevron2"/>
    <dgm:cxn modelId="{1BF043E8-9B94-4096-9DDE-80AFDCBA014D}" type="presParOf" srcId="{4881F8A3-212B-4887-B615-CA64F5F7BEB3}" destId="{2C8612A8-F6DC-4020-B265-1654B94A8B9A}" srcOrd="0" destOrd="0" presId="urn:microsoft.com/office/officeart/2005/8/layout/chevron2"/>
    <dgm:cxn modelId="{DB96C85B-1139-4F31-8D72-71F49CB582DF}" type="presParOf" srcId="{4881F8A3-212B-4887-B615-CA64F5F7BEB3}" destId="{1D3FD1F8-0E78-496F-BCA0-9D93D9E5CED2}"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9709FEA0-E332-4C57-B1A7-260506F88FCF}" type="doc">
      <dgm:prSet loTypeId="urn:microsoft.com/office/officeart/2008/layout/PictureStrips" loCatId="picture" qsTypeId="urn:microsoft.com/office/officeart/2005/8/quickstyle/simple1" qsCatId="simple" csTypeId="urn:microsoft.com/office/officeart/2005/8/colors/accent1_2" csCatId="accent1" phldr="1"/>
      <dgm:spPr/>
      <dgm:t>
        <a:bodyPr/>
        <a:lstStyle/>
        <a:p>
          <a:endParaRPr lang="ru-RU"/>
        </a:p>
      </dgm:t>
    </dgm:pt>
    <dgm:pt modelId="{96EA5DDF-E82E-4914-A50F-650817AD5E96}">
      <dgm:prSet phldrT="[Текст]"/>
      <dgm:spPr/>
      <dgm:t>
        <a:bodyPr/>
        <a:lstStyle/>
        <a:p>
          <a:r>
            <a:rPr lang="en-US" dirty="0" err="1"/>
            <a:t>O’z</a:t>
          </a:r>
          <a:r>
            <a:rPr lang="en-US" dirty="0"/>
            <a:t> </a:t>
          </a:r>
          <a:r>
            <a:rPr lang="en-US" dirty="0" err="1"/>
            <a:t>ishini</a:t>
          </a:r>
          <a:r>
            <a:rPr lang="en-US" dirty="0"/>
            <a:t> </a:t>
          </a:r>
          <a:r>
            <a:rPr lang="en-US" dirty="0" err="1"/>
            <a:t>to’g’ri</a:t>
          </a:r>
          <a:r>
            <a:rPr lang="en-US" dirty="0"/>
            <a:t> </a:t>
          </a:r>
          <a:r>
            <a:rPr lang="en-US" dirty="0" err="1"/>
            <a:t>anglash</a:t>
          </a:r>
          <a:r>
            <a:rPr lang="en-US" dirty="0"/>
            <a:t>	</a:t>
          </a:r>
          <a:endParaRPr lang="ru-RU" dirty="0"/>
        </a:p>
      </dgm:t>
    </dgm:pt>
    <dgm:pt modelId="{DB6152C8-5B2A-4AA8-9595-1E29445C6B3F}" type="parTrans" cxnId="{892D0B00-BDBC-4470-9777-ECAF80E308EE}">
      <dgm:prSet/>
      <dgm:spPr/>
      <dgm:t>
        <a:bodyPr/>
        <a:lstStyle/>
        <a:p>
          <a:endParaRPr lang="ru-RU"/>
        </a:p>
      </dgm:t>
    </dgm:pt>
    <dgm:pt modelId="{5074D59D-D050-48B0-BD0F-31521B43AF02}" type="sibTrans" cxnId="{892D0B00-BDBC-4470-9777-ECAF80E308EE}">
      <dgm:prSet/>
      <dgm:spPr/>
      <dgm:t>
        <a:bodyPr/>
        <a:lstStyle/>
        <a:p>
          <a:endParaRPr lang="ru-RU"/>
        </a:p>
      </dgm:t>
    </dgm:pt>
    <dgm:pt modelId="{65C6A701-60BD-4F43-B5D8-33406FF9B1BF}">
      <dgm:prSet phldrT="[Текст]"/>
      <dgm:spPr/>
      <dgm:t>
        <a:bodyPr/>
        <a:lstStyle/>
        <a:p>
          <a:r>
            <a:rPr lang="en-US" dirty="0" err="1"/>
            <a:t>O’z</a:t>
          </a:r>
          <a:r>
            <a:rPr lang="en-US" dirty="0"/>
            <a:t> </a:t>
          </a:r>
          <a:r>
            <a:rPr lang="en-US" dirty="0" err="1"/>
            <a:t>ishiga</a:t>
          </a:r>
          <a:r>
            <a:rPr lang="en-US" dirty="0"/>
            <a:t> </a:t>
          </a:r>
          <a:r>
            <a:rPr lang="en-US" dirty="0" err="1"/>
            <a:t>nisbatan</a:t>
          </a:r>
          <a:r>
            <a:rPr lang="en-US" dirty="0"/>
            <a:t> </a:t>
          </a:r>
          <a:r>
            <a:rPr lang="en-US" dirty="0" err="1"/>
            <a:t>javobgarlikni</a:t>
          </a:r>
          <a:r>
            <a:rPr lang="en-US" dirty="0"/>
            <a:t> </a:t>
          </a:r>
          <a:r>
            <a:rPr lang="en-US" dirty="0" err="1"/>
            <a:t>oshishi</a:t>
          </a:r>
          <a:endParaRPr lang="ru-RU" dirty="0"/>
        </a:p>
      </dgm:t>
    </dgm:pt>
    <dgm:pt modelId="{0D667ED7-B3A2-4EA4-9C6F-ADF5A6456EC4}" type="parTrans" cxnId="{BE64719C-3EF8-4527-B4A1-42BE8F1178C4}">
      <dgm:prSet/>
      <dgm:spPr/>
      <dgm:t>
        <a:bodyPr/>
        <a:lstStyle/>
        <a:p>
          <a:endParaRPr lang="ru-RU"/>
        </a:p>
      </dgm:t>
    </dgm:pt>
    <dgm:pt modelId="{0921650B-717E-42B4-A7A9-63F9798326B2}" type="sibTrans" cxnId="{BE64719C-3EF8-4527-B4A1-42BE8F1178C4}">
      <dgm:prSet/>
      <dgm:spPr/>
      <dgm:t>
        <a:bodyPr/>
        <a:lstStyle/>
        <a:p>
          <a:endParaRPr lang="ru-RU"/>
        </a:p>
      </dgm:t>
    </dgm:pt>
    <dgm:pt modelId="{1759794A-0F3E-4674-A263-289E67BF15E0}">
      <dgm:prSet phldrT="[Текст]"/>
      <dgm:spPr/>
      <dgm:t>
        <a:bodyPr/>
        <a:lstStyle/>
        <a:p>
          <a:r>
            <a:rPr lang="en-US" dirty="0" err="1"/>
            <a:t>O’z</a:t>
          </a:r>
          <a:r>
            <a:rPr lang="en-US" dirty="0"/>
            <a:t> </a:t>
          </a:r>
          <a:r>
            <a:rPr lang="en-US" dirty="0" err="1"/>
            <a:t>ishini</a:t>
          </a:r>
          <a:r>
            <a:rPr lang="en-US" dirty="0"/>
            <a:t> </a:t>
          </a:r>
          <a:r>
            <a:rPr lang="en-US" dirty="0" err="1"/>
            <a:t>yangi</a:t>
          </a:r>
          <a:r>
            <a:rPr lang="en-US" dirty="0"/>
            <a:t> </a:t>
          </a:r>
          <a:r>
            <a:rPr lang="en-US" dirty="0" err="1"/>
            <a:t>mutahasislarga</a:t>
          </a:r>
          <a:r>
            <a:rPr lang="en-US" dirty="0"/>
            <a:t> </a:t>
          </a:r>
          <a:r>
            <a:rPr lang="en-US" dirty="0" err="1"/>
            <a:t>o’rgata</a:t>
          </a:r>
          <a:r>
            <a:rPr lang="en-US" dirty="0"/>
            <a:t> </a:t>
          </a:r>
          <a:r>
            <a:rPr lang="en-US" dirty="0" err="1"/>
            <a:t>oladigan</a:t>
          </a:r>
          <a:r>
            <a:rPr lang="en-US" dirty="0"/>
            <a:t> </a:t>
          </a:r>
          <a:r>
            <a:rPr lang="en-US" dirty="0" err="1"/>
            <a:t>hodim</a:t>
          </a:r>
          <a:endParaRPr lang="ru-RU" dirty="0"/>
        </a:p>
      </dgm:t>
    </dgm:pt>
    <dgm:pt modelId="{1683093B-7A52-4F5B-AC35-85C2C95C5209}" type="parTrans" cxnId="{C63CDD97-144E-40E9-BC68-8C3D2F7BCA4E}">
      <dgm:prSet/>
      <dgm:spPr/>
      <dgm:t>
        <a:bodyPr/>
        <a:lstStyle/>
        <a:p>
          <a:endParaRPr lang="ru-RU"/>
        </a:p>
      </dgm:t>
    </dgm:pt>
    <dgm:pt modelId="{0E6D6E5F-E97D-4D0D-A5A9-E7C53F6F8B89}" type="sibTrans" cxnId="{C63CDD97-144E-40E9-BC68-8C3D2F7BCA4E}">
      <dgm:prSet/>
      <dgm:spPr/>
      <dgm:t>
        <a:bodyPr/>
        <a:lstStyle/>
        <a:p>
          <a:endParaRPr lang="ru-RU"/>
        </a:p>
      </dgm:t>
    </dgm:pt>
    <dgm:pt modelId="{9E161F75-C2DE-4240-B9AE-88306AB9C163}" type="pres">
      <dgm:prSet presAssocID="{9709FEA0-E332-4C57-B1A7-260506F88FCF}" presName="Name0" presStyleCnt="0">
        <dgm:presLayoutVars>
          <dgm:dir/>
          <dgm:resizeHandles val="exact"/>
        </dgm:presLayoutVars>
      </dgm:prSet>
      <dgm:spPr/>
    </dgm:pt>
    <dgm:pt modelId="{610F3A55-0950-4EAB-A83B-9962E5696CCB}" type="pres">
      <dgm:prSet presAssocID="{96EA5DDF-E82E-4914-A50F-650817AD5E96}" presName="composite" presStyleCnt="0"/>
      <dgm:spPr/>
    </dgm:pt>
    <dgm:pt modelId="{C7A9FA2F-BCB9-4F97-B950-15BC4F46BA90}" type="pres">
      <dgm:prSet presAssocID="{96EA5DDF-E82E-4914-A50F-650817AD5E96}" presName="rect1" presStyleLbl="trAlignAcc1" presStyleIdx="0" presStyleCnt="3" custScaleX="170445" custLinFactNeighborY="2230">
        <dgm:presLayoutVars>
          <dgm:bulletEnabled val="1"/>
        </dgm:presLayoutVars>
      </dgm:prSet>
      <dgm:spPr/>
    </dgm:pt>
    <dgm:pt modelId="{37087F78-B67A-4FE1-BCF0-2E528484AAEF}" type="pres">
      <dgm:prSet presAssocID="{96EA5DDF-E82E-4914-A50F-650817AD5E96}" presName="rect2" presStyleLbl="fgImgPlace1" presStyleIdx="0" presStyleCnt="3" custLinFactX="-104876" custLinFactNeighborX="-200000"/>
      <dgm:spPr/>
    </dgm:pt>
    <dgm:pt modelId="{C47CBF40-CEA4-43CE-BF05-4D20083396C4}" type="pres">
      <dgm:prSet presAssocID="{5074D59D-D050-48B0-BD0F-31521B43AF02}" presName="sibTrans" presStyleCnt="0"/>
      <dgm:spPr/>
    </dgm:pt>
    <dgm:pt modelId="{FB4671D6-D9DD-4A90-9B47-2BB4C6A39E74}" type="pres">
      <dgm:prSet presAssocID="{65C6A701-60BD-4F43-B5D8-33406FF9B1BF}" presName="composite" presStyleCnt="0"/>
      <dgm:spPr/>
    </dgm:pt>
    <dgm:pt modelId="{448B3767-6754-4E1B-B03F-0CB8E73B33C0}" type="pres">
      <dgm:prSet presAssocID="{65C6A701-60BD-4F43-B5D8-33406FF9B1BF}" presName="rect1" presStyleLbl="trAlignAcc1" presStyleIdx="1" presStyleCnt="3" custScaleX="172066">
        <dgm:presLayoutVars>
          <dgm:bulletEnabled val="1"/>
        </dgm:presLayoutVars>
      </dgm:prSet>
      <dgm:spPr/>
    </dgm:pt>
    <dgm:pt modelId="{AE4170AD-BE3D-4C59-B04D-FBF45D23EE5C}" type="pres">
      <dgm:prSet presAssocID="{65C6A701-60BD-4F43-B5D8-33406FF9B1BF}" presName="rect2" presStyleLbl="fgImgPlace1" presStyleIdx="1" presStyleCnt="3" custLinFactX="-100000" custLinFactNeighborX="-152104" custLinFactNeighborY="12792"/>
      <dgm:spPr/>
    </dgm:pt>
    <dgm:pt modelId="{EA6E9734-4EDC-449C-8028-32F696DB636D}" type="pres">
      <dgm:prSet presAssocID="{0921650B-717E-42B4-A7A9-63F9798326B2}" presName="sibTrans" presStyleCnt="0"/>
      <dgm:spPr/>
    </dgm:pt>
    <dgm:pt modelId="{E674608D-CF5F-4522-BF88-F28A7DEA10CA}" type="pres">
      <dgm:prSet presAssocID="{1759794A-0F3E-4674-A263-289E67BF15E0}" presName="composite" presStyleCnt="0"/>
      <dgm:spPr/>
    </dgm:pt>
    <dgm:pt modelId="{FBA96DAA-42D8-4E98-B8BE-ABCF76BF014F}" type="pres">
      <dgm:prSet presAssocID="{1759794A-0F3E-4674-A263-289E67BF15E0}" presName="rect1" presStyleLbl="trAlignAcc1" presStyleIdx="2" presStyleCnt="3" custScaleX="168813">
        <dgm:presLayoutVars>
          <dgm:bulletEnabled val="1"/>
        </dgm:presLayoutVars>
      </dgm:prSet>
      <dgm:spPr/>
    </dgm:pt>
    <dgm:pt modelId="{8E608BA6-1375-40E0-BE65-C39F16B4A1EE}" type="pres">
      <dgm:prSet presAssocID="{1759794A-0F3E-4674-A263-289E67BF15E0}" presName="rect2" presStyleLbl="fgImgPlace1" presStyleIdx="2" presStyleCnt="3" custLinFactX="-100000" custLinFactNeighborX="-142921" custLinFactNeighborY="11325"/>
      <dgm:spPr/>
    </dgm:pt>
  </dgm:ptLst>
  <dgm:cxnLst>
    <dgm:cxn modelId="{892D0B00-BDBC-4470-9777-ECAF80E308EE}" srcId="{9709FEA0-E332-4C57-B1A7-260506F88FCF}" destId="{96EA5DDF-E82E-4914-A50F-650817AD5E96}" srcOrd="0" destOrd="0" parTransId="{DB6152C8-5B2A-4AA8-9595-1E29445C6B3F}" sibTransId="{5074D59D-D050-48B0-BD0F-31521B43AF02}"/>
    <dgm:cxn modelId="{30313A3E-CB24-4DB9-948C-6EE42326E140}" type="presOf" srcId="{1759794A-0F3E-4674-A263-289E67BF15E0}" destId="{FBA96DAA-42D8-4E98-B8BE-ABCF76BF014F}" srcOrd="0" destOrd="0" presId="urn:microsoft.com/office/officeart/2008/layout/PictureStrips"/>
    <dgm:cxn modelId="{6DF2C540-0E2A-4569-98B8-F2C381884132}" type="presOf" srcId="{96EA5DDF-E82E-4914-A50F-650817AD5E96}" destId="{C7A9FA2F-BCB9-4F97-B950-15BC4F46BA90}" srcOrd="0" destOrd="0" presId="urn:microsoft.com/office/officeart/2008/layout/PictureStrips"/>
    <dgm:cxn modelId="{E51A0D8F-D908-428B-BAC7-BB9342E17542}" type="presOf" srcId="{65C6A701-60BD-4F43-B5D8-33406FF9B1BF}" destId="{448B3767-6754-4E1B-B03F-0CB8E73B33C0}" srcOrd="0" destOrd="0" presId="urn:microsoft.com/office/officeart/2008/layout/PictureStrips"/>
    <dgm:cxn modelId="{C63CDD97-144E-40E9-BC68-8C3D2F7BCA4E}" srcId="{9709FEA0-E332-4C57-B1A7-260506F88FCF}" destId="{1759794A-0F3E-4674-A263-289E67BF15E0}" srcOrd="2" destOrd="0" parTransId="{1683093B-7A52-4F5B-AC35-85C2C95C5209}" sibTransId="{0E6D6E5F-E97D-4D0D-A5A9-E7C53F6F8B89}"/>
    <dgm:cxn modelId="{F73F6E98-99C8-41FB-BFD9-C542EAA64CA2}" type="presOf" srcId="{9709FEA0-E332-4C57-B1A7-260506F88FCF}" destId="{9E161F75-C2DE-4240-B9AE-88306AB9C163}" srcOrd="0" destOrd="0" presId="urn:microsoft.com/office/officeart/2008/layout/PictureStrips"/>
    <dgm:cxn modelId="{BE64719C-3EF8-4527-B4A1-42BE8F1178C4}" srcId="{9709FEA0-E332-4C57-B1A7-260506F88FCF}" destId="{65C6A701-60BD-4F43-B5D8-33406FF9B1BF}" srcOrd="1" destOrd="0" parTransId="{0D667ED7-B3A2-4EA4-9C6F-ADF5A6456EC4}" sibTransId="{0921650B-717E-42B4-A7A9-63F9798326B2}"/>
    <dgm:cxn modelId="{08D87302-59EB-4D39-A006-6FA4F2FEA231}" type="presParOf" srcId="{9E161F75-C2DE-4240-B9AE-88306AB9C163}" destId="{610F3A55-0950-4EAB-A83B-9962E5696CCB}" srcOrd="0" destOrd="0" presId="urn:microsoft.com/office/officeart/2008/layout/PictureStrips"/>
    <dgm:cxn modelId="{39C0A66C-F48D-482C-AF00-65FA73AE446F}" type="presParOf" srcId="{610F3A55-0950-4EAB-A83B-9962E5696CCB}" destId="{C7A9FA2F-BCB9-4F97-B950-15BC4F46BA90}" srcOrd="0" destOrd="0" presId="urn:microsoft.com/office/officeart/2008/layout/PictureStrips"/>
    <dgm:cxn modelId="{76351001-145D-43B3-BB3F-A3D820F8D38E}" type="presParOf" srcId="{610F3A55-0950-4EAB-A83B-9962E5696CCB}" destId="{37087F78-B67A-4FE1-BCF0-2E528484AAEF}" srcOrd="1" destOrd="0" presId="urn:microsoft.com/office/officeart/2008/layout/PictureStrips"/>
    <dgm:cxn modelId="{17DB52E6-729A-4EC3-AAD7-20F99D72B4F9}" type="presParOf" srcId="{9E161F75-C2DE-4240-B9AE-88306AB9C163}" destId="{C47CBF40-CEA4-43CE-BF05-4D20083396C4}" srcOrd="1" destOrd="0" presId="urn:microsoft.com/office/officeart/2008/layout/PictureStrips"/>
    <dgm:cxn modelId="{40956A01-8FFC-41EA-8546-7C9EB807195D}" type="presParOf" srcId="{9E161F75-C2DE-4240-B9AE-88306AB9C163}" destId="{FB4671D6-D9DD-4A90-9B47-2BB4C6A39E74}" srcOrd="2" destOrd="0" presId="urn:microsoft.com/office/officeart/2008/layout/PictureStrips"/>
    <dgm:cxn modelId="{C5CA8672-A791-4C46-93FC-C59909D97848}" type="presParOf" srcId="{FB4671D6-D9DD-4A90-9B47-2BB4C6A39E74}" destId="{448B3767-6754-4E1B-B03F-0CB8E73B33C0}" srcOrd="0" destOrd="0" presId="urn:microsoft.com/office/officeart/2008/layout/PictureStrips"/>
    <dgm:cxn modelId="{7CC8BBD0-5F31-427F-B608-C9BB0A934892}" type="presParOf" srcId="{FB4671D6-D9DD-4A90-9B47-2BB4C6A39E74}" destId="{AE4170AD-BE3D-4C59-B04D-FBF45D23EE5C}" srcOrd="1" destOrd="0" presId="urn:microsoft.com/office/officeart/2008/layout/PictureStrips"/>
    <dgm:cxn modelId="{C263A3A4-0808-40EC-A709-C8D998A07D21}" type="presParOf" srcId="{9E161F75-C2DE-4240-B9AE-88306AB9C163}" destId="{EA6E9734-4EDC-449C-8028-32F696DB636D}" srcOrd="3" destOrd="0" presId="urn:microsoft.com/office/officeart/2008/layout/PictureStrips"/>
    <dgm:cxn modelId="{8FAF6E63-CA93-4BD0-91DA-EC32FBBF5DE4}" type="presParOf" srcId="{9E161F75-C2DE-4240-B9AE-88306AB9C163}" destId="{E674608D-CF5F-4522-BF88-F28A7DEA10CA}" srcOrd="4" destOrd="0" presId="urn:microsoft.com/office/officeart/2008/layout/PictureStrips"/>
    <dgm:cxn modelId="{9C990BF1-B7C2-4B0E-BEE8-92D55FF9C5CB}" type="presParOf" srcId="{E674608D-CF5F-4522-BF88-F28A7DEA10CA}" destId="{FBA96DAA-42D8-4E98-B8BE-ABCF76BF014F}" srcOrd="0" destOrd="0" presId="urn:microsoft.com/office/officeart/2008/layout/PictureStrips"/>
    <dgm:cxn modelId="{74064F58-4E75-4573-AEEB-AC26202D1B3A}" type="presParOf" srcId="{E674608D-CF5F-4522-BF88-F28A7DEA10CA}" destId="{8E608BA6-1375-40E0-BE65-C39F16B4A1EE}" srcOrd="1" destOrd="0" presId="urn:microsoft.com/office/officeart/2008/layout/PictureStrip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9CF5B94B-800E-4EBD-8EC5-BE9E36FF362D}" type="doc">
      <dgm:prSet loTypeId="urn:microsoft.com/office/officeart/2005/8/layout/funnel1" loCatId="process" qsTypeId="urn:microsoft.com/office/officeart/2005/8/quickstyle/simple1" qsCatId="simple" csTypeId="urn:microsoft.com/office/officeart/2005/8/colors/colorful4" csCatId="colorful" phldr="1"/>
      <dgm:spPr/>
      <dgm:t>
        <a:bodyPr/>
        <a:lstStyle/>
        <a:p>
          <a:endParaRPr lang="ru-RU"/>
        </a:p>
      </dgm:t>
    </dgm:pt>
    <dgm:pt modelId="{778403A9-6427-45CD-8DA5-D8CA4688C854}">
      <dgm:prSet phldrT="[Текст]"/>
      <dgm:spPr/>
      <dgm:t>
        <a:bodyPr/>
        <a:lstStyle/>
        <a:p>
          <a:r>
            <a:rPr lang="en-US" dirty="0" err="1"/>
            <a:t>Gigienik</a:t>
          </a:r>
          <a:endParaRPr lang="ru-RU" dirty="0"/>
        </a:p>
      </dgm:t>
    </dgm:pt>
    <dgm:pt modelId="{6B69ACA8-9F01-487C-996F-A000470FDE64}" type="parTrans" cxnId="{C754421E-1CF4-43F4-8FA7-023D5A1A8CC6}">
      <dgm:prSet/>
      <dgm:spPr/>
      <dgm:t>
        <a:bodyPr/>
        <a:lstStyle/>
        <a:p>
          <a:endParaRPr lang="ru-RU"/>
        </a:p>
      </dgm:t>
    </dgm:pt>
    <dgm:pt modelId="{72694633-E2C0-4430-91C9-30338C99F4CD}" type="sibTrans" cxnId="{C754421E-1CF4-43F4-8FA7-023D5A1A8CC6}">
      <dgm:prSet/>
      <dgm:spPr/>
      <dgm:t>
        <a:bodyPr/>
        <a:lstStyle/>
        <a:p>
          <a:endParaRPr lang="ru-RU"/>
        </a:p>
      </dgm:t>
    </dgm:pt>
    <dgm:pt modelId="{54DF5908-BDAB-4617-B0DC-473DCACB0EBC}">
      <dgm:prSet phldrT="[Текст]"/>
      <dgm:spPr/>
      <dgm:t>
        <a:bodyPr/>
        <a:lstStyle/>
        <a:p>
          <a:r>
            <a:rPr lang="en-US" dirty="0" err="1"/>
            <a:t>Xavfsizlik</a:t>
          </a:r>
          <a:endParaRPr lang="ru-RU" dirty="0"/>
        </a:p>
      </dgm:t>
    </dgm:pt>
    <dgm:pt modelId="{CFC4AA5A-0ED2-461D-BC23-9A047B199088}" type="parTrans" cxnId="{E17020D0-55A5-4FC6-928F-8997DF043468}">
      <dgm:prSet/>
      <dgm:spPr/>
      <dgm:t>
        <a:bodyPr/>
        <a:lstStyle/>
        <a:p>
          <a:endParaRPr lang="ru-RU"/>
        </a:p>
      </dgm:t>
    </dgm:pt>
    <dgm:pt modelId="{97A57C40-5BF1-496A-9C21-086E61BB7F6B}" type="sibTrans" cxnId="{E17020D0-55A5-4FC6-928F-8997DF043468}">
      <dgm:prSet/>
      <dgm:spPr/>
      <dgm:t>
        <a:bodyPr/>
        <a:lstStyle/>
        <a:p>
          <a:endParaRPr lang="ru-RU"/>
        </a:p>
      </dgm:t>
    </dgm:pt>
    <dgm:pt modelId="{2DD4100F-5E4D-4BAD-A5AA-69340C5E30B6}">
      <dgm:prSet phldrT="[Текст]"/>
      <dgm:spPr/>
      <dgm:t>
        <a:bodyPr/>
        <a:lstStyle/>
        <a:p>
          <a:r>
            <a:rPr lang="en-US" dirty="0" err="1"/>
            <a:t>Atrof-muhit</a:t>
          </a:r>
          <a:endParaRPr lang="ru-RU" dirty="0"/>
        </a:p>
      </dgm:t>
    </dgm:pt>
    <dgm:pt modelId="{9FFACEDD-3BDA-4AD2-99C8-1A1B5DD31FFC}" type="parTrans" cxnId="{817713F1-562B-4DC9-8FFE-5F0D5DF00B24}">
      <dgm:prSet/>
      <dgm:spPr/>
      <dgm:t>
        <a:bodyPr/>
        <a:lstStyle/>
        <a:p>
          <a:endParaRPr lang="ru-RU"/>
        </a:p>
      </dgm:t>
    </dgm:pt>
    <dgm:pt modelId="{A04BBCAD-1D18-4766-95F7-328C4B336949}" type="sibTrans" cxnId="{817713F1-562B-4DC9-8FFE-5F0D5DF00B24}">
      <dgm:prSet/>
      <dgm:spPr/>
      <dgm:t>
        <a:bodyPr/>
        <a:lstStyle/>
        <a:p>
          <a:endParaRPr lang="ru-RU"/>
        </a:p>
      </dgm:t>
    </dgm:pt>
    <dgm:pt modelId="{CF0E47AC-6032-4C70-AC4C-907BC1048F44}">
      <dgm:prSet phldrT="[Текст]"/>
      <dgm:spPr/>
      <dgm:t>
        <a:bodyPr/>
        <a:lstStyle/>
        <a:p>
          <a:r>
            <a:rPr lang="en-US" dirty="0"/>
            <a:t>“0” </a:t>
          </a:r>
          <a:r>
            <a:rPr lang="en-US" dirty="0" err="1"/>
            <a:t>baxtsiz</a:t>
          </a:r>
          <a:r>
            <a:rPr lang="en-US" dirty="0"/>
            <a:t> </a:t>
          </a:r>
          <a:r>
            <a:rPr lang="en-US" dirty="0" err="1"/>
            <a:t>hodisa</a:t>
          </a:r>
          <a:endParaRPr lang="ru-RU" dirty="0"/>
        </a:p>
      </dgm:t>
    </dgm:pt>
    <dgm:pt modelId="{6A7354A8-8440-4D77-A9DE-2F84B25EF433}" type="parTrans" cxnId="{9929D728-0D7A-4850-A325-EBE3669B9AAA}">
      <dgm:prSet/>
      <dgm:spPr/>
      <dgm:t>
        <a:bodyPr/>
        <a:lstStyle/>
        <a:p>
          <a:endParaRPr lang="ru-RU"/>
        </a:p>
      </dgm:t>
    </dgm:pt>
    <dgm:pt modelId="{4A29F073-97B5-4280-A7CC-73D00DAFEACF}" type="sibTrans" cxnId="{9929D728-0D7A-4850-A325-EBE3669B9AAA}">
      <dgm:prSet/>
      <dgm:spPr/>
      <dgm:t>
        <a:bodyPr/>
        <a:lstStyle/>
        <a:p>
          <a:endParaRPr lang="ru-RU"/>
        </a:p>
      </dgm:t>
    </dgm:pt>
    <dgm:pt modelId="{C2380258-ABC9-4649-B0BC-F63E06F432BA}" type="pres">
      <dgm:prSet presAssocID="{9CF5B94B-800E-4EBD-8EC5-BE9E36FF362D}" presName="Name0" presStyleCnt="0">
        <dgm:presLayoutVars>
          <dgm:chMax val="4"/>
          <dgm:resizeHandles val="exact"/>
        </dgm:presLayoutVars>
      </dgm:prSet>
      <dgm:spPr/>
    </dgm:pt>
    <dgm:pt modelId="{06DC4D77-DBEE-41BC-9A18-DB8D34CB336C}" type="pres">
      <dgm:prSet presAssocID="{9CF5B94B-800E-4EBD-8EC5-BE9E36FF362D}" presName="ellipse" presStyleLbl="trBgShp" presStyleIdx="0" presStyleCnt="1"/>
      <dgm:spPr/>
    </dgm:pt>
    <dgm:pt modelId="{CD4E90D2-5DF1-4711-82A4-C141242536CA}" type="pres">
      <dgm:prSet presAssocID="{9CF5B94B-800E-4EBD-8EC5-BE9E36FF362D}" presName="arrow1" presStyleLbl="fgShp" presStyleIdx="0" presStyleCnt="1"/>
      <dgm:spPr/>
    </dgm:pt>
    <dgm:pt modelId="{87B09890-070B-4424-A106-A4170ABFBABC}" type="pres">
      <dgm:prSet presAssocID="{9CF5B94B-800E-4EBD-8EC5-BE9E36FF362D}" presName="rectangle" presStyleLbl="revTx" presStyleIdx="0" presStyleCnt="1">
        <dgm:presLayoutVars>
          <dgm:bulletEnabled val="1"/>
        </dgm:presLayoutVars>
      </dgm:prSet>
      <dgm:spPr/>
    </dgm:pt>
    <dgm:pt modelId="{FA983219-00E7-4BFB-AE75-9BCF17A7D61E}" type="pres">
      <dgm:prSet presAssocID="{54DF5908-BDAB-4617-B0DC-473DCACB0EBC}" presName="item1" presStyleLbl="node1" presStyleIdx="0" presStyleCnt="3">
        <dgm:presLayoutVars>
          <dgm:bulletEnabled val="1"/>
        </dgm:presLayoutVars>
      </dgm:prSet>
      <dgm:spPr/>
    </dgm:pt>
    <dgm:pt modelId="{CB906467-BAF0-4C09-A198-33A7AFA884DB}" type="pres">
      <dgm:prSet presAssocID="{2DD4100F-5E4D-4BAD-A5AA-69340C5E30B6}" presName="item2" presStyleLbl="node1" presStyleIdx="1" presStyleCnt="3">
        <dgm:presLayoutVars>
          <dgm:bulletEnabled val="1"/>
        </dgm:presLayoutVars>
      </dgm:prSet>
      <dgm:spPr/>
    </dgm:pt>
    <dgm:pt modelId="{82118AE3-2346-4B8F-B294-C16063172375}" type="pres">
      <dgm:prSet presAssocID="{CF0E47AC-6032-4C70-AC4C-907BC1048F44}" presName="item3" presStyleLbl="node1" presStyleIdx="2" presStyleCnt="3">
        <dgm:presLayoutVars>
          <dgm:bulletEnabled val="1"/>
        </dgm:presLayoutVars>
      </dgm:prSet>
      <dgm:spPr/>
    </dgm:pt>
    <dgm:pt modelId="{A83968B2-E9B9-4C49-88A4-3D084F1778BC}" type="pres">
      <dgm:prSet presAssocID="{9CF5B94B-800E-4EBD-8EC5-BE9E36FF362D}" presName="funnel" presStyleLbl="trAlignAcc1" presStyleIdx="0" presStyleCnt="1"/>
      <dgm:spPr/>
    </dgm:pt>
  </dgm:ptLst>
  <dgm:cxnLst>
    <dgm:cxn modelId="{C754421E-1CF4-43F4-8FA7-023D5A1A8CC6}" srcId="{9CF5B94B-800E-4EBD-8EC5-BE9E36FF362D}" destId="{778403A9-6427-45CD-8DA5-D8CA4688C854}" srcOrd="0" destOrd="0" parTransId="{6B69ACA8-9F01-487C-996F-A000470FDE64}" sibTransId="{72694633-E2C0-4430-91C9-30338C99F4CD}"/>
    <dgm:cxn modelId="{6FAAE020-65A8-4A38-9EEA-46CB91666206}" type="presOf" srcId="{54DF5908-BDAB-4617-B0DC-473DCACB0EBC}" destId="{CB906467-BAF0-4C09-A198-33A7AFA884DB}" srcOrd="0" destOrd="0" presId="urn:microsoft.com/office/officeart/2005/8/layout/funnel1"/>
    <dgm:cxn modelId="{9929D728-0D7A-4850-A325-EBE3669B9AAA}" srcId="{9CF5B94B-800E-4EBD-8EC5-BE9E36FF362D}" destId="{CF0E47AC-6032-4C70-AC4C-907BC1048F44}" srcOrd="3" destOrd="0" parTransId="{6A7354A8-8440-4D77-A9DE-2F84B25EF433}" sibTransId="{4A29F073-97B5-4280-A7CC-73D00DAFEACF}"/>
    <dgm:cxn modelId="{E6797D44-0700-444E-B71E-23BE457CB2ED}" type="presOf" srcId="{2DD4100F-5E4D-4BAD-A5AA-69340C5E30B6}" destId="{FA983219-00E7-4BFB-AE75-9BCF17A7D61E}" srcOrd="0" destOrd="0" presId="urn:microsoft.com/office/officeart/2005/8/layout/funnel1"/>
    <dgm:cxn modelId="{A36777B2-BB78-4DE4-AE10-AFFF86232B9B}" type="presOf" srcId="{CF0E47AC-6032-4C70-AC4C-907BC1048F44}" destId="{87B09890-070B-4424-A106-A4170ABFBABC}" srcOrd="0" destOrd="0" presId="urn:microsoft.com/office/officeart/2005/8/layout/funnel1"/>
    <dgm:cxn modelId="{B1A654B8-B92F-4B9D-98EC-1168187824EE}" type="presOf" srcId="{778403A9-6427-45CD-8DA5-D8CA4688C854}" destId="{82118AE3-2346-4B8F-B294-C16063172375}" srcOrd="0" destOrd="0" presId="urn:microsoft.com/office/officeart/2005/8/layout/funnel1"/>
    <dgm:cxn modelId="{2F1953C6-08F7-43D2-A4B7-BB589E0B0C97}" type="presOf" srcId="{9CF5B94B-800E-4EBD-8EC5-BE9E36FF362D}" destId="{C2380258-ABC9-4649-B0BC-F63E06F432BA}" srcOrd="0" destOrd="0" presId="urn:microsoft.com/office/officeart/2005/8/layout/funnel1"/>
    <dgm:cxn modelId="{E17020D0-55A5-4FC6-928F-8997DF043468}" srcId="{9CF5B94B-800E-4EBD-8EC5-BE9E36FF362D}" destId="{54DF5908-BDAB-4617-B0DC-473DCACB0EBC}" srcOrd="1" destOrd="0" parTransId="{CFC4AA5A-0ED2-461D-BC23-9A047B199088}" sibTransId="{97A57C40-5BF1-496A-9C21-086E61BB7F6B}"/>
    <dgm:cxn modelId="{817713F1-562B-4DC9-8FFE-5F0D5DF00B24}" srcId="{9CF5B94B-800E-4EBD-8EC5-BE9E36FF362D}" destId="{2DD4100F-5E4D-4BAD-A5AA-69340C5E30B6}" srcOrd="2" destOrd="0" parTransId="{9FFACEDD-3BDA-4AD2-99C8-1A1B5DD31FFC}" sibTransId="{A04BBCAD-1D18-4766-95F7-328C4B336949}"/>
    <dgm:cxn modelId="{69AF54B1-626F-4609-A889-8FD8F9D9EADF}" type="presParOf" srcId="{C2380258-ABC9-4649-B0BC-F63E06F432BA}" destId="{06DC4D77-DBEE-41BC-9A18-DB8D34CB336C}" srcOrd="0" destOrd="0" presId="urn:microsoft.com/office/officeart/2005/8/layout/funnel1"/>
    <dgm:cxn modelId="{9BD5FDFC-26B9-4F6D-B520-C47E8F335DA1}" type="presParOf" srcId="{C2380258-ABC9-4649-B0BC-F63E06F432BA}" destId="{CD4E90D2-5DF1-4711-82A4-C141242536CA}" srcOrd="1" destOrd="0" presId="urn:microsoft.com/office/officeart/2005/8/layout/funnel1"/>
    <dgm:cxn modelId="{BF6F7660-3CEC-4345-AB84-5724977E2E1A}" type="presParOf" srcId="{C2380258-ABC9-4649-B0BC-F63E06F432BA}" destId="{87B09890-070B-4424-A106-A4170ABFBABC}" srcOrd="2" destOrd="0" presId="urn:microsoft.com/office/officeart/2005/8/layout/funnel1"/>
    <dgm:cxn modelId="{0CE11D06-1CA2-408D-9A31-67DE2501D86B}" type="presParOf" srcId="{C2380258-ABC9-4649-B0BC-F63E06F432BA}" destId="{FA983219-00E7-4BFB-AE75-9BCF17A7D61E}" srcOrd="3" destOrd="0" presId="urn:microsoft.com/office/officeart/2005/8/layout/funnel1"/>
    <dgm:cxn modelId="{0DCC35B4-31A6-4D29-9B64-9CB2BBD2FAF1}" type="presParOf" srcId="{C2380258-ABC9-4649-B0BC-F63E06F432BA}" destId="{CB906467-BAF0-4C09-A198-33A7AFA884DB}" srcOrd="4" destOrd="0" presId="urn:microsoft.com/office/officeart/2005/8/layout/funnel1"/>
    <dgm:cxn modelId="{D71E3645-4CA4-4C5B-A911-66FD7EAE72A9}" type="presParOf" srcId="{C2380258-ABC9-4649-B0BC-F63E06F432BA}" destId="{82118AE3-2346-4B8F-B294-C16063172375}" srcOrd="5" destOrd="0" presId="urn:microsoft.com/office/officeart/2005/8/layout/funnel1"/>
    <dgm:cxn modelId="{97774424-58D1-4F51-80D7-A19D70D7505E}" type="presParOf" srcId="{C2380258-ABC9-4649-B0BC-F63E06F432BA}" destId="{A83968B2-E9B9-4C49-88A4-3D084F1778BC}" srcOrd="6" destOrd="0" presId="urn:microsoft.com/office/officeart/2005/8/layout/funne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0972AEB-7E9B-403B-B2DD-6CE880531042}"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ru-RU"/>
        </a:p>
      </dgm:t>
    </dgm:pt>
    <dgm:pt modelId="{5F2EFF78-2CDA-4039-B056-7FA920FDFB93}">
      <dgm:prSet phldrT="[Текст]" custT="1"/>
      <dgm:spPr/>
      <dgm:t>
        <a:bodyPr/>
        <a:lstStyle/>
        <a:p>
          <a:r>
            <a:rPr lang="en-US" sz="2000" b="1" dirty="0">
              <a:solidFill>
                <a:schemeClr val="tx1"/>
              </a:solidFill>
              <a:latin typeface="Times New Roman" panose="02020603050405020304" pitchFamily="18" charset="0"/>
              <a:cs typeface="Times New Roman" panose="02020603050405020304" pitchFamily="18" charset="0"/>
            </a:rPr>
            <a:t>1-bosqich: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Kompaniyaning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bugungi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kunda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o'z</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mijozlariga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qanday</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xizmat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ko'rsatishini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ko'rsatadigan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joriy</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holat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xaritasini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yarating</a:t>
          </a:r>
          <a:r>
            <a:rPr lang="en-US" sz="2000" dirty="0">
              <a:solidFill>
                <a:schemeClr val="tx1"/>
              </a:solidFill>
              <a:latin typeface="Times New Roman" panose="02020603050405020304" pitchFamily="18" charset="0"/>
              <a:cs typeface="Times New Roman" panose="02020603050405020304" pitchFamily="18" charset="0"/>
            </a:rPr>
            <a:t>.</a:t>
          </a:r>
          <a:endParaRPr lang="ru-RU" sz="2000" dirty="0">
            <a:solidFill>
              <a:schemeClr val="tx1"/>
            </a:solidFill>
            <a:latin typeface="Times New Roman" panose="02020603050405020304" pitchFamily="18" charset="0"/>
            <a:cs typeface="Times New Roman" panose="02020603050405020304" pitchFamily="18" charset="0"/>
          </a:endParaRPr>
        </a:p>
      </dgm:t>
    </dgm:pt>
    <dgm:pt modelId="{391C6B45-B6F6-4E6B-93E4-35805F124A39}" type="parTrans" cxnId="{CC6C1149-D83B-4BEE-B395-091F007D26E0}">
      <dgm:prSet/>
      <dgm:spPr/>
      <dgm:t>
        <a:bodyPr/>
        <a:lstStyle/>
        <a:p>
          <a:endParaRPr lang="ru-RU"/>
        </a:p>
      </dgm:t>
    </dgm:pt>
    <dgm:pt modelId="{420EFFEE-FD71-42E3-8FA7-01FF93AF4416}" type="sibTrans" cxnId="{CC6C1149-D83B-4BEE-B395-091F007D26E0}">
      <dgm:prSet/>
      <dgm:spPr/>
      <dgm:t>
        <a:bodyPr/>
        <a:lstStyle/>
        <a:p>
          <a:endParaRPr lang="ru-RU"/>
        </a:p>
      </dgm:t>
    </dgm:pt>
    <dgm:pt modelId="{AC1BF456-CCB2-4753-83DE-5ED11C181CDB}">
      <dgm:prSet phldrT="[Текст]" custT="1"/>
      <dgm:spPr/>
      <dgm:t>
        <a:bodyPr/>
        <a:lstStyle/>
        <a:p>
          <a:r>
            <a:rPr lang="en-US" sz="2000" b="1" dirty="0">
              <a:solidFill>
                <a:schemeClr val="tx1"/>
              </a:solidFill>
              <a:latin typeface="Times New Roman" panose="02020603050405020304" pitchFamily="18" charset="0"/>
              <a:cs typeface="Times New Roman" panose="02020603050405020304" pitchFamily="18" charset="0"/>
            </a:rPr>
            <a:t>2-bosqich: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Chiqindilarni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kamaytirish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o'zgarishlarning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ta'sirini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ko'rsatadigan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kelajak-davlat</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xaritasini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tuzing</a:t>
          </a:r>
          <a:r>
            <a:rPr lang="en-US" sz="2000" dirty="0">
              <a:solidFill>
                <a:schemeClr val="tx1"/>
              </a:solidFill>
              <a:latin typeface="Times New Roman" panose="02020603050405020304" pitchFamily="18" charset="0"/>
              <a:cs typeface="Times New Roman" panose="02020603050405020304" pitchFamily="18" charset="0"/>
            </a:rPr>
            <a:t>.</a:t>
          </a:r>
          <a:endParaRPr lang="ru-RU" sz="2000" dirty="0">
            <a:solidFill>
              <a:schemeClr val="tx1"/>
            </a:solidFill>
            <a:latin typeface="Times New Roman" panose="02020603050405020304" pitchFamily="18" charset="0"/>
            <a:cs typeface="Times New Roman" panose="02020603050405020304" pitchFamily="18" charset="0"/>
          </a:endParaRPr>
        </a:p>
      </dgm:t>
    </dgm:pt>
    <dgm:pt modelId="{77E1692F-FAEA-4B51-BD89-29E4859DD1C3}" type="parTrans" cxnId="{C9179765-4137-4DA0-B33E-F228B336C2E0}">
      <dgm:prSet/>
      <dgm:spPr/>
      <dgm:t>
        <a:bodyPr/>
        <a:lstStyle/>
        <a:p>
          <a:endParaRPr lang="ru-RU"/>
        </a:p>
      </dgm:t>
    </dgm:pt>
    <dgm:pt modelId="{52898994-9BBB-4E1A-88D5-DAC151FA635D}" type="sibTrans" cxnId="{C9179765-4137-4DA0-B33E-F228B336C2E0}">
      <dgm:prSet/>
      <dgm:spPr/>
      <dgm:t>
        <a:bodyPr/>
        <a:lstStyle/>
        <a:p>
          <a:endParaRPr lang="ru-RU"/>
        </a:p>
      </dgm:t>
    </dgm:pt>
    <dgm:pt modelId="{14C72C16-7D12-433C-B844-5A9202FF4BB5}">
      <dgm:prSet phldrT="[Текст]" custT="1"/>
      <dgm:spPr/>
      <dgm:t>
        <a:bodyPr/>
        <a:lstStyle/>
        <a:p>
          <a:r>
            <a:rPr lang="en-US" sz="2000" b="1" dirty="0">
              <a:solidFill>
                <a:schemeClr val="tx1"/>
              </a:solidFill>
              <a:latin typeface="Times New Roman" panose="02020603050405020304" pitchFamily="18" charset="0"/>
              <a:cs typeface="Times New Roman" panose="02020603050405020304" pitchFamily="18" charset="0"/>
            </a:rPr>
            <a:t>3-bosqich: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kelajak</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holatiga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erishish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rejasini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ishlab</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chiqish</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va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amalga</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oshirish</a:t>
          </a:r>
          <a:r>
            <a:rPr lang="en-US" sz="2000" dirty="0">
              <a:solidFill>
                <a:schemeClr val="tx1"/>
              </a:solidFill>
              <a:latin typeface="Times New Roman" panose="02020603050405020304" pitchFamily="18" charset="0"/>
              <a:cs typeface="Times New Roman" panose="02020603050405020304" pitchFamily="18" charset="0"/>
            </a:rPr>
            <a:t>.</a:t>
          </a:r>
          <a:endParaRPr lang="ru-RU" sz="2000" dirty="0">
            <a:solidFill>
              <a:schemeClr val="tx1"/>
            </a:solidFill>
            <a:latin typeface="Times New Roman" panose="02020603050405020304" pitchFamily="18" charset="0"/>
            <a:cs typeface="Times New Roman" panose="02020603050405020304" pitchFamily="18" charset="0"/>
          </a:endParaRPr>
        </a:p>
      </dgm:t>
    </dgm:pt>
    <dgm:pt modelId="{F9003960-AFF0-45C9-A137-149F6FAD09A6}" type="parTrans" cxnId="{C20B2B53-4B0E-40E0-ACAC-6D075ABD1B00}">
      <dgm:prSet/>
      <dgm:spPr/>
      <dgm:t>
        <a:bodyPr/>
        <a:lstStyle/>
        <a:p>
          <a:endParaRPr lang="ru-RU"/>
        </a:p>
      </dgm:t>
    </dgm:pt>
    <dgm:pt modelId="{112C50F2-EEBB-43B5-836E-B08814221362}" type="sibTrans" cxnId="{C20B2B53-4B0E-40E0-ACAC-6D075ABD1B00}">
      <dgm:prSet/>
      <dgm:spPr/>
      <dgm:t>
        <a:bodyPr/>
        <a:lstStyle/>
        <a:p>
          <a:endParaRPr lang="ru-RU"/>
        </a:p>
      </dgm:t>
    </dgm:pt>
    <dgm:pt modelId="{C0EDA6A4-71B2-468F-9846-1E0C6136BBAD}" type="pres">
      <dgm:prSet presAssocID="{D0972AEB-7E9B-403B-B2DD-6CE880531042}" presName="linear" presStyleCnt="0">
        <dgm:presLayoutVars>
          <dgm:dir/>
          <dgm:animLvl val="lvl"/>
          <dgm:resizeHandles val="exact"/>
        </dgm:presLayoutVars>
      </dgm:prSet>
      <dgm:spPr/>
    </dgm:pt>
    <dgm:pt modelId="{0288596D-E2AF-4FEC-A059-60EE4F2D9BA8}" type="pres">
      <dgm:prSet presAssocID="{5F2EFF78-2CDA-4039-B056-7FA920FDFB93}" presName="parentLin" presStyleCnt="0"/>
      <dgm:spPr/>
    </dgm:pt>
    <dgm:pt modelId="{F4F6E8EA-CE7E-4E39-8A27-F1E896129593}" type="pres">
      <dgm:prSet presAssocID="{5F2EFF78-2CDA-4039-B056-7FA920FDFB93}" presName="parentLeftMargin" presStyleLbl="node1" presStyleIdx="0" presStyleCnt="3"/>
      <dgm:spPr/>
    </dgm:pt>
    <dgm:pt modelId="{0157051D-13F5-4311-A257-1C13C33F8151}" type="pres">
      <dgm:prSet presAssocID="{5F2EFF78-2CDA-4039-B056-7FA920FDFB93}" presName="parentText" presStyleLbl="node1" presStyleIdx="0" presStyleCnt="3" custScaleX="128702" custScaleY="577840">
        <dgm:presLayoutVars>
          <dgm:chMax val="0"/>
          <dgm:bulletEnabled val="1"/>
        </dgm:presLayoutVars>
      </dgm:prSet>
      <dgm:spPr/>
    </dgm:pt>
    <dgm:pt modelId="{49273641-7369-4A5F-805F-FE80FFE83252}" type="pres">
      <dgm:prSet presAssocID="{5F2EFF78-2CDA-4039-B056-7FA920FDFB93}" presName="negativeSpace" presStyleCnt="0"/>
      <dgm:spPr/>
    </dgm:pt>
    <dgm:pt modelId="{C42EFBD5-4350-490C-B07F-D2B85076D9A9}" type="pres">
      <dgm:prSet presAssocID="{5F2EFF78-2CDA-4039-B056-7FA920FDFB93}" presName="childText" presStyleLbl="conFgAcc1" presStyleIdx="0" presStyleCnt="3">
        <dgm:presLayoutVars>
          <dgm:bulletEnabled val="1"/>
        </dgm:presLayoutVars>
      </dgm:prSet>
      <dgm:spPr/>
    </dgm:pt>
    <dgm:pt modelId="{C1722B75-85C7-475B-B0E8-2242A98E26E8}" type="pres">
      <dgm:prSet presAssocID="{420EFFEE-FD71-42E3-8FA7-01FF93AF4416}" presName="spaceBetweenRectangles" presStyleCnt="0"/>
      <dgm:spPr/>
    </dgm:pt>
    <dgm:pt modelId="{D2AAA432-A5D5-4140-AD21-3CD8E9D7ECFD}" type="pres">
      <dgm:prSet presAssocID="{AC1BF456-CCB2-4753-83DE-5ED11C181CDB}" presName="parentLin" presStyleCnt="0"/>
      <dgm:spPr/>
    </dgm:pt>
    <dgm:pt modelId="{BF7AB324-9563-45AA-AEB4-8560A051A681}" type="pres">
      <dgm:prSet presAssocID="{AC1BF456-CCB2-4753-83DE-5ED11C181CDB}" presName="parentLeftMargin" presStyleLbl="node1" presStyleIdx="0" presStyleCnt="3"/>
      <dgm:spPr/>
    </dgm:pt>
    <dgm:pt modelId="{7323B3C2-1A44-4D7E-806D-3A775051A4F7}" type="pres">
      <dgm:prSet presAssocID="{AC1BF456-CCB2-4753-83DE-5ED11C181CDB}" presName="parentText" presStyleLbl="node1" presStyleIdx="1" presStyleCnt="3" custScaleX="130779" custScaleY="539657">
        <dgm:presLayoutVars>
          <dgm:chMax val="0"/>
          <dgm:bulletEnabled val="1"/>
        </dgm:presLayoutVars>
      </dgm:prSet>
      <dgm:spPr/>
    </dgm:pt>
    <dgm:pt modelId="{2E1FB611-7EE4-4175-8CD3-9C11EFE6073C}" type="pres">
      <dgm:prSet presAssocID="{AC1BF456-CCB2-4753-83DE-5ED11C181CDB}" presName="negativeSpace" presStyleCnt="0"/>
      <dgm:spPr/>
    </dgm:pt>
    <dgm:pt modelId="{EB8C8BFA-37CA-4872-BDE6-800C85971B20}" type="pres">
      <dgm:prSet presAssocID="{AC1BF456-CCB2-4753-83DE-5ED11C181CDB}" presName="childText" presStyleLbl="conFgAcc1" presStyleIdx="1" presStyleCnt="3">
        <dgm:presLayoutVars>
          <dgm:bulletEnabled val="1"/>
        </dgm:presLayoutVars>
      </dgm:prSet>
      <dgm:spPr/>
    </dgm:pt>
    <dgm:pt modelId="{A3D4D4CC-291D-4419-84A3-D2205C351F04}" type="pres">
      <dgm:prSet presAssocID="{52898994-9BBB-4E1A-88D5-DAC151FA635D}" presName="spaceBetweenRectangles" presStyleCnt="0"/>
      <dgm:spPr/>
    </dgm:pt>
    <dgm:pt modelId="{F5DB4571-A85F-4E76-ADFB-8A658DD01773}" type="pres">
      <dgm:prSet presAssocID="{14C72C16-7D12-433C-B844-5A9202FF4BB5}" presName="parentLin" presStyleCnt="0"/>
      <dgm:spPr/>
    </dgm:pt>
    <dgm:pt modelId="{2EB266E1-3C54-4E70-9E94-348802D222C5}" type="pres">
      <dgm:prSet presAssocID="{14C72C16-7D12-433C-B844-5A9202FF4BB5}" presName="parentLeftMargin" presStyleLbl="node1" presStyleIdx="1" presStyleCnt="3"/>
      <dgm:spPr/>
    </dgm:pt>
    <dgm:pt modelId="{AAD03B83-AB0A-4BDB-9AF6-EA0B6D984FEA}" type="pres">
      <dgm:prSet presAssocID="{14C72C16-7D12-433C-B844-5A9202FF4BB5}" presName="parentText" presStyleLbl="node1" presStyleIdx="2" presStyleCnt="3" custScaleX="132299" custScaleY="455276">
        <dgm:presLayoutVars>
          <dgm:chMax val="0"/>
          <dgm:bulletEnabled val="1"/>
        </dgm:presLayoutVars>
      </dgm:prSet>
      <dgm:spPr/>
    </dgm:pt>
    <dgm:pt modelId="{FB64DFDB-4B33-42C2-AFA8-CDC92CFDDEDC}" type="pres">
      <dgm:prSet presAssocID="{14C72C16-7D12-433C-B844-5A9202FF4BB5}" presName="negativeSpace" presStyleCnt="0"/>
      <dgm:spPr/>
    </dgm:pt>
    <dgm:pt modelId="{8E502450-F2FF-415A-8F5E-82CAB7EC487F}" type="pres">
      <dgm:prSet presAssocID="{14C72C16-7D12-433C-B844-5A9202FF4BB5}" presName="childText" presStyleLbl="conFgAcc1" presStyleIdx="2" presStyleCnt="3">
        <dgm:presLayoutVars>
          <dgm:bulletEnabled val="1"/>
        </dgm:presLayoutVars>
      </dgm:prSet>
      <dgm:spPr/>
    </dgm:pt>
  </dgm:ptLst>
  <dgm:cxnLst>
    <dgm:cxn modelId="{F34EE63A-428E-41DD-B0E2-C22553E52C8E}" type="presOf" srcId="{14C72C16-7D12-433C-B844-5A9202FF4BB5}" destId="{AAD03B83-AB0A-4BDB-9AF6-EA0B6D984FEA}" srcOrd="1" destOrd="0" presId="urn:microsoft.com/office/officeart/2005/8/layout/list1"/>
    <dgm:cxn modelId="{C9179765-4137-4DA0-B33E-F228B336C2E0}" srcId="{D0972AEB-7E9B-403B-B2DD-6CE880531042}" destId="{AC1BF456-CCB2-4753-83DE-5ED11C181CDB}" srcOrd="1" destOrd="0" parTransId="{77E1692F-FAEA-4B51-BD89-29E4859DD1C3}" sibTransId="{52898994-9BBB-4E1A-88D5-DAC151FA635D}"/>
    <dgm:cxn modelId="{CC6C1149-D83B-4BEE-B395-091F007D26E0}" srcId="{D0972AEB-7E9B-403B-B2DD-6CE880531042}" destId="{5F2EFF78-2CDA-4039-B056-7FA920FDFB93}" srcOrd="0" destOrd="0" parTransId="{391C6B45-B6F6-4E6B-93E4-35805F124A39}" sibTransId="{420EFFEE-FD71-42E3-8FA7-01FF93AF4416}"/>
    <dgm:cxn modelId="{33CAB152-CCE7-41F1-A023-06BF6E4E3B53}" type="presOf" srcId="{AC1BF456-CCB2-4753-83DE-5ED11C181CDB}" destId="{BF7AB324-9563-45AA-AEB4-8560A051A681}" srcOrd="0" destOrd="0" presId="urn:microsoft.com/office/officeart/2005/8/layout/list1"/>
    <dgm:cxn modelId="{C20B2B53-4B0E-40E0-ACAC-6D075ABD1B00}" srcId="{D0972AEB-7E9B-403B-B2DD-6CE880531042}" destId="{14C72C16-7D12-433C-B844-5A9202FF4BB5}" srcOrd="2" destOrd="0" parTransId="{F9003960-AFF0-45C9-A137-149F6FAD09A6}" sibTransId="{112C50F2-EEBB-43B5-836E-B08814221362}"/>
    <dgm:cxn modelId="{FC519982-29F6-47F2-9E34-CB0923AEF713}" type="presOf" srcId="{AC1BF456-CCB2-4753-83DE-5ED11C181CDB}" destId="{7323B3C2-1A44-4D7E-806D-3A775051A4F7}" srcOrd="1" destOrd="0" presId="urn:microsoft.com/office/officeart/2005/8/layout/list1"/>
    <dgm:cxn modelId="{63DF9187-96D7-48F7-958E-466127D33491}" type="presOf" srcId="{5F2EFF78-2CDA-4039-B056-7FA920FDFB93}" destId="{F4F6E8EA-CE7E-4E39-8A27-F1E896129593}" srcOrd="0" destOrd="0" presId="urn:microsoft.com/office/officeart/2005/8/layout/list1"/>
    <dgm:cxn modelId="{C4F1518F-BFB9-4EB2-B55D-D020555B6212}" type="presOf" srcId="{5F2EFF78-2CDA-4039-B056-7FA920FDFB93}" destId="{0157051D-13F5-4311-A257-1C13C33F8151}" srcOrd="1" destOrd="0" presId="urn:microsoft.com/office/officeart/2005/8/layout/list1"/>
    <dgm:cxn modelId="{02E9C4F6-28A5-4DAD-9567-AD764A0A0A47}" type="presOf" srcId="{14C72C16-7D12-433C-B844-5A9202FF4BB5}" destId="{2EB266E1-3C54-4E70-9E94-348802D222C5}" srcOrd="0" destOrd="0" presId="urn:microsoft.com/office/officeart/2005/8/layout/list1"/>
    <dgm:cxn modelId="{4BEEA0FD-43B5-4ABC-B65E-4B2B9FBD19D3}" type="presOf" srcId="{D0972AEB-7E9B-403B-B2DD-6CE880531042}" destId="{C0EDA6A4-71B2-468F-9846-1E0C6136BBAD}" srcOrd="0" destOrd="0" presId="urn:microsoft.com/office/officeart/2005/8/layout/list1"/>
    <dgm:cxn modelId="{F79F572E-EA1A-4A00-A3FC-4DF552FB28AD}" type="presParOf" srcId="{C0EDA6A4-71B2-468F-9846-1E0C6136BBAD}" destId="{0288596D-E2AF-4FEC-A059-60EE4F2D9BA8}" srcOrd="0" destOrd="0" presId="urn:microsoft.com/office/officeart/2005/8/layout/list1"/>
    <dgm:cxn modelId="{6FBAC600-FE30-4F47-BA0C-D2DD822FF441}" type="presParOf" srcId="{0288596D-E2AF-4FEC-A059-60EE4F2D9BA8}" destId="{F4F6E8EA-CE7E-4E39-8A27-F1E896129593}" srcOrd="0" destOrd="0" presId="urn:microsoft.com/office/officeart/2005/8/layout/list1"/>
    <dgm:cxn modelId="{17DD2ED5-AC50-4E7A-BAF1-060264A53E6A}" type="presParOf" srcId="{0288596D-E2AF-4FEC-A059-60EE4F2D9BA8}" destId="{0157051D-13F5-4311-A257-1C13C33F8151}" srcOrd="1" destOrd="0" presId="urn:microsoft.com/office/officeart/2005/8/layout/list1"/>
    <dgm:cxn modelId="{E8B94338-1E8F-4498-A003-E02DEB33787D}" type="presParOf" srcId="{C0EDA6A4-71B2-468F-9846-1E0C6136BBAD}" destId="{49273641-7369-4A5F-805F-FE80FFE83252}" srcOrd="1" destOrd="0" presId="urn:microsoft.com/office/officeart/2005/8/layout/list1"/>
    <dgm:cxn modelId="{2CE2F2FA-6C4E-4A2F-B2F3-C857C9A8FAEB}" type="presParOf" srcId="{C0EDA6A4-71B2-468F-9846-1E0C6136BBAD}" destId="{C42EFBD5-4350-490C-B07F-D2B85076D9A9}" srcOrd="2" destOrd="0" presId="urn:microsoft.com/office/officeart/2005/8/layout/list1"/>
    <dgm:cxn modelId="{852FE18C-DE24-4949-9442-78E20C20E98C}" type="presParOf" srcId="{C0EDA6A4-71B2-468F-9846-1E0C6136BBAD}" destId="{C1722B75-85C7-475B-B0E8-2242A98E26E8}" srcOrd="3" destOrd="0" presId="urn:microsoft.com/office/officeart/2005/8/layout/list1"/>
    <dgm:cxn modelId="{9A8ACB6D-A16E-4231-86D8-CB7375980991}" type="presParOf" srcId="{C0EDA6A4-71B2-468F-9846-1E0C6136BBAD}" destId="{D2AAA432-A5D5-4140-AD21-3CD8E9D7ECFD}" srcOrd="4" destOrd="0" presId="urn:microsoft.com/office/officeart/2005/8/layout/list1"/>
    <dgm:cxn modelId="{D25E1965-B030-4F1B-B1DA-1FF89984C6F0}" type="presParOf" srcId="{D2AAA432-A5D5-4140-AD21-3CD8E9D7ECFD}" destId="{BF7AB324-9563-45AA-AEB4-8560A051A681}" srcOrd="0" destOrd="0" presId="urn:microsoft.com/office/officeart/2005/8/layout/list1"/>
    <dgm:cxn modelId="{09A111F7-44F6-4A51-8044-508E5195AB4B}" type="presParOf" srcId="{D2AAA432-A5D5-4140-AD21-3CD8E9D7ECFD}" destId="{7323B3C2-1A44-4D7E-806D-3A775051A4F7}" srcOrd="1" destOrd="0" presId="urn:microsoft.com/office/officeart/2005/8/layout/list1"/>
    <dgm:cxn modelId="{EE2FD94B-9742-4EF4-93E6-DC11FD035D0D}" type="presParOf" srcId="{C0EDA6A4-71B2-468F-9846-1E0C6136BBAD}" destId="{2E1FB611-7EE4-4175-8CD3-9C11EFE6073C}" srcOrd="5" destOrd="0" presId="urn:microsoft.com/office/officeart/2005/8/layout/list1"/>
    <dgm:cxn modelId="{872B5847-CA40-4509-8B7F-C9E44F3B6D54}" type="presParOf" srcId="{C0EDA6A4-71B2-468F-9846-1E0C6136BBAD}" destId="{EB8C8BFA-37CA-4872-BDE6-800C85971B20}" srcOrd="6" destOrd="0" presId="urn:microsoft.com/office/officeart/2005/8/layout/list1"/>
    <dgm:cxn modelId="{68B163EC-E9C6-42E0-A102-9A82758CB779}" type="presParOf" srcId="{C0EDA6A4-71B2-468F-9846-1E0C6136BBAD}" destId="{A3D4D4CC-291D-4419-84A3-D2205C351F04}" srcOrd="7" destOrd="0" presId="urn:microsoft.com/office/officeart/2005/8/layout/list1"/>
    <dgm:cxn modelId="{E8888104-5CEF-441C-83EA-2C57277814FD}" type="presParOf" srcId="{C0EDA6A4-71B2-468F-9846-1E0C6136BBAD}" destId="{F5DB4571-A85F-4E76-ADFB-8A658DD01773}" srcOrd="8" destOrd="0" presId="urn:microsoft.com/office/officeart/2005/8/layout/list1"/>
    <dgm:cxn modelId="{575E908B-B54E-47F1-A64B-EEDAACABB655}" type="presParOf" srcId="{F5DB4571-A85F-4E76-ADFB-8A658DD01773}" destId="{2EB266E1-3C54-4E70-9E94-348802D222C5}" srcOrd="0" destOrd="0" presId="urn:microsoft.com/office/officeart/2005/8/layout/list1"/>
    <dgm:cxn modelId="{B0EFAD73-6E29-4D34-95DE-C5EE207F7B6E}" type="presParOf" srcId="{F5DB4571-A85F-4E76-ADFB-8A658DD01773}" destId="{AAD03B83-AB0A-4BDB-9AF6-EA0B6D984FEA}" srcOrd="1" destOrd="0" presId="urn:microsoft.com/office/officeart/2005/8/layout/list1"/>
    <dgm:cxn modelId="{5BBD6145-BBA8-4AFD-B6DC-470F6B5F9A76}" type="presParOf" srcId="{C0EDA6A4-71B2-468F-9846-1E0C6136BBAD}" destId="{FB64DFDB-4B33-42C2-AFA8-CDC92CFDDEDC}" srcOrd="9" destOrd="0" presId="urn:microsoft.com/office/officeart/2005/8/layout/list1"/>
    <dgm:cxn modelId="{640CD3CB-47A2-40FB-9F4F-65EC1A76273D}" type="presParOf" srcId="{C0EDA6A4-71B2-468F-9846-1E0C6136BBAD}" destId="{8E502450-F2FF-415A-8F5E-82CAB7EC487F}" srcOrd="10"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D525F0F6-10B6-4D84-8C33-AA2BCE3BD215}" type="doc">
      <dgm:prSet loTypeId="urn:microsoft.com/office/officeart/2005/8/layout/hierarchy4" loCatId="hierarchy" qsTypeId="urn:microsoft.com/office/officeart/2005/8/quickstyle/simple1" qsCatId="simple" csTypeId="urn:microsoft.com/office/officeart/2005/8/colors/colorful3" csCatId="colorful" phldr="1"/>
      <dgm:spPr/>
      <dgm:t>
        <a:bodyPr/>
        <a:lstStyle/>
        <a:p>
          <a:endParaRPr lang="ru-RU"/>
        </a:p>
      </dgm:t>
    </dgm:pt>
    <dgm:pt modelId="{C18779A3-6A26-4B1F-A897-FE586AE07BFE}">
      <dgm:prSet phldrT="[Текст]" custT="1">
        <dgm:style>
          <a:lnRef idx="1">
            <a:schemeClr val="accent1"/>
          </a:lnRef>
          <a:fillRef idx="2">
            <a:schemeClr val="accent1"/>
          </a:fillRef>
          <a:effectRef idx="1">
            <a:schemeClr val="accent1"/>
          </a:effectRef>
          <a:fontRef idx="minor">
            <a:schemeClr val="dk1"/>
          </a:fontRef>
        </dgm:style>
      </dgm:prSet>
      <dgm:spPr/>
      <dgm:t>
        <a:bodyPr/>
        <a:lstStyle/>
        <a:p>
          <a:r>
            <a:rPr lang="en-US" sz="3600" b="1" dirty="0" err="1">
              <a:latin typeface="Times New Roman" panose="02020603050405020304" pitchFamily="18" charset="0"/>
              <a:cs typeface="Times New Roman" panose="02020603050405020304" pitchFamily="18" charset="0"/>
            </a:rPr>
            <a:t>Kompaniya</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o'z</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qiymat</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oqimini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aniqlashdan</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oldin</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quyidagilarni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aniqlashi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kerak</a:t>
          </a:r>
          <a:r>
            <a:rPr lang="en-US" sz="3600" b="1" dirty="0">
              <a:latin typeface="Times New Roman" panose="02020603050405020304" pitchFamily="18" charset="0"/>
              <a:cs typeface="Times New Roman" panose="02020603050405020304" pitchFamily="18" charset="0"/>
            </a:rPr>
            <a:t>:</a:t>
          </a:r>
          <a:endParaRPr lang="ru-RU" sz="3600" b="1" dirty="0">
            <a:latin typeface="Times New Roman" panose="02020603050405020304" pitchFamily="18" charset="0"/>
            <a:cs typeface="Times New Roman" panose="02020603050405020304" pitchFamily="18" charset="0"/>
          </a:endParaRPr>
        </a:p>
      </dgm:t>
    </dgm:pt>
    <dgm:pt modelId="{F9E2D72E-FBDE-42B6-85C2-A7480BD2A235}" type="parTrans" cxnId="{B18BB733-0D23-4C07-91C7-603579E346BD}">
      <dgm:prSet/>
      <dgm:spPr/>
      <dgm:t>
        <a:bodyPr/>
        <a:lstStyle/>
        <a:p>
          <a:endParaRPr lang="ru-RU"/>
        </a:p>
      </dgm:t>
    </dgm:pt>
    <dgm:pt modelId="{55D1CF98-44FA-4AC2-BABF-50FDF8622F67}" type="sibTrans" cxnId="{B18BB733-0D23-4C07-91C7-603579E346BD}">
      <dgm:prSet/>
      <dgm:spPr/>
      <dgm:t>
        <a:bodyPr/>
        <a:lstStyle/>
        <a:p>
          <a:endParaRPr lang="ru-RU"/>
        </a:p>
      </dgm:t>
    </dgm:pt>
    <dgm:pt modelId="{45BF1589-39E8-4538-B4DD-55162DB00C95}">
      <dgm:prSet phldrT="[Текст]" custT="1">
        <dgm:style>
          <a:lnRef idx="1">
            <a:schemeClr val="accent1"/>
          </a:lnRef>
          <a:fillRef idx="2">
            <a:schemeClr val="accent1"/>
          </a:fillRef>
          <a:effectRef idx="1">
            <a:schemeClr val="accent1"/>
          </a:effectRef>
          <a:fontRef idx="minor">
            <a:schemeClr val="dk1"/>
          </a:fontRef>
        </dgm:style>
      </dgm:prSet>
      <dgm:spPr/>
      <dgm:t>
        <a:bodyPr/>
        <a:lstStyle/>
        <a:p>
          <a:r>
            <a:rPr lang="en-US" sz="2400" dirty="0" err="1">
              <a:latin typeface="Times New Roman" panose="02020603050405020304" pitchFamily="18" charset="0"/>
              <a:cs typeface="Times New Roman" panose="02020603050405020304" pitchFamily="18" charset="0"/>
            </a:rPr>
            <a:t>Mijoz</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to'lashga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tayyor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jarayondagi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qiymat</a:t>
          </a:r>
          <a:endParaRPr lang="ru-RU" sz="2400" dirty="0">
            <a:latin typeface="Times New Roman" panose="02020603050405020304" pitchFamily="18" charset="0"/>
            <a:cs typeface="Times New Roman" panose="02020603050405020304" pitchFamily="18" charset="0"/>
          </a:endParaRPr>
        </a:p>
      </dgm:t>
    </dgm:pt>
    <dgm:pt modelId="{76FB78F3-742A-4D00-A446-7CC3DD94F4D2}" type="parTrans" cxnId="{E1B971AE-FE35-47B9-92A2-CCA8E091CA6F}">
      <dgm:prSet custT="1">
        <dgm:style>
          <a:lnRef idx="3">
            <a:schemeClr val="accent5"/>
          </a:lnRef>
          <a:fillRef idx="0">
            <a:schemeClr val="accent5"/>
          </a:fillRef>
          <a:effectRef idx="2">
            <a:schemeClr val="accent5"/>
          </a:effectRef>
          <a:fontRef idx="minor">
            <a:schemeClr val="tx1"/>
          </a:fontRef>
        </dgm:style>
      </dgm:prSet>
      <dgm:spPr/>
      <dgm:t>
        <a:bodyPr/>
        <a:lstStyle/>
        <a:p>
          <a:endParaRPr lang="ru-RU" sz="2400">
            <a:solidFill>
              <a:schemeClr val="tx1"/>
            </a:solidFill>
            <a:latin typeface="Times New Roman" panose="02020603050405020304" pitchFamily="18" charset="0"/>
            <a:cs typeface="Times New Roman" panose="02020603050405020304" pitchFamily="18" charset="0"/>
          </a:endParaRPr>
        </a:p>
      </dgm:t>
    </dgm:pt>
    <dgm:pt modelId="{66C468C8-CB64-4E1E-827D-12189F3FF0C9}" type="sibTrans" cxnId="{E1B971AE-FE35-47B9-92A2-CCA8E091CA6F}">
      <dgm:prSet/>
      <dgm:spPr/>
      <dgm:t>
        <a:bodyPr/>
        <a:lstStyle/>
        <a:p>
          <a:endParaRPr lang="ru-RU"/>
        </a:p>
      </dgm:t>
    </dgm:pt>
    <dgm:pt modelId="{5980E217-C2FD-421C-B69D-F77FF07DFA04}">
      <dgm:prSet phldrT="[Текст]" custT="1">
        <dgm:style>
          <a:lnRef idx="1">
            <a:schemeClr val="accent1"/>
          </a:lnRef>
          <a:fillRef idx="2">
            <a:schemeClr val="accent1"/>
          </a:fillRef>
          <a:effectRef idx="1">
            <a:schemeClr val="accent1"/>
          </a:effectRef>
          <a:fontRef idx="minor">
            <a:schemeClr val="dk1"/>
          </a:fontRef>
        </dgm:style>
      </dgm:prSet>
      <dgm:spPr/>
      <dgm:t>
        <a:bodyPr/>
        <a:lstStyle/>
        <a:p>
          <a:r>
            <a:rPr lang="en-US" sz="2400">
              <a:latin typeface="Times New Roman" panose="02020603050405020304" pitchFamily="18" charset="0"/>
              <a:cs typeface="Times New Roman" panose="02020603050405020304" pitchFamily="18" charset="0"/>
            </a:rPr>
            <a:t>Mahsulot yoki xizmatni mijozga yetkazib berish uchun zarur bo'lgan qadamlar</a:t>
          </a:r>
          <a:endParaRPr lang="ru-RU" sz="2400" dirty="0">
            <a:latin typeface="Times New Roman" panose="02020603050405020304" pitchFamily="18" charset="0"/>
            <a:cs typeface="Times New Roman" panose="02020603050405020304" pitchFamily="18" charset="0"/>
          </a:endParaRPr>
        </a:p>
      </dgm:t>
    </dgm:pt>
    <dgm:pt modelId="{9E5AA3D3-276C-4E96-8244-4311CF714DE9}" type="parTrans" cxnId="{4C49DFAD-41B6-423E-9CEA-410066AFAD93}">
      <dgm:prSet custT="1">
        <dgm:style>
          <a:lnRef idx="3">
            <a:schemeClr val="accent5"/>
          </a:lnRef>
          <a:fillRef idx="0">
            <a:schemeClr val="accent5"/>
          </a:fillRef>
          <a:effectRef idx="2">
            <a:schemeClr val="accent5"/>
          </a:effectRef>
          <a:fontRef idx="minor">
            <a:schemeClr val="tx1"/>
          </a:fontRef>
        </dgm:style>
      </dgm:prSet>
      <dgm:spPr/>
      <dgm:t>
        <a:bodyPr/>
        <a:lstStyle/>
        <a:p>
          <a:endParaRPr lang="ru-RU" sz="2400">
            <a:solidFill>
              <a:schemeClr val="tx1"/>
            </a:solidFill>
            <a:latin typeface="Times New Roman" panose="02020603050405020304" pitchFamily="18" charset="0"/>
            <a:cs typeface="Times New Roman" panose="02020603050405020304" pitchFamily="18" charset="0"/>
          </a:endParaRPr>
        </a:p>
      </dgm:t>
    </dgm:pt>
    <dgm:pt modelId="{41676EF7-5640-4DBD-BBE4-2B41A3A12EE0}" type="sibTrans" cxnId="{4C49DFAD-41B6-423E-9CEA-410066AFAD93}">
      <dgm:prSet/>
      <dgm:spPr/>
      <dgm:t>
        <a:bodyPr/>
        <a:lstStyle/>
        <a:p>
          <a:endParaRPr lang="ru-RU"/>
        </a:p>
      </dgm:t>
    </dgm:pt>
    <dgm:pt modelId="{E10815E0-6111-47DE-B823-1821418A95C8}">
      <dgm:prSet phldrT="[Текст]" custT="1">
        <dgm:style>
          <a:lnRef idx="1">
            <a:schemeClr val="accent1"/>
          </a:lnRef>
          <a:fillRef idx="2">
            <a:schemeClr val="accent1"/>
          </a:fillRef>
          <a:effectRef idx="1">
            <a:schemeClr val="accent1"/>
          </a:effectRef>
          <a:fontRef idx="minor">
            <a:schemeClr val="dk1"/>
          </a:fontRef>
        </dgm:style>
      </dgm:prSet>
      <dgm:spPr/>
      <dgm:t>
        <a:bodyPr/>
        <a:lstStyle/>
        <a:p>
          <a:r>
            <a:rPr lang="en-US" sz="2400">
              <a:latin typeface="Times New Roman" panose="02020603050405020304" pitchFamily="18" charset="0"/>
              <a:cs typeface="Times New Roman" panose="02020603050405020304" pitchFamily="18" charset="0"/>
            </a:rPr>
            <a:t>Ularning har birida nima ahamiyatga egaligini aniqlash</a:t>
          </a:r>
          <a:endParaRPr lang="ru-RU" sz="2400" dirty="0">
            <a:latin typeface="Times New Roman" panose="02020603050405020304" pitchFamily="18" charset="0"/>
            <a:cs typeface="Times New Roman" panose="02020603050405020304" pitchFamily="18" charset="0"/>
          </a:endParaRPr>
        </a:p>
      </dgm:t>
    </dgm:pt>
    <dgm:pt modelId="{7313F0C5-8C89-4955-B835-D6314E29B397}" type="parTrans" cxnId="{EBCF357C-5D1C-464A-B902-67E457F153E2}">
      <dgm:prSet custT="1">
        <dgm:style>
          <a:lnRef idx="3">
            <a:schemeClr val="accent5"/>
          </a:lnRef>
          <a:fillRef idx="0">
            <a:schemeClr val="accent5"/>
          </a:fillRef>
          <a:effectRef idx="2">
            <a:schemeClr val="accent5"/>
          </a:effectRef>
          <a:fontRef idx="minor">
            <a:schemeClr val="tx1"/>
          </a:fontRef>
        </dgm:style>
      </dgm:prSet>
      <dgm:spPr/>
      <dgm:t>
        <a:bodyPr/>
        <a:lstStyle/>
        <a:p>
          <a:endParaRPr lang="ru-RU" sz="2400">
            <a:solidFill>
              <a:schemeClr val="tx1"/>
            </a:solidFill>
            <a:latin typeface="Times New Roman" panose="02020603050405020304" pitchFamily="18" charset="0"/>
            <a:cs typeface="Times New Roman" panose="02020603050405020304" pitchFamily="18" charset="0"/>
          </a:endParaRPr>
        </a:p>
      </dgm:t>
    </dgm:pt>
    <dgm:pt modelId="{ED4CC4AA-0178-4D16-9D6E-0395F3BF9FC5}" type="sibTrans" cxnId="{EBCF357C-5D1C-464A-B902-67E457F153E2}">
      <dgm:prSet/>
      <dgm:spPr/>
      <dgm:t>
        <a:bodyPr/>
        <a:lstStyle/>
        <a:p>
          <a:endParaRPr lang="ru-RU"/>
        </a:p>
      </dgm:t>
    </dgm:pt>
    <dgm:pt modelId="{4B335892-A401-4C7A-A169-ADAF7D9454A7}" type="pres">
      <dgm:prSet presAssocID="{D525F0F6-10B6-4D84-8C33-AA2BCE3BD215}" presName="Name0" presStyleCnt="0">
        <dgm:presLayoutVars>
          <dgm:chPref val="1"/>
          <dgm:dir/>
          <dgm:animOne val="branch"/>
          <dgm:animLvl val="lvl"/>
          <dgm:resizeHandles/>
        </dgm:presLayoutVars>
      </dgm:prSet>
      <dgm:spPr/>
    </dgm:pt>
    <dgm:pt modelId="{F88129A4-631E-4D78-A092-E6C48E8A9A1C}" type="pres">
      <dgm:prSet presAssocID="{C18779A3-6A26-4B1F-A897-FE586AE07BFE}" presName="vertOne" presStyleCnt="0"/>
      <dgm:spPr/>
    </dgm:pt>
    <dgm:pt modelId="{AF9050CC-3DE1-4C06-BFA5-5BA307FF7FD7}" type="pres">
      <dgm:prSet presAssocID="{C18779A3-6A26-4B1F-A897-FE586AE07BFE}" presName="txOne" presStyleLbl="node0" presStyleIdx="0" presStyleCnt="1" custLinFactNeighborX="-1037" custLinFactNeighborY="-46218">
        <dgm:presLayoutVars>
          <dgm:chPref val="3"/>
        </dgm:presLayoutVars>
      </dgm:prSet>
      <dgm:spPr/>
    </dgm:pt>
    <dgm:pt modelId="{48AF0494-1374-4E52-A7C7-1A793A76366E}" type="pres">
      <dgm:prSet presAssocID="{C18779A3-6A26-4B1F-A897-FE586AE07BFE}" presName="parTransOne" presStyleCnt="0"/>
      <dgm:spPr/>
    </dgm:pt>
    <dgm:pt modelId="{BE4E7583-C8B7-45F6-89F6-1BCA16248EDB}" type="pres">
      <dgm:prSet presAssocID="{C18779A3-6A26-4B1F-A897-FE586AE07BFE}" presName="horzOne" presStyleCnt="0"/>
      <dgm:spPr/>
    </dgm:pt>
    <dgm:pt modelId="{FB7EDE3B-F9B8-4B1B-9FC5-569BD705B9FC}" type="pres">
      <dgm:prSet presAssocID="{45BF1589-39E8-4538-B4DD-55162DB00C95}" presName="vertTwo" presStyleCnt="0"/>
      <dgm:spPr/>
    </dgm:pt>
    <dgm:pt modelId="{F7E377EB-708A-4E6D-9A6E-02C6F7E8C9BF}" type="pres">
      <dgm:prSet presAssocID="{45BF1589-39E8-4538-B4DD-55162DB00C95}" presName="txTwo" presStyleLbl="node2" presStyleIdx="0" presStyleCnt="3">
        <dgm:presLayoutVars>
          <dgm:chPref val="3"/>
        </dgm:presLayoutVars>
      </dgm:prSet>
      <dgm:spPr/>
    </dgm:pt>
    <dgm:pt modelId="{8B611794-CF8A-4A5D-BB13-F5CB46514C45}" type="pres">
      <dgm:prSet presAssocID="{45BF1589-39E8-4538-B4DD-55162DB00C95}" presName="horzTwo" presStyleCnt="0"/>
      <dgm:spPr/>
    </dgm:pt>
    <dgm:pt modelId="{0ED9927A-FE84-4C64-B3C1-86A69808D707}" type="pres">
      <dgm:prSet presAssocID="{66C468C8-CB64-4E1E-827D-12189F3FF0C9}" presName="sibSpaceTwo" presStyleCnt="0"/>
      <dgm:spPr/>
    </dgm:pt>
    <dgm:pt modelId="{EA94266B-74B4-46A2-A129-566846A34410}" type="pres">
      <dgm:prSet presAssocID="{5980E217-C2FD-421C-B69D-F77FF07DFA04}" presName="vertTwo" presStyleCnt="0"/>
      <dgm:spPr/>
    </dgm:pt>
    <dgm:pt modelId="{8812103C-CE5A-4D4C-9CFF-D125E52C3B06}" type="pres">
      <dgm:prSet presAssocID="{5980E217-C2FD-421C-B69D-F77FF07DFA04}" presName="txTwo" presStyleLbl="node2" presStyleIdx="1" presStyleCnt="3">
        <dgm:presLayoutVars>
          <dgm:chPref val="3"/>
        </dgm:presLayoutVars>
      </dgm:prSet>
      <dgm:spPr/>
    </dgm:pt>
    <dgm:pt modelId="{01D4FA40-F1B6-4CD0-BE75-5BC8862D3646}" type="pres">
      <dgm:prSet presAssocID="{5980E217-C2FD-421C-B69D-F77FF07DFA04}" presName="horzTwo" presStyleCnt="0"/>
      <dgm:spPr/>
    </dgm:pt>
    <dgm:pt modelId="{49796C2C-A978-4C39-A73A-8B9BDD977300}" type="pres">
      <dgm:prSet presAssocID="{41676EF7-5640-4DBD-BBE4-2B41A3A12EE0}" presName="sibSpaceTwo" presStyleCnt="0"/>
      <dgm:spPr/>
    </dgm:pt>
    <dgm:pt modelId="{A9D8BF46-432F-4F79-8CF3-6BFAC82899E0}" type="pres">
      <dgm:prSet presAssocID="{E10815E0-6111-47DE-B823-1821418A95C8}" presName="vertTwo" presStyleCnt="0"/>
      <dgm:spPr/>
    </dgm:pt>
    <dgm:pt modelId="{13A710E1-6F76-45A2-8BAA-9D229CC7CF7F}" type="pres">
      <dgm:prSet presAssocID="{E10815E0-6111-47DE-B823-1821418A95C8}" presName="txTwo" presStyleLbl="node2" presStyleIdx="2" presStyleCnt="3">
        <dgm:presLayoutVars>
          <dgm:chPref val="3"/>
        </dgm:presLayoutVars>
      </dgm:prSet>
      <dgm:spPr/>
    </dgm:pt>
    <dgm:pt modelId="{54190879-AC39-4E44-9B70-ED1C53BB713A}" type="pres">
      <dgm:prSet presAssocID="{E10815E0-6111-47DE-B823-1821418A95C8}" presName="horzTwo" presStyleCnt="0"/>
      <dgm:spPr/>
    </dgm:pt>
  </dgm:ptLst>
  <dgm:cxnLst>
    <dgm:cxn modelId="{B18BB733-0D23-4C07-91C7-603579E346BD}" srcId="{D525F0F6-10B6-4D84-8C33-AA2BCE3BD215}" destId="{C18779A3-6A26-4B1F-A897-FE586AE07BFE}" srcOrd="0" destOrd="0" parTransId="{F9E2D72E-FBDE-42B6-85C2-A7480BD2A235}" sibTransId="{55D1CF98-44FA-4AC2-BABF-50FDF8622F67}"/>
    <dgm:cxn modelId="{8D1C6D62-10DC-4F3A-8FFB-57AE69924D90}" type="presOf" srcId="{D525F0F6-10B6-4D84-8C33-AA2BCE3BD215}" destId="{4B335892-A401-4C7A-A169-ADAF7D9454A7}" srcOrd="0" destOrd="0" presId="urn:microsoft.com/office/officeart/2005/8/layout/hierarchy4"/>
    <dgm:cxn modelId="{7B13CE73-1BA8-4C2B-9DAF-D4996BCD999C}" type="presOf" srcId="{45BF1589-39E8-4538-B4DD-55162DB00C95}" destId="{F7E377EB-708A-4E6D-9A6E-02C6F7E8C9BF}" srcOrd="0" destOrd="0" presId="urn:microsoft.com/office/officeart/2005/8/layout/hierarchy4"/>
    <dgm:cxn modelId="{EBCF357C-5D1C-464A-B902-67E457F153E2}" srcId="{C18779A3-6A26-4B1F-A897-FE586AE07BFE}" destId="{E10815E0-6111-47DE-B823-1821418A95C8}" srcOrd="2" destOrd="0" parTransId="{7313F0C5-8C89-4955-B835-D6314E29B397}" sibTransId="{ED4CC4AA-0178-4D16-9D6E-0395F3BF9FC5}"/>
    <dgm:cxn modelId="{4C49DFAD-41B6-423E-9CEA-410066AFAD93}" srcId="{C18779A3-6A26-4B1F-A897-FE586AE07BFE}" destId="{5980E217-C2FD-421C-B69D-F77FF07DFA04}" srcOrd="1" destOrd="0" parTransId="{9E5AA3D3-276C-4E96-8244-4311CF714DE9}" sibTransId="{41676EF7-5640-4DBD-BBE4-2B41A3A12EE0}"/>
    <dgm:cxn modelId="{E1B971AE-FE35-47B9-92A2-CCA8E091CA6F}" srcId="{C18779A3-6A26-4B1F-A897-FE586AE07BFE}" destId="{45BF1589-39E8-4538-B4DD-55162DB00C95}" srcOrd="0" destOrd="0" parTransId="{76FB78F3-742A-4D00-A446-7CC3DD94F4D2}" sibTransId="{66C468C8-CB64-4E1E-827D-12189F3FF0C9}"/>
    <dgm:cxn modelId="{551837B9-04BF-490D-95A2-4BD4BE7E9436}" type="presOf" srcId="{5980E217-C2FD-421C-B69D-F77FF07DFA04}" destId="{8812103C-CE5A-4D4C-9CFF-D125E52C3B06}" srcOrd="0" destOrd="0" presId="urn:microsoft.com/office/officeart/2005/8/layout/hierarchy4"/>
    <dgm:cxn modelId="{C47E33C2-E87F-4908-B230-2B5E5E7CA9A2}" type="presOf" srcId="{E10815E0-6111-47DE-B823-1821418A95C8}" destId="{13A710E1-6F76-45A2-8BAA-9D229CC7CF7F}" srcOrd="0" destOrd="0" presId="urn:microsoft.com/office/officeart/2005/8/layout/hierarchy4"/>
    <dgm:cxn modelId="{A72972D4-26DD-4B65-A862-EB8A1E851E4C}" type="presOf" srcId="{C18779A3-6A26-4B1F-A897-FE586AE07BFE}" destId="{AF9050CC-3DE1-4C06-BFA5-5BA307FF7FD7}" srcOrd="0" destOrd="0" presId="urn:microsoft.com/office/officeart/2005/8/layout/hierarchy4"/>
    <dgm:cxn modelId="{23F9810A-717A-466E-9FCD-D1BE5A3AB851}" type="presParOf" srcId="{4B335892-A401-4C7A-A169-ADAF7D9454A7}" destId="{F88129A4-631E-4D78-A092-E6C48E8A9A1C}" srcOrd="0" destOrd="0" presId="urn:microsoft.com/office/officeart/2005/8/layout/hierarchy4"/>
    <dgm:cxn modelId="{DD20929E-2C26-46D3-B862-A247FC6A50A1}" type="presParOf" srcId="{F88129A4-631E-4D78-A092-E6C48E8A9A1C}" destId="{AF9050CC-3DE1-4C06-BFA5-5BA307FF7FD7}" srcOrd="0" destOrd="0" presId="urn:microsoft.com/office/officeart/2005/8/layout/hierarchy4"/>
    <dgm:cxn modelId="{F0C34AFD-56C1-4933-A7E2-913B8AC17CD6}" type="presParOf" srcId="{F88129A4-631E-4D78-A092-E6C48E8A9A1C}" destId="{48AF0494-1374-4E52-A7C7-1A793A76366E}" srcOrd="1" destOrd="0" presId="urn:microsoft.com/office/officeart/2005/8/layout/hierarchy4"/>
    <dgm:cxn modelId="{75B04F10-F79F-4067-A5B7-437AE5145BE6}" type="presParOf" srcId="{F88129A4-631E-4D78-A092-E6C48E8A9A1C}" destId="{BE4E7583-C8B7-45F6-89F6-1BCA16248EDB}" srcOrd="2" destOrd="0" presId="urn:microsoft.com/office/officeart/2005/8/layout/hierarchy4"/>
    <dgm:cxn modelId="{47540095-CCCE-4FC7-A6F9-68CF0B701B22}" type="presParOf" srcId="{BE4E7583-C8B7-45F6-89F6-1BCA16248EDB}" destId="{FB7EDE3B-F9B8-4B1B-9FC5-569BD705B9FC}" srcOrd="0" destOrd="0" presId="urn:microsoft.com/office/officeart/2005/8/layout/hierarchy4"/>
    <dgm:cxn modelId="{275A2162-F380-4193-882E-5524D09FD16B}" type="presParOf" srcId="{FB7EDE3B-F9B8-4B1B-9FC5-569BD705B9FC}" destId="{F7E377EB-708A-4E6D-9A6E-02C6F7E8C9BF}" srcOrd="0" destOrd="0" presId="urn:microsoft.com/office/officeart/2005/8/layout/hierarchy4"/>
    <dgm:cxn modelId="{9C39046F-F19E-4383-B682-B2A30237B96F}" type="presParOf" srcId="{FB7EDE3B-F9B8-4B1B-9FC5-569BD705B9FC}" destId="{8B611794-CF8A-4A5D-BB13-F5CB46514C45}" srcOrd="1" destOrd="0" presId="urn:microsoft.com/office/officeart/2005/8/layout/hierarchy4"/>
    <dgm:cxn modelId="{C9BBACEB-4AAF-4802-8ABC-9B0C0703D0E0}" type="presParOf" srcId="{BE4E7583-C8B7-45F6-89F6-1BCA16248EDB}" destId="{0ED9927A-FE84-4C64-B3C1-86A69808D707}" srcOrd="1" destOrd="0" presId="urn:microsoft.com/office/officeart/2005/8/layout/hierarchy4"/>
    <dgm:cxn modelId="{0FE9510A-72C1-401C-814D-92E165DA2AE7}" type="presParOf" srcId="{BE4E7583-C8B7-45F6-89F6-1BCA16248EDB}" destId="{EA94266B-74B4-46A2-A129-566846A34410}" srcOrd="2" destOrd="0" presId="urn:microsoft.com/office/officeart/2005/8/layout/hierarchy4"/>
    <dgm:cxn modelId="{DB83A2A6-F9E2-4C1B-B686-E60AE471746B}" type="presParOf" srcId="{EA94266B-74B4-46A2-A129-566846A34410}" destId="{8812103C-CE5A-4D4C-9CFF-D125E52C3B06}" srcOrd="0" destOrd="0" presId="urn:microsoft.com/office/officeart/2005/8/layout/hierarchy4"/>
    <dgm:cxn modelId="{6A3DDAD8-6110-4668-867B-72646D0A1F72}" type="presParOf" srcId="{EA94266B-74B4-46A2-A129-566846A34410}" destId="{01D4FA40-F1B6-4CD0-BE75-5BC8862D3646}" srcOrd="1" destOrd="0" presId="urn:microsoft.com/office/officeart/2005/8/layout/hierarchy4"/>
    <dgm:cxn modelId="{C6846818-10D9-4773-95D1-ED9A2A8E08B3}" type="presParOf" srcId="{BE4E7583-C8B7-45F6-89F6-1BCA16248EDB}" destId="{49796C2C-A978-4C39-A73A-8B9BDD977300}" srcOrd="3" destOrd="0" presId="urn:microsoft.com/office/officeart/2005/8/layout/hierarchy4"/>
    <dgm:cxn modelId="{FC516495-F52C-4716-8B72-9D02C15CC551}" type="presParOf" srcId="{BE4E7583-C8B7-45F6-89F6-1BCA16248EDB}" destId="{A9D8BF46-432F-4F79-8CF3-6BFAC82899E0}" srcOrd="4" destOrd="0" presId="urn:microsoft.com/office/officeart/2005/8/layout/hierarchy4"/>
    <dgm:cxn modelId="{E10064A1-1C30-403F-B7E7-3189CEF19E26}" type="presParOf" srcId="{A9D8BF46-432F-4F79-8CF3-6BFAC82899E0}" destId="{13A710E1-6F76-45A2-8BAA-9D229CC7CF7F}" srcOrd="0" destOrd="0" presId="urn:microsoft.com/office/officeart/2005/8/layout/hierarchy4"/>
    <dgm:cxn modelId="{AB1BF17F-60EE-4DEF-8B2B-5642D13EDCDD}" type="presParOf" srcId="{A9D8BF46-432F-4F79-8CF3-6BFAC82899E0}" destId="{54190879-AC39-4E44-9B70-ED1C53BB713A}"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6BBDA9B-7269-479E-ADC2-9658F23193CF}" type="doc">
      <dgm:prSet loTypeId="urn:microsoft.com/office/officeart/2009/3/layout/StepUpProcess" loCatId="process" qsTypeId="urn:microsoft.com/office/officeart/2005/8/quickstyle/simple1" qsCatId="simple" csTypeId="urn:microsoft.com/office/officeart/2005/8/colors/accent1_2" csCatId="accent1" phldr="1"/>
      <dgm:spPr/>
      <dgm:t>
        <a:bodyPr/>
        <a:lstStyle/>
        <a:p>
          <a:endParaRPr lang="ru-RU"/>
        </a:p>
      </dgm:t>
    </dgm:pt>
    <dgm:pt modelId="{75F18233-7708-4001-BD78-13565891711D}">
      <dgm:prSet phldrT="[Текст]"/>
      <dgm:spPr/>
      <dgm:t>
        <a:bodyPr/>
        <a:lstStyle/>
        <a:p>
          <a:r>
            <a:rPr lang="en-US" b="1" dirty="0"/>
            <a:t>1-qadam:</a:t>
          </a:r>
          <a:r>
            <a:rPr lang="en-US" dirty="0"/>
            <a:t> </a:t>
          </a:r>
          <a:r>
            <a:rPr lang="en-US" dirty="0" err="1"/>
            <a:t>Mahsulotlar</a:t>
          </a:r>
          <a:r>
            <a:rPr lang="en-US" dirty="0"/>
            <a:t> </a:t>
          </a:r>
          <a:r>
            <a:rPr lang="en-US" dirty="0" err="1"/>
            <a:t>roʻyxatini</a:t>
          </a:r>
          <a:r>
            <a:rPr lang="en-US" dirty="0"/>
            <a:t> </a:t>
          </a:r>
          <a:r>
            <a:rPr lang="en-US" dirty="0" err="1"/>
            <a:t>tuzing</a:t>
          </a:r>
          <a:r>
            <a:rPr lang="en-US" dirty="0"/>
            <a:t> </a:t>
          </a:r>
          <a:r>
            <a:rPr lang="en-US" dirty="0" err="1"/>
            <a:t>va</a:t>
          </a:r>
          <a:r>
            <a:rPr lang="en-US" dirty="0"/>
            <a:t> </a:t>
          </a:r>
          <a:r>
            <a:rPr lang="en-US" dirty="0" err="1"/>
            <a:t>ularni</a:t>
          </a:r>
          <a:r>
            <a:rPr lang="en-US" dirty="0"/>
            <a:t> </a:t>
          </a:r>
          <a:r>
            <a:rPr lang="en-US" dirty="0" err="1"/>
            <a:t>oilalarda</a:t>
          </a:r>
          <a:r>
            <a:rPr lang="en-US" dirty="0"/>
            <a:t> </a:t>
          </a:r>
          <a:r>
            <a:rPr lang="en-US" dirty="0" err="1"/>
            <a:t>guruhlang</a:t>
          </a:r>
          <a:endParaRPr lang="ru-RU" dirty="0"/>
        </a:p>
      </dgm:t>
    </dgm:pt>
    <dgm:pt modelId="{B8A6165A-555A-4B6C-8E60-74F2076E5C91}" type="parTrans" cxnId="{BB749E6F-7969-48F8-908E-47A44BC9A092}">
      <dgm:prSet/>
      <dgm:spPr/>
      <dgm:t>
        <a:bodyPr/>
        <a:lstStyle/>
        <a:p>
          <a:endParaRPr lang="ru-RU"/>
        </a:p>
      </dgm:t>
    </dgm:pt>
    <dgm:pt modelId="{65AD8551-99BB-484D-B415-C50DF04DBE78}" type="sibTrans" cxnId="{BB749E6F-7969-48F8-908E-47A44BC9A092}">
      <dgm:prSet/>
      <dgm:spPr/>
      <dgm:t>
        <a:bodyPr/>
        <a:lstStyle/>
        <a:p>
          <a:endParaRPr lang="ru-RU"/>
        </a:p>
      </dgm:t>
    </dgm:pt>
    <dgm:pt modelId="{F6E5E9BF-6A70-4134-8867-DB7F027BA1ED}">
      <dgm:prSet phldrT="[Текст]"/>
      <dgm:spPr/>
      <dgm:t>
        <a:bodyPr/>
        <a:lstStyle/>
        <a:p>
          <a:r>
            <a:rPr lang="en-US" b="1" dirty="0"/>
            <a:t>2-qadam:</a:t>
          </a:r>
          <a:r>
            <a:rPr lang="en-US" dirty="0"/>
            <a:t> </a:t>
          </a:r>
          <a:r>
            <a:rPr lang="en-US" dirty="0" err="1"/>
            <a:t>Qaysi</a:t>
          </a:r>
          <a:r>
            <a:rPr lang="en-US" dirty="0"/>
            <a:t> </a:t>
          </a:r>
          <a:r>
            <a:rPr lang="en-US" dirty="0" err="1"/>
            <a:t>mahsulot</a:t>
          </a:r>
          <a:r>
            <a:rPr lang="en-US" dirty="0"/>
            <a:t>, </a:t>
          </a:r>
          <a:r>
            <a:rPr lang="en-US" dirty="0" err="1"/>
            <a:t>mashina</a:t>
          </a:r>
          <a:r>
            <a:rPr lang="en-US" dirty="0"/>
            <a:t> </a:t>
          </a:r>
          <a:r>
            <a:rPr lang="en-US" dirty="0" err="1"/>
            <a:t>yoki</a:t>
          </a:r>
          <a:r>
            <a:rPr lang="en-US" dirty="0"/>
            <a:t> </a:t>
          </a:r>
          <a:r>
            <a:rPr lang="en-US" dirty="0" err="1"/>
            <a:t>xizmat</a:t>
          </a:r>
          <a:r>
            <a:rPr lang="en-US" dirty="0"/>
            <a:t> </a:t>
          </a:r>
          <a:r>
            <a:rPr lang="en-US" dirty="0" err="1"/>
            <a:t>asosiy</a:t>
          </a:r>
          <a:r>
            <a:rPr lang="en-US" dirty="0"/>
            <a:t> </a:t>
          </a:r>
          <a:r>
            <a:rPr lang="en-US" dirty="0" err="1"/>
            <a:t>ekanligini</a:t>
          </a:r>
          <a:r>
            <a:rPr lang="en-US" dirty="0"/>
            <a:t> </a:t>
          </a:r>
          <a:r>
            <a:rPr lang="en-US" dirty="0" err="1"/>
            <a:t>aniqlang</a:t>
          </a:r>
          <a:endParaRPr lang="ru-RU" dirty="0"/>
        </a:p>
      </dgm:t>
    </dgm:pt>
    <dgm:pt modelId="{A6932721-A75A-4EB4-A319-7F231D7A4D8D}" type="parTrans" cxnId="{7EF33401-9F25-42FF-8FCD-8E3F19AB6E0F}">
      <dgm:prSet/>
      <dgm:spPr/>
      <dgm:t>
        <a:bodyPr/>
        <a:lstStyle/>
        <a:p>
          <a:endParaRPr lang="ru-RU"/>
        </a:p>
      </dgm:t>
    </dgm:pt>
    <dgm:pt modelId="{490AA108-7671-4112-BF07-7868BF53CFAB}" type="sibTrans" cxnId="{7EF33401-9F25-42FF-8FCD-8E3F19AB6E0F}">
      <dgm:prSet/>
      <dgm:spPr/>
      <dgm:t>
        <a:bodyPr/>
        <a:lstStyle/>
        <a:p>
          <a:endParaRPr lang="ru-RU"/>
        </a:p>
      </dgm:t>
    </dgm:pt>
    <dgm:pt modelId="{5299914C-BF5D-4C6E-B230-1C557C6C021B}">
      <dgm:prSet phldrT="[Текст]"/>
      <dgm:spPr/>
      <dgm:t>
        <a:bodyPr/>
        <a:lstStyle/>
        <a:p>
          <a:r>
            <a:rPr lang="en-US" b="1" dirty="0"/>
            <a:t>3-qadam: </a:t>
          </a:r>
          <a:r>
            <a:rPr lang="en-US" dirty="0" err="1"/>
            <a:t>Jarayon</a:t>
          </a:r>
          <a:r>
            <a:rPr lang="en-US" dirty="0"/>
            <a:t> </a:t>
          </a:r>
          <a:r>
            <a:rPr lang="en-US" dirty="0" err="1"/>
            <a:t>bosqichlarini</a:t>
          </a:r>
          <a:r>
            <a:rPr lang="en-US" dirty="0"/>
            <a:t> </a:t>
          </a:r>
          <a:r>
            <a:rPr lang="en-US" dirty="0" err="1"/>
            <a:t>hujjatlashtiring</a:t>
          </a:r>
          <a:endParaRPr lang="ru-RU" dirty="0"/>
        </a:p>
      </dgm:t>
    </dgm:pt>
    <dgm:pt modelId="{29841FDE-5FAB-42BA-9C71-E9D1DF7B1797}" type="parTrans" cxnId="{7565C331-82AF-4600-8BC3-FC6C4CFB96B9}">
      <dgm:prSet/>
      <dgm:spPr/>
      <dgm:t>
        <a:bodyPr/>
        <a:lstStyle/>
        <a:p>
          <a:endParaRPr lang="ru-RU"/>
        </a:p>
      </dgm:t>
    </dgm:pt>
    <dgm:pt modelId="{7AE3D05F-C9CF-4F47-ABEC-5D6F797DA63F}" type="sibTrans" cxnId="{7565C331-82AF-4600-8BC3-FC6C4CFB96B9}">
      <dgm:prSet/>
      <dgm:spPr/>
      <dgm:t>
        <a:bodyPr/>
        <a:lstStyle/>
        <a:p>
          <a:endParaRPr lang="ru-RU"/>
        </a:p>
      </dgm:t>
    </dgm:pt>
    <dgm:pt modelId="{1BF95D26-123F-4714-AC82-D6B6BA3ED799}" type="pres">
      <dgm:prSet presAssocID="{F6BBDA9B-7269-479E-ADC2-9658F23193CF}" presName="rootnode" presStyleCnt="0">
        <dgm:presLayoutVars>
          <dgm:chMax/>
          <dgm:chPref/>
          <dgm:dir/>
          <dgm:animLvl val="lvl"/>
        </dgm:presLayoutVars>
      </dgm:prSet>
      <dgm:spPr/>
    </dgm:pt>
    <dgm:pt modelId="{9A0594CA-20E1-41C2-A31D-8B73D1F6D435}" type="pres">
      <dgm:prSet presAssocID="{75F18233-7708-4001-BD78-13565891711D}" presName="composite" presStyleCnt="0"/>
      <dgm:spPr/>
    </dgm:pt>
    <dgm:pt modelId="{4D2C5292-DD28-451C-B93C-6E478BFCDE5C}" type="pres">
      <dgm:prSet presAssocID="{75F18233-7708-4001-BD78-13565891711D}" presName="LShape" presStyleLbl="alignNode1" presStyleIdx="0" presStyleCnt="5"/>
      <dgm:spPr/>
    </dgm:pt>
    <dgm:pt modelId="{E0C0A1B0-3EA1-4ED1-8EE7-B611C624269E}" type="pres">
      <dgm:prSet presAssocID="{75F18233-7708-4001-BD78-13565891711D}" presName="ParentText" presStyleLbl="revTx" presStyleIdx="0" presStyleCnt="3">
        <dgm:presLayoutVars>
          <dgm:chMax val="0"/>
          <dgm:chPref val="0"/>
          <dgm:bulletEnabled val="1"/>
        </dgm:presLayoutVars>
      </dgm:prSet>
      <dgm:spPr/>
    </dgm:pt>
    <dgm:pt modelId="{55BF8C71-778B-4B03-8F77-5EF4480CC9C4}" type="pres">
      <dgm:prSet presAssocID="{75F18233-7708-4001-BD78-13565891711D}" presName="Triangle" presStyleLbl="alignNode1" presStyleIdx="1" presStyleCnt="5"/>
      <dgm:spPr/>
    </dgm:pt>
    <dgm:pt modelId="{6D321177-D3E7-49EB-B28E-77D887EC413E}" type="pres">
      <dgm:prSet presAssocID="{65AD8551-99BB-484D-B415-C50DF04DBE78}" presName="sibTrans" presStyleCnt="0"/>
      <dgm:spPr/>
    </dgm:pt>
    <dgm:pt modelId="{326C0FA3-3A84-45BF-954A-440389C7A721}" type="pres">
      <dgm:prSet presAssocID="{65AD8551-99BB-484D-B415-C50DF04DBE78}" presName="space" presStyleCnt="0"/>
      <dgm:spPr/>
    </dgm:pt>
    <dgm:pt modelId="{0A0DF5F2-8E7C-4BB1-BA79-59F20EF8C038}" type="pres">
      <dgm:prSet presAssocID="{F6E5E9BF-6A70-4134-8867-DB7F027BA1ED}" presName="composite" presStyleCnt="0"/>
      <dgm:spPr/>
    </dgm:pt>
    <dgm:pt modelId="{68EFE975-CB25-41F8-B702-8580826545CE}" type="pres">
      <dgm:prSet presAssocID="{F6E5E9BF-6A70-4134-8867-DB7F027BA1ED}" presName="LShape" presStyleLbl="alignNode1" presStyleIdx="2" presStyleCnt="5"/>
      <dgm:spPr/>
    </dgm:pt>
    <dgm:pt modelId="{67A68017-0965-40EF-AEFC-11D57EE2783B}" type="pres">
      <dgm:prSet presAssocID="{F6E5E9BF-6A70-4134-8867-DB7F027BA1ED}" presName="ParentText" presStyleLbl="revTx" presStyleIdx="1" presStyleCnt="3">
        <dgm:presLayoutVars>
          <dgm:chMax val="0"/>
          <dgm:chPref val="0"/>
          <dgm:bulletEnabled val="1"/>
        </dgm:presLayoutVars>
      </dgm:prSet>
      <dgm:spPr/>
    </dgm:pt>
    <dgm:pt modelId="{4401C43B-B6BC-4436-98CF-ADCF1BBAE4CD}" type="pres">
      <dgm:prSet presAssocID="{F6E5E9BF-6A70-4134-8867-DB7F027BA1ED}" presName="Triangle" presStyleLbl="alignNode1" presStyleIdx="3" presStyleCnt="5"/>
      <dgm:spPr/>
    </dgm:pt>
    <dgm:pt modelId="{253967AC-4A51-4126-88B5-F9FDF270A211}" type="pres">
      <dgm:prSet presAssocID="{490AA108-7671-4112-BF07-7868BF53CFAB}" presName="sibTrans" presStyleCnt="0"/>
      <dgm:spPr/>
    </dgm:pt>
    <dgm:pt modelId="{2B8D8455-D051-493A-9A74-777D5B09A08A}" type="pres">
      <dgm:prSet presAssocID="{490AA108-7671-4112-BF07-7868BF53CFAB}" presName="space" presStyleCnt="0"/>
      <dgm:spPr/>
    </dgm:pt>
    <dgm:pt modelId="{AFD5776F-21C3-45D2-8977-535CFC95F608}" type="pres">
      <dgm:prSet presAssocID="{5299914C-BF5D-4C6E-B230-1C557C6C021B}" presName="composite" presStyleCnt="0"/>
      <dgm:spPr/>
    </dgm:pt>
    <dgm:pt modelId="{5406170A-33A2-4E5A-B04F-65D231880531}" type="pres">
      <dgm:prSet presAssocID="{5299914C-BF5D-4C6E-B230-1C557C6C021B}" presName="LShape" presStyleLbl="alignNode1" presStyleIdx="4" presStyleCnt="5"/>
      <dgm:spPr/>
    </dgm:pt>
    <dgm:pt modelId="{B9C8CFB4-F5F3-4899-BB53-F2DD0FC4703F}" type="pres">
      <dgm:prSet presAssocID="{5299914C-BF5D-4C6E-B230-1C557C6C021B}" presName="ParentText" presStyleLbl="revTx" presStyleIdx="2" presStyleCnt="3">
        <dgm:presLayoutVars>
          <dgm:chMax val="0"/>
          <dgm:chPref val="0"/>
          <dgm:bulletEnabled val="1"/>
        </dgm:presLayoutVars>
      </dgm:prSet>
      <dgm:spPr/>
    </dgm:pt>
  </dgm:ptLst>
  <dgm:cxnLst>
    <dgm:cxn modelId="{7EF33401-9F25-42FF-8FCD-8E3F19AB6E0F}" srcId="{F6BBDA9B-7269-479E-ADC2-9658F23193CF}" destId="{F6E5E9BF-6A70-4134-8867-DB7F027BA1ED}" srcOrd="1" destOrd="0" parTransId="{A6932721-A75A-4EB4-A319-7F231D7A4D8D}" sibTransId="{490AA108-7671-4112-BF07-7868BF53CFAB}"/>
    <dgm:cxn modelId="{4DFF061A-8B16-4E30-8997-10DD64C70311}" type="presOf" srcId="{F6BBDA9B-7269-479E-ADC2-9658F23193CF}" destId="{1BF95D26-123F-4714-AC82-D6B6BA3ED799}" srcOrd="0" destOrd="0" presId="urn:microsoft.com/office/officeart/2009/3/layout/StepUpProcess"/>
    <dgm:cxn modelId="{7565C331-82AF-4600-8BC3-FC6C4CFB96B9}" srcId="{F6BBDA9B-7269-479E-ADC2-9658F23193CF}" destId="{5299914C-BF5D-4C6E-B230-1C557C6C021B}" srcOrd="2" destOrd="0" parTransId="{29841FDE-5FAB-42BA-9C71-E9D1DF7B1797}" sibTransId="{7AE3D05F-C9CF-4F47-ABEC-5D6F797DA63F}"/>
    <dgm:cxn modelId="{6EB4BA66-F70B-4B60-9E69-21F56D9D494B}" type="presOf" srcId="{5299914C-BF5D-4C6E-B230-1C557C6C021B}" destId="{B9C8CFB4-F5F3-4899-BB53-F2DD0FC4703F}" srcOrd="0" destOrd="0" presId="urn:microsoft.com/office/officeart/2009/3/layout/StepUpProcess"/>
    <dgm:cxn modelId="{A511C86D-9378-43A5-8855-24018ED5F4EC}" type="presOf" srcId="{F6E5E9BF-6A70-4134-8867-DB7F027BA1ED}" destId="{67A68017-0965-40EF-AEFC-11D57EE2783B}" srcOrd="0" destOrd="0" presId="urn:microsoft.com/office/officeart/2009/3/layout/StepUpProcess"/>
    <dgm:cxn modelId="{BB749E6F-7969-48F8-908E-47A44BC9A092}" srcId="{F6BBDA9B-7269-479E-ADC2-9658F23193CF}" destId="{75F18233-7708-4001-BD78-13565891711D}" srcOrd="0" destOrd="0" parTransId="{B8A6165A-555A-4B6C-8E60-74F2076E5C91}" sibTransId="{65AD8551-99BB-484D-B415-C50DF04DBE78}"/>
    <dgm:cxn modelId="{963487CB-F7B6-44E9-9965-0E48973CF5F1}" type="presOf" srcId="{75F18233-7708-4001-BD78-13565891711D}" destId="{E0C0A1B0-3EA1-4ED1-8EE7-B611C624269E}" srcOrd="0" destOrd="0" presId="urn:microsoft.com/office/officeart/2009/3/layout/StepUpProcess"/>
    <dgm:cxn modelId="{8D84CD31-F9FF-4433-A7E5-C63D9F4C0BB6}" type="presParOf" srcId="{1BF95D26-123F-4714-AC82-D6B6BA3ED799}" destId="{9A0594CA-20E1-41C2-A31D-8B73D1F6D435}" srcOrd="0" destOrd="0" presId="urn:microsoft.com/office/officeart/2009/3/layout/StepUpProcess"/>
    <dgm:cxn modelId="{D8EA6491-B15F-45BE-91B0-3288B7D95084}" type="presParOf" srcId="{9A0594CA-20E1-41C2-A31D-8B73D1F6D435}" destId="{4D2C5292-DD28-451C-B93C-6E478BFCDE5C}" srcOrd="0" destOrd="0" presId="urn:microsoft.com/office/officeart/2009/3/layout/StepUpProcess"/>
    <dgm:cxn modelId="{C915AEAD-BE75-4938-BA40-7E6E15EC3E90}" type="presParOf" srcId="{9A0594CA-20E1-41C2-A31D-8B73D1F6D435}" destId="{E0C0A1B0-3EA1-4ED1-8EE7-B611C624269E}" srcOrd="1" destOrd="0" presId="urn:microsoft.com/office/officeart/2009/3/layout/StepUpProcess"/>
    <dgm:cxn modelId="{52B4F7B5-1480-4D92-946F-AFBE0F582BBB}" type="presParOf" srcId="{9A0594CA-20E1-41C2-A31D-8B73D1F6D435}" destId="{55BF8C71-778B-4B03-8F77-5EF4480CC9C4}" srcOrd="2" destOrd="0" presId="urn:microsoft.com/office/officeart/2009/3/layout/StepUpProcess"/>
    <dgm:cxn modelId="{C889ACA5-6365-40C0-9A30-67853DE55010}" type="presParOf" srcId="{1BF95D26-123F-4714-AC82-D6B6BA3ED799}" destId="{6D321177-D3E7-49EB-B28E-77D887EC413E}" srcOrd="1" destOrd="0" presId="urn:microsoft.com/office/officeart/2009/3/layout/StepUpProcess"/>
    <dgm:cxn modelId="{64E5EEB0-16AF-4632-97A0-11DDD673D9E4}" type="presParOf" srcId="{6D321177-D3E7-49EB-B28E-77D887EC413E}" destId="{326C0FA3-3A84-45BF-954A-440389C7A721}" srcOrd="0" destOrd="0" presId="urn:microsoft.com/office/officeart/2009/3/layout/StepUpProcess"/>
    <dgm:cxn modelId="{9A8910BD-429E-40A6-A8AE-AAF85CA5EC60}" type="presParOf" srcId="{1BF95D26-123F-4714-AC82-D6B6BA3ED799}" destId="{0A0DF5F2-8E7C-4BB1-BA79-59F20EF8C038}" srcOrd="2" destOrd="0" presId="urn:microsoft.com/office/officeart/2009/3/layout/StepUpProcess"/>
    <dgm:cxn modelId="{E3C2C5B2-D18B-4081-8D0A-66EE2218C461}" type="presParOf" srcId="{0A0DF5F2-8E7C-4BB1-BA79-59F20EF8C038}" destId="{68EFE975-CB25-41F8-B702-8580826545CE}" srcOrd="0" destOrd="0" presId="urn:microsoft.com/office/officeart/2009/3/layout/StepUpProcess"/>
    <dgm:cxn modelId="{3D92A79B-03C0-428C-AA89-A308FA8EFE4C}" type="presParOf" srcId="{0A0DF5F2-8E7C-4BB1-BA79-59F20EF8C038}" destId="{67A68017-0965-40EF-AEFC-11D57EE2783B}" srcOrd="1" destOrd="0" presId="urn:microsoft.com/office/officeart/2009/3/layout/StepUpProcess"/>
    <dgm:cxn modelId="{7BCFEDC1-520F-4C2D-868A-D47BAE9947E9}" type="presParOf" srcId="{0A0DF5F2-8E7C-4BB1-BA79-59F20EF8C038}" destId="{4401C43B-B6BC-4436-98CF-ADCF1BBAE4CD}" srcOrd="2" destOrd="0" presId="urn:microsoft.com/office/officeart/2009/3/layout/StepUpProcess"/>
    <dgm:cxn modelId="{B585E2DA-2B2A-430A-A599-C70D76890EAA}" type="presParOf" srcId="{1BF95D26-123F-4714-AC82-D6B6BA3ED799}" destId="{253967AC-4A51-4126-88B5-F9FDF270A211}" srcOrd="3" destOrd="0" presId="urn:microsoft.com/office/officeart/2009/3/layout/StepUpProcess"/>
    <dgm:cxn modelId="{EC99C542-CE77-4312-BFD1-46BD3194DF63}" type="presParOf" srcId="{253967AC-4A51-4126-88B5-F9FDF270A211}" destId="{2B8D8455-D051-493A-9A74-777D5B09A08A}" srcOrd="0" destOrd="0" presId="urn:microsoft.com/office/officeart/2009/3/layout/StepUpProcess"/>
    <dgm:cxn modelId="{7D6D7389-ADAC-4C0F-B8DC-F50F213F51F4}" type="presParOf" srcId="{1BF95D26-123F-4714-AC82-D6B6BA3ED799}" destId="{AFD5776F-21C3-45D2-8977-535CFC95F608}" srcOrd="4" destOrd="0" presId="urn:microsoft.com/office/officeart/2009/3/layout/StepUpProcess"/>
    <dgm:cxn modelId="{6BE2178C-5AB3-4196-AB9E-B3ED8B863D74}" type="presParOf" srcId="{AFD5776F-21C3-45D2-8977-535CFC95F608}" destId="{5406170A-33A2-4E5A-B04F-65D231880531}" srcOrd="0" destOrd="0" presId="urn:microsoft.com/office/officeart/2009/3/layout/StepUpProcess"/>
    <dgm:cxn modelId="{985E5162-BD28-4980-B19B-526DAC1FCD96}" type="presParOf" srcId="{AFD5776F-21C3-45D2-8977-535CFC95F608}" destId="{B9C8CFB4-F5F3-4899-BB53-F2DD0FC4703F}" srcOrd="1" destOrd="0" presId="urn:microsoft.com/office/officeart/2009/3/layout/StepUp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4AC0712E-F68E-439F-9959-62A0E223F2AA}" type="doc">
      <dgm:prSet loTypeId="urn:microsoft.com/office/officeart/2005/8/layout/cycle3" loCatId="cycle" qsTypeId="urn:microsoft.com/office/officeart/2005/8/quickstyle/simple1" qsCatId="simple" csTypeId="urn:microsoft.com/office/officeart/2005/8/colors/colorful4" csCatId="colorful" phldr="1"/>
      <dgm:spPr/>
      <dgm:t>
        <a:bodyPr/>
        <a:lstStyle/>
        <a:p>
          <a:endParaRPr lang="ru-RU"/>
        </a:p>
      </dgm:t>
    </dgm:pt>
    <dgm:pt modelId="{2F2CF233-DC53-4720-AED5-21059E92C479}">
      <dgm:prSet phldrT="[Текст]" custT="1"/>
      <dgm:spPr/>
      <dgm:t>
        <a:bodyPr/>
        <a:lstStyle/>
        <a:p>
          <a:r>
            <a:rPr lang="en-US" sz="2000" dirty="0" err="1">
              <a:solidFill>
                <a:schemeClr val="tx1"/>
              </a:solidFill>
              <a:latin typeface="Times New Roman" panose="02020603050405020304" pitchFamily="18" charset="0"/>
              <a:cs typeface="Times New Roman" panose="02020603050405020304" pitchFamily="18" charset="0"/>
            </a:rPr>
            <a:t>Seiri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Saralash</a:t>
          </a:r>
          <a:r>
            <a:rPr lang="en-US" sz="2000" dirty="0">
              <a:solidFill>
                <a:schemeClr val="tx1"/>
              </a:solidFill>
              <a:latin typeface="Times New Roman" panose="02020603050405020304" pitchFamily="18" charset="0"/>
              <a:cs typeface="Times New Roman" panose="02020603050405020304" pitchFamily="18" charset="0"/>
            </a:rPr>
            <a:t>)</a:t>
          </a:r>
          <a:endParaRPr lang="ru-RU" sz="2000" dirty="0">
            <a:solidFill>
              <a:schemeClr val="tx1"/>
            </a:solidFill>
            <a:latin typeface="Times New Roman" panose="02020603050405020304" pitchFamily="18" charset="0"/>
            <a:cs typeface="Times New Roman" panose="02020603050405020304" pitchFamily="18" charset="0"/>
          </a:endParaRPr>
        </a:p>
      </dgm:t>
    </dgm:pt>
    <dgm:pt modelId="{E59F9D57-A045-48FB-945C-9476D8A7B18F}" type="parTrans" cxnId="{2EB391B5-D54B-4793-A432-748A0BCF0D63}">
      <dgm:prSet/>
      <dgm:spPr/>
      <dgm:t>
        <a:bodyPr/>
        <a:lstStyle/>
        <a:p>
          <a:endParaRPr lang="ru-RU" sz="2000">
            <a:solidFill>
              <a:schemeClr val="tx1"/>
            </a:solidFill>
          </a:endParaRPr>
        </a:p>
      </dgm:t>
    </dgm:pt>
    <dgm:pt modelId="{2F4A544A-C39C-4D63-B143-302460F8BD2C}" type="sibTrans" cxnId="{2EB391B5-D54B-4793-A432-748A0BCF0D63}">
      <dgm:prSet/>
      <dgm:spPr/>
      <dgm:t>
        <a:bodyPr/>
        <a:lstStyle/>
        <a:p>
          <a:endParaRPr lang="ru-RU" sz="2000">
            <a:solidFill>
              <a:schemeClr val="tx1"/>
            </a:solidFill>
            <a:latin typeface="Times New Roman" panose="02020603050405020304" pitchFamily="18" charset="0"/>
            <a:cs typeface="Times New Roman" panose="02020603050405020304" pitchFamily="18" charset="0"/>
          </a:endParaRPr>
        </a:p>
      </dgm:t>
    </dgm:pt>
    <dgm:pt modelId="{B0040331-1881-44FF-A5A6-C1F62D4EC0AA}">
      <dgm:prSet phldrT="[Текст]" custT="1"/>
      <dgm:spPr/>
      <dgm:t>
        <a:bodyPr/>
        <a:lstStyle/>
        <a:p>
          <a:r>
            <a:rPr lang="en-US" sz="2000" dirty="0" err="1">
              <a:solidFill>
                <a:schemeClr val="tx1"/>
              </a:solidFill>
              <a:latin typeface="Times New Roman" panose="02020603050405020304" pitchFamily="18" charset="0"/>
              <a:cs typeface="Times New Roman" panose="02020603050405020304" pitchFamily="18" charset="0"/>
            </a:rPr>
            <a:t>Seiton</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To'g'rilang</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yoki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Tartibga</a:t>
          </a:r>
          <a:r>
            <a:rPr lang="en-US" sz="2000" dirty="0">
              <a:solidFill>
                <a:schemeClr val="tx1"/>
              </a:solidFill>
              <a:latin typeface="Times New Roman" panose="02020603050405020304" pitchFamily="18" charset="0"/>
              <a:cs typeface="Times New Roman" panose="02020603050405020304" pitchFamily="18" charset="0"/>
            </a:rPr>
            <a:t> soling)</a:t>
          </a:r>
          <a:endParaRPr lang="ru-RU" sz="2000" dirty="0">
            <a:solidFill>
              <a:schemeClr val="tx1"/>
            </a:solidFill>
            <a:latin typeface="Times New Roman" panose="02020603050405020304" pitchFamily="18" charset="0"/>
            <a:cs typeface="Times New Roman" panose="02020603050405020304" pitchFamily="18" charset="0"/>
          </a:endParaRPr>
        </a:p>
      </dgm:t>
    </dgm:pt>
    <dgm:pt modelId="{B7BF3A0E-C366-41FD-A382-F04029D7C66D}" type="parTrans" cxnId="{2C90F4DD-BE26-4648-AFFC-D369082285CE}">
      <dgm:prSet/>
      <dgm:spPr/>
      <dgm:t>
        <a:bodyPr/>
        <a:lstStyle/>
        <a:p>
          <a:endParaRPr lang="ru-RU" sz="2000">
            <a:solidFill>
              <a:schemeClr val="tx1"/>
            </a:solidFill>
          </a:endParaRPr>
        </a:p>
      </dgm:t>
    </dgm:pt>
    <dgm:pt modelId="{E51ADA55-3E0C-48AD-9E97-B8B1A38BC79C}" type="sibTrans" cxnId="{2C90F4DD-BE26-4648-AFFC-D369082285CE}">
      <dgm:prSet/>
      <dgm:spPr/>
      <dgm:t>
        <a:bodyPr/>
        <a:lstStyle/>
        <a:p>
          <a:endParaRPr lang="ru-RU" sz="2000">
            <a:solidFill>
              <a:schemeClr val="tx1"/>
            </a:solidFill>
          </a:endParaRPr>
        </a:p>
      </dgm:t>
    </dgm:pt>
    <dgm:pt modelId="{665E3157-DFA0-4B1C-975C-3780A14FDF23}">
      <dgm:prSet phldrT="[Текст]" custT="1"/>
      <dgm:spPr/>
      <dgm:t>
        <a:bodyPr/>
        <a:lstStyle/>
        <a:p>
          <a:r>
            <a:rPr lang="en-US" sz="2000" dirty="0" err="1">
              <a:solidFill>
                <a:schemeClr val="tx1"/>
              </a:solidFill>
              <a:latin typeface="Times New Roman" panose="02020603050405020304" pitchFamily="18" charset="0"/>
              <a:cs typeface="Times New Roman" panose="02020603050405020304" pitchFamily="18" charset="0"/>
            </a:rPr>
            <a:t>Seiso</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tizimli</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tozalash</a:t>
          </a:r>
          <a:r>
            <a:rPr lang="en-US" sz="2000" dirty="0">
              <a:solidFill>
                <a:schemeClr val="tx1"/>
              </a:solidFill>
              <a:latin typeface="Times New Roman" panose="02020603050405020304" pitchFamily="18" charset="0"/>
              <a:cs typeface="Times New Roman" panose="02020603050405020304" pitchFamily="18" charset="0"/>
            </a:rPr>
            <a:t>).</a:t>
          </a:r>
          <a:endParaRPr lang="ru-RU" sz="2000" dirty="0">
            <a:solidFill>
              <a:schemeClr val="tx1"/>
            </a:solidFill>
            <a:latin typeface="Times New Roman" panose="02020603050405020304" pitchFamily="18" charset="0"/>
            <a:cs typeface="Times New Roman" panose="02020603050405020304" pitchFamily="18" charset="0"/>
          </a:endParaRPr>
        </a:p>
      </dgm:t>
    </dgm:pt>
    <dgm:pt modelId="{FE543410-EFD4-4670-8117-796B8D1FF8DD}" type="parTrans" cxnId="{832680D2-E87A-4838-A67B-D05D570899BE}">
      <dgm:prSet/>
      <dgm:spPr/>
      <dgm:t>
        <a:bodyPr/>
        <a:lstStyle/>
        <a:p>
          <a:endParaRPr lang="ru-RU" sz="2000">
            <a:solidFill>
              <a:schemeClr val="tx1"/>
            </a:solidFill>
          </a:endParaRPr>
        </a:p>
      </dgm:t>
    </dgm:pt>
    <dgm:pt modelId="{230505FB-F0AE-43A9-B46C-212E6DDECA66}" type="sibTrans" cxnId="{832680D2-E87A-4838-A67B-D05D570899BE}">
      <dgm:prSet/>
      <dgm:spPr/>
      <dgm:t>
        <a:bodyPr/>
        <a:lstStyle/>
        <a:p>
          <a:endParaRPr lang="ru-RU" sz="2000">
            <a:solidFill>
              <a:schemeClr val="tx1"/>
            </a:solidFill>
          </a:endParaRPr>
        </a:p>
      </dgm:t>
    </dgm:pt>
    <dgm:pt modelId="{9474920D-2EE3-42E1-8D5C-7DFF19AC3576}">
      <dgm:prSet phldrT="[Текст]" custT="1"/>
      <dgm:spPr/>
      <dgm:t>
        <a:bodyPr/>
        <a:lstStyle/>
        <a:p>
          <a:r>
            <a:rPr lang="en-US" sz="2000" dirty="0" err="1">
              <a:solidFill>
                <a:schemeClr val="tx1"/>
              </a:solidFill>
              <a:latin typeface="Times New Roman" panose="02020603050405020304" pitchFamily="18" charset="0"/>
              <a:cs typeface="Times New Roman" panose="02020603050405020304" pitchFamily="18" charset="0"/>
            </a:rPr>
            <a:t>Seiketsu</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Standartlashtirish</a:t>
          </a:r>
          <a:endParaRPr lang="ru-RU" sz="2000" dirty="0">
            <a:solidFill>
              <a:schemeClr val="tx1"/>
            </a:solidFill>
            <a:latin typeface="Times New Roman" panose="02020603050405020304" pitchFamily="18" charset="0"/>
            <a:cs typeface="Times New Roman" panose="02020603050405020304" pitchFamily="18" charset="0"/>
          </a:endParaRPr>
        </a:p>
      </dgm:t>
    </dgm:pt>
    <dgm:pt modelId="{E9C776AF-E4FB-4858-8DF6-47EF8EF77B13}" type="parTrans" cxnId="{961820E2-6109-43F7-99DD-8B1D96E0004C}">
      <dgm:prSet/>
      <dgm:spPr/>
      <dgm:t>
        <a:bodyPr/>
        <a:lstStyle/>
        <a:p>
          <a:endParaRPr lang="ru-RU" sz="2000">
            <a:solidFill>
              <a:schemeClr val="tx1"/>
            </a:solidFill>
          </a:endParaRPr>
        </a:p>
      </dgm:t>
    </dgm:pt>
    <dgm:pt modelId="{E952FFD5-C400-4F12-9471-5B1AF27084F8}" type="sibTrans" cxnId="{961820E2-6109-43F7-99DD-8B1D96E0004C}">
      <dgm:prSet/>
      <dgm:spPr/>
      <dgm:t>
        <a:bodyPr/>
        <a:lstStyle/>
        <a:p>
          <a:endParaRPr lang="ru-RU" sz="2000">
            <a:solidFill>
              <a:schemeClr val="tx1"/>
            </a:solidFill>
          </a:endParaRPr>
        </a:p>
      </dgm:t>
    </dgm:pt>
    <dgm:pt modelId="{CE1EAD60-38A3-4EFF-8DF0-4893DE9CAD69}">
      <dgm:prSet phldrT="[Текст]" custT="1"/>
      <dgm:spPr/>
      <dgm:t>
        <a:bodyPr/>
        <a:lstStyle/>
        <a:p>
          <a:r>
            <a:rPr lang="en-US" sz="2000" dirty="0" err="1">
              <a:solidFill>
                <a:schemeClr val="tx1"/>
              </a:solidFill>
              <a:latin typeface="Times New Roman" panose="02020603050405020304" pitchFamily="18" charset="0"/>
              <a:cs typeface="Times New Roman" panose="02020603050405020304" pitchFamily="18" charset="0"/>
            </a:rPr>
            <a:t>Shitsuke</a:t>
          </a:r>
          <a:r>
            <a:rPr lang="en-US" sz="2000" dirty="0">
              <a:solidFill>
                <a:schemeClr val="tx1"/>
              </a:solidFill>
              <a:latin typeface="Times New Roman" panose="02020603050405020304" pitchFamily="18" charset="0"/>
              <a:cs typeface="Times New Roman" panose="02020603050405020304" pitchFamily="18" charset="0"/>
            </a:rPr>
            <a:t> (</a:t>
          </a:r>
          <a:r>
            <a:rPr lang="en-US" sz="2000" dirty="0" err="1">
              <a:solidFill>
                <a:schemeClr val="tx1"/>
              </a:solidFill>
              <a:latin typeface="Times New Roman" panose="02020603050405020304" pitchFamily="18" charset="0"/>
              <a:cs typeface="Times New Roman" panose="02020603050405020304" pitchFamily="18" charset="0"/>
            </a:rPr>
            <a:t>qo'llab-quvvatlash</a:t>
          </a:r>
          <a:r>
            <a:rPr lang="en-US" sz="2000" dirty="0">
              <a:solidFill>
                <a:schemeClr val="tx1"/>
              </a:solidFill>
              <a:latin typeface="Times New Roman" panose="02020603050405020304" pitchFamily="18" charset="0"/>
              <a:cs typeface="Times New Roman" panose="02020603050405020304" pitchFamily="18" charset="0"/>
            </a:rPr>
            <a:t>)</a:t>
          </a:r>
          <a:endParaRPr lang="ru-RU" sz="2000" dirty="0">
            <a:solidFill>
              <a:schemeClr val="tx1"/>
            </a:solidFill>
            <a:latin typeface="Times New Roman" panose="02020603050405020304" pitchFamily="18" charset="0"/>
            <a:cs typeface="Times New Roman" panose="02020603050405020304" pitchFamily="18" charset="0"/>
          </a:endParaRPr>
        </a:p>
      </dgm:t>
    </dgm:pt>
    <dgm:pt modelId="{DC09F262-8D97-4BD5-8E01-7885D05F389D}" type="parTrans" cxnId="{C8EDF0F5-2AC0-4AE7-AD46-FBC17ACBEC0B}">
      <dgm:prSet/>
      <dgm:spPr/>
      <dgm:t>
        <a:bodyPr/>
        <a:lstStyle/>
        <a:p>
          <a:endParaRPr lang="ru-RU" sz="2000">
            <a:solidFill>
              <a:schemeClr val="tx1"/>
            </a:solidFill>
          </a:endParaRPr>
        </a:p>
      </dgm:t>
    </dgm:pt>
    <dgm:pt modelId="{290567B6-545F-4694-BEEE-84A701A7A2F1}" type="sibTrans" cxnId="{C8EDF0F5-2AC0-4AE7-AD46-FBC17ACBEC0B}">
      <dgm:prSet/>
      <dgm:spPr/>
      <dgm:t>
        <a:bodyPr/>
        <a:lstStyle/>
        <a:p>
          <a:endParaRPr lang="ru-RU" sz="2000">
            <a:solidFill>
              <a:schemeClr val="tx1"/>
            </a:solidFill>
          </a:endParaRPr>
        </a:p>
      </dgm:t>
    </dgm:pt>
    <dgm:pt modelId="{714F3FBD-CD3D-47AB-B5E1-87CFBFFA0CE8}" type="pres">
      <dgm:prSet presAssocID="{4AC0712E-F68E-439F-9959-62A0E223F2AA}" presName="Name0" presStyleCnt="0">
        <dgm:presLayoutVars>
          <dgm:dir/>
          <dgm:resizeHandles val="exact"/>
        </dgm:presLayoutVars>
      </dgm:prSet>
      <dgm:spPr/>
    </dgm:pt>
    <dgm:pt modelId="{9C0244E9-3472-4128-82EE-11811F76B286}" type="pres">
      <dgm:prSet presAssocID="{4AC0712E-F68E-439F-9959-62A0E223F2AA}" presName="cycle" presStyleCnt="0"/>
      <dgm:spPr/>
    </dgm:pt>
    <dgm:pt modelId="{48A4C00A-6944-46C3-934E-1D5392995BD4}" type="pres">
      <dgm:prSet presAssocID="{2F2CF233-DC53-4720-AED5-21059E92C479}" presName="nodeFirstNode" presStyleLbl="node1" presStyleIdx="0" presStyleCnt="5">
        <dgm:presLayoutVars>
          <dgm:bulletEnabled val="1"/>
        </dgm:presLayoutVars>
      </dgm:prSet>
      <dgm:spPr/>
    </dgm:pt>
    <dgm:pt modelId="{7D9BE7B0-8FDB-4C33-9542-D32A7616E25B}" type="pres">
      <dgm:prSet presAssocID="{2F4A544A-C39C-4D63-B143-302460F8BD2C}" presName="sibTransFirstNode" presStyleLbl="bgShp" presStyleIdx="0" presStyleCnt="1"/>
      <dgm:spPr/>
    </dgm:pt>
    <dgm:pt modelId="{70DAEAED-A5F9-4816-B175-0493FBAA72D3}" type="pres">
      <dgm:prSet presAssocID="{B0040331-1881-44FF-A5A6-C1F62D4EC0AA}" presName="nodeFollowingNodes" presStyleLbl="node1" presStyleIdx="1" presStyleCnt="5">
        <dgm:presLayoutVars>
          <dgm:bulletEnabled val="1"/>
        </dgm:presLayoutVars>
      </dgm:prSet>
      <dgm:spPr/>
    </dgm:pt>
    <dgm:pt modelId="{334EBD55-A6E3-43AC-97D9-2FD763AF1C77}" type="pres">
      <dgm:prSet presAssocID="{665E3157-DFA0-4B1C-975C-3780A14FDF23}" presName="nodeFollowingNodes" presStyleLbl="node1" presStyleIdx="2" presStyleCnt="5">
        <dgm:presLayoutVars>
          <dgm:bulletEnabled val="1"/>
        </dgm:presLayoutVars>
      </dgm:prSet>
      <dgm:spPr/>
    </dgm:pt>
    <dgm:pt modelId="{A7B09013-74A9-4069-A994-A1D545FB4CD0}" type="pres">
      <dgm:prSet presAssocID="{9474920D-2EE3-42E1-8D5C-7DFF19AC3576}" presName="nodeFollowingNodes" presStyleLbl="node1" presStyleIdx="3" presStyleCnt="5">
        <dgm:presLayoutVars>
          <dgm:bulletEnabled val="1"/>
        </dgm:presLayoutVars>
      </dgm:prSet>
      <dgm:spPr/>
    </dgm:pt>
    <dgm:pt modelId="{DB76AB6E-0D21-45E7-81A8-D4FF0A89EA59}" type="pres">
      <dgm:prSet presAssocID="{CE1EAD60-38A3-4EFF-8DF0-4893DE9CAD69}" presName="nodeFollowingNodes" presStyleLbl="node1" presStyleIdx="4" presStyleCnt="5">
        <dgm:presLayoutVars>
          <dgm:bulletEnabled val="1"/>
        </dgm:presLayoutVars>
      </dgm:prSet>
      <dgm:spPr/>
    </dgm:pt>
  </dgm:ptLst>
  <dgm:cxnLst>
    <dgm:cxn modelId="{C3A64C15-57D8-4B9B-9511-A3B622D8C476}" type="presOf" srcId="{CE1EAD60-38A3-4EFF-8DF0-4893DE9CAD69}" destId="{DB76AB6E-0D21-45E7-81A8-D4FF0A89EA59}" srcOrd="0" destOrd="0" presId="urn:microsoft.com/office/officeart/2005/8/layout/cycle3"/>
    <dgm:cxn modelId="{D0272622-D7D3-48A0-9F7D-5B8E084255A7}" type="presOf" srcId="{2F2CF233-DC53-4720-AED5-21059E92C479}" destId="{48A4C00A-6944-46C3-934E-1D5392995BD4}" srcOrd="0" destOrd="0" presId="urn:microsoft.com/office/officeart/2005/8/layout/cycle3"/>
    <dgm:cxn modelId="{A939F322-BF99-4480-A47B-96CC75CD0E63}" type="presOf" srcId="{9474920D-2EE3-42E1-8D5C-7DFF19AC3576}" destId="{A7B09013-74A9-4069-A994-A1D545FB4CD0}" srcOrd="0" destOrd="0" presId="urn:microsoft.com/office/officeart/2005/8/layout/cycle3"/>
    <dgm:cxn modelId="{CC51EEB4-D3EB-4E07-95B1-3B600ED62A7C}" type="presOf" srcId="{4AC0712E-F68E-439F-9959-62A0E223F2AA}" destId="{714F3FBD-CD3D-47AB-B5E1-87CFBFFA0CE8}" srcOrd="0" destOrd="0" presId="urn:microsoft.com/office/officeart/2005/8/layout/cycle3"/>
    <dgm:cxn modelId="{2EB391B5-D54B-4793-A432-748A0BCF0D63}" srcId="{4AC0712E-F68E-439F-9959-62A0E223F2AA}" destId="{2F2CF233-DC53-4720-AED5-21059E92C479}" srcOrd="0" destOrd="0" parTransId="{E59F9D57-A045-48FB-945C-9476D8A7B18F}" sibTransId="{2F4A544A-C39C-4D63-B143-302460F8BD2C}"/>
    <dgm:cxn modelId="{F3E72BB7-8C42-4420-9EF9-DAF0DC684DD4}" type="presOf" srcId="{665E3157-DFA0-4B1C-975C-3780A14FDF23}" destId="{334EBD55-A6E3-43AC-97D9-2FD763AF1C77}" srcOrd="0" destOrd="0" presId="urn:microsoft.com/office/officeart/2005/8/layout/cycle3"/>
    <dgm:cxn modelId="{18DC5CC7-FD46-477F-87BB-56377DD1EA15}" type="presOf" srcId="{2F4A544A-C39C-4D63-B143-302460F8BD2C}" destId="{7D9BE7B0-8FDB-4C33-9542-D32A7616E25B}" srcOrd="0" destOrd="0" presId="urn:microsoft.com/office/officeart/2005/8/layout/cycle3"/>
    <dgm:cxn modelId="{832680D2-E87A-4838-A67B-D05D570899BE}" srcId="{4AC0712E-F68E-439F-9959-62A0E223F2AA}" destId="{665E3157-DFA0-4B1C-975C-3780A14FDF23}" srcOrd="2" destOrd="0" parTransId="{FE543410-EFD4-4670-8117-796B8D1FF8DD}" sibTransId="{230505FB-F0AE-43A9-B46C-212E6DDECA66}"/>
    <dgm:cxn modelId="{2C90F4DD-BE26-4648-AFFC-D369082285CE}" srcId="{4AC0712E-F68E-439F-9959-62A0E223F2AA}" destId="{B0040331-1881-44FF-A5A6-C1F62D4EC0AA}" srcOrd="1" destOrd="0" parTransId="{B7BF3A0E-C366-41FD-A382-F04029D7C66D}" sibTransId="{E51ADA55-3E0C-48AD-9E97-B8B1A38BC79C}"/>
    <dgm:cxn modelId="{961820E2-6109-43F7-99DD-8B1D96E0004C}" srcId="{4AC0712E-F68E-439F-9959-62A0E223F2AA}" destId="{9474920D-2EE3-42E1-8D5C-7DFF19AC3576}" srcOrd="3" destOrd="0" parTransId="{E9C776AF-E4FB-4858-8DF6-47EF8EF77B13}" sibTransId="{E952FFD5-C400-4F12-9471-5B1AF27084F8}"/>
    <dgm:cxn modelId="{D5FED6E6-8489-4D4C-81AB-88825A3C373B}" type="presOf" srcId="{B0040331-1881-44FF-A5A6-C1F62D4EC0AA}" destId="{70DAEAED-A5F9-4816-B175-0493FBAA72D3}" srcOrd="0" destOrd="0" presId="urn:microsoft.com/office/officeart/2005/8/layout/cycle3"/>
    <dgm:cxn modelId="{C8EDF0F5-2AC0-4AE7-AD46-FBC17ACBEC0B}" srcId="{4AC0712E-F68E-439F-9959-62A0E223F2AA}" destId="{CE1EAD60-38A3-4EFF-8DF0-4893DE9CAD69}" srcOrd="4" destOrd="0" parTransId="{DC09F262-8D97-4BD5-8E01-7885D05F389D}" sibTransId="{290567B6-545F-4694-BEEE-84A701A7A2F1}"/>
    <dgm:cxn modelId="{8FB4AB15-71FA-47E7-8FFB-9BB14597B861}" type="presParOf" srcId="{714F3FBD-CD3D-47AB-B5E1-87CFBFFA0CE8}" destId="{9C0244E9-3472-4128-82EE-11811F76B286}" srcOrd="0" destOrd="0" presId="urn:microsoft.com/office/officeart/2005/8/layout/cycle3"/>
    <dgm:cxn modelId="{0D899B02-E0C5-46E0-A015-A7D3B2D29407}" type="presParOf" srcId="{9C0244E9-3472-4128-82EE-11811F76B286}" destId="{48A4C00A-6944-46C3-934E-1D5392995BD4}" srcOrd="0" destOrd="0" presId="urn:microsoft.com/office/officeart/2005/8/layout/cycle3"/>
    <dgm:cxn modelId="{ACA67366-13C2-495E-B3E5-AA7A41317D2E}" type="presParOf" srcId="{9C0244E9-3472-4128-82EE-11811F76B286}" destId="{7D9BE7B0-8FDB-4C33-9542-D32A7616E25B}" srcOrd="1" destOrd="0" presId="urn:microsoft.com/office/officeart/2005/8/layout/cycle3"/>
    <dgm:cxn modelId="{4ABD415A-543B-49AB-A17D-77F4E5D68AFE}" type="presParOf" srcId="{9C0244E9-3472-4128-82EE-11811F76B286}" destId="{70DAEAED-A5F9-4816-B175-0493FBAA72D3}" srcOrd="2" destOrd="0" presId="urn:microsoft.com/office/officeart/2005/8/layout/cycle3"/>
    <dgm:cxn modelId="{A317F42D-03D5-4FF6-8322-2E75723A14BF}" type="presParOf" srcId="{9C0244E9-3472-4128-82EE-11811F76B286}" destId="{334EBD55-A6E3-43AC-97D9-2FD763AF1C77}" srcOrd="3" destOrd="0" presId="urn:microsoft.com/office/officeart/2005/8/layout/cycle3"/>
    <dgm:cxn modelId="{34F8330E-BF0C-4D8C-B51B-C3DB9EF7BF0C}" type="presParOf" srcId="{9C0244E9-3472-4128-82EE-11811F76B286}" destId="{A7B09013-74A9-4069-A994-A1D545FB4CD0}" srcOrd="4" destOrd="0" presId="urn:microsoft.com/office/officeart/2005/8/layout/cycle3"/>
    <dgm:cxn modelId="{7C28C60B-AC20-4E4C-95D6-ECC30DC749FD}" type="presParOf" srcId="{9C0244E9-3472-4128-82EE-11811F76B286}" destId="{DB76AB6E-0D21-45E7-81A8-D4FF0A89EA59}" srcOrd="5" destOrd="0" presId="urn:microsoft.com/office/officeart/2005/8/layout/cycle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348078-597E-4A52-AA16-E82E506272B4}">
      <dsp:nvSpPr>
        <dsp:cNvPr id="0" name=""/>
        <dsp:cNvSpPr/>
      </dsp:nvSpPr>
      <dsp:spPr>
        <a:xfrm>
          <a:off x="1695" y="861804"/>
          <a:ext cx="2247456" cy="2247456"/>
        </a:xfrm>
        <a:prstGeom prst="ellipse">
          <a:avLst/>
        </a:prstGeom>
        <a:solidFill>
          <a:schemeClr val="lt1"/>
        </a:solidFill>
        <a:ln w="12700" cap="flat" cmpd="sng" algn="ctr">
          <a:solidFill>
            <a:schemeClr val="accent1"/>
          </a:solidFill>
          <a:prstDash val="solid"/>
          <a:miter lim="800000"/>
        </a:ln>
        <a:effectLst/>
      </dsp:spPr>
      <dsp:style>
        <a:lnRef idx="2">
          <a:schemeClr val="accent1"/>
        </a:lnRef>
        <a:fillRef idx="1">
          <a:schemeClr val="lt1"/>
        </a:fillRef>
        <a:effectRef idx="0">
          <a:schemeClr val="accent1"/>
        </a:effectRef>
        <a:fontRef idx="minor">
          <a:schemeClr val="dk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err="1"/>
            <a:t>Umumiy</a:t>
          </a:r>
          <a:r>
            <a:rPr lang="en-US" sz="2000" kern="1200" dirty="0"/>
            <a:t> </a:t>
          </a:r>
          <a:r>
            <a:rPr lang="en-US" sz="2000" kern="1200" dirty="0" err="1"/>
            <a:t>profilaktik</a:t>
          </a:r>
          <a:r>
            <a:rPr lang="en-US" sz="2000" kern="1200" dirty="0"/>
            <a:t> </a:t>
          </a:r>
          <a:r>
            <a:rPr lang="en-US" sz="2000" kern="1200" dirty="0" err="1"/>
            <a:t>xizmat</a:t>
          </a:r>
          <a:r>
            <a:rPr lang="en-US" sz="2000" kern="1200" dirty="0"/>
            <a:t> </a:t>
          </a:r>
          <a:r>
            <a:rPr lang="en-US" sz="2000" kern="1200" dirty="0" err="1"/>
            <a:t>shiori</a:t>
          </a:r>
          <a:endParaRPr lang="ru-RU" sz="2000" kern="1200" dirty="0"/>
        </a:p>
      </dsp:txBody>
      <dsp:txXfrm>
        <a:off x="330827" y="1190936"/>
        <a:ext cx="1589192" cy="1589192"/>
      </dsp:txXfrm>
    </dsp:sp>
    <dsp:sp modelId="{FE90570E-668D-4B03-BEBC-4BDE09484201}">
      <dsp:nvSpPr>
        <dsp:cNvPr id="0" name=""/>
        <dsp:cNvSpPr/>
      </dsp:nvSpPr>
      <dsp:spPr>
        <a:xfrm>
          <a:off x="2431645" y="1333770"/>
          <a:ext cx="1303524" cy="1303524"/>
        </a:xfrm>
        <a:prstGeom prst="mathPlus">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ru-RU" sz="1600" kern="1200"/>
        </a:p>
      </dsp:txBody>
      <dsp:txXfrm>
        <a:off x="2604427" y="1832238"/>
        <a:ext cx="957960" cy="306588"/>
      </dsp:txXfrm>
    </dsp:sp>
    <dsp:sp modelId="{A8D0FA98-5254-45A0-9210-B2BDB3DDE681}">
      <dsp:nvSpPr>
        <dsp:cNvPr id="0" name=""/>
        <dsp:cNvSpPr/>
      </dsp:nvSpPr>
      <dsp:spPr>
        <a:xfrm>
          <a:off x="3917663" y="861804"/>
          <a:ext cx="2247456" cy="2247456"/>
        </a:xfrm>
        <a:prstGeom prst="ellipse">
          <a:avLst/>
        </a:prstGeom>
        <a:solidFill>
          <a:schemeClr val="lt1"/>
        </a:solidFill>
        <a:ln w="12700" cap="flat" cmpd="sng" algn="ctr">
          <a:solidFill>
            <a:schemeClr val="accent2"/>
          </a:solidFill>
          <a:prstDash val="solid"/>
          <a:miter lim="800000"/>
        </a:ln>
        <a:effectLst/>
      </dsp:spPr>
      <dsp:style>
        <a:lnRef idx="2">
          <a:schemeClr val="accent2"/>
        </a:lnRef>
        <a:fillRef idx="1">
          <a:schemeClr val="lt1"/>
        </a:fillRef>
        <a:effectRef idx="0">
          <a:schemeClr val="accent2"/>
        </a:effectRef>
        <a:fontRef idx="minor">
          <a:schemeClr val="dk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err="1"/>
            <a:t>Umumiy</a:t>
          </a:r>
          <a:r>
            <a:rPr lang="en-US" sz="2000" kern="1200" dirty="0"/>
            <a:t> </a:t>
          </a:r>
          <a:r>
            <a:rPr lang="en-US" sz="2000" kern="1200" dirty="0" err="1"/>
            <a:t>profilaktik</a:t>
          </a:r>
          <a:r>
            <a:rPr lang="en-US" sz="2000" kern="1200" dirty="0"/>
            <a:t> </a:t>
          </a:r>
          <a:r>
            <a:rPr lang="en-US" sz="2000" kern="1200" dirty="0" err="1"/>
            <a:t>xizmat</a:t>
          </a:r>
          <a:r>
            <a:rPr lang="en-US" sz="2000" kern="1200" dirty="0"/>
            <a:t> </a:t>
          </a:r>
          <a:r>
            <a:rPr lang="en-US" sz="2000" kern="1200" dirty="0" err="1"/>
            <a:t>maqsadi</a:t>
          </a:r>
          <a:endParaRPr lang="ru-RU" sz="2000" kern="1200" dirty="0"/>
        </a:p>
      </dsp:txBody>
      <dsp:txXfrm>
        <a:off x="4246795" y="1190936"/>
        <a:ext cx="1589192" cy="1589192"/>
      </dsp:txXfrm>
    </dsp:sp>
    <dsp:sp modelId="{78152023-A72B-402C-9432-9811FB7985C4}">
      <dsp:nvSpPr>
        <dsp:cNvPr id="0" name=""/>
        <dsp:cNvSpPr/>
      </dsp:nvSpPr>
      <dsp:spPr>
        <a:xfrm>
          <a:off x="6347613" y="1333770"/>
          <a:ext cx="1303524" cy="1303524"/>
        </a:xfrm>
        <a:prstGeom prst="mathEqual">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ru-RU" sz="1600" kern="1200"/>
        </a:p>
      </dsp:txBody>
      <dsp:txXfrm>
        <a:off x="6520395" y="1602296"/>
        <a:ext cx="957960" cy="766472"/>
      </dsp:txXfrm>
    </dsp:sp>
    <dsp:sp modelId="{35FEF400-AED9-4DBD-B938-F2BC9740BB3A}">
      <dsp:nvSpPr>
        <dsp:cNvPr id="0" name=""/>
        <dsp:cNvSpPr/>
      </dsp:nvSpPr>
      <dsp:spPr>
        <a:xfrm>
          <a:off x="7833631" y="861804"/>
          <a:ext cx="2247456" cy="2247456"/>
        </a:xfrm>
        <a:prstGeom prst="ellipse">
          <a:avLst/>
        </a:prstGeom>
        <a:solidFill>
          <a:schemeClr val="lt1"/>
        </a:solidFill>
        <a:ln w="12700" cap="flat" cmpd="sng" algn="ctr">
          <a:solidFill>
            <a:schemeClr val="dk1"/>
          </a:solidFill>
          <a:prstDash val="solid"/>
          <a:miter lim="800000"/>
        </a:ln>
        <a:effectLst/>
      </dsp:spPr>
      <dsp:style>
        <a:lnRef idx="2">
          <a:schemeClr val="dk1"/>
        </a:lnRef>
        <a:fillRef idx="1">
          <a:schemeClr val="lt1"/>
        </a:fillRef>
        <a:effectRef idx="0">
          <a:schemeClr val="dk1"/>
        </a:effectRef>
        <a:fontRef idx="minor">
          <a:schemeClr val="dk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ea typeface="Calibri" panose="020F0502020204030204" pitchFamily="34" charset="0"/>
            </a:rPr>
            <a:t>"</a:t>
          </a:r>
          <a:r>
            <a:rPr lang="en-US" sz="2000" kern="1200" dirty="0" err="1">
              <a:latin typeface="Times New Roman" panose="02020603050405020304" pitchFamily="18" charset="0"/>
              <a:ea typeface="Calibri" panose="020F0502020204030204" pitchFamily="34" charset="0"/>
            </a:rPr>
            <a:t>nol</a:t>
          </a:r>
          <a:r>
            <a:rPr lang="en-US" sz="2000" kern="1200" dirty="0">
              <a:latin typeface="Times New Roman" panose="02020603050405020304" pitchFamily="18" charset="0"/>
              <a:ea typeface="Calibri" panose="020F0502020204030204" pitchFamily="34" charset="0"/>
            </a:rPr>
            <a:t> </a:t>
          </a:r>
          <a:r>
            <a:rPr lang="en-US" sz="2000" kern="1200" dirty="0" err="1">
              <a:latin typeface="Times New Roman" panose="02020603050405020304" pitchFamily="18" charset="0"/>
              <a:ea typeface="Calibri" panose="020F0502020204030204" pitchFamily="34" charset="0"/>
            </a:rPr>
            <a:t>xato</a:t>
          </a:r>
          <a:r>
            <a:rPr lang="en-US" sz="2000" kern="1200" dirty="0">
              <a:latin typeface="Times New Roman" panose="02020603050405020304" pitchFamily="18" charset="0"/>
              <a:ea typeface="Calibri" panose="020F0502020204030204" pitchFamily="34" charset="0"/>
            </a:rPr>
            <a:t>, </a:t>
          </a:r>
          <a:r>
            <a:rPr lang="en-US" sz="2000" kern="1200" dirty="0" err="1">
              <a:latin typeface="Times New Roman" panose="02020603050405020304" pitchFamily="18" charset="0"/>
              <a:ea typeface="Calibri" panose="020F0502020204030204" pitchFamily="34" charset="0"/>
            </a:rPr>
            <a:t>nol</a:t>
          </a:r>
          <a:r>
            <a:rPr lang="en-US" sz="2000" kern="1200" dirty="0">
              <a:latin typeface="Times New Roman" panose="02020603050405020304" pitchFamily="18" charset="0"/>
              <a:ea typeface="Calibri" panose="020F0502020204030204" pitchFamily="34" charset="0"/>
            </a:rPr>
            <a:t> </a:t>
          </a:r>
          <a:r>
            <a:rPr lang="en-US" sz="2000" kern="1200" dirty="0" err="1">
              <a:latin typeface="Times New Roman" panose="02020603050405020304" pitchFamily="18" charset="0"/>
              <a:ea typeface="Calibri" panose="020F0502020204030204" pitchFamily="34" charset="0"/>
            </a:rPr>
            <a:t>ish</a:t>
          </a:r>
          <a:r>
            <a:rPr lang="en-US" sz="2000" kern="1200" dirty="0">
              <a:latin typeface="Times New Roman" panose="02020603050405020304" pitchFamily="18" charset="0"/>
              <a:ea typeface="Calibri" panose="020F0502020204030204" pitchFamily="34" charset="0"/>
            </a:rPr>
            <a:t> </a:t>
          </a:r>
          <a:r>
            <a:rPr lang="en-US" sz="2000" kern="1200" dirty="0" err="1">
              <a:latin typeface="Times New Roman" panose="02020603050405020304" pitchFamily="18" charset="0"/>
              <a:ea typeface="Calibri" panose="020F0502020204030204" pitchFamily="34" charset="0"/>
            </a:rPr>
            <a:t>bilan</a:t>
          </a:r>
          <a:r>
            <a:rPr lang="en-US" sz="2000" kern="1200" dirty="0">
              <a:latin typeface="Times New Roman" panose="02020603050405020304" pitchFamily="18" charset="0"/>
              <a:ea typeface="Calibri" panose="020F0502020204030204" pitchFamily="34" charset="0"/>
            </a:rPr>
            <a:t> </a:t>
          </a:r>
          <a:r>
            <a:rPr lang="en-US" sz="2000" kern="1200" dirty="0" err="1">
              <a:latin typeface="Times New Roman" panose="02020603050405020304" pitchFamily="18" charset="0"/>
              <a:ea typeface="Calibri" panose="020F0502020204030204" pitchFamily="34" charset="0"/>
            </a:rPr>
            <a:t>bog'liq</a:t>
          </a:r>
          <a:r>
            <a:rPr lang="en-US" sz="2000" kern="1200" dirty="0">
              <a:latin typeface="Times New Roman" panose="02020603050405020304" pitchFamily="18" charset="0"/>
              <a:ea typeface="Calibri" panose="020F0502020204030204" pitchFamily="34" charset="0"/>
            </a:rPr>
            <a:t> </a:t>
          </a:r>
          <a:r>
            <a:rPr lang="en-US" sz="2000" kern="1200" dirty="0" err="1">
              <a:latin typeface="Times New Roman" panose="02020603050405020304" pitchFamily="18" charset="0"/>
              <a:ea typeface="Calibri" panose="020F0502020204030204" pitchFamily="34" charset="0"/>
            </a:rPr>
            <a:t>baxtsiz</a:t>
          </a:r>
          <a:r>
            <a:rPr lang="en-US" sz="2000" kern="1200" dirty="0">
              <a:latin typeface="Times New Roman" panose="02020603050405020304" pitchFamily="18" charset="0"/>
              <a:ea typeface="Calibri" panose="020F0502020204030204" pitchFamily="34" charset="0"/>
            </a:rPr>
            <a:t> </a:t>
          </a:r>
          <a:r>
            <a:rPr lang="en-US" sz="2000" kern="1200" dirty="0" err="1">
              <a:latin typeface="Times New Roman" panose="02020603050405020304" pitchFamily="18" charset="0"/>
              <a:ea typeface="Calibri" panose="020F0502020204030204" pitchFamily="34" charset="0"/>
            </a:rPr>
            <a:t>hodisa</a:t>
          </a:r>
          <a:r>
            <a:rPr lang="en-US" sz="2000" kern="1200" dirty="0">
              <a:latin typeface="Times New Roman" panose="02020603050405020304" pitchFamily="18" charset="0"/>
              <a:ea typeface="Calibri" panose="020F0502020204030204" pitchFamily="34" charset="0"/>
            </a:rPr>
            <a:t> </a:t>
          </a:r>
          <a:r>
            <a:rPr lang="en-US" sz="2000" kern="1200" dirty="0" err="1">
              <a:latin typeface="Times New Roman" panose="02020603050405020304" pitchFamily="18" charset="0"/>
              <a:ea typeface="Calibri" panose="020F0502020204030204" pitchFamily="34" charset="0"/>
            </a:rPr>
            <a:t>va</a:t>
          </a:r>
          <a:r>
            <a:rPr lang="en-US" sz="2000" kern="1200" dirty="0">
              <a:latin typeface="Times New Roman" panose="02020603050405020304" pitchFamily="18" charset="0"/>
              <a:ea typeface="Calibri" panose="020F0502020204030204" pitchFamily="34" charset="0"/>
            </a:rPr>
            <a:t> </a:t>
          </a:r>
          <a:r>
            <a:rPr lang="en-US" sz="2000" kern="1200" dirty="0" err="1">
              <a:latin typeface="Times New Roman" panose="02020603050405020304" pitchFamily="18" charset="0"/>
              <a:ea typeface="Calibri" panose="020F0502020204030204" pitchFamily="34" charset="0"/>
            </a:rPr>
            <a:t>nol</a:t>
          </a:r>
          <a:r>
            <a:rPr lang="en-US" sz="2000" kern="1200" dirty="0">
              <a:latin typeface="Times New Roman" panose="02020603050405020304" pitchFamily="18" charset="0"/>
              <a:ea typeface="Calibri" panose="020F0502020204030204" pitchFamily="34" charset="0"/>
            </a:rPr>
            <a:t> </a:t>
          </a:r>
          <a:r>
            <a:rPr lang="en-US" sz="2000" kern="1200" dirty="0" err="1">
              <a:latin typeface="Times New Roman" panose="02020603050405020304" pitchFamily="18" charset="0"/>
              <a:ea typeface="Calibri" panose="020F0502020204030204" pitchFamily="34" charset="0"/>
            </a:rPr>
            <a:t>yo'qotish</a:t>
          </a:r>
          <a:r>
            <a:rPr lang="en-US" sz="2000" kern="1200" dirty="0">
              <a:latin typeface="Times New Roman" panose="02020603050405020304" pitchFamily="18" charset="0"/>
              <a:ea typeface="Calibri" panose="020F0502020204030204" pitchFamily="34" charset="0"/>
            </a:rPr>
            <a:t>"</a:t>
          </a:r>
          <a:endParaRPr lang="ru-RU" sz="2000" kern="1200" dirty="0"/>
        </a:p>
      </dsp:txBody>
      <dsp:txXfrm>
        <a:off x="8162763" y="1190936"/>
        <a:ext cx="1589192" cy="158919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E80EE8-9BFE-4D50-BA52-37E5FC152756}">
      <dsp:nvSpPr>
        <dsp:cNvPr id="0" name=""/>
        <dsp:cNvSpPr/>
      </dsp:nvSpPr>
      <dsp:spPr>
        <a:xfrm>
          <a:off x="1114915" y="2492220"/>
          <a:ext cx="1292855" cy="2040736"/>
        </a:xfrm>
        <a:custGeom>
          <a:avLst/>
          <a:gdLst/>
          <a:ahLst/>
          <a:cxnLst/>
          <a:rect l="0" t="0" r="0" b="0"/>
          <a:pathLst>
            <a:path>
              <a:moveTo>
                <a:pt x="0" y="0"/>
              </a:moveTo>
              <a:lnTo>
                <a:pt x="646427" y="0"/>
              </a:lnTo>
              <a:lnTo>
                <a:pt x="646427" y="2040736"/>
              </a:lnTo>
              <a:lnTo>
                <a:pt x="1292855" y="2040736"/>
              </a:lnTo>
            </a:path>
          </a:pathLst>
        </a:custGeom>
        <a:noFill/>
        <a:ln w="6350" cap="flat" cmpd="sng" algn="ctr">
          <a:solidFill>
            <a:schemeClr val="accent2"/>
          </a:solidFill>
          <a:prstDash val="solid"/>
          <a:miter lim="800000"/>
        </a:ln>
        <a:effectLst/>
      </dsp:spPr>
      <dsp:style>
        <a:lnRef idx="1">
          <a:schemeClr val="accent2"/>
        </a:lnRef>
        <a:fillRef idx="2">
          <a:schemeClr val="accent2"/>
        </a:fillRef>
        <a:effectRef idx="1">
          <a:schemeClr val="accent2"/>
        </a:effectRef>
        <a:fontRef idx="minor">
          <a:schemeClr val="dk1"/>
        </a:fontRef>
      </dsp:style>
      <dsp:txBody>
        <a:bodyPr spcFirstLastPara="0" vert="horz" wrap="square" lIns="12700" tIns="0" rIns="12700" bIns="0" numCol="1" spcCol="1270" anchor="ctr" anchorCtr="0">
          <a:noAutofit/>
        </a:bodyPr>
        <a:lstStyle/>
        <a:p>
          <a:pPr marL="0" lvl="0" indent="0" algn="ctr" defTabSz="889000">
            <a:lnSpc>
              <a:spcPct val="90000"/>
            </a:lnSpc>
            <a:spcBef>
              <a:spcPct val="0"/>
            </a:spcBef>
            <a:spcAft>
              <a:spcPct val="35000"/>
            </a:spcAft>
            <a:buNone/>
          </a:pPr>
          <a:endParaRPr lang="ru-RU" sz="2000" kern="1200">
            <a:solidFill>
              <a:schemeClr val="tx1"/>
            </a:solidFill>
            <a:latin typeface="Times New Roman" panose="02020603050405020304" pitchFamily="18" charset="0"/>
            <a:cs typeface="Times New Roman" panose="02020603050405020304" pitchFamily="18" charset="0"/>
          </a:endParaRPr>
        </a:p>
      </dsp:txBody>
      <dsp:txXfrm>
        <a:off x="1700948" y="3452193"/>
        <a:ext cx="120789" cy="120789"/>
      </dsp:txXfrm>
    </dsp:sp>
    <dsp:sp modelId="{A0D2951D-B21D-4168-9C5B-EDAC6BAFC884}">
      <dsp:nvSpPr>
        <dsp:cNvPr id="0" name=""/>
        <dsp:cNvSpPr/>
      </dsp:nvSpPr>
      <dsp:spPr>
        <a:xfrm>
          <a:off x="1114915" y="2492220"/>
          <a:ext cx="1292855" cy="1011222"/>
        </a:xfrm>
        <a:custGeom>
          <a:avLst/>
          <a:gdLst/>
          <a:ahLst/>
          <a:cxnLst/>
          <a:rect l="0" t="0" r="0" b="0"/>
          <a:pathLst>
            <a:path>
              <a:moveTo>
                <a:pt x="0" y="0"/>
              </a:moveTo>
              <a:lnTo>
                <a:pt x="646427" y="0"/>
              </a:lnTo>
              <a:lnTo>
                <a:pt x="646427" y="1011222"/>
              </a:lnTo>
              <a:lnTo>
                <a:pt x="1292855" y="1011222"/>
              </a:lnTo>
            </a:path>
          </a:pathLst>
        </a:custGeom>
        <a:noFill/>
        <a:ln w="6350" cap="flat" cmpd="sng" algn="ctr">
          <a:solidFill>
            <a:schemeClr val="accent2"/>
          </a:solidFill>
          <a:prstDash val="solid"/>
          <a:miter lim="800000"/>
        </a:ln>
        <a:effectLst/>
      </dsp:spPr>
      <dsp:style>
        <a:lnRef idx="1">
          <a:schemeClr val="accent2"/>
        </a:lnRef>
        <a:fillRef idx="2">
          <a:schemeClr val="accent2"/>
        </a:fillRef>
        <a:effectRef idx="1">
          <a:schemeClr val="accent2"/>
        </a:effectRef>
        <a:fontRef idx="minor">
          <a:schemeClr val="dk1"/>
        </a:fontRef>
      </dsp:style>
      <dsp:txBody>
        <a:bodyPr spcFirstLastPara="0" vert="horz" wrap="square" lIns="12700" tIns="0" rIns="12700" bIns="0" numCol="1" spcCol="1270" anchor="ctr" anchorCtr="0">
          <a:noAutofit/>
        </a:bodyPr>
        <a:lstStyle/>
        <a:p>
          <a:pPr marL="0" lvl="0" indent="0" algn="ctr" defTabSz="889000">
            <a:lnSpc>
              <a:spcPct val="90000"/>
            </a:lnSpc>
            <a:spcBef>
              <a:spcPct val="0"/>
            </a:spcBef>
            <a:spcAft>
              <a:spcPct val="35000"/>
            </a:spcAft>
            <a:buNone/>
          </a:pPr>
          <a:endParaRPr lang="ru-RU" sz="2000" kern="1200">
            <a:solidFill>
              <a:schemeClr val="tx1"/>
            </a:solidFill>
            <a:latin typeface="Times New Roman" panose="02020603050405020304" pitchFamily="18" charset="0"/>
            <a:cs typeface="Times New Roman" panose="02020603050405020304" pitchFamily="18" charset="0"/>
          </a:endParaRPr>
        </a:p>
      </dsp:txBody>
      <dsp:txXfrm>
        <a:off x="1720309" y="2956797"/>
        <a:ext cx="82067" cy="82067"/>
      </dsp:txXfrm>
    </dsp:sp>
    <dsp:sp modelId="{9BCC8549-659D-4B77-B0D2-A67334038EA6}">
      <dsp:nvSpPr>
        <dsp:cNvPr id="0" name=""/>
        <dsp:cNvSpPr/>
      </dsp:nvSpPr>
      <dsp:spPr>
        <a:xfrm>
          <a:off x="1114915" y="2428207"/>
          <a:ext cx="1292855" cy="91440"/>
        </a:xfrm>
        <a:custGeom>
          <a:avLst/>
          <a:gdLst/>
          <a:ahLst/>
          <a:cxnLst/>
          <a:rect l="0" t="0" r="0" b="0"/>
          <a:pathLst>
            <a:path>
              <a:moveTo>
                <a:pt x="0" y="64012"/>
              </a:moveTo>
              <a:lnTo>
                <a:pt x="646427" y="64012"/>
              </a:lnTo>
              <a:lnTo>
                <a:pt x="646427" y="45720"/>
              </a:lnTo>
              <a:lnTo>
                <a:pt x="1292855" y="45720"/>
              </a:lnTo>
            </a:path>
          </a:pathLst>
        </a:custGeom>
        <a:noFill/>
        <a:ln w="6350" cap="flat" cmpd="sng" algn="ctr">
          <a:solidFill>
            <a:schemeClr val="accent2"/>
          </a:solidFill>
          <a:prstDash val="solid"/>
          <a:miter lim="800000"/>
        </a:ln>
        <a:effectLst/>
      </dsp:spPr>
      <dsp:style>
        <a:lnRef idx="1">
          <a:schemeClr val="accent2"/>
        </a:lnRef>
        <a:fillRef idx="2">
          <a:schemeClr val="accent2"/>
        </a:fillRef>
        <a:effectRef idx="1">
          <a:schemeClr val="accent2"/>
        </a:effectRef>
        <a:fontRef idx="minor">
          <a:schemeClr val="dk1"/>
        </a:fontRef>
      </dsp:style>
      <dsp:txBody>
        <a:bodyPr spcFirstLastPara="0" vert="horz" wrap="square" lIns="12700" tIns="0" rIns="12700" bIns="0" numCol="1" spcCol="1270" anchor="ctr" anchorCtr="0">
          <a:noAutofit/>
        </a:bodyPr>
        <a:lstStyle/>
        <a:p>
          <a:pPr marL="0" lvl="0" indent="0" algn="ctr" defTabSz="889000">
            <a:lnSpc>
              <a:spcPct val="90000"/>
            </a:lnSpc>
            <a:spcBef>
              <a:spcPct val="0"/>
            </a:spcBef>
            <a:spcAft>
              <a:spcPct val="35000"/>
            </a:spcAft>
            <a:buNone/>
          </a:pPr>
          <a:endParaRPr lang="ru-RU" sz="2000" kern="1200">
            <a:solidFill>
              <a:schemeClr val="tx1"/>
            </a:solidFill>
            <a:latin typeface="Times New Roman" panose="02020603050405020304" pitchFamily="18" charset="0"/>
            <a:cs typeface="Times New Roman" panose="02020603050405020304" pitchFamily="18" charset="0"/>
          </a:endParaRPr>
        </a:p>
      </dsp:txBody>
      <dsp:txXfrm>
        <a:off x="1729018" y="2441602"/>
        <a:ext cx="64649" cy="64649"/>
      </dsp:txXfrm>
    </dsp:sp>
    <dsp:sp modelId="{6BEE6333-FE4C-4B50-AC28-D0D08DE9F07D}">
      <dsp:nvSpPr>
        <dsp:cNvPr id="0" name=""/>
        <dsp:cNvSpPr/>
      </dsp:nvSpPr>
      <dsp:spPr>
        <a:xfrm>
          <a:off x="1114915" y="1444412"/>
          <a:ext cx="1292855" cy="1047807"/>
        </a:xfrm>
        <a:custGeom>
          <a:avLst/>
          <a:gdLst/>
          <a:ahLst/>
          <a:cxnLst/>
          <a:rect l="0" t="0" r="0" b="0"/>
          <a:pathLst>
            <a:path>
              <a:moveTo>
                <a:pt x="0" y="1047807"/>
              </a:moveTo>
              <a:lnTo>
                <a:pt x="646427" y="1047807"/>
              </a:lnTo>
              <a:lnTo>
                <a:pt x="646427" y="0"/>
              </a:lnTo>
              <a:lnTo>
                <a:pt x="1292855" y="0"/>
              </a:lnTo>
            </a:path>
          </a:pathLst>
        </a:custGeom>
        <a:noFill/>
        <a:ln w="6350" cap="flat" cmpd="sng" algn="ctr">
          <a:solidFill>
            <a:schemeClr val="accent2"/>
          </a:solidFill>
          <a:prstDash val="solid"/>
          <a:miter lim="800000"/>
        </a:ln>
        <a:effectLst/>
      </dsp:spPr>
      <dsp:style>
        <a:lnRef idx="1">
          <a:schemeClr val="accent2"/>
        </a:lnRef>
        <a:fillRef idx="2">
          <a:schemeClr val="accent2"/>
        </a:fillRef>
        <a:effectRef idx="1">
          <a:schemeClr val="accent2"/>
        </a:effectRef>
        <a:fontRef idx="minor">
          <a:schemeClr val="dk1"/>
        </a:fontRef>
      </dsp:style>
      <dsp:txBody>
        <a:bodyPr spcFirstLastPara="0" vert="horz" wrap="square" lIns="12700" tIns="0" rIns="12700" bIns="0" numCol="1" spcCol="1270" anchor="ctr" anchorCtr="0">
          <a:noAutofit/>
        </a:bodyPr>
        <a:lstStyle/>
        <a:p>
          <a:pPr marL="0" lvl="0" indent="0" algn="ctr" defTabSz="889000">
            <a:lnSpc>
              <a:spcPct val="90000"/>
            </a:lnSpc>
            <a:spcBef>
              <a:spcPct val="0"/>
            </a:spcBef>
            <a:spcAft>
              <a:spcPct val="35000"/>
            </a:spcAft>
            <a:buNone/>
          </a:pPr>
          <a:endParaRPr lang="ru-RU" sz="2000" kern="1200">
            <a:solidFill>
              <a:schemeClr val="tx1"/>
            </a:solidFill>
            <a:latin typeface="Times New Roman" panose="02020603050405020304" pitchFamily="18" charset="0"/>
            <a:cs typeface="Times New Roman" panose="02020603050405020304" pitchFamily="18" charset="0"/>
          </a:endParaRPr>
        </a:p>
      </dsp:txBody>
      <dsp:txXfrm>
        <a:off x="1719739" y="1926712"/>
        <a:ext cx="83207" cy="83207"/>
      </dsp:txXfrm>
    </dsp:sp>
    <dsp:sp modelId="{CFE9E865-943A-4684-98E7-08AF936F9CFE}">
      <dsp:nvSpPr>
        <dsp:cNvPr id="0" name=""/>
        <dsp:cNvSpPr/>
      </dsp:nvSpPr>
      <dsp:spPr>
        <a:xfrm>
          <a:off x="1114915" y="414897"/>
          <a:ext cx="1292855" cy="2077322"/>
        </a:xfrm>
        <a:custGeom>
          <a:avLst/>
          <a:gdLst/>
          <a:ahLst/>
          <a:cxnLst/>
          <a:rect l="0" t="0" r="0" b="0"/>
          <a:pathLst>
            <a:path>
              <a:moveTo>
                <a:pt x="0" y="2077322"/>
              </a:moveTo>
              <a:lnTo>
                <a:pt x="646427" y="2077322"/>
              </a:lnTo>
              <a:lnTo>
                <a:pt x="646427" y="0"/>
              </a:lnTo>
              <a:lnTo>
                <a:pt x="1292855" y="0"/>
              </a:lnTo>
            </a:path>
          </a:pathLst>
        </a:custGeom>
        <a:noFill/>
        <a:ln w="6350" cap="flat" cmpd="sng" algn="ctr">
          <a:solidFill>
            <a:schemeClr val="accent2"/>
          </a:solidFill>
          <a:prstDash val="solid"/>
          <a:miter lim="800000"/>
        </a:ln>
        <a:effectLst/>
      </dsp:spPr>
      <dsp:style>
        <a:lnRef idx="1">
          <a:schemeClr val="accent2"/>
        </a:lnRef>
        <a:fillRef idx="2">
          <a:schemeClr val="accent2"/>
        </a:fillRef>
        <a:effectRef idx="1">
          <a:schemeClr val="accent2"/>
        </a:effectRef>
        <a:fontRef idx="minor">
          <a:schemeClr val="dk1"/>
        </a:fontRef>
      </dsp:style>
      <dsp:txBody>
        <a:bodyPr spcFirstLastPara="0" vert="horz" wrap="square" lIns="12700" tIns="0" rIns="12700" bIns="0" numCol="1" spcCol="1270" anchor="ctr" anchorCtr="0">
          <a:noAutofit/>
        </a:bodyPr>
        <a:lstStyle/>
        <a:p>
          <a:pPr marL="0" lvl="0" indent="0" algn="ctr" defTabSz="889000">
            <a:lnSpc>
              <a:spcPct val="90000"/>
            </a:lnSpc>
            <a:spcBef>
              <a:spcPct val="0"/>
            </a:spcBef>
            <a:spcAft>
              <a:spcPct val="35000"/>
            </a:spcAft>
            <a:buNone/>
          </a:pPr>
          <a:endParaRPr lang="ru-RU" sz="2000" kern="1200">
            <a:solidFill>
              <a:schemeClr val="tx1"/>
            </a:solidFill>
            <a:latin typeface="Times New Roman" panose="02020603050405020304" pitchFamily="18" charset="0"/>
            <a:cs typeface="Times New Roman" panose="02020603050405020304" pitchFamily="18" charset="0"/>
          </a:endParaRPr>
        </a:p>
      </dsp:txBody>
      <dsp:txXfrm>
        <a:off x="1700173" y="1392389"/>
        <a:ext cx="122339" cy="122339"/>
      </dsp:txXfrm>
    </dsp:sp>
    <dsp:sp modelId="{7B1BF28A-341E-4CA3-9BB3-AD723A6E1F3A}">
      <dsp:nvSpPr>
        <dsp:cNvPr id="0" name=""/>
        <dsp:cNvSpPr/>
      </dsp:nvSpPr>
      <dsp:spPr>
        <a:xfrm rot="16200000">
          <a:off x="-1609942" y="1934762"/>
          <a:ext cx="4334799" cy="1114915"/>
        </a:xfrm>
        <a:prstGeom prst="rect">
          <a:avLst/>
        </a:prstGeom>
        <a:gradFill rotWithShape="1">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a:ln w="6350" cap="flat" cmpd="sng" algn="ctr">
          <a:solidFill>
            <a:schemeClr val="accent2"/>
          </a:solidFill>
          <a:prstDash val="solid"/>
          <a:miter lim="800000"/>
        </a:ln>
        <a:effectLst/>
      </dsp:spPr>
      <dsp:style>
        <a:lnRef idx="1">
          <a:schemeClr val="accent2"/>
        </a:lnRef>
        <a:fillRef idx="2">
          <a:schemeClr val="accent2"/>
        </a:fillRef>
        <a:effectRef idx="1">
          <a:schemeClr val="accent2"/>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err="1">
              <a:solidFill>
                <a:schemeClr val="tx1"/>
              </a:solidFill>
              <a:latin typeface="Times New Roman" panose="02020603050405020304" pitchFamily="18" charset="0"/>
              <a:cs typeface="Times New Roman" panose="02020603050405020304" pitchFamily="18" charset="0"/>
            </a:rPr>
            <a:t>Umumiy</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profilaktik</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xizmat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ko‘rsatishning</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beshta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maqsadi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bor</a:t>
          </a:r>
          <a:r>
            <a:rPr lang="en-US" sz="2000" kern="1200" dirty="0">
              <a:solidFill>
                <a:schemeClr val="tx1"/>
              </a:solidFill>
              <a:latin typeface="Times New Roman" panose="02020603050405020304" pitchFamily="18" charset="0"/>
              <a:cs typeface="Times New Roman" panose="02020603050405020304" pitchFamily="18" charset="0"/>
            </a:rPr>
            <a:t>:</a:t>
          </a:r>
          <a:endParaRPr lang="ru-RU" sz="2000" kern="1200" dirty="0">
            <a:solidFill>
              <a:schemeClr val="tx1"/>
            </a:solidFill>
            <a:latin typeface="Times New Roman" panose="02020603050405020304" pitchFamily="18" charset="0"/>
            <a:cs typeface="Times New Roman" panose="02020603050405020304" pitchFamily="18" charset="0"/>
          </a:endParaRPr>
        </a:p>
        <a:p>
          <a:pPr marL="0" lvl="0" indent="0" algn="ctr" defTabSz="889000">
            <a:lnSpc>
              <a:spcPct val="90000"/>
            </a:lnSpc>
            <a:spcBef>
              <a:spcPct val="0"/>
            </a:spcBef>
            <a:spcAft>
              <a:spcPct val="35000"/>
            </a:spcAft>
            <a:buNone/>
          </a:pPr>
          <a:endParaRPr lang="ru-RU" sz="2000" kern="1200" dirty="0">
            <a:solidFill>
              <a:schemeClr val="tx1"/>
            </a:solidFill>
            <a:latin typeface="Times New Roman" panose="02020603050405020304" pitchFamily="18" charset="0"/>
            <a:cs typeface="Times New Roman" panose="02020603050405020304" pitchFamily="18" charset="0"/>
          </a:endParaRPr>
        </a:p>
      </dsp:txBody>
      <dsp:txXfrm>
        <a:off x="-1609942" y="1934762"/>
        <a:ext cx="4334799" cy="1114915"/>
      </dsp:txXfrm>
    </dsp:sp>
    <dsp:sp modelId="{76789B84-9596-4742-80B7-E660BF42EB26}">
      <dsp:nvSpPr>
        <dsp:cNvPr id="0" name=""/>
        <dsp:cNvSpPr/>
      </dsp:nvSpPr>
      <dsp:spPr>
        <a:xfrm>
          <a:off x="2407770" y="3091"/>
          <a:ext cx="7922020" cy="823611"/>
        </a:xfrm>
        <a:prstGeom prst="rect">
          <a:avLst/>
        </a:prstGeom>
        <a:gradFill rotWithShape="1">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a:ln w="6350" cap="flat" cmpd="sng" algn="ctr">
          <a:solidFill>
            <a:schemeClr val="accent2"/>
          </a:solidFill>
          <a:prstDash val="solid"/>
          <a:miter lim="800000"/>
        </a:ln>
        <a:effectLst/>
      </dsp:spPr>
      <dsp:style>
        <a:lnRef idx="1">
          <a:schemeClr val="accent2"/>
        </a:lnRef>
        <a:fillRef idx="2">
          <a:schemeClr val="accent2"/>
        </a:fillRef>
        <a:effectRef idx="1">
          <a:schemeClr val="accent2"/>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err="1">
              <a:solidFill>
                <a:schemeClr val="tx1"/>
              </a:solidFill>
              <a:latin typeface="Times New Roman" panose="02020603050405020304" pitchFamily="18" charset="0"/>
              <a:cs typeface="Times New Roman" panose="02020603050405020304" pitchFamily="18" charset="0"/>
            </a:rPr>
            <a:t>Uskunaning</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samaradorligini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oshirish</a:t>
          </a:r>
          <a:r>
            <a:rPr lang="en-US" sz="2000" kern="1200" dirty="0">
              <a:solidFill>
                <a:schemeClr val="tx1"/>
              </a:solidFill>
              <a:latin typeface="Times New Roman" panose="02020603050405020304" pitchFamily="18" charset="0"/>
              <a:cs typeface="Times New Roman" panose="02020603050405020304" pitchFamily="18" charset="0"/>
            </a:rPr>
            <a:t> </a:t>
          </a:r>
          <a:endParaRPr lang="ru-RU" sz="2000" kern="1200" dirty="0">
            <a:solidFill>
              <a:schemeClr val="tx1"/>
            </a:solidFill>
            <a:latin typeface="Times New Roman" panose="02020603050405020304" pitchFamily="18" charset="0"/>
            <a:cs typeface="Times New Roman" panose="02020603050405020304" pitchFamily="18" charset="0"/>
          </a:endParaRPr>
        </a:p>
      </dsp:txBody>
      <dsp:txXfrm>
        <a:off x="2407770" y="3091"/>
        <a:ext cx="7922020" cy="823611"/>
      </dsp:txXfrm>
    </dsp:sp>
    <dsp:sp modelId="{99AF940C-0BCA-4FD7-9442-E52A86205743}">
      <dsp:nvSpPr>
        <dsp:cNvPr id="0" name=""/>
        <dsp:cNvSpPr/>
      </dsp:nvSpPr>
      <dsp:spPr>
        <a:xfrm>
          <a:off x="2407770" y="1032606"/>
          <a:ext cx="7814611" cy="823611"/>
        </a:xfrm>
        <a:prstGeom prst="rect">
          <a:avLst/>
        </a:prstGeom>
        <a:gradFill rotWithShape="1">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a:ln w="6350" cap="flat" cmpd="sng" algn="ctr">
          <a:solidFill>
            <a:schemeClr val="accent2"/>
          </a:solidFill>
          <a:prstDash val="solid"/>
          <a:miter lim="800000"/>
        </a:ln>
        <a:effectLst/>
      </dsp:spPr>
      <dsp:style>
        <a:lnRef idx="1">
          <a:schemeClr val="accent2"/>
        </a:lnRef>
        <a:fillRef idx="2">
          <a:schemeClr val="accent2"/>
        </a:fillRef>
        <a:effectRef idx="1">
          <a:schemeClr val="accent2"/>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err="1">
              <a:solidFill>
                <a:schemeClr val="tx1"/>
              </a:solidFill>
              <a:latin typeface="Times New Roman" panose="02020603050405020304" pitchFamily="18" charset="0"/>
              <a:cs typeface="Times New Roman" panose="02020603050405020304" pitchFamily="18" charset="0"/>
            </a:rPr>
            <a:t>Uskunaning</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ishlash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muddati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davomida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samarali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xizmat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ko'rsatish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tizimini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ishlab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chiqish</a:t>
          </a:r>
          <a:endParaRPr lang="ru-RU" sz="2000" kern="1200" dirty="0">
            <a:solidFill>
              <a:schemeClr val="tx1"/>
            </a:solidFill>
            <a:latin typeface="Times New Roman" panose="02020603050405020304" pitchFamily="18" charset="0"/>
            <a:cs typeface="Times New Roman" panose="02020603050405020304" pitchFamily="18" charset="0"/>
          </a:endParaRPr>
        </a:p>
      </dsp:txBody>
      <dsp:txXfrm>
        <a:off x="2407770" y="1032606"/>
        <a:ext cx="7814611" cy="823611"/>
      </dsp:txXfrm>
    </dsp:sp>
    <dsp:sp modelId="{368A9559-46DE-4AC7-8E90-017E856D57CA}">
      <dsp:nvSpPr>
        <dsp:cNvPr id="0" name=""/>
        <dsp:cNvSpPr/>
      </dsp:nvSpPr>
      <dsp:spPr>
        <a:xfrm>
          <a:off x="2407770" y="2062121"/>
          <a:ext cx="7957490" cy="823611"/>
        </a:xfrm>
        <a:prstGeom prst="rect">
          <a:avLst/>
        </a:prstGeom>
        <a:gradFill rotWithShape="1">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a:ln w="6350" cap="flat" cmpd="sng" algn="ctr">
          <a:solidFill>
            <a:schemeClr val="accent2"/>
          </a:solidFill>
          <a:prstDash val="solid"/>
          <a:miter lim="800000"/>
        </a:ln>
        <a:effectLst/>
      </dsp:spPr>
      <dsp:style>
        <a:lnRef idx="1">
          <a:schemeClr val="accent2"/>
        </a:lnRef>
        <a:fillRef idx="2">
          <a:schemeClr val="accent2"/>
        </a:fillRef>
        <a:effectRef idx="1">
          <a:schemeClr val="accent2"/>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err="1">
              <a:solidFill>
                <a:schemeClr val="tx1"/>
              </a:solidFill>
              <a:latin typeface="Times New Roman" panose="02020603050405020304" pitchFamily="18" charset="0"/>
              <a:cs typeface="Times New Roman" panose="02020603050405020304" pitchFamily="18" charset="0"/>
            </a:rPr>
            <a:t>TPMni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amalga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oshirishda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uskunani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rejalashtiruvchi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loyihalashtiradigan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ishlatadigan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yoki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texnik</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xizmat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ko'rsatadigan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barcha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bo'limlarni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jalb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qilish</a:t>
          </a:r>
          <a:endParaRPr lang="ru-RU" sz="2000" kern="1200" dirty="0">
            <a:solidFill>
              <a:schemeClr val="tx1"/>
            </a:solidFill>
            <a:latin typeface="Times New Roman" panose="02020603050405020304" pitchFamily="18" charset="0"/>
            <a:cs typeface="Times New Roman" panose="02020603050405020304" pitchFamily="18" charset="0"/>
          </a:endParaRPr>
        </a:p>
      </dsp:txBody>
      <dsp:txXfrm>
        <a:off x="2407770" y="2062121"/>
        <a:ext cx="7957490" cy="823611"/>
      </dsp:txXfrm>
    </dsp:sp>
    <dsp:sp modelId="{D63F8FD2-4B0D-40F3-9897-B2F6905EAD28}">
      <dsp:nvSpPr>
        <dsp:cNvPr id="0" name=""/>
        <dsp:cNvSpPr/>
      </dsp:nvSpPr>
      <dsp:spPr>
        <a:xfrm>
          <a:off x="2407770" y="3091636"/>
          <a:ext cx="8105070" cy="823611"/>
        </a:xfrm>
        <a:prstGeom prst="rect">
          <a:avLst/>
        </a:prstGeom>
        <a:gradFill rotWithShape="1">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a:ln w="6350" cap="flat" cmpd="sng" algn="ctr">
          <a:solidFill>
            <a:schemeClr val="accent2"/>
          </a:solidFill>
          <a:prstDash val="solid"/>
          <a:miter lim="800000"/>
        </a:ln>
        <a:effectLst/>
      </dsp:spPr>
      <dsp:style>
        <a:lnRef idx="1">
          <a:schemeClr val="accent2"/>
        </a:lnRef>
        <a:fillRef idx="2">
          <a:schemeClr val="accent2"/>
        </a:fillRef>
        <a:effectRef idx="1">
          <a:schemeClr val="accent2"/>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err="1">
              <a:solidFill>
                <a:schemeClr val="tx1"/>
              </a:solidFill>
              <a:latin typeface="Times New Roman" panose="02020603050405020304" pitchFamily="18" charset="0"/>
              <a:cs typeface="Times New Roman" panose="02020603050405020304" pitchFamily="18" charset="0"/>
            </a:rPr>
            <a:t>Barcha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xodimlarni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faol</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jalb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qilish</a:t>
          </a:r>
          <a:endParaRPr lang="ru-RU" sz="2000" kern="1200" dirty="0">
            <a:solidFill>
              <a:schemeClr val="tx1"/>
            </a:solidFill>
            <a:latin typeface="Times New Roman" panose="02020603050405020304" pitchFamily="18" charset="0"/>
            <a:cs typeface="Times New Roman" panose="02020603050405020304" pitchFamily="18" charset="0"/>
          </a:endParaRPr>
        </a:p>
      </dsp:txBody>
      <dsp:txXfrm>
        <a:off x="2407770" y="3091636"/>
        <a:ext cx="8105070" cy="823611"/>
      </dsp:txXfrm>
    </dsp:sp>
    <dsp:sp modelId="{B5E02200-AB0F-4079-B957-E8A1C0FB021C}">
      <dsp:nvSpPr>
        <dsp:cNvPr id="0" name=""/>
        <dsp:cNvSpPr/>
      </dsp:nvSpPr>
      <dsp:spPr>
        <a:xfrm>
          <a:off x="2407770" y="4121151"/>
          <a:ext cx="7897599" cy="823611"/>
        </a:xfrm>
        <a:prstGeom prst="rect">
          <a:avLst/>
        </a:prstGeom>
        <a:gradFill rotWithShape="1">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a:ln w="6350" cap="flat" cmpd="sng" algn="ctr">
          <a:solidFill>
            <a:schemeClr val="accent2"/>
          </a:solidFill>
          <a:prstDash val="solid"/>
          <a:miter lim="800000"/>
        </a:ln>
        <a:effectLst/>
      </dsp:spPr>
      <dsp:style>
        <a:lnRef idx="1">
          <a:schemeClr val="accent2"/>
        </a:lnRef>
        <a:fillRef idx="2">
          <a:schemeClr val="accent2"/>
        </a:fillRef>
        <a:effectRef idx="1">
          <a:schemeClr val="accent2"/>
        </a:effectRef>
        <a:fontRef idx="minor">
          <a:schemeClr val="dk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a:solidFill>
                <a:schemeClr val="tx1"/>
              </a:solidFill>
              <a:latin typeface="Times New Roman" panose="02020603050405020304" pitchFamily="18" charset="0"/>
              <a:cs typeface="Times New Roman" panose="02020603050405020304" pitchFamily="18" charset="0"/>
            </a:rPr>
            <a:t>Motivatsion boshqaruv orqali TPMni targ'ib qilish</a:t>
          </a:r>
          <a:endParaRPr lang="ru-RU" sz="2000" kern="1200">
            <a:solidFill>
              <a:schemeClr val="tx1"/>
            </a:solidFill>
            <a:latin typeface="Times New Roman" panose="02020603050405020304" pitchFamily="18" charset="0"/>
            <a:cs typeface="Times New Roman" panose="02020603050405020304" pitchFamily="18" charset="0"/>
          </a:endParaRPr>
        </a:p>
      </dsp:txBody>
      <dsp:txXfrm>
        <a:off x="2407770" y="4121151"/>
        <a:ext cx="7897599" cy="82361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F95C12-1D08-4F4F-8F98-7C3DFED24427}">
      <dsp:nvSpPr>
        <dsp:cNvPr id="0" name=""/>
        <dsp:cNvSpPr/>
      </dsp:nvSpPr>
      <dsp:spPr>
        <a:xfrm>
          <a:off x="3742211" y="1143659"/>
          <a:ext cx="2735520" cy="2735520"/>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73660" tIns="73660" rIns="73660" bIns="73660" numCol="1" spcCol="1270" anchor="ctr" anchorCtr="0">
          <a:noAutofit/>
        </a:bodyPr>
        <a:lstStyle/>
        <a:p>
          <a:pPr marL="0" lvl="0" indent="0" algn="ctr" defTabSz="2578100">
            <a:lnSpc>
              <a:spcPct val="90000"/>
            </a:lnSpc>
            <a:spcBef>
              <a:spcPct val="0"/>
            </a:spcBef>
            <a:spcAft>
              <a:spcPct val="35000"/>
            </a:spcAft>
            <a:buNone/>
          </a:pPr>
          <a:r>
            <a:rPr lang="en-US" sz="5800" kern="1200" dirty="0" err="1"/>
            <a:t>Muda</a:t>
          </a:r>
          <a:endParaRPr lang="ru-RU" sz="5800" kern="1200" dirty="0"/>
        </a:p>
      </dsp:txBody>
      <dsp:txXfrm>
        <a:off x="4142819" y="1544267"/>
        <a:ext cx="1934304" cy="1934304"/>
      </dsp:txXfrm>
    </dsp:sp>
    <dsp:sp modelId="{69B8C5A8-712C-4AEC-BDF0-08141082DE2F}">
      <dsp:nvSpPr>
        <dsp:cNvPr id="0" name=""/>
        <dsp:cNvSpPr/>
      </dsp:nvSpPr>
      <dsp:spPr>
        <a:xfrm>
          <a:off x="4426091" y="45081"/>
          <a:ext cx="1367760" cy="1367760"/>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kern="1200" dirty="0"/>
            <a:t>1 </a:t>
          </a:r>
          <a:r>
            <a:rPr lang="en-US" sz="1500" kern="1200" dirty="0" err="1"/>
            <a:t>Yetkazish</a:t>
          </a:r>
          <a:r>
            <a:rPr lang="en-US" sz="1500" kern="1200" dirty="0"/>
            <a:t> , </a:t>
          </a:r>
          <a:r>
            <a:rPr lang="en-US" sz="1500" kern="1200" dirty="0" err="1"/>
            <a:t>tashish</a:t>
          </a:r>
          <a:endParaRPr lang="ru-RU" sz="1500" kern="1200" dirty="0"/>
        </a:p>
      </dsp:txBody>
      <dsp:txXfrm>
        <a:off x="4626395" y="245385"/>
        <a:ext cx="967152" cy="967152"/>
      </dsp:txXfrm>
    </dsp:sp>
    <dsp:sp modelId="{2B359D8A-288E-4B5E-8952-050F1656D400}">
      <dsp:nvSpPr>
        <dsp:cNvPr id="0" name=""/>
        <dsp:cNvSpPr/>
      </dsp:nvSpPr>
      <dsp:spPr>
        <a:xfrm>
          <a:off x="5819673" y="716194"/>
          <a:ext cx="1367760" cy="1367760"/>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kern="1200" dirty="0"/>
            <a:t>2 </a:t>
          </a:r>
          <a:r>
            <a:rPr lang="en-US" sz="1500" kern="1200" dirty="0" err="1"/>
            <a:t>Ortiqcha</a:t>
          </a:r>
          <a:r>
            <a:rPr lang="en-US" sz="1500" kern="1200" dirty="0"/>
            <a:t> </a:t>
          </a:r>
          <a:r>
            <a:rPr lang="en-US" sz="1500" kern="1200" dirty="0" err="1"/>
            <a:t>xom</a:t>
          </a:r>
          <a:r>
            <a:rPr lang="en-US" sz="1500" kern="1200" dirty="0"/>
            <a:t> </a:t>
          </a:r>
          <a:r>
            <a:rPr lang="en-US" sz="1500" kern="1200" dirty="0" err="1"/>
            <a:t>ashyo</a:t>
          </a:r>
          <a:endParaRPr lang="ru-RU" sz="1500" kern="1200" dirty="0"/>
        </a:p>
      </dsp:txBody>
      <dsp:txXfrm>
        <a:off x="6019977" y="916498"/>
        <a:ext cx="967152" cy="967152"/>
      </dsp:txXfrm>
    </dsp:sp>
    <dsp:sp modelId="{13C02144-8575-4A74-99BE-7ABE7995341D}">
      <dsp:nvSpPr>
        <dsp:cNvPr id="0" name=""/>
        <dsp:cNvSpPr/>
      </dsp:nvSpPr>
      <dsp:spPr>
        <a:xfrm>
          <a:off x="6163860" y="2224173"/>
          <a:ext cx="1367760" cy="1367760"/>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kern="1200" dirty="0"/>
            <a:t>3 </a:t>
          </a:r>
          <a:r>
            <a:rPr lang="en-US" sz="1500" kern="1200" dirty="0" err="1"/>
            <a:t>Keraksiz</a:t>
          </a:r>
          <a:r>
            <a:rPr lang="en-US" sz="1500" kern="1200" dirty="0"/>
            <a:t> </a:t>
          </a:r>
          <a:r>
            <a:rPr lang="en-US" sz="1500" kern="1200" dirty="0" err="1"/>
            <a:t>harakatlar</a:t>
          </a:r>
          <a:endParaRPr lang="ru-RU" sz="1500" kern="1200" dirty="0"/>
        </a:p>
      </dsp:txBody>
      <dsp:txXfrm>
        <a:off x="6364164" y="2424477"/>
        <a:ext cx="967152" cy="967152"/>
      </dsp:txXfrm>
    </dsp:sp>
    <dsp:sp modelId="{ABD3A31A-8054-4BD2-9738-3A4B0A8EC4DD}">
      <dsp:nvSpPr>
        <dsp:cNvPr id="0" name=""/>
        <dsp:cNvSpPr/>
      </dsp:nvSpPr>
      <dsp:spPr>
        <a:xfrm>
          <a:off x="5199471" y="3433478"/>
          <a:ext cx="1367760" cy="1367760"/>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kern="1200"/>
            <a:t>4 Jarayondagi kutishlar</a:t>
          </a:r>
          <a:endParaRPr lang="en-US" sz="1500" kern="1200" dirty="0"/>
        </a:p>
      </dsp:txBody>
      <dsp:txXfrm>
        <a:off x="5399775" y="3633782"/>
        <a:ext cx="967152" cy="967152"/>
      </dsp:txXfrm>
    </dsp:sp>
    <dsp:sp modelId="{55ED3127-B0BC-4E9E-8901-0AFA46721015}">
      <dsp:nvSpPr>
        <dsp:cNvPr id="0" name=""/>
        <dsp:cNvSpPr/>
      </dsp:nvSpPr>
      <dsp:spPr>
        <a:xfrm>
          <a:off x="3652712" y="3433478"/>
          <a:ext cx="1367760" cy="1367760"/>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kern="1200"/>
            <a:t>5 Ortiqcha maxsulot ishlab chiqarish</a:t>
          </a:r>
          <a:endParaRPr lang="en-US" sz="1500" kern="1200" dirty="0"/>
        </a:p>
      </dsp:txBody>
      <dsp:txXfrm>
        <a:off x="3853016" y="3633782"/>
        <a:ext cx="967152" cy="967152"/>
      </dsp:txXfrm>
    </dsp:sp>
    <dsp:sp modelId="{276B6510-7355-4523-80F7-7211023EC129}">
      <dsp:nvSpPr>
        <dsp:cNvPr id="0" name=""/>
        <dsp:cNvSpPr/>
      </dsp:nvSpPr>
      <dsp:spPr>
        <a:xfrm>
          <a:off x="2688323" y="2224173"/>
          <a:ext cx="1367760" cy="1367760"/>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kern="1200"/>
            <a:t>6 Ortiqcha jarayonlar ko’payishi</a:t>
          </a:r>
          <a:endParaRPr lang="en-US" sz="1500" kern="1200" dirty="0"/>
        </a:p>
      </dsp:txBody>
      <dsp:txXfrm>
        <a:off x="2888627" y="2424477"/>
        <a:ext cx="967152" cy="967152"/>
      </dsp:txXfrm>
    </dsp:sp>
    <dsp:sp modelId="{EABCDF0F-0D1B-4473-9C96-7E037FA36FFC}">
      <dsp:nvSpPr>
        <dsp:cNvPr id="0" name=""/>
        <dsp:cNvSpPr/>
      </dsp:nvSpPr>
      <dsp:spPr>
        <a:xfrm>
          <a:off x="3032509" y="716194"/>
          <a:ext cx="1367760" cy="1367760"/>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19050" tIns="19050" rIns="19050" bIns="19050" numCol="1" spcCol="1270" anchor="ctr" anchorCtr="0">
          <a:noAutofit/>
        </a:bodyPr>
        <a:lstStyle/>
        <a:p>
          <a:pPr marL="0" lvl="0" indent="0" algn="ctr" defTabSz="666750">
            <a:lnSpc>
              <a:spcPct val="90000"/>
            </a:lnSpc>
            <a:spcBef>
              <a:spcPct val="0"/>
            </a:spcBef>
            <a:spcAft>
              <a:spcPct val="35000"/>
            </a:spcAft>
            <a:buNone/>
          </a:pPr>
          <a:r>
            <a:rPr lang="en-US" sz="1500" kern="1200"/>
            <a:t>7 Nomuvofiq maxsulotlar</a:t>
          </a:r>
          <a:endParaRPr lang="ru-RU" sz="1500" kern="1200" dirty="0"/>
        </a:p>
      </dsp:txBody>
      <dsp:txXfrm>
        <a:off x="3232813" y="916498"/>
        <a:ext cx="967152" cy="96715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ED428D-2AB1-4351-A837-3B13263461B9}">
      <dsp:nvSpPr>
        <dsp:cNvPr id="0" name=""/>
        <dsp:cNvSpPr/>
      </dsp:nvSpPr>
      <dsp:spPr>
        <a:xfrm>
          <a:off x="-4561766" y="-699456"/>
          <a:ext cx="5434126" cy="5434126"/>
        </a:xfrm>
        <a:prstGeom prst="blockArc">
          <a:avLst>
            <a:gd name="adj1" fmla="val 18900000"/>
            <a:gd name="adj2" fmla="val 2700000"/>
            <a:gd name="adj3" fmla="val 397"/>
          </a:avLst>
        </a:prstGeom>
        <a:noFill/>
        <a:ln w="12700" cap="flat" cmpd="sng" algn="ctr">
          <a:solidFill>
            <a:schemeClr val="accent2">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B732403-C4A8-40C3-B975-8EBD1ABB8039}">
      <dsp:nvSpPr>
        <dsp:cNvPr id="0" name=""/>
        <dsp:cNvSpPr/>
      </dsp:nvSpPr>
      <dsp:spPr>
        <a:xfrm>
          <a:off x="325788" y="212494"/>
          <a:ext cx="8724871" cy="424827"/>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7207" tIns="60960" rIns="60960" bIns="60960" numCol="1" spcCol="1270" anchor="ctr" anchorCtr="0">
          <a:noAutofit/>
        </a:bodyPr>
        <a:lstStyle/>
        <a:p>
          <a:pPr marL="0" lvl="0" indent="0" algn="l" defTabSz="1066800">
            <a:lnSpc>
              <a:spcPct val="90000"/>
            </a:lnSpc>
            <a:spcBef>
              <a:spcPct val="0"/>
            </a:spcBef>
            <a:spcAft>
              <a:spcPct val="35000"/>
            </a:spcAft>
            <a:buNone/>
          </a:pPr>
          <a:r>
            <a:rPr lang="en-US" sz="2400" b="0" kern="1200" dirty="0" err="1">
              <a:solidFill>
                <a:schemeClr val="tx1"/>
              </a:solidFill>
              <a:latin typeface="Times New Roman" panose="02020603050405020304" pitchFamily="18" charset="0"/>
              <a:cs typeface="Times New Roman" panose="02020603050405020304" pitchFamily="18" charset="0"/>
            </a:rPr>
            <a:t>Mutlaq</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minimumdan</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oshib</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ketadigan</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zahiralar</a:t>
          </a:r>
          <a:endParaRPr lang="ru-RU" sz="2400" b="0" kern="1200" dirty="0">
            <a:solidFill>
              <a:schemeClr val="tx1"/>
            </a:solidFill>
            <a:latin typeface="Times New Roman" panose="02020603050405020304" pitchFamily="18" charset="0"/>
            <a:cs typeface="Times New Roman" panose="02020603050405020304" pitchFamily="18" charset="0"/>
          </a:endParaRPr>
        </a:p>
      </dsp:txBody>
      <dsp:txXfrm>
        <a:off x="325788" y="212494"/>
        <a:ext cx="8724871" cy="424827"/>
      </dsp:txXfrm>
    </dsp:sp>
    <dsp:sp modelId="{18D38C05-40BF-4C5B-A15D-C5A502541DAF}">
      <dsp:nvSpPr>
        <dsp:cNvPr id="0" name=""/>
        <dsp:cNvSpPr/>
      </dsp:nvSpPr>
      <dsp:spPr>
        <a:xfrm>
          <a:off x="78560" y="214257"/>
          <a:ext cx="531034" cy="531034"/>
        </a:xfrm>
        <a:prstGeom prst="ellipse">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F4D2B3F-5734-49B4-8C1C-16430E87DDD6}">
      <dsp:nvSpPr>
        <dsp:cNvPr id="0" name=""/>
        <dsp:cNvSpPr/>
      </dsp:nvSpPr>
      <dsp:spPr>
        <a:xfrm>
          <a:off x="675238" y="849654"/>
          <a:ext cx="8375421" cy="424827"/>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7207" tIns="60960" rIns="60960" bIns="60960" numCol="1" spcCol="1270" anchor="ctr" anchorCtr="0">
          <a:noAutofit/>
        </a:bodyPr>
        <a:lstStyle/>
        <a:p>
          <a:pPr marL="0" lvl="0" indent="0" algn="l" defTabSz="1066800">
            <a:lnSpc>
              <a:spcPct val="90000"/>
            </a:lnSpc>
            <a:spcBef>
              <a:spcPct val="0"/>
            </a:spcBef>
            <a:spcAft>
              <a:spcPct val="35000"/>
            </a:spcAft>
            <a:buNone/>
          </a:pPr>
          <a:r>
            <a:rPr lang="en-US" sz="2400" b="0" kern="1200" dirty="0" err="1">
              <a:solidFill>
                <a:schemeClr val="tx1"/>
              </a:solidFill>
              <a:latin typeface="Times New Roman" panose="02020603050405020304" pitchFamily="18" charset="0"/>
              <a:cs typeface="Times New Roman" panose="02020603050405020304" pitchFamily="18" charset="0"/>
            </a:rPr>
            <a:t>Xodimlarning</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harakatlari</a:t>
          </a:r>
          <a:endParaRPr lang="ru-RU" sz="2400" b="0" kern="1200" dirty="0">
            <a:solidFill>
              <a:schemeClr val="tx1"/>
            </a:solidFill>
            <a:latin typeface="Times New Roman" panose="02020603050405020304" pitchFamily="18" charset="0"/>
            <a:cs typeface="Times New Roman" panose="02020603050405020304" pitchFamily="18" charset="0"/>
          </a:endParaRPr>
        </a:p>
      </dsp:txBody>
      <dsp:txXfrm>
        <a:off x="675238" y="849654"/>
        <a:ext cx="8375421" cy="424827"/>
      </dsp:txXfrm>
    </dsp:sp>
    <dsp:sp modelId="{94538849-31C8-464D-9D45-C0089680700E}">
      <dsp:nvSpPr>
        <dsp:cNvPr id="0" name=""/>
        <dsp:cNvSpPr/>
      </dsp:nvSpPr>
      <dsp:spPr>
        <a:xfrm>
          <a:off x="428009" y="851417"/>
          <a:ext cx="531034" cy="531034"/>
        </a:xfrm>
        <a:prstGeom prst="ellipse">
          <a:avLst/>
        </a:prstGeom>
        <a:solidFill>
          <a:schemeClr val="lt1">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0464CF3-F5C3-45F7-9456-BBCA33F2A8D3}">
      <dsp:nvSpPr>
        <dsp:cNvPr id="0" name=""/>
        <dsp:cNvSpPr/>
      </dsp:nvSpPr>
      <dsp:spPr>
        <a:xfrm>
          <a:off x="835032" y="1486814"/>
          <a:ext cx="8215627" cy="424827"/>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7207" tIns="60960" rIns="60960" bIns="60960" numCol="1" spcCol="1270" anchor="ctr" anchorCtr="0">
          <a:noAutofit/>
        </a:bodyPr>
        <a:lstStyle/>
        <a:p>
          <a:pPr marL="0" lvl="0" indent="0" algn="l" defTabSz="1066800">
            <a:lnSpc>
              <a:spcPct val="90000"/>
            </a:lnSpc>
            <a:spcBef>
              <a:spcPct val="0"/>
            </a:spcBef>
            <a:spcAft>
              <a:spcPct val="35000"/>
            </a:spcAft>
            <a:buNone/>
          </a:pPr>
          <a:r>
            <a:rPr lang="en-US" sz="2400" b="0" kern="1200" dirty="0" err="1">
              <a:solidFill>
                <a:schemeClr val="tx1"/>
              </a:solidFill>
              <a:latin typeface="Times New Roman" panose="02020603050405020304" pitchFamily="18" charset="0"/>
              <a:cs typeface="Times New Roman" panose="02020603050405020304" pitchFamily="18" charset="0"/>
            </a:rPr>
            <a:t>Jarayonning</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keyingi</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bosqichini</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kutish</a:t>
          </a:r>
          <a:endParaRPr lang="ru-RU" sz="2400" b="0" kern="1200" dirty="0">
            <a:solidFill>
              <a:schemeClr val="tx1"/>
            </a:solidFill>
            <a:latin typeface="Times New Roman" panose="02020603050405020304" pitchFamily="18" charset="0"/>
            <a:cs typeface="Times New Roman" panose="02020603050405020304" pitchFamily="18" charset="0"/>
          </a:endParaRPr>
        </a:p>
      </dsp:txBody>
      <dsp:txXfrm>
        <a:off x="835032" y="1486814"/>
        <a:ext cx="8215627" cy="424827"/>
      </dsp:txXfrm>
    </dsp:sp>
    <dsp:sp modelId="{DAD74522-A5F0-47A1-BD08-A760C9F65267}">
      <dsp:nvSpPr>
        <dsp:cNvPr id="0" name=""/>
        <dsp:cNvSpPr/>
      </dsp:nvSpPr>
      <dsp:spPr>
        <a:xfrm>
          <a:off x="587804" y="1488577"/>
          <a:ext cx="531034" cy="531034"/>
        </a:xfrm>
        <a:prstGeom prst="ellipse">
          <a:avLst/>
        </a:prstGeom>
        <a:solidFill>
          <a:schemeClr val="lt1">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C9F6C0B-5FE1-4C0A-B80F-2F6E8DC53D86}">
      <dsp:nvSpPr>
        <dsp:cNvPr id="0" name=""/>
        <dsp:cNvSpPr/>
      </dsp:nvSpPr>
      <dsp:spPr>
        <a:xfrm>
          <a:off x="835032" y="2123571"/>
          <a:ext cx="8215627" cy="424827"/>
        </a:xfrm>
        <a:prstGeom prst="rect">
          <a:avLst/>
        </a:prstGeom>
        <a:solidFill>
          <a:schemeClr val="lt1"/>
        </a:solidFill>
        <a:ln w="12700" cap="flat" cmpd="sng" algn="ctr">
          <a:solidFill>
            <a:schemeClr val="accent5"/>
          </a:solidFill>
          <a:prstDash val="solid"/>
          <a:miter lim="800000"/>
        </a:ln>
        <a:effectLst/>
      </dsp:spPr>
      <dsp:style>
        <a:lnRef idx="2">
          <a:schemeClr val="accent5"/>
        </a:lnRef>
        <a:fillRef idx="1">
          <a:schemeClr val="lt1"/>
        </a:fillRef>
        <a:effectRef idx="0">
          <a:schemeClr val="accent5"/>
        </a:effectRef>
        <a:fontRef idx="minor">
          <a:schemeClr val="dk1"/>
        </a:fontRef>
      </dsp:style>
      <dsp:txBody>
        <a:bodyPr spcFirstLastPara="0" vert="horz" wrap="square" lIns="337207" tIns="60960" rIns="60960" bIns="60960" numCol="1" spcCol="1270" anchor="ctr" anchorCtr="0">
          <a:noAutofit/>
        </a:bodyPr>
        <a:lstStyle/>
        <a:p>
          <a:pPr marL="0" lvl="0" indent="0" algn="l" defTabSz="1066800">
            <a:lnSpc>
              <a:spcPct val="90000"/>
            </a:lnSpc>
            <a:spcBef>
              <a:spcPct val="0"/>
            </a:spcBef>
            <a:spcAft>
              <a:spcPct val="35000"/>
            </a:spcAft>
            <a:buNone/>
          </a:pPr>
          <a:r>
            <a:rPr lang="en-US" sz="2400" b="0" kern="1200" dirty="0" err="1">
              <a:solidFill>
                <a:schemeClr val="tx1"/>
              </a:solidFill>
              <a:latin typeface="Times New Roman" panose="02020603050405020304" pitchFamily="18" charset="0"/>
              <a:cs typeface="Times New Roman" panose="02020603050405020304" pitchFamily="18" charset="0"/>
            </a:rPr>
            <a:t>Talabdan</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oldin</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ortiqcha</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ishlab</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chiqarish</a:t>
          </a:r>
          <a:endParaRPr lang="ru-RU" sz="2400" b="0" kern="1200" dirty="0">
            <a:solidFill>
              <a:schemeClr val="tx1"/>
            </a:solidFill>
            <a:latin typeface="Times New Roman" panose="02020603050405020304" pitchFamily="18" charset="0"/>
            <a:cs typeface="Times New Roman" panose="02020603050405020304" pitchFamily="18" charset="0"/>
          </a:endParaRPr>
        </a:p>
      </dsp:txBody>
      <dsp:txXfrm>
        <a:off x="835032" y="2123571"/>
        <a:ext cx="8215627" cy="424827"/>
      </dsp:txXfrm>
    </dsp:sp>
    <dsp:sp modelId="{370334AE-00B9-4A34-827F-7DBCFA620E3B}">
      <dsp:nvSpPr>
        <dsp:cNvPr id="0" name=""/>
        <dsp:cNvSpPr/>
      </dsp:nvSpPr>
      <dsp:spPr>
        <a:xfrm>
          <a:off x="569515" y="2070467"/>
          <a:ext cx="531034" cy="531034"/>
        </a:xfrm>
        <a:prstGeom prst="ellipse">
          <a:avLst/>
        </a:prstGeom>
        <a:solidFill>
          <a:schemeClr val="lt1">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D8AA458-7DF5-4B50-95AF-A51792A29976}">
      <dsp:nvSpPr>
        <dsp:cNvPr id="0" name=""/>
        <dsp:cNvSpPr/>
      </dsp:nvSpPr>
      <dsp:spPr>
        <a:xfrm>
          <a:off x="675238" y="2760731"/>
          <a:ext cx="8375421" cy="424827"/>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7207" tIns="60960" rIns="60960" bIns="60960" numCol="1" spcCol="1270" anchor="ctr" anchorCtr="0">
          <a:noAutofit/>
        </a:bodyPr>
        <a:lstStyle/>
        <a:p>
          <a:pPr marL="0" lvl="0" indent="0" algn="l" defTabSz="1066800">
            <a:lnSpc>
              <a:spcPct val="90000"/>
            </a:lnSpc>
            <a:spcBef>
              <a:spcPct val="0"/>
            </a:spcBef>
            <a:spcAft>
              <a:spcPct val="35000"/>
            </a:spcAft>
            <a:buNone/>
          </a:pPr>
          <a:r>
            <a:rPr lang="en-US" sz="2400" b="0" kern="1200" dirty="0" err="1">
              <a:solidFill>
                <a:schemeClr val="tx1"/>
              </a:solidFill>
              <a:latin typeface="Times New Roman" panose="02020603050405020304" pitchFamily="18" charset="0"/>
              <a:cs typeface="Times New Roman" panose="02020603050405020304" pitchFamily="18" charset="0"/>
            </a:rPr>
            <a:t>Qismlarga</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haddan</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tashqari</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ishlov</a:t>
          </a:r>
          <a:r>
            <a:rPr lang="en-US" sz="2400" b="0" kern="1200" dirty="0">
              <a:solidFill>
                <a:schemeClr val="tx1"/>
              </a:solidFill>
              <a:latin typeface="Times New Roman" panose="02020603050405020304" pitchFamily="18" charset="0"/>
              <a:cs typeface="Times New Roman" panose="02020603050405020304" pitchFamily="18" charset="0"/>
            </a:rPr>
            <a:t> </a:t>
          </a:r>
          <a:r>
            <a:rPr lang="en-US" sz="2400" b="0" kern="1200" dirty="0" err="1">
              <a:solidFill>
                <a:schemeClr val="tx1"/>
              </a:solidFill>
              <a:latin typeface="Times New Roman" panose="02020603050405020304" pitchFamily="18" charset="0"/>
              <a:cs typeface="Times New Roman" panose="02020603050405020304" pitchFamily="18" charset="0"/>
            </a:rPr>
            <a:t>berish</a:t>
          </a:r>
          <a:endParaRPr lang="ru-RU" sz="2400" b="0" kern="1200" dirty="0">
            <a:solidFill>
              <a:schemeClr val="tx1"/>
            </a:solidFill>
            <a:latin typeface="Times New Roman" panose="02020603050405020304" pitchFamily="18" charset="0"/>
            <a:cs typeface="Times New Roman" panose="02020603050405020304" pitchFamily="18" charset="0"/>
          </a:endParaRPr>
        </a:p>
      </dsp:txBody>
      <dsp:txXfrm>
        <a:off x="675238" y="2760731"/>
        <a:ext cx="8375421" cy="424827"/>
      </dsp:txXfrm>
    </dsp:sp>
    <dsp:sp modelId="{FB3DE0BE-B9DB-4C23-8CF2-25E4EAF42FC1}">
      <dsp:nvSpPr>
        <dsp:cNvPr id="0" name=""/>
        <dsp:cNvSpPr/>
      </dsp:nvSpPr>
      <dsp:spPr>
        <a:xfrm>
          <a:off x="409721" y="2707627"/>
          <a:ext cx="531034" cy="531034"/>
        </a:xfrm>
        <a:prstGeom prst="ellipse">
          <a:avLst/>
        </a:prstGeom>
        <a:solidFill>
          <a:schemeClr val="lt1">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4C85B49-7FB2-4AB7-9BE1-6C2EA73F92DE}">
      <dsp:nvSpPr>
        <dsp:cNvPr id="0" name=""/>
        <dsp:cNvSpPr/>
      </dsp:nvSpPr>
      <dsp:spPr>
        <a:xfrm>
          <a:off x="325788" y="3397891"/>
          <a:ext cx="8724871" cy="424827"/>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37207" tIns="60960" rIns="60960" bIns="60960" numCol="1" spcCol="1270" anchor="ctr" anchorCtr="0">
          <a:noAutofit/>
        </a:bodyPr>
        <a:lstStyle/>
        <a:p>
          <a:pPr marL="0" lvl="0" indent="0" algn="l" defTabSz="1066800">
            <a:lnSpc>
              <a:spcPct val="90000"/>
            </a:lnSpc>
            <a:spcBef>
              <a:spcPct val="0"/>
            </a:spcBef>
            <a:spcAft>
              <a:spcPct val="35000"/>
            </a:spcAft>
            <a:buNone/>
          </a:pPr>
          <a:r>
            <a:rPr lang="en-US" sz="2400" b="0" kern="1200">
              <a:solidFill>
                <a:schemeClr val="tx1"/>
              </a:solidFill>
              <a:latin typeface="Times New Roman" panose="02020603050405020304" pitchFamily="18" charset="0"/>
              <a:cs typeface="Times New Roman" panose="02020603050405020304" pitchFamily="18" charset="0"/>
            </a:rPr>
            <a:t>Ishlab chiqarishdagi nuqsonli qismlar</a:t>
          </a:r>
          <a:endParaRPr lang="ru-RU" sz="2400" b="0" kern="1200" dirty="0">
            <a:solidFill>
              <a:schemeClr val="tx1"/>
            </a:solidFill>
            <a:latin typeface="Times New Roman" panose="02020603050405020304" pitchFamily="18" charset="0"/>
            <a:cs typeface="Times New Roman" panose="02020603050405020304" pitchFamily="18" charset="0"/>
          </a:endParaRPr>
        </a:p>
      </dsp:txBody>
      <dsp:txXfrm>
        <a:off x="325788" y="3397891"/>
        <a:ext cx="8724871" cy="424827"/>
      </dsp:txXfrm>
    </dsp:sp>
    <dsp:sp modelId="{C843F988-35C1-4278-B819-C484C45D67F1}">
      <dsp:nvSpPr>
        <dsp:cNvPr id="0" name=""/>
        <dsp:cNvSpPr/>
      </dsp:nvSpPr>
      <dsp:spPr>
        <a:xfrm>
          <a:off x="60271" y="3344788"/>
          <a:ext cx="531034" cy="531034"/>
        </a:xfrm>
        <a:prstGeom prst="ellipse">
          <a:avLst/>
        </a:prstGeom>
        <a:solidFill>
          <a:schemeClr val="lt1">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C687D1-0D21-4288-ABD6-0BFB5771AF36}">
      <dsp:nvSpPr>
        <dsp:cNvPr id="0" name=""/>
        <dsp:cNvSpPr/>
      </dsp:nvSpPr>
      <dsp:spPr>
        <a:xfrm rot="5400000">
          <a:off x="-112987" y="116863"/>
          <a:ext cx="753248" cy="527273"/>
        </a:xfrm>
        <a:prstGeom prst="chevron">
          <a:avLst/>
        </a:prstGeom>
        <a:blipFill rotWithShape="0">
          <a:blip xmlns:r="http://schemas.openxmlformats.org/officeDocument/2006/relationships" r:embed="rId1"/>
          <a:stretch>
            <a:fillRect/>
          </a:stretch>
        </a:blipFill>
        <a:ln w="12700" cap="flat" cmpd="sng" algn="ctr">
          <a:solidFill>
            <a:schemeClr val="accent2">
              <a:shade val="50000"/>
            </a:schemeClr>
          </a:solidFill>
          <a:prstDash val="solid"/>
          <a:miter lim="800000"/>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 </a:t>
          </a:r>
          <a:endParaRPr lang="ru-RU" sz="2000" kern="1200" dirty="0">
            <a:latin typeface="Times New Roman" panose="02020603050405020304" pitchFamily="18" charset="0"/>
            <a:cs typeface="Times New Roman" panose="02020603050405020304" pitchFamily="18" charset="0"/>
          </a:endParaRPr>
        </a:p>
      </dsp:txBody>
      <dsp:txXfrm rot="-5400000">
        <a:off x="1" y="267513"/>
        <a:ext cx="527273" cy="225975"/>
      </dsp:txXfrm>
    </dsp:sp>
    <dsp:sp modelId="{9F39D24F-931C-4FF8-A816-AB65471BF3CB}">
      <dsp:nvSpPr>
        <dsp:cNvPr id="0" name=""/>
        <dsp:cNvSpPr/>
      </dsp:nvSpPr>
      <dsp:spPr>
        <a:xfrm rot="5400000">
          <a:off x="5322222" y="-4791072"/>
          <a:ext cx="489868" cy="10079766"/>
        </a:xfrm>
        <a:prstGeom prst="round2Same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US" sz="2000" kern="1200" dirty="0" err="1">
              <a:latin typeface="Times New Roman" panose="02020603050405020304" pitchFamily="18" charset="0"/>
              <a:cs typeface="Times New Roman" panose="02020603050405020304" pitchFamily="18" charset="0"/>
            </a:rPr>
            <a:t>Barcha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ifloslanish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manbalarini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tuzating</a:t>
          </a:r>
          <a:r>
            <a:rPr lang="en-US" sz="2000" kern="1200" dirty="0">
              <a:latin typeface="Times New Roman" panose="02020603050405020304" pitchFamily="18" charset="0"/>
              <a:cs typeface="Times New Roman" panose="02020603050405020304" pitchFamily="18" charset="0"/>
            </a:rPr>
            <a:t>.</a:t>
          </a:r>
          <a:endParaRPr lang="ru-RU" sz="2000" kern="1200" dirty="0">
            <a:latin typeface="Times New Roman" panose="02020603050405020304" pitchFamily="18" charset="0"/>
            <a:cs typeface="Times New Roman" panose="02020603050405020304" pitchFamily="18" charset="0"/>
          </a:endParaRPr>
        </a:p>
      </dsp:txBody>
      <dsp:txXfrm rot="-5400000">
        <a:off x="527274" y="27789"/>
        <a:ext cx="10055853" cy="442042"/>
      </dsp:txXfrm>
    </dsp:sp>
    <dsp:sp modelId="{04035631-3BCA-48BA-92AF-580846CFBEAE}">
      <dsp:nvSpPr>
        <dsp:cNvPr id="0" name=""/>
        <dsp:cNvSpPr/>
      </dsp:nvSpPr>
      <dsp:spPr>
        <a:xfrm rot="5400000">
          <a:off x="-112987" y="785579"/>
          <a:ext cx="753248" cy="527273"/>
        </a:xfrm>
        <a:prstGeom prst="chevron">
          <a:avLst/>
        </a:prstGeom>
        <a:blipFill rotWithShape="0">
          <a:blip xmlns:r="http://schemas.openxmlformats.org/officeDocument/2006/relationships" r:embed="rId1"/>
          <a:stretch>
            <a:fillRect/>
          </a:stretch>
        </a:blipFill>
        <a:ln w="12700" cap="flat" cmpd="sng" algn="ctr">
          <a:solidFill>
            <a:schemeClr val="accent2">
              <a:shade val="50000"/>
            </a:schemeClr>
          </a:solidFill>
          <a:prstDash val="solid"/>
          <a:miter lim="800000"/>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 </a:t>
          </a:r>
          <a:endParaRPr lang="ru-RU" sz="2000" kern="1200" dirty="0">
            <a:latin typeface="Times New Roman" panose="02020603050405020304" pitchFamily="18" charset="0"/>
            <a:cs typeface="Times New Roman" panose="02020603050405020304" pitchFamily="18" charset="0"/>
          </a:endParaRPr>
        </a:p>
      </dsp:txBody>
      <dsp:txXfrm rot="-5400000">
        <a:off x="1" y="936229"/>
        <a:ext cx="527273" cy="225975"/>
      </dsp:txXfrm>
    </dsp:sp>
    <dsp:sp modelId="{3661B145-C0B1-4556-B23B-1A348B14E6A9}">
      <dsp:nvSpPr>
        <dsp:cNvPr id="0" name=""/>
        <dsp:cNvSpPr/>
      </dsp:nvSpPr>
      <dsp:spPr>
        <a:xfrm rot="5400000">
          <a:off x="5322351" y="-4122485"/>
          <a:ext cx="489611" cy="10079766"/>
        </a:xfrm>
        <a:prstGeom prst="round2Same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US" sz="2000" kern="1200" dirty="0" err="1">
              <a:latin typeface="Times New Roman" panose="02020603050405020304" pitchFamily="18" charset="0"/>
              <a:cs typeface="Times New Roman" panose="02020603050405020304" pitchFamily="18" charset="0"/>
            </a:rPr>
            <a:t>Kirish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mumkin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bo'lmagan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barcha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joylarni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tuzating</a:t>
          </a:r>
          <a:r>
            <a:rPr lang="en-US" sz="2000" kern="1200" dirty="0">
              <a:latin typeface="Times New Roman" panose="02020603050405020304" pitchFamily="18" charset="0"/>
              <a:cs typeface="Times New Roman" panose="02020603050405020304" pitchFamily="18" charset="0"/>
            </a:rPr>
            <a:t>.</a:t>
          </a:r>
          <a:endParaRPr lang="ru-RU" sz="2000" kern="1200" dirty="0">
            <a:latin typeface="Times New Roman" panose="02020603050405020304" pitchFamily="18" charset="0"/>
            <a:cs typeface="Times New Roman" panose="02020603050405020304" pitchFamily="18" charset="0"/>
          </a:endParaRPr>
        </a:p>
      </dsp:txBody>
      <dsp:txXfrm rot="-5400000">
        <a:off x="527274" y="696493"/>
        <a:ext cx="10055865" cy="441809"/>
      </dsp:txXfrm>
    </dsp:sp>
    <dsp:sp modelId="{018B23D1-84B2-42D1-889F-F3F4CC912ABB}">
      <dsp:nvSpPr>
        <dsp:cNvPr id="0" name=""/>
        <dsp:cNvSpPr/>
      </dsp:nvSpPr>
      <dsp:spPr>
        <a:xfrm rot="5400000">
          <a:off x="-112987" y="1454294"/>
          <a:ext cx="753248" cy="527273"/>
        </a:xfrm>
        <a:prstGeom prst="chevron">
          <a:avLst/>
        </a:prstGeom>
        <a:blipFill rotWithShape="0">
          <a:blip xmlns:r="http://schemas.openxmlformats.org/officeDocument/2006/relationships" r:embed="rId1"/>
          <a:stretch>
            <a:fillRect/>
          </a:stretch>
        </a:blipFill>
        <a:ln w="12700" cap="flat" cmpd="sng" algn="ctr">
          <a:solidFill>
            <a:schemeClr val="accent2">
              <a:shade val="50000"/>
            </a:schemeClr>
          </a:solidFill>
          <a:prstDash val="solid"/>
          <a:miter lim="800000"/>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 </a:t>
          </a:r>
          <a:endParaRPr lang="ru-RU" sz="2000" kern="1200" dirty="0">
            <a:latin typeface="Times New Roman" panose="02020603050405020304" pitchFamily="18" charset="0"/>
            <a:cs typeface="Times New Roman" panose="02020603050405020304" pitchFamily="18" charset="0"/>
          </a:endParaRPr>
        </a:p>
      </dsp:txBody>
      <dsp:txXfrm rot="-5400000">
        <a:off x="1" y="1604944"/>
        <a:ext cx="527273" cy="225975"/>
      </dsp:txXfrm>
    </dsp:sp>
    <dsp:sp modelId="{2215A94E-81A5-4688-A08A-37C26D4EF828}">
      <dsp:nvSpPr>
        <dsp:cNvPr id="0" name=""/>
        <dsp:cNvSpPr/>
      </dsp:nvSpPr>
      <dsp:spPr>
        <a:xfrm rot="5400000">
          <a:off x="5322351" y="-3453769"/>
          <a:ext cx="489611" cy="10079766"/>
        </a:xfrm>
        <a:prstGeom prst="round2Same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US" sz="2000" kern="1200" dirty="0" err="1">
              <a:latin typeface="Times New Roman" panose="02020603050405020304" pitchFamily="18" charset="0"/>
              <a:cs typeface="Times New Roman" panose="02020603050405020304" pitchFamily="18" charset="0"/>
            </a:rPr>
            <a:t>Mumkin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bo'lgan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standartlar</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uchun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tozalash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tekshirish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moylash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uchun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barcha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tartiblarni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ishlab</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chiqing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sinab</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ko'ring</a:t>
          </a:r>
          <a:endParaRPr lang="ru-RU" sz="2000" kern="1200" dirty="0">
            <a:latin typeface="Times New Roman" panose="02020603050405020304" pitchFamily="18" charset="0"/>
            <a:cs typeface="Times New Roman" panose="02020603050405020304" pitchFamily="18" charset="0"/>
          </a:endParaRPr>
        </a:p>
      </dsp:txBody>
      <dsp:txXfrm rot="-5400000">
        <a:off x="527274" y="1365209"/>
        <a:ext cx="10055865" cy="441809"/>
      </dsp:txXfrm>
    </dsp:sp>
    <dsp:sp modelId="{D91225A9-A3F2-4E65-81D8-AB227780143F}">
      <dsp:nvSpPr>
        <dsp:cNvPr id="0" name=""/>
        <dsp:cNvSpPr/>
      </dsp:nvSpPr>
      <dsp:spPr>
        <a:xfrm rot="5400000">
          <a:off x="-112987" y="2123010"/>
          <a:ext cx="753248" cy="527273"/>
        </a:xfrm>
        <a:prstGeom prst="chevron">
          <a:avLst/>
        </a:prstGeom>
        <a:blipFill rotWithShape="0">
          <a:blip xmlns:r="http://schemas.openxmlformats.org/officeDocument/2006/relationships" r:embed="rId1"/>
          <a:stretch>
            <a:fillRect/>
          </a:stretch>
        </a:blipFill>
        <a:ln w="12700" cap="flat" cmpd="sng" algn="ctr">
          <a:solidFill>
            <a:schemeClr val="accent2">
              <a:shade val="50000"/>
            </a:schemeClr>
          </a:solidFill>
          <a:prstDash val="solid"/>
          <a:miter lim="800000"/>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endParaRPr lang="ru-RU" sz="2000" kern="1200" dirty="0">
            <a:latin typeface="Times New Roman" panose="02020603050405020304" pitchFamily="18" charset="0"/>
            <a:cs typeface="Times New Roman" panose="02020603050405020304" pitchFamily="18" charset="0"/>
          </a:endParaRPr>
        </a:p>
      </dsp:txBody>
      <dsp:txXfrm rot="-5400000">
        <a:off x="1" y="2273660"/>
        <a:ext cx="527273" cy="225975"/>
      </dsp:txXfrm>
    </dsp:sp>
    <dsp:sp modelId="{35367A8C-79A5-40D6-81E9-E90932B66320}">
      <dsp:nvSpPr>
        <dsp:cNvPr id="0" name=""/>
        <dsp:cNvSpPr/>
      </dsp:nvSpPr>
      <dsp:spPr>
        <a:xfrm rot="5400000">
          <a:off x="5322351" y="-2785054"/>
          <a:ext cx="489611" cy="10079766"/>
        </a:xfrm>
        <a:prstGeom prst="round2Same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US" sz="2000" kern="1200" dirty="0" err="1">
              <a:latin typeface="Times New Roman" panose="02020603050405020304" pitchFamily="18" charset="0"/>
              <a:cs typeface="Times New Roman" panose="02020603050405020304" pitchFamily="18" charset="0"/>
            </a:rPr>
            <a:t>Oldingi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vazifaga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asoslanib</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tekshirish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tartib-qoidalarini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o'tkazish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ishlab</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chiqish</a:t>
          </a:r>
          <a:r>
            <a:rPr lang="en-US" sz="2000" kern="1200" dirty="0">
              <a:latin typeface="Times New Roman" panose="02020603050405020304" pitchFamily="18" charset="0"/>
              <a:cs typeface="Times New Roman" panose="02020603050405020304" pitchFamily="18" charset="0"/>
            </a:rPr>
            <a:t>.</a:t>
          </a:r>
          <a:endParaRPr lang="ru-RU" sz="2000" kern="1200" dirty="0">
            <a:latin typeface="Times New Roman" panose="02020603050405020304" pitchFamily="18" charset="0"/>
            <a:cs typeface="Times New Roman" panose="02020603050405020304" pitchFamily="18" charset="0"/>
          </a:endParaRPr>
        </a:p>
      </dsp:txBody>
      <dsp:txXfrm rot="-5400000">
        <a:off x="527274" y="2033924"/>
        <a:ext cx="10055865" cy="441809"/>
      </dsp:txXfrm>
    </dsp:sp>
    <dsp:sp modelId="{F4C33CD9-9336-4517-914E-354100BAA649}">
      <dsp:nvSpPr>
        <dsp:cNvPr id="0" name=""/>
        <dsp:cNvSpPr/>
      </dsp:nvSpPr>
      <dsp:spPr>
        <a:xfrm rot="5400000">
          <a:off x="-112987" y="2791726"/>
          <a:ext cx="753248" cy="527273"/>
        </a:xfrm>
        <a:prstGeom prst="chevron">
          <a:avLst/>
        </a:prstGeom>
        <a:blipFill rotWithShape="0">
          <a:blip xmlns:r="http://schemas.openxmlformats.org/officeDocument/2006/relationships" r:embed="rId1"/>
          <a:stretch>
            <a:fillRect/>
          </a:stretch>
        </a:blipFill>
        <a:ln w="12700" cap="flat" cmpd="sng" algn="ctr">
          <a:solidFill>
            <a:schemeClr val="accent2">
              <a:shade val="50000"/>
            </a:schemeClr>
          </a:solidFill>
          <a:prstDash val="solid"/>
          <a:miter lim="800000"/>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endParaRPr lang="ru-RU" sz="2000" kern="1200" dirty="0">
            <a:latin typeface="Times New Roman" panose="02020603050405020304" pitchFamily="18" charset="0"/>
            <a:cs typeface="Times New Roman" panose="02020603050405020304" pitchFamily="18" charset="0"/>
          </a:endParaRPr>
        </a:p>
      </dsp:txBody>
      <dsp:txXfrm rot="-5400000">
        <a:off x="1" y="2942376"/>
        <a:ext cx="527273" cy="225975"/>
      </dsp:txXfrm>
    </dsp:sp>
    <dsp:sp modelId="{1529AB17-C4D5-4D3A-9943-BEDCD2808C3F}">
      <dsp:nvSpPr>
        <dsp:cNvPr id="0" name=""/>
        <dsp:cNvSpPr/>
      </dsp:nvSpPr>
      <dsp:spPr>
        <a:xfrm rot="5400000">
          <a:off x="5322351" y="-2116338"/>
          <a:ext cx="489611" cy="10079766"/>
        </a:xfrm>
        <a:prstGeom prst="round2Same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US" sz="2000" kern="1200" dirty="0" err="1">
              <a:latin typeface="Times New Roman" panose="02020603050405020304" pitchFamily="18" charset="0"/>
              <a:cs typeface="Times New Roman" panose="02020603050405020304" pitchFamily="18" charset="0"/>
            </a:rPr>
            <a:t>Tekshiruvlarni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mustaqil</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ravishda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o'tkazing</a:t>
          </a:r>
          <a:r>
            <a:rPr lang="en-US" sz="2000" kern="1200" dirty="0">
              <a:latin typeface="Times New Roman" panose="02020603050405020304" pitchFamily="18" charset="0"/>
              <a:cs typeface="Times New Roman" panose="02020603050405020304" pitchFamily="18" charset="0"/>
            </a:rPr>
            <a:t>.</a:t>
          </a:r>
          <a:endParaRPr lang="ru-RU" sz="2000" kern="1200" dirty="0">
            <a:latin typeface="Times New Roman" panose="02020603050405020304" pitchFamily="18" charset="0"/>
            <a:cs typeface="Times New Roman" panose="02020603050405020304" pitchFamily="18" charset="0"/>
          </a:endParaRPr>
        </a:p>
      </dsp:txBody>
      <dsp:txXfrm rot="-5400000">
        <a:off x="527274" y="2702640"/>
        <a:ext cx="10055865" cy="441809"/>
      </dsp:txXfrm>
    </dsp:sp>
    <dsp:sp modelId="{254819B4-0370-4F23-8CC2-93AF27038F51}">
      <dsp:nvSpPr>
        <dsp:cNvPr id="0" name=""/>
        <dsp:cNvSpPr/>
      </dsp:nvSpPr>
      <dsp:spPr>
        <a:xfrm rot="5400000">
          <a:off x="-112987" y="3460441"/>
          <a:ext cx="753248" cy="527273"/>
        </a:xfrm>
        <a:prstGeom prst="chevron">
          <a:avLst/>
        </a:prstGeom>
        <a:blipFill rotWithShape="0">
          <a:blip xmlns:r="http://schemas.openxmlformats.org/officeDocument/2006/relationships" r:embed="rId1"/>
          <a:stretch>
            <a:fillRect/>
          </a:stretch>
        </a:blipFill>
        <a:ln w="12700" cap="flat" cmpd="sng" algn="ctr">
          <a:solidFill>
            <a:schemeClr val="accent2">
              <a:shade val="50000"/>
            </a:schemeClr>
          </a:solidFill>
          <a:prstDash val="solid"/>
          <a:miter lim="800000"/>
        </a:ln>
        <a:effectLst/>
      </dsp:spPr>
      <dsp:style>
        <a:lnRef idx="2">
          <a:schemeClr val="accent2">
            <a:shade val="50000"/>
          </a:schemeClr>
        </a:lnRef>
        <a:fillRef idx="1">
          <a:schemeClr val="accent2"/>
        </a:fillRef>
        <a:effectRef idx="0">
          <a:schemeClr val="accent2"/>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endParaRPr lang="ru-RU" sz="2000" kern="1200" dirty="0">
            <a:latin typeface="Times New Roman" panose="02020603050405020304" pitchFamily="18" charset="0"/>
            <a:cs typeface="Times New Roman" panose="02020603050405020304" pitchFamily="18" charset="0"/>
          </a:endParaRPr>
        </a:p>
      </dsp:txBody>
      <dsp:txXfrm rot="-5400000">
        <a:off x="1" y="3611091"/>
        <a:ext cx="527273" cy="225975"/>
      </dsp:txXfrm>
    </dsp:sp>
    <dsp:sp modelId="{B83E54E3-17D2-4E32-BEA5-2C73BA8686CF}">
      <dsp:nvSpPr>
        <dsp:cNvPr id="0" name=""/>
        <dsp:cNvSpPr/>
      </dsp:nvSpPr>
      <dsp:spPr>
        <a:xfrm rot="5400000">
          <a:off x="5322351" y="-1447622"/>
          <a:ext cx="489611" cy="10079766"/>
        </a:xfrm>
        <a:prstGeom prst="round2Same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US" sz="2000" kern="1200" dirty="0" err="1">
              <a:latin typeface="Times New Roman" panose="02020603050405020304" pitchFamily="18" charset="0"/>
              <a:cs typeface="Times New Roman" panose="02020603050405020304" pitchFamily="18" charset="0"/>
            </a:rPr>
            <a:t>Ilgari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bajarilgan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tekshirish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tartib-qoidalarini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standartlashtirishni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qo'llang</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iloji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boricha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mashina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yaqinida</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vizual</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boshqaruvni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qo'llang</a:t>
          </a:r>
          <a:r>
            <a:rPr lang="en-US" sz="2000" kern="1200" dirty="0">
              <a:latin typeface="Times New Roman" panose="02020603050405020304" pitchFamily="18" charset="0"/>
              <a:cs typeface="Times New Roman" panose="02020603050405020304" pitchFamily="18" charset="0"/>
            </a:rPr>
            <a:t>.</a:t>
          </a:r>
          <a:endParaRPr lang="ru-RU" sz="2000" kern="1200" dirty="0">
            <a:latin typeface="Times New Roman" panose="02020603050405020304" pitchFamily="18" charset="0"/>
            <a:cs typeface="Times New Roman" panose="02020603050405020304" pitchFamily="18" charset="0"/>
          </a:endParaRPr>
        </a:p>
      </dsp:txBody>
      <dsp:txXfrm rot="-5400000">
        <a:off x="527274" y="3371356"/>
        <a:ext cx="10055865" cy="441809"/>
      </dsp:txXfrm>
    </dsp:sp>
    <dsp:sp modelId="{2C8612A8-F6DC-4020-B265-1654B94A8B9A}">
      <dsp:nvSpPr>
        <dsp:cNvPr id="0" name=""/>
        <dsp:cNvSpPr/>
      </dsp:nvSpPr>
      <dsp:spPr>
        <a:xfrm rot="5400000">
          <a:off x="-112987" y="4129157"/>
          <a:ext cx="753248" cy="527273"/>
        </a:xfrm>
        <a:prstGeom prst="chevron">
          <a:avLst/>
        </a:prstGeom>
        <a:blipFill rotWithShape="0">
          <a:blip xmlns:r="http://schemas.openxmlformats.org/officeDocument/2006/relationships" r:embed="rId1"/>
          <a:stretch>
            <a:fillRect/>
          </a:stretch>
        </a:blip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endParaRPr lang="ru-RU" sz="2000" kern="1200" dirty="0">
            <a:latin typeface="Times New Roman" panose="02020603050405020304" pitchFamily="18" charset="0"/>
            <a:cs typeface="Times New Roman" panose="02020603050405020304" pitchFamily="18" charset="0"/>
          </a:endParaRPr>
        </a:p>
      </dsp:txBody>
      <dsp:txXfrm rot="-5400000">
        <a:off x="1" y="4279807"/>
        <a:ext cx="527273" cy="225975"/>
      </dsp:txXfrm>
    </dsp:sp>
    <dsp:sp modelId="{1D3FD1F8-0E78-496F-BCA0-9D93D9E5CED2}">
      <dsp:nvSpPr>
        <dsp:cNvPr id="0" name=""/>
        <dsp:cNvSpPr/>
      </dsp:nvSpPr>
      <dsp:spPr>
        <a:xfrm rot="5400000">
          <a:off x="5322351" y="-778906"/>
          <a:ext cx="489611" cy="10079766"/>
        </a:xfrm>
        <a:prstGeom prst="round2Same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US" sz="2000" kern="1200" dirty="0" err="1">
              <a:latin typeface="Times New Roman" panose="02020603050405020304" pitchFamily="18" charset="0"/>
              <a:cs typeface="Times New Roman" panose="02020603050405020304" pitchFamily="18" charset="0"/>
            </a:rPr>
            <a:t>Doimiy</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takomillashtirish</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uchun</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avtonom</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texnik</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xizmat</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ko'rsatishni</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davom</a:t>
          </a:r>
          <a:r>
            <a:rPr lang="en-US" sz="2000" kern="1200" dirty="0">
              <a:latin typeface="Times New Roman" panose="02020603050405020304" pitchFamily="18" charset="0"/>
              <a:cs typeface="Times New Roman" panose="02020603050405020304" pitchFamily="18" charset="0"/>
            </a:rPr>
            <a:t> </a:t>
          </a:r>
          <a:r>
            <a:rPr lang="en-US" sz="2000" kern="1200" dirty="0" err="1">
              <a:latin typeface="Times New Roman" panose="02020603050405020304" pitchFamily="18" charset="0"/>
              <a:cs typeface="Times New Roman" panose="02020603050405020304" pitchFamily="18" charset="0"/>
            </a:rPr>
            <a:t>ettiring</a:t>
          </a:r>
          <a:r>
            <a:rPr lang="en-US" sz="2000" kern="1200" dirty="0">
              <a:latin typeface="Times New Roman" panose="02020603050405020304" pitchFamily="18" charset="0"/>
              <a:cs typeface="Times New Roman" panose="02020603050405020304" pitchFamily="18" charset="0"/>
            </a:rPr>
            <a:t>.</a:t>
          </a:r>
          <a:endParaRPr lang="ru-RU" sz="2000" kern="1200" dirty="0">
            <a:latin typeface="Times New Roman" panose="02020603050405020304" pitchFamily="18" charset="0"/>
            <a:cs typeface="Times New Roman" panose="02020603050405020304" pitchFamily="18" charset="0"/>
          </a:endParaRPr>
        </a:p>
      </dsp:txBody>
      <dsp:txXfrm rot="-5400000">
        <a:off x="527274" y="4040072"/>
        <a:ext cx="10055865" cy="44180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A9FA2F-BCB9-4F97-B950-15BC4F46BA90}">
      <dsp:nvSpPr>
        <dsp:cNvPr id="0" name=""/>
        <dsp:cNvSpPr/>
      </dsp:nvSpPr>
      <dsp:spPr>
        <a:xfrm>
          <a:off x="543297" y="197680"/>
          <a:ext cx="4472957" cy="820088"/>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55473"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dirty="0" err="1"/>
            <a:t>O’z</a:t>
          </a:r>
          <a:r>
            <a:rPr lang="en-US" sz="2300" kern="1200" dirty="0"/>
            <a:t> </a:t>
          </a:r>
          <a:r>
            <a:rPr lang="en-US" sz="2300" kern="1200" dirty="0" err="1"/>
            <a:t>ishini</a:t>
          </a:r>
          <a:r>
            <a:rPr lang="en-US" sz="2300" kern="1200" dirty="0"/>
            <a:t> </a:t>
          </a:r>
          <a:r>
            <a:rPr lang="en-US" sz="2300" kern="1200" dirty="0" err="1"/>
            <a:t>to’g’ri</a:t>
          </a:r>
          <a:r>
            <a:rPr lang="en-US" sz="2300" kern="1200" dirty="0"/>
            <a:t> </a:t>
          </a:r>
          <a:r>
            <a:rPr lang="en-US" sz="2300" kern="1200" dirty="0" err="1"/>
            <a:t>anglash</a:t>
          </a:r>
          <a:r>
            <a:rPr lang="en-US" sz="2300" kern="1200" dirty="0"/>
            <a:t>	</a:t>
          </a:r>
          <a:endParaRPr lang="ru-RU" sz="2300" kern="1200" dirty="0"/>
        </a:p>
      </dsp:txBody>
      <dsp:txXfrm>
        <a:off x="543297" y="197680"/>
        <a:ext cx="4472957" cy="820088"/>
      </dsp:txXfrm>
    </dsp:sp>
    <dsp:sp modelId="{37087F78-B67A-4FE1-BCF0-2E528484AAEF}">
      <dsp:nvSpPr>
        <dsp:cNvPr id="0" name=""/>
        <dsp:cNvSpPr/>
      </dsp:nvSpPr>
      <dsp:spPr>
        <a:xfrm>
          <a:off x="0" y="60935"/>
          <a:ext cx="574061" cy="861092"/>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48B3767-6754-4E1B-B03F-0CB8E73B33C0}">
      <dsp:nvSpPr>
        <dsp:cNvPr id="0" name=""/>
        <dsp:cNvSpPr/>
      </dsp:nvSpPr>
      <dsp:spPr>
        <a:xfrm>
          <a:off x="522027" y="1211792"/>
          <a:ext cx="4515497" cy="820088"/>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55473"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dirty="0" err="1"/>
            <a:t>O’z</a:t>
          </a:r>
          <a:r>
            <a:rPr lang="en-US" sz="2300" kern="1200" dirty="0"/>
            <a:t> </a:t>
          </a:r>
          <a:r>
            <a:rPr lang="en-US" sz="2300" kern="1200" dirty="0" err="1"/>
            <a:t>ishiga</a:t>
          </a:r>
          <a:r>
            <a:rPr lang="en-US" sz="2300" kern="1200" dirty="0"/>
            <a:t> </a:t>
          </a:r>
          <a:r>
            <a:rPr lang="en-US" sz="2300" kern="1200" dirty="0" err="1"/>
            <a:t>nisbatan</a:t>
          </a:r>
          <a:r>
            <a:rPr lang="en-US" sz="2300" kern="1200" dirty="0"/>
            <a:t> </a:t>
          </a:r>
          <a:r>
            <a:rPr lang="en-US" sz="2300" kern="1200" dirty="0" err="1"/>
            <a:t>javobgarlikni</a:t>
          </a:r>
          <a:r>
            <a:rPr lang="en-US" sz="2300" kern="1200" dirty="0"/>
            <a:t> </a:t>
          </a:r>
          <a:r>
            <a:rPr lang="en-US" sz="2300" kern="1200" dirty="0" err="1"/>
            <a:t>oshishi</a:t>
          </a:r>
          <a:endParaRPr lang="ru-RU" sz="2300" kern="1200" dirty="0"/>
        </a:p>
      </dsp:txBody>
      <dsp:txXfrm>
        <a:off x="522027" y="1211792"/>
        <a:ext cx="4515497" cy="820088"/>
      </dsp:txXfrm>
    </dsp:sp>
    <dsp:sp modelId="{AE4170AD-BE3D-4C59-B04D-FBF45D23EE5C}">
      <dsp:nvSpPr>
        <dsp:cNvPr id="0" name=""/>
        <dsp:cNvSpPr/>
      </dsp:nvSpPr>
      <dsp:spPr>
        <a:xfrm>
          <a:off x="0" y="1203486"/>
          <a:ext cx="574061" cy="861092"/>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BA96DAA-42D8-4E98-B8BE-ABCF76BF014F}">
      <dsp:nvSpPr>
        <dsp:cNvPr id="0" name=""/>
        <dsp:cNvSpPr/>
      </dsp:nvSpPr>
      <dsp:spPr>
        <a:xfrm>
          <a:off x="564711" y="2244192"/>
          <a:ext cx="4430129" cy="820088"/>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555473"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dirty="0" err="1"/>
            <a:t>O’z</a:t>
          </a:r>
          <a:r>
            <a:rPr lang="en-US" sz="2300" kern="1200" dirty="0"/>
            <a:t> </a:t>
          </a:r>
          <a:r>
            <a:rPr lang="en-US" sz="2300" kern="1200" dirty="0" err="1"/>
            <a:t>ishini</a:t>
          </a:r>
          <a:r>
            <a:rPr lang="en-US" sz="2300" kern="1200" dirty="0"/>
            <a:t> </a:t>
          </a:r>
          <a:r>
            <a:rPr lang="en-US" sz="2300" kern="1200" dirty="0" err="1"/>
            <a:t>yangi</a:t>
          </a:r>
          <a:r>
            <a:rPr lang="en-US" sz="2300" kern="1200" dirty="0"/>
            <a:t> </a:t>
          </a:r>
          <a:r>
            <a:rPr lang="en-US" sz="2300" kern="1200" dirty="0" err="1"/>
            <a:t>mutahasislarga</a:t>
          </a:r>
          <a:r>
            <a:rPr lang="en-US" sz="2300" kern="1200" dirty="0"/>
            <a:t> </a:t>
          </a:r>
          <a:r>
            <a:rPr lang="en-US" sz="2300" kern="1200" dirty="0" err="1"/>
            <a:t>o’rgata</a:t>
          </a:r>
          <a:r>
            <a:rPr lang="en-US" sz="2300" kern="1200" dirty="0"/>
            <a:t> </a:t>
          </a:r>
          <a:r>
            <a:rPr lang="en-US" sz="2300" kern="1200" dirty="0" err="1"/>
            <a:t>oladigan</a:t>
          </a:r>
          <a:r>
            <a:rPr lang="en-US" sz="2300" kern="1200" dirty="0"/>
            <a:t> </a:t>
          </a:r>
          <a:r>
            <a:rPr lang="en-US" sz="2300" kern="1200" dirty="0" err="1"/>
            <a:t>hodim</a:t>
          </a:r>
          <a:endParaRPr lang="ru-RU" sz="2300" kern="1200" dirty="0"/>
        </a:p>
      </dsp:txBody>
      <dsp:txXfrm>
        <a:off x="564711" y="2244192"/>
        <a:ext cx="4430129" cy="820088"/>
      </dsp:txXfrm>
    </dsp:sp>
    <dsp:sp modelId="{8E608BA6-1375-40E0-BE65-C39F16B4A1EE}">
      <dsp:nvSpPr>
        <dsp:cNvPr id="0" name=""/>
        <dsp:cNvSpPr/>
      </dsp:nvSpPr>
      <dsp:spPr>
        <a:xfrm>
          <a:off x="0" y="2223253"/>
          <a:ext cx="574061" cy="861092"/>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DC4D77-DBEE-41BC-9A18-DB8D34CB336C}">
      <dsp:nvSpPr>
        <dsp:cNvPr id="0" name=""/>
        <dsp:cNvSpPr/>
      </dsp:nvSpPr>
      <dsp:spPr>
        <a:xfrm>
          <a:off x="1936127" y="176773"/>
          <a:ext cx="3508266" cy="1218374"/>
        </a:xfrm>
        <a:prstGeom prst="ellipse">
          <a:avLst/>
        </a:prstGeom>
        <a:solidFill>
          <a:schemeClr val="accent4">
            <a:tint val="50000"/>
            <a:alpha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D4E90D2-5DF1-4711-82A4-C141242536CA}">
      <dsp:nvSpPr>
        <dsp:cNvPr id="0" name=""/>
        <dsp:cNvSpPr/>
      </dsp:nvSpPr>
      <dsp:spPr>
        <a:xfrm>
          <a:off x="3355751" y="3160159"/>
          <a:ext cx="679896" cy="435133"/>
        </a:xfrm>
        <a:prstGeom prst="downArrow">
          <a:avLst/>
        </a:prstGeom>
        <a:solidFill>
          <a:schemeClr val="accent4">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7B09890-070B-4424-A106-A4170ABFBABC}">
      <dsp:nvSpPr>
        <dsp:cNvPr id="0" name=""/>
        <dsp:cNvSpPr/>
      </dsp:nvSpPr>
      <dsp:spPr>
        <a:xfrm>
          <a:off x="2063948" y="3508266"/>
          <a:ext cx="3263503" cy="8158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US" sz="2800" kern="1200" dirty="0"/>
            <a:t>“0” </a:t>
          </a:r>
          <a:r>
            <a:rPr lang="en-US" sz="2800" kern="1200" dirty="0" err="1"/>
            <a:t>baxtsiz</a:t>
          </a:r>
          <a:r>
            <a:rPr lang="en-US" sz="2800" kern="1200" dirty="0"/>
            <a:t> </a:t>
          </a:r>
          <a:r>
            <a:rPr lang="en-US" sz="2800" kern="1200" dirty="0" err="1"/>
            <a:t>hodisa</a:t>
          </a:r>
          <a:endParaRPr lang="ru-RU" sz="2800" kern="1200" dirty="0"/>
        </a:p>
      </dsp:txBody>
      <dsp:txXfrm>
        <a:off x="2063948" y="3508266"/>
        <a:ext cx="3263503" cy="815875"/>
      </dsp:txXfrm>
    </dsp:sp>
    <dsp:sp modelId="{FA983219-00E7-4BFB-AE75-9BCF17A7D61E}">
      <dsp:nvSpPr>
        <dsp:cNvPr id="0" name=""/>
        <dsp:cNvSpPr/>
      </dsp:nvSpPr>
      <dsp:spPr>
        <a:xfrm>
          <a:off x="3211613" y="1489245"/>
          <a:ext cx="1223813" cy="1223813"/>
        </a:xfrm>
        <a:prstGeom prst="ellipse">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US" sz="1700" kern="1200" dirty="0" err="1"/>
            <a:t>Atrof-muhit</a:t>
          </a:r>
          <a:endParaRPr lang="ru-RU" sz="1700" kern="1200" dirty="0"/>
        </a:p>
      </dsp:txBody>
      <dsp:txXfrm>
        <a:off x="3390836" y="1668468"/>
        <a:ext cx="865367" cy="865367"/>
      </dsp:txXfrm>
    </dsp:sp>
    <dsp:sp modelId="{CB906467-BAF0-4C09-A198-33A7AFA884DB}">
      <dsp:nvSpPr>
        <dsp:cNvPr id="0" name=""/>
        <dsp:cNvSpPr/>
      </dsp:nvSpPr>
      <dsp:spPr>
        <a:xfrm>
          <a:off x="2335906" y="571113"/>
          <a:ext cx="1223813" cy="1223813"/>
        </a:xfrm>
        <a:prstGeom prst="ellipse">
          <a:avLst/>
        </a:prstGeom>
        <a:solidFill>
          <a:schemeClr val="accent4">
            <a:hueOff val="5197846"/>
            <a:satOff val="-23984"/>
            <a:lumOff val="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US" sz="1700" kern="1200" dirty="0" err="1"/>
            <a:t>Xavfsizlik</a:t>
          </a:r>
          <a:endParaRPr lang="ru-RU" sz="1700" kern="1200" dirty="0"/>
        </a:p>
      </dsp:txBody>
      <dsp:txXfrm>
        <a:off x="2515129" y="750336"/>
        <a:ext cx="865367" cy="865367"/>
      </dsp:txXfrm>
    </dsp:sp>
    <dsp:sp modelId="{82118AE3-2346-4B8F-B294-C16063172375}">
      <dsp:nvSpPr>
        <dsp:cNvPr id="0" name=""/>
        <dsp:cNvSpPr/>
      </dsp:nvSpPr>
      <dsp:spPr>
        <a:xfrm>
          <a:off x="3586916" y="275222"/>
          <a:ext cx="1223813" cy="1223813"/>
        </a:xfrm>
        <a:prstGeom prst="ellipse">
          <a:avLst/>
        </a:prstGeom>
        <a:solidFill>
          <a:schemeClr val="accent4">
            <a:hueOff val="10395692"/>
            <a:satOff val="-47968"/>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marL="0" lvl="0" indent="0" algn="ctr" defTabSz="755650">
            <a:lnSpc>
              <a:spcPct val="90000"/>
            </a:lnSpc>
            <a:spcBef>
              <a:spcPct val="0"/>
            </a:spcBef>
            <a:spcAft>
              <a:spcPct val="35000"/>
            </a:spcAft>
            <a:buNone/>
          </a:pPr>
          <a:r>
            <a:rPr lang="en-US" sz="1700" kern="1200" dirty="0" err="1"/>
            <a:t>Gigienik</a:t>
          </a:r>
          <a:endParaRPr lang="ru-RU" sz="1700" kern="1200" dirty="0"/>
        </a:p>
      </dsp:txBody>
      <dsp:txXfrm>
        <a:off x="3766139" y="454445"/>
        <a:ext cx="865367" cy="865367"/>
      </dsp:txXfrm>
    </dsp:sp>
    <dsp:sp modelId="{A83968B2-E9B9-4C49-88A4-3D084F1778BC}">
      <dsp:nvSpPr>
        <dsp:cNvPr id="0" name=""/>
        <dsp:cNvSpPr/>
      </dsp:nvSpPr>
      <dsp:spPr>
        <a:xfrm>
          <a:off x="1791989" y="27195"/>
          <a:ext cx="3807420" cy="3045936"/>
        </a:xfrm>
        <a:prstGeom prst="funnel">
          <a:avLst/>
        </a:prstGeom>
        <a:solidFill>
          <a:schemeClr val="lt1">
            <a:alpha val="40000"/>
            <a:hueOff val="0"/>
            <a:satOff val="0"/>
            <a:lumOff val="0"/>
            <a:alphaOff val="0"/>
          </a:schemeClr>
        </a:solidFill>
        <a:ln w="6350" cap="flat" cmpd="sng" algn="ctr">
          <a:solidFill>
            <a:schemeClr val="accent4">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2EFBD5-4350-490C-B07F-D2B85076D9A9}">
      <dsp:nvSpPr>
        <dsp:cNvPr id="0" name=""/>
        <dsp:cNvSpPr/>
      </dsp:nvSpPr>
      <dsp:spPr>
        <a:xfrm>
          <a:off x="0" y="995399"/>
          <a:ext cx="8703056" cy="126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157051D-13F5-4311-A257-1C13C33F8151}">
      <dsp:nvSpPr>
        <dsp:cNvPr id="0" name=""/>
        <dsp:cNvSpPr/>
      </dsp:nvSpPr>
      <dsp:spPr>
        <a:xfrm>
          <a:off x="434727" y="216307"/>
          <a:ext cx="7833048" cy="852891"/>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0268" tIns="0" rIns="230268" bIns="0" numCol="1" spcCol="1270" anchor="ctr" anchorCtr="0">
          <a:noAutofit/>
        </a:bodyPr>
        <a:lstStyle/>
        <a:p>
          <a:pPr marL="0" lvl="0" indent="0" algn="l" defTabSz="889000">
            <a:lnSpc>
              <a:spcPct val="90000"/>
            </a:lnSpc>
            <a:spcBef>
              <a:spcPct val="0"/>
            </a:spcBef>
            <a:spcAft>
              <a:spcPct val="35000"/>
            </a:spcAft>
            <a:buNone/>
          </a:pPr>
          <a:r>
            <a:rPr lang="en-US" sz="2000" b="1" kern="1200" dirty="0">
              <a:solidFill>
                <a:schemeClr val="tx1"/>
              </a:solidFill>
              <a:latin typeface="Times New Roman" panose="02020603050405020304" pitchFamily="18" charset="0"/>
              <a:cs typeface="Times New Roman" panose="02020603050405020304" pitchFamily="18" charset="0"/>
            </a:rPr>
            <a:t>1-bosqich: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Kompaniyaning</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bugungi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kunda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o'z</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mijozlariga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qanday</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xizmat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ko'rsatishini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ko'rsatadigan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joriy</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holat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xaritasini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yarating</a:t>
          </a:r>
          <a:r>
            <a:rPr lang="en-US" sz="2000" kern="1200" dirty="0">
              <a:solidFill>
                <a:schemeClr val="tx1"/>
              </a:solidFill>
              <a:latin typeface="Times New Roman" panose="02020603050405020304" pitchFamily="18" charset="0"/>
              <a:cs typeface="Times New Roman" panose="02020603050405020304" pitchFamily="18" charset="0"/>
            </a:rPr>
            <a:t>.</a:t>
          </a:r>
          <a:endParaRPr lang="ru-RU" sz="2000" kern="1200" dirty="0">
            <a:solidFill>
              <a:schemeClr val="tx1"/>
            </a:solidFill>
            <a:latin typeface="Times New Roman" panose="02020603050405020304" pitchFamily="18" charset="0"/>
            <a:cs typeface="Times New Roman" panose="02020603050405020304" pitchFamily="18" charset="0"/>
          </a:endParaRPr>
        </a:p>
      </dsp:txBody>
      <dsp:txXfrm>
        <a:off x="476362" y="257942"/>
        <a:ext cx="7749778" cy="769621"/>
      </dsp:txXfrm>
    </dsp:sp>
    <dsp:sp modelId="{EB8C8BFA-37CA-4872-BDE6-800C85971B20}">
      <dsp:nvSpPr>
        <dsp:cNvPr id="0" name=""/>
        <dsp:cNvSpPr/>
      </dsp:nvSpPr>
      <dsp:spPr>
        <a:xfrm>
          <a:off x="0" y="1871133"/>
          <a:ext cx="8703056" cy="126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323B3C2-1A44-4D7E-806D-3A775051A4F7}">
      <dsp:nvSpPr>
        <dsp:cNvPr id="0" name=""/>
        <dsp:cNvSpPr/>
      </dsp:nvSpPr>
      <dsp:spPr>
        <a:xfrm>
          <a:off x="434727" y="1148399"/>
          <a:ext cx="7959458" cy="796533"/>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0268" tIns="0" rIns="230268" bIns="0" numCol="1" spcCol="1270" anchor="ctr" anchorCtr="0">
          <a:noAutofit/>
        </a:bodyPr>
        <a:lstStyle/>
        <a:p>
          <a:pPr marL="0" lvl="0" indent="0" algn="l" defTabSz="889000">
            <a:lnSpc>
              <a:spcPct val="90000"/>
            </a:lnSpc>
            <a:spcBef>
              <a:spcPct val="0"/>
            </a:spcBef>
            <a:spcAft>
              <a:spcPct val="35000"/>
            </a:spcAft>
            <a:buNone/>
          </a:pPr>
          <a:r>
            <a:rPr lang="en-US" sz="2000" b="1" kern="1200" dirty="0">
              <a:solidFill>
                <a:schemeClr val="tx1"/>
              </a:solidFill>
              <a:latin typeface="Times New Roman" panose="02020603050405020304" pitchFamily="18" charset="0"/>
              <a:cs typeface="Times New Roman" panose="02020603050405020304" pitchFamily="18" charset="0"/>
            </a:rPr>
            <a:t>2-bosqich: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Chiqindilarni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kamaytirish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o'zgarishlarning</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ta'sirini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ko'rsatadigan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kelajak-davlat</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xaritasini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tuzing</a:t>
          </a:r>
          <a:r>
            <a:rPr lang="en-US" sz="2000" kern="1200" dirty="0">
              <a:solidFill>
                <a:schemeClr val="tx1"/>
              </a:solidFill>
              <a:latin typeface="Times New Roman" panose="02020603050405020304" pitchFamily="18" charset="0"/>
              <a:cs typeface="Times New Roman" panose="02020603050405020304" pitchFamily="18" charset="0"/>
            </a:rPr>
            <a:t>.</a:t>
          </a:r>
          <a:endParaRPr lang="ru-RU" sz="2000" kern="1200" dirty="0">
            <a:solidFill>
              <a:schemeClr val="tx1"/>
            </a:solidFill>
            <a:latin typeface="Times New Roman" panose="02020603050405020304" pitchFamily="18" charset="0"/>
            <a:cs typeface="Times New Roman" panose="02020603050405020304" pitchFamily="18" charset="0"/>
          </a:endParaRPr>
        </a:p>
      </dsp:txBody>
      <dsp:txXfrm>
        <a:off x="473611" y="1187283"/>
        <a:ext cx="7881690" cy="718765"/>
      </dsp:txXfrm>
    </dsp:sp>
    <dsp:sp modelId="{8E502450-F2FF-415A-8F5E-82CAB7EC487F}">
      <dsp:nvSpPr>
        <dsp:cNvPr id="0" name=""/>
        <dsp:cNvSpPr/>
      </dsp:nvSpPr>
      <dsp:spPr>
        <a:xfrm>
          <a:off x="0" y="2622320"/>
          <a:ext cx="8703056" cy="126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AD03B83-AB0A-4BDB-9AF6-EA0B6D984FEA}">
      <dsp:nvSpPr>
        <dsp:cNvPr id="0" name=""/>
        <dsp:cNvSpPr/>
      </dsp:nvSpPr>
      <dsp:spPr>
        <a:xfrm>
          <a:off x="434727" y="2024133"/>
          <a:ext cx="8051968" cy="67198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0268" tIns="0" rIns="230268" bIns="0" numCol="1" spcCol="1270" anchor="ctr" anchorCtr="0">
          <a:noAutofit/>
        </a:bodyPr>
        <a:lstStyle/>
        <a:p>
          <a:pPr marL="0" lvl="0" indent="0" algn="l" defTabSz="889000">
            <a:lnSpc>
              <a:spcPct val="90000"/>
            </a:lnSpc>
            <a:spcBef>
              <a:spcPct val="0"/>
            </a:spcBef>
            <a:spcAft>
              <a:spcPct val="35000"/>
            </a:spcAft>
            <a:buNone/>
          </a:pPr>
          <a:r>
            <a:rPr lang="en-US" sz="2000" b="1" kern="1200" dirty="0">
              <a:solidFill>
                <a:schemeClr val="tx1"/>
              </a:solidFill>
              <a:latin typeface="Times New Roman" panose="02020603050405020304" pitchFamily="18" charset="0"/>
              <a:cs typeface="Times New Roman" panose="02020603050405020304" pitchFamily="18" charset="0"/>
            </a:rPr>
            <a:t>3-bosqich: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kelajak</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holatiga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erishish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rejasini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ishlab</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chiqish</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va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amalga</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oshirish</a:t>
          </a:r>
          <a:r>
            <a:rPr lang="en-US" sz="2000" kern="1200" dirty="0">
              <a:solidFill>
                <a:schemeClr val="tx1"/>
              </a:solidFill>
              <a:latin typeface="Times New Roman" panose="02020603050405020304" pitchFamily="18" charset="0"/>
              <a:cs typeface="Times New Roman" panose="02020603050405020304" pitchFamily="18" charset="0"/>
            </a:rPr>
            <a:t>.</a:t>
          </a:r>
          <a:endParaRPr lang="ru-RU" sz="2000" kern="1200" dirty="0">
            <a:solidFill>
              <a:schemeClr val="tx1"/>
            </a:solidFill>
            <a:latin typeface="Times New Roman" panose="02020603050405020304" pitchFamily="18" charset="0"/>
            <a:cs typeface="Times New Roman" panose="02020603050405020304" pitchFamily="18" charset="0"/>
          </a:endParaRPr>
        </a:p>
      </dsp:txBody>
      <dsp:txXfrm>
        <a:off x="467531" y="2056937"/>
        <a:ext cx="7986360" cy="606379"/>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F9050CC-3DE1-4C06-BFA5-5BA307FF7FD7}">
      <dsp:nvSpPr>
        <dsp:cNvPr id="0" name=""/>
        <dsp:cNvSpPr/>
      </dsp:nvSpPr>
      <dsp:spPr>
        <a:xfrm>
          <a:off x="0" y="0"/>
          <a:ext cx="9365586" cy="2050313"/>
        </a:xfrm>
        <a:prstGeom prst="roundRect">
          <a:avLst>
            <a:gd name="adj" fmla="val 10000"/>
          </a:avLst>
        </a:prstGeom>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6350" cap="flat" cmpd="sng" algn="ctr">
          <a:solidFill>
            <a:schemeClr val="accent1"/>
          </a:solidFill>
          <a:prstDash val="solid"/>
          <a:miter lim="800000"/>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b="1" kern="1200" dirty="0" err="1">
              <a:latin typeface="Times New Roman" panose="02020603050405020304" pitchFamily="18" charset="0"/>
              <a:cs typeface="Times New Roman" panose="02020603050405020304" pitchFamily="18" charset="0"/>
            </a:rPr>
            <a:t>Kompaniya</a:t>
          </a:r>
          <a:r>
            <a:rPr lang="en-US" sz="3600" b="1" kern="1200" dirty="0">
              <a:latin typeface="Times New Roman" panose="02020603050405020304" pitchFamily="18" charset="0"/>
              <a:cs typeface="Times New Roman" panose="02020603050405020304" pitchFamily="18" charset="0"/>
            </a:rPr>
            <a:t> </a:t>
          </a:r>
          <a:r>
            <a:rPr lang="en-US" sz="3600" b="1" kern="1200" dirty="0" err="1">
              <a:latin typeface="Times New Roman" panose="02020603050405020304" pitchFamily="18" charset="0"/>
              <a:cs typeface="Times New Roman" panose="02020603050405020304" pitchFamily="18" charset="0"/>
            </a:rPr>
            <a:t>o'z</a:t>
          </a:r>
          <a:r>
            <a:rPr lang="en-US" sz="3600" b="1" kern="1200" dirty="0">
              <a:latin typeface="Times New Roman" panose="02020603050405020304" pitchFamily="18" charset="0"/>
              <a:cs typeface="Times New Roman" panose="02020603050405020304" pitchFamily="18" charset="0"/>
            </a:rPr>
            <a:t> </a:t>
          </a:r>
          <a:r>
            <a:rPr lang="en-US" sz="3600" b="1" kern="1200" dirty="0" err="1">
              <a:latin typeface="Times New Roman" panose="02020603050405020304" pitchFamily="18" charset="0"/>
              <a:cs typeface="Times New Roman" panose="02020603050405020304" pitchFamily="18" charset="0"/>
            </a:rPr>
            <a:t>qiymat</a:t>
          </a:r>
          <a:r>
            <a:rPr lang="en-US" sz="3600" b="1" kern="1200" dirty="0">
              <a:latin typeface="Times New Roman" panose="02020603050405020304" pitchFamily="18" charset="0"/>
              <a:cs typeface="Times New Roman" panose="02020603050405020304" pitchFamily="18" charset="0"/>
            </a:rPr>
            <a:t> </a:t>
          </a:r>
          <a:r>
            <a:rPr lang="en-US" sz="3600" b="1" kern="1200" dirty="0" err="1">
              <a:latin typeface="Times New Roman" panose="02020603050405020304" pitchFamily="18" charset="0"/>
              <a:cs typeface="Times New Roman" panose="02020603050405020304" pitchFamily="18" charset="0"/>
            </a:rPr>
            <a:t>oqimini</a:t>
          </a:r>
          <a:r>
            <a:rPr lang="en-US" sz="3600" b="1" kern="1200" dirty="0">
              <a:latin typeface="Times New Roman" panose="02020603050405020304" pitchFamily="18" charset="0"/>
              <a:cs typeface="Times New Roman" panose="02020603050405020304" pitchFamily="18" charset="0"/>
            </a:rPr>
            <a:t> </a:t>
          </a:r>
          <a:r>
            <a:rPr lang="en-US" sz="3600" b="1" kern="1200" dirty="0" err="1">
              <a:latin typeface="Times New Roman" panose="02020603050405020304" pitchFamily="18" charset="0"/>
              <a:cs typeface="Times New Roman" panose="02020603050405020304" pitchFamily="18" charset="0"/>
            </a:rPr>
            <a:t>aniqlashdan</a:t>
          </a:r>
          <a:r>
            <a:rPr lang="en-US" sz="3600" b="1" kern="1200" dirty="0">
              <a:latin typeface="Times New Roman" panose="02020603050405020304" pitchFamily="18" charset="0"/>
              <a:cs typeface="Times New Roman" panose="02020603050405020304" pitchFamily="18" charset="0"/>
            </a:rPr>
            <a:t> </a:t>
          </a:r>
          <a:r>
            <a:rPr lang="en-US" sz="3600" b="1" kern="1200" dirty="0" err="1">
              <a:latin typeface="Times New Roman" panose="02020603050405020304" pitchFamily="18" charset="0"/>
              <a:cs typeface="Times New Roman" panose="02020603050405020304" pitchFamily="18" charset="0"/>
            </a:rPr>
            <a:t>oldin</a:t>
          </a:r>
          <a:r>
            <a:rPr lang="en-US" sz="3600" b="1" kern="1200" dirty="0">
              <a:latin typeface="Times New Roman" panose="02020603050405020304" pitchFamily="18" charset="0"/>
              <a:cs typeface="Times New Roman" panose="02020603050405020304" pitchFamily="18" charset="0"/>
            </a:rPr>
            <a:t>, </a:t>
          </a:r>
          <a:r>
            <a:rPr lang="en-US" sz="3600" b="1" kern="1200" dirty="0" err="1">
              <a:latin typeface="Times New Roman" panose="02020603050405020304" pitchFamily="18" charset="0"/>
              <a:cs typeface="Times New Roman" panose="02020603050405020304" pitchFamily="18" charset="0"/>
            </a:rPr>
            <a:t>quyidagilarni</a:t>
          </a:r>
          <a:r>
            <a:rPr lang="en-US" sz="3600" b="1" kern="1200" dirty="0">
              <a:latin typeface="Times New Roman" panose="02020603050405020304" pitchFamily="18" charset="0"/>
              <a:cs typeface="Times New Roman" panose="02020603050405020304" pitchFamily="18" charset="0"/>
            </a:rPr>
            <a:t> </a:t>
          </a:r>
          <a:r>
            <a:rPr lang="en-US" sz="3600" b="1" kern="1200" dirty="0" err="1">
              <a:latin typeface="Times New Roman" panose="02020603050405020304" pitchFamily="18" charset="0"/>
              <a:cs typeface="Times New Roman" panose="02020603050405020304" pitchFamily="18" charset="0"/>
            </a:rPr>
            <a:t>aniqlashi</a:t>
          </a:r>
          <a:r>
            <a:rPr lang="en-US" sz="3600" b="1" kern="1200" dirty="0">
              <a:latin typeface="Times New Roman" panose="02020603050405020304" pitchFamily="18" charset="0"/>
              <a:cs typeface="Times New Roman" panose="02020603050405020304" pitchFamily="18" charset="0"/>
            </a:rPr>
            <a:t> </a:t>
          </a:r>
          <a:r>
            <a:rPr lang="en-US" sz="3600" b="1" kern="1200" dirty="0" err="1">
              <a:latin typeface="Times New Roman" panose="02020603050405020304" pitchFamily="18" charset="0"/>
              <a:cs typeface="Times New Roman" panose="02020603050405020304" pitchFamily="18" charset="0"/>
            </a:rPr>
            <a:t>kerak</a:t>
          </a:r>
          <a:r>
            <a:rPr lang="en-US" sz="3600" b="1" kern="1200" dirty="0">
              <a:latin typeface="Times New Roman" panose="02020603050405020304" pitchFamily="18" charset="0"/>
              <a:cs typeface="Times New Roman" panose="02020603050405020304" pitchFamily="18" charset="0"/>
            </a:rPr>
            <a:t>:</a:t>
          </a:r>
          <a:endParaRPr lang="ru-RU" sz="3600" b="1" kern="1200" dirty="0">
            <a:latin typeface="Times New Roman" panose="02020603050405020304" pitchFamily="18" charset="0"/>
            <a:cs typeface="Times New Roman" panose="02020603050405020304" pitchFamily="18" charset="0"/>
          </a:endParaRPr>
        </a:p>
      </dsp:txBody>
      <dsp:txXfrm>
        <a:off x="60052" y="60052"/>
        <a:ext cx="9245482" cy="1930209"/>
      </dsp:txXfrm>
    </dsp:sp>
    <dsp:sp modelId="{F7E377EB-708A-4E6D-9A6E-02C6F7E8C9BF}">
      <dsp:nvSpPr>
        <dsp:cNvPr id="0" name=""/>
        <dsp:cNvSpPr/>
      </dsp:nvSpPr>
      <dsp:spPr>
        <a:xfrm>
          <a:off x="3368" y="2299321"/>
          <a:ext cx="2956308" cy="2050313"/>
        </a:xfrm>
        <a:prstGeom prst="roundRect">
          <a:avLst>
            <a:gd name="adj" fmla="val 10000"/>
          </a:avLst>
        </a:prstGeom>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6350" cap="flat" cmpd="sng" algn="ctr">
          <a:solidFill>
            <a:schemeClr val="accent1"/>
          </a:solidFill>
          <a:prstDash val="solid"/>
          <a:miter lim="800000"/>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dirty="0" err="1">
              <a:latin typeface="Times New Roman" panose="02020603050405020304" pitchFamily="18" charset="0"/>
              <a:cs typeface="Times New Roman" panose="02020603050405020304" pitchFamily="18" charset="0"/>
            </a:rPr>
            <a:t>Mijoz</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to'lashga</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tayyor</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bo'lgan</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jarayondagi</a:t>
          </a:r>
          <a:r>
            <a:rPr lang="en-US" sz="2400" kern="1200" dirty="0">
              <a:latin typeface="Times New Roman" panose="02020603050405020304" pitchFamily="18" charset="0"/>
              <a:cs typeface="Times New Roman" panose="02020603050405020304" pitchFamily="18" charset="0"/>
            </a:rPr>
            <a:t> </a:t>
          </a:r>
          <a:r>
            <a:rPr lang="en-US" sz="2400" kern="1200" dirty="0" err="1">
              <a:latin typeface="Times New Roman" panose="02020603050405020304" pitchFamily="18" charset="0"/>
              <a:cs typeface="Times New Roman" panose="02020603050405020304" pitchFamily="18" charset="0"/>
            </a:rPr>
            <a:t>qiymat</a:t>
          </a:r>
          <a:endParaRPr lang="ru-RU" sz="2400" kern="1200" dirty="0">
            <a:latin typeface="Times New Roman" panose="02020603050405020304" pitchFamily="18" charset="0"/>
            <a:cs typeface="Times New Roman" panose="02020603050405020304" pitchFamily="18" charset="0"/>
          </a:endParaRPr>
        </a:p>
      </dsp:txBody>
      <dsp:txXfrm>
        <a:off x="63420" y="2359373"/>
        <a:ext cx="2836204" cy="1930209"/>
      </dsp:txXfrm>
    </dsp:sp>
    <dsp:sp modelId="{8812103C-CE5A-4D4C-9CFF-D125E52C3B06}">
      <dsp:nvSpPr>
        <dsp:cNvPr id="0" name=""/>
        <dsp:cNvSpPr/>
      </dsp:nvSpPr>
      <dsp:spPr>
        <a:xfrm>
          <a:off x="3208007" y="2299321"/>
          <a:ext cx="2956308" cy="2050313"/>
        </a:xfrm>
        <a:prstGeom prst="roundRect">
          <a:avLst>
            <a:gd name="adj" fmla="val 10000"/>
          </a:avLst>
        </a:prstGeom>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6350" cap="flat" cmpd="sng" algn="ctr">
          <a:solidFill>
            <a:schemeClr val="accent1"/>
          </a:solidFill>
          <a:prstDash val="solid"/>
          <a:miter lim="800000"/>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latin typeface="Times New Roman" panose="02020603050405020304" pitchFamily="18" charset="0"/>
              <a:cs typeface="Times New Roman" panose="02020603050405020304" pitchFamily="18" charset="0"/>
            </a:rPr>
            <a:t>Mahsulot yoki xizmatni mijozga yetkazib berish uchun zarur bo'lgan qadamlar</a:t>
          </a:r>
          <a:endParaRPr lang="ru-RU" sz="2400" kern="1200" dirty="0">
            <a:latin typeface="Times New Roman" panose="02020603050405020304" pitchFamily="18" charset="0"/>
            <a:cs typeface="Times New Roman" panose="02020603050405020304" pitchFamily="18" charset="0"/>
          </a:endParaRPr>
        </a:p>
      </dsp:txBody>
      <dsp:txXfrm>
        <a:off x="3268059" y="2359373"/>
        <a:ext cx="2836204" cy="1930209"/>
      </dsp:txXfrm>
    </dsp:sp>
    <dsp:sp modelId="{13A710E1-6F76-45A2-8BAA-9D229CC7CF7F}">
      <dsp:nvSpPr>
        <dsp:cNvPr id="0" name=""/>
        <dsp:cNvSpPr/>
      </dsp:nvSpPr>
      <dsp:spPr>
        <a:xfrm>
          <a:off x="6412645" y="2299321"/>
          <a:ext cx="2956308" cy="2050313"/>
        </a:xfrm>
        <a:prstGeom prst="roundRect">
          <a:avLst>
            <a:gd name="adj" fmla="val 10000"/>
          </a:avLst>
        </a:prstGeom>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6350" cap="flat" cmpd="sng" algn="ctr">
          <a:solidFill>
            <a:schemeClr val="accent1"/>
          </a:solidFill>
          <a:prstDash val="solid"/>
          <a:miter lim="800000"/>
        </a:ln>
        <a:effectLst/>
      </dsp:spPr>
      <dsp:style>
        <a:lnRef idx="1">
          <a:schemeClr val="accent1"/>
        </a:lnRef>
        <a:fillRef idx="2">
          <a:schemeClr val="accent1"/>
        </a:fillRef>
        <a:effectRef idx="1">
          <a:schemeClr val="accent1"/>
        </a:effectRef>
        <a:fontRef idx="minor">
          <a:schemeClr val="dk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kern="1200">
              <a:latin typeface="Times New Roman" panose="02020603050405020304" pitchFamily="18" charset="0"/>
              <a:cs typeface="Times New Roman" panose="02020603050405020304" pitchFamily="18" charset="0"/>
            </a:rPr>
            <a:t>Ularning har birida nima ahamiyatga egaligini aniqlash</a:t>
          </a:r>
          <a:endParaRPr lang="ru-RU" sz="2400" kern="1200" dirty="0">
            <a:latin typeface="Times New Roman" panose="02020603050405020304" pitchFamily="18" charset="0"/>
            <a:cs typeface="Times New Roman" panose="02020603050405020304" pitchFamily="18" charset="0"/>
          </a:endParaRPr>
        </a:p>
      </dsp:txBody>
      <dsp:txXfrm>
        <a:off x="6472697" y="2359373"/>
        <a:ext cx="2836204" cy="1930209"/>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2C5292-DD28-451C-B93C-6E478BFCDE5C}">
      <dsp:nvSpPr>
        <dsp:cNvPr id="0" name=""/>
        <dsp:cNvSpPr/>
      </dsp:nvSpPr>
      <dsp:spPr>
        <a:xfrm rot="5400000">
          <a:off x="701150" y="1104581"/>
          <a:ext cx="1906000" cy="3171542"/>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0C0A1B0-3EA1-4ED1-8EE7-B611C624269E}">
      <dsp:nvSpPr>
        <dsp:cNvPr id="0" name=""/>
        <dsp:cNvSpPr/>
      </dsp:nvSpPr>
      <dsp:spPr>
        <a:xfrm>
          <a:off x="382991" y="2052189"/>
          <a:ext cx="2863286" cy="25098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b="1" kern="1200" dirty="0"/>
            <a:t>1-qadam:</a:t>
          </a:r>
          <a:r>
            <a:rPr lang="en-US" sz="2700" kern="1200" dirty="0"/>
            <a:t> </a:t>
          </a:r>
          <a:r>
            <a:rPr lang="en-US" sz="2700" kern="1200" dirty="0" err="1"/>
            <a:t>Mahsulotlar</a:t>
          </a:r>
          <a:r>
            <a:rPr lang="en-US" sz="2700" kern="1200" dirty="0"/>
            <a:t> </a:t>
          </a:r>
          <a:r>
            <a:rPr lang="en-US" sz="2700" kern="1200" dirty="0" err="1"/>
            <a:t>roʻyxatini</a:t>
          </a:r>
          <a:r>
            <a:rPr lang="en-US" sz="2700" kern="1200" dirty="0"/>
            <a:t> </a:t>
          </a:r>
          <a:r>
            <a:rPr lang="en-US" sz="2700" kern="1200" dirty="0" err="1"/>
            <a:t>tuzing</a:t>
          </a:r>
          <a:r>
            <a:rPr lang="en-US" sz="2700" kern="1200" dirty="0"/>
            <a:t> </a:t>
          </a:r>
          <a:r>
            <a:rPr lang="en-US" sz="2700" kern="1200" dirty="0" err="1"/>
            <a:t>va</a:t>
          </a:r>
          <a:r>
            <a:rPr lang="en-US" sz="2700" kern="1200" dirty="0"/>
            <a:t> </a:t>
          </a:r>
          <a:r>
            <a:rPr lang="en-US" sz="2700" kern="1200" dirty="0" err="1"/>
            <a:t>ularni</a:t>
          </a:r>
          <a:r>
            <a:rPr lang="en-US" sz="2700" kern="1200" dirty="0"/>
            <a:t> </a:t>
          </a:r>
          <a:r>
            <a:rPr lang="en-US" sz="2700" kern="1200" dirty="0" err="1"/>
            <a:t>oilalarda</a:t>
          </a:r>
          <a:r>
            <a:rPr lang="en-US" sz="2700" kern="1200" dirty="0"/>
            <a:t> </a:t>
          </a:r>
          <a:r>
            <a:rPr lang="en-US" sz="2700" kern="1200" dirty="0" err="1"/>
            <a:t>guruhlang</a:t>
          </a:r>
          <a:endParaRPr lang="ru-RU" sz="2700" kern="1200" dirty="0"/>
        </a:p>
      </dsp:txBody>
      <dsp:txXfrm>
        <a:off x="382991" y="2052189"/>
        <a:ext cx="2863286" cy="2509838"/>
      </dsp:txXfrm>
    </dsp:sp>
    <dsp:sp modelId="{55BF8C71-778B-4B03-8F77-5EF4480CC9C4}">
      <dsp:nvSpPr>
        <dsp:cNvPr id="0" name=""/>
        <dsp:cNvSpPr/>
      </dsp:nvSpPr>
      <dsp:spPr>
        <a:xfrm>
          <a:off x="2706035" y="871089"/>
          <a:ext cx="540242" cy="540242"/>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8EFE975-CB25-41F8-B702-8580826545CE}">
      <dsp:nvSpPr>
        <dsp:cNvPr id="0" name=""/>
        <dsp:cNvSpPr/>
      </dsp:nvSpPr>
      <dsp:spPr>
        <a:xfrm rot="5400000">
          <a:off x="4206372" y="237211"/>
          <a:ext cx="1906000" cy="3171542"/>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7A68017-0965-40EF-AEFC-11D57EE2783B}">
      <dsp:nvSpPr>
        <dsp:cNvPr id="0" name=""/>
        <dsp:cNvSpPr/>
      </dsp:nvSpPr>
      <dsp:spPr>
        <a:xfrm>
          <a:off x="3888213" y="1184818"/>
          <a:ext cx="2863286" cy="25098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b="1" kern="1200" dirty="0"/>
            <a:t>2-qadam:</a:t>
          </a:r>
          <a:r>
            <a:rPr lang="en-US" sz="2700" kern="1200" dirty="0"/>
            <a:t> </a:t>
          </a:r>
          <a:r>
            <a:rPr lang="en-US" sz="2700" kern="1200" dirty="0" err="1"/>
            <a:t>Qaysi</a:t>
          </a:r>
          <a:r>
            <a:rPr lang="en-US" sz="2700" kern="1200" dirty="0"/>
            <a:t> </a:t>
          </a:r>
          <a:r>
            <a:rPr lang="en-US" sz="2700" kern="1200" dirty="0" err="1"/>
            <a:t>mahsulot</a:t>
          </a:r>
          <a:r>
            <a:rPr lang="en-US" sz="2700" kern="1200" dirty="0"/>
            <a:t>, </a:t>
          </a:r>
          <a:r>
            <a:rPr lang="en-US" sz="2700" kern="1200" dirty="0" err="1"/>
            <a:t>mashina</a:t>
          </a:r>
          <a:r>
            <a:rPr lang="en-US" sz="2700" kern="1200" dirty="0"/>
            <a:t> </a:t>
          </a:r>
          <a:r>
            <a:rPr lang="en-US" sz="2700" kern="1200" dirty="0" err="1"/>
            <a:t>yoki</a:t>
          </a:r>
          <a:r>
            <a:rPr lang="en-US" sz="2700" kern="1200" dirty="0"/>
            <a:t> </a:t>
          </a:r>
          <a:r>
            <a:rPr lang="en-US" sz="2700" kern="1200" dirty="0" err="1"/>
            <a:t>xizmat</a:t>
          </a:r>
          <a:r>
            <a:rPr lang="en-US" sz="2700" kern="1200" dirty="0"/>
            <a:t> </a:t>
          </a:r>
          <a:r>
            <a:rPr lang="en-US" sz="2700" kern="1200" dirty="0" err="1"/>
            <a:t>asosiy</a:t>
          </a:r>
          <a:r>
            <a:rPr lang="en-US" sz="2700" kern="1200" dirty="0"/>
            <a:t> </a:t>
          </a:r>
          <a:r>
            <a:rPr lang="en-US" sz="2700" kern="1200" dirty="0" err="1"/>
            <a:t>ekanligini</a:t>
          </a:r>
          <a:r>
            <a:rPr lang="en-US" sz="2700" kern="1200" dirty="0"/>
            <a:t> </a:t>
          </a:r>
          <a:r>
            <a:rPr lang="en-US" sz="2700" kern="1200" dirty="0" err="1"/>
            <a:t>aniqlang</a:t>
          </a:r>
          <a:endParaRPr lang="ru-RU" sz="2700" kern="1200" dirty="0"/>
        </a:p>
      </dsp:txBody>
      <dsp:txXfrm>
        <a:off x="3888213" y="1184818"/>
        <a:ext cx="2863286" cy="2509838"/>
      </dsp:txXfrm>
    </dsp:sp>
    <dsp:sp modelId="{4401C43B-B6BC-4436-98CF-ADCF1BBAE4CD}">
      <dsp:nvSpPr>
        <dsp:cNvPr id="0" name=""/>
        <dsp:cNvSpPr/>
      </dsp:nvSpPr>
      <dsp:spPr>
        <a:xfrm>
          <a:off x="6211256" y="3718"/>
          <a:ext cx="540242" cy="540242"/>
        </a:xfrm>
        <a:prstGeom prst="triangle">
          <a:avLst>
            <a:gd name="adj" fmla="val 10000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406170A-33A2-4E5A-B04F-65D231880531}">
      <dsp:nvSpPr>
        <dsp:cNvPr id="0" name=""/>
        <dsp:cNvSpPr/>
      </dsp:nvSpPr>
      <dsp:spPr>
        <a:xfrm rot="5400000">
          <a:off x="7711593" y="-630159"/>
          <a:ext cx="1906000" cy="3171542"/>
        </a:xfrm>
        <a:prstGeom prst="corner">
          <a:avLst>
            <a:gd name="adj1" fmla="val 16120"/>
            <a:gd name="adj2" fmla="val 1611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9C8CFB4-F5F3-4899-BB53-F2DD0FC4703F}">
      <dsp:nvSpPr>
        <dsp:cNvPr id="0" name=""/>
        <dsp:cNvSpPr/>
      </dsp:nvSpPr>
      <dsp:spPr>
        <a:xfrm>
          <a:off x="7393434" y="317448"/>
          <a:ext cx="2863286" cy="25098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b="1" kern="1200" dirty="0"/>
            <a:t>3-qadam: </a:t>
          </a:r>
          <a:r>
            <a:rPr lang="en-US" sz="2700" kern="1200" dirty="0" err="1"/>
            <a:t>Jarayon</a:t>
          </a:r>
          <a:r>
            <a:rPr lang="en-US" sz="2700" kern="1200" dirty="0"/>
            <a:t> </a:t>
          </a:r>
          <a:r>
            <a:rPr lang="en-US" sz="2700" kern="1200" dirty="0" err="1"/>
            <a:t>bosqichlarini</a:t>
          </a:r>
          <a:r>
            <a:rPr lang="en-US" sz="2700" kern="1200" dirty="0"/>
            <a:t> </a:t>
          </a:r>
          <a:r>
            <a:rPr lang="en-US" sz="2700" kern="1200" dirty="0" err="1"/>
            <a:t>hujjatlashtiring</a:t>
          </a:r>
          <a:endParaRPr lang="ru-RU" sz="2700" kern="1200" dirty="0"/>
        </a:p>
      </dsp:txBody>
      <dsp:txXfrm>
        <a:off x="7393434" y="317448"/>
        <a:ext cx="2863286" cy="2509838"/>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9BE7B0-8FDB-4C33-9542-D32A7616E25B}">
      <dsp:nvSpPr>
        <dsp:cNvPr id="0" name=""/>
        <dsp:cNvSpPr/>
      </dsp:nvSpPr>
      <dsp:spPr>
        <a:xfrm>
          <a:off x="1466817" y="-26322"/>
          <a:ext cx="4494340" cy="4494340"/>
        </a:xfrm>
        <a:prstGeom prst="circularArrow">
          <a:avLst>
            <a:gd name="adj1" fmla="val 5544"/>
            <a:gd name="adj2" fmla="val 330680"/>
            <a:gd name="adj3" fmla="val 13780919"/>
            <a:gd name="adj4" fmla="val 17382925"/>
            <a:gd name="adj5" fmla="val 5757"/>
          </a:avLst>
        </a:prstGeom>
        <a:solidFill>
          <a:schemeClr val="accent4">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8A4C00A-6944-46C3-934E-1D5392995BD4}">
      <dsp:nvSpPr>
        <dsp:cNvPr id="0" name=""/>
        <dsp:cNvSpPr/>
      </dsp:nvSpPr>
      <dsp:spPr>
        <a:xfrm>
          <a:off x="2663988" y="1608"/>
          <a:ext cx="2099999" cy="1049999"/>
        </a:xfrm>
        <a:prstGeom prst="round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err="1">
              <a:solidFill>
                <a:schemeClr val="tx1"/>
              </a:solidFill>
              <a:latin typeface="Times New Roman" panose="02020603050405020304" pitchFamily="18" charset="0"/>
              <a:cs typeface="Times New Roman" panose="02020603050405020304" pitchFamily="18" charset="0"/>
            </a:rPr>
            <a:t>Seiri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Saralash</a:t>
          </a:r>
          <a:r>
            <a:rPr lang="en-US" sz="2000" kern="1200" dirty="0">
              <a:solidFill>
                <a:schemeClr val="tx1"/>
              </a:solidFill>
              <a:latin typeface="Times New Roman" panose="02020603050405020304" pitchFamily="18" charset="0"/>
              <a:cs typeface="Times New Roman" panose="02020603050405020304" pitchFamily="18" charset="0"/>
            </a:rPr>
            <a:t>)</a:t>
          </a:r>
          <a:endParaRPr lang="ru-RU" sz="2000" kern="1200" dirty="0">
            <a:solidFill>
              <a:schemeClr val="tx1"/>
            </a:solidFill>
            <a:latin typeface="Times New Roman" panose="02020603050405020304" pitchFamily="18" charset="0"/>
            <a:cs typeface="Times New Roman" panose="02020603050405020304" pitchFamily="18" charset="0"/>
          </a:endParaRPr>
        </a:p>
      </dsp:txBody>
      <dsp:txXfrm>
        <a:off x="2715245" y="52865"/>
        <a:ext cx="1997485" cy="947485"/>
      </dsp:txXfrm>
    </dsp:sp>
    <dsp:sp modelId="{70DAEAED-A5F9-4816-B175-0493FBAA72D3}">
      <dsp:nvSpPr>
        <dsp:cNvPr id="0" name=""/>
        <dsp:cNvSpPr/>
      </dsp:nvSpPr>
      <dsp:spPr>
        <a:xfrm>
          <a:off x="4486748" y="1325920"/>
          <a:ext cx="2099999" cy="1049999"/>
        </a:xfrm>
        <a:prstGeom prst="roundRect">
          <a:avLst/>
        </a:prstGeom>
        <a:solidFill>
          <a:schemeClr val="accent4">
            <a:hueOff val="2598923"/>
            <a:satOff val="-11992"/>
            <a:lumOff val="4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err="1">
              <a:solidFill>
                <a:schemeClr val="tx1"/>
              </a:solidFill>
              <a:latin typeface="Times New Roman" panose="02020603050405020304" pitchFamily="18" charset="0"/>
              <a:cs typeface="Times New Roman" panose="02020603050405020304" pitchFamily="18" charset="0"/>
            </a:rPr>
            <a:t>Seiton</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To'g'rilang</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yoki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Tartibga</a:t>
          </a:r>
          <a:r>
            <a:rPr lang="en-US" sz="2000" kern="1200" dirty="0">
              <a:solidFill>
                <a:schemeClr val="tx1"/>
              </a:solidFill>
              <a:latin typeface="Times New Roman" panose="02020603050405020304" pitchFamily="18" charset="0"/>
              <a:cs typeface="Times New Roman" panose="02020603050405020304" pitchFamily="18" charset="0"/>
            </a:rPr>
            <a:t> soling)</a:t>
          </a:r>
          <a:endParaRPr lang="ru-RU" sz="2000" kern="1200" dirty="0">
            <a:solidFill>
              <a:schemeClr val="tx1"/>
            </a:solidFill>
            <a:latin typeface="Times New Roman" panose="02020603050405020304" pitchFamily="18" charset="0"/>
            <a:cs typeface="Times New Roman" panose="02020603050405020304" pitchFamily="18" charset="0"/>
          </a:endParaRPr>
        </a:p>
      </dsp:txBody>
      <dsp:txXfrm>
        <a:off x="4538005" y="1377177"/>
        <a:ext cx="1997485" cy="947485"/>
      </dsp:txXfrm>
    </dsp:sp>
    <dsp:sp modelId="{334EBD55-A6E3-43AC-97D9-2FD763AF1C77}">
      <dsp:nvSpPr>
        <dsp:cNvPr id="0" name=""/>
        <dsp:cNvSpPr/>
      </dsp:nvSpPr>
      <dsp:spPr>
        <a:xfrm>
          <a:off x="3790515" y="3468703"/>
          <a:ext cx="2099999" cy="1049999"/>
        </a:xfrm>
        <a:prstGeom prst="roundRect">
          <a:avLst/>
        </a:prstGeom>
        <a:solidFill>
          <a:schemeClr val="accent4">
            <a:hueOff val="5197846"/>
            <a:satOff val="-23984"/>
            <a:lumOff val="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err="1">
              <a:solidFill>
                <a:schemeClr val="tx1"/>
              </a:solidFill>
              <a:latin typeface="Times New Roman" panose="02020603050405020304" pitchFamily="18" charset="0"/>
              <a:cs typeface="Times New Roman" panose="02020603050405020304" pitchFamily="18" charset="0"/>
            </a:rPr>
            <a:t>Seiso</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tizimli</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tozalash</a:t>
          </a:r>
          <a:r>
            <a:rPr lang="en-US" sz="2000" kern="1200" dirty="0">
              <a:solidFill>
                <a:schemeClr val="tx1"/>
              </a:solidFill>
              <a:latin typeface="Times New Roman" panose="02020603050405020304" pitchFamily="18" charset="0"/>
              <a:cs typeface="Times New Roman" panose="02020603050405020304" pitchFamily="18" charset="0"/>
            </a:rPr>
            <a:t>).</a:t>
          </a:r>
          <a:endParaRPr lang="ru-RU" sz="2000" kern="1200" dirty="0">
            <a:solidFill>
              <a:schemeClr val="tx1"/>
            </a:solidFill>
            <a:latin typeface="Times New Roman" panose="02020603050405020304" pitchFamily="18" charset="0"/>
            <a:cs typeface="Times New Roman" panose="02020603050405020304" pitchFamily="18" charset="0"/>
          </a:endParaRPr>
        </a:p>
      </dsp:txBody>
      <dsp:txXfrm>
        <a:off x="3841772" y="3519960"/>
        <a:ext cx="1997485" cy="947485"/>
      </dsp:txXfrm>
    </dsp:sp>
    <dsp:sp modelId="{A7B09013-74A9-4069-A994-A1D545FB4CD0}">
      <dsp:nvSpPr>
        <dsp:cNvPr id="0" name=""/>
        <dsp:cNvSpPr/>
      </dsp:nvSpPr>
      <dsp:spPr>
        <a:xfrm>
          <a:off x="1537460" y="3468703"/>
          <a:ext cx="2099999" cy="1049999"/>
        </a:xfrm>
        <a:prstGeom prst="roundRect">
          <a:avLst/>
        </a:prstGeom>
        <a:solidFill>
          <a:schemeClr val="accent4">
            <a:hueOff val="7796769"/>
            <a:satOff val="-35976"/>
            <a:lumOff val="13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err="1">
              <a:solidFill>
                <a:schemeClr val="tx1"/>
              </a:solidFill>
              <a:latin typeface="Times New Roman" panose="02020603050405020304" pitchFamily="18" charset="0"/>
              <a:cs typeface="Times New Roman" panose="02020603050405020304" pitchFamily="18" charset="0"/>
            </a:rPr>
            <a:t>Seiketsu</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Standartlashtirish</a:t>
          </a:r>
          <a:endParaRPr lang="ru-RU" sz="2000" kern="1200" dirty="0">
            <a:solidFill>
              <a:schemeClr val="tx1"/>
            </a:solidFill>
            <a:latin typeface="Times New Roman" panose="02020603050405020304" pitchFamily="18" charset="0"/>
            <a:cs typeface="Times New Roman" panose="02020603050405020304" pitchFamily="18" charset="0"/>
          </a:endParaRPr>
        </a:p>
      </dsp:txBody>
      <dsp:txXfrm>
        <a:off x="1588717" y="3519960"/>
        <a:ext cx="1997485" cy="947485"/>
      </dsp:txXfrm>
    </dsp:sp>
    <dsp:sp modelId="{DB76AB6E-0D21-45E7-81A8-D4FF0A89EA59}">
      <dsp:nvSpPr>
        <dsp:cNvPr id="0" name=""/>
        <dsp:cNvSpPr/>
      </dsp:nvSpPr>
      <dsp:spPr>
        <a:xfrm>
          <a:off x="841228" y="1325920"/>
          <a:ext cx="2099999" cy="1049999"/>
        </a:xfrm>
        <a:prstGeom prst="roundRect">
          <a:avLst/>
        </a:prstGeom>
        <a:solidFill>
          <a:schemeClr val="accent4">
            <a:hueOff val="10395692"/>
            <a:satOff val="-47968"/>
            <a:lumOff val="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err="1">
              <a:solidFill>
                <a:schemeClr val="tx1"/>
              </a:solidFill>
              <a:latin typeface="Times New Roman" panose="02020603050405020304" pitchFamily="18" charset="0"/>
              <a:cs typeface="Times New Roman" panose="02020603050405020304" pitchFamily="18" charset="0"/>
            </a:rPr>
            <a:t>Shitsuke</a:t>
          </a:r>
          <a:r>
            <a:rPr lang="en-US" sz="2000" kern="1200" dirty="0">
              <a:solidFill>
                <a:schemeClr val="tx1"/>
              </a:solidFill>
              <a:latin typeface="Times New Roman" panose="02020603050405020304" pitchFamily="18" charset="0"/>
              <a:cs typeface="Times New Roman" panose="02020603050405020304" pitchFamily="18" charset="0"/>
            </a:rPr>
            <a:t> (</a:t>
          </a:r>
          <a:r>
            <a:rPr lang="en-US" sz="2000" kern="1200" dirty="0" err="1">
              <a:solidFill>
                <a:schemeClr val="tx1"/>
              </a:solidFill>
              <a:latin typeface="Times New Roman" panose="02020603050405020304" pitchFamily="18" charset="0"/>
              <a:cs typeface="Times New Roman" panose="02020603050405020304" pitchFamily="18" charset="0"/>
            </a:rPr>
            <a:t>qo'llab-quvvatlash</a:t>
          </a:r>
          <a:r>
            <a:rPr lang="en-US" sz="2000" kern="1200" dirty="0">
              <a:solidFill>
                <a:schemeClr val="tx1"/>
              </a:solidFill>
              <a:latin typeface="Times New Roman" panose="02020603050405020304" pitchFamily="18" charset="0"/>
              <a:cs typeface="Times New Roman" panose="02020603050405020304" pitchFamily="18" charset="0"/>
            </a:rPr>
            <a:t>)</a:t>
          </a:r>
          <a:endParaRPr lang="ru-RU" sz="2000" kern="1200" dirty="0">
            <a:solidFill>
              <a:schemeClr val="tx1"/>
            </a:solidFill>
            <a:latin typeface="Times New Roman" panose="02020603050405020304" pitchFamily="18" charset="0"/>
            <a:cs typeface="Times New Roman" panose="02020603050405020304" pitchFamily="18" charset="0"/>
          </a:endParaRPr>
        </a:p>
      </dsp:txBody>
      <dsp:txXfrm>
        <a:off x="892485" y="1377177"/>
        <a:ext cx="1997485" cy="947485"/>
      </dsp:txXfrm>
    </dsp:sp>
  </dsp:spTree>
</dsp:drawing>
</file>

<file path=ppt/diagrams/layout1.xml><?xml version="1.0" encoding="utf-8"?>
<dgm:layoutDef xmlns:dgm="http://schemas.openxmlformats.org/drawingml/2006/diagram" xmlns:a="http://schemas.openxmlformats.org/drawingml/2006/main" uniqueId="urn:microsoft.com/office/officeart/2005/8/layout/equation1">
  <dgm:title val=""/>
  <dgm:desc val=""/>
  <dgm:catLst>
    <dgm:cat type="relationship" pri="17000"/>
    <dgm:cat type="process"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choose name="Name0">
      <dgm:if name="Name1" func="var" arg="dir" op="equ" val="norm">
        <dgm:alg type="lin">
          <dgm:param type="fallback" val="2D"/>
        </dgm:alg>
      </dgm:if>
      <dgm:else name="Name2">
        <dgm:alg type="lin">
          <dgm:param type="linDir" val="fromR"/>
          <dgm:param type="fallback" val="2D"/>
        </dgm:alg>
      </dgm:else>
    </dgm:choose>
    <dgm:shape xmlns:r="http://schemas.openxmlformats.org/officeDocument/2006/relationships" r:blip="">
      <dgm:adjLst/>
    </dgm:shape>
    <dgm:presOf/>
    <dgm:constrLst>
      <dgm:constr type="w" for="ch" ptType="node" refType="w"/>
      <dgm:constr type="w" for="ch" ptType="sibTrans" refType="w" refFor="ch" refPtType="node" fact="0.58"/>
      <dgm:constr type="primFontSz" for="ch" ptType="node" op="equ" val="65"/>
      <dgm:constr type="primFontSz" for="ch" ptType="sibTrans" op="equ" val="55"/>
      <dgm:constr type="primFontSz" for="ch" ptType="sibTrans" refType="primFontSz" refFor="ch" refPtType="node" op="lte" fact="0.8"/>
      <dgm:constr type="w" for="ch" forName="spacerL" refType="w" refFor="ch" refPtType="sibTrans" fact="0.14"/>
      <dgm:constr type="w" for="ch" forName="spacerR" refType="w" refFor="ch" refPtType="sibTrans" fact="0.14"/>
    </dgm:constrLst>
    <dgm:ruleLst/>
    <dgm:forEach name="nodesForEach" axis="ch" ptType="node">
      <dgm:layoutNode name="node">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sibTransForEach" axis="followSib" ptType="sibTrans" cnt="1">
        <dgm:layoutNode name="spacerL">
          <dgm:alg type="sp"/>
          <dgm:shape xmlns:r="http://schemas.openxmlformats.org/officeDocument/2006/relationships" r:blip="">
            <dgm:adjLst/>
          </dgm:shape>
          <dgm:presOf/>
          <dgm:constrLst/>
          <dgm:ruleLst/>
        </dgm:layoutNode>
        <dgm:layoutNode name="sibTrans">
          <dgm:alg type="tx"/>
          <dgm:choose name="Name3">
            <dgm:if name="Name4" axis="followSib" ptType="sibTrans" func="cnt" op="equ" val="0">
              <dgm:shape xmlns:r="http://schemas.openxmlformats.org/officeDocument/2006/relationships" type="mathEqual" r:blip="">
                <dgm:adjLst/>
              </dgm:shape>
            </dgm:if>
            <dgm:else name="Name5">
              <dgm:shape xmlns:r="http://schemas.openxmlformats.org/officeDocument/2006/relationships" type="mathPlus" r:blip="">
                <dgm:adjLst/>
              </dgm:shape>
            </dgm:else>
          </dgm:choose>
          <dgm:presOf axis="self"/>
          <dgm:constrLst>
            <dgm:constr type="h" refType="w"/>
            <dgm:constr type="lMarg"/>
            <dgm:constr type="rMarg"/>
            <dgm:constr type="tMarg"/>
            <dgm:constr type="bMarg"/>
          </dgm:constrLst>
          <dgm:ruleLst>
            <dgm:rule type="primFontSz" val="5" fact="NaN" max="NaN"/>
          </dgm:ruleLst>
        </dgm:layoutNode>
        <dgm:layoutNode name="spacerR">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layout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5.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funnel1">
  <dgm:title val=""/>
  <dgm:desc val=""/>
  <dgm:catLst>
    <dgm:cat type="relationship" pri="2000"/>
    <dgm:cat type="process" pri="27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4"/>
      <dgm:resizeHandles val="exact"/>
    </dgm:varLst>
    <dgm:alg type="composite">
      <dgm:param type="ar" val="1.25"/>
    </dgm:alg>
    <dgm:shape xmlns:r="http://schemas.openxmlformats.org/officeDocument/2006/relationships" r:blip="">
      <dgm:adjLst/>
    </dgm:shape>
    <dgm:presOf/>
    <dgm:choose name="Name1">
      <dgm:if name="Name2" axis="ch" ptType="node" func="cnt" op="equ" val="2">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w" for="ch" forName="item1" refType="w" fact="0.35"/>
          <dgm:constr type="h" for="ch" forName="item1" refType="w" fact="0.35"/>
          <dgm:constr type="t" for="ch" forName="item1" refType="h" fact="0.05"/>
          <dgm:constr type="l" for="ch" forName="item1" refType="w" fact="0.125"/>
          <dgm:constr type="primFontSz" for="ch" forName="item1" op="equ" val="65"/>
          <dgm:constr type="w" for="ch" forName="funnel" refType="w" fact="0.7"/>
          <dgm:constr type="h" for="ch" forName="funnel" refType="h" fact="0.7"/>
          <dgm:constr type="t" for="ch" forName="funnel"/>
          <dgm:constr type="l" for="ch" forName="funnel"/>
        </dgm:constrLst>
      </dgm:if>
      <dgm:else name="Name3">
        <dgm:constrLst>
          <dgm:constr type="w" for="ch" forName="ellipse" refType="w" fact="0.645"/>
          <dgm:constr type="h" for="ch" forName="ellipse" refType="h" fact="0.28"/>
          <dgm:constr type="t" for="ch" forName="ellipse" refType="w" fact="0.0275"/>
          <dgm:constr type="l" for="ch" forName="ellipse" refType="w" fact="0.0265"/>
          <dgm:constr type="w" for="ch" forName="arrow1" refType="w" fact="0.125"/>
          <dgm:constr type="h" for="ch" forName="arrow1" refType="h" fact="0.1"/>
          <dgm:constr type="t" for="ch" forName="arrow1" refType="h" fact="0.72"/>
          <dgm:constr type="l" for="ch" forName="arrow1" refType="w" fact="0.2875"/>
          <dgm:constr type="w" for="ch" forName="rectangle" refType="w" fact="0.6"/>
          <dgm:constr type="h" for="ch" forName="rectangle" refType="w" refFor="ch" refForName="rectangle" fact="0.25"/>
          <dgm:constr type="t" for="ch" forName="rectangle" refType="h" fact="0.8"/>
          <dgm:constr type="l" for="ch" forName="rectangle" refType="w" fact="0.05"/>
          <dgm:constr type="primFontSz" for="ch" forName="rectangle" val="65"/>
          <dgm:constr type="w" for="ch" forName="item1" refType="w" fact="0.225"/>
          <dgm:constr type="h" for="ch" forName="item1" refType="w" fact="0.225"/>
          <dgm:constr type="t" for="ch" forName="item1" refType="h" fact="0.336"/>
          <dgm:constr type="l" for="ch" forName="item1" refType="w" fact="0.261"/>
          <dgm:constr type="primFontSz" for="ch" forName="item1" val="65"/>
          <dgm:constr type="w" for="ch" forName="item2" refType="w" fact="0.225"/>
          <dgm:constr type="h" for="ch" forName="item2" refType="w" fact="0.225"/>
          <dgm:constr type="t" for="ch" forName="item2" refType="h" fact="0.125"/>
          <dgm:constr type="l" for="ch" forName="item2" refType="w" fact="0.1"/>
          <dgm:constr type="primFontSz" for="ch" forName="item2" refType="primFontSz" refFor="ch" refForName="item1" op="equ"/>
          <dgm:constr type="w" for="ch" forName="item3" refType="w" fact="0.225"/>
          <dgm:constr type="h" for="ch" forName="item3" refType="w" fact="0.225"/>
          <dgm:constr type="t" for="ch" forName="item3" refType="h" fact="0.057"/>
          <dgm:constr type="l" for="ch" forName="item3" refType="w" fact="0.33"/>
          <dgm:constr type="primFontSz" for="ch" forName="item3" refType="primFontSz" refFor="ch" refForName="item1" op="equ"/>
          <dgm:constr type="w" for="ch" forName="funnel" refType="w" fact="0.7"/>
          <dgm:constr type="h" for="ch" forName="funnel" refType="h" fact="0.7"/>
          <dgm:constr type="t" for="ch" forName="funnel"/>
          <dgm:constr type="l" for="ch" forName="funnel"/>
        </dgm:constrLst>
      </dgm:else>
    </dgm:choose>
    <dgm:ruleLst/>
    <dgm:choose name="Name4">
      <dgm:if name="Name5" axis="ch" ptType="node" func="cnt" op="gte" val="1">
        <dgm:layoutNode name="ellipse" styleLbl="trBgShp">
          <dgm:alg type="sp"/>
          <dgm:shape xmlns:r="http://schemas.openxmlformats.org/officeDocument/2006/relationships" type="ellipse" r:blip="">
            <dgm:adjLst/>
          </dgm:shape>
          <dgm:presOf/>
          <dgm:constrLst/>
          <dgm:ruleLst/>
        </dgm:layoutNode>
        <dgm:layoutNode name="arrow1" styleLbl="fgShp">
          <dgm:alg type="sp"/>
          <dgm:shape xmlns:r="http://schemas.openxmlformats.org/officeDocument/2006/relationships" type="downArrow" r:blip="">
            <dgm:adjLst/>
          </dgm:shape>
          <dgm:presOf/>
          <dgm:constrLst/>
          <dgm:ruleLst/>
        </dgm:layoutNode>
        <dgm:layoutNode name="rectangle" styleLbl="revTx">
          <dgm:varLst>
            <dgm:bulletEnabled val="1"/>
          </dgm:varLst>
          <dgm:alg type="tx">
            <dgm:param type="txAnchorHorzCh" val="ctr"/>
          </dgm:alg>
          <dgm:shape xmlns:r="http://schemas.openxmlformats.org/officeDocument/2006/relationships" type="rect" r:blip="">
            <dgm:adjLst/>
          </dgm:shape>
          <dgm:choose name="Name6">
            <dgm:if name="Name7" axis="ch" ptType="node" func="cnt" op="equ" val="1">
              <dgm:presOf axis="ch desOrSelf" ptType="node node" st="1 1" cnt="1 0"/>
            </dgm:if>
            <dgm:if name="Name8" axis="ch" ptType="node" func="cnt" op="equ" val="2">
              <dgm:presOf axis="ch desOrSelf" ptType="node node" st="2 1" cnt="1 0"/>
            </dgm:if>
            <dgm:if name="Name9" axis="ch" ptType="node" func="cnt" op="equ" val="3">
              <dgm:presOf axis="ch desOrSelf" ptType="node node" st="3 1" cnt="1 0"/>
            </dgm:if>
            <dgm:else name="Name10">
              <dgm:presOf axis="ch desOrSelf" ptType="node node" st="4 1" cnt="1 0"/>
            </dgm:else>
          </dgm:choose>
          <dgm:constrLst/>
          <dgm:ruleLst>
            <dgm:rule type="primFontSz" val="5" fact="NaN" max="NaN"/>
          </dgm:ruleLst>
        </dgm:layoutNode>
        <dgm:forEach name="Name11" axis="ch" ptType="node" st="2" cnt="1">
          <dgm:layoutNode name="item1" styleLbl="node1">
            <dgm:varLst>
              <dgm:bulletEnabled val="1"/>
            </dgm:varLst>
            <dgm:alg type="tx">
              <dgm:param type="txAnchorVertCh" val="mid"/>
            </dgm:alg>
            <dgm:shape xmlns:r="http://schemas.openxmlformats.org/officeDocument/2006/relationships" type="ellipse" r:blip="">
              <dgm:adjLst/>
            </dgm:shape>
            <dgm:choose name="Name12">
              <dgm:if name="Name13" axis="root ch" ptType="all node" func="cnt" op="equ" val="1">
                <dgm:presOf/>
              </dgm:if>
              <dgm:if name="Name14" axis="root ch" ptType="all node" func="cnt" op="equ" val="2">
                <dgm:presOf axis="root ch desOrSelf" ptType="all node node" st="1 1 1" cnt="0 1 0"/>
              </dgm:if>
              <dgm:if name="Name15" axis="root ch" ptType="all node" func="cnt" op="equ" val="3">
                <dgm:presOf axis="root ch desOrSelf" ptType="all node node" st="1 2 1" cnt="0 1 0"/>
              </dgm:if>
              <dgm:else name="Name16">
                <dgm:presOf axis="root ch desOrSelf" ptType="all node node" st="1 3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17" axis="ch" ptType="node" st="3" cnt="1">
          <dgm:layoutNode name="item2" styleLbl="node1">
            <dgm:varLst>
              <dgm:bulletEnabled val="1"/>
            </dgm:varLst>
            <dgm:alg type="tx">
              <dgm:param type="txAnchorVertCh" val="mid"/>
            </dgm:alg>
            <dgm:shape xmlns:r="http://schemas.openxmlformats.org/officeDocument/2006/relationships" type="ellipse" r:blip="">
              <dgm:adjLst/>
            </dgm:shape>
            <dgm:choose name="Name18">
              <dgm:if name="Name19" axis="root ch" ptType="all node" func="cnt" op="equ" val="1">
                <dgm:presOf/>
              </dgm:if>
              <dgm:if name="Name20" axis="root ch" ptType="all node" func="cnt" op="equ" val="2">
                <dgm:presOf/>
              </dgm:if>
              <dgm:if name="Name21" axis="root ch" ptType="all node" func="cnt" op="equ" val="3">
                <dgm:presOf axis="root ch desOrSelf" ptType="all node node" st="1 1 1" cnt="0 1 0"/>
              </dgm:if>
              <dgm:else name="Name22">
                <dgm:presOf axis="root ch desOrSelf" ptType="all node node" st="1 2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name="Name23" axis="ch" ptType="node" st="4" cnt="1">
          <dgm:layoutNode name="item3" styleLbl="node1">
            <dgm:varLst>
              <dgm:bulletEnabled val="1"/>
            </dgm:varLst>
            <dgm:alg type="tx">
              <dgm:param type="txAnchorVertCh" val="mid"/>
            </dgm:alg>
            <dgm:shape xmlns:r="http://schemas.openxmlformats.org/officeDocument/2006/relationships" type="ellipse" r:blip="">
              <dgm:adjLst/>
            </dgm:shape>
            <dgm:choose name="Name24">
              <dgm:if name="Name25" axis="root ch" ptType="all node" func="cnt" op="equ" val="1">
                <dgm:presOf/>
              </dgm:if>
              <dgm:if name="Name26" axis="root ch" ptType="all node" func="cnt" op="equ" val="2">
                <dgm:presOf/>
              </dgm:if>
              <dgm:if name="Name27" axis="root ch" ptType="all node" func="cnt" op="equ" val="3">
                <dgm:presOf/>
              </dgm:if>
              <dgm:else name="Name28">
                <dgm:presOf axis="root ch desOrSelf" ptType="all node node" st="1 1 1" cnt="0 1 0"/>
              </dgm:else>
            </dgm:choos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layoutNode name="funnel" styleLbl="trAlignAcc1">
          <dgm:alg type="sp"/>
          <dgm:shape xmlns:r="http://schemas.openxmlformats.org/officeDocument/2006/relationships" type="funnel" r:blip="">
            <dgm:adjLst/>
          </dgm:shape>
          <dgm:presOf/>
          <dgm:constrLst/>
          <dgm:ruleLst/>
        </dgm:layoutNode>
      </dgm:if>
      <dgm:else name="Name29"/>
    </dgm:choose>
  </dgm:layoutNode>
</dgm:layoutDef>
</file>

<file path=ppt/diagrams/layout8.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10.xml><?xml version="1.0" encoding="utf-8"?>
<dgm:layoutDef xmlns:dgm="http://schemas.openxmlformats.org/drawingml/2006/diagram" xmlns:a="http://schemas.openxmlformats.org/drawingml/2006/main" uniqueId="urn:microsoft.com/office/officeart/2009/3/layout/StepUpProcess">
  <dgm:title val=""/>
  <dgm:desc val=""/>
  <dgm:catLst>
    <dgm:cat type="process" pri="13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bL"/>
          <dgm:param type="flowDir" val="row"/>
          <dgm:param type="off" val="off"/>
          <dgm:param type="bkpt" val="fixed"/>
          <dgm:param type="bkPtFixedVal" val="1"/>
        </dgm:alg>
      </dgm:if>
      <dgm:else name="Name2">
        <dgm:alg type="snake">
          <dgm:param type="grDir" val="bR"/>
          <dgm:param type="flowDir" val="row"/>
          <dgm:param type="off" val="off"/>
          <dgm:param type="bkpt" val="fixed"/>
          <dgm:param type="bkPtFixedVal" val="1"/>
        </dgm:alg>
      </dgm:else>
    </dgm:choose>
    <dgm:shape xmlns:r="http://schemas.openxmlformats.org/officeDocument/2006/relationships" r:blip="">
      <dgm:adjLst/>
    </dgm:shape>
    <dgm:constrLst>
      <dgm:constr type="alignOff" forName="rootnode" val="1"/>
      <dgm:constr type="primFontSz" for="des" ptType="node" op="equ" val="65"/>
      <dgm:constr type="w" for="ch" forName="composite" refType="w"/>
      <dgm:constr type="h" for="ch" forName="composite" refType="h"/>
      <dgm:constr type="sp" refType="h" refFor="ch" refForName="composite" op="equ" fact="-0.765"/>
      <dgm:constr type="w" for="ch" forName="sibTrans" refType="w" fact="0.103"/>
      <dgm:constr type="h" for="ch" forName="sibTrans" refType="h" fact="0.103"/>
    </dgm:constrLst>
    <dgm:forEach name="nodesForEach" axis="ch" ptType="node">
      <dgm:layoutNode name="composite">
        <dgm:alg type="composite">
          <dgm:param type="ar" val="0.861"/>
        </dgm:alg>
        <dgm:shape xmlns:r="http://schemas.openxmlformats.org/officeDocument/2006/relationships" r:blip="">
          <dgm:adjLst/>
        </dgm:shape>
        <dgm:choose name="Name3">
          <dgm:if name="Name4" func="var" arg="dir" op="equ" val="norm">
            <dgm:constrLst>
              <dgm:constr type="l" for="ch" forName="LShape" refType="w" fact="0"/>
              <dgm:constr type="t" for="ch" forName="LShape" refType="h" fact="0.2347"/>
              <dgm:constr type="w" for="ch" forName="LShape" refType="w" fact="0.998"/>
              <dgm:constr type="h" for="ch" forName="LShape" refType="h" fact="0.5164"/>
              <dgm:constr type="r" for="ch" forName="ParentText" refType="w"/>
              <dgm:constr type="t" for="ch" forName="ParentText" refType="h" fact="0.32"/>
              <dgm:constr type="w" for="ch" forName="ParentText" refType="w" fact="0.901"/>
              <dgm:constr type="h" for="ch" forName="ParentText" refType="h" fact="0.68"/>
              <dgm:constr type="l" for="ch" forName="Triangle" refType="w" fact="0.83"/>
              <dgm:constr type="t" for="ch" forName="Triangle" refType="h" fact="0"/>
              <dgm:constr type="w" for="ch" forName="Triangle" refType="w" fact="0.17"/>
              <dgm:constr type="h" for="ch" forName="Triangle" refType="w" refFor="ch" refForName="Triangle"/>
            </dgm:constrLst>
          </dgm:if>
          <dgm:else name="Name5">
            <dgm:constrLst>
              <dgm:constr type="l" for="ch" forName="LShape" refType="w" fact="0.002"/>
              <dgm:constr type="t" for="ch" forName="LShape" refType="h" fact="0.2347"/>
              <dgm:constr type="w" for="ch" forName="LShape" refType="w"/>
              <dgm:constr type="h" for="ch" forName="LShape" refType="h" fact="0.5164"/>
              <dgm:constr type="l" for="ch" forName="ParentText" refType="w" fact="0"/>
              <dgm:constr type="t" for="ch" forName="ParentText" refType="h" fact="0.32"/>
              <dgm:constr type="w" for="ch" forName="ParentText" refType="w" fact="0.902"/>
              <dgm:constr type="h" for="ch" forName="ParentText" refType="h" fact="0.68"/>
              <dgm:constr type="l" for="ch" forName="Triangle" refType="w" fact="0"/>
              <dgm:constr type="t" for="ch" forName="Triangle" refType="h" fact="0"/>
              <dgm:constr type="w" for="ch" forName="Triangle" refType="w" fact="0.17"/>
              <dgm:constr type="h" for="ch" forName="Triangle" refType="w" refFor="ch" refForName="Triangle"/>
            </dgm:constrLst>
          </dgm:else>
        </dgm:choose>
        <dgm:layoutNode name="LShape" styleLbl="alignNode1">
          <dgm:alg type="sp"/>
          <dgm:choose name="Name6">
            <dgm:if name="Name7" func="var" arg="dir" op="equ" val="norm">
              <dgm:shape xmlns:r="http://schemas.openxmlformats.org/officeDocument/2006/relationships" rot="90" type="corner" r:blip="">
                <dgm:adjLst>
                  <dgm:adj idx="1" val="0.1612"/>
                  <dgm:adj idx="2" val="0.1611"/>
                </dgm:adjLst>
              </dgm:shape>
            </dgm:if>
            <dgm:else name="Name8">
              <dgm:shape xmlns:r="http://schemas.openxmlformats.org/officeDocument/2006/relationships" rot="180" type="corner" r:blip="">
                <dgm:adjLst>
                  <dgm:adj idx="1" val="0.1612"/>
                  <dgm:adj idx="2" val="0.1611"/>
                </dgm:adjLst>
              </dgm:shape>
            </dgm:else>
          </dgm:choose>
          <dgm:presOf/>
        </dgm:layoutNode>
        <dgm:layoutNode name="ParentText"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9">
          <dgm:if name="Name10" axis="followSib" ptType="node" func="cnt" op="gte" val="1">
            <dgm:layoutNode name="Triangle" styleLbl="alignNode1">
              <dgm:alg type="sp"/>
              <dgm:choose name="Name11">
                <dgm:if name="Name12" func="var" arg="dir" op="equ" val="norm">
                  <dgm:shape xmlns:r="http://schemas.openxmlformats.org/officeDocument/2006/relationships" type="triangle" r:blip="">
                    <dgm:adjLst>
                      <dgm:adj idx="1" val="1"/>
                    </dgm:adjLst>
                  </dgm:shape>
                </dgm:if>
                <dgm:else name="Name13">
                  <dgm:shape xmlns:r="http://schemas.openxmlformats.org/officeDocument/2006/relationships" rot="90" type="triangle" r:blip="">
                    <dgm:adjLst>
                      <dgm:adj idx="1" val="1"/>
                    </dgm:adjLst>
                  </dgm:shape>
                </dgm:else>
              </dgm:choose>
              <dgm:presOf/>
            </dgm:layoutNode>
          </dgm:if>
          <dgm:else name="Name14"/>
        </dgm:choose>
      </dgm:layoutNode>
      <dgm:forEach name="sibTransForEach" axis="followSib" ptType="sibTrans" cnt="1">
        <dgm:layoutNode name="sibTrans">
          <dgm:alg type="composite">
            <dgm:param type="ar" val="0.861"/>
          </dgm:alg>
          <dgm:constrLst>
            <dgm:constr type="w" for="ch" forName="space" refType="w"/>
            <dgm:constr type="h" for="ch" forName="space" refType="w"/>
          </dgm:constrLst>
          <dgm:layoutNode name="space" styleLbl="alignNode1">
            <dgm:alg type="sp"/>
            <dgm:shape xmlns:r="http://schemas.openxmlformats.org/officeDocument/2006/relationships" r:blip="">
              <dgm:adjLst/>
            </dgm:shape>
            <dgm:presOf/>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FA01A7-0FA5-4214-BC8B-A2478C6CCF5D}" type="datetimeFigureOut">
              <a:rPr lang="en-US" smtClean="0"/>
              <a:t>02-May-23</a:t>
            </a:fld>
            <a:endParaRPr lang="en-US"/>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1063169-8691-42DB-9B57-7CC267A12313}" type="slidenum">
              <a:rPr lang="en-US" smtClean="0"/>
              <a:t>‹#›</a:t>
            </a:fld>
            <a:endParaRPr lang="en-US"/>
          </a:p>
        </p:txBody>
      </p:sp>
    </p:spTree>
    <p:extLst>
      <p:ext uri="{BB962C8B-B14F-4D97-AF65-F5344CB8AC3E}">
        <p14:creationId xmlns:p14="http://schemas.microsoft.com/office/powerpoint/2010/main" val="13203099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en-US" dirty="0"/>
          </a:p>
        </p:txBody>
      </p:sp>
      <p:sp>
        <p:nvSpPr>
          <p:cNvPr id="4" name="Номер слайда 3"/>
          <p:cNvSpPr>
            <a:spLocks noGrp="1"/>
          </p:cNvSpPr>
          <p:nvPr>
            <p:ph type="sldNum" sz="quarter" idx="5"/>
          </p:nvPr>
        </p:nvSpPr>
        <p:spPr/>
        <p:txBody>
          <a:bodyPr/>
          <a:lstStyle/>
          <a:p>
            <a:fld id="{E1063169-8691-42DB-9B57-7CC267A12313}" type="slidenum">
              <a:rPr lang="en-US" smtClean="0"/>
              <a:t>1</a:t>
            </a:fld>
            <a:endParaRPr lang="en-US"/>
          </a:p>
        </p:txBody>
      </p:sp>
    </p:spTree>
    <p:extLst>
      <p:ext uri="{BB962C8B-B14F-4D97-AF65-F5344CB8AC3E}">
        <p14:creationId xmlns:p14="http://schemas.microsoft.com/office/powerpoint/2010/main" val="3701503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en-US" dirty="0"/>
          </a:p>
        </p:txBody>
      </p:sp>
      <p:sp>
        <p:nvSpPr>
          <p:cNvPr id="4" name="Номер слайда 3"/>
          <p:cNvSpPr>
            <a:spLocks noGrp="1"/>
          </p:cNvSpPr>
          <p:nvPr>
            <p:ph type="sldNum" sz="quarter" idx="5"/>
          </p:nvPr>
        </p:nvSpPr>
        <p:spPr/>
        <p:txBody>
          <a:bodyPr/>
          <a:lstStyle/>
          <a:p>
            <a:fld id="{E1063169-8691-42DB-9B57-7CC267A12313}" type="slidenum">
              <a:rPr lang="en-US" smtClean="0"/>
              <a:t>35</a:t>
            </a:fld>
            <a:endParaRPr lang="en-US"/>
          </a:p>
        </p:txBody>
      </p:sp>
    </p:spTree>
    <p:extLst>
      <p:ext uri="{BB962C8B-B14F-4D97-AF65-F5344CB8AC3E}">
        <p14:creationId xmlns:p14="http://schemas.microsoft.com/office/powerpoint/2010/main" val="5577659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p:cNvSpPr>
            <a:spLocks noGrp="1"/>
          </p:cNvSpPr>
          <p:nvPr>
            <p:ph type="dt" sz="half" idx="10"/>
          </p:nvPr>
        </p:nvSpPr>
        <p:spPr/>
        <p:txBody>
          <a:bodyPr/>
          <a:lstStyle/>
          <a:p>
            <a:fld id="{7F6E6FF0-6116-4675-BBCF-5430DCE37417}" type="datetimeFigureOut">
              <a:rPr lang="ru-RU" smtClean="0"/>
              <a:t>02.05.2023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24338443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7F6E6FF0-6116-4675-BBCF-5430DCE37417}" type="datetimeFigureOut">
              <a:rPr lang="ru-RU" smtClean="0"/>
              <a:t>02.05.2023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29560176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7F6E6FF0-6116-4675-BBCF-5430DCE37417}" type="datetimeFigureOut">
              <a:rPr lang="ru-RU" smtClean="0"/>
              <a:t>02.05.2023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21862961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7F6E6FF0-6116-4675-BBCF-5430DCE37417}" type="datetimeFigureOut">
              <a:rPr lang="ru-RU" smtClean="0"/>
              <a:t>02.05.2023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21658491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7F6E6FF0-6116-4675-BBCF-5430DCE37417}" type="datetimeFigureOut">
              <a:rPr lang="ru-RU" smtClean="0"/>
              <a:t>02.05.2023</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37653158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7F6E6FF0-6116-4675-BBCF-5430DCE37417}" type="datetimeFigureOut">
              <a:rPr lang="ru-RU" smtClean="0"/>
              <a:t>02.05.2023</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29009441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F6E6FF0-6116-4675-BBCF-5430DCE37417}" type="datetimeFigureOut">
              <a:rPr lang="ru-RU" smtClean="0"/>
              <a:t>02.05.2023</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1167783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7F6E6FF0-6116-4675-BBCF-5430DCE37417}" type="datetimeFigureOut">
              <a:rPr lang="ru-RU" smtClean="0"/>
              <a:t>02.05.2023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3953221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7F6E6FF0-6116-4675-BBCF-5430DCE37417}" type="datetimeFigureOut">
              <a:rPr lang="ru-RU" smtClean="0"/>
              <a:t>02.05.2023</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15660939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7F6E6FF0-6116-4675-BBCF-5430DCE37417}" type="datetimeFigureOut">
              <a:rPr lang="ru-RU" smtClean="0"/>
              <a:t>02.05.2023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28657748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7F6E6FF0-6116-4675-BBCF-5430DCE37417}" type="datetimeFigureOut">
              <a:rPr lang="ru-RU" smtClean="0"/>
              <a:t>02.05.2023</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01583B6-6B56-4139-92BA-6D5F7DE496A5}" type="slidenum">
              <a:rPr lang="ru-RU" smtClean="0"/>
              <a:t>‹#›</a:t>
            </a:fld>
            <a:endParaRPr lang="ru-RU"/>
          </a:p>
        </p:txBody>
      </p:sp>
    </p:spTree>
    <p:extLst>
      <p:ext uri="{BB962C8B-B14F-4D97-AF65-F5344CB8AC3E}">
        <p14:creationId xmlns:p14="http://schemas.microsoft.com/office/powerpoint/2010/main" val="10270908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6E6FF0-6116-4675-BBCF-5430DCE37417}" type="datetimeFigureOut">
              <a:rPr lang="ru-RU" smtClean="0"/>
              <a:t>02.05.2023</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1583B6-6B56-4139-92BA-6D5F7DE496A5}" type="slidenum">
              <a:rPr lang="ru-RU" smtClean="0"/>
              <a:t>‹#›</a:t>
            </a:fld>
            <a:endParaRPr lang="ru-RU"/>
          </a:p>
        </p:txBody>
      </p:sp>
    </p:spTree>
    <p:extLst>
      <p:ext uri="{BB962C8B-B14F-4D97-AF65-F5344CB8AC3E}">
        <p14:creationId xmlns:p14="http://schemas.microsoft.com/office/powerpoint/2010/main" val="13142278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oabdujabborov93@gmail.com"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hyperlink" Target="mailto:oabdujabborov93@gmail.com"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sixsigmadsi.com/wp-content/uploads/2022/05/120-What-is-OEE.jpg" TargetMode="External"/><Relationship Id="rId7" Type="http://schemas.openxmlformats.org/officeDocument/2006/relationships/hyperlink" Target="https://www.shopgbmp.org/uploads/4/3/0/8/43084823/s621636720869132824_p150_i13_w1784.jpeg" TargetMode="Externa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hyperlink" Target="https://cdn.qualitygurus.com/wp-content/uploads/2022/12/5S-Methodology-scaled.jpg?compress=true&amp;quality=80&amp;w=800&amp;dpr=1.3"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cmmssoftware.leantransitionsolutions.com/assets/images/cmms_images/work-order-management/what_is_work_order_management.png?ver=0.8" TargetMode="External"/><Relationship Id="rId2" Type="http://schemas.openxmlformats.org/officeDocument/2006/relationships/image" Target="../media/image4.png"/><Relationship Id="rId1" Type="http://schemas.openxmlformats.org/officeDocument/2006/relationships/slideLayout" Target="../slideLayouts/slideLayout2.xml"/><Relationship Id="rId5" Type="http://schemas.openxmlformats.org/officeDocument/2006/relationships/hyperlink" Target="https://media.noria.com/sites/Uploads/2019/8/15/4a36574b-7c3e-4f9a-ad27-3dd5739804be_TPM_Social_680x357_08142019l_extra_large.jpeg" TargetMode="External"/><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hyperlink" Target="https://wareteka.com.ua/en/blog/warehouse-processes-by-henry-ford/" TargetMode="External"/><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toyota-industries.com/company/items/1950_10.jpg" TargetMode="External"/><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image.jimcdn.com/app/cms/image/transf/dimension=316x10000:format=jpg/path/s957edda4cfbd9459/image/i51701508a33b2556/version/1434340878/image.jpg" TargetMode="External"/><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www.takuminotie.com/English/Illustration/Illustration%20page40/TPM/image161.gif.png" TargetMode="External"/><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i.pinimg.com/564x/0e/ae/eb/0eaeeb7b35e2ca2bba63531c922da1ac.jpg" TargetMode="External"/><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setec.com.ar/wp-content/uploads/2021/06/tpm-2.jpg" TargetMode="External"/><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hyperlink" Target="https://www.denso.com/global/en/-/media/global/about-us/corporate-info/profile/heritage/heritage-img-history1949.jpg?la=en&amp;rev=b4b2d03deb3e4b07b604738b3c78f5a9&amp;hash=68A413DC51A29104A4CBBDAE238BB010" TargetMode="Externa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9.xml.rels><?xml version="1.0" encoding="UTF-8" standalone="yes"?>
<Relationships xmlns="http://schemas.openxmlformats.org/package/2006/relationships"><Relationship Id="rId3" Type="http://schemas.openxmlformats.org/officeDocument/2006/relationships/hyperlink" Target="https://www.vecteezy.com/vector-art/6944241-maintenance-system-illustration" TargetMode="External"/><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safetyculture.com/wp-content/media/2021/07/planned-maintenance.png"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17.jpeg"/><Relationship Id="rId7" Type="http://schemas.openxmlformats.org/officeDocument/2006/relationships/diagramColors" Target="../diagrams/colors6.xml"/><Relationship Id="rId2" Type="http://schemas.openxmlformats.org/officeDocument/2006/relationships/hyperlink" Target="https://www.insidehighered.com/sites/default/files/styles/max_650x650/public/media/GettyImages-1314362542.jpg?itok=573cohGr" TargetMode="External"/><Relationship Id="rId1" Type="http://schemas.openxmlformats.org/officeDocument/2006/relationships/slideLayout" Target="../slideLayouts/slideLayout2.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23.xml.rels><?xml version="1.0" encoding="UTF-8" standalone="yes"?>
<Relationships xmlns="http://schemas.openxmlformats.org/package/2006/relationships"><Relationship Id="rId3" Type="http://schemas.openxmlformats.org/officeDocument/2006/relationships/hyperlink" Target="https://www.linkedin.com/pulse/5-early-equipment-maintenance-development-management-sagar-kamani" TargetMode="External"/><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fractory.com/wp-content/uploads/2020/12/poka-yoke.png" TargetMode="External"/><Relationship Id="rId2" Type="http://schemas.openxmlformats.org/officeDocument/2006/relationships/image" Target="../media/image19.png"/><Relationship Id="rId1" Type="http://schemas.openxmlformats.org/officeDocument/2006/relationships/slideLayout" Target="../slideLayouts/slideLayout2.xml"/><Relationship Id="rId5" Type="http://schemas.openxmlformats.org/officeDocument/2006/relationships/hyperlink" Target="https://takuminotie.com/english/2015/10/21/error-proofing-device/" TargetMode="External"/><Relationship Id="rId4" Type="http://schemas.openxmlformats.org/officeDocument/2006/relationships/image" Target="../media/image20.png"/></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6.xml.rels><?xml version="1.0" encoding="UTF-8" standalone="yes"?>
<Relationships xmlns="http://schemas.openxmlformats.org/package/2006/relationships"><Relationship Id="rId3" Type="http://schemas.openxmlformats.org/officeDocument/2006/relationships/hyperlink" Target="https://www.shutterstock.com/g/Alekseienko+Iryna" TargetMode="External"/><Relationship Id="rId2" Type="http://schemas.openxmlformats.org/officeDocument/2006/relationships/image" Target="../media/image21.png"/><Relationship Id="rId1" Type="http://schemas.openxmlformats.org/officeDocument/2006/relationships/slideLayout" Target="../slideLayouts/slideLayout2.xml"/><Relationship Id="rId4" Type="http://schemas.openxmlformats.org/officeDocument/2006/relationships/hyperlink" Target="https://www.shutterstock.com/image-vector/cleaning-office-there-caution-wet-260nw-1024899706.jpg" TargetMode="External"/></Relationships>
</file>

<file path=ppt/slides/_rels/slide27.xml.rels><?xml version="1.0" encoding="UTF-8" standalone="yes"?>
<Relationships xmlns="http://schemas.openxmlformats.org/package/2006/relationships"><Relationship Id="rId3" Type="http://schemas.openxmlformats.org/officeDocument/2006/relationships/hyperlink" Target="https://www.allaboutlean.com/push-pull/" TargetMode="External"/><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3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8" Type="http://schemas.openxmlformats.org/officeDocument/2006/relationships/hyperlink" Target="https://cdn11.bigcommerce.com/s-5d127/content/images/custom/5s-before-after-illustration.jpg" TargetMode="External"/><Relationship Id="rId3" Type="http://schemas.openxmlformats.org/officeDocument/2006/relationships/diagramLayout" Target="../diagrams/layout11.xml"/><Relationship Id="rId7" Type="http://schemas.openxmlformats.org/officeDocument/2006/relationships/image" Target="../media/image26.png"/><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CC986F52-258A-42E1-8BBC-CB5923A6C052}"/>
              </a:ext>
            </a:extLst>
          </p:cNvPr>
          <p:cNvSpPr>
            <a:spLocks noGrp="1"/>
          </p:cNvSpPr>
          <p:nvPr>
            <p:ph idx="1"/>
          </p:nvPr>
        </p:nvSpPr>
        <p:spPr>
          <a:xfrm>
            <a:off x="838200" y="481781"/>
            <a:ext cx="10515600" cy="5928851"/>
          </a:xfrm>
        </p:spPr>
        <p:txBody>
          <a:bodyPr>
            <a:normAutofit/>
          </a:bodyPr>
          <a:lstStyle/>
          <a:p>
            <a:pPr marL="0" indent="0" algn="ctr">
              <a:buNone/>
            </a:pPr>
            <a:r>
              <a:rPr lang="en-US" sz="3600" b="1" dirty="0">
                <a:solidFill>
                  <a:schemeClr val="accent5">
                    <a:lumMod val="75000"/>
                  </a:schemeClr>
                </a:solidFill>
                <a:latin typeface="Times New Roman" panose="02020603050405020304" pitchFamily="18" charset="0"/>
                <a:cs typeface="Times New Roman" panose="02020603050405020304" pitchFamily="18" charset="0"/>
              </a:rPr>
              <a:t>Basis of Overall equipment effectiveness</a:t>
            </a:r>
          </a:p>
          <a:p>
            <a:pPr marL="0" indent="0" algn="ctr">
              <a:buNone/>
            </a:pPr>
            <a:r>
              <a:rPr lang="en-US" dirty="0">
                <a:latin typeface="Times New Roman" panose="02020603050405020304" pitchFamily="18" charset="0"/>
                <a:cs typeface="Times New Roman" panose="02020603050405020304" pitchFamily="18" charset="0"/>
              </a:rPr>
              <a:t>Week 1. Total Preventive Maintenance</a:t>
            </a:r>
          </a:p>
          <a:p>
            <a:pPr marL="0" indent="0" algn="ctr">
              <a:buNone/>
            </a:pPr>
            <a:endParaRPr lang="en-US" b="1" dirty="0">
              <a:latin typeface="Times New Roman" panose="02020603050405020304" pitchFamily="18" charset="0"/>
              <a:cs typeface="Times New Roman" panose="02020603050405020304" pitchFamily="18" charset="0"/>
            </a:endParaRPr>
          </a:p>
          <a:p>
            <a:pPr marL="0" indent="0" algn="ctr">
              <a:buNone/>
            </a:pPr>
            <a:r>
              <a:rPr lang="en-US" sz="4000" b="1" dirty="0" err="1">
                <a:solidFill>
                  <a:schemeClr val="accent5">
                    <a:lumMod val="75000"/>
                  </a:schemeClr>
                </a:solidFill>
                <a:latin typeface="Times New Roman" panose="02020603050405020304" pitchFamily="18" charset="0"/>
                <a:cs typeface="Times New Roman" panose="02020603050405020304" pitchFamily="18" charset="0"/>
              </a:rPr>
              <a:t>Obidjon</a:t>
            </a:r>
            <a:r>
              <a:rPr lang="en-US" sz="4000" b="1" dirty="0">
                <a:solidFill>
                  <a:schemeClr val="accent5">
                    <a:lumMod val="75000"/>
                  </a:schemeClr>
                </a:solidFill>
                <a:latin typeface="Times New Roman" panose="02020603050405020304" pitchFamily="18" charset="0"/>
                <a:cs typeface="Times New Roman" panose="02020603050405020304" pitchFamily="18" charset="0"/>
              </a:rPr>
              <a:t> </a:t>
            </a:r>
            <a:r>
              <a:rPr lang="en-US" sz="4000" b="1" dirty="0" err="1">
                <a:solidFill>
                  <a:schemeClr val="accent5">
                    <a:lumMod val="75000"/>
                  </a:schemeClr>
                </a:solidFill>
                <a:latin typeface="Times New Roman" panose="02020603050405020304" pitchFamily="18" charset="0"/>
                <a:cs typeface="Times New Roman" panose="02020603050405020304" pitchFamily="18" charset="0"/>
              </a:rPr>
              <a:t>Abdujabborov</a:t>
            </a:r>
            <a:endParaRPr lang="en-US" sz="4000" b="1" dirty="0">
              <a:solidFill>
                <a:schemeClr val="accent5">
                  <a:lumMod val="75000"/>
                </a:schemeClr>
              </a:solidFill>
              <a:latin typeface="Times New Roman" panose="02020603050405020304" pitchFamily="18" charset="0"/>
              <a:cs typeface="Times New Roman" panose="02020603050405020304" pitchFamily="18" charset="0"/>
            </a:endParaRPr>
          </a:p>
          <a:p>
            <a:pPr marL="0" indent="0" algn="ctr">
              <a:buNone/>
            </a:pPr>
            <a:r>
              <a:rPr lang="en-US" dirty="0">
                <a:latin typeface="Times New Roman" panose="02020603050405020304" pitchFamily="18" charset="0"/>
                <a:cs typeface="Times New Roman" panose="02020603050405020304" pitchFamily="18" charset="0"/>
              </a:rPr>
              <a:t>Lecturer</a:t>
            </a:r>
          </a:p>
          <a:p>
            <a:pPr marL="0" indent="0" algn="ctr">
              <a:buNone/>
            </a:pPr>
            <a:endParaRPr lang="en-US" dirty="0">
              <a:latin typeface="Times New Roman" panose="02020603050405020304" pitchFamily="18" charset="0"/>
              <a:cs typeface="Times New Roman" panose="02020603050405020304" pitchFamily="18" charset="0"/>
            </a:endParaRPr>
          </a:p>
          <a:p>
            <a:pPr marL="0" indent="0" algn="ctr">
              <a:buNone/>
            </a:pPr>
            <a:r>
              <a:rPr lang="en-US" dirty="0">
                <a:latin typeface="Times New Roman" panose="02020603050405020304" pitchFamily="18" charset="0"/>
                <a:cs typeface="Times New Roman" panose="02020603050405020304" pitchFamily="18" charset="0"/>
              </a:rPr>
              <a:t>Department of Metrology, Standardization </a:t>
            </a:r>
          </a:p>
          <a:p>
            <a:pPr marL="0" indent="0" algn="ctr">
              <a:buNone/>
            </a:pPr>
            <a:r>
              <a:rPr lang="en-US" dirty="0">
                <a:latin typeface="Times New Roman" panose="02020603050405020304" pitchFamily="18" charset="0"/>
                <a:cs typeface="Times New Roman" panose="02020603050405020304" pitchFamily="18" charset="0"/>
              </a:rPr>
              <a:t>and Quality Management</a:t>
            </a:r>
          </a:p>
          <a:p>
            <a:pPr marL="0" indent="0" algn="ctr">
              <a:buNone/>
            </a:pPr>
            <a:r>
              <a:rPr lang="en-US" dirty="0">
                <a:latin typeface="Times New Roman" panose="02020603050405020304" pitchFamily="18" charset="0"/>
                <a:cs typeface="Times New Roman" panose="02020603050405020304" pitchFamily="18" charset="0"/>
              </a:rPr>
              <a:t>Andijan Machine Building Institute</a:t>
            </a:r>
          </a:p>
          <a:p>
            <a:pPr marL="0" indent="0" algn="ctr">
              <a:buNone/>
            </a:pPr>
            <a:r>
              <a:rPr lang="en-US" dirty="0">
                <a:latin typeface="Times New Roman" panose="02020603050405020304" pitchFamily="18" charset="0"/>
                <a:cs typeface="Times New Roman" panose="02020603050405020304" pitchFamily="18" charset="0"/>
              </a:rPr>
              <a:t>Email: </a:t>
            </a:r>
            <a:r>
              <a:rPr lang="en-US" dirty="0">
                <a:latin typeface="Times New Roman" panose="02020603050405020304" pitchFamily="18" charset="0"/>
                <a:cs typeface="Times New Roman" panose="02020603050405020304" pitchFamily="18" charset="0"/>
                <a:hlinkClick r:id="rId3"/>
              </a:rPr>
              <a:t>oabdujabborov93@gmail.com</a:t>
            </a:r>
            <a:r>
              <a:rPr lang="en-US" dirty="0">
                <a:latin typeface="Times New Roman" panose="02020603050405020304" pitchFamily="18" charset="0"/>
                <a:cs typeface="Times New Roman" panose="02020603050405020304" pitchFamily="18" charset="0"/>
              </a:rPr>
              <a:t>  </a:t>
            </a:r>
          </a:p>
        </p:txBody>
      </p:sp>
      <p:sp>
        <p:nvSpPr>
          <p:cNvPr id="4" name="5-конечная звезда 3"/>
          <p:cNvSpPr/>
          <p:nvPr/>
        </p:nvSpPr>
        <p:spPr>
          <a:xfrm>
            <a:off x="10680192" y="5622929"/>
            <a:ext cx="999744"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dirty="0">
                <a:latin typeface="Times New Roman" panose="02020603050405020304" pitchFamily="18" charset="0"/>
                <a:cs typeface="Times New Roman" panose="02020603050405020304" pitchFamily="18" charset="0"/>
              </a:rPr>
              <a:t>1</a:t>
            </a: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25577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CC986F52-258A-42E1-8BBC-CB5923A6C052}"/>
              </a:ext>
            </a:extLst>
          </p:cNvPr>
          <p:cNvSpPr>
            <a:spLocks noGrp="1"/>
          </p:cNvSpPr>
          <p:nvPr>
            <p:ph idx="1"/>
          </p:nvPr>
        </p:nvSpPr>
        <p:spPr>
          <a:xfrm>
            <a:off x="838200" y="481781"/>
            <a:ext cx="10515600" cy="5928851"/>
          </a:xfrm>
        </p:spPr>
        <p:txBody>
          <a:bodyPr>
            <a:normAutofit/>
          </a:bodyPr>
          <a:lstStyle/>
          <a:p>
            <a:pPr marL="0" indent="0" algn="ctr">
              <a:buNone/>
            </a:pPr>
            <a:r>
              <a:rPr lang="en-US" sz="3600" b="1" dirty="0" err="1">
                <a:solidFill>
                  <a:schemeClr val="accent5">
                    <a:lumMod val="75000"/>
                  </a:schemeClr>
                </a:solidFill>
                <a:latin typeface="Times New Roman" panose="02020603050405020304" pitchFamily="18" charset="0"/>
                <a:cs typeface="Times New Roman" panose="02020603050405020304" pitchFamily="18" charset="0"/>
              </a:rPr>
              <a:t>Jihozning</a:t>
            </a:r>
            <a:r>
              <a:rPr lang="en-US" sz="3600" b="1" dirty="0">
                <a:solidFill>
                  <a:schemeClr val="accent5">
                    <a:lumMod val="75000"/>
                  </a:schemeClr>
                </a:solidFill>
                <a:latin typeface="Times New Roman" panose="02020603050405020304" pitchFamily="18" charset="0"/>
                <a:cs typeface="Times New Roman" panose="02020603050405020304" pitchFamily="18" charset="0"/>
              </a:rPr>
              <a:t> </a:t>
            </a:r>
            <a:r>
              <a:rPr lang="en-US" sz="3600" b="1" dirty="0" err="1">
                <a:solidFill>
                  <a:schemeClr val="accent5">
                    <a:lumMod val="75000"/>
                  </a:schemeClr>
                </a:solidFill>
                <a:latin typeface="Times New Roman" panose="02020603050405020304" pitchFamily="18" charset="0"/>
                <a:cs typeface="Times New Roman" panose="02020603050405020304" pitchFamily="18" charset="0"/>
              </a:rPr>
              <a:t>umumiy</a:t>
            </a:r>
            <a:r>
              <a:rPr lang="en-US" sz="3600" b="1" dirty="0">
                <a:solidFill>
                  <a:schemeClr val="accent5">
                    <a:lumMod val="75000"/>
                  </a:schemeClr>
                </a:solidFill>
                <a:latin typeface="Times New Roman" panose="02020603050405020304" pitchFamily="18" charset="0"/>
                <a:cs typeface="Times New Roman" panose="02020603050405020304" pitchFamily="18" charset="0"/>
              </a:rPr>
              <a:t> </a:t>
            </a:r>
            <a:r>
              <a:rPr lang="en-US" sz="3600" b="1" dirty="0" err="1">
                <a:solidFill>
                  <a:schemeClr val="accent5">
                    <a:lumMod val="75000"/>
                  </a:schemeClr>
                </a:solidFill>
                <a:latin typeface="Times New Roman" panose="02020603050405020304" pitchFamily="18" charset="0"/>
                <a:cs typeface="Times New Roman" panose="02020603050405020304" pitchFamily="18" charset="0"/>
              </a:rPr>
              <a:t>samaradorligi</a:t>
            </a:r>
            <a:r>
              <a:rPr lang="en-US" sz="3600" b="1" dirty="0">
                <a:solidFill>
                  <a:schemeClr val="accent5">
                    <a:lumMod val="75000"/>
                  </a:schemeClr>
                </a:solidFill>
                <a:latin typeface="Times New Roman" panose="02020603050405020304" pitchFamily="18" charset="0"/>
                <a:cs typeface="Times New Roman" panose="02020603050405020304" pitchFamily="18" charset="0"/>
              </a:rPr>
              <a:t> </a:t>
            </a:r>
            <a:r>
              <a:rPr lang="en-US" sz="3600" b="1" dirty="0" err="1">
                <a:solidFill>
                  <a:schemeClr val="accent5">
                    <a:lumMod val="75000"/>
                  </a:schemeClr>
                </a:solidFill>
                <a:latin typeface="Times New Roman" panose="02020603050405020304" pitchFamily="18" charset="0"/>
                <a:cs typeface="Times New Roman" panose="02020603050405020304" pitchFamily="18" charset="0"/>
              </a:rPr>
              <a:t>asoslari</a:t>
            </a:r>
            <a:endParaRPr lang="en-US" sz="3600" b="1" dirty="0">
              <a:solidFill>
                <a:schemeClr val="accent5">
                  <a:lumMod val="75000"/>
                </a:schemeClr>
              </a:solidFill>
              <a:latin typeface="Times New Roman" panose="02020603050405020304" pitchFamily="18" charset="0"/>
              <a:cs typeface="Times New Roman" panose="02020603050405020304" pitchFamily="18" charset="0"/>
            </a:endParaRPr>
          </a:p>
          <a:p>
            <a:pPr marL="0" indent="0" algn="ctr">
              <a:buNone/>
            </a:pPr>
            <a:r>
              <a:rPr lang="en-US" dirty="0">
                <a:latin typeface="Times New Roman" panose="02020603050405020304" pitchFamily="18" charset="0"/>
                <a:cs typeface="Times New Roman" panose="02020603050405020304" pitchFamily="18" charset="0"/>
              </a:rPr>
              <a:t>1 </a:t>
            </a:r>
            <a:r>
              <a:rPr lang="en-US" dirty="0" err="1">
                <a:latin typeface="Times New Roman" panose="02020603050405020304" pitchFamily="18" charset="0"/>
                <a:cs typeface="Times New Roman" panose="02020603050405020304" pitchFamily="18" charset="0"/>
              </a:rPr>
              <a:t>Mavzu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Umumiy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profilaktik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xizmat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ko‘rsatish</a:t>
            </a:r>
            <a:endParaRPr lang="en-US" dirty="0">
              <a:latin typeface="Times New Roman" panose="02020603050405020304" pitchFamily="18" charset="0"/>
              <a:cs typeface="Times New Roman" panose="02020603050405020304" pitchFamily="18" charset="0"/>
            </a:endParaRPr>
          </a:p>
          <a:p>
            <a:pPr marL="0" indent="0" algn="ctr">
              <a:buNone/>
            </a:pPr>
            <a:endParaRPr lang="en-US" b="1" dirty="0">
              <a:latin typeface="Times New Roman" panose="02020603050405020304" pitchFamily="18" charset="0"/>
              <a:cs typeface="Times New Roman" panose="02020603050405020304" pitchFamily="18" charset="0"/>
            </a:endParaRPr>
          </a:p>
          <a:p>
            <a:pPr marL="0" indent="0" algn="ctr">
              <a:buNone/>
            </a:pPr>
            <a:r>
              <a:rPr lang="en-US" sz="4000" b="1" dirty="0" err="1">
                <a:solidFill>
                  <a:schemeClr val="accent5">
                    <a:lumMod val="75000"/>
                  </a:schemeClr>
                </a:solidFill>
                <a:latin typeface="Times New Roman" panose="02020603050405020304" pitchFamily="18" charset="0"/>
                <a:cs typeface="Times New Roman" panose="02020603050405020304" pitchFamily="18" charset="0"/>
              </a:rPr>
              <a:t>Ma’ruzachi</a:t>
            </a:r>
            <a:r>
              <a:rPr lang="en-US" sz="4000" b="1" dirty="0">
                <a:solidFill>
                  <a:schemeClr val="accent5">
                    <a:lumMod val="75000"/>
                  </a:schemeClr>
                </a:solidFill>
                <a:latin typeface="Times New Roman" panose="02020603050405020304" pitchFamily="18" charset="0"/>
                <a:cs typeface="Times New Roman" panose="02020603050405020304" pitchFamily="18" charset="0"/>
              </a:rPr>
              <a:t>: </a:t>
            </a:r>
            <a:r>
              <a:rPr lang="en-US" sz="4000" b="1" dirty="0" err="1">
                <a:solidFill>
                  <a:schemeClr val="accent5">
                    <a:lumMod val="75000"/>
                  </a:schemeClr>
                </a:solidFill>
                <a:latin typeface="Times New Roman" panose="02020603050405020304" pitchFamily="18" charset="0"/>
                <a:cs typeface="Times New Roman" panose="02020603050405020304" pitchFamily="18" charset="0"/>
              </a:rPr>
              <a:t>Obidjon</a:t>
            </a:r>
            <a:r>
              <a:rPr lang="en-US" sz="4000" b="1" dirty="0">
                <a:solidFill>
                  <a:schemeClr val="accent5">
                    <a:lumMod val="75000"/>
                  </a:schemeClr>
                </a:solidFill>
                <a:latin typeface="Times New Roman" panose="02020603050405020304" pitchFamily="18" charset="0"/>
                <a:cs typeface="Times New Roman" panose="02020603050405020304" pitchFamily="18" charset="0"/>
              </a:rPr>
              <a:t> </a:t>
            </a:r>
            <a:r>
              <a:rPr lang="en-US" sz="4000" b="1" dirty="0" err="1">
                <a:solidFill>
                  <a:schemeClr val="accent5">
                    <a:lumMod val="75000"/>
                  </a:schemeClr>
                </a:solidFill>
                <a:latin typeface="Times New Roman" panose="02020603050405020304" pitchFamily="18" charset="0"/>
                <a:cs typeface="Times New Roman" panose="02020603050405020304" pitchFamily="18" charset="0"/>
              </a:rPr>
              <a:t>Abdujabborov</a:t>
            </a:r>
            <a:endParaRPr lang="en-US" sz="4000" b="1" dirty="0">
              <a:solidFill>
                <a:schemeClr val="accent5">
                  <a:lumMod val="75000"/>
                </a:schemeClr>
              </a:solidFill>
              <a:latin typeface="Times New Roman" panose="02020603050405020304" pitchFamily="18" charset="0"/>
              <a:cs typeface="Times New Roman" panose="02020603050405020304" pitchFamily="18" charset="0"/>
            </a:endParaRPr>
          </a:p>
          <a:p>
            <a:pPr marL="0" indent="0" algn="ctr">
              <a:buNone/>
            </a:pPr>
            <a:endParaRPr lang="en-US" dirty="0">
              <a:latin typeface="Times New Roman" panose="02020603050405020304" pitchFamily="18" charset="0"/>
              <a:cs typeface="Times New Roman" panose="02020603050405020304" pitchFamily="18" charset="0"/>
            </a:endParaRPr>
          </a:p>
          <a:p>
            <a:pPr marL="0" indent="0" algn="ctr">
              <a:buNone/>
            </a:pPr>
            <a:endParaRPr lang="en-US" dirty="0">
              <a:latin typeface="Times New Roman" panose="02020603050405020304" pitchFamily="18" charset="0"/>
              <a:cs typeface="Times New Roman" panose="02020603050405020304" pitchFamily="18" charset="0"/>
            </a:endParaRPr>
          </a:p>
          <a:p>
            <a:pPr marL="0" indent="0" algn="ctr">
              <a:buNone/>
            </a:pPr>
            <a:r>
              <a:rPr lang="en-US" dirty="0" err="1">
                <a:latin typeface="Times New Roman" panose="02020603050405020304" pitchFamily="18" charset="0"/>
                <a:cs typeface="Times New Roman" panose="02020603050405020304" pitchFamily="18" charset="0"/>
              </a:rPr>
              <a:t>Metrologiya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standartlashtirish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p>
          <a:p>
            <a:pPr marL="0" indent="0" algn="ctr">
              <a:buNone/>
            </a:pPr>
            <a:r>
              <a:rPr lang="en-US" dirty="0" err="1">
                <a:latin typeface="Times New Roman" panose="02020603050405020304" pitchFamily="18" charset="0"/>
                <a:cs typeface="Times New Roman" panose="02020603050405020304" pitchFamily="18" charset="0"/>
              </a:rPr>
              <a:t>sifat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menejmenti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kafedrasi</a:t>
            </a:r>
            <a:endParaRPr lang="en-US" dirty="0">
              <a:latin typeface="Times New Roman" panose="02020603050405020304" pitchFamily="18" charset="0"/>
              <a:cs typeface="Times New Roman" panose="02020603050405020304" pitchFamily="18" charset="0"/>
            </a:endParaRPr>
          </a:p>
          <a:p>
            <a:pPr marL="0" indent="0" algn="ctr">
              <a:buNone/>
            </a:pPr>
            <a:r>
              <a:rPr lang="en-US" dirty="0" err="1">
                <a:latin typeface="Times New Roman" panose="02020603050405020304" pitchFamily="18" charset="0"/>
                <a:cs typeface="Times New Roman" panose="02020603050405020304" pitchFamily="18" charset="0"/>
              </a:rPr>
              <a:t>Andijon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mashinasozlik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instituti</a:t>
            </a:r>
            <a:endParaRPr lang="en-US" dirty="0">
              <a:latin typeface="Times New Roman" panose="02020603050405020304" pitchFamily="18" charset="0"/>
              <a:cs typeface="Times New Roman" panose="02020603050405020304" pitchFamily="18" charset="0"/>
            </a:endParaRPr>
          </a:p>
          <a:p>
            <a:pPr marL="0" indent="0" algn="ctr">
              <a:buNone/>
            </a:pPr>
            <a:r>
              <a:rPr lang="en-US" dirty="0">
                <a:latin typeface="Times New Roman" panose="02020603050405020304" pitchFamily="18" charset="0"/>
                <a:cs typeface="Times New Roman" panose="02020603050405020304" pitchFamily="18" charset="0"/>
              </a:rPr>
              <a:t>Email: </a:t>
            </a:r>
            <a:r>
              <a:rPr lang="en-US" dirty="0">
                <a:latin typeface="Times New Roman" panose="02020603050405020304" pitchFamily="18" charset="0"/>
                <a:cs typeface="Times New Roman" panose="02020603050405020304" pitchFamily="18" charset="0"/>
                <a:hlinkClick r:id="rId2"/>
              </a:rPr>
              <a:t>oabdujabborov93@gmail.com</a:t>
            </a:r>
            <a:r>
              <a:rPr lang="en-US" dirty="0">
                <a:latin typeface="Times New Roman" panose="02020603050405020304" pitchFamily="18" charset="0"/>
                <a:cs typeface="Times New Roman" panose="02020603050405020304" pitchFamily="18" charset="0"/>
              </a:rPr>
              <a:t>  </a:t>
            </a:r>
          </a:p>
        </p:txBody>
      </p:sp>
      <p:sp>
        <p:nvSpPr>
          <p:cNvPr id="4" name="5-конечная звезда 3"/>
          <p:cNvSpPr/>
          <p:nvPr/>
        </p:nvSpPr>
        <p:spPr>
          <a:xfrm>
            <a:off x="10680192" y="5622929"/>
            <a:ext cx="999744"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dirty="0">
                <a:latin typeface="Times New Roman" panose="02020603050405020304" pitchFamily="18" charset="0"/>
                <a:cs typeface="Times New Roman" panose="02020603050405020304" pitchFamily="18" charset="0"/>
              </a:rPr>
              <a:t>2</a:t>
            </a: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083554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225296" y="684014"/>
            <a:ext cx="9765792" cy="646331"/>
          </a:xfrm>
          <a:prstGeom prst="rect">
            <a:avLst/>
          </a:prstGeom>
        </p:spPr>
        <p:txBody>
          <a:bodyPr wrap="square">
            <a:spAutoFit/>
          </a:bodyPr>
          <a:lstStyle/>
          <a:p>
            <a:r>
              <a:rPr lang="en-US" sz="3600" b="1" dirty="0">
                <a:solidFill>
                  <a:srgbClr val="00B0F0"/>
                </a:solidFill>
                <a:latin typeface="Times New Roman" panose="02020603050405020304" pitchFamily="18" charset="0"/>
                <a:ea typeface="Calibri" panose="020F0502020204030204" pitchFamily="34" charset="0"/>
              </a:rPr>
              <a:t>1-Mavzu: </a:t>
            </a:r>
            <a:r>
              <a:rPr lang="en-US" sz="3600" b="1" dirty="0" err="1">
                <a:solidFill>
                  <a:srgbClr val="00B0F0"/>
                </a:solidFill>
                <a:latin typeface="Times New Roman" panose="02020603050405020304" pitchFamily="18" charset="0"/>
                <a:ea typeface="Calibri" panose="020F0502020204030204" pitchFamily="34" charset="0"/>
              </a:rPr>
              <a:t>Umumiy</a:t>
            </a:r>
            <a:r>
              <a:rPr lang="en-US" sz="3600" b="1" dirty="0">
                <a:solidFill>
                  <a:srgbClr val="00B0F0"/>
                </a:solidFill>
                <a:latin typeface="Times New Roman" panose="02020603050405020304" pitchFamily="18" charset="0"/>
                <a:ea typeface="Calibri" panose="020F0502020204030204" pitchFamily="34" charset="0"/>
              </a:rPr>
              <a:t> </a:t>
            </a:r>
            <a:r>
              <a:rPr lang="en-US" sz="3600" b="1" dirty="0" err="1">
                <a:solidFill>
                  <a:srgbClr val="00B0F0"/>
                </a:solidFill>
                <a:latin typeface="Times New Roman" panose="02020603050405020304" pitchFamily="18" charset="0"/>
                <a:ea typeface="Calibri" panose="020F0502020204030204" pitchFamily="34" charset="0"/>
              </a:rPr>
              <a:t>profilaktik</a:t>
            </a:r>
            <a:r>
              <a:rPr lang="en-US" sz="3600" b="1" dirty="0">
                <a:solidFill>
                  <a:srgbClr val="00B0F0"/>
                </a:solidFill>
                <a:latin typeface="Times New Roman" panose="02020603050405020304" pitchFamily="18" charset="0"/>
                <a:ea typeface="Calibri" panose="020F0502020204030204" pitchFamily="34" charset="0"/>
              </a:rPr>
              <a:t> </a:t>
            </a:r>
            <a:r>
              <a:rPr lang="en-US" sz="3600" b="1" dirty="0" err="1">
                <a:solidFill>
                  <a:srgbClr val="00B0F0"/>
                </a:solidFill>
                <a:latin typeface="Times New Roman" panose="02020603050405020304" pitchFamily="18" charset="0"/>
                <a:ea typeface="Calibri" panose="020F0502020204030204" pitchFamily="34" charset="0"/>
              </a:rPr>
              <a:t>xizmat</a:t>
            </a:r>
            <a:r>
              <a:rPr lang="en-US" sz="3600" b="1" dirty="0">
                <a:solidFill>
                  <a:srgbClr val="00B0F0"/>
                </a:solidFill>
                <a:latin typeface="Times New Roman" panose="02020603050405020304" pitchFamily="18" charset="0"/>
                <a:ea typeface="Calibri" panose="020F0502020204030204" pitchFamily="34" charset="0"/>
              </a:rPr>
              <a:t> </a:t>
            </a:r>
            <a:r>
              <a:rPr lang="en-US" sz="3600" b="1" dirty="0" err="1">
                <a:solidFill>
                  <a:srgbClr val="00B0F0"/>
                </a:solidFill>
                <a:latin typeface="Times New Roman" panose="02020603050405020304" pitchFamily="18" charset="0"/>
                <a:ea typeface="Calibri" panose="020F0502020204030204" pitchFamily="34" charset="0"/>
              </a:rPr>
              <a:t>ko’rsatish</a:t>
            </a:r>
            <a:endParaRPr lang="ru-RU" sz="3600" b="1" dirty="0">
              <a:solidFill>
                <a:srgbClr val="00B0F0"/>
              </a:solidFill>
            </a:endParaRPr>
          </a:p>
        </p:txBody>
      </p:sp>
      <p:sp>
        <p:nvSpPr>
          <p:cNvPr id="5" name="Прямоугольник 4"/>
          <p:cNvSpPr/>
          <p:nvPr/>
        </p:nvSpPr>
        <p:spPr>
          <a:xfrm>
            <a:off x="488373" y="1978845"/>
            <a:ext cx="11596253" cy="3697166"/>
          </a:xfrm>
          <a:prstGeom prst="rect">
            <a:avLst/>
          </a:prstGeom>
        </p:spPr>
        <p:txBody>
          <a:bodyPr wrap="square">
            <a:spAutoFit/>
          </a:bodyPr>
          <a:lstStyle/>
          <a:p>
            <a:pPr algn="ctr">
              <a:lnSpc>
                <a:spcPct val="150000"/>
              </a:lnSpc>
            </a:pPr>
            <a:r>
              <a:rPr lang="en-US" sz="3200" b="1" dirty="0" err="1">
                <a:latin typeface="Times New Roman" panose="02020603050405020304" pitchFamily="18" charset="0"/>
                <a:cs typeface="Times New Roman" panose="02020603050405020304" pitchFamily="18" charset="0"/>
              </a:rPr>
              <a:t>Reja</a:t>
            </a:r>
            <a:r>
              <a:rPr lang="en-US" sz="3200" b="1" dirty="0">
                <a:latin typeface="Times New Roman" panose="02020603050405020304" pitchFamily="18" charset="0"/>
                <a:cs typeface="Times New Roman" panose="02020603050405020304" pitchFamily="18" charset="0"/>
              </a:rPr>
              <a:t>: </a:t>
            </a:r>
          </a:p>
          <a:p>
            <a:pPr>
              <a:lnSpc>
                <a:spcPct val="150000"/>
              </a:lnSpc>
            </a:pPr>
            <a:r>
              <a:rPr lang="uz-Latn-UZ" sz="3200" dirty="0">
                <a:latin typeface="Times New Roman" panose="02020603050405020304" pitchFamily="18" charset="0"/>
                <a:cs typeface="Times New Roman" panose="02020603050405020304" pitchFamily="18" charset="0"/>
              </a:rPr>
              <a:t>1.  Umumiy profilaktik xizmat ko‘rsatishga kirish </a:t>
            </a:r>
          </a:p>
          <a:p>
            <a:pPr>
              <a:lnSpc>
                <a:spcPct val="150000"/>
              </a:lnSpc>
            </a:pPr>
            <a:r>
              <a:rPr lang="uz-Latn-UZ" sz="3200" dirty="0">
                <a:latin typeface="Times New Roman" panose="02020603050405020304" pitchFamily="18" charset="0"/>
                <a:cs typeface="Times New Roman" panose="02020603050405020304" pitchFamily="18" charset="0"/>
              </a:rPr>
              <a:t>2.  Umumiy profilaktik xizmat ko‘rsatishning qisqacha tarixi </a:t>
            </a:r>
          </a:p>
          <a:p>
            <a:pPr>
              <a:lnSpc>
                <a:spcPct val="150000"/>
              </a:lnSpc>
            </a:pPr>
            <a:r>
              <a:rPr lang="uz-Latn-UZ" sz="3200" dirty="0">
                <a:latin typeface="Times New Roman" panose="02020603050405020304" pitchFamily="18" charset="0"/>
                <a:cs typeface="Times New Roman" panose="02020603050405020304" pitchFamily="18" charset="0"/>
              </a:rPr>
              <a:t>3.  Umumiy profilaktik xizmat ko‘rsatishnin</a:t>
            </a:r>
            <a:r>
              <a:rPr lang="en-US" sz="3200" dirty="0">
                <a:latin typeface="Times New Roman" panose="02020603050405020304" pitchFamily="18" charset="0"/>
                <a:cs typeface="Times New Roman" panose="02020603050405020304" pitchFamily="18" charset="0"/>
              </a:rPr>
              <a:t>g </a:t>
            </a:r>
            <a:r>
              <a:rPr lang="uz-Latn-UZ" sz="3200" dirty="0">
                <a:latin typeface="Times New Roman" panose="02020603050405020304" pitchFamily="18" charset="0"/>
                <a:cs typeface="Times New Roman" panose="02020603050405020304" pitchFamily="18" charset="0"/>
              </a:rPr>
              <a:t>maqsadlari va faoliyati</a:t>
            </a:r>
          </a:p>
          <a:p>
            <a:pPr>
              <a:lnSpc>
                <a:spcPct val="150000"/>
              </a:lnSpc>
            </a:pPr>
            <a:r>
              <a:rPr lang="uz-Latn-UZ" sz="3200" dirty="0">
                <a:latin typeface="Times New Roman" panose="02020603050405020304" pitchFamily="18" charset="0"/>
                <a:cs typeface="Times New Roman" panose="02020603050405020304" pitchFamily="18" charset="0"/>
              </a:rPr>
              <a:t>4.  Tejamkor ishlab chiqarish kontseptsiyasining umumiy ko'rinishi.</a:t>
            </a:r>
            <a:endParaRPr lang="ru-RU" sz="3200" dirty="0">
              <a:latin typeface="Times New Roman" panose="02020603050405020304" pitchFamily="18" charset="0"/>
              <a:cs typeface="Times New Roman" panose="02020603050405020304" pitchFamily="18" charset="0"/>
            </a:endParaRPr>
          </a:p>
        </p:txBody>
      </p:sp>
      <p:sp>
        <p:nvSpPr>
          <p:cNvPr id="6" name="5-конечная звезда 5"/>
          <p:cNvSpPr/>
          <p:nvPr/>
        </p:nvSpPr>
        <p:spPr>
          <a:xfrm>
            <a:off x="10680192" y="5622929"/>
            <a:ext cx="999744"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dirty="0">
                <a:latin typeface="Times New Roman" panose="02020603050405020304" pitchFamily="18" charset="0"/>
                <a:cs typeface="Times New Roman" panose="02020603050405020304" pitchFamily="18" charset="0"/>
              </a:rPr>
              <a:t>3</a:t>
            </a: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217526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rgbClr val="FFFF00"/>
          </a:solidFill>
          <a:ln>
            <a:solidFill>
              <a:srgbClr val="FF0000"/>
            </a:solidFill>
          </a:ln>
        </p:spPr>
        <p:style>
          <a:lnRef idx="2">
            <a:schemeClr val="accent1"/>
          </a:lnRef>
          <a:fillRef idx="1">
            <a:schemeClr val="lt1"/>
          </a:fillRef>
          <a:effectRef idx="0">
            <a:schemeClr val="accent1"/>
          </a:effectRef>
          <a:fontRef idx="minor">
            <a:schemeClr val="dk1"/>
          </a:fontRef>
        </p:style>
        <p:txBody>
          <a:bodyPr>
            <a:normAutofit/>
          </a:bodyPr>
          <a:lstStyle/>
          <a:p>
            <a:pPr algn="ctr"/>
            <a:r>
              <a:rPr lang="en-US" sz="3600" dirty="0">
                <a:latin typeface="Times New Roman" panose="02020603050405020304" pitchFamily="18" charset="0"/>
                <a:cs typeface="Times New Roman" panose="02020603050405020304" pitchFamily="18" charset="0"/>
              </a:rPr>
              <a:t>I. </a:t>
            </a:r>
            <a:r>
              <a:rPr lang="uz-Latn-UZ" sz="3600" dirty="0">
                <a:latin typeface="Times New Roman" panose="02020603050405020304" pitchFamily="18" charset="0"/>
                <a:cs typeface="Times New Roman" panose="02020603050405020304" pitchFamily="18" charset="0"/>
              </a:rPr>
              <a:t>Umumiy profilaktik xizmat ko‘rsatishga kirish</a:t>
            </a:r>
            <a:endParaRPr lang="ru-RU" sz="3600" dirty="0"/>
          </a:p>
        </p:txBody>
      </p:sp>
      <p:sp>
        <p:nvSpPr>
          <p:cNvPr id="3" name="Объект 2"/>
          <p:cNvSpPr>
            <a:spLocks noGrp="1"/>
          </p:cNvSpPr>
          <p:nvPr>
            <p:ph idx="1"/>
          </p:nvPr>
        </p:nvSpPr>
        <p:spPr>
          <a:xfrm>
            <a:off x="1359776" y="1834262"/>
            <a:ext cx="9472448" cy="4351338"/>
          </a:xfrm>
        </p:spPr>
        <p:style>
          <a:lnRef idx="2">
            <a:schemeClr val="accent2"/>
          </a:lnRef>
          <a:fillRef idx="1">
            <a:schemeClr val="lt1"/>
          </a:fillRef>
          <a:effectRef idx="0">
            <a:schemeClr val="accent2"/>
          </a:effectRef>
          <a:fontRef idx="minor">
            <a:schemeClr val="dk1"/>
          </a:fontRef>
        </p:style>
        <p:txBody>
          <a:bodyPr>
            <a:normAutofit/>
          </a:bodyPr>
          <a:lstStyle/>
          <a:p>
            <a:pPr marL="0" indent="0" algn="ctr">
              <a:buNone/>
            </a:pPr>
            <a:r>
              <a:rPr lang="ru-RU" sz="3600" dirty="0" err="1">
                <a:latin typeface="Times New Roman" panose="02020603050405020304" pitchFamily="18" charset="0"/>
                <a:cs typeface="Times New Roman" panose="02020603050405020304" pitchFamily="18" charset="0"/>
              </a:rPr>
              <a:t>Har</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doim</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mahsuldorlik</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va</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samaradorlikni</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anglab</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etadigan</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zamonaviy</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dunyomizda</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biz</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o'lchovning</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muhimligini</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juda</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yaxshi</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tushundik</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Ushbu</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bobda</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samaradorlik</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va</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samaradorlikni</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o'lchash</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va</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oshirish</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bo'yicha</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ba'zi</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asosiy</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tushunchalar</a:t>
            </a:r>
            <a:r>
              <a:rPr lang="ru-RU" sz="3600" dirty="0">
                <a:latin typeface="Times New Roman" panose="02020603050405020304" pitchFamily="18" charset="0"/>
                <a:cs typeface="Times New Roman" panose="02020603050405020304" pitchFamily="18" charset="0"/>
              </a:rPr>
              <a:t> </a:t>
            </a:r>
            <a:r>
              <a:rPr lang="ru-RU" sz="3600" dirty="0" err="1">
                <a:latin typeface="Times New Roman" panose="02020603050405020304" pitchFamily="18" charset="0"/>
                <a:cs typeface="Times New Roman" panose="02020603050405020304" pitchFamily="18" charset="0"/>
              </a:rPr>
              <a:t>keltirilgan</a:t>
            </a:r>
            <a:endParaRPr lang="ru-RU" sz="3600" dirty="0">
              <a:latin typeface="Times New Roman" panose="02020603050405020304" pitchFamily="18" charset="0"/>
              <a:cs typeface="Times New Roman" panose="02020603050405020304" pitchFamily="18" charset="0"/>
            </a:endParaRPr>
          </a:p>
        </p:txBody>
      </p:sp>
      <p:sp>
        <p:nvSpPr>
          <p:cNvPr id="10" name="5-конечная звезда 9"/>
          <p:cNvSpPr/>
          <p:nvPr/>
        </p:nvSpPr>
        <p:spPr>
          <a:xfrm>
            <a:off x="10735056" y="5750945"/>
            <a:ext cx="999744"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dirty="0">
                <a:latin typeface="Times New Roman" panose="02020603050405020304" pitchFamily="18" charset="0"/>
                <a:cs typeface="Times New Roman" panose="02020603050405020304" pitchFamily="18" charset="0"/>
              </a:rPr>
              <a:t>4</a:t>
            </a: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986398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28472" y="380873"/>
            <a:ext cx="6275832" cy="4428872"/>
          </a:xfrm>
        </p:spPr>
        <p:style>
          <a:lnRef idx="2">
            <a:schemeClr val="accent1"/>
          </a:lnRef>
          <a:fillRef idx="1">
            <a:schemeClr val="lt1"/>
          </a:fillRef>
          <a:effectRef idx="0">
            <a:schemeClr val="accent1"/>
          </a:effectRef>
          <a:fontRef idx="minor">
            <a:schemeClr val="dk1"/>
          </a:fontRef>
        </p:style>
        <p:txBody>
          <a:bodyPr/>
          <a:lstStyle/>
          <a:p>
            <a:pPr marL="0" indent="0">
              <a:buNone/>
            </a:pPr>
            <a:r>
              <a:rPr lang="ru-RU" dirty="0" err="1">
                <a:latin typeface="Times New Roman" panose="02020603050405020304" pitchFamily="18" charset="0"/>
                <a:cs typeface="Times New Roman" panose="02020603050405020304" pitchFamily="18" charset="0"/>
              </a:rPr>
              <a:t>Biz</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aniqlagan</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ko'rsatkichlar</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jami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profilaktik</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xizmat</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ko'rsatish</a:t>
            </a:r>
            <a:r>
              <a:rPr lang="ru-RU" dirty="0">
                <a:latin typeface="Times New Roman" panose="02020603050405020304" pitchFamily="18" charset="0"/>
                <a:cs typeface="Times New Roman" panose="02020603050405020304" pitchFamily="18" charset="0"/>
              </a:rPr>
              <a:t> (TPM), </a:t>
            </a:r>
            <a:r>
              <a:rPr lang="ru-RU" dirty="0" err="1">
                <a:latin typeface="Times New Roman" panose="02020603050405020304" pitchFamily="18" charset="0"/>
                <a:cs typeface="Times New Roman" panose="02020603050405020304" pitchFamily="18" charset="0"/>
              </a:rPr>
              <a:t>uskunaning</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umumiy</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samaradorligi</a:t>
            </a:r>
            <a:r>
              <a:rPr lang="ru-RU" dirty="0">
                <a:latin typeface="Times New Roman" panose="02020603050405020304" pitchFamily="18" charset="0"/>
                <a:cs typeface="Times New Roman" panose="02020603050405020304" pitchFamily="18" charset="0"/>
              </a:rPr>
              <a:t> (OEE), </a:t>
            </a:r>
            <a:r>
              <a:rPr lang="ru-RU" dirty="0" err="1">
                <a:latin typeface="Times New Roman" panose="02020603050405020304" pitchFamily="18" charset="0"/>
                <a:cs typeface="Times New Roman" panose="02020603050405020304" pitchFamily="18" charset="0"/>
              </a:rPr>
              <a:t>tejamkorlik</a:t>
            </a:r>
            <a:r>
              <a:rPr lang="ru-RU" dirty="0">
                <a:latin typeface="Times New Roman" panose="02020603050405020304" pitchFamily="18" charset="0"/>
                <a:cs typeface="Times New Roman" panose="02020603050405020304" pitchFamily="18" charset="0"/>
              </a:rPr>
              <a:t>, 5S </a:t>
            </a:r>
            <a:r>
              <a:rPr lang="ru-RU" dirty="0" err="1">
                <a:latin typeface="Times New Roman" panose="02020603050405020304" pitchFamily="18" charset="0"/>
                <a:cs typeface="Times New Roman" panose="02020603050405020304" pitchFamily="18" charset="0"/>
              </a:rPr>
              <a:t>va</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virtual</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zavoddir</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Har</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doim</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mahsuldorlik</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va</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samaradorlikni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anglab</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etadigan</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zamonaviy</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dunyomizda</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biz</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o'lchovning</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muhimligini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juda</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yaxshi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tushundik</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Ushbu</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bobda</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samaradorlik</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va</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samaradorlikni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o'lchash</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va</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oshirish</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bo'yicha</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ba'zi</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asosiy</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tushunchalar</a:t>
            </a:r>
            <a:r>
              <a:rPr lang="ru-RU" dirty="0">
                <a:latin typeface="Times New Roman" panose="02020603050405020304" pitchFamily="18" charset="0"/>
                <a:cs typeface="Times New Roman" panose="02020603050405020304" pitchFamily="18" charset="0"/>
              </a:rPr>
              <a:t> </a:t>
            </a:r>
            <a:r>
              <a:rPr lang="ru-RU" dirty="0" err="1">
                <a:latin typeface="Times New Roman" panose="02020603050405020304" pitchFamily="18" charset="0"/>
                <a:cs typeface="Times New Roman" panose="02020603050405020304" pitchFamily="18" charset="0"/>
              </a:rPr>
              <a:t>keltirilgan</a:t>
            </a:r>
            <a:r>
              <a:rPr lang="ru-RU" dirty="0">
                <a:latin typeface="Times New Roman" panose="02020603050405020304" pitchFamily="18" charset="0"/>
                <a:cs typeface="Times New Roman" panose="02020603050405020304" pitchFamily="18" charset="0"/>
              </a:rPr>
              <a:t>.</a:t>
            </a:r>
          </a:p>
          <a:p>
            <a:pPr marL="0" indent="0">
              <a:buNone/>
            </a:pPr>
            <a:endParaRPr lang="ru-RU" dirty="0">
              <a:latin typeface="Times New Roman" panose="02020603050405020304" pitchFamily="18" charset="0"/>
              <a:cs typeface="Times New Roman" panose="02020603050405020304" pitchFamily="18" charset="0"/>
            </a:endParaRPr>
          </a:p>
        </p:txBody>
      </p:sp>
      <p:grpSp>
        <p:nvGrpSpPr>
          <p:cNvPr id="7" name="Группа 6"/>
          <p:cNvGrpSpPr/>
          <p:nvPr/>
        </p:nvGrpSpPr>
        <p:grpSpPr>
          <a:xfrm>
            <a:off x="7004304" y="380873"/>
            <a:ext cx="4760340" cy="3008943"/>
            <a:chOff x="7004304" y="380873"/>
            <a:chExt cx="4760340" cy="3008943"/>
          </a:xfrm>
        </p:grpSpPr>
        <p:pic>
          <p:nvPicPr>
            <p:cNvPr id="2050" name="Picture 2" descr="What is OE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187183" y="380873"/>
              <a:ext cx="4577461" cy="2608833"/>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7004304" y="2989706"/>
              <a:ext cx="4760340" cy="400110"/>
            </a:xfrm>
            <a:prstGeom prst="rect">
              <a:avLst/>
            </a:prstGeom>
          </p:spPr>
          <p:txBody>
            <a:bodyPr wrap="square">
              <a:spAutoFit/>
            </a:bodyPr>
            <a:lstStyle/>
            <a:p>
              <a:r>
                <a:rPr lang="en-US" sz="1000" dirty="0">
                  <a:latin typeface="Times New Roman" panose="02020603050405020304" pitchFamily="18" charset="0"/>
                  <a:cs typeface="Times New Roman" panose="02020603050405020304" pitchFamily="18" charset="0"/>
                </a:rPr>
                <a:t>SSDSI Blog. (2020). </a:t>
              </a:r>
              <a:r>
                <a:rPr lang="en-US" sz="1000" i="1" dirty="0">
                  <a:latin typeface="Times New Roman" panose="02020603050405020304" pitchFamily="18" charset="0"/>
                  <a:cs typeface="Times New Roman" panose="02020603050405020304" pitchFamily="18" charset="0"/>
                </a:rPr>
                <a:t>What is OEE?</a:t>
              </a:r>
              <a:r>
                <a:rPr lang="en-US" sz="1000" dirty="0">
                  <a:latin typeface="Times New Roman" panose="02020603050405020304" pitchFamily="18" charset="0"/>
                  <a:cs typeface="Times New Roman" panose="02020603050405020304" pitchFamily="18" charset="0"/>
                </a:rPr>
                <a:t>. Illustration. SSDSI</a:t>
              </a:r>
              <a:endParaRPr lang="en-US" sz="1000" i="1" dirty="0">
                <a:latin typeface="Times New Roman" panose="02020603050405020304" pitchFamily="18" charset="0"/>
                <a:cs typeface="Times New Roman" panose="02020603050405020304" pitchFamily="18" charset="0"/>
              </a:endParaRPr>
            </a:p>
            <a:p>
              <a:r>
                <a:rPr lang="ru-RU" sz="1000" dirty="0">
                  <a:latin typeface="Times New Roman" panose="02020603050405020304" pitchFamily="18" charset="0"/>
                  <a:cs typeface="Times New Roman" panose="02020603050405020304" pitchFamily="18" charset="0"/>
                  <a:hlinkClick r:id="rId3"/>
                </a:rPr>
                <a:t>https://sixsigmadsi.com/wp-content/uploads/2022/05/120-What-is-OEE.jpg</a:t>
              </a:r>
              <a:r>
                <a:rPr lang="en-US" sz="1000" dirty="0">
                  <a:latin typeface="Times New Roman" panose="02020603050405020304" pitchFamily="18" charset="0"/>
                  <a:cs typeface="Times New Roman" panose="02020603050405020304" pitchFamily="18" charset="0"/>
                </a:rPr>
                <a:t> </a:t>
              </a:r>
              <a:endParaRPr lang="ru-RU" sz="1000" dirty="0">
                <a:latin typeface="Times New Roman" panose="02020603050405020304" pitchFamily="18" charset="0"/>
                <a:cs typeface="Times New Roman" panose="02020603050405020304" pitchFamily="18" charset="0"/>
              </a:endParaRPr>
            </a:p>
          </p:txBody>
        </p:sp>
      </p:grpSp>
      <p:grpSp>
        <p:nvGrpSpPr>
          <p:cNvPr id="10" name="Группа 9"/>
          <p:cNvGrpSpPr/>
          <p:nvPr/>
        </p:nvGrpSpPr>
        <p:grpSpPr>
          <a:xfrm>
            <a:off x="7187183" y="3764687"/>
            <a:ext cx="4796915" cy="2105796"/>
            <a:chOff x="7004304" y="3677409"/>
            <a:chExt cx="4796915" cy="2105796"/>
          </a:xfrm>
        </p:grpSpPr>
        <p:sp>
          <p:nvSpPr>
            <p:cNvPr id="8" name="Прямоугольник 7"/>
            <p:cNvSpPr/>
            <p:nvPr/>
          </p:nvSpPr>
          <p:spPr>
            <a:xfrm>
              <a:off x="7187182" y="5321540"/>
              <a:ext cx="4614037" cy="461665"/>
            </a:xfrm>
            <a:prstGeom prst="rect">
              <a:avLst/>
            </a:prstGeom>
          </p:spPr>
          <p:txBody>
            <a:bodyPr wrap="square">
              <a:spAutoFit/>
            </a:bodyPr>
            <a:lstStyle/>
            <a:p>
              <a:r>
                <a:rPr lang="en-US" sz="800" dirty="0">
                  <a:latin typeface="Times New Roman" panose="02020603050405020304" pitchFamily="18" charset="0"/>
                  <a:cs typeface="Times New Roman" panose="02020603050405020304" pitchFamily="18" charset="0"/>
                </a:rPr>
                <a:t>Quality Gurus. (2020). </a:t>
              </a:r>
              <a:r>
                <a:rPr lang="en-US" sz="800" i="1" dirty="0">
                  <a:latin typeface="Times New Roman" panose="02020603050405020304" pitchFamily="18" charset="0"/>
                  <a:cs typeface="Times New Roman" panose="02020603050405020304" pitchFamily="18" charset="0"/>
                </a:rPr>
                <a:t>5S for Workplace Improvement</a:t>
              </a:r>
              <a:r>
                <a:rPr lang="en-US" sz="800" dirty="0">
                  <a:latin typeface="Times New Roman" panose="02020603050405020304" pitchFamily="18" charset="0"/>
                  <a:cs typeface="Times New Roman" panose="02020603050405020304" pitchFamily="18" charset="0"/>
                </a:rPr>
                <a:t>. Illustration. Quality Gurus</a:t>
              </a:r>
            </a:p>
            <a:p>
              <a:r>
                <a:rPr lang="en-US" sz="800" dirty="0">
                  <a:latin typeface="Times New Roman" panose="02020603050405020304" pitchFamily="18" charset="0"/>
                  <a:cs typeface="Times New Roman" panose="02020603050405020304" pitchFamily="18" charset="0"/>
                  <a:hlinkClick r:id="rId4"/>
                </a:rPr>
                <a:t>https://cdn.qualitygurus.com/wp-content/uploads/2022/12/5S-Methodology-scaled.jpg?compress=true&amp;quality=80&amp;w=800&amp;dpr=1.3</a:t>
              </a:r>
              <a:r>
                <a:rPr lang="en-US" sz="800" dirty="0">
                  <a:latin typeface="Times New Roman" panose="02020603050405020304" pitchFamily="18" charset="0"/>
                  <a:cs typeface="Times New Roman" panose="02020603050405020304" pitchFamily="18" charset="0"/>
                </a:rPr>
                <a:t> </a:t>
              </a:r>
              <a:endParaRPr lang="ru-RU" sz="800" dirty="0">
                <a:latin typeface="Times New Roman" panose="02020603050405020304" pitchFamily="18" charset="0"/>
                <a:cs typeface="Times New Roman" panose="02020603050405020304" pitchFamily="18" charset="0"/>
              </a:endParaRPr>
            </a:p>
          </p:txBody>
        </p:sp>
        <p:pic>
          <p:nvPicPr>
            <p:cNvPr id="9" name="Рисунок 8"/>
            <p:cNvPicPr>
              <a:picLocks noChangeAspect="1"/>
            </p:cNvPicPr>
            <p:nvPr/>
          </p:nvPicPr>
          <p:blipFill>
            <a:blip r:embed="rId5"/>
            <a:stretch>
              <a:fillRect/>
            </a:stretch>
          </p:blipFill>
          <p:spPr>
            <a:xfrm>
              <a:off x="7004304" y="3677409"/>
              <a:ext cx="4760340" cy="1457487"/>
            </a:xfrm>
            <a:prstGeom prst="rect">
              <a:avLst/>
            </a:prstGeom>
          </p:spPr>
        </p:pic>
      </p:grpSp>
      <p:grpSp>
        <p:nvGrpSpPr>
          <p:cNvPr id="12" name="Группа 11"/>
          <p:cNvGrpSpPr/>
          <p:nvPr/>
        </p:nvGrpSpPr>
        <p:grpSpPr>
          <a:xfrm>
            <a:off x="613416" y="5000403"/>
            <a:ext cx="5398762" cy="1586201"/>
            <a:chOff x="598557" y="4747714"/>
            <a:chExt cx="6095999" cy="1861205"/>
          </a:xfrm>
        </p:grpSpPr>
        <p:pic>
          <p:nvPicPr>
            <p:cNvPr id="2054" name="Picture 6" descr="TPM: Total Productive Maintenance - An Introductio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28472" y="4747714"/>
              <a:ext cx="3057143" cy="1701650"/>
            </a:xfrm>
            <a:prstGeom prst="rect">
              <a:avLst/>
            </a:prstGeom>
            <a:noFill/>
            <a:extLst>
              <a:ext uri="{909E8E84-426E-40DD-AFC4-6F175D3DCCD1}">
                <a14:hiddenFill xmlns:a14="http://schemas.microsoft.com/office/drawing/2010/main">
                  <a:solidFill>
                    <a:srgbClr val="FFFFFF"/>
                  </a:solidFill>
                </a14:hiddenFill>
              </a:ext>
            </a:extLst>
          </p:spPr>
        </p:pic>
        <p:sp>
          <p:nvSpPr>
            <p:cNvPr id="11" name="Прямоугольник 10"/>
            <p:cNvSpPr/>
            <p:nvPr/>
          </p:nvSpPr>
          <p:spPr>
            <a:xfrm>
              <a:off x="598557" y="6211669"/>
              <a:ext cx="6095999" cy="397250"/>
            </a:xfrm>
            <a:prstGeom prst="rect">
              <a:avLst/>
            </a:prstGeom>
          </p:spPr>
          <p:txBody>
            <a:bodyPr>
              <a:spAutoFit/>
            </a:bodyPr>
            <a:lstStyle/>
            <a:p>
              <a:r>
                <a:rPr lang="en-US" sz="800" dirty="0">
                  <a:latin typeface="Times New Roman" panose="02020603050405020304" pitchFamily="18" charset="0"/>
                  <a:cs typeface="Times New Roman" panose="02020603050405020304" pitchFamily="18" charset="0"/>
                </a:rPr>
                <a:t>GBMP. (2022). </a:t>
              </a:r>
              <a:r>
                <a:rPr lang="en-US" sz="800" i="1" dirty="0">
                  <a:latin typeface="Times New Roman" panose="02020603050405020304" pitchFamily="18" charset="0"/>
                  <a:cs typeface="Times New Roman" panose="02020603050405020304" pitchFamily="18" charset="0"/>
                </a:rPr>
                <a:t>TPM: Total Productive Maintenance - An Introduction</a:t>
              </a:r>
              <a:r>
                <a:rPr lang="en-US" sz="800" dirty="0">
                  <a:latin typeface="Times New Roman" panose="02020603050405020304" pitchFamily="18" charset="0"/>
                  <a:cs typeface="Times New Roman" panose="02020603050405020304" pitchFamily="18" charset="0"/>
                </a:rPr>
                <a:t>. Illustration. </a:t>
              </a:r>
            </a:p>
            <a:p>
              <a:r>
                <a:rPr lang="ru-RU" sz="800" dirty="0">
                  <a:latin typeface="Times New Roman" panose="02020603050405020304" pitchFamily="18" charset="0"/>
                  <a:cs typeface="Times New Roman" panose="02020603050405020304" pitchFamily="18" charset="0"/>
                  <a:hlinkClick r:id="rId7"/>
                </a:rPr>
                <a:t>https://www.shopgbmp.org/uploads/4/3/0/8/43084823/s621636720869132824_p150_i13_w1784.jpeg</a:t>
              </a:r>
              <a:r>
                <a:rPr lang="en-US" sz="800" dirty="0">
                  <a:latin typeface="Times New Roman" panose="02020603050405020304" pitchFamily="18" charset="0"/>
                  <a:cs typeface="Times New Roman" panose="02020603050405020304" pitchFamily="18" charset="0"/>
                </a:rPr>
                <a:t> </a:t>
              </a:r>
              <a:endParaRPr lang="ru-RU" sz="800" dirty="0">
                <a:latin typeface="Times New Roman" panose="02020603050405020304" pitchFamily="18" charset="0"/>
                <a:cs typeface="Times New Roman" panose="02020603050405020304" pitchFamily="18" charset="0"/>
              </a:endParaRPr>
            </a:p>
          </p:txBody>
        </p:sp>
      </p:grpSp>
      <p:sp>
        <p:nvSpPr>
          <p:cNvPr id="15" name="5-конечная звезда 14"/>
          <p:cNvSpPr/>
          <p:nvPr/>
        </p:nvSpPr>
        <p:spPr>
          <a:xfrm>
            <a:off x="10801476" y="5716595"/>
            <a:ext cx="999744"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dirty="0">
                <a:latin typeface="Times New Roman" panose="02020603050405020304" pitchFamily="18" charset="0"/>
                <a:cs typeface="Times New Roman" panose="02020603050405020304" pitchFamily="18" charset="0"/>
              </a:rPr>
              <a:t>5</a:t>
            </a: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266328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092708" y="563753"/>
            <a:ext cx="10006584" cy="1959991"/>
          </a:xfrm>
        </p:spPr>
        <p:style>
          <a:lnRef idx="2">
            <a:schemeClr val="accent1"/>
          </a:lnRef>
          <a:fillRef idx="1">
            <a:schemeClr val="lt1"/>
          </a:fillRef>
          <a:effectRef idx="0">
            <a:schemeClr val="accent1"/>
          </a:effectRef>
          <a:fontRef idx="minor">
            <a:schemeClr val="dk1"/>
          </a:fontRef>
        </p:style>
        <p:txBody>
          <a:bodyPr>
            <a:normAutofit lnSpcReduction="10000"/>
          </a:bodyPr>
          <a:lstStyle/>
          <a:p>
            <a:pPr marL="0" indent="0" algn="ctr">
              <a:buNone/>
            </a:pPr>
            <a:r>
              <a:rPr lang="en-US" dirty="0" err="1">
                <a:latin typeface="Times New Roman" panose="02020603050405020304" pitchFamily="18" charset="0"/>
                <a:cs typeface="Times New Roman" panose="02020603050405020304" pitchFamily="18" charset="0"/>
              </a:rPr>
              <a:t>Umumiy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profilaktik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xizmat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ko‘rsatishda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mexanizatorlar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muntazam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texnik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xizmat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ko'rsatish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vazifalarining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qismini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ba'zan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hammasini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bajaradilar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Ushbu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avtomatik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texnik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xizmat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ko'rsatish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samarali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harakatlarni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ta'minlaydi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chunki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mashina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butunlay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jamoaning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mulki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hisoblanadi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marL="0" indent="0">
              <a:buNone/>
            </a:pPr>
            <a:endParaRPr lang="ru-RU" dirty="0">
              <a:latin typeface="Times New Roman" panose="02020603050405020304" pitchFamily="18" charset="0"/>
              <a:cs typeface="Times New Roman" panose="02020603050405020304" pitchFamily="18" charset="0"/>
            </a:endParaRPr>
          </a:p>
        </p:txBody>
      </p:sp>
      <p:grpSp>
        <p:nvGrpSpPr>
          <p:cNvPr id="8" name="Группа 7"/>
          <p:cNvGrpSpPr/>
          <p:nvPr/>
        </p:nvGrpSpPr>
        <p:grpSpPr>
          <a:xfrm>
            <a:off x="746760" y="2523744"/>
            <a:ext cx="5910072" cy="3540401"/>
            <a:chOff x="746760" y="2523744"/>
            <a:chExt cx="6096000" cy="2952663"/>
          </a:xfrm>
        </p:grpSpPr>
        <p:pic>
          <p:nvPicPr>
            <p:cNvPr id="3074" name="Picture 2" descr="TITAN CMMS - Total Productive Maintenance Strategy | 8 Pilla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6760" y="2523744"/>
              <a:ext cx="5820239" cy="2862427"/>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746760" y="5091382"/>
              <a:ext cx="6096000" cy="385025"/>
            </a:xfrm>
            <a:prstGeom prst="rect">
              <a:avLst/>
            </a:prstGeom>
          </p:spPr>
          <p:txBody>
            <a:bodyPr>
              <a:spAutoFit/>
            </a:bodyPr>
            <a:lstStyle/>
            <a:p>
              <a:r>
                <a:rPr lang="en-US" sz="800" dirty="0">
                  <a:latin typeface="Times New Roman" panose="02020603050405020304" pitchFamily="18" charset="0"/>
                  <a:cs typeface="Times New Roman" panose="02020603050405020304" pitchFamily="18" charset="0"/>
                </a:rPr>
                <a:t>CMMS. (2022). </a:t>
              </a:r>
              <a:r>
                <a:rPr lang="en-US" sz="800" i="1" dirty="0">
                  <a:latin typeface="Times New Roman" panose="02020603050405020304" pitchFamily="18" charset="0"/>
                  <a:cs typeface="Times New Roman" panose="02020603050405020304" pitchFamily="18" charset="0"/>
                </a:rPr>
                <a:t>Total Productive Maintenance (TPM)</a:t>
              </a:r>
              <a:r>
                <a:rPr lang="en-US" sz="800" dirty="0">
                  <a:latin typeface="Times New Roman" panose="02020603050405020304" pitchFamily="18" charset="0"/>
                  <a:cs typeface="Times New Roman" panose="02020603050405020304" pitchFamily="18" charset="0"/>
                </a:rPr>
                <a:t>. Illustration.  </a:t>
              </a:r>
              <a:r>
                <a:rPr lang="ru-RU" sz="800" dirty="0">
                  <a:latin typeface="Times New Roman" panose="02020603050405020304" pitchFamily="18" charset="0"/>
                  <a:cs typeface="Times New Roman" panose="02020603050405020304" pitchFamily="18" charset="0"/>
                  <a:hlinkClick r:id="rId3"/>
                </a:rPr>
                <a:t>https://cmmssoftware.leantransitionsolutions.com/assets/images/cmms_images/work-order-management/what_is_work_order_management.png?ver=0.8</a:t>
              </a:r>
              <a:r>
                <a:rPr lang="en-US" sz="800" dirty="0">
                  <a:latin typeface="Times New Roman" panose="02020603050405020304" pitchFamily="18" charset="0"/>
                  <a:cs typeface="Times New Roman" panose="02020603050405020304" pitchFamily="18" charset="0"/>
                </a:rPr>
                <a:t> </a:t>
              </a:r>
              <a:endParaRPr lang="ru-RU" sz="800" dirty="0">
                <a:latin typeface="Times New Roman" panose="02020603050405020304" pitchFamily="18" charset="0"/>
                <a:cs typeface="Times New Roman" panose="02020603050405020304" pitchFamily="18" charset="0"/>
              </a:endParaRPr>
            </a:p>
          </p:txBody>
        </p:sp>
      </p:grpSp>
      <p:grpSp>
        <p:nvGrpSpPr>
          <p:cNvPr id="10" name="Группа 9"/>
          <p:cNvGrpSpPr/>
          <p:nvPr/>
        </p:nvGrpSpPr>
        <p:grpSpPr>
          <a:xfrm>
            <a:off x="6656832" y="2932253"/>
            <a:ext cx="5370576" cy="3183742"/>
            <a:chOff x="6656832" y="2932253"/>
            <a:chExt cx="6370790" cy="3183742"/>
          </a:xfrm>
        </p:grpSpPr>
        <p:pic>
          <p:nvPicPr>
            <p:cNvPr id="3076" name="Picture 4" descr="Total Productive Maintenance: An Overview | Reliable Plan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85558" y="2932253"/>
              <a:ext cx="5541865" cy="2615184"/>
            </a:xfrm>
            <a:prstGeom prst="rect">
              <a:avLst/>
            </a:prstGeom>
            <a:noFill/>
            <a:extLst>
              <a:ext uri="{909E8E84-426E-40DD-AFC4-6F175D3DCCD1}">
                <a14:hiddenFill xmlns:a14="http://schemas.microsoft.com/office/drawing/2010/main">
                  <a:solidFill>
                    <a:srgbClr val="FFFFFF"/>
                  </a:solidFill>
                </a14:hiddenFill>
              </a:ext>
            </a:extLst>
          </p:spPr>
        </p:pic>
        <p:sp>
          <p:nvSpPr>
            <p:cNvPr id="9" name="Прямоугольник 8"/>
            <p:cNvSpPr/>
            <p:nvPr/>
          </p:nvSpPr>
          <p:spPr>
            <a:xfrm>
              <a:off x="6656832" y="5654330"/>
              <a:ext cx="6370790" cy="461665"/>
            </a:xfrm>
            <a:prstGeom prst="rect">
              <a:avLst/>
            </a:prstGeom>
          </p:spPr>
          <p:txBody>
            <a:bodyPr wrap="square">
              <a:spAutoFit/>
            </a:bodyPr>
            <a:lstStyle/>
            <a:p>
              <a:r>
                <a:rPr lang="en-US" sz="800" dirty="0">
                  <a:latin typeface="Times New Roman" panose="02020603050405020304" pitchFamily="18" charset="0"/>
                  <a:cs typeface="Times New Roman" panose="02020603050405020304" pitchFamily="18" charset="0"/>
                </a:rPr>
                <a:t>Jonathan Trout. (2022). Total Productive Maintenance: An Overview. Illustration. Noria Corporation  </a:t>
              </a:r>
            </a:p>
            <a:p>
              <a:r>
                <a:rPr lang="en-US" sz="800" dirty="0">
                  <a:latin typeface="Times New Roman" panose="02020603050405020304" pitchFamily="18" charset="0"/>
                  <a:cs typeface="Times New Roman" panose="02020603050405020304" pitchFamily="18" charset="0"/>
                  <a:hlinkClick r:id="rId5"/>
                </a:rPr>
                <a:t>https://media.noria.com/sites/Uploads/2019/8/15/4a36574b-7c3e-4f9a-ad27-3dd5739804be_TPM_Social_680x357_08142019l_extra_large.jpeg</a:t>
              </a:r>
              <a:r>
                <a:rPr lang="en-US" sz="800" dirty="0">
                  <a:latin typeface="Times New Roman" panose="02020603050405020304" pitchFamily="18" charset="0"/>
                  <a:cs typeface="Times New Roman" panose="02020603050405020304" pitchFamily="18" charset="0"/>
                </a:rPr>
                <a:t> </a:t>
              </a:r>
              <a:endParaRPr lang="ru-RU" sz="800" dirty="0">
                <a:latin typeface="Times New Roman" panose="02020603050405020304" pitchFamily="18" charset="0"/>
                <a:cs typeface="Times New Roman" panose="02020603050405020304" pitchFamily="18" charset="0"/>
              </a:endParaRPr>
            </a:p>
          </p:txBody>
        </p:sp>
      </p:grpSp>
      <p:sp>
        <p:nvSpPr>
          <p:cNvPr id="13" name="5-конечная звезда 12"/>
          <p:cNvSpPr/>
          <p:nvPr/>
        </p:nvSpPr>
        <p:spPr>
          <a:xfrm>
            <a:off x="11027664" y="5842385"/>
            <a:ext cx="999744"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dirty="0">
                <a:latin typeface="Times New Roman" panose="02020603050405020304" pitchFamily="18" charset="0"/>
                <a:cs typeface="Times New Roman" panose="02020603050405020304" pitchFamily="18" charset="0"/>
              </a:rPr>
              <a:t>6</a:t>
            </a: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337544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127760" y="615988"/>
            <a:ext cx="9643872" cy="1569660"/>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US" sz="3200" dirty="0" err="1">
                <a:latin typeface="Times New Roman" panose="02020603050405020304" pitchFamily="18" charset="0"/>
                <a:ea typeface="Calibri" panose="020F0502020204030204" pitchFamily="34" charset="0"/>
              </a:rPr>
              <a:t>Umumiy</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profilaktik</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xizmat</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ko‘rsatish</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hech</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bo'lmaganda</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yuzaga</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kelishidan</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oldin</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har</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qanday</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bo'shashmaslikning</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oldini</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olishga</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qaratilgan</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proaktiv</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yondashuvdir</a:t>
            </a:r>
            <a:r>
              <a:rPr lang="en-US" sz="3200" dirty="0">
                <a:latin typeface="Times New Roman" panose="02020603050405020304" pitchFamily="18" charset="0"/>
                <a:ea typeface="Calibri" panose="020F0502020204030204" pitchFamily="34" charset="0"/>
              </a:rPr>
              <a:t>. </a:t>
            </a:r>
            <a:endParaRPr lang="ru-RU" sz="3200" dirty="0"/>
          </a:p>
        </p:txBody>
      </p:sp>
      <p:graphicFrame>
        <p:nvGraphicFramePr>
          <p:cNvPr id="6" name="Схема 5"/>
          <p:cNvGraphicFramePr/>
          <p:nvPr>
            <p:extLst>
              <p:ext uri="{D42A27DB-BD31-4B8C-83A1-F6EECF244321}">
                <p14:modId xmlns:p14="http://schemas.microsoft.com/office/powerpoint/2010/main" val="2049962374"/>
              </p:ext>
            </p:extLst>
          </p:nvPr>
        </p:nvGraphicFramePr>
        <p:xfrm>
          <a:off x="1127760" y="2185648"/>
          <a:ext cx="10082784" cy="397106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5-конечная звезда 6"/>
          <p:cNvSpPr/>
          <p:nvPr/>
        </p:nvSpPr>
        <p:spPr>
          <a:xfrm>
            <a:off x="11027664" y="5842385"/>
            <a:ext cx="999744"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dirty="0">
                <a:latin typeface="Times New Roman" panose="02020603050405020304" pitchFamily="18" charset="0"/>
                <a:cs typeface="Times New Roman" panose="02020603050405020304" pitchFamily="18" charset="0"/>
              </a:rPr>
              <a:t>7</a:t>
            </a: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152845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rgbClr val="FFFF00"/>
          </a:solidFill>
          <a:ln>
            <a:solidFill>
              <a:srgbClr val="FF0000"/>
            </a:solidFill>
          </a:ln>
        </p:spPr>
        <p:txBody>
          <a:bodyPr>
            <a:normAutofit/>
          </a:bodyPr>
          <a:lstStyle/>
          <a:p>
            <a:pPr algn="ctr"/>
            <a:r>
              <a:rPr lang="en-US" sz="3600" b="1" dirty="0">
                <a:latin typeface="Times New Roman" panose="02020603050405020304" pitchFamily="18" charset="0"/>
                <a:cs typeface="Times New Roman" panose="02020603050405020304" pitchFamily="18" charset="0"/>
              </a:rPr>
              <a:t>II. </a:t>
            </a:r>
            <a:r>
              <a:rPr lang="en-US" sz="3600" b="1" dirty="0" err="1">
                <a:latin typeface="Times New Roman" panose="02020603050405020304" pitchFamily="18" charset="0"/>
                <a:cs typeface="Times New Roman" panose="02020603050405020304" pitchFamily="18" charset="0"/>
              </a:rPr>
              <a:t>Umumiy</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profilaktik</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xizmat</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ko‘rsatishning</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qisqacha</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tarixi</a:t>
            </a:r>
            <a:endParaRPr lang="ru-RU" sz="36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825625"/>
            <a:ext cx="4995672" cy="1758823"/>
          </a:xfrm>
        </p:spPr>
        <p:style>
          <a:lnRef idx="2">
            <a:schemeClr val="accent1"/>
          </a:lnRef>
          <a:fillRef idx="1">
            <a:schemeClr val="lt1"/>
          </a:fillRef>
          <a:effectRef idx="0">
            <a:schemeClr val="accent1"/>
          </a:effectRef>
          <a:fontRef idx="minor">
            <a:schemeClr val="dk1"/>
          </a:fontRef>
        </p:style>
        <p:txBody>
          <a:bodyPr/>
          <a:lstStyle/>
          <a:p>
            <a:pPr marL="0" indent="0">
              <a:buNone/>
            </a:pPr>
            <a:r>
              <a:rPr lang="en-US" dirty="0" err="1"/>
              <a:t>Umumiy</a:t>
            </a:r>
            <a:r>
              <a:rPr lang="en-US" dirty="0"/>
              <a:t> </a:t>
            </a:r>
            <a:r>
              <a:rPr lang="en-US" dirty="0" err="1"/>
              <a:t>profilaktik</a:t>
            </a:r>
            <a:r>
              <a:rPr lang="en-US" dirty="0"/>
              <a:t> </a:t>
            </a:r>
            <a:r>
              <a:rPr lang="en-US" dirty="0" err="1"/>
              <a:t>xizmat</a:t>
            </a:r>
            <a:r>
              <a:rPr lang="en-US" dirty="0"/>
              <a:t> </a:t>
            </a:r>
            <a:r>
              <a:rPr lang="en-US" dirty="0" err="1"/>
              <a:t>ko‘rsatish</a:t>
            </a:r>
            <a:r>
              <a:rPr lang="en-US" dirty="0"/>
              <a:t> </a:t>
            </a:r>
            <a:r>
              <a:rPr lang="en-US" dirty="0" err="1"/>
              <a:t>dastlab</a:t>
            </a:r>
            <a:r>
              <a:rPr lang="en-US" dirty="0"/>
              <a:t> Ford </a:t>
            </a:r>
            <a:r>
              <a:rPr lang="en-US" dirty="0" err="1"/>
              <a:t>g'oyasi</a:t>
            </a:r>
            <a:r>
              <a:rPr lang="en-US" dirty="0"/>
              <a:t> </a:t>
            </a:r>
            <a:r>
              <a:rPr lang="en-US" dirty="0" err="1"/>
              <a:t>bo'lib</a:t>
            </a:r>
            <a:r>
              <a:rPr lang="en-US" dirty="0"/>
              <a:t> (1900-yillarning </a:t>
            </a:r>
            <a:r>
              <a:rPr lang="en-US" dirty="0" err="1"/>
              <a:t>boshlarida</a:t>
            </a:r>
            <a:r>
              <a:rPr lang="en-US" dirty="0"/>
              <a:t> </a:t>
            </a:r>
            <a:r>
              <a:rPr lang="en-US" dirty="0" err="1"/>
              <a:t>Genri</a:t>
            </a:r>
            <a:r>
              <a:rPr lang="en-US" dirty="0"/>
              <a:t> </a:t>
            </a:r>
            <a:r>
              <a:rPr lang="en-US" dirty="0" err="1"/>
              <a:t>Fordga</a:t>
            </a:r>
            <a:r>
              <a:rPr lang="en-US" dirty="0"/>
              <a:t> </a:t>
            </a:r>
            <a:r>
              <a:rPr lang="en-US" dirty="0" err="1"/>
              <a:t>borib</a:t>
            </a:r>
            <a:r>
              <a:rPr lang="en-US" dirty="0"/>
              <a:t> </a:t>
            </a:r>
            <a:r>
              <a:rPr lang="en-US" dirty="0" err="1"/>
              <a:t>taqaladi</a:t>
            </a:r>
            <a:r>
              <a:rPr lang="en-US" dirty="0"/>
              <a:t>) </a:t>
            </a:r>
            <a:endParaRPr lang="ru-RU" dirty="0"/>
          </a:p>
        </p:txBody>
      </p:sp>
      <p:grpSp>
        <p:nvGrpSpPr>
          <p:cNvPr id="9" name="Группа 8"/>
          <p:cNvGrpSpPr/>
          <p:nvPr/>
        </p:nvGrpSpPr>
        <p:grpSpPr>
          <a:xfrm>
            <a:off x="6024718" y="1744413"/>
            <a:ext cx="6167282" cy="3396604"/>
            <a:chOff x="6024718" y="1733205"/>
            <a:chExt cx="6167282" cy="2688040"/>
          </a:xfrm>
        </p:grpSpPr>
        <p:pic>
          <p:nvPicPr>
            <p:cNvPr id="5" name="Рисунок 4"/>
            <p:cNvPicPr>
              <a:picLocks noChangeAspect="1"/>
            </p:cNvPicPr>
            <p:nvPr/>
          </p:nvPicPr>
          <p:blipFill>
            <a:blip r:embed="rId2"/>
            <a:stretch>
              <a:fillRect/>
            </a:stretch>
          </p:blipFill>
          <p:spPr>
            <a:xfrm>
              <a:off x="6024718" y="1733205"/>
              <a:ext cx="5342451" cy="2420112"/>
            </a:xfrm>
            <a:prstGeom prst="rect">
              <a:avLst/>
            </a:prstGeom>
          </p:spPr>
        </p:pic>
        <p:sp>
          <p:nvSpPr>
            <p:cNvPr id="8" name="Прямоугольник 7"/>
            <p:cNvSpPr/>
            <p:nvPr/>
          </p:nvSpPr>
          <p:spPr>
            <a:xfrm>
              <a:off x="6096000" y="4153317"/>
              <a:ext cx="6096000" cy="267928"/>
            </a:xfrm>
            <a:prstGeom prst="rect">
              <a:avLst/>
            </a:prstGeom>
          </p:spPr>
          <p:txBody>
            <a:bodyPr>
              <a:spAutoFit/>
            </a:bodyPr>
            <a:lstStyle/>
            <a:p>
              <a:r>
                <a:rPr lang="en-US" sz="800" b="0" i="0" dirty="0">
                  <a:effectLst/>
                  <a:latin typeface="Times New Roman" panose="02020603050405020304" pitchFamily="18" charset="0"/>
                  <a:cs typeface="Times New Roman" panose="02020603050405020304" pitchFamily="18" charset="0"/>
                </a:rPr>
                <a:t>Image of How to Improve Warehouse Processes: 3 Lessons from Henry Ford retrieved from </a:t>
              </a:r>
            </a:p>
            <a:p>
              <a:r>
                <a:rPr lang="en-US" sz="800" b="0" i="0" dirty="0">
                  <a:effectLst/>
                  <a:latin typeface="Times New Roman" panose="02020603050405020304" pitchFamily="18" charset="0"/>
                  <a:cs typeface="Times New Roman" panose="02020603050405020304" pitchFamily="18" charset="0"/>
                  <a:hlinkClick r:id="rId3"/>
                </a:rPr>
                <a:t>https://wareteka.com.ua/en/blog/warehouse-processes-by-henry-ford/</a:t>
              </a:r>
              <a:r>
                <a:rPr lang="en-US" sz="800" b="0" i="0" dirty="0">
                  <a:effectLst/>
                  <a:latin typeface="Times New Roman" panose="02020603050405020304" pitchFamily="18" charset="0"/>
                  <a:cs typeface="Times New Roman" panose="02020603050405020304" pitchFamily="18" charset="0"/>
                </a:rPr>
                <a:t>  on April 27, 2023</a:t>
              </a:r>
              <a:endParaRPr lang="ru-RU" sz="800" dirty="0">
                <a:latin typeface="Times New Roman" panose="02020603050405020304" pitchFamily="18" charset="0"/>
                <a:cs typeface="Times New Roman" panose="02020603050405020304" pitchFamily="18" charset="0"/>
              </a:endParaRPr>
            </a:p>
          </p:txBody>
        </p:sp>
      </p:grpSp>
      <p:sp>
        <p:nvSpPr>
          <p:cNvPr id="10" name="Прямоугольник 9"/>
          <p:cNvSpPr/>
          <p:nvPr/>
        </p:nvSpPr>
        <p:spPr>
          <a:xfrm>
            <a:off x="838200" y="3719385"/>
            <a:ext cx="4465320" cy="2246769"/>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US" sz="2800" dirty="0">
                <a:latin typeface="Times New Roman" panose="02020603050405020304" pitchFamily="18" charset="0"/>
                <a:ea typeface="Calibri" panose="020F0502020204030204" pitchFamily="34" charset="0"/>
              </a:rPr>
              <a:t>1950-yillarda </a:t>
            </a:r>
            <a:r>
              <a:rPr lang="en-US" sz="2800" dirty="0" err="1">
                <a:latin typeface="Times New Roman" panose="02020603050405020304" pitchFamily="18" charset="0"/>
                <a:ea typeface="Calibri" panose="020F0502020204030204" pitchFamily="34" charset="0"/>
              </a:rPr>
              <a:t>Yaponiyaga</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AQShdan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profilaktika</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xizmati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joriy</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etildi</a:t>
            </a:r>
            <a:r>
              <a:rPr lang="en-US" sz="2800" dirty="0">
                <a:latin typeface="Times New Roman" panose="02020603050405020304" pitchFamily="18" charset="0"/>
                <a:ea typeface="Calibri" panose="020F0502020204030204" pitchFamily="34" charset="0"/>
              </a:rPr>
              <a:t>. U </a:t>
            </a:r>
            <a:r>
              <a:rPr lang="en-US" sz="2800" dirty="0" err="1">
                <a:latin typeface="Times New Roman" panose="02020603050405020304" pitchFamily="18" charset="0"/>
                <a:ea typeface="Calibri" panose="020F0502020204030204" pitchFamily="34" charset="0"/>
              </a:rPr>
              <a:t>yaponiyaliklar</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tomonidan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yaxshi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o’zlashtirildi</a:t>
            </a:r>
            <a:r>
              <a:rPr lang="en-US" sz="2800" dirty="0">
                <a:latin typeface="Times New Roman" panose="02020603050405020304" pitchFamily="18" charset="0"/>
                <a:ea typeface="Calibri" panose="020F0502020204030204" pitchFamily="34" charset="0"/>
              </a:rPr>
              <a:t>.</a:t>
            </a:r>
            <a:endParaRPr lang="ru-RU" sz="2800" dirty="0"/>
          </a:p>
        </p:txBody>
      </p:sp>
      <p:sp>
        <p:nvSpPr>
          <p:cNvPr id="11" name="5-конечная звезда 6">
            <a:extLst>
              <a:ext uri="{FF2B5EF4-FFF2-40B4-BE49-F238E27FC236}">
                <a16:creationId xmlns:a16="http://schemas.microsoft.com/office/drawing/2014/main" id="{48909F5C-3836-4C16-A089-08EBBB861405}"/>
              </a:ext>
            </a:extLst>
          </p:cNvPr>
          <p:cNvSpPr/>
          <p:nvPr/>
        </p:nvSpPr>
        <p:spPr>
          <a:xfrm>
            <a:off x="11027664" y="5842385"/>
            <a:ext cx="999744"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dirty="0">
                <a:latin typeface="Times New Roman" panose="02020603050405020304" pitchFamily="18" charset="0"/>
                <a:cs typeface="Times New Roman" panose="02020603050405020304" pitchFamily="18" charset="0"/>
              </a:rPr>
              <a:t>8</a:t>
            </a: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723915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69410" y="981883"/>
            <a:ext cx="6038088" cy="1905127"/>
          </a:xfrm>
        </p:spPr>
        <p:style>
          <a:lnRef idx="2">
            <a:schemeClr val="accent2"/>
          </a:lnRef>
          <a:fillRef idx="1">
            <a:schemeClr val="lt1"/>
          </a:fillRef>
          <a:effectRef idx="0">
            <a:schemeClr val="accent2"/>
          </a:effectRef>
          <a:fontRef idx="minor">
            <a:schemeClr val="dk1"/>
          </a:fontRef>
        </p:style>
        <p:txBody>
          <a:bodyPr>
            <a:noAutofit/>
          </a:bodyPr>
          <a:lstStyle/>
          <a:p>
            <a:pPr marL="0" indent="0">
              <a:buNone/>
            </a:pPr>
            <a:r>
              <a:rPr lang="en-US" dirty="0">
                <a:latin typeface="Times New Roman" panose="02020603050405020304" pitchFamily="18" charset="0"/>
                <a:cs typeface="Times New Roman" panose="02020603050405020304" pitchFamily="18" charset="0"/>
              </a:rPr>
              <a:t>Toyota </a:t>
            </a:r>
            <a:r>
              <a:rPr lang="en-US" dirty="0" err="1">
                <a:latin typeface="Times New Roman" panose="02020603050405020304" pitchFamily="18" charset="0"/>
                <a:cs typeface="Times New Roman" panose="02020603050405020304" pitchFamily="18" charset="0"/>
              </a:rPr>
              <a:t>tarkibiga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kiruvchi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Nippondenso</a:t>
            </a:r>
            <a:r>
              <a:rPr lang="en-US" dirty="0">
                <a:latin typeface="Times New Roman" panose="02020603050405020304" pitchFamily="18" charset="0"/>
                <a:cs typeface="Times New Roman" panose="02020603050405020304" pitchFamily="18" charset="0"/>
              </a:rPr>
              <a:t> 1960 </a:t>
            </a:r>
            <a:r>
              <a:rPr lang="en-US" dirty="0" err="1">
                <a:latin typeface="Times New Roman" panose="02020603050405020304" pitchFamily="18" charset="0"/>
                <a:cs typeface="Times New Roman" panose="02020603050405020304" pitchFamily="18" charset="0"/>
              </a:rPr>
              <a:t>yilda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Yaponiyada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birinchi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zavod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bo'ylab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profilaktik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xizmat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ko'rsatishni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joriy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qilgan</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grpSp>
        <p:nvGrpSpPr>
          <p:cNvPr id="5" name="Группа 4"/>
          <p:cNvGrpSpPr/>
          <p:nvPr/>
        </p:nvGrpSpPr>
        <p:grpSpPr>
          <a:xfrm>
            <a:off x="7067477" y="545591"/>
            <a:ext cx="5702152" cy="4750917"/>
            <a:chOff x="7123302" y="545591"/>
            <a:chExt cx="7367121" cy="4637143"/>
          </a:xfrm>
        </p:grpSpPr>
        <p:pic>
          <p:nvPicPr>
            <p:cNvPr id="6146" name="Picture 2" descr="History 1950 - | Toyota Industries Corpora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23302" y="545591"/>
              <a:ext cx="6038009" cy="4306697"/>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8394423" y="4852288"/>
              <a:ext cx="6096000" cy="330446"/>
            </a:xfrm>
            <a:prstGeom prst="rect">
              <a:avLst/>
            </a:prstGeom>
          </p:spPr>
          <p:txBody>
            <a:bodyPr>
              <a:spAutoFit/>
            </a:bodyPr>
            <a:lstStyle/>
            <a:p>
              <a:r>
                <a:rPr lang="en-US" sz="800" b="0" i="0" dirty="0" err="1">
                  <a:effectLst/>
                  <a:latin typeface="Times New Roman" panose="02020603050405020304" pitchFamily="18" charset="0"/>
                  <a:cs typeface="Times New Roman" panose="02020603050405020304" pitchFamily="18" charset="0"/>
                </a:rPr>
                <a:t>Khaletskaya</a:t>
              </a:r>
              <a:r>
                <a:rPr lang="en-US" sz="800" b="0" i="0" dirty="0">
                  <a:effectLst/>
                  <a:latin typeface="Times New Roman" panose="02020603050405020304" pitchFamily="18" charset="0"/>
                  <a:cs typeface="Times New Roman" panose="02020603050405020304" pitchFamily="18" charset="0"/>
                </a:rPr>
                <a:t> A (1950). Toyota Industries. Photo </a:t>
              </a:r>
              <a:endParaRPr lang="en-US" sz="800" dirty="0">
                <a:latin typeface="Times New Roman" panose="02020603050405020304" pitchFamily="18" charset="0"/>
                <a:cs typeface="Times New Roman" panose="02020603050405020304" pitchFamily="18" charset="0"/>
              </a:endParaRPr>
            </a:p>
            <a:p>
              <a:r>
                <a:rPr lang="ru-RU" sz="800" dirty="0">
                  <a:latin typeface="Times New Roman" panose="02020603050405020304" pitchFamily="18" charset="0"/>
                  <a:cs typeface="Times New Roman" panose="02020603050405020304" pitchFamily="18" charset="0"/>
                  <a:hlinkClick r:id="rId3"/>
                </a:rPr>
                <a:t>https://www.toyota-industries.com/company/items/1950_10.jpg</a:t>
              </a:r>
              <a:r>
                <a:rPr lang="en-US" sz="800" dirty="0">
                  <a:latin typeface="Times New Roman" panose="02020603050405020304" pitchFamily="18" charset="0"/>
                  <a:cs typeface="Times New Roman" panose="02020603050405020304" pitchFamily="18" charset="0"/>
                </a:rPr>
                <a:t> </a:t>
              </a:r>
              <a:endParaRPr lang="ru-RU" sz="800" dirty="0">
                <a:latin typeface="Times New Roman" panose="02020603050405020304" pitchFamily="18" charset="0"/>
                <a:cs typeface="Times New Roman" panose="02020603050405020304" pitchFamily="18" charset="0"/>
              </a:endParaRPr>
            </a:p>
          </p:txBody>
        </p:sp>
      </p:grpSp>
      <p:sp>
        <p:nvSpPr>
          <p:cNvPr id="6" name="Прямоугольник 5"/>
          <p:cNvSpPr/>
          <p:nvPr/>
        </p:nvSpPr>
        <p:spPr>
          <a:xfrm>
            <a:off x="765463" y="3429000"/>
            <a:ext cx="5782056" cy="1323439"/>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en-US" sz="2000" dirty="0" err="1">
                <a:latin typeface="Times New Roman" panose="02020603050405020304" pitchFamily="18" charset="0"/>
                <a:ea typeface="Calibri" panose="020F0502020204030204" pitchFamily="34" charset="0"/>
              </a:rPr>
              <a:t>Profilaktik</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ta'mirlashda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operatorlar</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mashinalar</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yordamida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mahsulot</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ishlab</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chiqargan</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va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texnik</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xizmat</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ko'rsatish</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guruhi</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ushbu</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mashinalarga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texnik</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xizmat</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ko'rsatish</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ishiga</a:t>
            </a:r>
            <a:r>
              <a:rPr lang="en-US" sz="2000" dirty="0">
                <a:latin typeface="Times New Roman" panose="02020603050405020304" pitchFamily="18" charset="0"/>
                <a:ea typeface="Calibri" panose="020F0502020204030204" pitchFamily="34" charset="0"/>
              </a:rPr>
              <a:t> </a:t>
            </a:r>
            <a:r>
              <a:rPr lang="en-US" sz="2000" dirty="0" err="1">
                <a:latin typeface="Times New Roman" panose="02020603050405020304" pitchFamily="18" charset="0"/>
                <a:ea typeface="Calibri" panose="020F0502020204030204" pitchFamily="34" charset="0"/>
              </a:rPr>
              <a:t>bag'ishlangan</a:t>
            </a:r>
            <a:r>
              <a:rPr lang="en-US" sz="2000" dirty="0">
                <a:latin typeface="Times New Roman" panose="02020603050405020304" pitchFamily="18" charset="0"/>
                <a:ea typeface="Calibri" panose="020F0502020204030204" pitchFamily="34" charset="0"/>
              </a:rPr>
              <a:t>.</a:t>
            </a:r>
            <a:endParaRPr lang="ru-RU" sz="2000" dirty="0"/>
          </a:p>
        </p:txBody>
      </p:sp>
      <p:sp>
        <p:nvSpPr>
          <p:cNvPr id="8" name="5-конечная звезда 6">
            <a:extLst>
              <a:ext uri="{FF2B5EF4-FFF2-40B4-BE49-F238E27FC236}">
                <a16:creationId xmlns:a16="http://schemas.microsoft.com/office/drawing/2014/main" id="{9135B56D-4692-4001-8976-89CA79C2A870}"/>
              </a:ext>
            </a:extLst>
          </p:cNvPr>
          <p:cNvSpPr/>
          <p:nvPr/>
        </p:nvSpPr>
        <p:spPr>
          <a:xfrm>
            <a:off x="11027664" y="5842385"/>
            <a:ext cx="999744"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dirty="0">
                <a:latin typeface="Times New Roman" panose="02020603050405020304" pitchFamily="18" charset="0"/>
                <a:cs typeface="Times New Roman" panose="02020603050405020304" pitchFamily="18" charset="0"/>
              </a:rPr>
              <a:t>9</a:t>
            </a: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260392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864683" y="400596"/>
            <a:ext cx="8894064" cy="1200329"/>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r>
              <a:rPr lang="uz-Latn-UZ" sz="2400" dirty="0">
                <a:latin typeface="Times New Roman" panose="02020603050405020304" pitchFamily="18" charset="0"/>
                <a:cs typeface="Times New Roman" panose="02020603050405020304" pitchFamily="18" charset="0"/>
              </a:rPr>
              <a:t>Biroq, Nippondensoning yuqori darajadagi avtomatlashtirilganligi bilan, texnik xizmat ko'rsatish muammoga aylandi, chunki endi ko'proq texnik xodimlar kerak edi. </a:t>
            </a:r>
            <a:endParaRPr lang="ru-RU" sz="2400" dirty="0">
              <a:latin typeface="Times New Roman" panose="02020603050405020304" pitchFamily="18" charset="0"/>
              <a:cs typeface="Times New Roman" panose="02020603050405020304" pitchFamily="18" charset="0"/>
            </a:endParaRPr>
          </a:p>
        </p:txBody>
      </p:sp>
      <p:grpSp>
        <p:nvGrpSpPr>
          <p:cNvPr id="8" name="Группа 7"/>
          <p:cNvGrpSpPr/>
          <p:nvPr/>
        </p:nvGrpSpPr>
        <p:grpSpPr>
          <a:xfrm>
            <a:off x="2315787" y="1781833"/>
            <a:ext cx="7991856" cy="4094124"/>
            <a:chOff x="524256" y="3040059"/>
            <a:chExt cx="6473952" cy="2706542"/>
          </a:xfrm>
        </p:grpSpPr>
        <p:pic>
          <p:nvPicPr>
            <p:cNvPr id="6" name="Рисунок 5"/>
            <p:cNvPicPr>
              <a:picLocks noChangeAspect="1"/>
            </p:cNvPicPr>
            <p:nvPr/>
          </p:nvPicPr>
          <p:blipFill>
            <a:blip r:embed="rId2"/>
            <a:stretch>
              <a:fillRect/>
            </a:stretch>
          </p:blipFill>
          <p:spPr>
            <a:xfrm>
              <a:off x="524256" y="3040059"/>
              <a:ext cx="6333744" cy="2482731"/>
            </a:xfrm>
            <a:prstGeom prst="rect">
              <a:avLst/>
            </a:prstGeom>
          </p:spPr>
        </p:pic>
        <p:sp>
          <p:nvSpPr>
            <p:cNvPr id="7" name="Прямоугольник 6"/>
            <p:cNvSpPr/>
            <p:nvPr/>
          </p:nvSpPr>
          <p:spPr>
            <a:xfrm>
              <a:off x="902208" y="5522790"/>
              <a:ext cx="6096000" cy="223811"/>
            </a:xfrm>
            <a:prstGeom prst="rect">
              <a:avLst/>
            </a:prstGeom>
          </p:spPr>
          <p:txBody>
            <a:bodyPr>
              <a:spAutoFit/>
            </a:bodyPr>
            <a:lstStyle/>
            <a:p>
              <a:r>
                <a:rPr lang="en-US" sz="800" dirty="0" err="1">
                  <a:latin typeface="Times New Roman" panose="02020603050405020304" pitchFamily="18" charset="0"/>
                  <a:cs typeface="Times New Roman" panose="02020603050405020304" pitchFamily="18" charset="0"/>
                </a:rPr>
                <a:t>Sysom</a:t>
              </a:r>
              <a:r>
                <a:rPr lang="en-US" sz="800" dirty="0">
                  <a:latin typeface="Times New Roman" panose="02020603050405020304" pitchFamily="18" charset="0"/>
                  <a:cs typeface="Times New Roman" panose="02020603050405020304" pitchFamily="18" charset="0"/>
                </a:rPr>
                <a:t>. (2020) TPM Background. Illustration. </a:t>
              </a:r>
            </a:p>
            <a:p>
              <a:r>
                <a:rPr lang="uz-Latn-UZ" sz="800" dirty="0">
                  <a:latin typeface="Times New Roman" panose="02020603050405020304" pitchFamily="18" charset="0"/>
                  <a:cs typeface="Times New Roman" panose="02020603050405020304" pitchFamily="18" charset="0"/>
                  <a:hlinkClick r:id="rId3"/>
                </a:rPr>
                <a:t>https://image.jimcdn.com/app/cms/image/transf/dimension=316x10000:format=jpg/path/s957edda4cfbd9459/image/i51701508a33b2556/version/1434340878/image.jpg</a:t>
              </a:r>
              <a:r>
                <a:rPr lang="en-US" sz="800" dirty="0">
                  <a:latin typeface="Times New Roman" panose="02020603050405020304" pitchFamily="18" charset="0"/>
                  <a:cs typeface="Times New Roman" panose="02020603050405020304" pitchFamily="18" charset="0"/>
                </a:rPr>
                <a:t> </a:t>
              </a:r>
              <a:endParaRPr lang="ru-RU" sz="800" dirty="0">
                <a:latin typeface="Times New Roman" panose="02020603050405020304" pitchFamily="18" charset="0"/>
                <a:cs typeface="Times New Roman" panose="02020603050405020304" pitchFamily="18" charset="0"/>
              </a:endParaRPr>
            </a:p>
          </p:txBody>
        </p:sp>
      </p:grpSp>
      <p:sp>
        <p:nvSpPr>
          <p:cNvPr id="9" name="5-конечная звезда 6">
            <a:extLst>
              <a:ext uri="{FF2B5EF4-FFF2-40B4-BE49-F238E27FC236}">
                <a16:creationId xmlns:a16="http://schemas.microsoft.com/office/drawing/2014/main" id="{F3E34E7B-3048-46DC-AD0F-121458935348}"/>
              </a:ext>
            </a:extLst>
          </p:cNvPr>
          <p:cNvSpPr/>
          <p:nvPr/>
        </p:nvSpPr>
        <p:spPr>
          <a:xfrm>
            <a:off x="10758747" y="5842385"/>
            <a:ext cx="1268661"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dirty="0">
                <a:latin typeface="Times New Roman" panose="02020603050405020304" pitchFamily="18" charset="0"/>
                <a:cs typeface="Times New Roman" panose="02020603050405020304" pitchFamily="18" charset="0"/>
              </a:rPr>
              <a:t>10</a:t>
            </a: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2843608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09016" y="764921"/>
            <a:ext cx="5068824" cy="4850224"/>
          </a:xfrm>
        </p:spPr>
        <p:style>
          <a:lnRef idx="2">
            <a:schemeClr val="accent1"/>
          </a:lnRef>
          <a:fillRef idx="1">
            <a:schemeClr val="lt1"/>
          </a:fillRef>
          <a:effectRef idx="0">
            <a:schemeClr val="accent1"/>
          </a:effectRef>
          <a:fontRef idx="minor">
            <a:schemeClr val="dk1"/>
          </a:fontRef>
        </p:style>
        <p:txBody>
          <a:bodyPr>
            <a:noAutofit/>
          </a:bodyPr>
          <a:lstStyle/>
          <a:p>
            <a:pPr marL="0" indent="0">
              <a:buNone/>
            </a:pPr>
            <a:r>
              <a:rPr lang="uz-Latn-UZ" dirty="0">
                <a:latin typeface="Times New Roman" panose="02020603050405020304" pitchFamily="18" charset="0"/>
                <a:cs typeface="Times New Roman" panose="02020603050405020304" pitchFamily="18" charset="0"/>
              </a:rPr>
              <a:t>Shunday qilib, rahbariyat endilikda uskunaga muntazam texnik xizmat ko'rsatishni operatorlarning o'zlari amalga oshirishga qaror qildi. (Bu avtonom texnik xizmat, umumiy profilaktik xizmat ko‘rsatish xususiyatlaridan biri.) Keyin texnik xizmat ko'rsatish guruhi faqat yangilanishlar uchun "xizmat ko'rsatish" ishlariga e'tibor qaratdi.</a:t>
            </a:r>
            <a:endParaRPr lang="ru-RU" dirty="0">
              <a:latin typeface="Times New Roman" panose="02020603050405020304" pitchFamily="18" charset="0"/>
              <a:cs typeface="Times New Roman" panose="02020603050405020304" pitchFamily="18" charset="0"/>
            </a:endParaRPr>
          </a:p>
          <a:p>
            <a:pPr marL="0" indent="0">
              <a:buNone/>
            </a:pPr>
            <a:endParaRPr lang="ru-RU" dirty="0"/>
          </a:p>
        </p:txBody>
      </p:sp>
      <p:grpSp>
        <p:nvGrpSpPr>
          <p:cNvPr id="8" name="Группа 7"/>
          <p:cNvGrpSpPr/>
          <p:nvPr/>
        </p:nvGrpSpPr>
        <p:grpSpPr>
          <a:xfrm>
            <a:off x="5742432" y="97408"/>
            <a:ext cx="6297168" cy="5917847"/>
            <a:chOff x="5742432" y="97408"/>
            <a:chExt cx="6297168" cy="5917847"/>
          </a:xfrm>
        </p:grpSpPr>
        <p:grpSp>
          <p:nvGrpSpPr>
            <p:cNvPr id="5" name="Группа 4"/>
            <p:cNvGrpSpPr/>
            <p:nvPr/>
          </p:nvGrpSpPr>
          <p:grpSpPr>
            <a:xfrm>
              <a:off x="5742432" y="97408"/>
              <a:ext cx="6297168" cy="5378351"/>
              <a:chOff x="5742432" y="97408"/>
              <a:chExt cx="6297168" cy="5378351"/>
            </a:xfrm>
          </p:grpSpPr>
          <p:pic>
            <p:nvPicPr>
              <p:cNvPr id="8194" name="Picture 2" descr="MANTENIMIENTO PRODUCTIVO TOTAL TP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82055" y="636904"/>
                <a:ext cx="4032377" cy="4838855"/>
              </a:xfrm>
              <a:prstGeom prst="rect">
                <a:avLst/>
              </a:prstGeom>
              <a:noFill/>
              <a:extLst>
                <a:ext uri="{909E8E84-426E-40DD-AFC4-6F175D3DCCD1}">
                  <a14:hiddenFill xmlns:a14="http://schemas.microsoft.com/office/drawing/2010/main">
                    <a:solidFill>
                      <a:srgbClr val="FFFFFF"/>
                    </a:solidFill>
                  </a14:hiddenFill>
                </a:ext>
              </a:extLst>
            </p:spPr>
          </p:pic>
          <p:sp>
            <p:nvSpPr>
              <p:cNvPr id="4" name="Облако 3"/>
              <p:cNvSpPr/>
              <p:nvPr/>
            </p:nvSpPr>
            <p:spPr>
              <a:xfrm>
                <a:off x="5742432" y="97408"/>
                <a:ext cx="2377440" cy="2206879"/>
              </a:xfrm>
              <a:prstGeom prst="cloud">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err="1"/>
                  <a:t>Davriy</a:t>
                </a:r>
                <a:r>
                  <a:rPr lang="en-US" dirty="0"/>
                  <a:t> </a:t>
                </a:r>
                <a:r>
                  <a:rPr lang="en-US" dirty="0" err="1"/>
                  <a:t>nazorat</a:t>
                </a:r>
                <a:r>
                  <a:rPr lang="en-US" dirty="0"/>
                  <a:t> </a:t>
                </a:r>
                <a:r>
                  <a:rPr lang="en-US" dirty="0" err="1"/>
                  <a:t>qilaman</a:t>
                </a:r>
                <a:endParaRPr lang="ru-RU" dirty="0"/>
              </a:p>
            </p:txBody>
          </p:sp>
          <p:sp>
            <p:nvSpPr>
              <p:cNvPr id="6" name="Облако 5"/>
              <p:cNvSpPr/>
              <p:nvPr/>
            </p:nvSpPr>
            <p:spPr>
              <a:xfrm>
                <a:off x="9662160" y="1604708"/>
                <a:ext cx="2377440" cy="1335024"/>
              </a:xfrm>
              <a:prstGeom prst="cloud">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err="1"/>
                  <a:t>Muntazam</a:t>
                </a:r>
                <a:r>
                  <a:rPr lang="en-US" dirty="0"/>
                  <a:t> </a:t>
                </a:r>
                <a:r>
                  <a:rPr lang="en-US" dirty="0" err="1"/>
                  <a:t>nazorat</a:t>
                </a:r>
                <a:r>
                  <a:rPr lang="en-US" dirty="0"/>
                  <a:t> </a:t>
                </a:r>
                <a:r>
                  <a:rPr lang="en-US" dirty="0" err="1"/>
                  <a:t>qilaman</a:t>
                </a:r>
                <a:endParaRPr lang="ru-RU" dirty="0"/>
              </a:p>
            </p:txBody>
          </p:sp>
        </p:grpSp>
        <p:sp>
          <p:nvSpPr>
            <p:cNvPr id="7" name="Прямоугольник 6"/>
            <p:cNvSpPr/>
            <p:nvPr/>
          </p:nvSpPr>
          <p:spPr>
            <a:xfrm>
              <a:off x="5943600" y="5615145"/>
              <a:ext cx="5212080" cy="400110"/>
            </a:xfrm>
            <a:prstGeom prst="rect">
              <a:avLst/>
            </a:prstGeom>
          </p:spPr>
          <p:txBody>
            <a:bodyPr wrap="square">
              <a:spAutoFit/>
            </a:bodyPr>
            <a:lstStyle/>
            <a:p>
              <a:r>
                <a:rPr lang="en-US" sz="1000" dirty="0">
                  <a:latin typeface="Times New Roman" panose="02020603050405020304" pitchFamily="18" charset="0"/>
                  <a:cs typeface="Times New Roman" panose="02020603050405020304" pitchFamily="18" charset="0"/>
                </a:rPr>
                <a:t>Gemba K. (2018). </a:t>
              </a:r>
              <a:r>
                <a:rPr lang="en-US" sz="1000" i="1" dirty="0">
                  <a:latin typeface="Times New Roman" panose="02020603050405020304" pitchFamily="18" charset="0"/>
                  <a:cs typeface="Times New Roman" panose="02020603050405020304" pitchFamily="18" charset="0"/>
                </a:rPr>
                <a:t>TPM factory in Japan. </a:t>
              </a:r>
              <a:r>
                <a:rPr lang="en-US" sz="1000" dirty="0">
                  <a:latin typeface="Times New Roman" panose="02020603050405020304" pitchFamily="18" charset="0"/>
                  <a:cs typeface="Times New Roman" panose="02020603050405020304" pitchFamily="18" charset="0"/>
                </a:rPr>
                <a:t>Illustration. </a:t>
              </a:r>
            </a:p>
            <a:p>
              <a:r>
                <a:rPr lang="en-US" sz="1000" dirty="0">
                  <a:latin typeface="Times New Roman" panose="02020603050405020304" pitchFamily="18" charset="0"/>
                  <a:cs typeface="Times New Roman" panose="02020603050405020304" pitchFamily="18" charset="0"/>
                  <a:hlinkClick r:id="rId3"/>
                </a:rPr>
                <a:t>http://www.takuminotie.com/English/Illustration/Illustration%20page40/TPM/image161.gif.png</a:t>
              </a:r>
              <a:r>
                <a:rPr lang="en-US" sz="1000" dirty="0">
                  <a:latin typeface="Times New Roman" panose="02020603050405020304" pitchFamily="18" charset="0"/>
                  <a:cs typeface="Times New Roman" panose="02020603050405020304" pitchFamily="18" charset="0"/>
                </a:rPr>
                <a:t>   </a:t>
              </a:r>
              <a:endParaRPr lang="ru-RU" sz="1000" dirty="0">
                <a:latin typeface="Times New Roman" panose="02020603050405020304" pitchFamily="18" charset="0"/>
                <a:cs typeface="Times New Roman" panose="02020603050405020304" pitchFamily="18" charset="0"/>
              </a:endParaRPr>
            </a:p>
          </p:txBody>
        </p:sp>
      </p:grpSp>
      <p:sp>
        <p:nvSpPr>
          <p:cNvPr id="9" name="5-конечная звезда 6">
            <a:extLst>
              <a:ext uri="{FF2B5EF4-FFF2-40B4-BE49-F238E27FC236}">
                <a16:creationId xmlns:a16="http://schemas.microsoft.com/office/drawing/2014/main" id="{6D947213-E0ED-4CB3-865C-88D08CFF6CF4}"/>
              </a:ext>
            </a:extLst>
          </p:cNvPr>
          <p:cNvSpPr/>
          <p:nvPr/>
        </p:nvSpPr>
        <p:spPr>
          <a:xfrm>
            <a:off x="11027664" y="5842385"/>
            <a:ext cx="999744"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dirty="0">
                <a:latin typeface="Times New Roman" panose="02020603050405020304" pitchFamily="18" charset="0"/>
                <a:cs typeface="Times New Roman" panose="02020603050405020304" pitchFamily="18" charset="0"/>
              </a:rPr>
              <a:t>11</a:t>
            </a: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606297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90728" y="490601"/>
            <a:ext cx="10884408" cy="2307463"/>
          </a:xfrm>
        </p:spPr>
        <p:style>
          <a:lnRef idx="2">
            <a:schemeClr val="accent1"/>
          </a:lnRef>
          <a:fillRef idx="1">
            <a:schemeClr val="lt1"/>
          </a:fillRef>
          <a:effectRef idx="0">
            <a:schemeClr val="accent1"/>
          </a:effectRef>
          <a:fontRef idx="minor">
            <a:schemeClr val="dk1"/>
          </a:fontRef>
        </p:style>
        <p:txBody>
          <a:bodyPr/>
          <a:lstStyle/>
          <a:p>
            <a:pPr marL="0" indent="0">
              <a:buNone/>
            </a:pPr>
            <a:r>
              <a:rPr lang="en-US" dirty="0" err="1"/>
              <a:t>Texnik</a:t>
            </a:r>
            <a:r>
              <a:rPr lang="en-US" dirty="0"/>
              <a:t> </a:t>
            </a:r>
            <a:r>
              <a:rPr lang="en-US" dirty="0" err="1"/>
              <a:t>xizmat</a:t>
            </a:r>
            <a:r>
              <a:rPr lang="en-US" dirty="0"/>
              <a:t> </a:t>
            </a:r>
            <a:r>
              <a:rPr lang="en-US" dirty="0" err="1"/>
              <a:t>ko'rsatish</a:t>
            </a:r>
            <a:r>
              <a:rPr lang="en-US" dirty="0"/>
              <a:t> </a:t>
            </a:r>
            <a:r>
              <a:rPr lang="en-US" dirty="0" err="1"/>
              <a:t>guruhi</a:t>
            </a:r>
            <a:r>
              <a:rPr lang="en-US" dirty="0"/>
              <a:t> </a:t>
            </a:r>
            <a:r>
              <a:rPr lang="en-US" dirty="0" err="1"/>
              <a:t>uskunaning</a:t>
            </a:r>
            <a:r>
              <a:rPr lang="en-US" dirty="0"/>
              <a:t> </a:t>
            </a:r>
            <a:r>
              <a:rPr lang="en-US" dirty="0" err="1"/>
              <a:t>ishonchliligini</a:t>
            </a:r>
            <a:r>
              <a:rPr lang="en-US" dirty="0"/>
              <a:t> </a:t>
            </a:r>
            <a:r>
              <a:rPr lang="en-US" dirty="0" err="1"/>
              <a:t>oshiradigan</a:t>
            </a:r>
            <a:r>
              <a:rPr lang="en-US" dirty="0"/>
              <a:t> </a:t>
            </a:r>
            <a:r>
              <a:rPr lang="en-US" dirty="0" err="1"/>
              <a:t>modifikatsiyani</a:t>
            </a:r>
            <a:r>
              <a:rPr lang="en-US" dirty="0"/>
              <a:t> </a:t>
            </a:r>
            <a:r>
              <a:rPr lang="en-US" dirty="0" err="1"/>
              <a:t>amalga</a:t>
            </a:r>
            <a:r>
              <a:rPr lang="en-US" dirty="0"/>
              <a:t> </a:t>
            </a:r>
            <a:r>
              <a:rPr lang="en-US" dirty="0" err="1"/>
              <a:t>oshirdi</a:t>
            </a:r>
            <a:r>
              <a:rPr lang="en-US" dirty="0"/>
              <a:t>. </a:t>
            </a:r>
            <a:r>
              <a:rPr lang="en-US" dirty="0" err="1"/>
              <a:t>Keyinchalik</a:t>
            </a:r>
            <a:r>
              <a:rPr lang="en-US" dirty="0"/>
              <a:t> </a:t>
            </a:r>
            <a:r>
              <a:rPr lang="en-US" dirty="0" err="1"/>
              <a:t>bu</a:t>
            </a:r>
            <a:r>
              <a:rPr lang="en-US" dirty="0"/>
              <a:t> </a:t>
            </a:r>
            <a:r>
              <a:rPr lang="en-US" dirty="0" err="1"/>
              <a:t>o'zgartirishlar</a:t>
            </a:r>
            <a:r>
              <a:rPr lang="en-US" dirty="0"/>
              <a:t> </a:t>
            </a:r>
            <a:r>
              <a:rPr lang="en-US" dirty="0" err="1"/>
              <a:t>amalga</a:t>
            </a:r>
            <a:r>
              <a:rPr lang="en-US" dirty="0"/>
              <a:t> </a:t>
            </a:r>
            <a:r>
              <a:rPr lang="en-US" dirty="0" err="1"/>
              <a:t>oshirildi</a:t>
            </a:r>
            <a:r>
              <a:rPr lang="en-US" dirty="0"/>
              <a:t> </a:t>
            </a:r>
            <a:r>
              <a:rPr lang="en-US" dirty="0" err="1"/>
              <a:t>yoki</a:t>
            </a:r>
            <a:r>
              <a:rPr lang="en-US" dirty="0"/>
              <a:t> </a:t>
            </a:r>
            <a:r>
              <a:rPr lang="en-US" dirty="0" err="1"/>
              <a:t>yangi</a:t>
            </a:r>
            <a:r>
              <a:rPr lang="en-US" dirty="0"/>
              <a:t> </a:t>
            </a:r>
            <a:r>
              <a:rPr lang="en-US" dirty="0" err="1"/>
              <a:t>jihozlarga</a:t>
            </a:r>
            <a:r>
              <a:rPr lang="en-US" dirty="0"/>
              <a:t> </a:t>
            </a:r>
            <a:r>
              <a:rPr lang="en-US" dirty="0" err="1"/>
              <a:t>kiritildi</a:t>
            </a:r>
            <a:r>
              <a:rPr lang="en-US" dirty="0"/>
              <a:t>. </a:t>
            </a:r>
            <a:r>
              <a:rPr lang="en-US" dirty="0" err="1"/>
              <a:t>Ta'minot</a:t>
            </a:r>
            <a:r>
              <a:rPr lang="en-US" dirty="0"/>
              <a:t> </a:t>
            </a:r>
            <a:r>
              <a:rPr lang="en-US" dirty="0" err="1"/>
              <a:t>guruhining</a:t>
            </a:r>
            <a:r>
              <a:rPr lang="en-US" dirty="0"/>
              <a:t> </a:t>
            </a:r>
            <a:r>
              <a:rPr lang="en-US" dirty="0" err="1"/>
              <a:t>ishi</a:t>
            </a:r>
            <a:r>
              <a:rPr lang="en-US" dirty="0"/>
              <a:t> </a:t>
            </a:r>
            <a:r>
              <a:rPr lang="en-US" dirty="0" err="1"/>
              <a:t>keyinchalik</a:t>
            </a:r>
            <a:r>
              <a:rPr lang="en-US" dirty="0"/>
              <a:t> </a:t>
            </a:r>
            <a:r>
              <a:rPr lang="en-US" dirty="0" err="1"/>
              <a:t>parvarishlashning</a:t>
            </a:r>
            <a:r>
              <a:rPr lang="en-US" dirty="0"/>
              <a:t> </a:t>
            </a:r>
            <a:r>
              <a:rPr lang="en-US" dirty="0" err="1"/>
              <a:t>oldini</a:t>
            </a:r>
            <a:r>
              <a:rPr lang="en-US" dirty="0"/>
              <a:t> </a:t>
            </a:r>
            <a:r>
              <a:rPr lang="en-US" dirty="0" err="1"/>
              <a:t>olishga</a:t>
            </a:r>
            <a:r>
              <a:rPr lang="en-US" dirty="0"/>
              <a:t> </a:t>
            </a:r>
            <a:r>
              <a:rPr lang="en-US" dirty="0" err="1"/>
              <a:t>olib</a:t>
            </a:r>
            <a:r>
              <a:rPr lang="en-US" dirty="0"/>
              <a:t> </a:t>
            </a:r>
            <a:r>
              <a:rPr lang="en-US" dirty="0" err="1"/>
              <a:t>keladigan</a:t>
            </a:r>
            <a:r>
              <a:rPr lang="en-US" dirty="0"/>
              <a:t> </a:t>
            </a:r>
            <a:r>
              <a:rPr lang="en-US" dirty="0" err="1"/>
              <a:t>o'zgarishlarni</a:t>
            </a:r>
            <a:r>
              <a:rPr lang="en-US" dirty="0"/>
              <a:t> </a:t>
            </a:r>
            <a:r>
              <a:rPr lang="en-US" dirty="0" err="1"/>
              <a:t>amalga</a:t>
            </a:r>
            <a:r>
              <a:rPr lang="en-US" dirty="0"/>
              <a:t> </a:t>
            </a:r>
            <a:r>
              <a:rPr lang="en-US" dirty="0" err="1"/>
              <a:t>oshirishdir</a:t>
            </a:r>
            <a:r>
              <a:rPr lang="en-US" dirty="0"/>
              <a:t>. </a:t>
            </a:r>
            <a:endParaRPr lang="ru-RU" dirty="0"/>
          </a:p>
        </p:txBody>
      </p:sp>
      <p:grpSp>
        <p:nvGrpSpPr>
          <p:cNvPr id="7" name="Группа 6"/>
          <p:cNvGrpSpPr/>
          <p:nvPr/>
        </p:nvGrpSpPr>
        <p:grpSpPr>
          <a:xfrm>
            <a:off x="2505456" y="2523744"/>
            <a:ext cx="8925940" cy="4295115"/>
            <a:chOff x="1212405" y="2241855"/>
            <a:chExt cx="9359455" cy="4583158"/>
          </a:xfrm>
        </p:grpSpPr>
        <p:grpSp>
          <p:nvGrpSpPr>
            <p:cNvPr id="5" name="Группа 4"/>
            <p:cNvGrpSpPr/>
            <p:nvPr/>
          </p:nvGrpSpPr>
          <p:grpSpPr>
            <a:xfrm>
              <a:off x="4410519" y="3092247"/>
              <a:ext cx="3092384" cy="3732766"/>
              <a:chOff x="4410519" y="3092247"/>
              <a:chExt cx="3092384" cy="3732766"/>
            </a:xfrm>
          </p:grpSpPr>
          <p:pic>
            <p:nvPicPr>
              <p:cNvPr id="9218" name="Picture 2" descr="40 ideas de TPM | cambio organizacional, 6 sigma, consejos de seguridad vi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10519" y="3092247"/>
                <a:ext cx="3044825" cy="3357846"/>
              </a:xfrm>
              <a:prstGeom prst="rect">
                <a:avLst/>
              </a:prstGeom>
            </p:spPr>
            <p:style>
              <a:lnRef idx="2">
                <a:schemeClr val="accent1"/>
              </a:lnRef>
              <a:fillRef idx="1">
                <a:schemeClr val="lt1"/>
              </a:fillRef>
              <a:effectRef idx="0">
                <a:schemeClr val="accent1"/>
              </a:effectRef>
              <a:fontRef idx="minor">
                <a:schemeClr val="dk1"/>
              </a:fontRef>
            </p:style>
          </p:pic>
          <p:sp>
            <p:nvSpPr>
              <p:cNvPr id="4" name="Прямоугольник 3"/>
              <p:cNvSpPr/>
              <p:nvPr/>
            </p:nvSpPr>
            <p:spPr>
              <a:xfrm>
                <a:off x="4458078" y="6069654"/>
                <a:ext cx="3044825" cy="755359"/>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uz-Latn-UZ" sz="1000" dirty="0">
                    <a:latin typeface="Times New Roman" panose="02020603050405020304" pitchFamily="18" charset="0"/>
                    <a:cs typeface="Times New Roman" panose="02020603050405020304" pitchFamily="18" charset="0"/>
                  </a:rPr>
                  <a:t>Carlos A</a:t>
                </a:r>
                <a:r>
                  <a:rPr lang="en-US" sz="1000" dirty="0">
                    <a:latin typeface="Times New Roman" panose="02020603050405020304" pitchFamily="18" charset="0"/>
                    <a:cs typeface="Times New Roman" panose="02020603050405020304" pitchFamily="18" charset="0"/>
                  </a:rPr>
                  <a:t>. (2019). </a:t>
                </a:r>
                <a:r>
                  <a:rPr lang="en-US" sz="1000" i="1" dirty="0">
                    <a:latin typeface="Times New Roman" panose="02020603050405020304" pitchFamily="18" charset="0"/>
                    <a:cs typeface="Times New Roman" panose="02020603050405020304" pitchFamily="18" charset="0"/>
                  </a:rPr>
                  <a:t>Meeting　Factory Business. </a:t>
                </a:r>
                <a:r>
                  <a:rPr lang="en-US" sz="1000" dirty="0">
                    <a:latin typeface="Times New Roman" panose="02020603050405020304" pitchFamily="18" charset="0"/>
                    <a:cs typeface="Times New Roman" panose="02020603050405020304" pitchFamily="18" charset="0"/>
                  </a:rPr>
                  <a:t>Illustration. </a:t>
                </a:r>
              </a:p>
              <a:p>
                <a:r>
                  <a:rPr lang="en-US" sz="1000" dirty="0">
                    <a:latin typeface="Times New Roman" panose="02020603050405020304" pitchFamily="18" charset="0"/>
                    <a:cs typeface="Times New Roman" panose="02020603050405020304" pitchFamily="18" charset="0"/>
                    <a:hlinkClick r:id="rId3"/>
                  </a:rPr>
                  <a:t>https://i.pinimg.com/564x/0e/ae/eb/0eaeeb7b35e2ca2bba63531c922da1ac.jpg</a:t>
                </a:r>
                <a:r>
                  <a:rPr lang="en-US" sz="1000" dirty="0">
                    <a:latin typeface="Times New Roman" panose="02020603050405020304" pitchFamily="18" charset="0"/>
                    <a:cs typeface="Times New Roman" panose="02020603050405020304" pitchFamily="18" charset="0"/>
                  </a:rPr>
                  <a:t> </a:t>
                </a:r>
              </a:p>
            </p:txBody>
          </p:sp>
        </p:grpSp>
        <p:sp>
          <p:nvSpPr>
            <p:cNvPr id="6" name="Овальная выноска 5"/>
            <p:cNvSpPr/>
            <p:nvPr/>
          </p:nvSpPr>
          <p:spPr>
            <a:xfrm>
              <a:off x="6938834" y="2241855"/>
              <a:ext cx="2231136" cy="1700784"/>
            </a:xfrm>
            <a:prstGeom prst="wedgeEllipseCallout">
              <a:avLst>
                <a:gd name="adj1" fmla="val -75751"/>
                <a:gd name="adj2" fmla="val 70027"/>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err="1"/>
                <a:t>Jihozlarni</a:t>
              </a:r>
              <a:r>
                <a:rPr lang="en-US" dirty="0"/>
                <a:t> </a:t>
              </a:r>
              <a:r>
                <a:rPr lang="en-US" dirty="0" err="1"/>
                <a:t>kerakli</a:t>
              </a:r>
              <a:r>
                <a:rPr lang="en-US" dirty="0"/>
                <a:t> </a:t>
              </a:r>
              <a:r>
                <a:rPr lang="en-US" dirty="0" err="1"/>
                <a:t>extiyot</a:t>
              </a:r>
              <a:r>
                <a:rPr lang="en-US" dirty="0"/>
                <a:t> </a:t>
              </a:r>
              <a:r>
                <a:rPr lang="en-US" dirty="0" err="1"/>
                <a:t>qisimlar</a:t>
              </a:r>
              <a:r>
                <a:rPr lang="en-US" dirty="0"/>
                <a:t> </a:t>
              </a:r>
              <a:r>
                <a:rPr lang="en-US" dirty="0" err="1"/>
                <a:t>bilan</a:t>
              </a:r>
              <a:r>
                <a:rPr lang="en-US" dirty="0"/>
                <a:t> </a:t>
              </a:r>
              <a:r>
                <a:rPr lang="en-US" dirty="0" err="1"/>
                <a:t>ta’minlayman</a:t>
              </a:r>
              <a:endParaRPr lang="ru-RU" dirty="0"/>
            </a:p>
          </p:txBody>
        </p:sp>
        <p:sp>
          <p:nvSpPr>
            <p:cNvPr id="8" name="Овальная выноска 7"/>
            <p:cNvSpPr/>
            <p:nvPr/>
          </p:nvSpPr>
          <p:spPr>
            <a:xfrm>
              <a:off x="2327973" y="2241855"/>
              <a:ext cx="2231136" cy="1700784"/>
            </a:xfrm>
            <a:prstGeom prst="wedgeEllipseCallout">
              <a:avLst>
                <a:gd name="adj1" fmla="val 93921"/>
                <a:gd name="adj2" fmla="val 48522"/>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err="1"/>
                <a:t>Jihozlarni</a:t>
              </a:r>
              <a:r>
                <a:rPr lang="en-US" dirty="0"/>
                <a:t> </a:t>
              </a:r>
              <a:r>
                <a:rPr lang="en-US" dirty="0" err="1"/>
                <a:t>samarali</a:t>
              </a:r>
              <a:r>
                <a:rPr lang="en-US" dirty="0"/>
                <a:t> </a:t>
              </a:r>
              <a:r>
                <a:rPr lang="en-US" dirty="0" err="1"/>
                <a:t>ishlash</a:t>
              </a:r>
              <a:r>
                <a:rPr lang="en-US" dirty="0"/>
                <a:t> </a:t>
              </a:r>
              <a:r>
                <a:rPr lang="en-US" dirty="0" err="1"/>
                <a:t>usullarini</a:t>
              </a:r>
              <a:r>
                <a:rPr lang="en-US" dirty="0"/>
                <a:t> </a:t>
              </a:r>
              <a:r>
                <a:rPr lang="en-US" dirty="0" err="1"/>
                <a:t>taklif</a:t>
              </a:r>
              <a:r>
                <a:rPr lang="en-US" dirty="0"/>
                <a:t> </a:t>
              </a:r>
              <a:r>
                <a:rPr lang="en-US" dirty="0" err="1"/>
                <a:t>qilaman</a:t>
              </a:r>
              <a:endParaRPr lang="ru-RU" dirty="0"/>
            </a:p>
          </p:txBody>
        </p:sp>
        <p:sp>
          <p:nvSpPr>
            <p:cNvPr id="9" name="Овальная выноска 8"/>
            <p:cNvSpPr/>
            <p:nvPr/>
          </p:nvSpPr>
          <p:spPr>
            <a:xfrm>
              <a:off x="1212405" y="4005168"/>
              <a:ext cx="2231136" cy="1700784"/>
            </a:xfrm>
            <a:prstGeom prst="wedgeEllipseCallout">
              <a:avLst>
                <a:gd name="adj1" fmla="val 121790"/>
                <a:gd name="adj2" fmla="val -37500"/>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err="1"/>
                <a:t>Jihozga</a:t>
              </a:r>
              <a:r>
                <a:rPr lang="en-US" dirty="0"/>
                <a:t> </a:t>
              </a:r>
              <a:r>
                <a:rPr lang="en-US" dirty="0" err="1"/>
                <a:t>muntazam</a:t>
              </a:r>
              <a:r>
                <a:rPr lang="en-US" dirty="0"/>
                <a:t> </a:t>
              </a:r>
              <a:r>
                <a:rPr lang="en-US" dirty="0" err="1"/>
                <a:t>xizmat</a:t>
              </a:r>
              <a:r>
                <a:rPr lang="en-US" dirty="0"/>
                <a:t> </a:t>
              </a:r>
              <a:r>
                <a:rPr lang="en-US" dirty="0" err="1"/>
                <a:t>ko’rsataman</a:t>
              </a:r>
              <a:endParaRPr lang="ru-RU" dirty="0"/>
            </a:p>
          </p:txBody>
        </p:sp>
        <p:sp>
          <p:nvSpPr>
            <p:cNvPr id="10" name="Овальная выноска 9"/>
            <p:cNvSpPr/>
            <p:nvPr/>
          </p:nvSpPr>
          <p:spPr>
            <a:xfrm>
              <a:off x="8340724" y="3698926"/>
              <a:ext cx="2231136" cy="1700784"/>
            </a:xfrm>
            <a:prstGeom prst="wedgeEllipseCallout">
              <a:avLst>
                <a:gd name="adj1" fmla="val -143784"/>
                <a:gd name="adj2" fmla="val 90457"/>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err="1"/>
                <a:t>Maqsadimiz</a:t>
              </a:r>
              <a:r>
                <a:rPr lang="en-US" dirty="0"/>
                <a:t> </a:t>
              </a:r>
              <a:r>
                <a:rPr lang="en-US" dirty="0" err="1"/>
                <a:t>doimiy</a:t>
              </a:r>
              <a:r>
                <a:rPr lang="en-US" dirty="0"/>
                <a:t> </a:t>
              </a:r>
              <a:r>
                <a:rPr lang="en-US" dirty="0" err="1"/>
                <a:t>sifatli</a:t>
              </a:r>
              <a:r>
                <a:rPr lang="en-US" dirty="0"/>
                <a:t> </a:t>
              </a:r>
              <a:r>
                <a:rPr lang="en-US" dirty="0" err="1"/>
                <a:t>mahsulot</a:t>
              </a:r>
              <a:r>
                <a:rPr lang="en-US" dirty="0"/>
                <a:t> </a:t>
              </a:r>
              <a:r>
                <a:rPr lang="en-US" dirty="0" err="1"/>
                <a:t>ishlab</a:t>
              </a:r>
              <a:r>
                <a:rPr lang="en-US" dirty="0"/>
                <a:t> </a:t>
              </a:r>
              <a:r>
                <a:rPr lang="en-US" dirty="0" err="1"/>
                <a:t>chiqarish</a:t>
              </a:r>
              <a:endParaRPr lang="ru-RU" dirty="0"/>
            </a:p>
          </p:txBody>
        </p:sp>
      </p:grpSp>
      <p:sp>
        <p:nvSpPr>
          <p:cNvPr id="11" name="5-конечная звезда 6">
            <a:extLst>
              <a:ext uri="{FF2B5EF4-FFF2-40B4-BE49-F238E27FC236}">
                <a16:creationId xmlns:a16="http://schemas.microsoft.com/office/drawing/2014/main" id="{03C3EA2B-CE35-4763-A13C-50C8B2089D48}"/>
              </a:ext>
            </a:extLst>
          </p:cNvPr>
          <p:cNvSpPr/>
          <p:nvPr/>
        </p:nvSpPr>
        <p:spPr>
          <a:xfrm>
            <a:off x="10993582" y="5842385"/>
            <a:ext cx="103382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dirty="0">
                <a:latin typeface="Times New Roman" panose="02020603050405020304" pitchFamily="18" charset="0"/>
                <a:cs typeface="Times New Roman" panose="02020603050405020304" pitchFamily="18" charset="0"/>
              </a:rPr>
              <a:t>12</a:t>
            </a: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06827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768097"/>
            <a:ext cx="10335768" cy="1316735"/>
          </a:xfrm>
        </p:spPr>
        <p:style>
          <a:lnRef idx="2">
            <a:schemeClr val="accent1"/>
          </a:lnRef>
          <a:fillRef idx="1">
            <a:schemeClr val="lt1"/>
          </a:fillRef>
          <a:effectRef idx="0">
            <a:schemeClr val="accent1"/>
          </a:effectRef>
          <a:fontRef idx="minor">
            <a:schemeClr val="dk1"/>
          </a:fontRef>
        </p:style>
        <p:txBody>
          <a:bodyPr>
            <a:normAutofit/>
          </a:bodyPr>
          <a:lstStyle/>
          <a:p>
            <a:pPr marL="0" indent="0">
              <a:buNone/>
            </a:pPr>
            <a:r>
              <a:rPr lang="en-US" dirty="0" err="1">
                <a:latin typeface="Times New Roman" panose="02020603050405020304" pitchFamily="18" charset="0"/>
                <a:cs typeface="Times New Roman" panose="02020603050405020304" pitchFamily="18" charset="0"/>
              </a:rPr>
              <a:t>Samarali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texnik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xizmat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ko'rsatishning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maqsadi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uskunasining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muddatining</a:t>
            </a:r>
            <a:r>
              <a:rPr lang="en-US" dirty="0">
                <a:latin typeface="Times New Roman" panose="02020603050405020304" pitchFamily="18" charset="0"/>
                <a:cs typeface="Times New Roman" panose="02020603050405020304" pitchFamily="18" charset="0"/>
              </a:rPr>
              <a:t> optimal </a:t>
            </a:r>
            <a:r>
              <a:rPr lang="en-US" dirty="0" err="1">
                <a:latin typeface="Times New Roman" panose="02020603050405020304" pitchFamily="18" charset="0"/>
                <a:cs typeface="Times New Roman" panose="02020603050405020304" pitchFamily="18" charset="0"/>
              </a:rPr>
              <a:t>qiymatiga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erishish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zavod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uskunalar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samaradorligini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oshirishdir</a:t>
            </a:r>
            <a:endParaRPr lang="ru-RU" dirty="0">
              <a:latin typeface="Times New Roman" panose="02020603050405020304" pitchFamily="18" charset="0"/>
              <a:cs typeface="Times New Roman" panose="02020603050405020304" pitchFamily="18" charset="0"/>
            </a:endParaRPr>
          </a:p>
        </p:txBody>
      </p:sp>
      <p:grpSp>
        <p:nvGrpSpPr>
          <p:cNvPr id="9" name="Группа 8"/>
          <p:cNvGrpSpPr/>
          <p:nvPr/>
        </p:nvGrpSpPr>
        <p:grpSpPr>
          <a:xfrm>
            <a:off x="838200" y="2285334"/>
            <a:ext cx="10189464" cy="4204679"/>
            <a:chOff x="5952871" y="768097"/>
            <a:chExt cx="5720877" cy="3111762"/>
          </a:xfrm>
        </p:grpSpPr>
        <p:grpSp>
          <p:nvGrpSpPr>
            <p:cNvPr id="5" name="Группа 4"/>
            <p:cNvGrpSpPr/>
            <p:nvPr/>
          </p:nvGrpSpPr>
          <p:grpSpPr>
            <a:xfrm>
              <a:off x="5952871" y="768097"/>
              <a:ext cx="5720877" cy="3111762"/>
              <a:chOff x="5952871" y="768097"/>
              <a:chExt cx="5720877" cy="3111762"/>
            </a:xfrm>
          </p:grpSpPr>
          <p:pic>
            <p:nvPicPr>
              <p:cNvPr id="6" name="Picture 2" descr="Mantenimiento Productivo Total - Sete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52871" y="768097"/>
                <a:ext cx="5720877" cy="2798063"/>
              </a:xfrm>
              <a:prstGeom prst="rect">
                <a:avLst/>
              </a:prstGeom>
              <a:noFill/>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6219314" y="3583749"/>
                <a:ext cx="4654169" cy="296110"/>
              </a:xfrm>
              <a:prstGeom prst="rect">
                <a:avLst/>
              </a:prstGeom>
            </p:spPr>
            <p:txBody>
              <a:bodyPr wrap="square">
                <a:spAutoFit/>
              </a:bodyPr>
              <a:lstStyle/>
              <a:p>
                <a:pPr algn="ctr"/>
                <a:r>
                  <a:rPr lang="en-US" sz="1000" dirty="0">
                    <a:latin typeface="Times New Roman" panose="02020603050405020304" pitchFamily="18" charset="0"/>
                    <a:cs typeface="Times New Roman" panose="02020603050405020304" pitchFamily="18" charset="0"/>
                  </a:rPr>
                  <a:t>Andrés C. (2021). Total Productive Maintenance. Illustration.  </a:t>
                </a:r>
              </a:p>
              <a:p>
                <a:pPr algn="ctr"/>
                <a:r>
                  <a:rPr lang="ru-RU" sz="1000" dirty="0">
                    <a:latin typeface="Times New Roman" panose="02020603050405020304" pitchFamily="18" charset="0"/>
                    <a:cs typeface="Times New Roman" panose="02020603050405020304" pitchFamily="18" charset="0"/>
                    <a:hlinkClick r:id="rId3"/>
                  </a:rPr>
                  <a:t>https://www.setec.com.ar/wp-content/uploads/2021/06/tpm-2.jpg</a:t>
                </a:r>
                <a:r>
                  <a:rPr lang="en-US" sz="1000" dirty="0">
                    <a:latin typeface="Times New Roman" panose="02020603050405020304" pitchFamily="18" charset="0"/>
                    <a:cs typeface="Times New Roman" panose="02020603050405020304" pitchFamily="18" charset="0"/>
                  </a:rPr>
                  <a:t> </a:t>
                </a:r>
                <a:endParaRPr lang="ru-RU" sz="1000" dirty="0">
                  <a:latin typeface="Times New Roman" panose="02020603050405020304" pitchFamily="18" charset="0"/>
                  <a:cs typeface="Times New Roman" panose="02020603050405020304" pitchFamily="18" charset="0"/>
                </a:endParaRPr>
              </a:p>
            </p:txBody>
          </p:sp>
        </p:grpSp>
        <p:sp>
          <p:nvSpPr>
            <p:cNvPr id="8" name="Овал 7"/>
            <p:cNvSpPr/>
            <p:nvPr/>
          </p:nvSpPr>
          <p:spPr>
            <a:xfrm>
              <a:off x="7207254" y="1974439"/>
              <a:ext cx="1180797" cy="986727"/>
            </a:xfrm>
            <a:prstGeom prst="ellipse">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err="1"/>
                <a:t>O’z</a:t>
              </a:r>
              <a:r>
                <a:rPr lang="en-US" dirty="0"/>
                <a:t> </a:t>
              </a:r>
              <a:r>
                <a:rPr lang="en-US" dirty="0" err="1"/>
                <a:t>vaqtida</a:t>
              </a:r>
              <a:r>
                <a:rPr lang="en-US" dirty="0"/>
                <a:t> 100% </a:t>
              </a:r>
              <a:r>
                <a:rPr lang="en-US" dirty="0" err="1"/>
                <a:t>samaradorlik</a:t>
              </a:r>
              <a:r>
                <a:rPr lang="en-US" dirty="0"/>
                <a:t> </a:t>
              </a:r>
              <a:r>
                <a:rPr lang="en-US" dirty="0" err="1"/>
                <a:t>bilan</a:t>
              </a:r>
              <a:endParaRPr lang="ru-RU" dirty="0"/>
            </a:p>
          </p:txBody>
        </p:sp>
      </p:grpSp>
      <p:sp>
        <p:nvSpPr>
          <p:cNvPr id="10" name="5-конечная звезда 6">
            <a:extLst>
              <a:ext uri="{FF2B5EF4-FFF2-40B4-BE49-F238E27FC236}">
                <a16:creationId xmlns:a16="http://schemas.microsoft.com/office/drawing/2014/main" id="{E6A40C81-2FD5-4C24-89F3-635C92E268A5}"/>
              </a:ext>
            </a:extLst>
          </p:cNvPr>
          <p:cNvSpPr/>
          <p:nvPr/>
        </p:nvSpPr>
        <p:spPr>
          <a:xfrm>
            <a:off x="10993582" y="5842385"/>
            <a:ext cx="103382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dirty="0">
                <a:latin typeface="Times New Roman" panose="02020603050405020304" pitchFamily="18" charset="0"/>
                <a:cs typeface="Times New Roman" panose="02020603050405020304" pitchFamily="18" charset="0"/>
              </a:rPr>
              <a:t>13</a:t>
            </a: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616501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82168" y="508889"/>
            <a:ext cx="5452872" cy="3752215"/>
          </a:xfrm>
        </p:spPr>
        <p:style>
          <a:lnRef idx="2">
            <a:schemeClr val="accent1"/>
          </a:lnRef>
          <a:fillRef idx="1">
            <a:schemeClr val="lt1"/>
          </a:fillRef>
          <a:effectRef idx="0">
            <a:schemeClr val="accent1"/>
          </a:effectRef>
          <a:fontRef idx="minor">
            <a:schemeClr val="dk1"/>
          </a:fontRef>
        </p:style>
        <p:txBody>
          <a:bodyPr>
            <a:normAutofit lnSpcReduction="10000"/>
          </a:bodyPr>
          <a:lstStyle/>
          <a:p>
            <a:pPr marL="0" indent="0">
              <a:buNone/>
            </a:pPr>
            <a:r>
              <a:rPr lang="en-US" dirty="0" err="1">
                <a:latin typeface="Times New Roman" panose="02020603050405020304" pitchFamily="18" charset="0"/>
                <a:cs typeface="Times New Roman" panose="02020603050405020304" pitchFamily="18" charset="0"/>
              </a:rPr>
              <a:t>Yaponiya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zavod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muhandislari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instituti</a:t>
            </a:r>
            <a:r>
              <a:rPr lang="en-US" dirty="0">
                <a:latin typeface="Times New Roman" panose="02020603050405020304" pitchFamily="18" charset="0"/>
                <a:cs typeface="Times New Roman" panose="02020603050405020304" pitchFamily="18" charset="0"/>
              </a:rPr>
              <a:t> (JIPE) </a:t>
            </a:r>
            <a:r>
              <a:rPr lang="en-US" dirty="0" err="1">
                <a:latin typeface="Times New Roman" panose="02020603050405020304" pitchFamily="18" charset="0"/>
                <a:cs typeface="Times New Roman" panose="02020603050405020304" pitchFamily="18" charset="0"/>
              </a:rPr>
              <a:t>Nippondensoga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umumiy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profilaktik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xizmat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ko‘rsatishni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amalga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taniqli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zavod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mukofotini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Shunday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qilib</a:t>
            </a:r>
            <a:r>
              <a:rPr lang="en-US" dirty="0">
                <a:latin typeface="Times New Roman" panose="02020603050405020304" pitchFamily="18" charset="0"/>
                <a:cs typeface="Times New Roman" panose="02020603050405020304" pitchFamily="18" charset="0"/>
              </a:rPr>
              <a:t>, Toyota </a:t>
            </a:r>
            <a:r>
              <a:rPr lang="en-US" dirty="0" err="1">
                <a:latin typeface="Times New Roman" panose="02020603050405020304" pitchFamily="18" charset="0"/>
                <a:cs typeface="Times New Roman" panose="02020603050405020304" pitchFamily="18" charset="0"/>
              </a:rPr>
              <a:t>guruhining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Nippondenso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Umumiy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profilaktik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xizmat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ko‘rsatish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sertifikatlarini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birinchi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kompaniya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marL="0" indent="0">
              <a:buNone/>
            </a:pPr>
            <a:endParaRPr lang="ru-RU" dirty="0">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582168" y="4261104"/>
            <a:ext cx="6096000" cy="1815882"/>
          </a:xfrm>
          <a:prstGeom prst="rect">
            <a:avLst/>
          </a:prstGeom>
        </p:spPr>
        <p:style>
          <a:lnRef idx="2">
            <a:schemeClr val="accent1"/>
          </a:lnRef>
          <a:fillRef idx="1">
            <a:schemeClr val="lt1"/>
          </a:fillRef>
          <a:effectRef idx="0">
            <a:schemeClr val="accent1"/>
          </a:effectRef>
          <a:fontRef idx="minor">
            <a:schemeClr val="dk1"/>
          </a:fontRef>
        </p:style>
        <p:txBody>
          <a:bodyPr>
            <a:spAutoFit/>
          </a:bodyPr>
          <a:lstStyle/>
          <a:p>
            <a:r>
              <a:rPr lang="en-US" sz="2800" dirty="0" err="1">
                <a:latin typeface="Times New Roman" panose="02020603050405020304" pitchFamily="18" charset="0"/>
                <a:cs typeface="Times New Roman" panose="02020603050405020304" pitchFamily="18" charset="0"/>
              </a:rPr>
              <a:t>Nippondenso</a:t>
            </a:r>
            <a:r>
              <a:rPr lang="en-US" sz="2800" dirty="0">
                <a:latin typeface="Times New Roman" panose="02020603050405020304" pitchFamily="18" charset="0"/>
                <a:cs typeface="Times New Roman" panose="02020603050405020304" pitchFamily="18" charset="0"/>
              </a:rPr>
              <a:t> </a:t>
            </a:r>
            <a:r>
              <a:rPr lang="en-US" sz="2800" dirty="0">
                <a:latin typeface="Times New Roman" panose="02020603050405020304" pitchFamily="18" charset="0"/>
                <a:ea typeface="Calibri" panose="020F0502020204030204" pitchFamily="34" charset="0"/>
              </a:rPr>
              <a:t>1961 </a:t>
            </a:r>
            <a:r>
              <a:rPr lang="en-US" sz="2800" dirty="0" err="1">
                <a:latin typeface="Times New Roman" panose="02020603050405020304" pitchFamily="18" charset="0"/>
                <a:ea typeface="Calibri" panose="020F0502020204030204" pitchFamily="34" charset="0"/>
              </a:rPr>
              <a:t>yil</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Sifatni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nazorat</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qilish</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bo'yicha</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eng</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nufuzli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mukofotlardan</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biri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bo'lgan</a:t>
            </a:r>
            <a:r>
              <a:rPr lang="en-US" sz="2800" dirty="0">
                <a:latin typeface="Times New Roman" panose="02020603050405020304" pitchFamily="18" charset="0"/>
                <a:ea typeface="Calibri" panose="020F0502020204030204" pitchFamily="34" charset="0"/>
              </a:rPr>
              <a:t> Deming </a:t>
            </a:r>
            <a:r>
              <a:rPr lang="en-US" sz="2800" dirty="0" err="1">
                <a:latin typeface="Times New Roman" panose="02020603050405020304" pitchFamily="18" charset="0"/>
                <a:ea typeface="Calibri" panose="020F0502020204030204" pitchFamily="34" charset="0"/>
              </a:rPr>
              <a:t>mukofotini</a:t>
            </a:r>
            <a:r>
              <a:rPr lang="en-US" sz="2800" dirty="0">
                <a:latin typeface="Times New Roman" panose="02020603050405020304" pitchFamily="18" charset="0"/>
                <a:ea typeface="Calibri" panose="020F0502020204030204" pitchFamily="34" charset="0"/>
              </a:rPr>
              <a:t> </a:t>
            </a:r>
            <a:r>
              <a:rPr lang="en-US" sz="2800" dirty="0" err="1">
                <a:latin typeface="Times New Roman" panose="02020603050405020304" pitchFamily="18" charset="0"/>
                <a:ea typeface="Calibri" panose="020F0502020204030204" pitchFamily="34" charset="0"/>
              </a:rPr>
              <a:t>oldi</a:t>
            </a:r>
            <a:r>
              <a:rPr lang="en-US" sz="2800" dirty="0">
                <a:latin typeface="Times New Roman" panose="02020603050405020304" pitchFamily="18" charset="0"/>
                <a:ea typeface="Calibri" panose="020F0502020204030204" pitchFamily="34" charset="0"/>
              </a:rPr>
              <a:t>.</a:t>
            </a:r>
            <a:endParaRPr lang="ru-RU" sz="2800" dirty="0"/>
          </a:p>
        </p:txBody>
      </p:sp>
      <p:grpSp>
        <p:nvGrpSpPr>
          <p:cNvPr id="14" name="Группа 13"/>
          <p:cNvGrpSpPr/>
          <p:nvPr/>
        </p:nvGrpSpPr>
        <p:grpSpPr>
          <a:xfrm>
            <a:off x="6678168" y="261084"/>
            <a:ext cx="4680756" cy="6450612"/>
            <a:chOff x="6678168" y="261084"/>
            <a:chExt cx="4680756" cy="6450612"/>
          </a:xfrm>
        </p:grpSpPr>
        <p:grpSp>
          <p:nvGrpSpPr>
            <p:cNvPr id="12" name="Группа 11"/>
            <p:cNvGrpSpPr/>
            <p:nvPr/>
          </p:nvGrpSpPr>
          <p:grpSpPr>
            <a:xfrm>
              <a:off x="6678168" y="261084"/>
              <a:ext cx="3665855" cy="5805170"/>
              <a:chOff x="6678168" y="261084"/>
              <a:chExt cx="3665855" cy="5805170"/>
            </a:xfrm>
          </p:grpSpPr>
          <p:pic>
            <p:nvPicPr>
              <p:cNvPr id="10" name="Рисунок 9" descr="alt"/>
              <p:cNvPicPr/>
              <p:nvPr/>
            </p:nvPicPr>
            <p:blipFill>
              <a:blip r:embed="rId2">
                <a:extLst>
                  <a:ext uri="{28A0092B-C50C-407E-A947-70E740481C1C}">
                    <a14:useLocalDpi xmlns:a14="http://schemas.microsoft.com/office/drawing/2010/main" val="0"/>
                  </a:ext>
                </a:extLst>
              </a:blip>
              <a:srcRect/>
              <a:stretch>
                <a:fillRect/>
              </a:stretch>
            </p:blipFill>
            <p:spPr bwMode="auto">
              <a:xfrm>
                <a:off x="6678168" y="261084"/>
                <a:ext cx="3665855" cy="2753360"/>
              </a:xfrm>
              <a:prstGeom prst="rect">
                <a:avLst/>
              </a:prstGeom>
              <a:noFill/>
              <a:ln>
                <a:noFill/>
              </a:ln>
            </p:spPr>
          </p:pic>
          <p:pic>
            <p:nvPicPr>
              <p:cNvPr id="11" name="Рисунок 10" descr="alt"/>
              <p:cNvPicPr/>
              <p:nvPr/>
            </p:nvPicPr>
            <p:blipFill>
              <a:blip r:embed="rId3">
                <a:extLst>
                  <a:ext uri="{28A0092B-C50C-407E-A947-70E740481C1C}">
                    <a14:useLocalDpi xmlns:a14="http://schemas.microsoft.com/office/drawing/2010/main" val="0"/>
                  </a:ext>
                </a:extLst>
              </a:blip>
              <a:srcRect/>
              <a:stretch>
                <a:fillRect/>
              </a:stretch>
            </p:blipFill>
            <p:spPr bwMode="auto">
              <a:xfrm>
                <a:off x="6712458" y="3357979"/>
                <a:ext cx="3606800" cy="2708275"/>
              </a:xfrm>
              <a:prstGeom prst="rect">
                <a:avLst/>
              </a:prstGeom>
              <a:noFill/>
              <a:ln>
                <a:noFill/>
              </a:ln>
            </p:spPr>
          </p:pic>
        </p:grpSp>
        <p:sp>
          <p:nvSpPr>
            <p:cNvPr id="13" name="Прямоугольник 12"/>
            <p:cNvSpPr/>
            <p:nvPr/>
          </p:nvSpPr>
          <p:spPr>
            <a:xfrm>
              <a:off x="6678168" y="6003810"/>
              <a:ext cx="4680756" cy="707886"/>
            </a:xfrm>
            <a:prstGeom prst="rect">
              <a:avLst/>
            </a:prstGeom>
          </p:spPr>
          <p:txBody>
            <a:bodyPr wrap="square">
              <a:spAutoFit/>
            </a:bodyPr>
            <a:lstStyle/>
            <a:p>
              <a:r>
                <a:rPr lang="en-US" sz="800" dirty="0" err="1">
                  <a:latin typeface="Times New Roman" panose="02020603050405020304" pitchFamily="18" charset="0"/>
                  <a:ea typeface="Calibri" panose="020F0502020204030204" pitchFamily="34" charset="0"/>
                  <a:cs typeface="Times New Roman" panose="02020603050405020304" pitchFamily="18" charset="0"/>
                </a:rPr>
                <a:t>Denso.N</a:t>
              </a:r>
              <a:r>
                <a:rPr lang="en-US" sz="800" dirty="0">
                  <a:latin typeface="Times New Roman" panose="02020603050405020304" pitchFamily="18" charset="0"/>
                  <a:ea typeface="Calibri" panose="020F0502020204030204" pitchFamily="34" charset="0"/>
                  <a:cs typeface="Times New Roman" panose="02020603050405020304" pitchFamily="18" charset="0"/>
                </a:rPr>
                <a:t>. (1953). </a:t>
              </a:r>
              <a:r>
                <a:rPr lang="en-US" sz="800" i="1" dirty="0">
                  <a:latin typeface="Times New Roman" panose="02020603050405020304" pitchFamily="18" charset="0"/>
                  <a:ea typeface="Calibri" panose="020F0502020204030204" pitchFamily="34" charset="0"/>
                  <a:cs typeface="Times New Roman" panose="02020603050405020304" pitchFamily="18" charset="0"/>
                </a:rPr>
                <a:t>Concluded a technical cooperation agreement with Germany's Robert Bosch regarding electrical components</a:t>
              </a:r>
              <a:r>
                <a:rPr lang="en-US" sz="800" dirty="0">
                  <a:latin typeface="Times New Roman" panose="02020603050405020304" pitchFamily="18" charset="0"/>
                  <a:ea typeface="Calibri" panose="020F0502020204030204" pitchFamily="34" charset="0"/>
                  <a:cs typeface="Times New Roman" panose="02020603050405020304" pitchFamily="18" charset="0"/>
                </a:rPr>
                <a:t>.[Photo]. Denso</a:t>
              </a:r>
            </a:p>
            <a:p>
              <a:r>
                <a:rPr lang="en-US" sz="800" dirty="0">
                  <a:latin typeface="Times New Roman" panose="02020603050405020304" pitchFamily="18" charset="0"/>
                  <a:ea typeface="Calibri" panose="020F0502020204030204" pitchFamily="34" charset="0"/>
                  <a:cs typeface="Times New Roman" panose="02020603050405020304" pitchFamily="18" charset="0"/>
                  <a:hlinkClick r:id="rId4"/>
                </a:rPr>
                <a:t>https://www.denso.com/global/en/-/media/global/about-us/corporate-info/profile/heritage/heritage-img-history1949.jpg?la=en&amp;rev=b4b2d03deb3e4b07b604738b3c78f5a9&amp;hash=68A413DC51A29104A4CBBDAE238BB010</a:t>
              </a:r>
              <a:r>
                <a:rPr lang="en-US" sz="800" dirty="0">
                  <a:latin typeface="Times New Roman" panose="02020603050405020304" pitchFamily="18" charset="0"/>
                  <a:ea typeface="Calibri" panose="020F0502020204030204" pitchFamily="34" charset="0"/>
                  <a:cs typeface="Times New Roman" panose="02020603050405020304" pitchFamily="18" charset="0"/>
                </a:rPr>
                <a:t> </a:t>
              </a:r>
              <a:endParaRPr lang="ru-RU" sz="800" dirty="0">
                <a:latin typeface="Times New Roman" panose="02020603050405020304" pitchFamily="18" charset="0"/>
                <a:cs typeface="Times New Roman" panose="02020603050405020304" pitchFamily="18" charset="0"/>
              </a:endParaRPr>
            </a:p>
          </p:txBody>
        </p:sp>
      </p:grpSp>
      <p:sp>
        <p:nvSpPr>
          <p:cNvPr id="15" name="5-конечная звезда 6">
            <a:extLst>
              <a:ext uri="{FF2B5EF4-FFF2-40B4-BE49-F238E27FC236}">
                <a16:creationId xmlns:a16="http://schemas.microsoft.com/office/drawing/2014/main" id="{906B77F6-6C67-4C24-8774-E5FC8BD19CF2}"/>
              </a:ext>
            </a:extLst>
          </p:cNvPr>
          <p:cNvSpPr/>
          <p:nvPr/>
        </p:nvSpPr>
        <p:spPr>
          <a:xfrm>
            <a:off x="10993582" y="5842385"/>
            <a:ext cx="103382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dirty="0">
                <a:latin typeface="Times New Roman" panose="02020603050405020304" pitchFamily="18" charset="0"/>
                <a:cs typeface="Times New Roman" panose="02020603050405020304" pitchFamily="18" charset="0"/>
              </a:rPr>
              <a:t>14</a:t>
            </a: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417452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rgbClr val="FFFF00"/>
          </a:solidFill>
          <a:ln>
            <a:solidFill>
              <a:srgbClr val="FF0000"/>
            </a:solidFill>
          </a:ln>
        </p:spPr>
        <p:txBody>
          <a:bodyPr>
            <a:normAutofit/>
          </a:bodyPr>
          <a:lstStyle/>
          <a:p>
            <a:pPr algn="ctr"/>
            <a:r>
              <a:rPr lang="en-US" sz="3600" b="1" dirty="0">
                <a:latin typeface="Times New Roman" panose="02020603050405020304" pitchFamily="18" charset="0"/>
                <a:cs typeface="Times New Roman" panose="02020603050405020304" pitchFamily="18" charset="0"/>
              </a:rPr>
              <a:t>III. </a:t>
            </a:r>
            <a:r>
              <a:rPr lang="en-US" sz="3600" b="1" dirty="0" err="1">
                <a:latin typeface="Times New Roman" panose="02020603050405020304" pitchFamily="18" charset="0"/>
                <a:cs typeface="Times New Roman" panose="02020603050405020304" pitchFamily="18" charset="0"/>
              </a:rPr>
              <a:t>Umumiy</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profilaktika</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ishlarining</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maqsadlari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va</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faoliyati</a:t>
            </a:r>
            <a:endParaRPr lang="ru-RU" sz="3600" dirty="0">
              <a:latin typeface="Times New Roman" panose="02020603050405020304" pitchFamily="18" charset="0"/>
              <a:cs typeface="Times New Roman" panose="02020603050405020304" pitchFamily="18" charset="0"/>
            </a:endParaRPr>
          </a:p>
        </p:txBody>
      </p:sp>
      <p:graphicFrame>
        <p:nvGraphicFramePr>
          <p:cNvPr id="7" name="Схема 6"/>
          <p:cNvGraphicFramePr/>
          <p:nvPr>
            <p:extLst>
              <p:ext uri="{D42A27DB-BD31-4B8C-83A1-F6EECF244321}">
                <p14:modId xmlns:p14="http://schemas.microsoft.com/office/powerpoint/2010/main" val="2849526948"/>
              </p:ext>
            </p:extLst>
          </p:nvPr>
        </p:nvGraphicFramePr>
        <p:xfrm>
          <a:off x="640080" y="1690689"/>
          <a:ext cx="11265408" cy="49478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5-конечная звезда 6">
            <a:extLst>
              <a:ext uri="{FF2B5EF4-FFF2-40B4-BE49-F238E27FC236}">
                <a16:creationId xmlns:a16="http://schemas.microsoft.com/office/drawing/2014/main" id="{34D487F3-A7FF-49D5-ABD4-B2CDD9F1B41D}"/>
              </a:ext>
            </a:extLst>
          </p:cNvPr>
          <p:cNvSpPr/>
          <p:nvPr/>
        </p:nvSpPr>
        <p:spPr>
          <a:xfrm>
            <a:off x="10993582" y="5842385"/>
            <a:ext cx="103382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dirty="0">
                <a:latin typeface="Times New Roman" panose="02020603050405020304" pitchFamily="18" charset="0"/>
                <a:cs typeface="Times New Roman" panose="02020603050405020304" pitchFamily="18" charset="0"/>
              </a:rPr>
              <a:t>15</a:t>
            </a: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675247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38200" y="384049"/>
            <a:ext cx="10515600" cy="1261871"/>
          </a:xfrm>
        </p:spPr>
        <p:style>
          <a:lnRef idx="2">
            <a:schemeClr val="accent2"/>
          </a:lnRef>
          <a:fillRef idx="1">
            <a:schemeClr val="lt1"/>
          </a:fillRef>
          <a:effectRef idx="0">
            <a:schemeClr val="accent2"/>
          </a:effectRef>
          <a:fontRef idx="minor">
            <a:schemeClr val="dk1"/>
          </a:fontRef>
        </p:style>
        <p:txBody>
          <a:bodyPr/>
          <a:lstStyle/>
          <a:p>
            <a:pPr marL="0" indent="0">
              <a:buNone/>
            </a:pPr>
            <a:r>
              <a:rPr lang="en-US" dirty="0" err="1"/>
              <a:t>Umumiy</a:t>
            </a:r>
            <a:r>
              <a:rPr lang="en-US" dirty="0"/>
              <a:t> </a:t>
            </a:r>
            <a:r>
              <a:rPr lang="en-US" dirty="0" err="1"/>
              <a:t>profilaktik</a:t>
            </a:r>
            <a:r>
              <a:rPr lang="en-US" dirty="0"/>
              <a:t> </a:t>
            </a:r>
            <a:r>
              <a:rPr lang="en-US" dirty="0" err="1"/>
              <a:t>xizmat</a:t>
            </a:r>
            <a:r>
              <a:rPr lang="en-US" dirty="0"/>
              <a:t> </a:t>
            </a:r>
            <a:r>
              <a:rPr lang="en-US" dirty="0" err="1"/>
              <a:t>ko‘rsatishda</a:t>
            </a:r>
            <a:r>
              <a:rPr lang="en-US" dirty="0"/>
              <a:t> </a:t>
            </a:r>
            <a:r>
              <a:rPr lang="en-US" dirty="0" err="1"/>
              <a:t>yo’qotishlarning</a:t>
            </a:r>
            <a:r>
              <a:rPr lang="en-US" dirty="0"/>
              <a:t> </a:t>
            </a:r>
            <a:r>
              <a:rPr lang="en-US" dirty="0" err="1"/>
              <a:t>yetti</a:t>
            </a:r>
            <a:r>
              <a:rPr lang="en-US" dirty="0"/>
              <a:t> </a:t>
            </a:r>
            <a:r>
              <a:rPr lang="en-US" dirty="0" err="1"/>
              <a:t>turi</a:t>
            </a:r>
            <a:r>
              <a:rPr lang="en-US" dirty="0"/>
              <a:t> </a:t>
            </a:r>
            <a:r>
              <a:rPr lang="en-US" dirty="0" err="1"/>
              <a:t>mavjud</a:t>
            </a:r>
            <a:r>
              <a:rPr lang="en-US" dirty="0"/>
              <a:t> </a:t>
            </a:r>
            <a:r>
              <a:rPr lang="en-US" dirty="0" err="1"/>
              <a:t>bo’lib</a:t>
            </a:r>
            <a:r>
              <a:rPr lang="en-US" dirty="0"/>
              <a:t>. Bu </a:t>
            </a:r>
            <a:r>
              <a:rPr lang="en-US" dirty="0" err="1"/>
              <a:t>Muda</a:t>
            </a:r>
            <a:r>
              <a:rPr lang="en-US" dirty="0"/>
              <a:t> deb </a:t>
            </a:r>
            <a:r>
              <a:rPr lang="en-US" dirty="0" err="1"/>
              <a:t>yuritiladi</a:t>
            </a:r>
            <a:r>
              <a:rPr lang="en-US" dirty="0"/>
              <a:t>. (</a:t>
            </a:r>
            <a:r>
              <a:rPr lang="en-US" dirty="0" err="1"/>
              <a:t>Muda</a:t>
            </a:r>
            <a:r>
              <a:rPr lang="en-US" dirty="0"/>
              <a:t> </a:t>
            </a:r>
            <a:r>
              <a:rPr lang="en-US" dirty="0" err="1"/>
              <a:t>yaponcha</a:t>
            </a:r>
            <a:r>
              <a:rPr lang="en-US" dirty="0"/>
              <a:t> </a:t>
            </a:r>
            <a:r>
              <a:rPr lang="en-US" dirty="0" err="1"/>
              <a:t>so'z</a:t>
            </a:r>
            <a:r>
              <a:rPr lang="en-US" dirty="0"/>
              <a:t> </a:t>
            </a:r>
            <a:r>
              <a:rPr lang="en-US" dirty="0" err="1"/>
              <a:t>bo'lib</a:t>
            </a:r>
            <a:r>
              <a:rPr lang="en-US" dirty="0"/>
              <a:t>, "</a:t>
            </a:r>
            <a:r>
              <a:rPr lang="en-US" dirty="0" err="1"/>
              <a:t>behudalik</a:t>
            </a:r>
            <a:r>
              <a:rPr lang="en-US" dirty="0"/>
              <a:t>", "</a:t>
            </a:r>
            <a:r>
              <a:rPr lang="en-US" dirty="0" err="1"/>
              <a:t>foydasizlik</a:t>
            </a:r>
            <a:r>
              <a:rPr lang="en-US" dirty="0"/>
              <a:t>" </a:t>
            </a:r>
            <a:r>
              <a:rPr lang="en-US" dirty="0" err="1"/>
              <a:t>yoki</a:t>
            </a:r>
            <a:r>
              <a:rPr lang="en-US" dirty="0"/>
              <a:t> "</a:t>
            </a:r>
            <a:r>
              <a:rPr lang="en-US" dirty="0" err="1"/>
              <a:t>isrofgarchilik</a:t>
            </a:r>
            <a:r>
              <a:rPr lang="en-US" dirty="0"/>
              <a:t>" </a:t>
            </a:r>
            <a:r>
              <a:rPr lang="en-US" dirty="0" err="1"/>
              <a:t>degan</a:t>
            </a:r>
            <a:r>
              <a:rPr lang="en-US" dirty="0"/>
              <a:t> </a:t>
            </a:r>
            <a:r>
              <a:rPr lang="en-US" dirty="0" err="1"/>
              <a:t>ma'noni</a:t>
            </a:r>
            <a:r>
              <a:rPr lang="en-US" dirty="0"/>
              <a:t> </a:t>
            </a:r>
            <a:r>
              <a:rPr lang="en-US" dirty="0" err="1"/>
              <a:t>anglatadi</a:t>
            </a:r>
            <a:r>
              <a:rPr lang="en-US" dirty="0"/>
              <a:t>.  </a:t>
            </a:r>
            <a:endParaRPr lang="ru-RU" dirty="0"/>
          </a:p>
        </p:txBody>
      </p:sp>
      <p:graphicFrame>
        <p:nvGraphicFramePr>
          <p:cNvPr id="7" name="Схема 6"/>
          <p:cNvGraphicFramePr/>
          <p:nvPr>
            <p:extLst>
              <p:ext uri="{D42A27DB-BD31-4B8C-83A1-F6EECF244321}">
                <p14:modId xmlns:p14="http://schemas.microsoft.com/office/powerpoint/2010/main" val="4034781119"/>
              </p:ext>
            </p:extLst>
          </p:nvPr>
        </p:nvGraphicFramePr>
        <p:xfrm>
          <a:off x="862584" y="1810512"/>
          <a:ext cx="10219944" cy="48463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5-конечная звезда 6">
            <a:extLst>
              <a:ext uri="{FF2B5EF4-FFF2-40B4-BE49-F238E27FC236}">
                <a16:creationId xmlns:a16="http://schemas.microsoft.com/office/drawing/2014/main" id="{49E0FD07-E408-4ACC-973D-7740C0882155}"/>
              </a:ext>
            </a:extLst>
          </p:cNvPr>
          <p:cNvSpPr/>
          <p:nvPr/>
        </p:nvSpPr>
        <p:spPr>
          <a:xfrm>
            <a:off x="10993582" y="5842385"/>
            <a:ext cx="103382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dirty="0">
                <a:latin typeface="Times New Roman" panose="02020603050405020304" pitchFamily="18" charset="0"/>
                <a:cs typeface="Times New Roman" panose="02020603050405020304" pitchFamily="18" charset="0"/>
              </a:rPr>
              <a:t>16</a:t>
            </a: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8202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419989"/>
            <a:ext cx="10866120" cy="585851"/>
          </a:xfrm>
        </p:spPr>
        <p:style>
          <a:lnRef idx="2">
            <a:schemeClr val="accent1"/>
          </a:lnRef>
          <a:fillRef idx="1">
            <a:schemeClr val="lt1"/>
          </a:fillRef>
          <a:effectRef idx="0">
            <a:schemeClr val="accent1"/>
          </a:effectRef>
          <a:fontRef idx="minor">
            <a:schemeClr val="dk1"/>
          </a:fontRef>
        </p:style>
        <p:txBody>
          <a:bodyPr>
            <a:normAutofit/>
          </a:bodyPr>
          <a:lstStyle/>
          <a:p>
            <a:pPr algn="ctr"/>
            <a:r>
              <a:rPr lang="en-US" sz="2800" b="1" dirty="0" err="1">
                <a:latin typeface="Times New Roman" panose="02020603050405020304" pitchFamily="18" charset="0"/>
                <a:cs typeface="Times New Roman" panose="02020603050405020304" pitchFamily="18" charset="0"/>
              </a:rPr>
              <a:t>Jihozga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profilaktik</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xizmat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ko’rsatishning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sakkizta</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faoliyat</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ustuni</a:t>
            </a:r>
            <a:r>
              <a:rPr lang="en-US" sz="2800" b="1"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p:txBody>
      </p:sp>
      <p:grpSp>
        <p:nvGrpSpPr>
          <p:cNvPr id="36" name="Группа 35"/>
          <p:cNvGrpSpPr/>
          <p:nvPr/>
        </p:nvGrpSpPr>
        <p:grpSpPr>
          <a:xfrm>
            <a:off x="1882140" y="1005840"/>
            <a:ext cx="8066532" cy="4480561"/>
            <a:chOff x="1882140" y="1005840"/>
            <a:chExt cx="8066532" cy="4480561"/>
          </a:xfrm>
        </p:grpSpPr>
        <p:grpSp>
          <p:nvGrpSpPr>
            <p:cNvPr id="13" name="Группа 12"/>
            <p:cNvGrpSpPr/>
            <p:nvPr/>
          </p:nvGrpSpPr>
          <p:grpSpPr>
            <a:xfrm>
              <a:off x="1882140" y="1005840"/>
              <a:ext cx="8066532" cy="4480561"/>
              <a:chOff x="1900428" y="1133856"/>
              <a:chExt cx="9875520" cy="5522976"/>
            </a:xfrm>
          </p:grpSpPr>
          <p:sp>
            <p:nvSpPr>
              <p:cNvPr id="4" name="Равнобедренный треугольник 3"/>
              <p:cNvSpPr/>
              <p:nvPr/>
            </p:nvSpPr>
            <p:spPr>
              <a:xfrm>
                <a:off x="1900428" y="1133856"/>
                <a:ext cx="9875520" cy="1188720"/>
              </a:xfrm>
              <a:prstGeom prst="triangle">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ru-RU"/>
              </a:p>
            </p:txBody>
          </p:sp>
          <p:sp>
            <p:nvSpPr>
              <p:cNvPr id="5" name="Цилиндр 4"/>
              <p:cNvSpPr/>
              <p:nvPr/>
            </p:nvSpPr>
            <p:spPr>
              <a:xfrm>
                <a:off x="2212848" y="2450592"/>
                <a:ext cx="914400" cy="4206239"/>
              </a:xfrm>
              <a:prstGeom prst="can">
                <a:avLst/>
              </a:prstGeom>
            </p:spPr>
            <p:style>
              <a:lnRef idx="2">
                <a:schemeClr val="accent6"/>
              </a:lnRef>
              <a:fillRef idx="1">
                <a:schemeClr val="lt1"/>
              </a:fillRef>
              <a:effectRef idx="0">
                <a:schemeClr val="accent6"/>
              </a:effectRef>
              <a:fontRef idx="minor">
                <a:schemeClr val="dk1"/>
              </a:fontRef>
            </p:style>
            <p:txBody>
              <a:bodyPr vert="vert270" rtlCol="0" anchor="ctr"/>
              <a:lstStyle/>
              <a:p>
                <a:pPr algn="ctr"/>
                <a:r>
                  <a:rPr lang="en-US" b="1" dirty="0" err="1"/>
                  <a:t>Yo'naltirilgan</a:t>
                </a:r>
                <a:r>
                  <a:rPr lang="en-US" b="1" dirty="0"/>
                  <a:t> </a:t>
                </a:r>
                <a:r>
                  <a:rPr lang="en-US" b="1" dirty="0" err="1"/>
                  <a:t>takomillashtirish</a:t>
                </a:r>
                <a:r>
                  <a:rPr lang="en-US" b="1" dirty="0"/>
                  <a:t> (</a:t>
                </a:r>
                <a:r>
                  <a:rPr lang="en-US" b="1" dirty="0" err="1"/>
                  <a:t>Kobetsu</a:t>
                </a:r>
                <a:r>
                  <a:rPr lang="en-US" b="1" dirty="0"/>
                  <a:t>-Kaizen)</a:t>
                </a:r>
                <a:endParaRPr lang="ru-RU" dirty="0"/>
              </a:p>
            </p:txBody>
          </p:sp>
          <p:sp>
            <p:nvSpPr>
              <p:cNvPr id="6" name="Цилиндр 5"/>
              <p:cNvSpPr/>
              <p:nvPr/>
            </p:nvSpPr>
            <p:spPr>
              <a:xfrm>
                <a:off x="3438144" y="2450592"/>
                <a:ext cx="914400" cy="4206240"/>
              </a:xfrm>
              <a:prstGeom prst="can">
                <a:avLst/>
              </a:prstGeom>
            </p:spPr>
            <p:style>
              <a:lnRef idx="2">
                <a:schemeClr val="accent6"/>
              </a:lnRef>
              <a:fillRef idx="1">
                <a:schemeClr val="lt1"/>
              </a:fillRef>
              <a:effectRef idx="0">
                <a:schemeClr val="accent6"/>
              </a:effectRef>
              <a:fontRef idx="minor">
                <a:schemeClr val="dk1"/>
              </a:fontRef>
            </p:style>
            <p:txBody>
              <a:bodyPr vert="vert270" rtlCol="0" anchor="ctr"/>
              <a:lstStyle/>
              <a:p>
                <a:pPr algn="ctr"/>
                <a:r>
                  <a:rPr lang="en-US" b="1" dirty="0" err="1"/>
                  <a:t>Avtonom</a:t>
                </a:r>
                <a:r>
                  <a:rPr lang="en-US" b="1" dirty="0"/>
                  <a:t> </a:t>
                </a:r>
                <a:r>
                  <a:rPr lang="en-US" b="1" dirty="0" err="1"/>
                  <a:t>texnik</a:t>
                </a:r>
                <a:r>
                  <a:rPr lang="en-US" b="1" dirty="0"/>
                  <a:t> </a:t>
                </a:r>
                <a:r>
                  <a:rPr lang="en-US" b="1" dirty="0" err="1"/>
                  <a:t>xizmat</a:t>
                </a:r>
                <a:r>
                  <a:rPr lang="en-US" b="1" dirty="0"/>
                  <a:t> </a:t>
                </a:r>
                <a:r>
                  <a:rPr lang="en-US" b="1" dirty="0" err="1"/>
                  <a:t>ko'rsatish</a:t>
                </a:r>
                <a:r>
                  <a:rPr lang="en-US" b="1" dirty="0"/>
                  <a:t> (</a:t>
                </a:r>
                <a:r>
                  <a:rPr lang="en-US" b="1" dirty="0" err="1"/>
                  <a:t>Jishu-Xozen</a:t>
                </a:r>
                <a:r>
                  <a:rPr lang="en-US" b="1" dirty="0"/>
                  <a:t>)</a:t>
                </a:r>
                <a:endParaRPr lang="ru-RU" dirty="0"/>
              </a:p>
            </p:txBody>
          </p:sp>
          <p:sp>
            <p:nvSpPr>
              <p:cNvPr id="7" name="Цилиндр 6"/>
              <p:cNvSpPr/>
              <p:nvPr/>
            </p:nvSpPr>
            <p:spPr>
              <a:xfrm>
                <a:off x="4663440" y="2450592"/>
                <a:ext cx="914400" cy="4206240"/>
              </a:xfrm>
              <a:prstGeom prst="can">
                <a:avLst/>
              </a:prstGeom>
            </p:spPr>
            <p:style>
              <a:lnRef idx="2">
                <a:schemeClr val="accent6"/>
              </a:lnRef>
              <a:fillRef idx="1">
                <a:schemeClr val="lt1"/>
              </a:fillRef>
              <a:effectRef idx="0">
                <a:schemeClr val="accent6"/>
              </a:effectRef>
              <a:fontRef idx="minor">
                <a:schemeClr val="dk1"/>
              </a:fontRef>
            </p:style>
            <p:txBody>
              <a:bodyPr vert="vert270" rtlCol="0" anchor="ctr"/>
              <a:lstStyle/>
              <a:p>
                <a:pPr algn="ctr"/>
                <a:r>
                  <a:rPr lang="en-US" b="1" dirty="0" err="1"/>
                  <a:t>Rejalashtirilgan</a:t>
                </a:r>
                <a:r>
                  <a:rPr lang="en-US" b="1" dirty="0"/>
                  <a:t> </a:t>
                </a:r>
                <a:r>
                  <a:rPr lang="en-US" b="1" dirty="0" err="1"/>
                  <a:t>texnik</a:t>
                </a:r>
                <a:r>
                  <a:rPr lang="en-US" b="1" dirty="0"/>
                  <a:t> </a:t>
                </a:r>
                <a:r>
                  <a:rPr lang="en-US" b="1" dirty="0" err="1"/>
                  <a:t>xizmat</a:t>
                </a:r>
                <a:r>
                  <a:rPr lang="en-US" b="1" dirty="0"/>
                  <a:t> </a:t>
                </a:r>
                <a:r>
                  <a:rPr lang="en-US" b="1" dirty="0" err="1"/>
                  <a:t>ko'rsatish</a:t>
                </a:r>
                <a:endParaRPr lang="ru-RU" dirty="0"/>
              </a:p>
            </p:txBody>
          </p:sp>
          <p:sp>
            <p:nvSpPr>
              <p:cNvPr id="8" name="Цилиндр 7"/>
              <p:cNvSpPr/>
              <p:nvPr/>
            </p:nvSpPr>
            <p:spPr>
              <a:xfrm>
                <a:off x="5888736" y="2450592"/>
                <a:ext cx="914400" cy="4206240"/>
              </a:xfrm>
              <a:prstGeom prst="can">
                <a:avLst/>
              </a:prstGeom>
            </p:spPr>
            <p:style>
              <a:lnRef idx="2">
                <a:schemeClr val="accent6"/>
              </a:lnRef>
              <a:fillRef idx="1">
                <a:schemeClr val="lt1"/>
              </a:fillRef>
              <a:effectRef idx="0">
                <a:schemeClr val="accent6"/>
              </a:effectRef>
              <a:fontRef idx="minor">
                <a:schemeClr val="dk1"/>
              </a:fontRef>
            </p:style>
            <p:txBody>
              <a:bodyPr vert="vert270" rtlCol="0" anchor="ctr"/>
              <a:lstStyle/>
              <a:p>
                <a:pPr algn="ctr"/>
                <a:r>
                  <a:rPr lang="en-US" b="1" dirty="0" err="1"/>
                  <a:t>Ta'lim</a:t>
                </a:r>
                <a:r>
                  <a:rPr lang="en-US" b="1" dirty="0"/>
                  <a:t> </a:t>
                </a:r>
                <a:r>
                  <a:rPr lang="en-US" b="1" dirty="0" err="1"/>
                  <a:t>va</a:t>
                </a:r>
                <a:r>
                  <a:rPr lang="en-US" b="1" dirty="0"/>
                  <a:t> </a:t>
                </a:r>
                <a:r>
                  <a:rPr lang="en-US" b="1" dirty="0" err="1"/>
                  <a:t>tarbiya</a:t>
                </a:r>
                <a:endParaRPr lang="ru-RU" dirty="0"/>
              </a:p>
            </p:txBody>
          </p:sp>
          <p:sp>
            <p:nvSpPr>
              <p:cNvPr id="9" name="Цилиндр 8"/>
              <p:cNvSpPr/>
              <p:nvPr/>
            </p:nvSpPr>
            <p:spPr>
              <a:xfrm>
                <a:off x="7114032" y="2450592"/>
                <a:ext cx="914400" cy="4206240"/>
              </a:xfrm>
              <a:prstGeom prst="can">
                <a:avLst/>
              </a:prstGeom>
            </p:spPr>
            <p:style>
              <a:lnRef idx="2">
                <a:schemeClr val="accent6"/>
              </a:lnRef>
              <a:fillRef idx="1">
                <a:schemeClr val="lt1"/>
              </a:fillRef>
              <a:effectRef idx="0">
                <a:schemeClr val="accent6"/>
              </a:effectRef>
              <a:fontRef idx="minor">
                <a:schemeClr val="dk1"/>
              </a:fontRef>
            </p:style>
            <p:txBody>
              <a:bodyPr vert="vert270" rtlCol="0" anchor="ctr"/>
              <a:lstStyle/>
              <a:p>
                <a:pPr algn="ctr"/>
                <a:r>
                  <a:rPr lang="en-US" b="1" dirty="0" err="1"/>
                  <a:t>Dastlabki</a:t>
                </a:r>
                <a:r>
                  <a:rPr lang="en-US" b="1" dirty="0"/>
                  <a:t> </a:t>
                </a:r>
                <a:r>
                  <a:rPr lang="en-US" b="1" dirty="0" err="1"/>
                  <a:t>uskunalar</a:t>
                </a:r>
                <a:r>
                  <a:rPr lang="en-US" b="1" dirty="0"/>
                  <a:t>/</a:t>
                </a:r>
                <a:r>
                  <a:rPr lang="en-US" b="1" dirty="0" err="1"/>
                  <a:t>mahsulotni</a:t>
                </a:r>
                <a:r>
                  <a:rPr lang="en-US" b="1" dirty="0"/>
                  <a:t> </a:t>
                </a:r>
                <a:r>
                  <a:rPr lang="en-US" b="1" dirty="0" err="1"/>
                  <a:t>boshqarish</a:t>
                </a:r>
                <a:endParaRPr lang="ru-RU" dirty="0"/>
              </a:p>
            </p:txBody>
          </p:sp>
          <p:sp>
            <p:nvSpPr>
              <p:cNvPr id="10" name="Цилиндр 9"/>
              <p:cNvSpPr/>
              <p:nvPr/>
            </p:nvSpPr>
            <p:spPr>
              <a:xfrm>
                <a:off x="8339328" y="2450592"/>
                <a:ext cx="914400" cy="4206240"/>
              </a:xfrm>
              <a:prstGeom prst="can">
                <a:avLst/>
              </a:prstGeom>
            </p:spPr>
            <p:style>
              <a:lnRef idx="2">
                <a:schemeClr val="accent6"/>
              </a:lnRef>
              <a:fillRef idx="1">
                <a:schemeClr val="lt1"/>
              </a:fillRef>
              <a:effectRef idx="0">
                <a:schemeClr val="accent6"/>
              </a:effectRef>
              <a:fontRef idx="minor">
                <a:schemeClr val="dk1"/>
              </a:fontRef>
            </p:style>
            <p:txBody>
              <a:bodyPr vert="vert270" rtlCol="0" anchor="ctr"/>
              <a:lstStyle/>
              <a:p>
                <a:pPr algn="ctr"/>
                <a:r>
                  <a:rPr lang="en-US" b="1" dirty="0" err="1"/>
                  <a:t>Sifatga</a:t>
                </a:r>
                <a:r>
                  <a:rPr lang="en-US" b="1" dirty="0"/>
                  <a:t> </a:t>
                </a:r>
                <a:r>
                  <a:rPr lang="en-US" b="1" dirty="0" err="1"/>
                  <a:t>xizmat</a:t>
                </a:r>
                <a:r>
                  <a:rPr lang="en-US" b="1" dirty="0"/>
                  <a:t> </a:t>
                </a:r>
                <a:r>
                  <a:rPr lang="en-US" b="1" dirty="0" err="1"/>
                  <a:t>ko'rsatish</a:t>
                </a:r>
                <a:r>
                  <a:rPr lang="en-US" b="1" dirty="0"/>
                  <a:t> (</a:t>
                </a:r>
                <a:r>
                  <a:rPr lang="en-US" b="1" dirty="0" err="1"/>
                  <a:t>Hinshitsu-Hozen</a:t>
                </a:r>
                <a:r>
                  <a:rPr lang="en-US" b="1" dirty="0"/>
                  <a:t>)</a:t>
                </a:r>
                <a:endParaRPr lang="ru-RU" dirty="0"/>
              </a:p>
            </p:txBody>
          </p:sp>
          <p:sp>
            <p:nvSpPr>
              <p:cNvPr id="11" name="Цилиндр 10"/>
              <p:cNvSpPr/>
              <p:nvPr/>
            </p:nvSpPr>
            <p:spPr>
              <a:xfrm>
                <a:off x="9564624" y="2450592"/>
                <a:ext cx="914400" cy="4206240"/>
              </a:xfrm>
              <a:prstGeom prst="can">
                <a:avLst/>
              </a:prstGeom>
            </p:spPr>
            <p:style>
              <a:lnRef idx="2">
                <a:schemeClr val="accent6"/>
              </a:lnRef>
              <a:fillRef idx="1">
                <a:schemeClr val="lt1"/>
              </a:fillRef>
              <a:effectRef idx="0">
                <a:schemeClr val="accent6"/>
              </a:effectRef>
              <a:fontRef idx="minor">
                <a:schemeClr val="dk1"/>
              </a:fontRef>
            </p:style>
            <p:txBody>
              <a:bodyPr vert="vert270" rtlCol="0" anchor="ctr"/>
              <a:lstStyle/>
              <a:p>
                <a:pPr algn="ctr"/>
                <a:r>
                  <a:rPr lang="en-US" b="1" dirty="0" err="1"/>
                  <a:t>Xavfsizlik</a:t>
                </a:r>
                <a:r>
                  <a:rPr lang="en-US" b="1" dirty="0"/>
                  <a:t>, </a:t>
                </a:r>
                <a:r>
                  <a:rPr lang="en-US" b="1" dirty="0" err="1"/>
                  <a:t>gigiena</a:t>
                </a:r>
                <a:r>
                  <a:rPr lang="en-US" b="1" dirty="0"/>
                  <a:t> </a:t>
                </a:r>
                <a:r>
                  <a:rPr lang="en-US" b="1" dirty="0" err="1"/>
                  <a:t>va</a:t>
                </a:r>
                <a:r>
                  <a:rPr lang="en-US" b="1" dirty="0"/>
                  <a:t> </a:t>
                </a:r>
                <a:r>
                  <a:rPr lang="en-US" b="1" dirty="0" err="1"/>
                  <a:t>atrof-muhit</a:t>
                </a:r>
                <a:endParaRPr lang="ru-RU" dirty="0"/>
              </a:p>
            </p:txBody>
          </p:sp>
          <p:sp>
            <p:nvSpPr>
              <p:cNvPr id="12" name="Цилиндр 11"/>
              <p:cNvSpPr/>
              <p:nvPr/>
            </p:nvSpPr>
            <p:spPr>
              <a:xfrm>
                <a:off x="10789920" y="2450592"/>
                <a:ext cx="914400" cy="4206240"/>
              </a:xfrm>
              <a:prstGeom prst="can">
                <a:avLst/>
              </a:prstGeom>
            </p:spPr>
            <p:style>
              <a:lnRef idx="2">
                <a:schemeClr val="accent6"/>
              </a:lnRef>
              <a:fillRef idx="1">
                <a:schemeClr val="lt1"/>
              </a:fillRef>
              <a:effectRef idx="0">
                <a:schemeClr val="accent6"/>
              </a:effectRef>
              <a:fontRef idx="minor">
                <a:schemeClr val="dk1"/>
              </a:fontRef>
            </p:style>
            <p:txBody>
              <a:bodyPr vert="vert270" rtlCol="0" anchor="ctr"/>
              <a:lstStyle/>
              <a:p>
                <a:pPr algn="ctr"/>
                <a:r>
                  <a:rPr lang="en-US" b="1" dirty="0"/>
                  <a:t>Office TPM</a:t>
                </a:r>
                <a:endParaRPr lang="ru-RU" dirty="0"/>
              </a:p>
            </p:txBody>
          </p:sp>
        </p:grpSp>
        <p:sp>
          <p:nvSpPr>
            <p:cNvPr id="17" name="Прямоугольник 16"/>
            <p:cNvSpPr/>
            <p:nvPr/>
          </p:nvSpPr>
          <p:spPr>
            <a:xfrm>
              <a:off x="2204676" y="1452576"/>
              <a:ext cx="535723" cy="923330"/>
            </a:xfrm>
            <a:prstGeom prst="rect">
              <a:avLst/>
            </a:prstGeom>
            <a:noFill/>
          </p:spPr>
          <p:txBody>
            <a:bodyPr wrap="none" lIns="91440" tIns="45720" rIns="91440" bIns="45720">
              <a:spAutoFit/>
            </a:bodyPr>
            <a:lstStyle/>
            <a:p>
              <a:pPr algn="ctr"/>
              <a:r>
                <a:rPr lang="en-US"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1</a:t>
              </a:r>
              <a:endParaRPr lang="ru-RU"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
          <p:nvSpPr>
            <p:cNvPr id="18" name="Прямоугольник 17"/>
            <p:cNvSpPr/>
            <p:nvPr/>
          </p:nvSpPr>
          <p:spPr>
            <a:xfrm>
              <a:off x="3236377" y="1452576"/>
              <a:ext cx="535724" cy="923330"/>
            </a:xfrm>
            <a:prstGeom prst="rect">
              <a:avLst/>
            </a:prstGeom>
            <a:noFill/>
          </p:spPr>
          <p:txBody>
            <a:bodyPr wrap="none" lIns="91440" tIns="45720" rIns="91440" bIns="45720">
              <a:spAutoFit/>
            </a:bodyPr>
            <a:lstStyle/>
            <a:p>
              <a:pPr algn="ctr"/>
              <a:r>
                <a:rPr lang="en-US" sz="5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2</a:t>
              </a:r>
              <a:endParaRPr lang="ru-RU"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
          <p:nvSpPr>
            <p:cNvPr id="19" name="Прямоугольник 18"/>
            <p:cNvSpPr/>
            <p:nvPr/>
          </p:nvSpPr>
          <p:spPr>
            <a:xfrm>
              <a:off x="4283983" y="1508534"/>
              <a:ext cx="535724" cy="923330"/>
            </a:xfrm>
            <a:prstGeom prst="rect">
              <a:avLst/>
            </a:prstGeom>
            <a:noFill/>
          </p:spPr>
          <p:txBody>
            <a:bodyPr wrap="none" lIns="91440" tIns="45720" rIns="91440" bIns="45720">
              <a:spAutoFit/>
            </a:bodyPr>
            <a:lstStyle/>
            <a:p>
              <a:pPr algn="ctr"/>
              <a:r>
                <a:rPr lang="en-US"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3</a:t>
              </a:r>
              <a:endParaRPr lang="ru-RU"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
          <p:nvSpPr>
            <p:cNvPr id="20" name="Прямоугольник 19"/>
            <p:cNvSpPr/>
            <p:nvPr/>
          </p:nvSpPr>
          <p:spPr>
            <a:xfrm>
              <a:off x="5223885" y="1452576"/>
              <a:ext cx="535724" cy="923330"/>
            </a:xfrm>
            <a:prstGeom prst="rect">
              <a:avLst/>
            </a:prstGeom>
            <a:noFill/>
          </p:spPr>
          <p:txBody>
            <a:bodyPr wrap="none" lIns="91440" tIns="45720" rIns="91440" bIns="45720">
              <a:spAutoFit/>
            </a:bodyPr>
            <a:lstStyle/>
            <a:p>
              <a:pPr algn="ctr"/>
              <a:r>
                <a:rPr lang="en-US" sz="5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4</a:t>
              </a:r>
              <a:endParaRPr lang="ru-RU"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
          <p:nvSpPr>
            <p:cNvPr id="21" name="Прямоугольник 20"/>
            <p:cNvSpPr/>
            <p:nvPr/>
          </p:nvSpPr>
          <p:spPr>
            <a:xfrm>
              <a:off x="6183876" y="1473641"/>
              <a:ext cx="535724" cy="923330"/>
            </a:xfrm>
            <a:prstGeom prst="rect">
              <a:avLst/>
            </a:prstGeom>
            <a:noFill/>
          </p:spPr>
          <p:txBody>
            <a:bodyPr wrap="none" lIns="91440" tIns="45720" rIns="91440" bIns="45720">
              <a:spAutoFit/>
            </a:bodyPr>
            <a:lstStyle/>
            <a:p>
              <a:pPr algn="ctr"/>
              <a:r>
                <a:rPr lang="en-US" sz="5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5</a:t>
              </a:r>
              <a:endParaRPr lang="ru-RU"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
          <p:nvSpPr>
            <p:cNvPr id="22" name="Прямоугольник 21"/>
            <p:cNvSpPr/>
            <p:nvPr/>
          </p:nvSpPr>
          <p:spPr>
            <a:xfrm>
              <a:off x="7229721" y="1475214"/>
              <a:ext cx="535724" cy="923330"/>
            </a:xfrm>
            <a:prstGeom prst="rect">
              <a:avLst/>
            </a:prstGeom>
            <a:noFill/>
          </p:spPr>
          <p:txBody>
            <a:bodyPr wrap="none" lIns="91440" tIns="45720" rIns="91440" bIns="45720">
              <a:spAutoFit/>
            </a:bodyPr>
            <a:lstStyle/>
            <a:p>
              <a:pPr algn="ctr"/>
              <a:r>
                <a:rPr lang="en-US" sz="5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6</a:t>
              </a:r>
              <a:endParaRPr lang="ru-RU"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
          <p:nvSpPr>
            <p:cNvPr id="23" name="Прямоугольник 22"/>
            <p:cNvSpPr/>
            <p:nvPr/>
          </p:nvSpPr>
          <p:spPr>
            <a:xfrm>
              <a:off x="8148307" y="1452576"/>
              <a:ext cx="535724" cy="923330"/>
            </a:xfrm>
            <a:prstGeom prst="rect">
              <a:avLst/>
            </a:prstGeom>
            <a:noFill/>
          </p:spPr>
          <p:txBody>
            <a:bodyPr wrap="none" lIns="91440" tIns="45720" rIns="91440" bIns="45720">
              <a:spAutoFit/>
            </a:bodyPr>
            <a:lstStyle/>
            <a:p>
              <a:pPr algn="ctr"/>
              <a:r>
                <a:rPr lang="en-US"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7</a:t>
              </a:r>
              <a:endParaRPr lang="ru-RU"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
          <p:nvSpPr>
            <p:cNvPr id="24" name="Прямоугольник 23"/>
            <p:cNvSpPr/>
            <p:nvPr/>
          </p:nvSpPr>
          <p:spPr>
            <a:xfrm>
              <a:off x="9272060" y="1472450"/>
              <a:ext cx="535724" cy="923330"/>
            </a:xfrm>
            <a:prstGeom prst="rect">
              <a:avLst/>
            </a:prstGeom>
            <a:noFill/>
          </p:spPr>
          <p:txBody>
            <a:bodyPr wrap="none" lIns="91440" tIns="45720" rIns="91440" bIns="45720">
              <a:spAutoFit/>
            </a:bodyPr>
            <a:lstStyle/>
            <a:p>
              <a:pPr algn="ctr"/>
              <a:r>
                <a:rPr lang="en-US" sz="5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8</a:t>
              </a:r>
              <a:endParaRPr lang="ru-RU" sz="5400" b="1" cap="none" spc="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grpSp>
      <p:sp>
        <p:nvSpPr>
          <p:cNvPr id="25" name="5-конечная звезда 6">
            <a:extLst>
              <a:ext uri="{FF2B5EF4-FFF2-40B4-BE49-F238E27FC236}">
                <a16:creationId xmlns:a16="http://schemas.microsoft.com/office/drawing/2014/main" id="{68A40E75-0838-4C43-A219-C545A46A537E}"/>
              </a:ext>
            </a:extLst>
          </p:cNvPr>
          <p:cNvSpPr/>
          <p:nvPr/>
        </p:nvSpPr>
        <p:spPr>
          <a:xfrm>
            <a:off x="10993582" y="5842385"/>
            <a:ext cx="103382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dirty="0">
                <a:latin typeface="Times New Roman" panose="02020603050405020304" pitchFamily="18" charset="0"/>
                <a:cs typeface="Times New Roman" panose="02020603050405020304" pitchFamily="18" charset="0"/>
              </a:rPr>
              <a:t>17</a:t>
            </a: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626166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299192" cy="640715"/>
          </a:xfrm>
        </p:spPr>
        <p:style>
          <a:lnRef idx="2">
            <a:schemeClr val="accent1"/>
          </a:lnRef>
          <a:fillRef idx="1">
            <a:schemeClr val="lt1"/>
          </a:fillRef>
          <a:effectRef idx="0">
            <a:schemeClr val="accent1"/>
          </a:effectRef>
          <a:fontRef idx="minor">
            <a:schemeClr val="dk1"/>
          </a:fontRef>
        </p:style>
        <p:txBody>
          <a:bodyPr>
            <a:normAutofit/>
          </a:bodyPr>
          <a:lstStyle/>
          <a:p>
            <a:pPr algn="ctr"/>
            <a:r>
              <a:rPr lang="en-US" sz="3200" b="1" dirty="0">
                <a:latin typeface="Times New Roman" panose="02020603050405020304" pitchFamily="18" charset="0"/>
                <a:cs typeface="Times New Roman" panose="02020603050405020304" pitchFamily="18" charset="0"/>
              </a:rPr>
              <a:t>1.Yo'naltirilgan </a:t>
            </a:r>
            <a:r>
              <a:rPr lang="en-US" sz="3200" b="1" dirty="0" err="1">
                <a:latin typeface="Times New Roman" panose="02020603050405020304" pitchFamily="18" charset="0"/>
                <a:cs typeface="Times New Roman" panose="02020603050405020304" pitchFamily="18" charset="0"/>
              </a:rPr>
              <a:t>takomillashtirish</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Kobetsu</a:t>
            </a:r>
            <a:r>
              <a:rPr lang="en-US" sz="3200" b="1" dirty="0">
                <a:latin typeface="Times New Roman" panose="02020603050405020304" pitchFamily="18" charset="0"/>
                <a:cs typeface="Times New Roman" panose="02020603050405020304" pitchFamily="18" charset="0"/>
              </a:rPr>
              <a:t>-Kaizen)</a:t>
            </a:r>
            <a:endParaRPr lang="ru-RU" sz="32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167257"/>
            <a:ext cx="10515600" cy="935863"/>
          </a:xfrm>
        </p:spPr>
        <p:style>
          <a:lnRef idx="2">
            <a:schemeClr val="accent1"/>
          </a:lnRef>
          <a:fillRef idx="1">
            <a:schemeClr val="lt1"/>
          </a:fillRef>
          <a:effectRef idx="0">
            <a:schemeClr val="accent1"/>
          </a:effectRef>
          <a:fontRef idx="minor">
            <a:schemeClr val="dk1"/>
          </a:fontRef>
        </p:style>
        <p:txBody>
          <a:bodyPr/>
          <a:lstStyle/>
          <a:p>
            <a:pPr marL="0" indent="0">
              <a:buNone/>
            </a:pPr>
            <a:r>
              <a:rPr lang="en-US" dirty="0"/>
              <a:t>Bu </a:t>
            </a:r>
            <a:r>
              <a:rPr lang="en-US" dirty="0" err="1"/>
              <a:t>yo’qotishlarni</a:t>
            </a:r>
            <a:r>
              <a:rPr lang="en-US" dirty="0"/>
              <a:t> </a:t>
            </a:r>
            <a:r>
              <a:rPr lang="en-US" dirty="0" err="1"/>
              <a:t>yo'q</a:t>
            </a:r>
            <a:r>
              <a:rPr lang="en-US" dirty="0"/>
              <a:t> </a:t>
            </a:r>
            <a:r>
              <a:rPr lang="en-US" dirty="0" err="1"/>
              <a:t>qilishga</a:t>
            </a:r>
            <a:r>
              <a:rPr lang="en-US" dirty="0"/>
              <a:t> </a:t>
            </a:r>
            <a:r>
              <a:rPr lang="en-US" dirty="0" err="1"/>
              <a:t>qaratilgan</a:t>
            </a:r>
            <a:r>
              <a:rPr lang="en-US" dirty="0"/>
              <a:t> </a:t>
            </a:r>
            <a:r>
              <a:rPr lang="en-US" dirty="0" err="1"/>
              <a:t>g’oyadir</a:t>
            </a:r>
            <a:r>
              <a:rPr lang="en-US" dirty="0"/>
              <a:t>. </a:t>
            </a:r>
            <a:r>
              <a:rPr lang="en-US" dirty="0" err="1"/>
              <a:t>Asosiy</a:t>
            </a:r>
            <a:r>
              <a:rPr lang="en-US" dirty="0"/>
              <a:t> </a:t>
            </a:r>
            <a:r>
              <a:rPr lang="en-US" dirty="0" err="1"/>
              <a:t>yo’qotishlar</a:t>
            </a:r>
            <a:r>
              <a:rPr lang="en-US" dirty="0"/>
              <a:t> </a:t>
            </a:r>
            <a:r>
              <a:rPr lang="en-US" dirty="0" err="1"/>
              <a:t>materiallarni</a:t>
            </a:r>
            <a:r>
              <a:rPr lang="en-US" dirty="0"/>
              <a:t> </a:t>
            </a:r>
            <a:r>
              <a:rPr lang="en-US" dirty="0" err="1"/>
              <a:t>keraksiz</a:t>
            </a:r>
            <a:r>
              <a:rPr lang="en-US" dirty="0"/>
              <a:t> </a:t>
            </a:r>
            <a:r>
              <a:rPr lang="en-US" dirty="0" err="1"/>
              <a:t>tashishdir</a:t>
            </a:r>
            <a:r>
              <a:rPr lang="en-US" dirty="0"/>
              <a:t>.</a:t>
            </a:r>
          </a:p>
          <a:p>
            <a:pPr marL="0" indent="0">
              <a:buNone/>
            </a:pPr>
            <a:endParaRPr lang="ru-RU" dirty="0"/>
          </a:p>
          <a:p>
            <a:pPr marL="0" indent="0">
              <a:buNone/>
            </a:pPr>
            <a:endParaRPr lang="ru-RU" dirty="0"/>
          </a:p>
        </p:txBody>
      </p:sp>
      <p:graphicFrame>
        <p:nvGraphicFramePr>
          <p:cNvPr id="4" name="Схема 3"/>
          <p:cNvGraphicFramePr/>
          <p:nvPr>
            <p:extLst>
              <p:ext uri="{D42A27DB-BD31-4B8C-83A1-F6EECF244321}">
                <p14:modId xmlns:p14="http://schemas.microsoft.com/office/powerpoint/2010/main" val="1504688012"/>
              </p:ext>
            </p:extLst>
          </p:nvPr>
        </p:nvGraphicFramePr>
        <p:xfrm>
          <a:off x="1543304" y="2414016"/>
          <a:ext cx="9105392" cy="40352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5-конечная звезда 6">
            <a:extLst>
              <a:ext uri="{FF2B5EF4-FFF2-40B4-BE49-F238E27FC236}">
                <a16:creationId xmlns:a16="http://schemas.microsoft.com/office/drawing/2014/main" id="{75B87F10-7EED-4833-9847-412353E77D42}"/>
              </a:ext>
            </a:extLst>
          </p:cNvPr>
          <p:cNvSpPr/>
          <p:nvPr/>
        </p:nvSpPr>
        <p:spPr>
          <a:xfrm>
            <a:off x="10993582" y="5842385"/>
            <a:ext cx="103382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dirty="0">
                <a:latin typeface="Times New Roman" panose="02020603050405020304" pitchFamily="18" charset="0"/>
                <a:cs typeface="Times New Roman" panose="02020603050405020304" pitchFamily="18" charset="0"/>
              </a:rPr>
              <a:t>18</a:t>
            </a: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049758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354056" cy="860171"/>
          </a:xfrm>
        </p:spPr>
        <p:style>
          <a:lnRef idx="2">
            <a:schemeClr val="accent1"/>
          </a:lnRef>
          <a:fillRef idx="1">
            <a:schemeClr val="lt1"/>
          </a:fillRef>
          <a:effectRef idx="0">
            <a:schemeClr val="accent1"/>
          </a:effectRef>
          <a:fontRef idx="minor">
            <a:schemeClr val="dk1"/>
          </a:fontRef>
        </p:style>
        <p:txBody>
          <a:bodyPr>
            <a:normAutofit/>
          </a:bodyPr>
          <a:lstStyle/>
          <a:p>
            <a:pPr algn="ctr"/>
            <a:r>
              <a:rPr lang="en-US" sz="3600" b="1" dirty="0">
                <a:latin typeface="Times New Roman" panose="02020603050405020304" pitchFamily="18" charset="0"/>
                <a:cs typeface="Times New Roman" panose="02020603050405020304" pitchFamily="18" charset="0"/>
              </a:rPr>
              <a:t>2.Avtonom </a:t>
            </a:r>
            <a:r>
              <a:rPr lang="en-US" sz="3600" b="1" dirty="0" err="1">
                <a:latin typeface="Times New Roman" panose="02020603050405020304" pitchFamily="18" charset="0"/>
                <a:cs typeface="Times New Roman" panose="02020603050405020304" pitchFamily="18" charset="0"/>
              </a:rPr>
              <a:t>texnik</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xizmat</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ko'rsatish</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Jishu-Xozen</a:t>
            </a:r>
            <a:r>
              <a:rPr lang="en-US" sz="3600" b="1" dirty="0">
                <a:latin typeface="Times New Roman" panose="02020603050405020304" pitchFamily="18" charset="0"/>
                <a:cs typeface="Times New Roman" panose="02020603050405020304" pitchFamily="18" charset="0"/>
              </a:rPr>
              <a:t>)</a:t>
            </a:r>
            <a:endParaRPr lang="ru-RU" sz="36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825625"/>
            <a:ext cx="4904232" cy="4136263"/>
          </a:xfrm>
        </p:spPr>
        <p:style>
          <a:lnRef idx="2">
            <a:schemeClr val="accent1"/>
          </a:lnRef>
          <a:fillRef idx="1">
            <a:schemeClr val="lt1"/>
          </a:fillRef>
          <a:effectRef idx="0">
            <a:schemeClr val="accent1"/>
          </a:effectRef>
          <a:fontRef idx="minor">
            <a:schemeClr val="dk1"/>
          </a:fontRef>
        </p:style>
        <p:txBody>
          <a:bodyPr/>
          <a:lstStyle/>
          <a:p>
            <a:pPr marL="0" indent="0">
              <a:buNone/>
            </a:pPr>
            <a:r>
              <a:rPr lang="en-US" dirty="0" err="1">
                <a:latin typeface="Times New Roman" panose="02020603050405020304" pitchFamily="18" charset="0"/>
                <a:cs typeface="Times New Roman" panose="02020603050405020304" pitchFamily="18" charset="0"/>
              </a:rPr>
              <a:t>Avtonom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texnik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xizmat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ko'rsatishda</a:t>
            </a:r>
            <a:r>
              <a:rPr lang="en-US" dirty="0">
                <a:latin typeface="Times New Roman" panose="02020603050405020304" pitchFamily="18" charset="0"/>
                <a:cs typeface="Times New Roman" panose="02020603050405020304" pitchFamily="18" charset="0"/>
              </a:rPr>
              <a:t> operator </a:t>
            </a:r>
            <a:r>
              <a:rPr lang="en-US" dirty="0" err="1">
                <a:latin typeface="Times New Roman" panose="02020603050405020304" pitchFamily="18" charset="0"/>
                <a:cs typeface="Times New Roman" panose="02020603050405020304" pitchFamily="18" charset="0"/>
              </a:rPr>
              <a:t>asosiy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o'yinchi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hisoblanadi</a:t>
            </a:r>
            <a:r>
              <a:rPr lang="en-US" dirty="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operatorlarning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tomonidan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amalga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oshiriladigan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kundalik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parvarishlash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tadbirlarini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ichiga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uskunaning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buzilishini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oldini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grpSp>
        <p:nvGrpSpPr>
          <p:cNvPr id="8" name="Группа 7"/>
          <p:cNvGrpSpPr/>
          <p:nvPr/>
        </p:nvGrpSpPr>
        <p:grpSpPr>
          <a:xfrm>
            <a:off x="5870448" y="1225296"/>
            <a:ext cx="5596128" cy="4813536"/>
            <a:chOff x="5742432" y="1225296"/>
            <a:chExt cx="5724144" cy="4813536"/>
          </a:xfrm>
        </p:grpSpPr>
        <p:pic>
          <p:nvPicPr>
            <p:cNvPr id="5" name="Рисунок 4"/>
            <p:cNvPicPr>
              <a:picLocks noChangeAspect="1"/>
            </p:cNvPicPr>
            <p:nvPr/>
          </p:nvPicPr>
          <p:blipFill>
            <a:blip r:embed="rId2"/>
            <a:stretch>
              <a:fillRect/>
            </a:stretch>
          </p:blipFill>
          <p:spPr>
            <a:xfrm>
              <a:off x="5742432" y="1225296"/>
              <a:ext cx="5724144" cy="4297680"/>
            </a:xfrm>
            <a:prstGeom prst="rect">
              <a:avLst/>
            </a:prstGeom>
          </p:spPr>
        </p:pic>
        <p:sp>
          <p:nvSpPr>
            <p:cNvPr id="7" name="Прямоугольник 6"/>
            <p:cNvSpPr/>
            <p:nvPr/>
          </p:nvSpPr>
          <p:spPr>
            <a:xfrm>
              <a:off x="6015228" y="5638722"/>
              <a:ext cx="4591812" cy="400110"/>
            </a:xfrm>
            <a:prstGeom prst="rect">
              <a:avLst/>
            </a:prstGeom>
          </p:spPr>
          <p:txBody>
            <a:bodyPr wrap="square">
              <a:spAutoFit/>
            </a:bodyPr>
            <a:lstStyle/>
            <a:p>
              <a:pPr algn="ctr"/>
              <a:r>
                <a:rPr lang="en-US" sz="1000" dirty="0" err="1">
                  <a:latin typeface="Times New Roman" panose="02020603050405020304" pitchFamily="18" charset="0"/>
                  <a:cs typeface="Times New Roman" panose="02020603050405020304" pitchFamily="18" charset="0"/>
                </a:rPr>
                <a:t>Mursyid</a:t>
              </a:r>
              <a:r>
                <a:rPr lang="en-US" sz="1000" dirty="0">
                  <a:latin typeface="Times New Roman" panose="02020603050405020304" pitchFamily="18" charset="0"/>
                  <a:cs typeface="Times New Roman" panose="02020603050405020304" pitchFamily="18" charset="0"/>
                </a:rPr>
                <a:t> U. (2020). </a:t>
              </a:r>
              <a:r>
                <a:rPr lang="en-US" sz="1000" i="1" dirty="0">
                  <a:latin typeface="Times New Roman" panose="02020603050405020304" pitchFamily="18" charset="0"/>
                  <a:cs typeface="Times New Roman" panose="02020603050405020304" pitchFamily="18" charset="0"/>
                </a:rPr>
                <a:t>Maintenance System </a:t>
              </a:r>
              <a:r>
                <a:rPr lang="en-US" sz="1000" dirty="0">
                  <a:latin typeface="Times New Roman" panose="02020603050405020304" pitchFamily="18" charset="0"/>
                  <a:cs typeface="Times New Roman" panose="02020603050405020304" pitchFamily="18" charset="0"/>
                </a:rPr>
                <a:t>[Illustration] Pro Vector </a:t>
              </a:r>
            </a:p>
            <a:p>
              <a:pPr algn="ctr"/>
              <a:r>
                <a:rPr lang="uz-Latn-UZ" sz="1000" dirty="0">
                  <a:latin typeface="Times New Roman" panose="02020603050405020304" pitchFamily="18" charset="0"/>
                  <a:cs typeface="Times New Roman" panose="02020603050405020304" pitchFamily="18" charset="0"/>
                  <a:hlinkClick r:id="rId3"/>
                </a:rPr>
                <a:t>https://www.vecteezy.com/vector-art/6944241-maintenance-system-illustration</a:t>
              </a:r>
              <a:r>
                <a:rPr lang="en-US" sz="1000" dirty="0">
                  <a:latin typeface="Times New Roman" panose="02020603050405020304" pitchFamily="18" charset="0"/>
                  <a:cs typeface="Times New Roman" panose="02020603050405020304" pitchFamily="18" charset="0"/>
                </a:rPr>
                <a:t> </a:t>
              </a:r>
              <a:endParaRPr lang="ru-RU" sz="1000" dirty="0">
                <a:latin typeface="Times New Roman" panose="02020603050405020304" pitchFamily="18" charset="0"/>
                <a:cs typeface="Times New Roman" panose="02020603050405020304" pitchFamily="18" charset="0"/>
              </a:endParaRPr>
            </a:p>
          </p:txBody>
        </p:sp>
      </p:grpSp>
      <p:sp>
        <p:nvSpPr>
          <p:cNvPr id="9" name="5-конечная звезда 6">
            <a:extLst>
              <a:ext uri="{FF2B5EF4-FFF2-40B4-BE49-F238E27FC236}">
                <a16:creationId xmlns:a16="http://schemas.microsoft.com/office/drawing/2014/main" id="{339B6E29-5610-4CEC-B07B-F543C7CCC75A}"/>
              </a:ext>
            </a:extLst>
          </p:cNvPr>
          <p:cNvSpPr/>
          <p:nvPr/>
        </p:nvSpPr>
        <p:spPr>
          <a:xfrm>
            <a:off x="10993582" y="5842385"/>
            <a:ext cx="103382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dirty="0">
                <a:latin typeface="Times New Roman" panose="02020603050405020304" pitchFamily="18" charset="0"/>
                <a:cs typeface="Times New Roman" panose="02020603050405020304" pitchFamily="18" charset="0"/>
              </a:rPr>
              <a:t>19</a:t>
            </a: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9934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Объект 6"/>
          <p:cNvGraphicFramePr>
            <a:graphicFrameLocks noGrp="1"/>
          </p:cNvGraphicFramePr>
          <p:nvPr>
            <p:ph idx="1"/>
            <p:extLst>
              <p:ext uri="{D42A27DB-BD31-4B8C-83A1-F6EECF244321}">
                <p14:modId xmlns:p14="http://schemas.microsoft.com/office/powerpoint/2010/main" val="3134917224"/>
              </p:ext>
            </p:extLst>
          </p:nvPr>
        </p:nvGraphicFramePr>
        <p:xfrm>
          <a:off x="838200" y="1825624"/>
          <a:ext cx="10607040" cy="477329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Заголовок 1"/>
          <p:cNvSpPr>
            <a:spLocks noGrp="1"/>
          </p:cNvSpPr>
          <p:nvPr>
            <p:ph type="title"/>
          </p:nvPr>
        </p:nvSpPr>
        <p:spPr>
          <a:xfrm>
            <a:off x="838200" y="365125"/>
            <a:ext cx="10354056" cy="860171"/>
          </a:xfrm>
        </p:spPr>
        <p:style>
          <a:lnRef idx="2">
            <a:schemeClr val="dk1"/>
          </a:lnRef>
          <a:fillRef idx="1">
            <a:schemeClr val="lt1"/>
          </a:fillRef>
          <a:effectRef idx="0">
            <a:schemeClr val="dk1"/>
          </a:effectRef>
          <a:fontRef idx="minor">
            <a:schemeClr val="dk1"/>
          </a:fontRef>
        </p:style>
        <p:txBody>
          <a:bodyPr>
            <a:normAutofit/>
          </a:bodyPr>
          <a:lstStyle/>
          <a:p>
            <a:pPr algn="ctr"/>
            <a:r>
              <a:rPr lang="en-US" sz="3600" b="1" dirty="0">
                <a:latin typeface="Times New Roman" panose="02020603050405020304" pitchFamily="18" charset="0"/>
                <a:cs typeface="Times New Roman" panose="02020603050405020304" pitchFamily="18" charset="0"/>
              </a:rPr>
              <a:t>2.Avtonom </a:t>
            </a:r>
            <a:r>
              <a:rPr lang="en-US" sz="3600" b="1" dirty="0" err="1">
                <a:latin typeface="Times New Roman" panose="02020603050405020304" pitchFamily="18" charset="0"/>
                <a:cs typeface="Times New Roman" panose="02020603050405020304" pitchFamily="18" charset="0"/>
              </a:rPr>
              <a:t>texnik</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xizmat</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ko'rsatish</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Jishu-Xozen</a:t>
            </a:r>
            <a:r>
              <a:rPr lang="en-US" sz="3600" b="1" dirty="0">
                <a:latin typeface="Times New Roman" panose="02020603050405020304" pitchFamily="18" charset="0"/>
                <a:cs typeface="Times New Roman" panose="02020603050405020304" pitchFamily="18" charset="0"/>
              </a:rPr>
              <a:t>)</a:t>
            </a:r>
            <a:endParaRPr lang="ru-RU" sz="3600" dirty="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2195913" y="1225296"/>
            <a:ext cx="7638630" cy="584775"/>
          </a:xfrm>
          <a:prstGeom prst="rect">
            <a:avLst/>
          </a:prstGeom>
        </p:spPr>
        <p:style>
          <a:lnRef idx="2">
            <a:schemeClr val="accent1"/>
          </a:lnRef>
          <a:fillRef idx="1">
            <a:schemeClr val="lt1"/>
          </a:fillRef>
          <a:effectRef idx="0">
            <a:schemeClr val="accent1"/>
          </a:effectRef>
          <a:fontRef idx="minor">
            <a:schemeClr val="dk1"/>
          </a:fontRef>
        </p:style>
        <p:txBody>
          <a:bodyPr wrap="none">
            <a:spAutoFit/>
          </a:bodyPr>
          <a:lstStyle/>
          <a:p>
            <a:r>
              <a:rPr lang="en-US" sz="3200" dirty="0" err="1">
                <a:latin typeface="Times New Roman" panose="02020603050405020304" pitchFamily="18" charset="0"/>
                <a:ea typeface="Calibri" panose="020F0502020204030204" pitchFamily="34" charset="0"/>
              </a:rPr>
              <a:t>Avtonom</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texnik</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xizmat</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ko'rsatish</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bosqichlari</a:t>
            </a:r>
            <a:endParaRPr lang="ru-RU" sz="3200" dirty="0"/>
          </a:p>
        </p:txBody>
      </p:sp>
      <p:sp>
        <p:nvSpPr>
          <p:cNvPr id="6" name="5-конечная звезда 6">
            <a:extLst>
              <a:ext uri="{FF2B5EF4-FFF2-40B4-BE49-F238E27FC236}">
                <a16:creationId xmlns:a16="http://schemas.microsoft.com/office/drawing/2014/main" id="{002D63AA-44EA-49CE-9ADC-26D6151FD531}"/>
              </a:ext>
            </a:extLst>
          </p:cNvPr>
          <p:cNvSpPr/>
          <p:nvPr/>
        </p:nvSpPr>
        <p:spPr>
          <a:xfrm>
            <a:off x="10993582" y="5842385"/>
            <a:ext cx="103382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dirty="0">
                <a:latin typeface="Times New Roman" panose="02020603050405020304" pitchFamily="18" charset="0"/>
                <a:cs typeface="Times New Roman" panose="02020603050405020304" pitchFamily="18" charset="0"/>
              </a:rPr>
              <a:t>20</a:t>
            </a: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107919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280904" cy="713867"/>
          </a:xfrm>
        </p:spPr>
        <p:style>
          <a:lnRef idx="2">
            <a:schemeClr val="accent1"/>
          </a:lnRef>
          <a:fillRef idx="1">
            <a:schemeClr val="lt1"/>
          </a:fillRef>
          <a:effectRef idx="0">
            <a:schemeClr val="accent1"/>
          </a:effectRef>
          <a:fontRef idx="minor">
            <a:schemeClr val="dk1"/>
          </a:fontRef>
        </p:style>
        <p:txBody>
          <a:bodyPr>
            <a:normAutofit/>
          </a:bodyPr>
          <a:lstStyle/>
          <a:p>
            <a:pPr algn="ctr"/>
            <a:r>
              <a:rPr lang="en-US" sz="3200" b="1" dirty="0">
                <a:latin typeface="Times New Roman" panose="02020603050405020304" pitchFamily="18" charset="0"/>
                <a:cs typeface="Times New Roman" panose="02020603050405020304" pitchFamily="18" charset="0"/>
              </a:rPr>
              <a:t>3. </a:t>
            </a:r>
            <a:r>
              <a:rPr lang="en-US" sz="3200" b="1" dirty="0" err="1">
                <a:latin typeface="Times New Roman" panose="02020603050405020304" pitchFamily="18" charset="0"/>
                <a:cs typeface="Times New Roman" panose="02020603050405020304" pitchFamily="18" charset="0"/>
              </a:rPr>
              <a:t>Rejalashtirilgan</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texnik</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xizmat</a:t>
            </a:r>
            <a:r>
              <a:rPr lang="en-US" sz="3200" b="1" dirty="0">
                <a:latin typeface="Times New Roman" panose="02020603050405020304" pitchFamily="18" charset="0"/>
                <a:cs typeface="Times New Roman" panose="02020603050405020304" pitchFamily="18" charset="0"/>
              </a:rPr>
              <a:t> </a:t>
            </a:r>
            <a:r>
              <a:rPr lang="en-US" sz="3200" b="1" dirty="0" err="1">
                <a:latin typeface="Times New Roman" panose="02020603050405020304" pitchFamily="18" charset="0"/>
                <a:cs typeface="Times New Roman" panose="02020603050405020304" pitchFamily="18" charset="0"/>
              </a:rPr>
              <a:t>ko'rsatish</a:t>
            </a:r>
            <a:endParaRPr lang="ru-RU" sz="3200" dirty="0">
              <a:latin typeface="Times New Roman" panose="02020603050405020304" pitchFamily="18" charset="0"/>
              <a:cs typeface="Times New Roman" panose="02020603050405020304" pitchFamily="18" charset="0"/>
            </a:endParaRPr>
          </a:p>
        </p:txBody>
      </p:sp>
      <p:grpSp>
        <p:nvGrpSpPr>
          <p:cNvPr id="16" name="Группа 15"/>
          <p:cNvGrpSpPr/>
          <p:nvPr/>
        </p:nvGrpSpPr>
        <p:grpSpPr>
          <a:xfrm>
            <a:off x="1368142" y="1090981"/>
            <a:ext cx="9455716" cy="5451662"/>
            <a:chOff x="1368142" y="1090981"/>
            <a:chExt cx="9455716" cy="5451662"/>
          </a:xfrm>
        </p:grpSpPr>
        <p:sp>
          <p:nvSpPr>
            <p:cNvPr id="4" name="Прямоугольник 3"/>
            <p:cNvSpPr/>
            <p:nvPr/>
          </p:nvSpPr>
          <p:spPr>
            <a:xfrm>
              <a:off x="3740913" y="6142533"/>
              <a:ext cx="4852416" cy="400110"/>
            </a:xfrm>
            <a:prstGeom prst="rect">
              <a:avLst/>
            </a:prstGeom>
          </p:spPr>
          <p:txBody>
            <a:bodyPr wrap="square">
              <a:spAutoFit/>
            </a:bodyPr>
            <a:lstStyle/>
            <a:p>
              <a:r>
                <a:rPr lang="en-US" sz="1000" dirty="0">
                  <a:latin typeface="Times New Roman" panose="02020603050405020304" pitchFamily="18" charset="0"/>
                  <a:cs typeface="Times New Roman" panose="02020603050405020304" pitchFamily="18" charset="0"/>
                </a:rPr>
                <a:t>(2023) </a:t>
              </a:r>
              <a:r>
                <a:rPr lang="en-US" sz="1000" i="1" dirty="0">
                  <a:latin typeface="Times New Roman" panose="02020603050405020304" pitchFamily="18" charset="0"/>
                  <a:cs typeface="Times New Roman" panose="02020603050405020304" pitchFamily="18" charset="0"/>
                </a:rPr>
                <a:t>Phases of Planned Maintenance</a:t>
              </a:r>
              <a:r>
                <a:rPr lang="en-US" sz="1000" dirty="0">
                  <a:latin typeface="Times New Roman" panose="02020603050405020304" pitchFamily="18" charset="0"/>
                  <a:cs typeface="Times New Roman" panose="02020603050405020304" pitchFamily="18" charset="0"/>
                </a:rPr>
                <a:t>.[Illustration] </a:t>
              </a:r>
              <a:r>
                <a:rPr lang="en-US" sz="1000" dirty="0" err="1">
                  <a:latin typeface="Times New Roman" panose="02020603050405020304" pitchFamily="18" charset="0"/>
                  <a:cs typeface="Times New Roman" panose="02020603050405020304" pitchFamily="18" charset="0"/>
                </a:rPr>
                <a:t>SafetyCulture</a:t>
              </a:r>
              <a:endParaRPr lang="en-US" sz="1000" dirty="0">
                <a:latin typeface="Times New Roman" panose="02020603050405020304" pitchFamily="18" charset="0"/>
                <a:cs typeface="Times New Roman" panose="02020603050405020304" pitchFamily="18" charset="0"/>
              </a:endParaRPr>
            </a:p>
            <a:p>
              <a:r>
                <a:rPr lang="ru-RU" sz="1000" dirty="0">
                  <a:latin typeface="Times New Roman" panose="02020603050405020304" pitchFamily="18" charset="0"/>
                  <a:cs typeface="Times New Roman" panose="02020603050405020304" pitchFamily="18" charset="0"/>
                  <a:hlinkClick r:id="rId2"/>
                </a:rPr>
                <a:t>https://safetyculture.com/wp-content/media/2021/07/planned-maintenance.png</a:t>
              </a:r>
              <a:r>
                <a:rPr lang="en-US" sz="1000" dirty="0">
                  <a:latin typeface="Times New Roman" panose="02020603050405020304" pitchFamily="18" charset="0"/>
                  <a:cs typeface="Times New Roman" panose="02020603050405020304" pitchFamily="18" charset="0"/>
                </a:rPr>
                <a:t> </a:t>
              </a:r>
              <a:endParaRPr lang="ru-RU" sz="1000" dirty="0">
                <a:latin typeface="Times New Roman" panose="02020603050405020304" pitchFamily="18" charset="0"/>
                <a:cs typeface="Times New Roman" panose="02020603050405020304" pitchFamily="18" charset="0"/>
              </a:endParaRPr>
            </a:p>
          </p:txBody>
        </p:sp>
        <p:pic>
          <p:nvPicPr>
            <p:cNvPr id="17" name="Рисунок 16"/>
            <p:cNvPicPr>
              <a:picLocks noChangeAspect="1"/>
            </p:cNvPicPr>
            <p:nvPr/>
          </p:nvPicPr>
          <p:blipFill>
            <a:blip r:embed="rId3"/>
            <a:stretch>
              <a:fillRect/>
            </a:stretch>
          </p:blipFill>
          <p:spPr>
            <a:xfrm>
              <a:off x="1368142" y="1090981"/>
              <a:ext cx="9455716" cy="5017211"/>
            </a:xfrm>
            <a:prstGeom prst="rect">
              <a:avLst/>
            </a:prstGeom>
          </p:spPr>
        </p:pic>
      </p:grpSp>
      <p:sp>
        <p:nvSpPr>
          <p:cNvPr id="6" name="5-конечная звезда 6">
            <a:extLst>
              <a:ext uri="{FF2B5EF4-FFF2-40B4-BE49-F238E27FC236}">
                <a16:creationId xmlns:a16="http://schemas.microsoft.com/office/drawing/2014/main" id="{77CBD36F-43C8-425E-A9FF-DC69AE07FFB3}"/>
              </a:ext>
            </a:extLst>
          </p:cNvPr>
          <p:cNvSpPr/>
          <p:nvPr/>
        </p:nvSpPr>
        <p:spPr>
          <a:xfrm>
            <a:off x="10993582" y="5842385"/>
            <a:ext cx="103382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dirty="0">
                <a:latin typeface="Times New Roman" panose="02020603050405020304" pitchFamily="18" charset="0"/>
                <a:cs typeface="Times New Roman" panose="02020603050405020304" pitchFamily="18" charset="0"/>
              </a:rPr>
              <a:t>21</a:t>
            </a: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936019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317480" cy="659003"/>
          </a:xfrm>
        </p:spPr>
        <p:style>
          <a:lnRef idx="2">
            <a:schemeClr val="accent1"/>
          </a:lnRef>
          <a:fillRef idx="1">
            <a:schemeClr val="lt1"/>
          </a:fillRef>
          <a:effectRef idx="0">
            <a:schemeClr val="accent1"/>
          </a:effectRef>
          <a:fontRef idx="minor">
            <a:schemeClr val="dk1"/>
          </a:fontRef>
        </p:style>
        <p:txBody>
          <a:bodyPr>
            <a:normAutofit/>
          </a:bodyPr>
          <a:lstStyle/>
          <a:p>
            <a:pPr algn="ctr"/>
            <a:r>
              <a:rPr lang="en-US" sz="3600" b="1" dirty="0">
                <a:latin typeface="Times New Roman" panose="02020603050405020304" pitchFamily="18" charset="0"/>
                <a:cs typeface="Times New Roman" panose="02020603050405020304" pitchFamily="18" charset="0"/>
              </a:rPr>
              <a:t>4. </a:t>
            </a:r>
            <a:r>
              <a:rPr lang="en-US" sz="3600" b="1" dirty="0" err="1">
                <a:latin typeface="Times New Roman" panose="02020603050405020304" pitchFamily="18" charset="0"/>
                <a:cs typeface="Times New Roman" panose="02020603050405020304" pitchFamily="18" charset="0"/>
              </a:rPr>
              <a:t>Ta'lim</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va</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trening</a:t>
            </a:r>
            <a:endParaRPr lang="ru-RU" sz="3600" dirty="0">
              <a:latin typeface="Times New Roman" panose="02020603050405020304" pitchFamily="18" charset="0"/>
              <a:cs typeface="Times New Roman" panose="02020603050405020304" pitchFamily="18" charset="0"/>
            </a:endParaRPr>
          </a:p>
        </p:txBody>
      </p:sp>
      <p:grpSp>
        <p:nvGrpSpPr>
          <p:cNvPr id="15" name="Группа 14"/>
          <p:cNvGrpSpPr/>
          <p:nvPr/>
        </p:nvGrpSpPr>
        <p:grpSpPr>
          <a:xfrm>
            <a:off x="838200" y="1174496"/>
            <a:ext cx="4701540" cy="3754398"/>
            <a:chOff x="838200" y="1174496"/>
            <a:chExt cx="4701540" cy="3754398"/>
          </a:xfrm>
        </p:grpSpPr>
        <p:sp>
          <p:nvSpPr>
            <p:cNvPr id="8" name="Прямоугольник 7"/>
            <p:cNvSpPr/>
            <p:nvPr/>
          </p:nvSpPr>
          <p:spPr>
            <a:xfrm>
              <a:off x="838200" y="4374896"/>
              <a:ext cx="4701540" cy="553998"/>
            </a:xfrm>
            <a:prstGeom prst="rect">
              <a:avLst/>
            </a:prstGeom>
          </p:spPr>
          <p:txBody>
            <a:bodyPr wrap="square">
              <a:spAutoFit/>
            </a:bodyPr>
            <a:lstStyle/>
            <a:p>
              <a:r>
                <a:rPr lang="en-US" sz="1000" dirty="0">
                  <a:latin typeface="Times New Roman" panose="02020603050405020304" pitchFamily="18" charset="0"/>
                  <a:cs typeface="Times New Roman" panose="02020603050405020304" pitchFamily="18" charset="0"/>
                </a:rPr>
                <a:t>Amna K. Jeffrey A.S. (2021). </a:t>
              </a:r>
              <a:r>
                <a:rPr lang="en-US" sz="1000" i="1" dirty="0">
                  <a:latin typeface="Times New Roman" panose="02020603050405020304" pitchFamily="18" charset="0"/>
                  <a:cs typeface="Times New Roman" panose="02020603050405020304" pitchFamily="18" charset="0"/>
                </a:rPr>
                <a:t>Don’t Mistake Training for Education </a:t>
              </a:r>
              <a:r>
                <a:rPr lang="en-US" sz="1000" dirty="0">
                  <a:latin typeface="Times New Roman" panose="02020603050405020304" pitchFamily="18" charset="0"/>
                  <a:cs typeface="Times New Roman" panose="02020603050405020304" pitchFamily="18" charset="0"/>
                </a:rPr>
                <a:t>[Illustration]. IHE</a:t>
              </a:r>
            </a:p>
            <a:p>
              <a:r>
                <a:rPr lang="en-US" sz="1000" dirty="0">
                  <a:latin typeface="Times New Roman" panose="02020603050405020304" pitchFamily="18" charset="0"/>
                  <a:cs typeface="Times New Roman" panose="02020603050405020304" pitchFamily="18" charset="0"/>
                  <a:hlinkClick r:id="rId2"/>
                </a:rPr>
                <a:t>https://www.insidehighered.com/sites/default/files/styles/max_650x650/public/media/GettyImages-1314362542.jpg?itok=573cohGr</a:t>
              </a:r>
              <a:r>
                <a:rPr lang="en-US" sz="1000" dirty="0">
                  <a:latin typeface="Times New Roman" panose="02020603050405020304" pitchFamily="18" charset="0"/>
                  <a:cs typeface="Times New Roman" panose="02020603050405020304" pitchFamily="18" charset="0"/>
                </a:rPr>
                <a:t> </a:t>
              </a:r>
              <a:endParaRPr lang="ru-RU" sz="1000" dirty="0">
                <a:latin typeface="Times New Roman" panose="02020603050405020304" pitchFamily="18" charset="0"/>
                <a:cs typeface="Times New Roman" panose="02020603050405020304" pitchFamily="18" charset="0"/>
              </a:endParaRPr>
            </a:p>
          </p:txBody>
        </p:sp>
        <p:pic>
          <p:nvPicPr>
            <p:cNvPr id="11" name="Picture 4" descr="Colleges should focus on education more than training about DEI issues  (opinio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38200" y="1174496"/>
              <a:ext cx="4575048" cy="3050032"/>
            </a:xfrm>
            <a:prstGeom prst="rect">
              <a:avLst/>
            </a:prstGeom>
            <a:noFill/>
            <a:extLst>
              <a:ext uri="{909E8E84-426E-40DD-AFC4-6F175D3DCCD1}">
                <a14:hiddenFill xmlns:a14="http://schemas.microsoft.com/office/drawing/2010/main">
                  <a:solidFill>
                    <a:srgbClr val="FFFFFF"/>
                  </a:solidFill>
                </a14:hiddenFill>
              </a:ext>
            </a:extLst>
          </p:spPr>
        </p:pic>
      </p:grpSp>
      <p:graphicFrame>
        <p:nvGraphicFramePr>
          <p:cNvPr id="16" name="Схема 15"/>
          <p:cNvGraphicFramePr/>
          <p:nvPr>
            <p:extLst>
              <p:ext uri="{D42A27DB-BD31-4B8C-83A1-F6EECF244321}">
                <p14:modId xmlns:p14="http://schemas.microsoft.com/office/powerpoint/2010/main" val="189152735"/>
              </p:ext>
            </p:extLst>
          </p:nvPr>
        </p:nvGraphicFramePr>
        <p:xfrm>
          <a:off x="5797296" y="3212398"/>
          <a:ext cx="5559552" cy="312521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7" name="Овальная выноска 16"/>
          <p:cNvSpPr/>
          <p:nvPr/>
        </p:nvSpPr>
        <p:spPr>
          <a:xfrm>
            <a:off x="5413248" y="1005186"/>
            <a:ext cx="6437376" cy="1978249"/>
          </a:xfrm>
          <a:prstGeom prst="wedgeEllipseCallout">
            <a:avLst>
              <a:gd name="adj1" fmla="val -97253"/>
              <a:gd name="adj2" fmla="val -7221"/>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err="1"/>
              <a:t>Hodimlar</a:t>
            </a:r>
            <a:r>
              <a:rPr lang="en-US" dirty="0"/>
              <a:t> </a:t>
            </a:r>
            <a:r>
              <a:rPr lang="en-US" dirty="0" err="1"/>
              <a:t>malakasini</a:t>
            </a:r>
            <a:r>
              <a:rPr lang="en-US" dirty="0"/>
              <a:t> </a:t>
            </a:r>
            <a:r>
              <a:rPr lang="en-US" dirty="0" err="1"/>
              <a:t>oshirib</a:t>
            </a:r>
            <a:r>
              <a:rPr lang="en-US" dirty="0"/>
              <a:t> </a:t>
            </a:r>
            <a:r>
              <a:rPr lang="en-US" dirty="0" err="1"/>
              <a:t>borish</a:t>
            </a:r>
            <a:r>
              <a:rPr lang="en-US" dirty="0"/>
              <a:t> </a:t>
            </a:r>
            <a:r>
              <a:rPr lang="en-US" dirty="0" err="1"/>
              <a:t>korxonaga</a:t>
            </a:r>
            <a:r>
              <a:rPr lang="en-US" dirty="0"/>
              <a:t> </a:t>
            </a:r>
            <a:r>
              <a:rPr lang="en-US" dirty="0" err="1"/>
              <a:t>yuqori</a:t>
            </a:r>
            <a:r>
              <a:rPr lang="en-US" dirty="0"/>
              <a:t> </a:t>
            </a:r>
            <a:r>
              <a:rPr lang="en-US" dirty="0" err="1"/>
              <a:t>samaradorlik</a:t>
            </a:r>
            <a:r>
              <a:rPr lang="en-US" dirty="0"/>
              <a:t> </a:t>
            </a:r>
            <a:r>
              <a:rPr lang="en-US" dirty="0" err="1"/>
              <a:t>keltiradi</a:t>
            </a:r>
            <a:endParaRPr lang="ru-RU" dirty="0"/>
          </a:p>
        </p:txBody>
      </p:sp>
      <p:sp>
        <p:nvSpPr>
          <p:cNvPr id="9" name="5-конечная звезда 6">
            <a:extLst>
              <a:ext uri="{FF2B5EF4-FFF2-40B4-BE49-F238E27FC236}">
                <a16:creationId xmlns:a16="http://schemas.microsoft.com/office/drawing/2014/main" id="{3B7C724B-2CF1-403C-9935-6EF7589F86A6}"/>
              </a:ext>
            </a:extLst>
          </p:cNvPr>
          <p:cNvSpPr/>
          <p:nvPr/>
        </p:nvSpPr>
        <p:spPr>
          <a:xfrm>
            <a:off x="10993582" y="5842385"/>
            <a:ext cx="103382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dirty="0">
                <a:latin typeface="Times New Roman" panose="02020603050405020304" pitchFamily="18" charset="0"/>
                <a:cs typeface="Times New Roman" panose="02020603050405020304" pitchFamily="18" charset="0"/>
              </a:rPr>
              <a:t>22</a:t>
            </a: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262023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2">
            <a:schemeClr val="accent1"/>
          </a:lnRef>
          <a:fillRef idx="1">
            <a:schemeClr val="lt1"/>
          </a:fillRef>
          <a:effectRef idx="0">
            <a:schemeClr val="accent1"/>
          </a:effectRef>
          <a:fontRef idx="minor">
            <a:schemeClr val="dk1"/>
          </a:fontRef>
        </p:style>
        <p:txBody>
          <a:bodyPr>
            <a:normAutofit/>
          </a:bodyPr>
          <a:lstStyle/>
          <a:p>
            <a:pPr algn="ctr"/>
            <a:r>
              <a:rPr lang="en-US" sz="3600" b="1" dirty="0">
                <a:latin typeface="Times New Roman" panose="02020603050405020304" pitchFamily="18" charset="0"/>
                <a:cs typeface="Times New Roman" panose="02020603050405020304" pitchFamily="18" charset="0"/>
              </a:rPr>
              <a:t>5. </a:t>
            </a:r>
            <a:r>
              <a:rPr lang="en-US" sz="3600" b="1" dirty="0" err="1">
                <a:latin typeface="Times New Roman" panose="02020603050405020304" pitchFamily="18" charset="0"/>
                <a:cs typeface="Times New Roman" panose="02020603050405020304" pitchFamily="18" charset="0"/>
              </a:rPr>
              <a:t>Dastlabki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uskunalar</a:t>
            </a:r>
            <a:r>
              <a:rPr lang="en-US" sz="3600" b="1" dirty="0">
                <a:latin typeface="Times New Roman" panose="02020603050405020304" pitchFamily="18" charset="0"/>
                <a:cs typeface="Times New Roman" panose="02020603050405020304" pitchFamily="18" charset="0"/>
              </a:rPr>
              <a:t>/</a:t>
            </a:r>
            <a:r>
              <a:rPr lang="en-US" sz="3600" b="1" dirty="0" err="1">
                <a:latin typeface="Times New Roman" panose="02020603050405020304" pitchFamily="18" charset="0"/>
                <a:cs typeface="Times New Roman" panose="02020603050405020304" pitchFamily="18" charset="0"/>
              </a:rPr>
              <a:t>mahsulotni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boshqarish</a:t>
            </a:r>
            <a:endParaRPr lang="ru-RU" sz="36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9020556" y="2229232"/>
            <a:ext cx="3012948" cy="3878960"/>
          </a:xfrm>
        </p:spPr>
        <p:style>
          <a:lnRef idx="2">
            <a:schemeClr val="dk1"/>
          </a:lnRef>
          <a:fillRef idx="1">
            <a:schemeClr val="lt1"/>
          </a:fillRef>
          <a:effectRef idx="0">
            <a:schemeClr val="dk1"/>
          </a:effectRef>
          <a:fontRef idx="minor">
            <a:schemeClr val="dk1"/>
          </a:fontRef>
        </p:style>
        <p:txBody>
          <a:bodyPr>
            <a:normAutofit fontScale="92500" lnSpcReduction="10000"/>
          </a:bodyPr>
          <a:lstStyle/>
          <a:p>
            <a:pPr marL="0" indent="0">
              <a:buNone/>
            </a:pPr>
            <a:r>
              <a:rPr lang="en-US" b="1" dirty="0" err="1">
                <a:latin typeface="Times New Roman" panose="02020603050405020304" pitchFamily="18" charset="0"/>
                <a:cs typeface="Times New Roman" panose="02020603050405020304" pitchFamily="18" charset="0"/>
              </a:rPr>
              <a:t>Dastlabki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uskunalar</a:t>
            </a:r>
            <a:r>
              <a:rPr lang="en-US" b="1" dirty="0">
                <a:latin typeface="Times New Roman" panose="02020603050405020304" pitchFamily="18" charset="0"/>
                <a:cs typeface="Times New Roman" panose="02020603050405020304" pitchFamily="18" charset="0"/>
              </a:rPr>
              <a:t>/</a:t>
            </a:r>
            <a:r>
              <a:rPr lang="en-US" b="1" dirty="0" err="1">
                <a:latin typeface="Times New Roman" panose="02020603050405020304" pitchFamily="18" charset="0"/>
                <a:cs typeface="Times New Roman" panose="02020603050405020304" pitchFamily="18" charset="0"/>
              </a:rPr>
              <a:t>mahsulotni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boshqarish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maqsadi</a:t>
            </a:r>
            <a:r>
              <a:rPr lang="en-US" b="1"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yangi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mashinani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joriy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yangi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mahsulotni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yuzaga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keladigan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yo’qotishlarni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kamaytirish</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grpSp>
        <p:nvGrpSpPr>
          <p:cNvPr id="12" name="Группа 11"/>
          <p:cNvGrpSpPr/>
          <p:nvPr/>
        </p:nvGrpSpPr>
        <p:grpSpPr>
          <a:xfrm>
            <a:off x="838200" y="1607440"/>
            <a:ext cx="7855081" cy="4724270"/>
            <a:chOff x="838200" y="1836992"/>
            <a:chExt cx="7855081" cy="4724270"/>
          </a:xfrm>
        </p:grpSpPr>
        <p:grpSp>
          <p:nvGrpSpPr>
            <p:cNvPr id="5" name="Группа 4"/>
            <p:cNvGrpSpPr/>
            <p:nvPr/>
          </p:nvGrpSpPr>
          <p:grpSpPr>
            <a:xfrm>
              <a:off x="838200" y="1836992"/>
              <a:ext cx="7855081" cy="4271200"/>
              <a:chOff x="838200" y="1836992"/>
              <a:chExt cx="7855081" cy="4271200"/>
            </a:xfrm>
          </p:grpSpPr>
          <p:pic>
            <p:nvPicPr>
              <p:cNvPr id="18434" name="Picture 2" descr="5. Early equipment maintenance or development management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200" y="1836992"/>
                <a:ext cx="7855081" cy="4271200"/>
              </a:xfrm>
              <a:prstGeom prst="rect">
                <a:avLst/>
              </a:prstGeom>
            </p:spPr>
            <p:style>
              <a:lnRef idx="2">
                <a:schemeClr val="accent1"/>
              </a:lnRef>
              <a:fillRef idx="1">
                <a:schemeClr val="lt1"/>
              </a:fillRef>
              <a:effectRef idx="0">
                <a:schemeClr val="accent1"/>
              </a:effectRef>
              <a:fontRef idx="minor">
                <a:schemeClr val="dk1"/>
              </a:fontRef>
            </p:style>
          </p:pic>
          <p:sp>
            <p:nvSpPr>
              <p:cNvPr id="4" name="Скругленный прямоугольник 3"/>
              <p:cNvSpPr/>
              <p:nvPr/>
            </p:nvSpPr>
            <p:spPr>
              <a:xfrm>
                <a:off x="2474976" y="1927480"/>
                <a:ext cx="4968240" cy="614552"/>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US" dirty="0" err="1">
                    <a:latin typeface="Times New Roman" panose="02020603050405020304" pitchFamily="18" charset="0"/>
                    <a:cs typeface="Times New Roman" panose="02020603050405020304" pitchFamily="18" charset="0"/>
                  </a:rPr>
                  <a:t>Jihozlarni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oldindan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boshqarish</a:t>
                </a:r>
                <a:endParaRPr lang="ru-RU" dirty="0">
                  <a:latin typeface="Times New Roman" panose="02020603050405020304" pitchFamily="18" charset="0"/>
                  <a:cs typeface="Times New Roman" panose="02020603050405020304" pitchFamily="18" charset="0"/>
                </a:endParaRPr>
              </a:p>
            </p:txBody>
          </p:sp>
          <p:sp>
            <p:nvSpPr>
              <p:cNvPr id="6" name="Скругленный прямоугольник 5"/>
              <p:cNvSpPr/>
              <p:nvPr/>
            </p:nvSpPr>
            <p:spPr>
              <a:xfrm>
                <a:off x="3218688" y="3511296"/>
                <a:ext cx="2944368" cy="481776"/>
              </a:xfrm>
              <a:prstGeom prst="roundRect">
                <a:avLst/>
              </a:prstGeom>
            </p:spPr>
            <p:style>
              <a:lnRef idx="3">
                <a:schemeClr val="lt1"/>
              </a:lnRef>
              <a:fillRef idx="1">
                <a:schemeClr val="accent6"/>
              </a:fillRef>
              <a:effectRef idx="1">
                <a:schemeClr val="accent6"/>
              </a:effectRef>
              <a:fontRef idx="minor">
                <a:schemeClr val="lt1"/>
              </a:fontRef>
            </p:style>
            <p:txBody>
              <a:bodyPr rtlCol="0" anchor="ctr"/>
              <a:lstStyle/>
              <a:p>
                <a:pPr algn="ctr"/>
                <a:r>
                  <a:rPr lang="en-US" dirty="0" err="1">
                    <a:solidFill>
                      <a:schemeClr val="tx1"/>
                    </a:solidFill>
                    <a:latin typeface="Times New Roman" panose="02020603050405020304" pitchFamily="18" charset="0"/>
                    <a:cs typeface="Times New Roman" panose="02020603050405020304" pitchFamily="18" charset="0"/>
                  </a:rPr>
                  <a:t>Foydalanuvchanlikni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oshishi</a:t>
                </a:r>
                <a:endParaRPr lang="ru-RU" dirty="0">
                  <a:solidFill>
                    <a:schemeClr val="tx1"/>
                  </a:solidFill>
                  <a:latin typeface="Times New Roman" panose="02020603050405020304" pitchFamily="18" charset="0"/>
                  <a:cs typeface="Times New Roman" panose="02020603050405020304" pitchFamily="18" charset="0"/>
                </a:endParaRPr>
              </a:p>
            </p:txBody>
          </p:sp>
          <p:sp>
            <p:nvSpPr>
              <p:cNvPr id="7" name="Скругленный прямоугольник 6"/>
              <p:cNvSpPr/>
              <p:nvPr/>
            </p:nvSpPr>
            <p:spPr>
              <a:xfrm>
                <a:off x="2987040" y="4049840"/>
                <a:ext cx="3438144" cy="45415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solidFill>
                      <a:schemeClr val="tx1"/>
                    </a:solidFill>
                    <a:latin typeface="Times New Roman" panose="02020603050405020304" pitchFamily="18" charset="0"/>
                    <a:cs typeface="Times New Roman" panose="02020603050405020304" pitchFamily="18" charset="0"/>
                  </a:rPr>
                  <a:t>Ergonomik</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ko’rsatkichlarni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o’sishi</a:t>
                </a:r>
                <a:endParaRPr lang="ru-RU" dirty="0">
                  <a:solidFill>
                    <a:schemeClr val="tx1"/>
                  </a:solidFill>
                  <a:latin typeface="Times New Roman" panose="02020603050405020304" pitchFamily="18" charset="0"/>
                  <a:cs typeface="Times New Roman" panose="02020603050405020304" pitchFamily="18" charset="0"/>
                </a:endParaRPr>
              </a:p>
            </p:txBody>
          </p:sp>
          <p:sp>
            <p:nvSpPr>
              <p:cNvPr id="8" name="Скругленный прямоугольник 7"/>
              <p:cNvSpPr/>
              <p:nvPr/>
            </p:nvSpPr>
            <p:spPr>
              <a:xfrm>
                <a:off x="2718816" y="4608576"/>
                <a:ext cx="3974592" cy="408432"/>
              </a:xfrm>
              <a:prstGeom prst="roundRect">
                <a:avLst/>
              </a:prstGeom>
            </p:spPr>
            <p:style>
              <a:lnRef idx="0">
                <a:schemeClr val="accent4"/>
              </a:lnRef>
              <a:fillRef idx="3">
                <a:schemeClr val="accent4"/>
              </a:fillRef>
              <a:effectRef idx="3">
                <a:schemeClr val="accent4"/>
              </a:effectRef>
              <a:fontRef idx="minor">
                <a:schemeClr val="lt1"/>
              </a:fontRef>
            </p:style>
            <p:txBody>
              <a:bodyPr rtlCol="0" anchor="ctr"/>
              <a:lstStyle/>
              <a:p>
                <a:pPr algn="ctr"/>
                <a:r>
                  <a:rPr lang="en-US" dirty="0" err="1">
                    <a:solidFill>
                      <a:schemeClr val="tx1"/>
                    </a:solidFill>
                    <a:latin typeface="Times New Roman" panose="02020603050405020304" pitchFamily="18" charset="0"/>
                    <a:cs typeface="Times New Roman" panose="02020603050405020304" pitchFamily="18" charset="0"/>
                  </a:rPr>
                  <a:t>Jarayonni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oldindan</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ko’rish</a:t>
                </a:r>
                <a:endParaRPr lang="ru-RU" dirty="0">
                  <a:solidFill>
                    <a:schemeClr val="tx1"/>
                  </a:solidFill>
                  <a:latin typeface="Times New Roman" panose="02020603050405020304" pitchFamily="18" charset="0"/>
                  <a:cs typeface="Times New Roman" panose="02020603050405020304" pitchFamily="18" charset="0"/>
                </a:endParaRPr>
              </a:p>
            </p:txBody>
          </p:sp>
          <p:sp>
            <p:nvSpPr>
              <p:cNvPr id="9" name="Скругленный прямоугольник 8"/>
              <p:cNvSpPr/>
              <p:nvPr/>
            </p:nvSpPr>
            <p:spPr>
              <a:xfrm>
                <a:off x="2287716" y="5163312"/>
                <a:ext cx="4956048" cy="603504"/>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dirty="0" err="1">
                    <a:solidFill>
                      <a:schemeClr val="tx1"/>
                    </a:solidFill>
                    <a:latin typeface="Times New Roman" panose="02020603050405020304" pitchFamily="18" charset="0"/>
                    <a:cs typeface="Times New Roman" panose="02020603050405020304" pitchFamily="18" charset="0"/>
                  </a:rPr>
                  <a:t>Kelajakdagi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havfsizlikni</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ta’minlanishi</a:t>
                </a:r>
                <a:endParaRPr lang="ru-RU" dirty="0">
                  <a:solidFill>
                    <a:schemeClr val="tx1"/>
                  </a:solidFill>
                  <a:latin typeface="Times New Roman" panose="02020603050405020304" pitchFamily="18" charset="0"/>
                  <a:cs typeface="Times New Roman" panose="02020603050405020304" pitchFamily="18" charset="0"/>
                </a:endParaRPr>
              </a:p>
            </p:txBody>
          </p:sp>
          <p:sp>
            <p:nvSpPr>
              <p:cNvPr id="10" name="Скругленный прямоугольник 9"/>
              <p:cNvSpPr/>
              <p:nvPr/>
            </p:nvSpPr>
            <p:spPr>
              <a:xfrm>
                <a:off x="3456432" y="2741296"/>
                <a:ext cx="2304288" cy="614552"/>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dirty="0" err="1">
                    <a:solidFill>
                      <a:schemeClr val="tx1"/>
                    </a:solidFill>
                    <a:latin typeface="Times New Roman" panose="02020603050405020304" pitchFamily="18" charset="0"/>
                    <a:cs typeface="Times New Roman" panose="02020603050405020304" pitchFamily="18" charset="0"/>
                  </a:rPr>
                  <a:t>O’z</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vaqtida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texnik</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xizmat</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ko’rsata</a:t>
                </a:r>
                <a:r>
                  <a:rPr lang="en-US" dirty="0">
                    <a:solidFill>
                      <a:schemeClr val="tx1"/>
                    </a:solidFill>
                    <a:latin typeface="Times New Roman" panose="02020603050405020304" pitchFamily="18" charset="0"/>
                    <a:cs typeface="Times New Roman" panose="02020603050405020304" pitchFamily="18" charset="0"/>
                  </a:rPr>
                  <a:t> </a:t>
                </a:r>
                <a:r>
                  <a:rPr lang="en-US" dirty="0" err="1">
                    <a:solidFill>
                      <a:schemeClr val="tx1"/>
                    </a:solidFill>
                    <a:latin typeface="Times New Roman" panose="02020603050405020304" pitchFamily="18" charset="0"/>
                    <a:cs typeface="Times New Roman" panose="02020603050405020304" pitchFamily="18" charset="0"/>
                  </a:rPr>
                  <a:t>olish</a:t>
                </a:r>
                <a:endParaRPr lang="ru-RU" dirty="0">
                  <a:solidFill>
                    <a:schemeClr val="tx1"/>
                  </a:solidFill>
                  <a:latin typeface="Times New Roman" panose="02020603050405020304" pitchFamily="18" charset="0"/>
                  <a:cs typeface="Times New Roman" panose="02020603050405020304" pitchFamily="18" charset="0"/>
                </a:endParaRPr>
              </a:p>
            </p:txBody>
          </p:sp>
        </p:grpSp>
        <p:sp>
          <p:nvSpPr>
            <p:cNvPr id="11" name="Прямоугольник 10"/>
            <p:cNvSpPr/>
            <p:nvPr/>
          </p:nvSpPr>
          <p:spPr>
            <a:xfrm>
              <a:off x="838200" y="6161152"/>
              <a:ext cx="6096000" cy="400110"/>
            </a:xfrm>
            <a:prstGeom prst="rect">
              <a:avLst/>
            </a:prstGeom>
          </p:spPr>
          <p:txBody>
            <a:bodyPr>
              <a:spAutoFit/>
            </a:bodyPr>
            <a:lstStyle/>
            <a:p>
              <a:r>
                <a:rPr lang="uz-Latn-UZ" sz="1000" dirty="0">
                  <a:latin typeface="Times New Roman" panose="02020603050405020304" pitchFamily="18" charset="0"/>
                  <a:cs typeface="Times New Roman" panose="02020603050405020304" pitchFamily="18" charset="0"/>
                </a:rPr>
                <a:t>Kamani</a:t>
              </a:r>
              <a:r>
                <a:rPr lang="en-US" sz="1000" dirty="0">
                  <a:latin typeface="Times New Roman" panose="02020603050405020304" pitchFamily="18" charset="0"/>
                  <a:cs typeface="Times New Roman" panose="02020603050405020304" pitchFamily="18" charset="0"/>
                </a:rPr>
                <a:t>. </a:t>
              </a:r>
              <a:r>
                <a:rPr lang="uz-Latn-UZ" sz="1000" dirty="0">
                  <a:latin typeface="Times New Roman" panose="02020603050405020304" pitchFamily="18" charset="0"/>
                  <a:cs typeface="Times New Roman" panose="02020603050405020304" pitchFamily="18" charset="0"/>
                </a:rPr>
                <a:t>S</a:t>
              </a:r>
              <a:r>
                <a:rPr lang="en-US" sz="1000" dirty="0">
                  <a:latin typeface="Times New Roman" panose="02020603050405020304" pitchFamily="18" charset="0"/>
                  <a:cs typeface="Times New Roman" panose="02020603050405020304" pitchFamily="18" charset="0"/>
                </a:rPr>
                <a:t>. (2021). </a:t>
              </a:r>
              <a:r>
                <a:rPr lang="en-US" sz="1000" i="1" dirty="0">
                  <a:latin typeface="Times New Roman" panose="02020603050405020304" pitchFamily="18" charset="0"/>
                  <a:cs typeface="Times New Roman" panose="02020603050405020304" pitchFamily="18" charset="0"/>
                </a:rPr>
                <a:t>Early equipment maintenance or development management </a:t>
              </a:r>
              <a:r>
                <a:rPr lang="en-US" sz="1000" dirty="0">
                  <a:latin typeface="Times New Roman" panose="02020603050405020304" pitchFamily="18" charset="0"/>
                  <a:cs typeface="Times New Roman" panose="02020603050405020304" pitchFamily="18" charset="0"/>
                </a:rPr>
                <a:t>[Illustration]. </a:t>
              </a:r>
              <a:r>
                <a:rPr lang="en-US" sz="1000" dirty="0" err="1">
                  <a:latin typeface="Times New Roman" panose="02020603050405020304" pitchFamily="18" charset="0"/>
                  <a:cs typeface="Times New Roman" panose="02020603050405020304" pitchFamily="18" charset="0"/>
                </a:rPr>
                <a:t>Linkedin</a:t>
              </a:r>
              <a:endParaRPr lang="en-US" sz="1000" dirty="0">
                <a:latin typeface="Times New Roman" panose="02020603050405020304" pitchFamily="18" charset="0"/>
                <a:cs typeface="Times New Roman" panose="02020603050405020304" pitchFamily="18" charset="0"/>
              </a:endParaRPr>
            </a:p>
            <a:p>
              <a:r>
                <a:rPr lang="en-US" sz="1000" dirty="0">
                  <a:latin typeface="Times New Roman" panose="02020603050405020304" pitchFamily="18" charset="0"/>
                  <a:cs typeface="Times New Roman" panose="02020603050405020304" pitchFamily="18" charset="0"/>
                  <a:hlinkClick r:id="rId3"/>
                </a:rPr>
                <a:t>https://www.linkedin.com/pulse/5-early-equipment-maintenance-development-management-sagar-kamani</a:t>
              </a:r>
              <a:r>
                <a:rPr lang="en-US" sz="1000" dirty="0">
                  <a:latin typeface="Times New Roman" panose="02020603050405020304" pitchFamily="18" charset="0"/>
                  <a:cs typeface="Times New Roman" panose="02020603050405020304" pitchFamily="18" charset="0"/>
                </a:rPr>
                <a:t> </a:t>
              </a:r>
              <a:endParaRPr lang="ru-RU" sz="1000" dirty="0">
                <a:latin typeface="Times New Roman" panose="02020603050405020304" pitchFamily="18" charset="0"/>
                <a:cs typeface="Times New Roman" panose="02020603050405020304" pitchFamily="18" charset="0"/>
              </a:endParaRPr>
            </a:p>
          </p:txBody>
        </p:sp>
      </p:grpSp>
      <p:sp>
        <p:nvSpPr>
          <p:cNvPr id="14" name="5-конечная звезда 6">
            <a:extLst>
              <a:ext uri="{FF2B5EF4-FFF2-40B4-BE49-F238E27FC236}">
                <a16:creationId xmlns:a16="http://schemas.microsoft.com/office/drawing/2014/main" id="{0B77DBE9-CE77-481F-A9DB-CF3A4161D195}"/>
              </a:ext>
            </a:extLst>
          </p:cNvPr>
          <p:cNvSpPr/>
          <p:nvPr/>
        </p:nvSpPr>
        <p:spPr>
          <a:xfrm>
            <a:off x="10993582" y="5842385"/>
            <a:ext cx="103382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dirty="0">
                <a:latin typeface="Times New Roman" panose="02020603050405020304" pitchFamily="18" charset="0"/>
                <a:cs typeface="Times New Roman" panose="02020603050405020304" pitchFamily="18" charset="0"/>
              </a:rPr>
              <a:t>23</a:t>
            </a: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892789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713867"/>
          </a:xfrm>
        </p:spPr>
        <p:style>
          <a:lnRef idx="2">
            <a:schemeClr val="accent1"/>
          </a:lnRef>
          <a:fillRef idx="1">
            <a:schemeClr val="lt1"/>
          </a:fillRef>
          <a:effectRef idx="0">
            <a:schemeClr val="accent1"/>
          </a:effectRef>
          <a:fontRef idx="minor">
            <a:schemeClr val="dk1"/>
          </a:fontRef>
        </p:style>
        <p:txBody>
          <a:bodyPr>
            <a:normAutofit/>
          </a:bodyPr>
          <a:lstStyle/>
          <a:p>
            <a:pPr algn="ctr"/>
            <a:r>
              <a:rPr lang="en-US" sz="3600" b="1" dirty="0">
                <a:latin typeface="Times New Roman" panose="02020603050405020304" pitchFamily="18" charset="0"/>
                <a:cs typeface="Times New Roman" panose="02020603050405020304" pitchFamily="18" charset="0"/>
              </a:rPr>
              <a:t>6. </a:t>
            </a:r>
            <a:r>
              <a:rPr lang="en-US" sz="3600" b="1" dirty="0" err="1">
                <a:latin typeface="Times New Roman" panose="02020603050405020304" pitchFamily="18" charset="0"/>
                <a:cs typeface="Times New Roman" panose="02020603050405020304" pitchFamily="18" charset="0"/>
              </a:rPr>
              <a:t>Sifatga</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xizmat</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ko'rsatish</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Hinshitsu-Hozen</a:t>
            </a:r>
            <a:r>
              <a:rPr lang="en-US" sz="3600" b="1" dirty="0">
                <a:latin typeface="Times New Roman" panose="02020603050405020304" pitchFamily="18" charset="0"/>
                <a:cs typeface="Times New Roman" panose="02020603050405020304" pitchFamily="18" charset="0"/>
              </a:rPr>
              <a:t>)</a:t>
            </a:r>
            <a:endParaRPr lang="ru-RU" sz="36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545592" y="1423289"/>
            <a:ext cx="4974248" cy="4351338"/>
          </a:xfrm>
        </p:spPr>
        <p:txBody>
          <a:bodyPr>
            <a:normAutofit fontScale="92500" lnSpcReduction="10000"/>
          </a:bodyPr>
          <a:lstStyle/>
          <a:p>
            <a:pPr marL="0" indent="0">
              <a:buNone/>
            </a:pPr>
            <a:r>
              <a:rPr lang="en-US" dirty="0">
                <a:latin typeface="Times New Roman" panose="02020603050405020304" pitchFamily="18" charset="0"/>
                <a:cs typeface="Times New Roman" panose="02020603050405020304" pitchFamily="18" charset="0"/>
              </a:rPr>
              <a:t>Bu </a:t>
            </a:r>
            <a:r>
              <a:rPr lang="en-US" dirty="0" err="1">
                <a:latin typeface="Times New Roman" panose="02020603050405020304" pitchFamily="18" charset="0"/>
                <a:cs typeface="Times New Roman" panose="02020603050405020304" pitchFamily="18" charset="0"/>
              </a:rPr>
              <a:t>aslida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sifatga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xizmat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ko'rsatish</a:t>
            </a:r>
            <a:r>
              <a:rPr lang="en-US" dirty="0">
                <a:latin typeface="Times New Roman" panose="02020603050405020304" pitchFamily="18" charset="0"/>
                <a:cs typeface="Times New Roman" panose="02020603050405020304" pitchFamily="18" charset="0"/>
              </a:rPr>
              <a:t>". U TPM </a:t>
            </a:r>
            <a:r>
              <a:rPr lang="en-US" dirty="0" err="1">
                <a:latin typeface="Times New Roman" panose="02020603050405020304" pitchFamily="18" charset="0"/>
                <a:cs typeface="Times New Roman" panose="02020603050405020304" pitchFamily="18" charset="0"/>
              </a:rPr>
              <a:t>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samarali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sifatli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vositasini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ichiga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Poka</a:t>
            </a:r>
            <a:r>
              <a:rPr lang="en-US" dirty="0">
                <a:latin typeface="Times New Roman" panose="02020603050405020304" pitchFamily="18" charset="0"/>
                <a:cs typeface="Times New Roman" panose="02020603050405020304" pitchFamily="18" charset="0"/>
              </a:rPr>
              <a:t>-yoke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xatoni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tekshirish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xatolarni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tekshirishni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anglatadi</a:t>
            </a:r>
            <a:r>
              <a:rPr lang="en-US" dirty="0">
                <a:latin typeface="Times New Roman" panose="02020603050405020304" pitchFamily="18" charset="0"/>
                <a:cs typeface="Times New Roman" panose="02020603050405020304" pitchFamily="18" charset="0"/>
              </a:rPr>
              <a:t>), u </a:t>
            </a:r>
            <a:r>
              <a:rPr lang="en-US" dirty="0" err="1">
                <a:latin typeface="Times New Roman" panose="02020603050405020304" pitchFamily="18" charset="0"/>
                <a:cs typeface="Times New Roman" panose="02020603050405020304" pitchFamily="18" charset="0"/>
              </a:rPr>
              <a:t>dizayn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hatto</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ikkalasiga</a:t>
            </a:r>
            <a:r>
              <a:rPr lang="en-US" dirty="0">
                <a:latin typeface="Times New Roman" panose="02020603050405020304" pitchFamily="18" charset="0"/>
                <a:cs typeface="Times New Roman" panose="02020603050405020304" pitchFamily="18" charset="0"/>
              </a:rPr>
              <a:t> ham </a:t>
            </a:r>
            <a:r>
              <a:rPr lang="en-US" dirty="0" err="1">
                <a:latin typeface="Times New Roman" panose="02020603050405020304" pitchFamily="18" charset="0"/>
                <a:cs typeface="Times New Roman" panose="02020603050405020304" pitchFamily="18" charset="0"/>
              </a:rPr>
              <a:t>inson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aralashuvi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tufayli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yo'qotishlarning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oldini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zarur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choralarni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orqali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nol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yo'qotishga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erishishga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qaratilgan</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grpSp>
        <p:nvGrpSpPr>
          <p:cNvPr id="12" name="Группа 11"/>
          <p:cNvGrpSpPr/>
          <p:nvPr/>
        </p:nvGrpSpPr>
        <p:grpSpPr>
          <a:xfrm>
            <a:off x="5687569" y="1078993"/>
            <a:ext cx="6199632" cy="3290046"/>
            <a:chOff x="5687568" y="1078992"/>
            <a:chExt cx="6381877" cy="3413565"/>
          </a:xfrm>
        </p:grpSpPr>
        <p:grpSp>
          <p:nvGrpSpPr>
            <p:cNvPr id="10" name="Группа 9"/>
            <p:cNvGrpSpPr/>
            <p:nvPr/>
          </p:nvGrpSpPr>
          <p:grpSpPr>
            <a:xfrm>
              <a:off x="5687568" y="1078992"/>
              <a:ext cx="6381877" cy="2815975"/>
              <a:chOff x="5687568" y="1078992"/>
              <a:chExt cx="6381877" cy="2815975"/>
            </a:xfrm>
          </p:grpSpPr>
          <p:pic>
            <p:nvPicPr>
              <p:cNvPr id="19458" name="Picture 2" descr="Poka-Yoke Method | Fool-Proofing Processes &amp; Product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87568" y="1078992"/>
                <a:ext cx="6381877" cy="2815975"/>
              </a:xfrm>
              <a:prstGeom prst="rect">
                <a:avLst/>
              </a:prstGeom>
            </p:spPr>
            <p:style>
              <a:lnRef idx="2">
                <a:schemeClr val="dk1"/>
              </a:lnRef>
              <a:fillRef idx="1">
                <a:schemeClr val="lt1"/>
              </a:fillRef>
              <a:effectRef idx="0">
                <a:schemeClr val="dk1"/>
              </a:effectRef>
              <a:fontRef idx="minor">
                <a:schemeClr val="dk1"/>
              </a:fontRef>
            </p:style>
          </p:pic>
          <p:sp>
            <p:nvSpPr>
              <p:cNvPr id="4" name="Прямоугольник 3"/>
              <p:cNvSpPr/>
              <p:nvPr/>
            </p:nvSpPr>
            <p:spPr>
              <a:xfrm>
                <a:off x="6096000" y="1115568"/>
                <a:ext cx="1402080" cy="51206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dirty="0" err="1"/>
                  <a:t>Noaniq</a:t>
                </a:r>
                <a:r>
                  <a:rPr lang="en-US" dirty="0"/>
                  <a:t>, </a:t>
                </a:r>
                <a:r>
                  <a:rPr lang="en-US" dirty="0" err="1"/>
                  <a:t>xafli</a:t>
                </a:r>
                <a:endParaRPr lang="ru-RU" dirty="0"/>
              </a:p>
            </p:txBody>
          </p:sp>
          <p:sp>
            <p:nvSpPr>
              <p:cNvPr id="9" name="Прямоугольник 8"/>
              <p:cNvSpPr/>
              <p:nvPr/>
            </p:nvSpPr>
            <p:spPr>
              <a:xfrm>
                <a:off x="9537192" y="1078992"/>
                <a:ext cx="1402080" cy="51206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dirty="0" err="1"/>
                  <a:t>Aniq</a:t>
                </a:r>
                <a:r>
                  <a:rPr lang="en-US" dirty="0"/>
                  <a:t>, </a:t>
                </a:r>
                <a:r>
                  <a:rPr lang="en-US" dirty="0" err="1"/>
                  <a:t>xatosiz</a:t>
                </a:r>
                <a:endParaRPr lang="ru-RU" dirty="0"/>
              </a:p>
            </p:txBody>
          </p:sp>
        </p:grpSp>
        <p:sp>
          <p:nvSpPr>
            <p:cNvPr id="11" name="Прямоугольник 10"/>
            <p:cNvSpPr/>
            <p:nvPr/>
          </p:nvSpPr>
          <p:spPr>
            <a:xfrm>
              <a:off x="5973445" y="4077426"/>
              <a:ext cx="6096000" cy="415131"/>
            </a:xfrm>
            <a:prstGeom prst="rect">
              <a:avLst/>
            </a:prstGeom>
          </p:spPr>
          <p:txBody>
            <a:bodyPr>
              <a:spAutoFit/>
            </a:bodyPr>
            <a:lstStyle/>
            <a:p>
              <a:r>
                <a:rPr lang="en-US" sz="1000" dirty="0">
                  <a:latin typeface="Times New Roman" panose="02020603050405020304" pitchFamily="18" charset="0"/>
                  <a:cs typeface="Times New Roman" panose="02020603050405020304" pitchFamily="18" charset="0"/>
                </a:rPr>
                <a:t>Andreas V. (2020). </a:t>
              </a:r>
              <a:r>
                <a:rPr lang="en-US" sz="1000" i="1" dirty="0">
                  <a:latin typeface="Times New Roman" panose="02020603050405020304" pitchFamily="18" charset="0"/>
                  <a:cs typeface="Times New Roman" panose="02020603050405020304" pitchFamily="18" charset="0"/>
                </a:rPr>
                <a:t>Poka-Yoke in Manufacturing </a:t>
              </a:r>
              <a:r>
                <a:rPr lang="en-US" sz="1000" dirty="0">
                  <a:latin typeface="Times New Roman" panose="02020603050405020304" pitchFamily="18" charset="0"/>
                  <a:cs typeface="Times New Roman" panose="02020603050405020304" pitchFamily="18" charset="0"/>
                </a:rPr>
                <a:t>[Photo]. </a:t>
              </a:r>
              <a:r>
                <a:rPr lang="en-US" sz="1000" dirty="0" err="1">
                  <a:latin typeface="Times New Roman" panose="02020603050405020304" pitchFamily="18" charset="0"/>
                  <a:cs typeface="Times New Roman" panose="02020603050405020304" pitchFamily="18" charset="0"/>
                </a:rPr>
                <a:t>Fractory</a:t>
              </a:r>
              <a:endParaRPr lang="en-US" sz="1000" dirty="0">
                <a:latin typeface="Times New Roman" panose="02020603050405020304" pitchFamily="18" charset="0"/>
                <a:cs typeface="Times New Roman" panose="02020603050405020304" pitchFamily="18" charset="0"/>
              </a:endParaRPr>
            </a:p>
            <a:p>
              <a:r>
                <a:rPr lang="ru-RU" sz="1000" dirty="0">
                  <a:latin typeface="Times New Roman" panose="02020603050405020304" pitchFamily="18" charset="0"/>
                  <a:cs typeface="Times New Roman" panose="02020603050405020304" pitchFamily="18" charset="0"/>
                  <a:hlinkClick r:id="rId3"/>
                </a:rPr>
                <a:t>https://fractory.com/wp-content/uploads/2020/12/poka-yoke.png</a:t>
              </a:r>
              <a:r>
                <a:rPr lang="en-US" sz="1000" dirty="0">
                  <a:latin typeface="Times New Roman" panose="02020603050405020304" pitchFamily="18" charset="0"/>
                  <a:cs typeface="Times New Roman" panose="02020603050405020304" pitchFamily="18" charset="0"/>
                </a:rPr>
                <a:t> </a:t>
              </a:r>
              <a:endParaRPr lang="ru-RU" sz="1000" dirty="0">
                <a:latin typeface="Times New Roman" panose="02020603050405020304" pitchFamily="18" charset="0"/>
                <a:cs typeface="Times New Roman" panose="02020603050405020304" pitchFamily="18" charset="0"/>
              </a:endParaRPr>
            </a:p>
          </p:txBody>
        </p:sp>
      </p:grpSp>
      <p:grpSp>
        <p:nvGrpSpPr>
          <p:cNvPr id="14" name="Группа 13"/>
          <p:cNvGrpSpPr/>
          <p:nvPr/>
        </p:nvGrpSpPr>
        <p:grpSpPr>
          <a:xfrm>
            <a:off x="6186204" y="4382097"/>
            <a:ext cx="3882587" cy="2249726"/>
            <a:chOff x="6186204" y="4382097"/>
            <a:chExt cx="3882587" cy="2249726"/>
          </a:xfrm>
        </p:grpSpPr>
        <p:pic>
          <p:nvPicPr>
            <p:cNvPr id="19460" name="Picture 4" descr="POKA YOKE – A method to create a Safe Design – PDCA Home (e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86204" y="4382097"/>
              <a:ext cx="2761488" cy="1849616"/>
            </a:xfrm>
            <a:prstGeom prst="rect">
              <a:avLst/>
            </a:prstGeom>
            <a:noFill/>
            <a:extLst>
              <a:ext uri="{909E8E84-426E-40DD-AFC4-6F175D3DCCD1}">
                <a14:hiddenFill xmlns:a14="http://schemas.microsoft.com/office/drawing/2010/main">
                  <a:solidFill>
                    <a:srgbClr val="FFFFFF"/>
                  </a:solidFill>
                </a14:hiddenFill>
              </a:ext>
            </a:extLst>
          </p:spPr>
        </p:pic>
        <p:sp>
          <p:nvSpPr>
            <p:cNvPr id="13" name="Прямоугольник 12"/>
            <p:cNvSpPr/>
            <p:nvPr/>
          </p:nvSpPr>
          <p:spPr>
            <a:xfrm>
              <a:off x="6196595" y="6231713"/>
              <a:ext cx="3872196" cy="400110"/>
            </a:xfrm>
            <a:prstGeom prst="rect">
              <a:avLst/>
            </a:prstGeom>
          </p:spPr>
          <p:txBody>
            <a:bodyPr wrap="square">
              <a:spAutoFit/>
            </a:bodyPr>
            <a:lstStyle/>
            <a:p>
              <a:r>
                <a:rPr lang="en-US" sz="1000" dirty="0">
                  <a:latin typeface="Times New Roman" panose="02020603050405020304" pitchFamily="18" charset="0"/>
                  <a:cs typeface="Times New Roman" panose="02020603050405020304" pitchFamily="18" charset="0"/>
                </a:rPr>
                <a:t>Gemba K. (2015). </a:t>
              </a:r>
              <a:r>
                <a:rPr lang="en-US" sz="1000" i="1" dirty="0">
                  <a:latin typeface="Times New Roman" panose="02020603050405020304" pitchFamily="18" charset="0"/>
                  <a:cs typeface="Times New Roman" panose="02020603050405020304" pitchFamily="18" charset="0"/>
                </a:rPr>
                <a:t>Error proofing </a:t>
              </a:r>
              <a:r>
                <a:rPr lang="en-US" sz="1000" dirty="0">
                  <a:latin typeface="Times New Roman" panose="02020603050405020304" pitchFamily="18" charset="0"/>
                  <a:cs typeface="Times New Roman" panose="02020603050405020304" pitchFamily="18" charset="0"/>
                </a:rPr>
                <a:t>[Photo]. </a:t>
              </a:r>
              <a:r>
                <a:rPr lang="en-US" sz="1000" dirty="0" err="1">
                  <a:latin typeface="Times New Roman" panose="02020603050405020304" pitchFamily="18" charset="0"/>
                  <a:cs typeface="Times New Roman" panose="02020603050405020304" pitchFamily="18" charset="0"/>
                </a:rPr>
                <a:t>Takuminotie</a:t>
              </a:r>
              <a:endParaRPr lang="en-US" sz="1000" dirty="0">
                <a:latin typeface="Times New Roman" panose="02020603050405020304" pitchFamily="18" charset="0"/>
                <a:cs typeface="Times New Roman" panose="02020603050405020304" pitchFamily="18" charset="0"/>
              </a:endParaRPr>
            </a:p>
            <a:p>
              <a:r>
                <a:rPr lang="en-US" sz="1000" dirty="0">
                  <a:latin typeface="Times New Roman" panose="02020603050405020304" pitchFamily="18" charset="0"/>
                  <a:cs typeface="Times New Roman" panose="02020603050405020304" pitchFamily="18" charset="0"/>
                  <a:hlinkClick r:id="rId5"/>
                </a:rPr>
                <a:t>https://takuminotie.com/english/2015/10/21/error-proofing-device/</a:t>
              </a:r>
              <a:r>
                <a:rPr lang="en-US" sz="1000" dirty="0">
                  <a:latin typeface="Times New Roman" panose="02020603050405020304" pitchFamily="18" charset="0"/>
                  <a:cs typeface="Times New Roman" panose="02020603050405020304" pitchFamily="18" charset="0"/>
                </a:rPr>
                <a:t> </a:t>
              </a:r>
              <a:endParaRPr lang="ru-RU" sz="1000" dirty="0">
                <a:latin typeface="Times New Roman" panose="02020603050405020304" pitchFamily="18" charset="0"/>
                <a:cs typeface="Times New Roman" panose="02020603050405020304" pitchFamily="18" charset="0"/>
              </a:endParaRPr>
            </a:p>
          </p:txBody>
        </p:sp>
      </p:grpSp>
      <p:sp>
        <p:nvSpPr>
          <p:cNvPr id="15" name="5-конечная звезда 6">
            <a:extLst>
              <a:ext uri="{FF2B5EF4-FFF2-40B4-BE49-F238E27FC236}">
                <a16:creationId xmlns:a16="http://schemas.microsoft.com/office/drawing/2014/main" id="{75DB27C2-5B08-47BE-B569-2F0DD2675200}"/>
              </a:ext>
            </a:extLst>
          </p:cNvPr>
          <p:cNvSpPr/>
          <p:nvPr/>
        </p:nvSpPr>
        <p:spPr>
          <a:xfrm>
            <a:off x="10993582" y="5842385"/>
            <a:ext cx="103382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dirty="0">
                <a:latin typeface="Times New Roman" panose="02020603050405020304" pitchFamily="18" charset="0"/>
                <a:cs typeface="Times New Roman" panose="02020603050405020304" pitchFamily="18" charset="0"/>
              </a:rPr>
              <a:t>24</a:t>
            </a: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98453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024872" cy="585851"/>
          </a:xfrm>
        </p:spPr>
        <p:style>
          <a:lnRef idx="2">
            <a:schemeClr val="accent1"/>
          </a:lnRef>
          <a:fillRef idx="1">
            <a:schemeClr val="lt1"/>
          </a:fillRef>
          <a:effectRef idx="0">
            <a:schemeClr val="accent1"/>
          </a:effectRef>
          <a:fontRef idx="minor">
            <a:schemeClr val="dk1"/>
          </a:fontRef>
        </p:style>
        <p:txBody>
          <a:bodyPr>
            <a:normAutofit/>
          </a:bodyPr>
          <a:lstStyle/>
          <a:p>
            <a:pPr algn="ctr"/>
            <a:r>
              <a:rPr lang="uz-Latn-UZ" sz="3600" b="1" dirty="0">
                <a:latin typeface="Times New Roman" panose="02020603050405020304" pitchFamily="18" charset="0"/>
                <a:cs typeface="Times New Roman" panose="02020603050405020304" pitchFamily="18" charset="0"/>
              </a:rPr>
              <a:t>7. Xavfsizlik, gigiena va atrof-muhit</a:t>
            </a:r>
            <a:endParaRPr lang="ru-RU" sz="3600" b="1" dirty="0">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3859045662"/>
              </p:ext>
            </p:extLst>
          </p:nvPr>
        </p:nvGraphicFramePr>
        <p:xfrm>
          <a:off x="838200" y="1825625"/>
          <a:ext cx="73914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Прямоугольник 4"/>
          <p:cNvSpPr/>
          <p:nvPr/>
        </p:nvSpPr>
        <p:spPr>
          <a:xfrm>
            <a:off x="7144512" y="1825625"/>
            <a:ext cx="4504944" cy="2554545"/>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r>
              <a:rPr lang="en-US" sz="3200" dirty="0" err="1">
                <a:latin typeface="Times New Roman" panose="02020603050405020304" pitchFamily="18" charset="0"/>
                <a:ea typeface="Calibri" panose="020F0502020204030204" pitchFamily="34" charset="0"/>
              </a:rPr>
              <a:t>Maqsad</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nol</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ish</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bilan</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bog'liq</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baxtsiz</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hodisalarga</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erishish</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va</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atrof-muhitni</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muhofaza</a:t>
            </a:r>
            <a:r>
              <a:rPr lang="en-US" sz="3200" dirty="0">
                <a:latin typeface="Times New Roman" panose="02020603050405020304" pitchFamily="18" charset="0"/>
                <a:ea typeface="Calibri" panose="020F0502020204030204" pitchFamily="34" charset="0"/>
              </a:rPr>
              <a:t> </a:t>
            </a:r>
            <a:r>
              <a:rPr lang="en-US" sz="3200" dirty="0" err="1">
                <a:latin typeface="Times New Roman" panose="02020603050405020304" pitchFamily="18" charset="0"/>
                <a:ea typeface="Calibri" panose="020F0502020204030204" pitchFamily="34" charset="0"/>
              </a:rPr>
              <a:t>qilish</a:t>
            </a:r>
            <a:r>
              <a:rPr lang="en-US" sz="3200" dirty="0">
                <a:latin typeface="Times New Roman" panose="02020603050405020304" pitchFamily="18" charset="0"/>
                <a:ea typeface="Calibri" panose="020F0502020204030204" pitchFamily="34" charset="0"/>
              </a:rPr>
              <a:t>.</a:t>
            </a:r>
            <a:endParaRPr lang="ru-RU" sz="3200" dirty="0"/>
          </a:p>
        </p:txBody>
      </p:sp>
      <p:sp>
        <p:nvSpPr>
          <p:cNvPr id="6" name="5-конечная звезда 6">
            <a:extLst>
              <a:ext uri="{FF2B5EF4-FFF2-40B4-BE49-F238E27FC236}">
                <a16:creationId xmlns:a16="http://schemas.microsoft.com/office/drawing/2014/main" id="{A0C17C63-0A20-49C9-B5E2-F42E3B4EB3F7}"/>
              </a:ext>
            </a:extLst>
          </p:cNvPr>
          <p:cNvSpPr/>
          <p:nvPr/>
        </p:nvSpPr>
        <p:spPr>
          <a:xfrm>
            <a:off x="10993582" y="5842385"/>
            <a:ext cx="103382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dirty="0">
                <a:latin typeface="Times New Roman" panose="02020603050405020304" pitchFamily="18" charset="0"/>
                <a:cs typeface="Times New Roman" panose="02020603050405020304" pitchFamily="18" charset="0"/>
              </a:rPr>
              <a:t>25</a:t>
            </a: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065094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58868" y="237109"/>
            <a:ext cx="2874264" cy="640715"/>
          </a:xfrm>
        </p:spPr>
        <p:style>
          <a:lnRef idx="2">
            <a:schemeClr val="accent1"/>
          </a:lnRef>
          <a:fillRef idx="1">
            <a:schemeClr val="lt1"/>
          </a:fillRef>
          <a:effectRef idx="0">
            <a:schemeClr val="accent1"/>
          </a:effectRef>
          <a:fontRef idx="minor">
            <a:schemeClr val="dk1"/>
          </a:fontRef>
        </p:style>
        <p:txBody>
          <a:bodyPr>
            <a:normAutofit/>
          </a:bodyPr>
          <a:lstStyle/>
          <a:p>
            <a:r>
              <a:rPr lang="en-US" sz="3600" b="1" dirty="0">
                <a:latin typeface="Times New Roman" panose="02020603050405020304" pitchFamily="18" charset="0"/>
                <a:cs typeface="Times New Roman" panose="02020603050405020304" pitchFamily="18" charset="0"/>
              </a:rPr>
              <a:t>8.Office TPM</a:t>
            </a:r>
            <a:endParaRPr lang="ru-RU" sz="36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1888236" y="1020953"/>
            <a:ext cx="8415528" cy="899287"/>
          </a:xfrm>
        </p:spPr>
        <p:style>
          <a:lnRef idx="2">
            <a:schemeClr val="dk1"/>
          </a:lnRef>
          <a:fillRef idx="1">
            <a:schemeClr val="lt1"/>
          </a:fillRef>
          <a:effectRef idx="0">
            <a:schemeClr val="dk1"/>
          </a:effectRef>
          <a:fontRef idx="minor">
            <a:schemeClr val="dk1"/>
          </a:fontRef>
        </p:style>
        <p:txBody>
          <a:bodyPr/>
          <a:lstStyle/>
          <a:p>
            <a:pPr marL="0" indent="0">
              <a:buNone/>
            </a:pPr>
            <a:r>
              <a:rPr lang="en-US" dirty="0" err="1"/>
              <a:t>TPMga</a:t>
            </a:r>
            <a:r>
              <a:rPr lang="en-US" dirty="0"/>
              <a:t> </a:t>
            </a:r>
            <a:r>
              <a:rPr lang="en-US" dirty="0" err="1"/>
              <a:t>barcha</a:t>
            </a:r>
            <a:r>
              <a:rPr lang="en-US" dirty="0"/>
              <a:t> </a:t>
            </a:r>
            <a:r>
              <a:rPr lang="en-US" dirty="0" err="1"/>
              <a:t>tomonlarni</a:t>
            </a:r>
            <a:r>
              <a:rPr lang="en-US" dirty="0"/>
              <a:t> </a:t>
            </a:r>
            <a:r>
              <a:rPr lang="en-US" dirty="0" err="1"/>
              <a:t>jalb</a:t>
            </a:r>
            <a:r>
              <a:rPr lang="en-US" dirty="0"/>
              <a:t> </a:t>
            </a:r>
            <a:r>
              <a:rPr lang="en-US" dirty="0" err="1"/>
              <a:t>qilish</a:t>
            </a:r>
            <a:r>
              <a:rPr lang="en-US" dirty="0"/>
              <a:t> </a:t>
            </a:r>
            <a:r>
              <a:rPr lang="en-US" dirty="0" err="1"/>
              <a:t>uchun</a:t>
            </a:r>
            <a:r>
              <a:rPr lang="en-US" dirty="0"/>
              <a:t>, </a:t>
            </a:r>
            <a:r>
              <a:rPr lang="en-US" dirty="0" err="1"/>
              <a:t>chunki</a:t>
            </a:r>
            <a:r>
              <a:rPr lang="en-US" dirty="0"/>
              <a:t> </a:t>
            </a:r>
            <a:r>
              <a:rPr lang="en-US" dirty="0" err="1"/>
              <a:t>ofis</a:t>
            </a:r>
            <a:r>
              <a:rPr lang="en-US" dirty="0"/>
              <a:t> </a:t>
            </a:r>
            <a:r>
              <a:rPr lang="en-US" dirty="0" err="1"/>
              <a:t>jarayonlarini</a:t>
            </a:r>
            <a:r>
              <a:rPr lang="en-US" dirty="0"/>
              <a:t> ham </a:t>
            </a:r>
            <a:r>
              <a:rPr lang="en-US" dirty="0" err="1"/>
              <a:t>xuddi</a:t>
            </a:r>
            <a:r>
              <a:rPr lang="en-US" dirty="0"/>
              <a:t> </a:t>
            </a:r>
            <a:r>
              <a:rPr lang="en-US" dirty="0" err="1"/>
              <a:t>shunday</a:t>
            </a:r>
            <a:r>
              <a:rPr lang="en-US" dirty="0"/>
              <a:t> </a:t>
            </a:r>
            <a:r>
              <a:rPr lang="en-US" dirty="0" err="1"/>
              <a:t>tarzda</a:t>
            </a:r>
            <a:r>
              <a:rPr lang="en-US" dirty="0"/>
              <a:t> </a:t>
            </a:r>
            <a:r>
              <a:rPr lang="en-US" dirty="0" err="1"/>
              <a:t>yaxshilash</a:t>
            </a:r>
            <a:r>
              <a:rPr lang="en-US" dirty="0"/>
              <a:t> </a:t>
            </a:r>
            <a:r>
              <a:rPr lang="en-US" dirty="0" err="1"/>
              <a:t>lozim</a:t>
            </a:r>
            <a:r>
              <a:rPr lang="en-US" dirty="0"/>
              <a:t>.</a:t>
            </a:r>
            <a:endParaRPr lang="ru-RU" dirty="0"/>
          </a:p>
        </p:txBody>
      </p:sp>
      <p:grpSp>
        <p:nvGrpSpPr>
          <p:cNvPr id="7" name="Группа 6"/>
          <p:cNvGrpSpPr/>
          <p:nvPr/>
        </p:nvGrpSpPr>
        <p:grpSpPr>
          <a:xfrm>
            <a:off x="2378409" y="2198451"/>
            <a:ext cx="7260889" cy="4130863"/>
            <a:chOff x="965245" y="2063369"/>
            <a:chExt cx="7260889" cy="4130863"/>
          </a:xfrm>
        </p:grpSpPr>
        <p:pic>
          <p:nvPicPr>
            <p:cNvPr id="5" name="Рисунок 4"/>
            <p:cNvPicPr>
              <a:picLocks noChangeAspect="1"/>
            </p:cNvPicPr>
            <p:nvPr/>
          </p:nvPicPr>
          <p:blipFill rotWithShape="1">
            <a:blip r:embed="rId2"/>
            <a:srcRect b="7975"/>
            <a:stretch/>
          </p:blipFill>
          <p:spPr>
            <a:xfrm>
              <a:off x="986027" y="2063369"/>
              <a:ext cx="7240107" cy="3587624"/>
            </a:xfrm>
            <a:prstGeom prst="rect">
              <a:avLst/>
            </a:prstGeom>
          </p:spPr>
        </p:pic>
        <p:sp>
          <p:nvSpPr>
            <p:cNvPr id="6" name="Прямоугольник 5"/>
            <p:cNvSpPr/>
            <p:nvPr/>
          </p:nvSpPr>
          <p:spPr>
            <a:xfrm>
              <a:off x="965245" y="5794122"/>
              <a:ext cx="6096000" cy="400110"/>
            </a:xfrm>
            <a:prstGeom prst="rect">
              <a:avLst/>
            </a:prstGeom>
          </p:spPr>
          <p:txBody>
            <a:bodyPr>
              <a:spAutoFit/>
            </a:bodyPr>
            <a:lstStyle/>
            <a:p>
              <a:pPr algn="ctr"/>
              <a:r>
                <a:rPr lang="en-US" sz="1000" b="0" i="0" dirty="0">
                  <a:effectLst/>
                  <a:latin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Iryna Alex</a:t>
              </a:r>
              <a:r>
                <a:rPr lang="en-US" sz="1000" b="0" i="0" dirty="0">
                  <a:effectLst/>
                  <a:latin typeface="Times New Roman" panose="02020603050405020304" pitchFamily="18" charset="0"/>
                  <a:cs typeface="Times New Roman" panose="02020603050405020304" pitchFamily="18" charset="0"/>
                </a:rPr>
                <a:t>. (2021). Cleaning in the office. [Illustration]. Stock Illustration</a:t>
              </a:r>
            </a:p>
            <a:p>
              <a:pPr algn="ctr"/>
              <a:r>
                <a:rPr lang="ru-RU" sz="1000" dirty="0">
                  <a:solidFill>
                    <a:srgbClr val="0563C1"/>
                  </a:solidFill>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https</a:t>
              </a:r>
              <a:r>
                <a:rPr lang="ru-RU" sz="1000" dirty="0">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://www.shutterstock.com/image-vector/cleaning-office-there-caution-wet-260nw-1024899706.jpg</a:t>
              </a:r>
              <a:r>
                <a:rPr lang="en-US" sz="1000" dirty="0">
                  <a:latin typeface="Times New Roman" panose="02020603050405020304" pitchFamily="18" charset="0"/>
                  <a:cs typeface="Times New Roman" panose="02020603050405020304" pitchFamily="18" charset="0"/>
                </a:rPr>
                <a:t> </a:t>
              </a:r>
              <a:endParaRPr lang="ru-RU" sz="1000" dirty="0">
                <a:latin typeface="Times New Roman" panose="02020603050405020304" pitchFamily="18" charset="0"/>
                <a:cs typeface="Times New Roman" panose="02020603050405020304" pitchFamily="18" charset="0"/>
              </a:endParaRPr>
            </a:p>
          </p:txBody>
        </p:sp>
      </p:grpSp>
      <p:sp>
        <p:nvSpPr>
          <p:cNvPr id="8" name="5-конечная звезда 6">
            <a:extLst>
              <a:ext uri="{FF2B5EF4-FFF2-40B4-BE49-F238E27FC236}">
                <a16:creationId xmlns:a16="http://schemas.microsoft.com/office/drawing/2014/main" id="{2B1914BF-E65B-49DA-BE8D-A958DE2F3006}"/>
              </a:ext>
            </a:extLst>
          </p:cNvPr>
          <p:cNvSpPr/>
          <p:nvPr/>
        </p:nvSpPr>
        <p:spPr>
          <a:xfrm>
            <a:off x="10993582" y="5842385"/>
            <a:ext cx="103382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dirty="0">
                <a:latin typeface="Times New Roman" panose="02020603050405020304" pitchFamily="18" charset="0"/>
                <a:cs typeface="Times New Roman" panose="02020603050405020304" pitchFamily="18" charset="0"/>
              </a:rPr>
              <a:t>26</a:t>
            </a: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17414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rgbClr val="FFFF00"/>
          </a:solidFill>
          <a:ln>
            <a:solidFill>
              <a:srgbClr val="FF0000"/>
            </a:solidFill>
          </a:ln>
        </p:spPr>
        <p:txBody>
          <a:bodyPr>
            <a:normAutofit/>
          </a:bodyPr>
          <a:lstStyle/>
          <a:p>
            <a:pPr algn="ctr"/>
            <a:r>
              <a:rPr lang="en-US" sz="3600" b="1" dirty="0">
                <a:latin typeface="Times New Roman" panose="02020603050405020304" pitchFamily="18" charset="0"/>
                <a:cs typeface="Times New Roman" panose="02020603050405020304" pitchFamily="18" charset="0"/>
              </a:rPr>
              <a:t>IV. </a:t>
            </a:r>
            <a:r>
              <a:rPr lang="en-US" sz="3600" b="1" dirty="0" err="1">
                <a:latin typeface="Times New Roman" panose="02020603050405020304" pitchFamily="18" charset="0"/>
                <a:cs typeface="Times New Roman" panose="02020603050405020304" pitchFamily="18" charset="0"/>
              </a:rPr>
              <a:t>Tejamkor</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ishlab</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chiqarish</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kontseptsiyasining</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umumiy</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ko'rinishi</a:t>
            </a:r>
            <a:r>
              <a:rPr lang="en-US" sz="3600" b="1" dirty="0">
                <a:latin typeface="Times New Roman" panose="02020603050405020304" pitchFamily="18" charset="0"/>
                <a:cs typeface="Times New Roman" panose="02020603050405020304" pitchFamily="18" charset="0"/>
              </a:rPr>
              <a:t>.</a:t>
            </a:r>
            <a:endParaRPr lang="ru-RU" sz="3600" b="1"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825625"/>
            <a:ext cx="10515600" cy="2088007"/>
          </a:xfrm>
        </p:spPr>
        <p:txBody>
          <a:bodyPr>
            <a:noAutofit/>
          </a:bodyPr>
          <a:lstStyle/>
          <a:p>
            <a:pPr marL="0" indent="0" algn="ctr">
              <a:buNone/>
            </a:pPr>
            <a:r>
              <a:rPr lang="en-US" sz="2400" b="1" dirty="0" err="1">
                <a:latin typeface="Times New Roman" panose="02020603050405020304" pitchFamily="18" charset="0"/>
                <a:cs typeface="Times New Roman" panose="02020603050405020304" pitchFamily="18" charset="0"/>
              </a:rPr>
              <a:t>Tashkilotlar</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uchun</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xarajatlarni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samarali</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boshqarishning</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yagona</a:t>
            </a:r>
            <a:r>
              <a:rPr lang="en-US" sz="2400" b="1" dirty="0">
                <a:latin typeface="Times New Roman" panose="02020603050405020304" pitchFamily="18" charset="0"/>
                <a:cs typeface="Times New Roman" panose="02020603050405020304" pitchFamily="18" charset="0"/>
              </a:rPr>
              <a:t> </a:t>
            </a:r>
            <a:r>
              <a:rPr lang="en-US" sz="2400" b="1" dirty="0" err="1">
                <a:latin typeface="Times New Roman" panose="02020603050405020304" pitchFamily="18" charset="0"/>
                <a:cs typeface="Times New Roman" panose="02020603050405020304" pitchFamily="18" charset="0"/>
              </a:rPr>
              <a:t>yo'li</a:t>
            </a:r>
            <a:r>
              <a:rPr lang="en-US" sz="2400" b="1" dirty="0">
                <a:latin typeface="Times New Roman" panose="02020603050405020304" pitchFamily="18" charset="0"/>
                <a:cs typeface="Times New Roman" panose="02020603050405020304" pitchFamily="18" charset="0"/>
              </a:rPr>
              <a:t>:</a:t>
            </a:r>
            <a:endParaRPr lang="ru-RU" sz="2400" b="1" dirty="0">
              <a:latin typeface="Times New Roman" panose="02020603050405020304" pitchFamily="18" charset="0"/>
              <a:cs typeface="Times New Roman" panose="02020603050405020304" pitchFamily="18" charset="0"/>
            </a:endParaRPr>
          </a:p>
          <a:p>
            <a:pPr lvl="0"/>
            <a:r>
              <a:rPr lang="en-US" sz="2400" dirty="0" err="1">
                <a:latin typeface="Times New Roman" panose="02020603050405020304" pitchFamily="18" charset="0"/>
                <a:cs typeface="Times New Roman" panose="02020603050405020304" pitchFamily="18" charset="0"/>
              </a:rPr>
              <a:t>Mahsulot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oqimini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surishdan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tortib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olishga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o'zgartirish</a:t>
            </a:r>
            <a:r>
              <a:rPr lang="en-US" sz="2400" dirty="0">
                <a:latin typeface="Times New Roman" panose="02020603050405020304" pitchFamily="18" charset="0"/>
                <a:cs typeface="Times New Roman" panose="02020603050405020304" pitchFamily="18" charset="0"/>
              </a:rPr>
              <a:t> - </a:t>
            </a:r>
            <a:r>
              <a:rPr lang="en-US" sz="2400" dirty="0" err="1">
                <a:latin typeface="Times New Roman" panose="02020603050405020304" pitchFamily="18" charset="0"/>
                <a:cs typeface="Times New Roman" panose="02020603050405020304" pitchFamily="18" charset="0"/>
              </a:rPr>
              <a:t>operatsion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darajadan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boshlab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tashqariga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cho'zilgan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haqiqiy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tejamkor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korxonaga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aylanish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uchun</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pPr lvl="0"/>
            <a:r>
              <a:rPr lang="en-US" sz="2400" dirty="0" err="1">
                <a:latin typeface="Times New Roman" panose="02020603050405020304" pitchFamily="18" charset="0"/>
                <a:cs typeface="Times New Roman" panose="02020603050405020304" pitchFamily="18" charset="0"/>
              </a:rPr>
              <a:t>Qo'shilgan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qiymat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operatsiyalarining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aylanish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vaqtini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qisqartirish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ya'ni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mahsulot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yoki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xizmatni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mijozga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yetkazib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berish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tezligini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oshirish</a:t>
            </a:r>
            <a:r>
              <a:rPr lang="en-US" sz="2400"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pPr marL="0" indent="0">
              <a:buNone/>
            </a:pPr>
            <a:endParaRPr lang="ru-RU" sz="2400" dirty="0">
              <a:latin typeface="Times New Roman" panose="02020603050405020304" pitchFamily="18" charset="0"/>
              <a:cs typeface="Times New Roman" panose="02020603050405020304" pitchFamily="18" charset="0"/>
            </a:endParaRPr>
          </a:p>
        </p:txBody>
      </p:sp>
      <p:grpSp>
        <p:nvGrpSpPr>
          <p:cNvPr id="9" name="Группа 8"/>
          <p:cNvGrpSpPr/>
          <p:nvPr/>
        </p:nvGrpSpPr>
        <p:grpSpPr>
          <a:xfrm>
            <a:off x="3299304" y="4142232"/>
            <a:ext cx="6096000" cy="2247960"/>
            <a:chOff x="1314640" y="3913632"/>
            <a:chExt cx="6096000" cy="2247960"/>
          </a:xfrm>
        </p:grpSpPr>
        <p:pic>
          <p:nvPicPr>
            <p:cNvPr id="4" name="Рисунок 3"/>
            <p:cNvPicPr>
              <a:picLocks noChangeAspect="1"/>
            </p:cNvPicPr>
            <p:nvPr/>
          </p:nvPicPr>
          <p:blipFill>
            <a:blip r:embed="rId2"/>
            <a:stretch>
              <a:fillRect/>
            </a:stretch>
          </p:blipFill>
          <p:spPr>
            <a:xfrm>
              <a:off x="1314640" y="3913632"/>
              <a:ext cx="5067872" cy="1847850"/>
            </a:xfrm>
            <a:prstGeom prst="rect">
              <a:avLst/>
            </a:prstGeom>
          </p:spPr>
        </p:pic>
        <p:sp>
          <p:nvSpPr>
            <p:cNvPr id="8" name="Прямоугольник 7"/>
            <p:cNvSpPr/>
            <p:nvPr/>
          </p:nvSpPr>
          <p:spPr>
            <a:xfrm>
              <a:off x="1314640" y="5761482"/>
              <a:ext cx="6096000" cy="400110"/>
            </a:xfrm>
            <a:prstGeom prst="rect">
              <a:avLst/>
            </a:prstGeom>
          </p:spPr>
          <p:txBody>
            <a:bodyPr>
              <a:spAutoFit/>
            </a:bodyPr>
            <a:lstStyle/>
            <a:p>
              <a:r>
                <a:rPr lang="en-US" sz="1000" dirty="0">
                  <a:latin typeface="Times New Roman" panose="02020603050405020304" pitchFamily="18" charset="0"/>
                  <a:cs typeface="Times New Roman" panose="02020603050405020304" pitchFamily="18" charset="0"/>
                </a:rPr>
                <a:t>Christoph R. (2015). Illustration of push and pull [Photo]. </a:t>
              </a:r>
              <a:r>
                <a:rPr lang="en-US" sz="1000" dirty="0" err="1">
                  <a:latin typeface="Times New Roman" panose="02020603050405020304" pitchFamily="18" charset="0"/>
                  <a:cs typeface="Times New Roman" panose="02020603050405020304" pitchFamily="18" charset="0"/>
                </a:rPr>
                <a:t>Allaboutlean</a:t>
              </a:r>
              <a:r>
                <a:rPr lang="en-US" sz="1000" dirty="0">
                  <a:latin typeface="Times New Roman" panose="02020603050405020304" pitchFamily="18" charset="0"/>
                  <a:cs typeface="Times New Roman" panose="02020603050405020304" pitchFamily="18" charset="0"/>
                </a:rPr>
                <a:t>.</a:t>
              </a:r>
            </a:p>
            <a:p>
              <a:r>
                <a:rPr lang="en-US" sz="1000" dirty="0">
                  <a:latin typeface="Times New Roman" panose="02020603050405020304" pitchFamily="18" charset="0"/>
                  <a:cs typeface="Times New Roman" panose="02020603050405020304" pitchFamily="18" charset="0"/>
                </a:rPr>
                <a:t> </a:t>
              </a:r>
              <a:r>
                <a:rPr lang="en-US" sz="1000" dirty="0">
                  <a:latin typeface="Times New Roman" panose="02020603050405020304" pitchFamily="18" charset="0"/>
                  <a:cs typeface="Times New Roman" panose="02020603050405020304" pitchFamily="18" charset="0"/>
                  <a:hlinkClick r:id="rId3"/>
                </a:rPr>
                <a:t>https://www.allaboutlean.com/push-pull/</a:t>
              </a:r>
              <a:r>
                <a:rPr lang="en-US" sz="1000" dirty="0">
                  <a:latin typeface="Times New Roman" panose="02020603050405020304" pitchFamily="18" charset="0"/>
                  <a:cs typeface="Times New Roman" panose="02020603050405020304" pitchFamily="18" charset="0"/>
                </a:rPr>
                <a:t> </a:t>
              </a:r>
              <a:endParaRPr lang="ru-RU" sz="1000" dirty="0">
                <a:latin typeface="Times New Roman" panose="02020603050405020304" pitchFamily="18" charset="0"/>
                <a:cs typeface="Times New Roman" panose="02020603050405020304" pitchFamily="18" charset="0"/>
              </a:endParaRPr>
            </a:p>
          </p:txBody>
        </p:sp>
      </p:grpSp>
      <p:sp>
        <p:nvSpPr>
          <p:cNvPr id="7" name="5-конечная звезда 6">
            <a:extLst>
              <a:ext uri="{FF2B5EF4-FFF2-40B4-BE49-F238E27FC236}">
                <a16:creationId xmlns:a16="http://schemas.microsoft.com/office/drawing/2014/main" id="{3E589496-4C1C-434A-8CB0-BEDB5407FB80}"/>
              </a:ext>
            </a:extLst>
          </p:cNvPr>
          <p:cNvSpPr/>
          <p:nvPr/>
        </p:nvSpPr>
        <p:spPr>
          <a:xfrm>
            <a:off x="10993582" y="5842385"/>
            <a:ext cx="103382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dirty="0">
                <a:latin typeface="Times New Roman" panose="02020603050405020304" pitchFamily="18" charset="0"/>
                <a:cs typeface="Times New Roman" panose="02020603050405020304" pitchFamily="18" charset="0"/>
              </a:rPr>
              <a:t>27</a:t>
            </a: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058363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9896856" cy="585851"/>
          </a:xfrm>
        </p:spPr>
        <p:txBody>
          <a:bodyPr>
            <a:normAutofit/>
          </a:bodyPr>
          <a:lstStyle/>
          <a:p>
            <a:pPr algn="ctr"/>
            <a:r>
              <a:rPr lang="en-US" sz="3600" b="1" dirty="0" err="1">
                <a:latin typeface="Times New Roman" panose="02020603050405020304" pitchFamily="18" charset="0"/>
                <a:cs typeface="Times New Roman" panose="02020603050405020304" pitchFamily="18" charset="0"/>
              </a:rPr>
              <a:t>Qiymat</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oqimi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xaritasini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yaratish</a:t>
            </a:r>
            <a:endParaRPr lang="ru-RU" sz="3600"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838200" y="1130681"/>
            <a:ext cx="10719816" cy="1685671"/>
          </a:xfrm>
        </p:spPr>
        <p:style>
          <a:lnRef idx="2">
            <a:schemeClr val="dk1"/>
          </a:lnRef>
          <a:fillRef idx="1">
            <a:schemeClr val="lt1"/>
          </a:fillRef>
          <a:effectRef idx="0">
            <a:schemeClr val="dk1"/>
          </a:effectRef>
          <a:fontRef idx="minor">
            <a:schemeClr val="dk1"/>
          </a:fontRef>
        </p:style>
        <p:txBody>
          <a:bodyPr/>
          <a:lstStyle/>
          <a:p>
            <a:pPr marL="0" indent="0">
              <a:buNone/>
            </a:pPr>
            <a:r>
              <a:rPr lang="en-US" dirty="0" err="1"/>
              <a:t>Qiymat</a:t>
            </a:r>
            <a:r>
              <a:rPr lang="en-US" dirty="0"/>
              <a:t> </a:t>
            </a:r>
            <a:r>
              <a:rPr lang="en-US" dirty="0" err="1"/>
              <a:t>oqimini</a:t>
            </a:r>
            <a:r>
              <a:rPr lang="en-US" dirty="0"/>
              <a:t> </a:t>
            </a:r>
            <a:r>
              <a:rPr lang="en-US" dirty="0" err="1"/>
              <a:t>xaritalash</a:t>
            </a:r>
            <a:r>
              <a:rPr lang="en-US" dirty="0"/>
              <a:t> </a:t>
            </a:r>
            <a:r>
              <a:rPr lang="en-US" dirty="0" err="1"/>
              <a:t>kompaniyalarga</a:t>
            </a:r>
            <a:r>
              <a:rPr lang="en-US" dirty="0"/>
              <a:t> </a:t>
            </a:r>
            <a:r>
              <a:rPr lang="en-US" dirty="0" err="1"/>
              <a:t>yaxshilanish</a:t>
            </a:r>
            <a:r>
              <a:rPr lang="en-US" dirty="0"/>
              <a:t> </a:t>
            </a:r>
            <a:r>
              <a:rPr lang="en-US" dirty="0" err="1"/>
              <a:t>sohalarini</a:t>
            </a:r>
            <a:r>
              <a:rPr lang="en-US" dirty="0"/>
              <a:t> </a:t>
            </a:r>
            <a:r>
              <a:rPr lang="en-US" dirty="0" err="1"/>
              <a:t>oldindan</a:t>
            </a:r>
            <a:r>
              <a:rPr lang="en-US" dirty="0"/>
              <a:t> </a:t>
            </a:r>
            <a:r>
              <a:rPr lang="en-US" dirty="0" err="1"/>
              <a:t>aniqlash</a:t>
            </a:r>
            <a:r>
              <a:rPr lang="en-US" dirty="0"/>
              <a:t> </a:t>
            </a:r>
            <a:r>
              <a:rPr lang="en-US" dirty="0" err="1"/>
              <a:t>va</a:t>
            </a:r>
            <a:r>
              <a:rPr lang="en-US" dirty="0"/>
              <a:t> </a:t>
            </a:r>
            <a:r>
              <a:rPr lang="en-US" dirty="0" err="1"/>
              <a:t>ustuvorligini</a:t>
            </a:r>
            <a:r>
              <a:rPr lang="en-US" dirty="0"/>
              <a:t> </a:t>
            </a:r>
            <a:r>
              <a:rPr lang="en-US" dirty="0" err="1"/>
              <a:t>aniqlash</a:t>
            </a:r>
            <a:r>
              <a:rPr lang="en-US" dirty="0"/>
              <a:t> </a:t>
            </a:r>
            <a:r>
              <a:rPr lang="en-US" dirty="0" err="1"/>
              <a:t>hamda</a:t>
            </a:r>
            <a:r>
              <a:rPr lang="en-US" dirty="0"/>
              <a:t> </a:t>
            </a:r>
            <a:r>
              <a:rPr lang="en-US" dirty="0" err="1"/>
              <a:t>takomillashtirish</a:t>
            </a:r>
            <a:r>
              <a:rPr lang="en-US" dirty="0"/>
              <a:t> </a:t>
            </a:r>
            <a:r>
              <a:rPr lang="en-US" dirty="0" err="1"/>
              <a:t>bo'yicha</a:t>
            </a:r>
            <a:r>
              <a:rPr lang="en-US" dirty="0"/>
              <a:t> </a:t>
            </a:r>
            <a:r>
              <a:rPr lang="en-US" dirty="0" err="1"/>
              <a:t>o'lchanadigan</a:t>
            </a:r>
            <a:r>
              <a:rPr lang="en-US" dirty="0"/>
              <a:t> </a:t>
            </a:r>
            <a:r>
              <a:rPr lang="en-US" dirty="0" err="1"/>
              <a:t>maqsadlarni</a:t>
            </a:r>
            <a:r>
              <a:rPr lang="en-US" dirty="0"/>
              <a:t> </a:t>
            </a:r>
            <a:r>
              <a:rPr lang="en-US" dirty="0" err="1"/>
              <a:t>belgilash</a:t>
            </a:r>
            <a:r>
              <a:rPr lang="en-US" dirty="0"/>
              <a:t> </a:t>
            </a:r>
            <a:r>
              <a:rPr lang="en-US" dirty="0" err="1"/>
              <a:t>imkonini</a:t>
            </a:r>
            <a:r>
              <a:rPr lang="en-US" dirty="0"/>
              <a:t> </a:t>
            </a:r>
            <a:r>
              <a:rPr lang="en-US" dirty="0" err="1"/>
              <a:t>berib</a:t>
            </a:r>
            <a:r>
              <a:rPr lang="en-US" dirty="0"/>
              <a:t>, </a:t>
            </a:r>
            <a:r>
              <a:rPr lang="en-US" dirty="0" err="1"/>
              <a:t>tasodifiy</a:t>
            </a:r>
            <a:r>
              <a:rPr lang="en-US" dirty="0"/>
              <a:t> </a:t>
            </a:r>
            <a:r>
              <a:rPr lang="en-US" dirty="0" err="1"/>
              <a:t>o’zgarishlardan</a:t>
            </a:r>
            <a:r>
              <a:rPr lang="en-US" dirty="0"/>
              <a:t> </a:t>
            </a:r>
            <a:r>
              <a:rPr lang="en-US" dirty="0" err="1"/>
              <a:t>qochishga</a:t>
            </a:r>
            <a:r>
              <a:rPr lang="en-US" dirty="0"/>
              <a:t> </a:t>
            </a:r>
            <a:r>
              <a:rPr lang="en-US" dirty="0" err="1"/>
              <a:t>yordam</a:t>
            </a:r>
            <a:r>
              <a:rPr lang="en-US" dirty="0"/>
              <a:t> </a:t>
            </a:r>
            <a:r>
              <a:rPr lang="en-US" dirty="0" err="1"/>
              <a:t>beradi</a:t>
            </a:r>
            <a:r>
              <a:rPr lang="en-US" dirty="0"/>
              <a:t>.</a:t>
            </a:r>
            <a:endParaRPr lang="ru-RU" dirty="0"/>
          </a:p>
        </p:txBody>
      </p:sp>
      <p:sp>
        <p:nvSpPr>
          <p:cNvPr id="4" name="Прямоугольник 3"/>
          <p:cNvSpPr/>
          <p:nvPr/>
        </p:nvSpPr>
        <p:spPr>
          <a:xfrm>
            <a:off x="838200" y="2972074"/>
            <a:ext cx="10171176" cy="61927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nSpc>
                <a:spcPct val="107000"/>
              </a:lnSpc>
              <a:spcAft>
                <a:spcPts val="800"/>
              </a:spcAft>
            </a:pPr>
            <a:r>
              <a:rPr lang="en-US" sz="3200" dirty="0" err="1">
                <a:latin typeface="Times New Roman" panose="02020603050405020304" pitchFamily="18" charset="0"/>
                <a:ea typeface="Calibri" panose="020F0502020204030204" pitchFamily="34" charset="0"/>
                <a:cs typeface="Times New Roman" panose="02020603050405020304" pitchFamily="18" charset="0"/>
              </a:rPr>
              <a:t>Qiymat</a:t>
            </a:r>
            <a:r>
              <a:rPr lang="en-US" sz="3200" dirty="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latin typeface="Times New Roman" panose="02020603050405020304" pitchFamily="18" charset="0"/>
                <a:ea typeface="Calibri" panose="020F0502020204030204" pitchFamily="34" charset="0"/>
                <a:cs typeface="Times New Roman" panose="02020603050405020304" pitchFamily="18" charset="0"/>
              </a:rPr>
              <a:t>oqimini</a:t>
            </a:r>
            <a:r>
              <a:rPr lang="en-US" sz="3200" dirty="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latin typeface="Times New Roman" panose="02020603050405020304" pitchFamily="18" charset="0"/>
                <a:ea typeface="Calibri" panose="020F0502020204030204" pitchFamily="34" charset="0"/>
                <a:cs typeface="Times New Roman" panose="02020603050405020304" pitchFamily="18" charset="0"/>
              </a:rPr>
              <a:t>xaritalash</a:t>
            </a:r>
            <a:r>
              <a:rPr lang="en-US" sz="3200" dirty="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latin typeface="Times New Roman" panose="02020603050405020304" pitchFamily="18" charset="0"/>
                <a:ea typeface="Calibri" panose="020F0502020204030204" pitchFamily="34" charset="0"/>
                <a:cs typeface="Times New Roman" panose="02020603050405020304" pitchFamily="18" charset="0"/>
              </a:rPr>
              <a:t>uch</a:t>
            </a:r>
            <a:r>
              <a:rPr lang="en-US" sz="3200" dirty="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latin typeface="Times New Roman" panose="02020603050405020304" pitchFamily="18" charset="0"/>
                <a:ea typeface="Calibri" panose="020F0502020204030204" pitchFamily="34" charset="0"/>
                <a:cs typeface="Times New Roman" panose="02020603050405020304" pitchFamily="18" charset="0"/>
              </a:rPr>
              <a:t>bosqichda</a:t>
            </a:r>
            <a:r>
              <a:rPr lang="en-US" sz="3200" dirty="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latin typeface="Times New Roman" panose="02020603050405020304" pitchFamily="18" charset="0"/>
                <a:ea typeface="Calibri" panose="020F0502020204030204" pitchFamily="34" charset="0"/>
                <a:cs typeface="Times New Roman" panose="02020603050405020304" pitchFamily="18" charset="0"/>
              </a:rPr>
              <a:t>amalga</a:t>
            </a:r>
            <a:r>
              <a:rPr lang="en-US" sz="3200" dirty="0">
                <a:latin typeface="Times New Roman" panose="02020603050405020304" pitchFamily="18" charset="0"/>
                <a:ea typeface="Calibri" panose="020F0502020204030204" pitchFamily="34" charset="0"/>
                <a:cs typeface="Times New Roman" panose="02020603050405020304" pitchFamily="18" charset="0"/>
              </a:rPr>
              <a:t> </a:t>
            </a:r>
            <a:r>
              <a:rPr lang="en-US" sz="3200" dirty="0" err="1">
                <a:latin typeface="Times New Roman" panose="02020603050405020304" pitchFamily="18" charset="0"/>
                <a:ea typeface="Calibri" panose="020F0502020204030204" pitchFamily="34" charset="0"/>
                <a:cs typeface="Times New Roman" panose="02020603050405020304" pitchFamily="18" charset="0"/>
              </a:rPr>
              <a:t>oshiriladi</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graphicFrame>
        <p:nvGraphicFramePr>
          <p:cNvPr id="5" name="Схема 4"/>
          <p:cNvGraphicFramePr/>
          <p:nvPr>
            <p:extLst>
              <p:ext uri="{D42A27DB-BD31-4B8C-83A1-F6EECF244321}">
                <p14:modId xmlns:p14="http://schemas.microsoft.com/office/powerpoint/2010/main" val="1145506887"/>
              </p:ext>
            </p:extLst>
          </p:nvPr>
        </p:nvGraphicFramePr>
        <p:xfrm>
          <a:off x="2032000" y="3747068"/>
          <a:ext cx="8703056" cy="29646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5-конечная звезда 6">
            <a:extLst>
              <a:ext uri="{FF2B5EF4-FFF2-40B4-BE49-F238E27FC236}">
                <a16:creationId xmlns:a16="http://schemas.microsoft.com/office/drawing/2014/main" id="{EB7E8BA3-3E34-41E2-AB21-A1B0D74E942E}"/>
              </a:ext>
            </a:extLst>
          </p:cNvPr>
          <p:cNvSpPr/>
          <p:nvPr/>
        </p:nvSpPr>
        <p:spPr>
          <a:xfrm>
            <a:off x="10993582" y="5842385"/>
            <a:ext cx="103382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dirty="0">
                <a:latin typeface="Times New Roman" panose="02020603050405020304" pitchFamily="18" charset="0"/>
                <a:cs typeface="Times New Roman" panose="02020603050405020304" pitchFamily="18" charset="0"/>
              </a:rPr>
              <a:t>28</a:t>
            </a: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899152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778140091"/>
              </p:ext>
            </p:extLst>
          </p:nvPr>
        </p:nvGraphicFramePr>
        <p:xfrm>
          <a:off x="1409838" y="1253331"/>
          <a:ext cx="9372323"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5-конечная звезда 6">
            <a:extLst>
              <a:ext uri="{FF2B5EF4-FFF2-40B4-BE49-F238E27FC236}">
                <a16:creationId xmlns:a16="http://schemas.microsoft.com/office/drawing/2014/main" id="{33C35EB1-55CD-49FD-B5BF-1B9F168A8C40}"/>
              </a:ext>
            </a:extLst>
          </p:cNvPr>
          <p:cNvSpPr/>
          <p:nvPr/>
        </p:nvSpPr>
        <p:spPr>
          <a:xfrm>
            <a:off x="10993582" y="5842385"/>
            <a:ext cx="103382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dirty="0">
                <a:latin typeface="Times New Roman" panose="02020603050405020304" pitchFamily="18" charset="0"/>
                <a:cs typeface="Times New Roman" panose="02020603050405020304" pitchFamily="18" charset="0"/>
              </a:rPr>
              <a:t>29</a:t>
            </a: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93257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3600" b="1" dirty="0" err="1">
                <a:latin typeface="Times New Roman" panose="02020603050405020304" pitchFamily="18" charset="0"/>
                <a:cs typeface="Times New Roman" panose="02020603050405020304" pitchFamily="18" charset="0"/>
              </a:rPr>
              <a:t>Jarayonning</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qiymat</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oqimini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xaritalashning</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uch</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qadami</a:t>
            </a:r>
            <a:endParaRPr lang="ru-RU" sz="3600" dirty="0">
              <a:latin typeface="Times New Roman" panose="02020603050405020304" pitchFamily="18" charset="0"/>
              <a:cs typeface="Times New Roman" panose="02020603050405020304" pitchFamily="18" charset="0"/>
            </a:endParaRPr>
          </a:p>
        </p:txBody>
      </p:sp>
      <p:graphicFrame>
        <p:nvGraphicFramePr>
          <p:cNvPr id="4" name="Схема 3"/>
          <p:cNvGraphicFramePr/>
          <p:nvPr>
            <p:extLst>
              <p:ext uri="{D42A27DB-BD31-4B8C-83A1-F6EECF244321}">
                <p14:modId xmlns:p14="http://schemas.microsoft.com/office/powerpoint/2010/main" val="3654384896"/>
              </p:ext>
            </p:extLst>
          </p:nvPr>
        </p:nvGraphicFramePr>
        <p:xfrm>
          <a:off x="1028699" y="1690688"/>
          <a:ext cx="10325101" cy="45646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5-конечная звезда 6">
            <a:extLst>
              <a:ext uri="{FF2B5EF4-FFF2-40B4-BE49-F238E27FC236}">
                <a16:creationId xmlns:a16="http://schemas.microsoft.com/office/drawing/2014/main" id="{2BBADB62-56F8-4261-8707-EBBA9BCD637E}"/>
              </a:ext>
            </a:extLst>
          </p:cNvPr>
          <p:cNvSpPr/>
          <p:nvPr/>
        </p:nvSpPr>
        <p:spPr>
          <a:xfrm>
            <a:off x="10993582" y="5842385"/>
            <a:ext cx="103382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dirty="0">
                <a:latin typeface="Times New Roman" panose="02020603050405020304" pitchFamily="18" charset="0"/>
                <a:cs typeface="Times New Roman" panose="02020603050405020304" pitchFamily="18" charset="0"/>
              </a:rPr>
              <a:t>30</a:t>
            </a: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731620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299192" cy="640715"/>
          </a:xfrm>
        </p:spPr>
        <p:style>
          <a:lnRef idx="2">
            <a:schemeClr val="accent1"/>
          </a:lnRef>
          <a:fillRef idx="1">
            <a:schemeClr val="lt1"/>
          </a:fillRef>
          <a:effectRef idx="0">
            <a:schemeClr val="accent1"/>
          </a:effectRef>
          <a:fontRef idx="minor">
            <a:schemeClr val="dk1"/>
          </a:fontRef>
        </p:style>
        <p:txBody>
          <a:bodyPr>
            <a:normAutofit/>
          </a:bodyPr>
          <a:lstStyle/>
          <a:p>
            <a:pPr algn="ctr"/>
            <a:r>
              <a:rPr lang="uz-Latn-UZ" sz="3600" b="1" dirty="0">
                <a:latin typeface="Times New Roman" panose="02020603050405020304" pitchFamily="18" charset="0"/>
                <a:cs typeface="Times New Roman" panose="02020603050405020304" pitchFamily="18" charset="0"/>
              </a:rPr>
              <a:t>Oddiy jarayon sxemasiga misol</a:t>
            </a:r>
            <a:endParaRPr lang="ru-RU" sz="3600" b="1" dirty="0">
              <a:latin typeface="Times New Roman" panose="02020603050405020304" pitchFamily="18" charset="0"/>
              <a:cs typeface="Times New Roman" panose="02020603050405020304" pitchFamily="18" charset="0"/>
            </a:endParaRPr>
          </a:p>
        </p:txBody>
      </p:sp>
      <p:pic>
        <p:nvPicPr>
          <p:cNvPr id="4" name="Объект 3"/>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525524" y="1243584"/>
            <a:ext cx="8924544" cy="5266943"/>
          </a:xfrm>
          <a:prstGeom prst="rect">
            <a:avLst/>
          </a:prstGeom>
          <a:noFill/>
        </p:spPr>
      </p:pic>
      <p:sp>
        <p:nvSpPr>
          <p:cNvPr id="5" name="5-конечная звезда 6">
            <a:extLst>
              <a:ext uri="{FF2B5EF4-FFF2-40B4-BE49-F238E27FC236}">
                <a16:creationId xmlns:a16="http://schemas.microsoft.com/office/drawing/2014/main" id="{532F7F69-DB4C-46C0-A0F5-DBFBE7C2E76E}"/>
              </a:ext>
            </a:extLst>
          </p:cNvPr>
          <p:cNvSpPr/>
          <p:nvPr/>
        </p:nvSpPr>
        <p:spPr>
          <a:xfrm>
            <a:off x="10993582" y="5842385"/>
            <a:ext cx="103382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dirty="0">
                <a:latin typeface="Times New Roman" panose="02020603050405020304" pitchFamily="18" charset="0"/>
                <a:cs typeface="Times New Roman" panose="02020603050405020304" pitchFamily="18" charset="0"/>
              </a:rPr>
              <a:t>31</a:t>
            </a: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270727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262616" cy="640715"/>
          </a:xfrm>
        </p:spPr>
        <p:style>
          <a:lnRef idx="2">
            <a:schemeClr val="accent1"/>
          </a:lnRef>
          <a:fillRef idx="1">
            <a:schemeClr val="lt1"/>
          </a:fillRef>
          <a:effectRef idx="0">
            <a:schemeClr val="accent1"/>
          </a:effectRef>
          <a:fontRef idx="minor">
            <a:schemeClr val="dk1"/>
          </a:fontRef>
        </p:style>
        <p:txBody>
          <a:bodyPr>
            <a:normAutofit/>
          </a:bodyPr>
          <a:lstStyle/>
          <a:p>
            <a:pPr algn="ctr"/>
            <a:r>
              <a:rPr lang="en-US" sz="3600" b="1" dirty="0" err="1">
                <a:latin typeface="Times New Roman" panose="02020603050405020304" pitchFamily="18" charset="0"/>
                <a:cs typeface="Times New Roman" panose="02020603050405020304" pitchFamily="18" charset="0"/>
              </a:rPr>
              <a:t>Qiymat</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oqimini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xaritalash</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misoli</a:t>
            </a:r>
            <a:r>
              <a:rPr lang="en-US" sz="3600" b="1" dirty="0">
                <a:latin typeface="Times New Roman" panose="02020603050405020304" pitchFamily="18" charset="0"/>
                <a:cs typeface="Times New Roman" panose="02020603050405020304" pitchFamily="18" charset="0"/>
              </a:rPr>
              <a:t> - </a:t>
            </a:r>
            <a:r>
              <a:rPr lang="en-US" sz="3600" b="1" dirty="0" err="1">
                <a:latin typeface="Times New Roman" panose="02020603050405020304" pitchFamily="18" charset="0"/>
                <a:cs typeface="Times New Roman" panose="02020603050405020304" pitchFamily="18" charset="0"/>
              </a:rPr>
              <a:t>joriy</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holat</a:t>
            </a:r>
            <a:endParaRPr lang="ru-RU" sz="3600" b="1" dirty="0">
              <a:latin typeface="Times New Roman" panose="02020603050405020304" pitchFamily="18" charset="0"/>
              <a:cs typeface="Times New Roman" panose="02020603050405020304" pitchFamily="18" charset="0"/>
            </a:endParaRPr>
          </a:p>
        </p:txBody>
      </p:sp>
      <p:pic>
        <p:nvPicPr>
          <p:cNvPr id="4" name="Объект 3"/>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048256" y="1481328"/>
            <a:ext cx="8577071" cy="4663439"/>
          </a:xfrm>
          <a:prstGeom prst="rect">
            <a:avLst/>
          </a:prstGeom>
          <a:noFill/>
        </p:spPr>
      </p:pic>
      <p:sp>
        <p:nvSpPr>
          <p:cNvPr id="5" name="5-конечная звезда 6">
            <a:extLst>
              <a:ext uri="{FF2B5EF4-FFF2-40B4-BE49-F238E27FC236}">
                <a16:creationId xmlns:a16="http://schemas.microsoft.com/office/drawing/2014/main" id="{8C136929-F7D7-498C-BC99-F08EE1231325}"/>
              </a:ext>
            </a:extLst>
          </p:cNvPr>
          <p:cNvSpPr/>
          <p:nvPr/>
        </p:nvSpPr>
        <p:spPr>
          <a:xfrm>
            <a:off x="10993582" y="5842385"/>
            <a:ext cx="103382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dirty="0">
                <a:latin typeface="Times New Roman" panose="02020603050405020304" pitchFamily="18" charset="0"/>
                <a:cs typeface="Times New Roman" panose="02020603050405020304" pitchFamily="18" charset="0"/>
              </a:rPr>
              <a:t>32</a:t>
            </a: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65006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226040" cy="768731"/>
          </a:xfrm>
        </p:spPr>
        <p:style>
          <a:lnRef idx="2">
            <a:schemeClr val="accent3"/>
          </a:lnRef>
          <a:fillRef idx="1">
            <a:schemeClr val="lt1"/>
          </a:fillRef>
          <a:effectRef idx="0">
            <a:schemeClr val="accent3"/>
          </a:effectRef>
          <a:fontRef idx="minor">
            <a:schemeClr val="dk1"/>
          </a:fontRef>
        </p:style>
        <p:txBody>
          <a:bodyPr>
            <a:normAutofit fontScale="90000"/>
          </a:bodyPr>
          <a:lstStyle/>
          <a:p>
            <a:pPr algn="ctr"/>
            <a:r>
              <a:rPr lang="uz-Latn-UZ" sz="3600" b="1" dirty="0">
                <a:latin typeface="Times New Roman" panose="02020603050405020304" pitchFamily="18" charset="0"/>
                <a:cs typeface="Times New Roman" panose="02020603050405020304" pitchFamily="18" charset="0"/>
              </a:rPr>
              <a:t>Qiymat oqimini xaritalash misoli - kelajakdagi holat</a:t>
            </a:r>
            <a:endParaRPr lang="ru-RU" sz="3600" b="1" dirty="0">
              <a:latin typeface="Times New Roman" panose="02020603050405020304" pitchFamily="18" charset="0"/>
              <a:cs typeface="Times New Roman" panose="02020603050405020304" pitchFamily="18" charset="0"/>
            </a:endParaRPr>
          </a:p>
        </p:txBody>
      </p:sp>
      <p:pic>
        <p:nvPicPr>
          <p:cNvPr id="4" name="Объект 3"/>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261872" y="1645920"/>
            <a:ext cx="9802368" cy="4425696"/>
          </a:xfrm>
          <a:prstGeom prst="rect">
            <a:avLst/>
          </a:prstGeom>
          <a:noFill/>
        </p:spPr>
      </p:pic>
      <p:sp>
        <p:nvSpPr>
          <p:cNvPr id="5" name="5-конечная звезда 6">
            <a:extLst>
              <a:ext uri="{FF2B5EF4-FFF2-40B4-BE49-F238E27FC236}">
                <a16:creationId xmlns:a16="http://schemas.microsoft.com/office/drawing/2014/main" id="{A8DA9CE0-57E9-4CFB-8260-8DBD3493715E}"/>
              </a:ext>
            </a:extLst>
          </p:cNvPr>
          <p:cNvSpPr/>
          <p:nvPr/>
        </p:nvSpPr>
        <p:spPr>
          <a:xfrm>
            <a:off x="10993582" y="5842385"/>
            <a:ext cx="103382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dirty="0">
                <a:latin typeface="Times New Roman" panose="02020603050405020304" pitchFamily="18" charset="0"/>
                <a:cs typeface="Times New Roman" panose="02020603050405020304" pitchFamily="18" charset="0"/>
              </a:rPr>
              <a:t>33</a:t>
            </a: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876034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3600" b="1" dirty="0" err="1">
                <a:latin typeface="Times New Roman" panose="02020603050405020304" pitchFamily="18" charset="0"/>
                <a:cs typeface="Times New Roman" panose="02020603050405020304" pitchFamily="18" charset="0"/>
              </a:rPr>
              <a:t>Ish</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maydonini</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tashkil</a:t>
            </a:r>
            <a:r>
              <a:rPr lang="en-US" sz="3600" b="1" dirty="0">
                <a:latin typeface="Times New Roman" panose="02020603050405020304" pitchFamily="18" charset="0"/>
                <a:cs typeface="Times New Roman" panose="02020603050405020304" pitchFamily="18" charset="0"/>
              </a:rPr>
              <a:t> </a:t>
            </a:r>
            <a:r>
              <a:rPr lang="en-US" sz="3600" b="1" dirty="0" err="1">
                <a:latin typeface="Times New Roman" panose="02020603050405020304" pitchFamily="18" charset="0"/>
                <a:cs typeface="Times New Roman" panose="02020603050405020304" pitchFamily="18" charset="0"/>
              </a:rPr>
              <a:t>etishning</a:t>
            </a:r>
            <a:r>
              <a:rPr lang="en-US" sz="3600" b="1" dirty="0">
                <a:latin typeface="Times New Roman" panose="02020603050405020304" pitchFamily="18" charset="0"/>
                <a:cs typeface="Times New Roman" panose="02020603050405020304" pitchFamily="18" charset="0"/>
              </a:rPr>
              <a:t> "5S" </a:t>
            </a:r>
            <a:r>
              <a:rPr lang="en-US" sz="3600" b="1" dirty="0" err="1">
                <a:latin typeface="Times New Roman" panose="02020603050405020304" pitchFamily="18" charset="0"/>
                <a:cs typeface="Times New Roman" panose="02020603050405020304" pitchFamily="18" charset="0"/>
              </a:rPr>
              <a:t>metodologiyasi</a:t>
            </a:r>
            <a:br>
              <a:rPr lang="ru-RU" sz="3600" dirty="0">
                <a:latin typeface="Times New Roman" panose="02020603050405020304" pitchFamily="18" charset="0"/>
                <a:cs typeface="Times New Roman" panose="02020603050405020304" pitchFamily="18" charset="0"/>
              </a:rPr>
            </a:br>
            <a:endParaRPr lang="ru-RU" sz="3600" dirty="0">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Grp="1"/>
          </p:cNvGraphicFramePr>
          <p:nvPr>
            <p:ph idx="1"/>
            <p:extLst>
              <p:ext uri="{D42A27DB-BD31-4B8C-83A1-F6EECF244321}">
                <p14:modId xmlns:p14="http://schemas.microsoft.com/office/powerpoint/2010/main" val="2870760592"/>
              </p:ext>
            </p:extLst>
          </p:nvPr>
        </p:nvGraphicFramePr>
        <p:xfrm>
          <a:off x="2520696" y="1690688"/>
          <a:ext cx="7427976" cy="45203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Блок-схема: узел 4"/>
          <p:cNvSpPr/>
          <p:nvPr/>
        </p:nvSpPr>
        <p:spPr>
          <a:xfrm>
            <a:off x="5724144" y="3383280"/>
            <a:ext cx="1261872" cy="1188720"/>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a:latin typeface="Times New Roman" panose="02020603050405020304" pitchFamily="18" charset="0"/>
                <a:cs typeface="Times New Roman" panose="02020603050405020304" pitchFamily="18" charset="0"/>
              </a:rPr>
              <a:t>5S</a:t>
            </a:r>
            <a:endParaRPr lang="ru-RU" sz="4000"/>
          </a:p>
        </p:txBody>
      </p:sp>
      <p:pic>
        <p:nvPicPr>
          <p:cNvPr id="7" name="Рисунок 6"/>
          <p:cNvPicPr>
            <a:picLocks noChangeAspect="1"/>
          </p:cNvPicPr>
          <p:nvPr/>
        </p:nvPicPr>
        <p:blipFill rotWithShape="1">
          <a:blip r:embed="rId7"/>
          <a:srcRect r="51975"/>
          <a:stretch/>
        </p:blipFill>
        <p:spPr>
          <a:xfrm>
            <a:off x="146304" y="3016251"/>
            <a:ext cx="3182112" cy="2609639"/>
          </a:xfrm>
          <a:prstGeom prst="rect">
            <a:avLst/>
          </a:prstGeom>
        </p:spPr>
      </p:pic>
      <p:pic>
        <p:nvPicPr>
          <p:cNvPr id="9" name="Рисунок 8"/>
          <p:cNvPicPr>
            <a:picLocks noChangeAspect="1"/>
          </p:cNvPicPr>
          <p:nvPr/>
        </p:nvPicPr>
        <p:blipFill rotWithShape="1">
          <a:blip r:embed="rId7"/>
          <a:srcRect l="51899"/>
          <a:stretch/>
        </p:blipFill>
        <p:spPr>
          <a:xfrm>
            <a:off x="9180576" y="2586081"/>
            <a:ext cx="2961402" cy="2424831"/>
          </a:xfrm>
          <a:prstGeom prst="rect">
            <a:avLst/>
          </a:prstGeom>
        </p:spPr>
      </p:pic>
      <p:sp>
        <p:nvSpPr>
          <p:cNvPr id="8" name="5-конечная звезда 6">
            <a:extLst>
              <a:ext uri="{FF2B5EF4-FFF2-40B4-BE49-F238E27FC236}">
                <a16:creationId xmlns:a16="http://schemas.microsoft.com/office/drawing/2014/main" id="{538B5180-AAF2-4136-AB45-3306FFAA0022}"/>
              </a:ext>
            </a:extLst>
          </p:cNvPr>
          <p:cNvSpPr/>
          <p:nvPr/>
        </p:nvSpPr>
        <p:spPr>
          <a:xfrm>
            <a:off x="10993582" y="5842385"/>
            <a:ext cx="103382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dirty="0">
                <a:latin typeface="Times New Roman" panose="02020603050405020304" pitchFamily="18" charset="0"/>
                <a:cs typeface="Times New Roman" panose="02020603050405020304" pitchFamily="18" charset="0"/>
              </a:rPr>
              <a:t>34</a:t>
            </a:r>
            <a:endParaRPr lang="ru-RU" sz="1600" dirty="0">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96479077-A0BB-40D4-83FE-9E15D903BC6F}"/>
              </a:ext>
            </a:extLst>
          </p:cNvPr>
          <p:cNvSpPr txBox="1"/>
          <p:nvPr/>
        </p:nvSpPr>
        <p:spPr>
          <a:xfrm>
            <a:off x="469392" y="5579890"/>
            <a:ext cx="2374392" cy="584775"/>
          </a:xfrm>
          <a:prstGeom prst="rect">
            <a:avLst/>
          </a:prstGeom>
          <a:noFill/>
        </p:spPr>
        <p:txBody>
          <a:bodyPr wrap="square">
            <a:spAutoFit/>
          </a:bodyPr>
          <a:lstStyle/>
          <a:p>
            <a:r>
              <a:rPr lang="en-US" sz="800" dirty="0">
                <a:latin typeface="Times New Roman" panose="02020603050405020304" pitchFamily="18" charset="0"/>
                <a:cs typeface="Times New Roman" panose="02020603050405020304" pitchFamily="18" charset="0"/>
              </a:rPr>
              <a:t>Tony Ferraro. (2013). 5S Floor Tape [Photo]. 5stoday</a:t>
            </a:r>
          </a:p>
          <a:p>
            <a:r>
              <a:rPr lang="en-US" sz="800" dirty="0">
                <a:latin typeface="Times New Roman" panose="02020603050405020304" pitchFamily="18" charset="0"/>
                <a:cs typeface="Times New Roman" panose="02020603050405020304" pitchFamily="18" charset="0"/>
                <a:hlinkClick r:id="rId8"/>
              </a:rPr>
              <a:t>https://cdn11.bigcommerce.com/s-5d127/content/images/custom/5s-before-after-illustration.jpg</a:t>
            </a:r>
            <a:r>
              <a:rPr lang="en-US" sz="800" dirty="0">
                <a:latin typeface="Times New Roman" panose="02020603050405020304" pitchFamily="18" charset="0"/>
                <a:cs typeface="Times New Roman" panose="02020603050405020304" pitchFamily="18" charset="0"/>
              </a:rPr>
              <a:t> </a:t>
            </a:r>
          </a:p>
        </p:txBody>
      </p:sp>
      <p:sp>
        <p:nvSpPr>
          <p:cNvPr id="11" name="TextBox 10">
            <a:extLst>
              <a:ext uri="{FF2B5EF4-FFF2-40B4-BE49-F238E27FC236}">
                <a16:creationId xmlns:a16="http://schemas.microsoft.com/office/drawing/2014/main" id="{05C4FE63-4DA7-400C-B1D8-E47EA8106030}"/>
              </a:ext>
            </a:extLst>
          </p:cNvPr>
          <p:cNvSpPr txBox="1"/>
          <p:nvPr/>
        </p:nvSpPr>
        <p:spPr>
          <a:xfrm>
            <a:off x="9464040" y="5333502"/>
            <a:ext cx="2374392" cy="584775"/>
          </a:xfrm>
          <a:prstGeom prst="rect">
            <a:avLst/>
          </a:prstGeom>
          <a:noFill/>
        </p:spPr>
        <p:txBody>
          <a:bodyPr wrap="square">
            <a:spAutoFit/>
          </a:bodyPr>
          <a:lstStyle/>
          <a:p>
            <a:r>
              <a:rPr lang="en-US" sz="800" dirty="0">
                <a:latin typeface="Times New Roman" panose="02020603050405020304" pitchFamily="18" charset="0"/>
                <a:cs typeface="Times New Roman" panose="02020603050405020304" pitchFamily="18" charset="0"/>
              </a:rPr>
              <a:t>Tony Ferraro. (2013). 5S Floor Tape [Photo]. 5stoday</a:t>
            </a:r>
          </a:p>
          <a:p>
            <a:r>
              <a:rPr lang="en-US" sz="800" dirty="0">
                <a:latin typeface="Times New Roman" panose="02020603050405020304" pitchFamily="18" charset="0"/>
                <a:cs typeface="Times New Roman" panose="02020603050405020304" pitchFamily="18" charset="0"/>
                <a:hlinkClick r:id="rId8"/>
              </a:rPr>
              <a:t>https://cdn11.bigcommerce.com/s-5d127/content/images/custom/5s-before-after-illustration.jpg</a:t>
            </a:r>
            <a:r>
              <a:rPr lang="en-US" sz="800" dirty="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97450227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FADABA37-32CB-487D-9D92-45E89089C424}"/>
              </a:ext>
            </a:extLst>
          </p:cNvPr>
          <p:cNvSpPr>
            <a:spLocks noGrp="1"/>
          </p:cNvSpPr>
          <p:nvPr>
            <p:ph idx="1"/>
          </p:nvPr>
        </p:nvSpPr>
        <p:spPr>
          <a:xfrm>
            <a:off x="838199" y="432619"/>
            <a:ext cx="10773697" cy="5665686"/>
          </a:xfrm>
        </p:spPr>
        <p:txBody>
          <a:bodyPr>
            <a:normAutofit fontScale="85000" lnSpcReduction="10000"/>
          </a:bodyPr>
          <a:lstStyle/>
          <a:p>
            <a:pPr marL="0" indent="0" algn="ctr">
              <a:buNone/>
            </a:pPr>
            <a:r>
              <a:rPr lang="en-US" sz="4000" b="1" dirty="0" err="1">
                <a:latin typeface="Times New Roman" panose="02020603050405020304" pitchFamily="18" charset="0"/>
                <a:cs typeface="Times New Roman" panose="02020603050405020304" pitchFamily="18" charset="0"/>
              </a:rPr>
              <a:t>Foydalanilgan</a:t>
            </a:r>
            <a:r>
              <a:rPr lang="en-US" sz="4000" b="1" dirty="0">
                <a:latin typeface="Times New Roman" panose="02020603050405020304" pitchFamily="18" charset="0"/>
                <a:cs typeface="Times New Roman" panose="02020603050405020304" pitchFamily="18" charset="0"/>
              </a:rPr>
              <a:t> </a:t>
            </a:r>
            <a:r>
              <a:rPr lang="en-US" sz="4000" b="1" dirty="0" err="1">
                <a:latin typeface="Times New Roman" panose="02020603050405020304" pitchFamily="18" charset="0"/>
                <a:cs typeface="Times New Roman" panose="02020603050405020304" pitchFamily="18" charset="0"/>
              </a:rPr>
              <a:t>adabiyotlar</a:t>
            </a:r>
            <a:endParaRPr lang="en-US" sz="4000" b="1" dirty="0">
              <a:latin typeface="Times New Roman" panose="02020603050405020304" pitchFamily="18" charset="0"/>
              <a:cs typeface="Times New Roman" panose="02020603050405020304" pitchFamily="18" charset="0"/>
            </a:endParaRPr>
          </a:p>
          <a:p>
            <a:pPr marL="0" indent="0" algn="ctr">
              <a:buNone/>
            </a:pPr>
            <a:endParaRPr lang="en-US" sz="4000" b="1" dirty="0">
              <a:latin typeface="Times New Roman" panose="02020603050405020304" pitchFamily="18"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"OEE Primer",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D.H.Stamatis</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Taylor and Francis group LLC, 2010</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Juran’s</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Quality Handbook", Joseph M.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Juran</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 A. Blanton </a:t>
            </a:r>
            <a:r>
              <a:rPr lang="en-US" sz="2400" dirty="0" err="1">
                <a:effectLst/>
                <a:latin typeface="Times New Roman" panose="02020603050405020304" pitchFamily="18" charset="0"/>
                <a:ea typeface="Calibri" panose="020F0502020204030204" pitchFamily="34" charset="0"/>
                <a:cs typeface="Times New Roman" panose="02020603050405020304" pitchFamily="18" charset="0"/>
              </a:rPr>
              <a:t>Godfrey,McDraw</a:t>
            </a: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-Hill, 2015</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"OEE Guide to Smart Manufacturing", Dr. Jill A O'Sullivan, Dr. Theresa Nick, Sandy Abraham, DMMSI, Associates Inc, 2016</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"Understanding, Measuring, and Improving Overall Equipment Effectiveness: How to Use OEE to Drive Significant Process Improvement", Ross Kenneth Kennedy, Productivity Press, 2017</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Overall Equipment Effectiveness, Robert C. Hansen,  Industrial Press, 2011</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https://www.oee.com/</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https://www.leanproduction.com/oee/</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342900" marR="0" lvl="0" indent="-342900" algn="just">
              <a:lnSpc>
                <a:spcPct val="150000"/>
              </a:lnSpc>
              <a:spcBef>
                <a:spcPts val="0"/>
              </a:spcBef>
              <a:spcAft>
                <a:spcPts val="0"/>
              </a:spcAft>
              <a:buFont typeface="+mj-lt"/>
              <a:buAutoNum type="arabicPeriod"/>
            </a:pPr>
            <a:r>
              <a:rPr lang="en-US" sz="2400" dirty="0">
                <a:effectLst/>
                <a:latin typeface="Times New Roman" panose="02020603050405020304" pitchFamily="18" charset="0"/>
                <a:ea typeface="Calibri" panose="020F0502020204030204" pitchFamily="34" charset="0"/>
                <a:cs typeface="Times New Roman" panose="02020603050405020304" pitchFamily="18" charset="0"/>
              </a:rPr>
              <a:t>https://sixsigmadsi.com/what-is-oee/</a:t>
            </a:r>
            <a:endParaRPr lang="en-US" sz="24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sp>
        <p:nvSpPr>
          <p:cNvPr id="4" name="5-конечная звезда 6">
            <a:extLst>
              <a:ext uri="{FF2B5EF4-FFF2-40B4-BE49-F238E27FC236}">
                <a16:creationId xmlns:a16="http://schemas.microsoft.com/office/drawing/2014/main" id="{DB74E248-2843-4C1C-9D5A-2D66AD0F0DCF}"/>
              </a:ext>
            </a:extLst>
          </p:cNvPr>
          <p:cNvSpPr/>
          <p:nvPr/>
        </p:nvSpPr>
        <p:spPr>
          <a:xfrm>
            <a:off x="10993582" y="5842385"/>
            <a:ext cx="103382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dirty="0">
                <a:latin typeface="Times New Roman" panose="02020603050405020304" pitchFamily="18" charset="0"/>
                <a:cs typeface="Times New Roman" panose="02020603050405020304" pitchFamily="18" charset="0"/>
              </a:rPr>
              <a:t>35</a:t>
            </a: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31785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a:extLst>
              <a:ext uri="{FF2B5EF4-FFF2-40B4-BE49-F238E27FC236}">
                <a16:creationId xmlns:a16="http://schemas.microsoft.com/office/drawing/2014/main" id="{8AFE437A-F98C-455B-9A9B-A7498D653D18}"/>
              </a:ext>
            </a:extLst>
          </p:cNvPr>
          <p:cNvSpPr>
            <a:spLocks noGrp="1"/>
          </p:cNvSpPr>
          <p:nvPr>
            <p:ph idx="1"/>
          </p:nvPr>
        </p:nvSpPr>
        <p:spPr>
          <a:xfrm>
            <a:off x="838200" y="1746967"/>
            <a:ext cx="10515600" cy="4351338"/>
          </a:xfrm>
        </p:spPr>
        <p:txBody>
          <a:bodyPr>
            <a:normAutofit/>
          </a:bodyPr>
          <a:lstStyle/>
          <a:p>
            <a:pPr marL="0" indent="0" algn="ctr">
              <a:buNone/>
            </a:pPr>
            <a:r>
              <a:rPr lang="en-US" sz="8800" b="1" dirty="0" err="1">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E’tiboringiz</a:t>
            </a:r>
            <a:r>
              <a:rPr lang="en-US" sz="88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 </a:t>
            </a:r>
          </a:p>
          <a:p>
            <a:pPr marL="0" indent="0" algn="ctr">
              <a:buNone/>
            </a:pPr>
            <a:r>
              <a:rPr lang="en-US" sz="8800" b="1" dirty="0" err="1">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uchun</a:t>
            </a:r>
            <a:r>
              <a:rPr lang="en-US" sz="88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 </a:t>
            </a:r>
            <a:r>
              <a:rPr lang="en-US" sz="8800" b="1" dirty="0" err="1">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rahmat</a:t>
            </a:r>
            <a:r>
              <a:rPr lang="en-US" sz="8800" b="1" dirty="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Times New Roman" panose="02020603050405020304" pitchFamily="18" charset="0"/>
                <a:cs typeface="Times New Roman" panose="02020603050405020304" pitchFamily="18" charset="0"/>
              </a:rPr>
              <a:t>!</a:t>
            </a:r>
          </a:p>
        </p:txBody>
      </p:sp>
      <p:sp>
        <p:nvSpPr>
          <p:cNvPr id="4" name="5-конечная звезда 6">
            <a:extLst>
              <a:ext uri="{FF2B5EF4-FFF2-40B4-BE49-F238E27FC236}">
                <a16:creationId xmlns:a16="http://schemas.microsoft.com/office/drawing/2014/main" id="{E751CCE4-727D-491E-A07A-F69B3C87BE49}"/>
              </a:ext>
            </a:extLst>
          </p:cNvPr>
          <p:cNvSpPr/>
          <p:nvPr/>
        </p:nvSpPr>
        <p:spPr>
          <a:xfrm>
            <a:off x="10993582" y="5842385"/>
            <a:ext cx="1033826" cy="869311"/>
          </a:xfrm>
          <a:prstGeom prst="star5">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1600" dirty="0">
                <a:latin typeface="Times New Roman" panose="02020603050405020304" pitchFamily="18" charset="0"/>
                <a:cs typeface="Times New Roman" panose="02020603050405020304" pitchFamily="18" charset="0"/>
              </a:rPr>
              <a:t>36</a:t>
            </a:r>
            <a:endParaRPr lang="ru-RU"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25927573"/>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696</TotalTime>
  <Words>2320</Words>
  <Application>Microsoft Office PowerPoint</Application>
  <PresentationFormat>Широкоэкранный</PresentationFormat>
  <Paragraphs>254</Paragraphs>
  <Slides>36</Slides>
  <Notes>2</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36</vt:i4>
      </vt:variant>
    </vt:vector>
  </HeadingPairs>
  <TitlesOfParts>
    <vt:vector size="41" baseType="lpstr">
      <vt:lpstr>Arial</vt:lpstr>
      <vt:lpstr>Calibri</vt:lpstr>
      <vt:lpstr>Calibri Light</vt:lpstr>
      <vt:lpstr>Times New Roman</vt:lpstr>
      <vt:lpstr>Тема Office</vt:lpstr>
      <vt:lpstr>Презентация PowerPoint</vt:lpstr>
      <vt:lpstr>Презентация PowerPoint</vt:lpstr>
      <vt:lpstr>Презентация PowerPoint</vt:lpstr>
      <vt:lpstr>I. Umumiy profilaktik xizmat ko‘rsatishga kirish</vt:lpstr>
      <vt:lpstr>Презентация PowerPoint</vt:lpstr>
      <vt:lpstr>Презентация PowerPoint</vt:lpstr>
      <vt:lpstr>Презентация PowerPoint</vt:lpstr>
      <vt:lpstr>II. Umumiy profilaktik xizmat ko‘rsatishning qisqacha tarixi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III. Umumiy profilaktika ishlarining maqsadlari va faoliyati</vt:lpstr>
      <vt:lpstr>Презентация PowerPoint</vt:lpstr>
      <vt:lpstr>Jihozga profilaktik xizmat ko’rsatishning sakkizta faoliyat ustuni.</vt:lpstr>
      <vt:lpstr>1.Yo'naltirilgan takomillashtirish (Kobetsu-Kaizen)</vt:lpstr>
      <vt:lpstr>2.Avtonom texnik xizmat ko'rsatish (Jishu-Xozen)</vt:lpstr>
      <vt:lpstr>2.Avtonom texnik xizmat ko'rsatish (Jishu-Xozen)</vt:lpstr>
      <vt:lpstr>3. Rejalashtirilgan texnik xizmat ko'rsatish</vt:lpstr>
      <vt:lpstr>4. Ta'lim va trening</vt:lpstr>
      <vt:lpstr>5. Dastlabki uskunalar/mahsulotni boshqarish</vt:lpstr>
      <vt:lpstr>6. Sifatga xizmat ko'rsatish (Hinshitsu-Hozen)</vt:lpstr>
      <vt:lpstr>7. Xavfsizlik, gigiena va atrof-muhit</vt:lpstr>
      <vt:lpstr>8.Office TPM</vt:lpstr>
      <vt:lpstr>IV. Tejamkor ishlab chiqarish kontseptsiyasining umumiy ko'rinishi.</vt:lpstr>
      <vt:lpstr>Qiymat oqimi xaritasini yaratish</vt:lpstr>
      <vt:lpstr>Презентация PowerPoint</vt:lpstr>
      <vt:lpstr>Jarayonning qiymat oqimini xaritalashning uch qadami</vt:lpstr>
      <vt:lpstr>Oddiy jarayon sxemasiga misol</vt:lpstr>
      <vt:lpstr>Qiymat oqimini xaritalash misoli - joriy holat</vt:lpstr>
      <vt:lpstr>Qiymat oqimini xaritalash misoli - kelajakdagi holat</vt:lpstr>
      <vt:lpstr>Ish maydonini tashkil etishning "5S" metodologiyasi </vt:lpstr>
      <vt:lpstr>Презентация PowerPoint</vt:lpstr>
      <vt:lpstr>Презентация PowerPoint</vt:lpstr>
    </vt:vector>
  </TitlesOfParts>
  <Company>Reanimator Extreme Edition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User</dc:creator>
  <cp:lastModifiedBy>Yodgorbek</cp:lastModifiedBy>
  <cp:revision>56</cp:revision>
  <dcterms:created xsi:type="dcterms:W3CDTF">2023-03-13T03:42:32Z</dcterms:created>
  <dcterms:modified xsi:type="dcterms:W3CDTF">2023-05-02T14:12:11Z</dcterms:modified>
</cp:coreProperties>
</file>