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56" r:id="rId4"/>
    <p:sldId id="257" r:id="rId5"/>
    <p:sldId id="258" r:id="rId6"/>
    <p:sldId id="259" r:id="rId7"/>
    <p:sldId id="265" r:id="rId8"/>
    <p:sldId id="266" r:id="rId9"/>
    <p:sldId id="267" r:id="rId10"/>
    <p:sldId id="268" r:id="rId11"/>
    <p:sldId id="269" r:id="rId12"/>
    <p:sldId id="270" r:id="rId13"/>
    <p:sldId id="272" r:id="rId14"/>
    <p:sldId id="273" r:id="rId15"/>
    <p:sldId id="274" r:id="rId16"/>
    <p:sldId id="275" r:id="rId17"/>
    <p:sldId id="276" r:id="rId18"/>
    <p:sldId id="277" r:id="rId19"/>
    <p:sldId id="271"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63" r:id="rId37"/>
    <p:sldId id="264" r:id="rId3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09" autoAdjust="0"/>
    <p:restoredTop sz="94660"/>
  </p:normalViewPr>
  <p:slideViewPr>
    <p:cSldViewPr snapToGrid="0">
      <p:cViewPr varScale="1">
        <p:scale>
          <a:sx n="74" d="100"/>
          <a:sy n="74" d="100"/>
        </p:scale>
        <p:origin x="104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0.xml.rels><?xml version="1.0" encoding="UTF-8" standalone="yes"?>
<Relationships xmlns="http://schemas.openxmlformats.org/package/2006/relationships"><Relationship Id="rId1" Type="http://schemas.openxmlformats.org/officeDocument/2006/relationships/image" Target="../media/image7.png"/></Relationships>
</file>

<file path=ppt/diagrams/_rels/data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7.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232F1E-2407-4310-B3E9-2BCB8AD3354D}"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2A66501D-554E-415A-863E-1C4F5C2247EF}">
      <dgm:prSet phldrT="[Текст]" custT="1"/>
      <dgm:spPr>
        <a:solidFill>
          <a:srgbClr val="FF0000"/>
        </a:solidFill>
        <a:ln>
          <a:solidFill>
            <a:schemeClr val="accent1"/>
          </a:solidFill>
        </a:ln>
      </dgm:spPr>
      <dgm:t>
        <a:bodyPr/>
        <a:lstStyle/>
        <a:p>
          <a:r>
            <a:rPr lang="en-US" sz="4000" dirty="0">
              <a:solidFill>
                <a:schemeClr val="tx1"/>
              </a:solidFill>
              <a:latin typeface="Times New Roman" panose="02020603050405020304" pitchFamily="18" charset="0"/>
              <a:cs typeface="Times New Roman" panose="02020603050405020304" pitchFamily="18" charset="0"/>
            </a:rPr>
            <a:t>OEE </a:t>
          </a:r>
          <a:r>
            <a:rPr lang="en-US" sz="4000" dirty="0" err="1">
              <a:solidFill>
                <a:schemeClr val="tx1"/>
              </a:solidFill>
              <a:latin typeface="Times New Roman" panose="02020603050405020304" pitchFamily="18" charset="0"/>
              <a:cs typeface="Times New Roman" panose="02020603050405020304" pitchFamily="18" charset="0"/>
            </a:rPr>
            <a:t>vazifalari</a:t>
          </a:r>
          <a:endParaRPr lang="ru-RU" sz="4000" dirty="0">
            <a:solidFill>
              <a:schemeClr val="tx1"/>
            </a:solidFill>
          </a:endParaRPr>
        </a:p>
      </dgm:t>
    </dgm:pt>
    <dgm:pt modelId="{11811A50-2175-4430-B22D-4F2BE9396D82}" type="parTrans" cxnId="{509113D1-CACD-4CC9-8268-50167B644C70}">
      <dgm:prSet/>
      <dgm:spPr/>
      <dgm:t>
        <a:bodyPr/>
        <a:lstStyle/>
        <a:p>
          <a:endParaRPr lang="ru-RU" sz="1400">
            <a:solidFill>
              <a:schemeClr val="tx1"/>
            </a:solidFill>
          </a:endParaRPr>
        </a:p>
      </dgm:t>
    </dgm:pt>
    <dgm:pt modelId="{71887830-77A2-46E3-97E5-D709479C9CC5}" type="sibTrans" cxnId="{509113D1-CACD-4CC9-8268-50167B644C70}">
      <dgm:prSet/>
      <dgm:spPr/>
      <dgm:t>
        <a:bodyPr/>
        <a:lstStyle/>
        <a:p>
          <a:endParaRPr lang="ru-RU" sz="1400">
            <a:solidFill>
              <a:schemeClr val="tx1"/>
            </a:solidFill>
          </a:endParaRPr>
        </a:p>
      </dgm:t>
    </dgm:pt>
    <dgm:pt modelId="{DB25DCC4-2251-4A46-BE00-69FBFC84ACBC}">
      <dgm:prSet phldrT="[Текст]"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en-US" sz="1600" dirty="0">
              <a:solidFill>
                <a:schemeClr val="tx1"/>
              </a:solidFill>
              <a:latin typeface="Times New Roman" panose="02020603050405020304" pitchFamily="18" charset="0"/>
              <a:cs typeface="Times New Roman" panose="02020603050405020304" pitchFamily="18" charset="0"/>
            </a:rPr>
            <a:t>OEE </a:t>
          </a:r>
          <a:r>
            <a:rPr lang="en-US" sz="1600" dirty="0" err="1">
              <a:solidFill>
                <a:schemeClr val="tx1"/>
              </a:solidFill>
              <a:latin typeface="Times New Roman" panose="02020603050405020304" pitchFamily="18" charset="0"/>
              <a:cs typeface="Times New Roman" panose="02020603050405020304" pitchFamily="18" charset="0"/>
            </a:rPr>
            <a:t>imkoniyat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oynalarini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aniqlaydi</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dgm:t>
    </dgm:pt>
    <dgm:pt modelId="{4B279D66-A5B6-4335-BA2B-05C0A452AF93}" type="parTrans" cxnId="{2BEA7FA7-AE9E-4B51-9F67-C76C6D1EEA56}">
      <dgm:prSet/>
      <dgm:spPr/>
      <dgm:t>
        <a:bodyPr/>
        <a:lstStyle/>
        <a:p>
          <a:endParaRPr lang="ru-RU" sz="1400">
            <a:solidFill>
              <a:schemeClr val="tx1"/>
            </a:solidFill>
          </a:endParaRPr>
        </a:p>
      </dgm:t>
    </dgm:pt>
    <dgm:pt modelId="{F7C6AD2E-6BB1-448D-9F42-09652F340549}" type="sibTrans" cxnId="{2BEA7FA7-AE9E-4B51-9F67-C76C6D1EEA56}">
      <dgm:prSet/>
      <dgm:spPr/>
      <dgm:t>
        <a:bodyPr/>
        <a:lstStyle/>
        <a:p>
          <a:endParaRPr lang="ru-RU" sz="1400">
            <a:solidFill>
              <a:schemeClr val="tx1"/>
            </a:solidFill>
          </a:endParaRPr>
        </a:p>
      </dgm:t>
    </dgm:pt>
    <dgm:pt modelId="{AEF0256E-19ED-43D8-B5ED-D0AFFDD14633}">
      <dgm:prSet phldrT="[Текст]" custT="1"/>
      <dgm:spPr>
        <a:solidFill>
          <a:schemeClr val="accent1">
            <a:lumMod val="60000"/>
            <a:lumOff val="40000"/>
          </a:schemeClr>
        </a:solidFill>
      </dgm:spPr>
      <dgm:t>
        <a:bodyPr/>
        <a:lstStyle/>
        <a:p>
          <a:r>
            <a:rPr lang="en-US" sz="1600" dirty="0">
              <a:solidFill>
                <a:schemeClr val="tx1"/>
              </a:solidFill>
              <a:latin typeface="Times New Roman" panose="02020603050405020304" pitchFamily="18" charset="0"/>
              <a:cs typeface="Times New Roman" panose="02020603050405020304" pitchFamily="18" charset="0"/>
            </a:rPr>
            <a:t>OEE </a:t>
          </a:r>
          <a:r>
            <a:rPr lang="en-US" sz="1600" dirty="0" err="1">
              <a:solidFill>
                <a:schemeClr val="tx1"/>
              </a:solidFill>
              <a:latin typeface="Times New Roman" panose="02020603050405020304" pitchFamily="18" charset="0"/>
              <a:cs typeface="Times New Roman" panose="02020603050405020304" pitchFamily="18" charset="0"/>
            </a:rPr>
            <a:t>yo'qotishni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aniqlaydi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kuzatib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boradi</a:t>
          </a:r>
          <a:r>
            <a:rPr lang="en-US" sz="1600" dirty="0">
              <a:solidFill>
                <a:schemeClr val="tx1"/>
              </a:solidFill>
              <a:latin typeface="Times New Roman" panose="02020603050405020304" pitchFamily="18" charset="0"/>
              <a:cs typeface="Times New Roman" panose="02020603050405020304" pitchFamily="18" charset="0"/>
            </a:rPr>
            <a:t>.</a:t>
          </a:r>
          <a:endParaRPr lang="ru-RU" sz="1600" dirty="0">
            <a:solidFill>
              <a:schemeClr val="tx1"/>
            </a:solidFill>
            <a:latin typeface="Times New Roman" panose="02020603050405020304" pitchFamily="18" charset="0"/>
            <a:cs typeface="Times New Roman" panose="02020603050405020304" pitchFamily="18" charset="0"/>
          </a:endParaRPr>
        </a:p>
      </dgm:t>
    </dgm:pt>
    <dgm:pt modelId="{AF4B63DA-0A65-47F1-B97C-53349E422A05}" type="parTrans" cxnId="{3EA50A92-2F01-42DF-84F5-B91453110037}">
      <dgm:prSet/>
      <dgm:spPr/>
      <dgm:t>
        <a:bodyPr/>
        <a:lstStyle/>
        <a:p>
          <a:endParaRPr lang="ru-RU" sz="1400">
            <a:solidFill>
              <a:schemeClr val="tx1"/>
            </a:solidFill>
          </a:endParaRPr>
        </a:p>
      </dgm:t>
    </dgm:pt>
    <dgm:pt modelId="{FB57456B-D77D-4F60-96E1-CA93ED729BB4}" type="sibTrans" cxnId="{3EA50A92-2F01-42DF-84F5-B91453110037}">
      <dgm:prSet/>
      <dgm:spPr/>
      <dgm:t>
        <a:bodyPr/>
        <a:lstStyle/>
        <a:p>
          <a:endParaRPr lang="ru-RU" sz="1400">
            <a:solidFill>
              <a:schemeClr val="tx1"/>
            </a:solidFill>
          </a:endParaRPr>
        </a:p>
      </dgm:t>
    </dgm:pt>
    <dgm:pt modelId="{00BE8591-1978-4B0F-B235-2DA92B601590}">
      <dgm:prSet phldrT="[Текст]" custT="1"/>
      <dgm:spPr/>
      <dgm:t>
        <a:bodyPr/>
        <a:lstStyle/>
        <a:p>
          <a:r>
            <a:rPr lang="en-US" sz="1600" dirty="0">
              <a:solidFill>
                <a:schemeClr val="tx1"/>
              </a:solidFill>
              <a:latin typeface="Times New Roman" panose="02020603050405020304" pitchFamily="18" charset="0"/>
              <a:cs typeface="Times New Roman" panose="02020603050405020304" pitchFamily="18" charset="0"/>
            </a:rPr>
            <a:t>OEE - </a:t>
          </a:r>
          <a:r>
            <a:rPr lang="en-US" sz="1600" dirty="0" err="1">
              <a:solidFill>
                <a:schemeClr val="tx1"/>
              </a:solidFill>
              <a:latin typeface="Times New Roman" panose="02020603050405020304" pitchFamily="18" charset="0"/>
              <a:cs typeface="Times New Roman" panose="02020603050405020304" pitchFamily="18" charset="0"/>
            </a:rPr>
            <a:t>uskunaning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potentsialini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aniqlaydigan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o'lchov</a:t>
          </a:r>
          <a:endParaRPr lang="ru-RU" sz="1600" dirty="0">
            <a:solidFill>
              <a:schemeClr val="tx1"/>
            </a:solidFill>
            <a:latin typeface="Times New Roman" panose="02020603050405020304" pitchFamily="18" charset="0"/>
            <a:cs typeface="Times New Roman" panose="02020603050405020304" pitchFamily="18" charset="0"/>
          </a:endParaRPr>
        </a:p>
      </dgm:t>
    </dgm:pt>
    <dgm:pt modelId="{0233F674-A768-4CDA-B081-EAA80D6F0296}" type="parTrans" cxnId="{523B6564-433E-41F9-A582-8EAEFEDE0795}">
      <dgm:prSet/>
      <dgm:spPr/>
      <dgm:t>
        <a:bodyPr/>
        <a:lstStyle/>
        <a:p>
          <a:endParaRPr lang="ru-RU" sz="1400">
            <a:solidFill>
              <a:schemeClr val="tx1"/>
            </a:solidFill>
          </a:endParaRPr>
        </a:p>
      </dgm:t>
    </dgm:pt>
    <dgm:pt modelId="{FF36EE2D-C03D-41C2-B5D9-65E2DA0F0DDB}" type="sibTrans" cxnId="{523B6564-433E-41F9-A582-8EAEFEDE0795}">
      <dgm:prSet/>
      <dgm:spPr/>
      <dgm:t>
        <a:bodyPr/>
        <a:lstStyle/>
        <a:p>
          <a:endParaRPr lang="ru-RU" sz="1400">
            <a:solidFill>
              <a:schemeClr val="tx1"/>
            </a:solidFill>
          </a:endParaRPr>
        </a:p>
      </dgm:t>
    </dgm:pt>
    <dgm:pt modelId="{BF2BA8D4-05DB-4B9F-B1B1-786BE722DD35}">
      <dgm:prSet/>
      <dgm:spPr/>
      <dgm:t>
        <a:bodyPr/>
        <a:lstStyle/>
        <a:p>
          <a:endParaRPr lang="ru-RU"/>
        </a:p>
      </dgm:t>
    </dgm:pt>
    <dgm:pt modelId="{01EE8068-547E-40F0-9559-840925C9B121}" type="parTrans" cxnId="{A898E136-6ECB-4B5B-99A6-47D128F5D186}">
      <dgm:prSet/>
      <dgm:spPr/>
      <dgm:t>
        <a:bodyPr/>
        <a:lstStyle/>
        <a:p>
          <a:endParaRPr lang="ru-RU" sz="1400">
            <a:solidFill>
              <a:schemeClr val="tx1"/>
            </a:solidFill>
          </a:endParaRPr>
        </a:p>
      </dgm:t>
    </dgm:pt>
    <dgm:pt modelId="{5D0B2A78-165E-4E76-90C3-80F0185CE771}" type="sibTrans" cxnId="{A898E136-6ECB-4B5B-99A6-47D128F5D186}">
      <dgm:prSet/>
      <dgm:spPr/>
      <dgm:t>
        <a:bodyPr/>
        <a:lstStyle/>
        <a:p>
          <a:endParaRPr lang="ru-RU" sz="1400">
            <a:solidFill>
              <a:schemeClr val="tx1"/>
            </a:solidFill>
          </a:endParaRPr>
        </a:p>
      </dgm:t>
    </dgm:pt>
    <dgm:pt modelId="{0E10C52E-E9AF-4319-A89C-FDBEFE1A31BA}" type="pres">
      <dgm:prSet presAssocID="{2D232F1E-2407-4310-B3E9-2BCB8AD3354D}" presName="composite" presStyleCnt="0">
        <dgm:presLayoutVars>
          <dgm:chMax val="1"/>
          <dgm:dir/>
          <dgm:resizeHandles val="exact"/>
        </dgm:presLayoutVars>
      </dgm:prSet>
      <dgm:spPr/>
    </dgm:pt>
    <dgm:pt modelId="{289702C5-FF1A-436D-B817-221166769690}" type="pres">
      <dgm:prSet presAssocID="{2A66501D-554E-415A-863E-1C4F5C2247EF}" presName="roof" presStyleLbl="dkBgShp" presStyleIdx="0" presStyleCnt="2" custLinFactNeighborX="10732" custLinFactNeighborY="2210"/>
      <dgm:spPr/>
    </dgm:pt>
    <dgm:pt modelId="{CECA60D3-3D46-4036-B3FA-CBD4FD0222B3}" type="pres">
      <dgm:prSet presAssocID="{2A66501D-554E-415A-863E-1C4F5C2247EF}" presName="pillars" presStyleCnt="0"/>
      <dgm:spPr/>
    </dgm:pt>
    <dgm:pt modelId="{91F288FC-33C6-4C2C-AC69-20D5564E83DA}" type="pres">
      <dgm:prSet presAssocID="{2A66501D-554E-415A-863E-1C4F5C2247EF}" presName="pillar1" presStyleLbl="node1" presStyleIdx="0" presStyleCnt="3">
        <dgm:presLayoutVars>
          <dgm:bulletEnabled val="1"/>
        </dgm:presLayoutVars>
      </dgm:prSet>
      <dgm:spPr/>
    </dgm:pt>
    <dgm:pt modelId="{269839E0-0FA3-4016-A231-A5FDAFC00E95}" type="pres">
      <dgm:prSet presAssocID="{AEF0256E-19ED-43D8-B5ED-D0AFFDD14633}" presName="pillarX" presStyleLbl="node1" presStyleIdx="1" presStyleCnt="3">
        <dgm:presLayoutVars>
          <dgm:bulletEnabled val="1"/>
        </dgm:presLayoutVars>
      </dgm:prSet>
      <dgm:spPr/>
    </dgm:pt>
    <dgm:pt modelId="{C01CDF9E-18DD-4D3A-866A-92D41E86F6A7}" type="pres">
      <dgm:prSet presAssocID="{00BE8591-1978-4B0F-B235-2DA92B601590}" presName="pillarX" presStyleLbl="node1" presStyleIdx="2" presStyleCnt="3" custLinFactNeighborX="-566">
        <dgm:presLayoutVars>
          <dgm:bulletEnabled val="1"/>
        </dgm:presLayoutVars>
      </dgm:prSet>
      <dgm:spPr/>
    </dgm:pt>
    <dgm:pt modelId="{3233609A-DC32-4C03-8976-5393A9B1F3E1}" type="pres">
      <dgm:prSet presAssocID="{2A66501D-554E-415A-863E-1C4F5C2247EF}" presName="base" presStyleLbl="dkBgShp" presStyleIdx="1" presStyleCnt="2"/>
      <dgm:spPr/>
    </dgm:pt>
  </dgm:ptLst>
  <dgm:cxnLst>
    <dgm:cxn modelId="{A898E136-6ECB-4B5B-99A6-47D128F5D186}" srcId="{2D232F1E-2407-4310-B3E9-2BCB8AD3354D}" destId="{BF2BA8D4-05DB-4B9F-B1B1-786BE722DD35}" srcOrd="1" destOrd="0" parTransId="{01EE8068-547E-40F0-9559-840925C9B121}" sibTransId="{5D0B2A78-165E-4E76-90C3-80F0185CE771}"/>
    <dgm:cxn modelId="{C42D2840-ADC2-42F1-8B03-298624A0B8EE}" type="presOf" srcId="{2A66501D-554E-415A-863E-1C4F5C2247EF}" destId="{289702C5-FF1A-436D-B817-221166769690}" srcOrd="0" destOrd="0" presId="urn:microsoft.com/office/officeart/2005/8/layout/hList3"/>
    <dgm:cxn modelId="{523B6564-433E-41F9-A582-8EAEFEDE0795}" srcId="{2A66501D-554E-415A-863E-1C4F5C2247EF}" destId="{00BE8591-1978-4B0F-B235-2DA92B601590}" srcOrd="2" destOrd="0" parTransId="{0233F674-A768-4CDA-B081-EAA80D6F0296}" sibTransId="{FF36EE2D-C03D-41C2-B5D9-65E2DA0F0DDB}"/>
    <dgm:cxn modelId="{6F6CFA46-6403-4C47-AF74-5A3481E20038}" type="presOf" srcId="{00BE8591-1978-4B0F-B235-2DA92B601590}" destId="{C01CDF9E-18DD-4D3A-866A-92D41E86F6A7}" srcOrd="0" destOrd="0" presId="urn:microsoft.com/office/officeart/2005/8/layout/hList3"/>
    <dgm:cxn modelId="{1BBBCF80-D006-41DD-B49A-7681F765F53F}" type="presOf" srcId="{DB25DCC4-2251-4A46-BE00-69FBFC84ACBC}" destId="{91F288FC-33C6-4C2C-AC69-20D5564E83DA}" srcOrd="0" destOrd="0" presId="urn:microsoft.com/office/officeart/2005/8/layout/hList3"/>
    <dgm:cxn modelId="{2A6A948B-AD53-4C39-9914-FB3686BA8900}" type="presOf" srcId="{2D232F1E-2407-4310-B3E9-2BCB8AD3354D}" destId="{0E10C52E-E9AF-4319-A89C-FDBEFE1A31BA}" srcOrd="0" destOrd="0" presId="urn:microsoft.com/office/officeart/2005/8/layout/hList3"/>
    <dgm:cxn modelId="{3EA50A92-2F01-42DF-84F5-B91453110037}" srcId="{2A66501D-554E-415A-863E-1C4F5C2247EF}" destId="{AEF0256E-19ED-43D8-B5ED-D0AFFDD14633}" srcOrd="1" destOrd="0" parTransId="{AF4B63DA-0A65-47F1-B97C-53349E422A05}" sibTransId="{FB57456B-D77D-4F60-96E1-CA93ED729BB4}"/>
    <dgm:cxn modelId="{2BEA7FA7-AE9E-4B51-9F67-C76C6D1EEA56}" srcId="{2A66501D-554E-415A-863E-1C4F5C2247EF}" destId="{DB25DCC4-2251-4A46-BE00-69FBFC84ACBC}" srcOrd="0" destOrd="0" parTransId="{4B279D66-A5B6-4335-BA2B-05C0A452AF93}" sibTransId="{F7C6AD2E-6BB1-448D-9F42-09652F340549}"/>
    <dgm:cxn modelId="{509113D1-CACD-4CC9-8268-50167B644C70}" srcId="{2D232F1E-2407-4310-B3E9-2BCB8AD3354D}" destId="{2A66501D-554E-415A-863E-1C4F5C2247EF}" srcOrd="0" destOrd="0" parTransId="{11811A50-2175-4430-B22D-4F2BE9396D82}" sibTransId="{71887830-77A2-46E3-97E5-D709479C9CC5}"/>
    <dgm:cxn modelId="{160F93ED-AFA2-4527-A4A4-D16F7D5ADB90}" type="presOf" srcId="{AEF0256E-19ED-43D8-B5ED-D0AFFDD14633}" destId="{269839E0-0FA3-4016-A231-A5FDAFC00E95}" srcOrd="0" destOrd="0" presId="urn:microsoft.com/office/officeart/2005/8/layout/hList3"/>
    <dgm:cxn modelId="{BFD27DEC-A5EE-48CA-80E8-E8F46CCF8921}" type="presParOf" srcId="{0E10C52E-E9AF-4319-A89C-FDBEFE1A31BA}" destId="{289702C5-FF1A-436D-B817-221166769690}" srcOrd="0" destOrd="0" presId="urn:microsoft.com/office/officeart/2005/8/layout/hList3"/>
    <dgm:cxn modelId="{8E8EC38B-EAA9-4BA3-87A7-2BEB1D0FD2D8}" type="presParOf" srcId="{0E10C52E-E9AF-4319-A89C-FDBEFE1A31BA}" destId="{CECA60D3-3D46-4036-B3FA-CBD4FD0222B3}" srcOrd="1" destOrd="0" presId="urn:microsoft.com/office/officeart/2005/8/layout/hList3"/>
    <dgm:cxn modelId="{55B81058-F63A-4437-B7D5-9E0188E92FED}" type="presParOf" srcId="{CECA60D3-3D46-4036-B3FA-CBD4FD0222B3}" destId="{91F288FC-33C6-4C2C-AC69-20D5564E83DA}" srcOrd="0" destOrd="0" presId="urn:microsoft.com/office/officeart/2005/8/layout/hList3"/>
    <dgm:cxn modelId="{53591792-EB23-4776-8F6B-E0DF44F9423B}" type="presParOf" srcId="{CECA60D3-3D46-4036-B3FA-CBD4FD0222B3}" destId="{269839E0-0FA3-4016-A231-A5FDAFC00E95}" srcOrd="1" destOrd="0" presId="urn:microsoft.com/office/officeart/2005/8/layout/hList3"/>
    <dgm:cxn modelId="{E565C006-2A0E-4866-B4C8-966664352DFA}" type="presParOf" srcId="{CECA60D3-3D46-4036-B3FA-CBD4FD0222B3}" destId="{C01CDF9E-18DD-4D3A-866A-92D41E86F6A7}" srcOrd="2" destOrd="0" presId="urn:microsoft.com/office/officeart/2005/8/layout/hList3"/>
    <dgm:cxn modelId="{29371BB0-6D5B-45FD-A50A-1EA21FAFE797}" type="presParOf" srcId="{0E10C52E-E9AF-4319-A89C-FDBEFE1A31BA}" destId="{3233609A-DC32-4C03-8976-5393A9B1F3E1}"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232F1E-2407-4310-B3E9-2BCB8AD3354D}"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2A66501D-554E-415A-863E-1C4F5C2247EF}">
      <dgm:prSet phldrT="[Текст]" custT="1"/>
      <dgm:spPr>
        <a:solidFill>
          <a:srgbClr val="00B0F0"/>
        </a:solidFill>
        <a:ln>
          <a:solidFill>
            <a:schemeClr val="accent1"/>
          </a:solidFill>
        </a:ln>
      </dgm:spPr>
      <dgm:t>
        <a:bodyPr/>
        <a:lstStyle/>
        <a:p>
          <a:r>
            <a:rPr lang="en-US" sz="3600" dirty="0">
              <a:solidFill>
                <a:schemeClr val="tx1"/>
              </a:solidFill>
              <a:latin typeface="Times New Roman" panose="02020603050405020304" pitchFamily="18" charset="0"/>
              <a:cs typeface="Times New Roman" panose="02020603050405020304" pitchFamily="18" charset="0"/>
            </a:rPr>
            <a:t>OEE </a:t>
          </a:r>
          <a:r>
            <a:rPr lang="en-US" sz="3600" dirty="0" err="1">
              <a:solidFill>
                <a:schemeClr val="tx1"/>
              </a:solidFill>
              <a:latin typeface="Times New Roman" panose="02020603050405020304" pitchFamily="18" charset="0"/>
              <a:cs typeface="Times New Roman" panose="02020603050405020304" pitchFamily="18" charset="0"/>
            </a:rPr>
            <a:t>maqsadlari</a:t>
          </a:r>
          <a:endParaRPr lang="ru-RU" sz="3600" dirty="0">
            <a:solidFill>
              <a:schemeClr val="tx1"/>
            </a:solidFill>
          </a:endParaRPr>
        </a:p>
      </dgm:t>
    </dgm:pt>
    <dgm:pt modelId="{11811A50-2175-4430-B22D-4F2BE9396D82}" type="parTrans" cxnId="{509113D1-CACD-4CC9-8268-50167B644C70}">
      <dgm:prSet/>
      <dgm:spPr/>
      <dgm:t>
        <a:bodyPr/>
        <a:lstStyle/>
        <a:p>
          <a:endParaRPr lang="ru-RU" sz="1200">
            <a:solidFill>
              <a:schemeClr val="tx1"/>
            </a:solidFill>
          </a:endParaRPr>
        </a:p>
      </dgm:t>
    </dgm:pt>
    <dgm:pt modelId="{71887830-77A2-46E3-97E5-D709479C9CC5}" type="sibTrans" cxnId="{509113D1-CACD-4CC9-8268-50167B644C70}">
      <dgm:prSet/>
      <dgm:spPr/>
      <dgm:t>
        <a:bodyPr/>
        <a:lstStyle/>
        <a:p>
          <a:endParaRPr lang="ru-RU" sz="1200">
            <a:solidFill>
              <a:schemeClr val="tx1"/>
            </a:solidFill>
          </a:endParaRPr>
        </a:p>
      </dgm:t>
    </dgm:pt>
    <dgm:pt modelId="{7CE58BC3-92BE-4346-B6AE-07DF4D563D94}">
      <dgm:prSet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Hosildorlikni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oshirish</a:t>
          </a:r>
          <a:endParaRPr lang="ru-RU" sz="1600" dirty="0">
            <a:solidFill>
              <a:schemeClr val="tx1"/>
            </a:solidFill>
            <a:latin typeface="Times New Roman" panose="02020603050405020304" pitchFamily="18" charset="0"/>
            <a:cs typeface="Times New Roman" panose="02020603050405020304" pitchFamily="18" charset="0"/>
          </a:endParaRPr>
        </a:p>
      </dgm:t>
    </dgm:pt>
    <dgm:pt modelId="{ABA9B46A-C99B-436F-B6CB-1172A28C390D}" type="parTrans" cxnId="{449B15B8-E981-455F-A851-30C5DDAF31C3}">
      <dgm:prSet/>
      <dgm:spPr/>
      <dgm:t>
        <a:bodyPr/>
        <a:lstStyle/>
        <a:p>
          <a:endParaRPr lang="ru-RU" sz="1200">
            <a:solidFill>
              <a:schemeClr val="tx1"/>
            </a:solidFill>
          </a:endParaRPr>
        </a:p>
      </dgm:t>
    </dgm:pt>
    <dgm:pt modelId="{2C6C6843-4732-49CD-AF58-DA2B645E2500}" type="sibTrans" cxnId="{449B15B8-E981-455F-A851-30C5DDAF31C3}">
      <dgm:prSet/>
      <dgm:spPr/>
      <dgm:t>
        <a:bodyPr/>
        <a:lstStyle/>
        <a:p>
          <a:endParaRPr lang="ru-RU" sz="1200">
            <a:solidFill>
              <a:schemeClr val="tx1"/>
            </a:solidFill>
          </a:endParaRPr>
        </a:p>
      </dgm:t>
    </dgm:pt>
    <dgm:pt modelId="{45802B34-61C1-4CC1-AC7F-BEB7027F03D9}">
      <dgm:prSet custT="1"/>
      <dgm:spPr/>
      <dgm:t>
        <a:bodyPr/>
        <a:lstStyle/>
        <a:p>
          <a:r>
            <a:rPr lang="en-US" sz="1600">
              <a:solidFill>
                <a:schemeClr val="tx1"/>
              </a:solidFill>
              <a:latin typeface="Times New Roman" panose="02020603050405020304" pitchFamily="18" charset="0"/>
              <a:cs typeface="Times New Roman" panose="02020603050405020304" pitchFamily="18" charset="0"/>
            </a:rPr>
            <a:t>Narxni pasaytirish</a:t>
          </a:r>
          <a:endParaRPr lang="ru-RU" sz="1600">
            <a:solidFill>
              <a:schemeClr val="tx1"/>
            </a:solidFill>
            <a:latin typeface="Times New Roman" panose="02020603050405020304" pitchFamily="18" charset="0"/>
            <a:cs typeface="Times New Roman" panose="02020603050405020304" pitchFamily="18" charset="0"/>
          </a:endParaRPr>
        </a:p>
      </dgm:t>
    </dgm:pt>
    <dgm:pt modelId="{BCC54492-C2E0-468B-990E-2F2B8E393D3C}" type="parTrans" cxnId="{BC4F4738-6340-4EE1-8FDD-E968F8C78ACE}">
      <dgm:prSet/>
      <dgm:spPr/>
      <dgm:t>
        <a:bodyPr/>
        <a:lstStyle/>
        <a:p>
          <a:endParaRPr lang="ru-RU" sz="1200">
            <a:solidFill>
              <a:schemeClr val="tx1"/>
            </a:solidFill>
          </a:endParaRPr>
        </a:p>
      </dgm:t>
    </dgm:pt>
    <dgm:pt modelId="{386FFD4F-0222-4CCB-A0A0-62E81A4DD307}" type="sibTrans" cxnId="{BC4F4738-6340-4EE1-8FDD-E968F8C78ACE}">
      <dgm:prSet/>
      <dgm:spPr/>
      <dgm:t>
        <a:bodyPr/>
        <a:lstStyle/>
        <a:p>
          <a:endParaRPr lang="ru-RU" sz="1200">
            <a:solidFill>
              <a:schemeClr val="tx1"/>
            </a:solidFill>
          </a:endParaRPr>
        </a:p>
      </dgm:t>
    </dgm:pt>
    <dgm:pt modelId="{9CD296F0-5A34-470E-901A-0E7E9E5F86F9}">
      <dgm:prSet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Mashina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unumdorligiga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ehtiyoj</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haqida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xabardorlikni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oshirish</a:t>
          </a:r>
          <a:endParaRPr lang="ru-RU" sz="1600" dirty="0">
            <a:solidFill>
              <a:schemeClr val="tx1"/>
            </a:solidFill>
            <a:latin typeface="Times New Roman" panose="02020603050405020304" pitchFamily="18" charset="0"/>
            <a:cs typeface="Times New Roman" panose="02020603050405020304" pitchFamily="18" charset="0"/>
          </a:endParaRPr>
        </a:p>
      </dgm:t>
    </dgm:pt>
    <dgm:pt modelId="{12036039-A546-44BA-B431-06E6C3922D6E}" type="parTrans" cxnId="{FE7BB38A-4291-4E3D-B2EA-ABF53A2E0EDC}">
      <dgm:prSet/>
      <dgm:spPr/>
      <dgm:t>
        <a:bodyPr/>
        <a:lstStyle/>
        <a:p>
          <a:endParaRPr lang="ru-RU" sz="1200">
            <a:solidFill>
              <a:schemeClr val="tx1"/>
            </a:solidFill>
          </a:endParaRPr>
        </a:p>
      </dgm:t>
    </dgm:pt>
    <dgm:pt modelId="{8ADE378B-A251-49AF-8AF2-407B181A5426}" type="sibTrans" cxnId="{FE7BB38A-4291-4E3D-B2EA-ABF53A2E0EDC}">
      <dgm:prSet/>
      <dgm:spPr/>
      <dgm:t>
        <a:bodyPr/>
        <a:lstStyle/>
        <a:p>
          <a:endParaRPr lang="ru-RU" sz="1200">
            <a:solidFill>
              <a:schemeClr val="tx1"/>
            </a:solidFill>
          </a:endParaRPr>
        </a:p>
      </dgm:t>
    </dgm:pt>
    <dgm:pt modelId="{691FF28A-1DAA-4145-9D8C-D0453AE9038C}">
      <dgm:prSet custT="1"/>
      <dgm:spPr/>
      <dgm:t>
        <a:bodyPr/>
        <a:lstStyle/>
        <a:p>
          <a:r>
            <a:rPr lang="en-US" sz="1600">
              <a:solidFill>
                <a:schemeClr val="tx1"/>
              </a:solidFill>
              <a:latin typeface="Times New Roman" panose="02020603050405020304" pitchFamily="18" charset="0"/>
              <a:cs typeface="Times New Roman" panose="02020603050405020304" pitchFamily="18" charset="0"/>
            </a:rPr>
            <a:t>Uskunaning ishlash muddatini oshirish</a:t>
          </a:r>
          <a:endParaRPr lang="ru-RU" sz="1600">
            <a:solidFill>
              <a:schemeClr val="tx1"/>
            </a:solidFill>
            <a:latin typeface="Times New Roman" panose="02020603050405020304" pitchFamily="18" charset="0"/>
            <a:cs typeface="Times New Roman" panose="02020603050405020304" pitchFamily="18" charset="0"/>
          </a:endParaRPr>
        </a:p>
      </dgm:t>
    </dgm:pt>
    <dgm:pt modelId="{CF5756FC-967A-4D06-9BC0-B3EE2A22F3D7}" type="parTrans" cxnId="{60FB6A12-C094-40DA-9FC1-FBFA5A21B5D1}">
      <dgm:prSet/>
      <dgm:spPr/>
      <dgm:t>
        <a:bodyPr/>
        <a:lstStyle/>
        <a:p>
          <a:endParaRPr lang="ru-RU" sz="1200">
            <a:solidFill>
              <a:schemeClr val="tx1"/>
            </a:solidFill>
          </a:endParaRPr>
        </a:p>
      </dgm:t>
    </dgm:pt>
    <dgm:pt modelId="{E6DC810B-7B62-4350-98B0-4547BA3A8815}" type="sibTrans" cxnId="{60FB6A12-C094-40DA-9FC1-FBFA5A21B5D1}">
      <dgm:prSet/>
      <dgm:spPr/>
      <dgm:t>
        <a:bodyPr/>
        <a:lstStyle/>
        <a:p>
          <a:endParaRPr lang="ru-RU" sz="1200">
            <a:solidFill>
              <a:schemeClr val="tx1"/>
            </a:solidFill>
          </a:endParaRPr>
        </a:p>
      </dgm:t>
    </dgm:pt>
    <dgm:pt modelId="{0E10C52E-E9AF-4319-A89C-FDBEFE1A31BA}" type="pres">
      <dgm:prSet presAssocID="{2D232F1E-2407-4310-B3E9-2BCB8AD3354D}" presName="composite" presStyleCnt="0">
        <dgm:presLayoutVars>
          <dgm:chMax val="1"/>
          <dgm:dir/>
          <dgm:resizeHandles val="exact"/>
        </dgm:presLayoutVars>
      </dgm:prSet>
      <dgm:spPr/>
    </dgm:pt>
    <dgm:pt modelId="{289702C5-FF1A-436D-B817-221166769690}" type="pres">
      <dgm:prSet presAssocID="{2A66501D-554E-415A-863E-1C4F5C2247EF}" presName="roof" presStyleLbl="dkBgShp" presStyleIdx="0" presStyleCnt="2" custLinFactNeighborX="-5532" custLinFactNeighborY="-4479"/>
      <dgm:spPr/>
    </dgm:pt>
    <dgm:pt modelId="{CECA60D3-3D46-4036-B3FA-CBD4FD0222B3}" type="pres">
      <dgm:prSet presAssocID="{2A66501D-554E-415A-863E-1C4F5C2247EF}" presName="pillars" presStyleCnt="0"/>
      <dgm:spPr/>
    </dgm:pt>
    <dgm:pt modelId="{91F288FC-33C6-4C2C-AC69-20D5564E83DA}" type="pres">
      <dgm:prSet presAssocID="{2A66501D-554E-415A-863E-1C4F5C2247EF}" presName="pillar1" presStyleLbl="node1" presStyleIdx="0" presStyleCnt="4" custScaleX="92682">
        <dgm:presLayoutVars>
          <dgm:bulletEnabled val="1"/>
        </dgm:presLayoutVars>
      </dgm:prSet>
      <dgm:spPr/>
    </dgm:pt>
    <dgm:pt modelId="{A425755E-2FA9-404A-B443-09AC283E8E85}" type="pres">
      <dgm:prSet presAssocID="{45802B34-61C1-4CC1-AC7F-BEB7027F03D9}" presName="pillarX" presStyleLbl="node1" presStyleIdx="1" presStyleCnt="4" custScaleX="79439">
        <dgm:presLayoutVars>
          <dgm:bulletEnabled val="1"/>
        </dgm:presLayoutVars>
      </dgm:prSet>
      <dgm:spPr/>
    </dgm:pt>
    <dgm:pt modelId="{F45FBA37-A217-4DD1-A21C-550AA514CC99}" type="pres">
      <dgm:prSet presAssocID="{9CD296F0-5A34-470E-901A-0E7E9E5F86F9}" presName="pillarX" presStyleLbl="node1" presStyleIdx="2" presStyleCnt="4">
        <dgm:presLayoutVars>
          <dgm:bulletEnabled val="1"/>
        </dgm:presLayoutVars>
      </dgm:prSet>
      <dgm:spPr/>
    </dgm:pt>
    <dgm:pt modelId="{CE0FC9A4-4C0D-4BE9-B506-BC76CC7092C7}" type="pres">
      <dgm:prSet presAssocID="{691FF28A-1DAA-4145-9D8C-D0453AE9038C}" presName="pillarX" presStyleLbl="node1" presStyleIdx="3" presStyleCnt="4">
        <dgm:presLayoutVars>
          <dgm:bulletEnabled val="1"/>
        </dgm:presLayoutVars>
      </dgm:prSet>
      <dgm:spPr/>
    </dgm:pt>
    <dgm:pt modelId="{3233609A-DC32-4C03-8976-5393A9B1F3E1}" type="pres">
      <dgm:prSet presAssocID="{2A66501D-554E-415A-863E-1C4F5C2247EF}" presName="base" presStyleLbl="dkBgShp" presStyleIdx="1" presStyleCnt="2"/>
      <dgm:spPr/>
    </dgm:pt>
  </dgm:ptLst>
  <dgm:cxnLst>
    <dgm:cxn modelId="{60FB6A12-C094-40DA-9FC1-FBFA5A21B5D1}" srcId="{2A66501D-554E-415A-863E-1C4F5C2247EF}" destId="{691FF28A-1DAA-4145-9D8C-D0453AE9038C}" srcOrd="3" destOrd="0" parTransId="{CF5756FC-967A-4D06-9BC0-B3EE2A22F3D7}" sibTransId="{E6DC810B-7B62-4350-98B0-4547BA3A8815}"/>
    <dgm:cxn modelId="{9EA3D522-88BB-4D90-A3EE-1DBA4181596A}" type="presOf" srcId="{7CE58BC3-92BE-4346-B6AE-07DF4D563D94}" destId="{91F288FC-33C6-4C2C-AC69-20D5564E83DA}" srcOrd="0" destOrd="0" presId="urn:microsoft.com/office/officeart/2005/8/layout/hList3"/>
    <dgm:cxn modelId="{BB051531-8B66-4B6F-9812-AF9B6B02C00A}" type="presOf" srcId="{45802B34-61C1-4CC1-AC7F-BEB7027F03D9}" destId="{A425755E-2FA9-404A-B443-09AC283E8E85}" srcOrd="0" destOrd="0" presId="urn:microsoft.com/office/officeart/2005/8/layout/hList3"/>
    <dgm:cxn modelId="{BC4F4738-6340-4EE1-8FDD-E968F8C78ACE}" srcId="{2A66501D-554E-415A-863E-1C4F5C2247EF}" destId="{45802B34-61C1-4CC1-AC7F-BEB7027F03D9}" srcOrd="1" destOrd="0" parTransId="{BCC54492-C2E0-468B-990E-2F2B8E393D3C}" sibTransId="{386FFD4F-0222-4CCB-A0A0-62E81A4DD307}"/>
    <dgm:cxn modelId="{C42D2840-ADC2-42F1-8B03-298624A0B8EE}" type="presOf" srcId="{2A66501D-554E-415A-863E-1C4F5C2247EF}" destId="{289702C5-FF1A-436D-B817-221166769690}" srcOrd="0" destOrd="0" presId="urn:microsoft.com/office/officeart/2005/8/layout/hList3"/>
    <dgm:cxn modelId="{D8F12356-C1B5-4D24-BD85-D20229D01457}" type="presOf" srcId="{691FF28A-1DAA-4145-9D8C-D0453AE9038C}" destId="{CE0FC9A4-4C0D-4BE9-B506-BC76CC7092C7}" srcOrd="0" destOrd="0" presId="urn:microsoft.com/office/officeart/2005/8/layout/hList3"/>
    <dgm:cxn modelId="{FE7BB38A-4291-4E3D-B2EA-ABF53A2E0EDC}" srcId="{2A66501D-554E-415A-863E-1C4F5C2247EF}" destId="{9CD296F0-5A34-470E-901A-0E7E9E5F86F9}" srcOrd="2" destOrd="0" parTransId="{12036039-A546-44BA-B431-06E6C3922D6E}" sibTransId="{8ADE378B-A251-49AF-8AF2-407B181A5426}"/>
    <dgm:cxn modelId="{2A6A948B-AD53-4C39-9914-FB3686BA8900}" type="presOf" srcId="{2D232F1E-2407-4310-B3E9-2BCB8AD3354D}" destId="{0E10C52E-E9AF-4319-A89C-FDBEFE1A31BA}" srcOrd="0" destOrd="0" presId="urn:microsoft.com/office/officeart/2005/8/layout/hList3"/>
    <dgm:cxn modelId="{449B15B8-E981-455F-A851-30C5DDAF31C3}" srcId="{2A66501D-554E-415A-863E-1C4F5C2247EF}" destId="{7CE58BC3-92BE-4346-B6AE-07DF4D563D94}" srcOrd="0" destOrd="0" parTransId="{ABA9B46A-C99B-436F-B6CB-1172A28C390D}" sibTransId="{2C6C6843-4732-49CD-AF58-DA2B645E2500}"/>
    <dgm:cxn modelId="{509113D1-CACD-4CC9-8268-50167B644C70}" srcId="{2D232F1E-2407-4310-B3E9-2BCB8AD3354D}" destId="{2A66501D-554E-415A-863E-1C4F5C2247EF}" srcOrd="0" destOrd="0" parTransId="{11811A50-2175-4430-B22D-4F2BE9396D82}" sibTransId="{71887830-77A2-46E3-97E5-D709479C9CC5}"/>
    <dgm:cxn modelId="{D9B283E0-E0A8-425E-A7D3-DFFBB61711C8}" type="presOf" srcId="{9CD296F0-5A34-470E-901A-0E7E9E5F86F9}" destId="{F45FBA37-A217-4DD1-A21C-550AA514CC99}" srcOrd="0" destOrd="0" presId="urn:microsoft.com/office/officeart/2005/8/layout/hList3"/>
    <dgm:cxn modelId="{BFD27DEC-A5EE-48CA-80E8-E8F46CCF8921}" type="presParOf" srcId="{0E10C52E-E9AF-4319-A89C-FDBEFE1A31BA}" destId="{289702C5-FF1A-436D-B817-221166769690}" srcOrd="0" destOrd="0" presId="urn:microsoft.com/office/officeart/2005/8/layout/hList3"/>
    <dgm:cxn modelId="{8E8EC38B-EAA9-4BA3-87A7-2BEB1D0FD2D8}" type="presParOf" srcId="{0E10C52E-E9AF-4319-A89C-FDBEFE1A31BA}" destId="{CECA60D3-3D46-4036-B3FA-CBD4FD0222B3}" srcOrd="1" destOrd="0" presId="urn:microsoft.com/office/officeart/2005/8/layout/hList3"/>
    <dgm:cxn modelId="{55B81058-F63A-4437-B7D5-9E0188E92FED}" type="presParOf" srcId="{CECA60D3-3D46-4036-B3FA-CBD4FD0222B3}" destId="{91F288FC-33C6-4C2C-AC69-20D5564E83DA}" srcOrd="0" destOrd="0" presId="urn:microsoft.com/office/officeart/2005/8/layout/hList3"/>
    <dgm:cxn modelId="{B18C1594-9093-4382-9E47-3F5F39783216}" type="presParOf" srcId="{CECA60D3-3D46-4036-B3FA-CBD4FD0222B3}" destId="{A425755E-2FA9-404A-B443-09AC283E8E85}" srcOrd="1" destOrd="0" presId="urn:microsoft.com/office/officeart/2005/8/layout/hList3"/>
    <dgm:cxn modelId="{E8A843B6-5EAB-415E-995B-69D4468D0510}" type="presParOf" srcId="{CECA60D3-3D46-4036-B3FA-CBD4FD0222B3}" destId="{F45FBA37-A217-4DD1-A21C-550AA514CC99}" srcOrd="2" destOrd="0" presId="urn:microsoft.com/office/officeart/2005/8/layout/hList3"/>
    <dgm:cxn modelId="{9DD93DD4-6DE1-47AC-92D6-B36F5FA2B5FB}" type="presParOf" srcId="{CECA60D3-3D46-4036-B3FA-CBD4FD0222B3}" destId="{CE0FC9A4-4C0D-4BE9-B506-BC76CC7092C7}" srcOrd="3" destOrd="0" presId="urn:microsoft.com/office/officeart/2005/8/layout/hList3"/>
    <dgm:cxn modelId="{29371BB0-6D5B-45FD-A50A-1EA21FAFE797}" type="presParOf" srcId="{0E10C52E-E9AF-4319-A89C-FDBEFE1A31BA}" destId="{3233609A-DC32-4C03-8976-5393A9B1F3E1}" srcOrd="2" destOrd="0" presId="urn:microsoft.com/office/officeart/2005/8/layout/h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1FDE27-47AE-445E-B5FD-575E415F0B50}"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ru-RU"/>
        </a:p>
      </dgm:t>
    </dgm:pt>
    <dgm:pt modelId="{D29FE6A8-C8F4-45D9-BDB2-AFD4815BD9A6}">
      <dgm:prSet phldrT="[Текст]"/>
      <dgm:spPr/>
      <dgm:t>
        <a:bodyPr/>
        <a:lstStyle/>
        <a:p>
          <a:r>
            <a:rPr lang="en-US" dirty="0" err="1"/>
            <a:t>Foydani</a:t>
          </a:r>
          <a:r>
            <a:rPr lang="en-US" dirty="0"/>
            <a:t> </a:t>
          </a:r>
          <a:r>
            <a:rPr lang="en-US" dirty="0" err="1"/>
            <a:t>oshirish</a:t>
          </a:r>
          <a:endParaRPr lang="ru-RU" dirty="0"/>
        </a:p>
      </dgm:t>
    </dgm:pt>
    <dgm:pt modelId="{B468852C-E28D-4B7B-8356-5A676D057A69}" type="parTrans" cxnId="{396C10D7-13D2-4E51-96C6-63D2E3C296E5}">
      <dgm:prSet/>
      <dgm:spPr/>
      <dgm:t>
        <a:bodyPr/>
        <a:lstStyle/>
        <a:p>
          <a:endParaRPr lang="ru-RU"/>
        </a:p>
      </dgm:t>
    </dgm:pt>
    <dgm:pt modelId="{A5800EFB-F23E-426B-B58E-66897C6F6684}" type="sibTrans" cxnId="{396C10D7-13D2-4E51-96C6-63D2E3C296E5}">
      <dgm:prSet/>
      <dgm:spPr/>
      <dgm:t>
        <a:bodyPr/>
        <a:lstStyle/>
        <a:p>
          <a:endParaRPr lang="ru-RU"/>
        </a:p>
      </dgm:t>
    </dgm:pt>
    <dgm:pt modelId="{2B72B3FD-45AE-4F44-80EC-B872BB681E21}">
      <dgm:prSet/>
      <dgm:spPr/>
      <dgm:t>
        <a:bodyPr/>
        <a:lstStyle/>
        <a:p>
          <a:r>
            <a:rPr lang="en-US" dirty="0" err="1"/>
            <a:t>Raqobat</a:t>
          </a:r>
          <a:r>
            <a:rPr lang="en-US" dirty="0"/>
            <a:t> </a:t>
          </a:r>
          <a:r>
            <a:rPr lang="en-US" dirty="0" err="1"/>
            <a:t>ustunligiga</a:t>
          </a:r>
          <a:r>
            <a:rPr lang="en-US" dirty="0"/>
            <a:t> </a:t>
          </a:r>
          <a:r>
            <a:rPr lang="en-US" dirty="0" err="1"/>
            <a:t>erishish</a:t>
          </a:r>
          <a:r>
            <a:rPr lang="en-US" dirty="0"/>
            <a:t> (</a:t>
          </a:r>
          <a:r>
            <a:rPr lang="en-US" dirty="0" err="1"/>
            <a:t>yoki</a:t>
          </a:r>
          <a:r>
            <a:rPr lang="en-US" dirty="0"/>
            <a:t> </a:t>
          </a:r>
          <a:r>
            <a:rPr lang="en-US" dirty="0" err="1"/>
            <a:t>saqlab</a:t>
          </a:r>
          <a:r>
            <a:rPr lang="en-US" dirty="0"/>
            <a:t> </a:t>
          </a:r>
          <a:r>
            <a:rPr lang="en-US" dirty="0" err="1"/>
            <a:t>qolish</a:t>
          </a:r>
          <a:r>
            <a:rPr lang="en-US" dirty="0"/>
            <a:t>).</a:t>
          </a:r>
          <a:endParaRPr lang="ru-RU" dirty="0"/>
        </a:p>
      </dgm:t>
    </dgm:pt>
    <dgm:pt modelId="{608152C8-623B-4A85-94E0-FECF042337DD}" type="parTrans" cxnId="{9B0EC031-A7D2-4C71-A64C-B8D48A9C21E7}">
      <dgm:prSet/>
      <dgm:spPr/>
      <dgm:t>
        <a:bodyPr/>
        <a:lstStyle/>
        <a:p>
          <a:endParaRPr lang="ru-RU"/>
        </a:p>
      </dgm:t>
    </dgm:pt>
    <dgm:pt modelId="{25546E01-A66B-4177-867D-EBA2D0F6468B}" type="sibTrans" cxnId="{9B0EC031-A7D2-4C71-A64C-B8D48A9C21E7}">
      <dgm:prSet/>
      <dgm:spPr/>
      <dgm:t>
        <a:bodyPr/>
        <a:lstStyle/>
        <a:p>
          <a:endParaRPr lang="ru-RU"/>
        </a:p>
      </dgm:t>
    </dgm:pt>
    <dgm:pt modelId="{27D740D3-0F16-4DE1-89DD-F6EA8E247908}">
      <dgm:prSet/>
      <dgm:spPr/>
      <dgm:t>
        <a:bodyPr/>
        <a:lstStyle/>
        <a:p>
          <a:r>
            <a:rPr lang="en-US" dirty="0" err="1"/>
            <a:t>Uskunaga</a:t>
          </a:r>
          <a:r>
            <a:rPr lang="en-US" dirty="0"/>
            <a:t> </a:t>
          </a:r>
          <a:r>
            <a:rPr lang="en-US" dirty="0" err="1"/>
            <a:t>javobgar</a:t>
          </a:r>
          <a:r>
            <a:rPr lang="en-US" dirty="0"/>
            <a:t> </a:t>
          </a:r>
          <a:r>
            <a:rPr lang="en-US" dirty="0" err="1"/>
            <a:t>shaxslarning</a:t>
          </a:r>
          <a:r>
            <a:rPr lang="en-US" dirty="0"/>
            <a:t> </a:t>
          </a:r>
          <a:r>
            <a:rPr lang="en-US" dirty="0" err="1"/>
            <a:t>aniqlanishi</a:t>
          </a:r>
          <a:endParaRPr lang="ru-RU" dirty="0"/>
        </a:p>
      </dgm:t>
    </dgm:pt>
    <dgm:pt modelId="{268DB8FF-0B9C-4908-ADC7-8E8F3C8F8EC1}" type="parTrans" cxnId="{D5FAEDAE-FC67-4EDD-B2E4-A27E7FF51708}">
      <dgm:prSet/>
      <dgm:spPr/>
      <dgm:t>
        <a:bodyPr/>
        <a:lstStyle/>
        <a:p>
          <a:endParaRPr lang="ru-RU"/>
        </a:p>
      </dgm:t>
    </dgm:pt>
    <dgm:pt modelId="{0DC7CC4F-29B8-44DE-A904-F3590B9E4504}" type="sibTrans" cxnId="{D5FAEDAE-FC67-4EDD-B2E4-A27E7FF51708}">
      <dgm:prSet/>
      <dgm:spPr/>
      <dgm:t>
        <a:bodyPr/>
        <a:lstStyle/>
        <a:p>
          <a:endParaRPr lang="ru-RU"/>
        </a:p>
      </dgm:t>
    </dgm:pt>
    <dgm:pt modelId="{861B8381-4CB6-41D1-917E-0090C4EEB7BA}">
      <dgm:prSet/>
      <dgm:spPr/>
      <dgm:t>
        <a:bodyPr/>
        <a:lstStyle/>
        <a:p>
          <a:r>
            <a:rPr lang="en-US" dirty="0" err="1"/>
            <a:t>Xarajatlarni</a:t>
          </a:r>
          <a:r>
            <a:rPr lang="en-US" dirty="0"/>
            <a:t> </a:t>
          </a:r>
          <a:r>
            <a:rPr lang="en-US" dirty="0" err="1"/>
            <a:t>kamayishi</a:t>
          </a:r>
          <a:endParaRPr lang="ru-RU" dirty="0"/>
        </a:p>
      </dgm:t>
    </dgm:pt>
    <dgm:pt modelId="{C4AD4CEC-446E-4224-B701-7B18E6035ABE}" type="parTrans" cxnId="{96CF50C0-B4F8-473E-8311-4F0757909A69}">
      <dgm:prSet/>
      <dgm:spPr/>
      <dgm:t>
        <a:bodyPr/>
        <a:lstStyle/>
        <a:p>
          <a:endParaRPr lang="ru-RU"/>
        </a:p>
      </dgm:t>
    </dgm:pt>
    <dgm:pt modelId="{8A75D790-DD53-485B-868C-4CB645AD8DB0}" type="sibTrans" cxnId="{96CF50C0-B4F8-473E-8311-4F0757909A69}">
      <dgm:prSet/>
      <dgm:spPr/>
      <dgm:t>
        <a:bodyPr/>
        <a:lstStyle/>
        <a:p>
          <a:endParaRPr lang="ru-RU"/>
        </a:p>
      </dgm:t>
    </dgm:pt>
    <dgm:pt modelId="{E6C9E109-64D1-4065-8102-15D2005FE8FA}" type="pres">
      <dgm:prSet presAssocID="{101FDE27-47AE-445E-B5FD-575E415F0B50}" presName="Name0" presStyleCnt="0">
        <dgm:presLayoutVars>
          <dgm:dir/>
          <dgm:resizeHandles val="exact"/>
        </dgm:presLayoutVars>
      </dgm:prSet>
      <dgm:spPr/>
    </dgm:pt>
    <dgm:pt modelId="{7B31B84F-A4A1-42E4-9BBA-4C1ACB4C84D6}" type="pres">
      <dgm:prSet presAssocID="{101FDE27-47AE-445E-B5FD-575E415F0B50}" presName="bkgdShp" presStyleLbl="alignAccFollowNode1" presStyleIdx="0" presStyleCnt="1"/>
      <dgm:spPr/>
    </dgm:pt>
    <dgm:pt modelId="{0D2B1889-B951-48F5-B916-E84B3FD814FA}" type="pres">
      <dgm:prSet presAssocID="{101FDE27-47AE-445E-B5FD-575E415F0B50}" presName="linComp" presStyleCnt="0"/>
      <dgm:spPr/>
    </dgm:pt>
    <dgm:pt modelId="{B7D8A14A-74BB-470D-94BB-61A2DD2196BE}" type="pres">
      <dgm:prSet presAssocID="{D29FE6A8-C8F4-45D9-BDB2-AFD4815BD9A6}" presName="compNode" presStyleCnt="0"/>
      <dgm:spPr/>
    </dgm:pt>
    <dgm:pt modelId="{9DC88C6D-793A-4A46-BD54-52E3A0D6B767}" type="pres">
      <dgm:prSet presAssocID="{D29FE6A8-C8F4-45D9-BDB2-AFD4815BD9A6}" presName="node" presStyleLbl="node1" presStyleIdx="0" presStyleCnt="4">
        <dgm:presLayoutVars>
          <dgm:bulletEnabled val="1"/>
        </dgm:presLayoutVars>
      </dgm:prSet>
      <dgm:spPr/>
    </dgm:pt>
    <dgm:pt modelId="{F9D3CDEE-4434-4F37-BF09-DBF437596C69}" type="pres">
      <dgm:prSet presAssocID="{D29FE6A8-C8F4-45D9-BDB2-AFD4815BD9A6}" presName="invisiNode" presStyleLbl="node1" presStyleIdx="0" presStyleCnt="4"/>
      <dgm:spPr/>
    </dgm:pt>
    <dgm:pt modelId="{41013D4C-97CE-42FD-B3CE-5AEAC9D07F65}" type="pres">
      <dgm:prSet presAssocID="{D29FE6A8-C8F4-45D9-BDB2-AFD4815BD9A6}" presName="imagNode" presStyleLbl="fgImgPlace1" presStyleIdx="0" presStyleCnt="4" custLinFactNeighborX="2086" custLinFactNeighborY="-5570"/>
      <dgm:spPr/>
    </dgm:pt>
    <dgm:pt modelId="{9CEEA3A0-3ECA-4084-BB78-B531F1FCFB13}" type="pres">
      <dgm:prSet presAssocID="{A5800EFB-F23E-426B-B58E-66897C6F6684}" presName="sibTrans" presStyleLbl="sibTrans2D1" presStyleIdx="0" presStyleCnt="0"/>
      <dgm:spPr/>
    </dgm:pt>
    <dgm:pt modelId="{DFB5E600-ABCF-4D84-814B-97D0A85A86DE}" type="pres">
      <dgm:prSet presAssocID="{2B72B3FD-45AE-4F44-80EC-B872BB681E21}" presName="compNode" presStyleCnt="0"/>
      <dgm:spPr/>
    </dgm:pt>
    <dgm:pt modelId="{E07FA508-0381-4022-8A50-0BBD038CDE21}" type="pres">
      <dgm:prSet presAssocID="{2B72B3FD-45AE-4F44-80EC-B872BB681E21}" presName="node" presStyleLbl="node1" presStyleIdx="1" presStyleCnt="4">
        <dgm:presLayoutVars>
          <dgm:bulletEnabled val="1"/>
        </dgm:presLayoutVars>
      </dgm:prSet>
      <dgm:spPr/>
    </dgm:pt>
    <dgm:pt modelId="{DFEC8B8F-48EC-4CD5-BD41-71BC9095FDD6}" type="pres">
      <dgm:prSet presAssocID="{2B72B3FD-45AE-4F44-80EC-B872BB681E21}" presName="invisiNode" presStyleLbl="node1" presStyleIdx="1" presStyleCnt="4"/>
      <dgm:spPr/>
    </dgm:pt>
    <dgm:pt modelId="{656C8671-29D2-4B9C-A84C-B0295165039F}" type="pres">
      <dgm:prSet presAssocID="{2B72B3FD-45AE-4F44-80EC-B872BB681E21}" presName="imagNode" presStyleLbl="fgImgPlace1" presStyleIdx="1" presStyleCnt="4"/>
      <dgm:spPr/>
    </dgm:pt>
    <dgm:pt modelId="{DDA584A2-0845-44F0-9DE1-1B48C2D10478}" type="pres">
      <dgm:prSet presAssocID="{25546E01-A66B-4177-867D-EBA2D0F6468B}" presName="sibTrans" presStyleLbl="sibTrans2D1" presStyleIdx="0" presStyleCnt="0"/>
      <dgm:spPr/>
    </dgm:pt>
    <dgm:pt modelId="{DBB2B9FB-75CB-49B8-876D-3936CA84AD86}" type="pres">
      <dgm:prSet presAssocID="{27D740D3-0F16-4DE1-89DD-F6EA8E247908}" presName="compNode" presStyleCnt="0"/>
      <dgm:spPr/>
    </dgm:pt>
    <dgm:pt modelId="{C04CF919-F6EC-4B4E-8E40-47A854350807}" type="pres">
      <dgm:prSet presAssocID="{27D740D3-0F16-4DE1-89DD-F6EA8E247908}" presName="node" presStyleLbl="node1" presStyleIdx="2" presStyleCnt="4">
        <dgm:presLayoutVars>
          <dgm:bulletEnabled val="1"/>
        </dgm:presLayoutVars>
      </dgm:prSet>
      <dgm:spPr/>
    </dgm:pt>
    <dgm:pt modelId="{9A20FD24-D404-48FB-920E-715F280B91ED}" type="pres">
      <dgm:prSet presAssocID="{27D740D3-0F16-4DE1-89DD-F6EA8E247908}" presName="invisiNode" presStyleLbl="node1" presStyleIdx="2" presStyleCnt="4"/>
      <dgm:spPr/>
    </dgm:pt>
    <dgm:pt modelId="{B5E81048-0985-4E75-9B1B-5F16911AF1E6}" type="pres">
      <dgm:prSet presAssocID="{27D740D3-0F16-4DE1-89DD-F6EA8E247908}" presName="imagNode" presStyleLbl="fgImgPlace1" presStyleIdx="2" presStyleCnt="4"/>
      <dgm:spPr/>
    </dgm:pt>
    <dgm:pt modelId="{A5A60DC9-29FA-43BE-A9EA-553198BC06F9}" type="pres">
      <dgm:prSet presAssocID="{0DC7CC4F-29B8-44DE-A904-F3590B9E4504}" presName="sibTrans" presStyleLbl="sibTrans2D1" presStyleIdx="0" presStyleCnt="0"/>
      <dgm:spPr/>
    </dgm:pt>
    <dgm:pt modelId="{81D7A6C6-3A85-4D92-AAF4-0DB9E6747161}" type="pres">
      <dgm:prSet presAssocID="{861B8381-4CB6-41D1-917E-0090C4EEB7BA}" presName="compNode" presStyleCnt="0"/>
      <dgm:spPr/>
    </dgm:pt>
    <dgm:pt modelId="{2631B7A8-0886-4A10-90CD-D22F8C7C84C7}" type="pres">
      <dgm:prSet presAssocID="{861B8381-4CB6-41D1-917E-0090C4EEB7BA}" presName="node" presStyleLbl="node1" presStyleIdx="3" presStyleCnt="4">
        <dgm:presLayoutVars>
          <dgm:bulletEnabled val="1"/>
        </dgm:presLayoutVars>
      </dgm:prSet>
      <dgm:spPr/>
    </dgm:pt>
    <dgm:pt modelId="{3FD5DA07-7DEB-46A6-BCF4-4B0CA01AFA8A}" type="pres">
      <dgm:prSet presAssocID="{861B8381-4CB6-41D1-917E-0090C4EEB7BA}" presName="invisiNode" presStyleLbl="node1" presStyleIdx="3" presStyleCnt="4"/>
      <dgm:spPr/>
    </dgm:pt>
    <dgm:pt modelId="{CEBF62C0-3590-40E0-938C-EA903CEC4427}" type="pres">
      <dgm:prSet presAssocID="{861B8381-4CB6-41D1-917E-0090C4EEB7BA}" presName="imagNode" presStyleLbl="fgImgPlace1" presStyleIdx="3" presStyleCnt="4"/>
      <dgm:spPr/>
    </dgm:pt>
  </dgm:ptLst>
  <dgm:cxnLst>
    <dgm:cxn modelId="{9B0EC031-A7D2-4C71-A64C-B8D48A9C21E7}" srcId="{101FDE27-47AE-445E-B5FD-575E415F0B50}" destId="{2B72B3FD-45AE-4F44-80EC-B872BB681E21}" srcOrd="1" destOrd="0" parTransId="{608152C8-623B-4A85-94E0-FECF042337DD}" sibTransId="{25546E01-A66B-4177-867D-EBA2D0F6468B}"/>
    <dgm:cxn modelId="{A265A160-64AC-405F-859B-6D447A757360}" type="presOf" srcId="{27D740D3-0F16-4DE1-89DD-F6EA8E247908}" destId="{C04CF919-F6EC-4B4E-8E40-47A854350807}" srcOrd="0" destOrd="0" presId="urn:microsoft.com/office/officeart/2005/8/layout/pList2"/>
    <dgm:cxn modelId="{01AF4966-B04E-482D-A532-8EC2B8A9E708}" type="presOf" srcId="{0DC7CC4F-29B8-44DE-A904-F3590B9E4504}" destId="{A5A60DC9-29FA-43BE-A9EA-553198BC06F9}" srcOrd="0" destOrd="0" presId="urn:microsoft.com/office/officeart/2005/8/layout/pList2"/>
    <dgm:cxn modelId="{1FCB4778-5970-4BF1-91F0-DC854970B620}" type="presOf" srcId="{861B8381-4CB6-41D1-917E-0090C4EEB7BA}" destId="{2631B7A8-0886-4A10-90CD-D22F8C7C84C7}" srcOrd="0" destOrd="0" presId="urn:microsoft.com/office/officeart/2005/8/layout/pList2"/>
    <dgm:cxn modelId="{E2D0E185-4736-45FA-B78B-70D94F53FA88}" type="presOf" srcId="{25546E01-A66B-4177-867D-EBA2D0F6468B}" destId="{DDA584A2-0845-44F0-9DE1-1B48C2D10478}" srcOrd="0" destOrd="0" presId="urn:microsoft.com/office/officeart/2005/8/layout/pList2"/>
    <dgm:cxn modelId="{E302669B-F3BE-46E2-94C5-8F6B23DB652D}" type="presOf" srcId="{D29FE6A8-C8F4-45D9-BDB2-AFD4815BD9A6}" destId="{9DC88C6D-793A-4A46-BD54-52E3A0D6B767}" srcOrd="0" destOrd="0" presId="urn:microsoft.com/office/officeart/2005/8/layout/pList2"/>
    <dgm:cxn modelId="{D5FAEDAE-FC67-4EDD-B2E4-A27E7FF51708}" srcId="{101FDE27-47AE-445E-B5FD-575E415F0B50}" destId="{27D740D3-0F16-4DE1-89DD-F6EA8E247908}" srcOrd="2" destOrd="0" parTransId="{268DB8FF-0B9C-4908-ADC7-8E8F3C8F8EC1}" sibTransId="{0DC7CC4F-29B8-44DE-A904-F3590B9E4504}"/>
    <dgm:cxn modelId="{96CF50C0-B4F8-473E-8311-4F0757909A69}" srcId="{101FDE27-47AE-445E-B5FD-575E415F0B50}" destId="{861B8381-4CB6-41D1-917E-0090C4EEB7BA}" srcOrd="3" destOrd="0" parTransId="{C4AD4CEC-446E-4224-B701-7B18E6035ABE}" sibTransId="{8A75D790-DD53-485B-868C-4CB645AD8DB0}"/>
    <dgm:cxn modelId="{B24E42C3-C707-4B95-A847-28940E666FE5}" type="presOf" srcId="{2B72B3FD-45AE-4F44-80EC-B872BB681E21}" destId="{E07FA508-0381-4022-8A50-0BBD038CDE21}" srcOrd="0" destOrd="0" presId="urn:microsoft.com/office/officeart/2005/8/layout/pList2"/>
    <dgm:cxn modelId="{E0B7BFCB-081E-461C-B582-6D9F2FCF2854}" type="presOf" srcId="{A5800EFB-F23E-426B-B58E-66897C6F6684}" destId="{9CEEA3A0-3ECA-4084-BB78-B531F1FCFB13}" srcOrd="0" destOrd="0" presId="urn:microsoft.com/office/officeart/2005/8/layout/pList2"/>
    <dgm:cxn modelId="{396C10D7-13D2-4E51-96C6-63D2E3C296E5}" srcId="{101FDE27-47AE-445E-B5FD-575E415F0B50}" destId="{D29FE6A8-C8F4-45D9-BDB2-AFD4815BD9A6}" srcOrd="0" destOrd="0" parTransId="{B468852C-E28D-4B7B-8356-5A676D057A69}" sibTransId="{A5800EFB-F23E-426B-B58E-66897C6F6684}"/>
    <dgm:cxn modelId="{85AD12DD-0B65-4BA4-ABF4-612C81176819}" type="presOf" srcId="{101FDE27-47AE-445E-B5FD-575E415F0B50}" destId="{E6C9E109-64D1-4065-8102-15D2005FE8FA}" srcOrd="0" destOrd="0" presId="urn:microsoft.com/office/officeart/2005/8/layout/pList2"/>
    <dgm:cxn modelId="{4C62E741-7FC3-4702-A96D-CF86E23012FD}" type="presParOf" srcId="{E6C9E109-64D1-4065-8102-15D2005FE8FA}" destId="{7B31B84F-A4A1-42E4-9BBA-4C1ACB4C84D6}" srcOrd="0" destOrd="0" presId="urn:microsoft.com/office/officeart/2005/8/layout/pList2"/>
    <dgm:cxn modelId="{E3F1A2BF-C634-461E-B49A-CB46FB8A78AC}" type="presParOf" srcId="{E6C9E109-64D1-4065-8102-15D2005FE8FA}" destId="{0D2B1889-B951-48F5-B916-E84B3FD814FA}" srcOrd="1" destOrd="0" presId="urn:microsoft.com/office/officeart/2005/8/layout/pList2"/>
    <dgm:cxn modelId="{0C89DB35-F193-4FE2-824D-EEA9EBF31087}" type="presParOf" srcId="{0D2B1889-B951-48F5-B916-E84B3FD814FA}" destId="{B7D8A14A-74BB-470D-94BB-61A2DD2196BE}" srcOrd="0" destOrd="0" presId="urn:microsoft.com/office/officeart/2005/8/layout/pList2"/>
    <dgm:cxn modelId="{044F2959-C421-402B-B7D6-2DD379E68A69}" type="presParOf" srcId="{B7D8A14A-74BB-470D-94BB-61A2DD2196BE}" destId="{9DC88C6D-793A-4A46-BD54-52E3A0D6B767}" srcOrd="0" destOrd="0" presId="urn:microsoft.com/office/officeart/2005/8/layout/pList2"/>
    <dgm:cxn modelId="{83E36F3A-B310-4B04-B3A1-9D8128A8E9FD}" type="presParOf" srcId="{B7D8A14A-74BB-470D-94BB-61A2DD2196BE}" destId="{F9D3CDEE-4434-4F37-BF09-DBF437596C69}" srcOrd="1" destOrd="0" presId="urn:microsoft.com/office/officeart/2005/8/layout/pList2"/>
    <dgm:cxn modelId="{A38952DB-AA1B-455D-A533-68F9BDAF36FB}" type="presParOf" srcId="{B7D8A14A-74BB-470D-94BB-61A2DD2196BE}" destId="{41013D4C-97CE-42FD-B3CE-5AEAC9D07F65}" srcOrd="2" destOrd="0" presId="urn:microsoft.com/office/officeart/2005/8/layout/pList2"/>
    <dgm:cxn modelId="{AE79459C-7A73-44C0-AEFD-DD7A33862F42}" type="presParOf" srcId="{0D2B1889-B951-48F5-B916-E84B3FD814FA}" destId="{9CEEA3A0-3ECA-4084-BB78-B531F1FCFB13}" srcOrd="1" destOrd="0" presId="urn:microsoft.com/office/officeart/2005/8/layout/pList2"/>
    <dgm:cxn modelId="{9D07F116-DB51-4899-BD64-B621AA9BC059}" type="presParOf" srcId="{0D2B1889-B951-48F5-B916-E84B3FD814FA}" destId="{DFB5E600-ABCF-4D84-814B-97D0A85A86DE}" srcOrd="2" destOrd="0" presId="urn:microsoft.com/office/officeart/2005/8/layout/pList2"/>
    <dgm:cxn modelId="{C5F5BBB5-445E-4C50-9C17-C01B8C378E92}" type="presParOf" srcId="{DFB5E600-ABCF-4D84-814B-97D0A85A86DE}" destId="{E07FA508-0381-4022-8A50-0BBD038CDE21}" srcOrd="0" destOrd="0" presId="urn:microsoft.com/office/officeart/2005/8/layout/pList2"/>
    <dgm:cxn modelId="{C4F72830-CF60-4EBF-8899-5CCA5DBD6DC0}" type="presParOf" srcId="{DFB5E600-ABCF-4D84-814B-97D0A85A86DE}" destId="{DFEC8B8F-48EC-4CD5-BD41-71BC9095FDD6}" srcOrd="1" destOrd="0" presId="urn:microsoft.com/office/officeart/2005/8/layout/pList2"/>
    <dgm:cxn modelId="{E8A43235-FFE9-4791-9CC3-25376B63B022}" type="presParOf" srcId="{DFB5E600-ABCF-4D84-814B-97D0A85A86DE}" destId="{656C8671-29D2-4B9C-A84C-B0295165039F}" srcOrd="2" destOrd="0" presId="urn:microsoft.com/office/officeart/2005/8/layout/pList2"/>
    <dgm:cxn modelId="{375F77A0-C6DC-4219-B346-992EE208C803}" type="presParOf" srcId="{0D2B1889-B951-48F5-B916-E84B3FD814FA}" destId="{DDA584A2-0845-44F0-9DE1-1B48C2D10478}" srcOrd="3" destOrd="0" presId="urn:microsoft.com/office/officeart/2005/8/layout/pList2"/>
    <dgm:cxn modelId="{4E630842-4829-4C40-BCBC-7A52456E7F5B}" type="presParOf" srcId="{0D2B1889-B951-48F5-B916-E84B3FD814FA}" destId="{DBB2B9FB-75CB-49B8-876D-3936CA84AD86}" srcOrd="4" destOrd="0" presId="urn:microsoft.com/office/officeart/2005/8/layout/pList2"/>
    <dgm:cxn modelId="{F632DE34-2BAD-4993-B6DB-CC3595A97EE0}" type="presParOf" srcId="{DBB2B9FB-75CB-49B8-876D-3936CA84AD86}" destId="{C04CF919-F6EC-4B4E-8E40-47A854350807}" srcOrd="0" destOrd="0" presId="urn:microsoft.com/office/officeart/2005/8/layout/pList2"/>
    <dgm:cxn modelId="{EEE4F95E-A2E8-42A3-BA37-DCA068E25845}" type="presParOf" srcId="{DBB2B9FB-75CB-49B8-876D-3936CA84AD86}" destId="{9A20FD24-D404-48FB-920E-715F280B91ED}" srcOrd="1" destOrd="0" presId="urn:microsoft.com/office/officeart/2005/8/layout/pList2"/>
    <dgm:cxn modelId="{C4DAA689-D1F1-4AAF-8E2C-1682E16937CA}" type="presParOf" srcId="{DBB2B9FB-75CB-49B8-876D-3936CA84AD86}" destId="{B5E81048-0985-4E75-9B1B-5F16911AF1E6}" srcOrd="2" destOrd="0" presId="urn:microsoft.com/office/officeart/2005/8/layout/pList2"/>
    <dgm:cxn modelId="{AEE14985-0A95-4E5F-BB33-7714B7D71213}" type="presParOf" srcId="{0D2B1889-B951-48F5-B916-E84B3FD814FA}" destId="{A5A60DC9-29FA-43BE-A9EA-553198BC06F9}" srcOrd="5" destOrd="0" presId="urn:microsoft.com/office/officeart/2005/8/layout/pList2"/>
    <dgm:cxn modelId="{7A2DD281-0B1F-4D63-A10A-BFB1A6953EE4}" type="presParOf" srcId="{0D2B1889-B951-48F5-B916-E84B3FD814FA}" destId="{81D7A6C6-3A85-4D92-AAF4-0DB9E6747161}" srcOrd="6" destOrd="0" presId="urn:microsoft.com/office/officeart/2005/8/layout/pList2"/>
    <dgm:cxn modelId="{35AEB75E-01F3-4799-8DD0-1F552739D2EA}" type="presParOf" srcId="{81D7A6C6-3A85-4D92-AAF4-0DB9E6747161}" destId="{2631B7A8-0886-4A10-90CD-D22F8C7C84C7}" srcOrd="0" destOrd="0" presId="urn:microsoft.com/office/officeart/2005/8/layout/pList2"/>
    <dgm:cxn modelId="{9CC765DF-BA41-4ACD-9D64-0F49A00B52D5}" type="presParOf" srcId="{81D7A6C6-3A85-4D92-AAF4-0DB9E6747161}" destId="{3FD5DA07-7DEB-46A6-BCF4-4B0CA01AFA8A}" srcOrd="1" destOrd="0" presId="urn:microsoft.com/office/officeart/2005/8/layout/pList2"/>
    <dgm:cxn modelId="{57F8363E-9A06-4FDC-B878-BBEF3BBBFA46}" type="presParOf" srcId="{81D7A6C6-3A85-4D92-AAF4-0DB9E6747161}" destId="{CEBF62C0-3590-40E0-938C-EA903CEC4427}"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1C2843C-B5FC-4142-A02C-7C36F9F9FBD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7CFF4C12-823A-43C4-9A78-1D97A1CA526C}">
      <dgm:prSet phldrT="[Текст]"/>
      <dgm:spPr/>
      <dgm:t>
        <a:bodyPr/>
        <a:lstStyle/>
        <a:p>
          <a:r>
            <a:rPr lang="en-US"/>
            <a:t>Uskunalar yoki mashinalardagi oltita katta yo'qotishlar odatda quyidagilar orqali hisoblanadi:</a:t>
          </a:r>
          <a:endParaRPr lang="ru-RU"/>
        </a:p>
      </dgm:t>
    </dgm:pt>
    <dgm:pt modelId="{411109D0-393F-4BF9-A7EA-CDFB95D0C8E1}" type="parTrans" cxnId="{5BDEBE2A-5F37-42B8-B5C3-7E56B02529E9}">
      <dgm:prSet/>
      <dgm:spPr/>
      <dgm:t>
        <a:bodyPr/>
        <a:lstStyle/>
        <a:p>
          <a:endParaRPr lang="ru-RU"/>
        </a:p>
      </dgm:t>
    </dgm:pt>
    <dgm:pt modelId="{8EC22406-04E6-4B2E-AB5B-3C76075CC6BF}" type="sibTrans" cxnId="{5BDEBE2A-5F37-42B8-B5C3-7E56B02529E9}">
      <dgm:prSet/>
      <dgm:spPr/>
      <dgm:t>
        <a:bodyPr/>
        <a:lstStyle/>
        <a:p>
          <a:endParaRPr lang="ru-RU"/>
        </a:p>
      </dgm:t>
    </dgm:pt>
    <dgm:pt modelId="{BBA282F1-749F-4746-83B7-C351E703333A}">
      <dgm:prSet/>
      <dgm:spPr/>
      <dgm:t>
        <a:bodyPr/>
        <a:lstStyle/>
        <a:p>
          <a:r>
            <a:rPr lang="en-US"/>
            <a:t>Buzilishlar</a:t>
          </a:r>
          <a:endParaRPr lang="ru-RU"/>
        </a:p>
      </dgm:t>
    </dgm:pt>
    <dgm:pt modelId="{3F78832E-E255-421B-84D3-13C978E5393D}" type="parTrans" cxnId="{C00787E1-2489-4789-BD2B-8DA802B02486}">
      <dgm:prSet/>
      <dgm:spPr/>
      <dgm:t>
        <a:bodyPr/>
        <a:lstStyle/>
        <a:p>
          <a:endParaRPr lang="ru-RU"/>
        </a:p>
      </dgm:t>
    </dgm:pt>
    <dgm:pt modelId="{A686B342-971B-45C8-B115-E3453B36426A}" type="sibTrans" cxnId="{C00787E1-2489-4789-BD2B-8DA802B02486}">
      <dgm:prSet/>
      <dgm:spPr/>
      <dgm:t>
        <a:bodyPr/>
        <a:lstStyle/>
        <a:p>
          <a:endParaRPr lang="ru-RU"/>
        </a:p>
      </dgm:t>
    </dgm:pt>
    <dgm:pt modelId="{5599BB27-1645-44C0-9207-AEF30C9CD937}">
      <dgm:prSet/>
      <dgm:spPr/>
      <dgm:t>
        <a:bodyPr/>
        <a:lstStyle/>
        <a:p>
          <a:r>
            <a:rPr lang="en-US"/>
            <a:t>O'rnatish/sozlash</a:t>
          </a:r>
          <a:endParaRPr lang="ru-RU"/>
        </a:p>
      </dgm:t>
    </dgm:pt>
    <dgm:pt modelId="{0FAD15CA-2550-4A0F-8E16-E7BC21DCD1D9}" type="parTrans" cxnId="{DA1C47CD-BE3F-4F95-953C-2DEF2DC17011}">
      <dgm:prSet/>
      <dgm:spPr/>
      <dgm:t>
        <a:bodyPr/>
        <a:lstStyle/>
        <a:p>
          <a:endParaRPr lang="ru-RU"/>
        </a:p>
      </dgm:t>
    </dgm:pt>
    <dgm:pt modelId="{868FCD83-9F49-44EB-A964-2BCA7ADC49DD}" type="sibTrans" cxnId="{DA1C47CD-BE3F-4F95-953C-2DEF2DC17011}">
      <dgm:prSet/>
      <dgm:spPr/>
      <dgm:t>
        <a:bodyPr/>
        <a:lstStyle/>
        <a:p>
          <a:endParaRPr lang="ru-RU"/>
        </a:p>
      </dgm:t>
    </dgm:pt>
    <dgm:pt modelId="{EBC10A8E-D2EA-4DB6-A6B1-226423D89379}">
      <dgm:prSet/>
      <dgm:spPr/>
      <dgm:t>
        <a:bodyPr/>
        <a:lstStyle/>
        <a:p>
          <a:r>
            <a:rPr lang="en-US"/>
            <a:t>Bo'sh turish/to'xtash</a:t>
          </a:r>
          <a:endParaRPr lang="ru-RU"/>
        </a:p>
      </dgm:t>
    </dgm:pt>
    <dgm:pt modelId="{2F65A047-989B-4E40-BE4B-D7C03E3C4905}" type="parTrans" cxnId="{29AAE6E2-10BB-4D0F-B314-5E6A6B4FE959}">
      <dgm:prSet/>
      <dgm:spPr/>
      <dgm:t>
        <a:bodyPr/>
        <a:lstStyle/>
        <a:p>
          <a:endParaRPr lang="ru-RU"/>
        </a:p>
      </dgm:t>
    </dgm:pt>
    <dgm:pt modelId="{051298B0-D7D2-48B5-A5B0-32DFC9D5C17E}" type="sibTrans" cxnId="{29AAE6E2-10BB-4D0F-B314-5E6A6B4FE959}">
      <dgm:prSet/>
      <dgm:spPr/>
      <dgm:t>
        <a:bodyPr/>
        <a:lstStyle/>
        <a:p>
          <a:endParaRPr lang="ru-RU"/>
        </a:p>
      </dgm:t>
    </dgm:pt>
    <dgm:pt modelId="{D822092B-B2F4-4A86-BA23-6FA5B60ADF5B}">
      <dgm:prSet/>
      <dgm:spPr/>
      <dgm:t>
        <a:bodyPr/>
        <a:lstStyle/>
        <a:p>
          <a:r>
            <a:rPr lang="en-US"/>
            <a:t>Tezlikni pasaytirish</a:t>
          </a:r>
          <a:endParaRPr lang="ru-RU"/>
        </a:p>
      </dgm:t>
    </dgm:pt>
    <dgm:pt modelId="{130894C1-BC3F-4306-B290-BC60CB4D0EF9}" type="parTrans" cxnId="{7E6A30B7-8449-4C51-9070-959268425A51}">
      <dgm:prSet/>
      <dgm:spPr/>
      <dgm:t>
        <a:bodyPr/>
        <a:lstStyle/>
        <a:p>
          <a:endParaRPr lang="ru-RU"/>
        </a:p>
      </dgm:t>
    </dgm:pt>
    <dgm:pt modelId="{8C2758F1-0B7E-493F-8B8A-576323C91CE8}" type="sibTrans" cxnId="{7E6A30B7-8449-4C51-9070-959268425A51}">
      <dgm:prSet/>
      <dgm:spPr/>
      <dgm:t>
        <a:bodyPr/>
        <a:lstStyle/>
        <a:p>
          <a:endParaRPr lang="ru-RU"/>
        </a:p>
      </dgm:t>
    </dgm:pt>
    <dgm:pt modelId="{CD9408B2-B9C8-4AAD-A4EF-9F0F204441B0}">
      <dgm:prSet/>
      <dgm:spPr/>
      <dgm:t>
        <a:bodyPr/>
        <a:lstStyle/>
        <a:p>
          <a:r>
            <a:rPr lang="en-US"/>
            <a:t>Nomuvofiq mahsulot</a:t>
          </a:r>
          <a:endParaRPr lang="ru-RU"/>
        </a:p>
      </dgm:t>
    </dgm:pt>
    <dgm:pt modelId="{CB9F8EB3-54F7-4B4D-AADA-C92E109216A8}" type="parTrans" cxnId="{82FD4394-47F7-4DF2-BF36-E4964C9F0B05}">
      <dgm:prSet/>
      <dgm:spPr/>
      <dgm:t>
        <a:bodyPr/>
        <a:lstStyle/>
        <a:p>
          <a:endParaRPr lang="ru-RU"/>
        </a:p>
      </dgm:t>
    </dgm:pt>
    <dgm:pt modelId="{A3B648F4-9360-4612-A828-C8595FACADFB}" type="sibTrans" cxnId="{82FD4394-47F7-4DF2-BF36-E4964C9F0B05}">
      <dgm:prSet/>
      <dgm:spPr/>
      <dgm:t>
        <a:bodyPr/>
        <a:lstStyle/>
        <a:p>
          <a:endParaRPr lang="ru-RU"/>
        </a:p>
      </dgm:t>
    </dgm:pt>
    <dgm:pt modelId="{F62A9633-EAD3-4102-A49D-564F7E611FE2}">
      <dgm:prSet/>
      <dgm:spPr/>
      <dgm:t>
        <a:bodyPr/>
        <a:lstStyle/>
        <a:p>
          <a:r>
            <a:rPr lang="en-US"/>
            <a:t>Ishga tushirish rentabelligi</a:t>
          </a:r>
          <a:endParaRPr lang="ru-RU"/>
        </a:p>
      </dgm:t>
    </dgm:pt>
    <dgm:pt modelId="{0914BDD6-04C0-4052-B8D9-77A2ABFAB4BA}" type="parTrans" cxnId="{26F6AE8F-CEA0-443D-B245-856867275E79}">
      <dgm:prSet/>
      <dgm:spPr/>
      <dgm:t>
        <a:bodyPr/>
        <a:lstStyle/>
        <a:p>
          <a:endParaRPr lang="ru-RU"/>
        </a:p>
      </dgm:t>
    </dgm:pt>
    <dgm:pt modelId="{2689C8E2-411F-4EC4-9095-43393DB3EA43}" type="sibTrans" cxnId="{26F6AE8F-CEA0-443D-B245-856867275E79}">
      <dgm:prSet/>
      <dgm:spPr/>
      <dgm:t>
        <a:bodyPr/>
        <a:lstStyle/>
        <a:p>
          <a:endParaRPr lang="ru-RU"/>
        </a:p>
      </dgm:t>
    </dgm:pt>
    <dgm:pt modelId="{7AE6BBA4-CEDE-4F99-B831-07C9CE256700}" type="pres">
      <dgm:prSet presAssocID="{61C2843C-B5FC-4142-A02C-7C36F9F9FBD1}" presName="vert0" presStyleCnt="0">
        <dgm:presLayoutVars>
          <dgm:dir/>
          <dgm:animOne val="branch"/>
          <dgm:animLvl val="lvl"/>
        </dgm:presLayoutVars>
      </dgm:prSet>
      <dgm:spPr/>
    </dgm:pt>
    <dgm:pt modelId="{EBC39A74-6212-4E93-9201-2F62A80ECEF3}" type="pres">
      <dgm:prSet presAssocID="{7CFF4C12-823A-43C4-9A78-1D97A1CA526C}" presName="thickLine" presStyleLbl="alignNode1" presStyleIdx="0" presStyleCnt="1"/>
      <dgm:spPr/>
    </dgm:pt>
    <dgm:pt modelId="{2D8FD19C-35D6-4C78-9453-E917C6A16E38}" type="pres">
      <dgm:prSet presAssocID="{7CFF4C12-823A-43C4-9A78-1D97A1CA526C}" presName="horz1" presStyleCnt="0"/>
      <dgm:spPr/>
    </dgm:pt>
    <dgm:pt modelId="{DD84049B-CA5E-4929-A976-8EF17F525A28}" type="pres">
      <dgm:prSet presAssocID="{7CFF4C12-823A-43C4-9A78-1D97A1CA526C}" presName="tx1" presStyleLbl="revTx" presStyleIdx="0" presStyleCnt="7"/>
      <dgm:spPr/>
    </dgm:pt>
    <dgm:pt modelId="{6BC29843-D8F5-4ACF-BF09-A01395127FEB}" type="pres">
      <dgm:prSet presAssocID="{7CFF4C12-823A-43C4-9A78-1D97A1CA526C}" presName="vert1" presStyleCnt="0"/>
      <dgm:spPr/>
    </dgm:pt>
    <dgm:pt modelId="{CB4BED61-6FDD-4C82-A47D-C2D83D6E4D90}" type="pres">
      <dgm:prSet presAssocID="{BBA282F1-749F-4746-83B7-C351E703333A}" presName="vertSpace2a" presStyleCnt="0"/>
      <dgm:spPr/>
    </dgm:pt>
    <dgm:pt modelId="{CEBB6500-0712-444F-92F8-F6DA9CBC468A}" type="pres">
      <dgm:prSet presAssocID="{BBA282F1-749F-4746-83B7-C351E703333A}" presName="horz2" presStyleCnt="0"/>
      <dgm:spPr/>
    </dgm:pt>
    <dgm:pt modelId="{0645A98A-9C8D-46EB-A361-3DCEF316AD87}" type="pres">
      <dgm:prSet presAssocID="{BBA282F1-749F-4746-83B7-C351E703333A}" presName="horzSpace2" presStyleCnt="0"/>
      <dgm:spPr/>
    </dgm:pt>
    <dgm:pt modelId="{C0F9AE7F-D458-47B6-866C-ABC0502E93FE}" type="pres">
      <dgm:prSet presAssocID="{BBA282F1-749F-4746-83B7-C351E703333A}" presName="tx2" presStyleLbl="revTx" presStyleIdx="1" presStyleCnt="7"/>
      <dgm:spPr/>
    </dgm:pt>
    <dgm:pt modelId="{F19BE4AB-028D-46F2-A02B-19C22759E98F}" type="pres">
      <dgm:prSet presAssocID="{BBA282F1-749F-4746-83B7-C351E703333A}" presName="vert2" presStyleCnt="0"/>
      <dgm:spPr/>
    </dgm:pt>
    <dgm:pt modelId="{D1CCC98B-D36F-41B4-AEE8-3297DDE2C9FF}" type="pres">
      <dgm:prSet presAssocID="{BBA282F1-749F-4746-83B7-C351E703333A}" presName="thinLine2b" presStyleLbl="callout" presStyleIdx="0" presStyleCnt="6"/>
      <dgm:spPr/>
    </dgm:pt>
    <dgm:pt modelId="{2F14FC10-8B2E-481A-89B6-E1F9598B630E}" type="pres">
      <dgm:prSet presAssocID="{BBA282F1-749F-4746-83B7-C351E703333A}" presName="vertSpace2b" presStyleCnt="0"/>
      <dgm:spPr/>
    </dgm:pt>
    <dgm:pt modelId="{71C77097-34B4-4E20-ADE5-972F6332AD49}" type="pres">
      <dgm:prSet presAssocID="{5599BB27-1645-44C0-9207-AEF30C9CD937}" presName="horz2" presStyleCnt="0"/>
      <dgm:spPr/>
    </dgm:pt>
    <dgm:pt modelId="{4D246AE2-BD2B-4EF9-9E43-CEC18E55D4E8}" type="pres">
      <dgm:prSet presAssocID="{5599BB27-1645-44C0-9207-AEF30C9CD937}" presName="horzSpace2" presStyleCnt="0"/>
      <dgm:spPr/>
    </dgm:pt>
    <dgm:pt modelId="{943E3D48-9A04-4929-8A93-F21D7C6006D9}" type="pres">
      <dgm:prSet presAssocID="{5599BB27-1645-44C0-9207-AEF30C9CD937}" presName="tx2" presStyleLbl="revTx" presStyleIdx="2" presStyleCnt="7"/>
      <dgm:spPr/>
    </dgm:pt>
    <dgm:pt modelId="{997750A3-82F6-4C32-AAAF-6F05457B67F1}" type="pres">
      <dgm:prSet presAssocID="{5599BB27-1645-44C0-9207-AEF30C9CD937}" presName="vert2" presStyleCnt="0"/>
      <dgm:spPr/>
    </dgm:pt>
    <dgm:pt modelId="{A9B41C40-34CC-4C1B-A06D-5A020CD9E91C}" type="pres">
      <dgm:prSet presAssocID="{5599BB27-1645-44C0-9207-AEF30C9CD937}" presName="thinLine2b" presStyleLbl="callout" presStyleIdx="1" presStyleCnt="6"/>
      <dgm:spPr/>
    </dgm:pt>
    <dgm:pt modelId="{8321256A-0F6B-406E-B03F-ECF031912DE4}" type="pres">
      <dgm:prSet presAssocID="{5599BB27-1645-44C0-9207-AEF30C9CD937}" presName="vertSpace2b" presStyleCnt="0"/>
      <dgm:spPr/>
    </dgm:pt>
    <dgm:pt modelId="{93857EFB-E15F-4237-9FB9-CE73DB6465B2}" type="pres">
      <dgm:prSet presAssocID="{EBC10A8E-D2EA-4DB6-A6B1-226423D89379}" presName="horz2" presStyleCnt="0"/>
      <dgm:spPr/>
    </dgm:pt>
    <dgm:pt modelId="{4E290E39-4C3F-4F2B-9A2B-1D7CC22CE128}" type="pres">
      <dgm:prSet presAssocID="{EBC10A8E-D2EA-4DB6-A6B1-226423D89379}" presName="horzSpace2" presStyleCnt="0"/>
      <dgm:spPr/>
    </dgm:pt>
    <dgm:pt modelId="{A250279A-FA22-45E4-91D1-75D0273B0E4C}" type="pres">
      <dgm:prSet presAssocID="{EBC10A8E-D2EA-4DB6-A6B1-226423D89379}" presName="tx2" presStyleLbl="revTx" presStyleIdx="3" presStyleCnt="7"/>
      <dgm:spPr/>
    </dgm:pt>
    <dgm:pt modelId="{E66BAE1D-91D7-4513-82DF-B1B17F0EED4E}" type="pres">
      <dgm:prSet presAssocID="{EBC10A8E-D2EA-4DB6-A6B1-226423D89379}" presName="vert2" presStyleCnt="0"/>
      <dgm:spPr/>
    </dgm:pt>
    <dgm:pt modelId="{6A24EBC8-0473-408E-95A5-418BFA408446}" type="pres">
      <dgm:prSet presAssocID="{EBC10A8E-D2EA-4DB6-A6B1-226423D89379}" presName="thinLine2b" presStyleLbl="callout" presStyleIdx="2" presStyleCnt="6"/>
      <dgm:spPr/>
    </dgm:pt>
    <dgm:pt modelId="{E3ACC154-273A-4537-B30C-168B6716A2D1}" type="pres">
      <dgm:prSet presAssocID="{EBC10A8E-D2EA-4DB6-A6B1-226423D89379}" presName="vertSpace2b" presStyleCnt="0"/>
      <dgm:spPr/>
    </dgm:pt>
    <dgm:pt modelId="{0DAF6B6A-61D9-4A75-BAC4-9C7D6AEF94B7}" type="pres">
      <dgm:prSet presAssocID="{D822092B-B2F4-4A86-BA23-6FA5B60ADF5B}" presName="horz2" presStyleCnt="0"/>
      <dgm:spPr/>
    </dgm:pt>
    <dgm:pt modelId="{E3FA5948-10C8-428B-9951-B46C90D28218}" type="pres">
      <dgm:prSet presAssocID="{D822092B-B2F4-4A86-BA23-6FA5B60ADF5B}" presName="horzSpace2" presStyleCnt="0"/>
      <dgm:spPr/>
    </dgm:pt>
    <dgm:pt modelId="{C513521A-67F8-4570-B05A-68F827ED2785}" type="pres">
      <dgm:prSet presAssocID="{D822092B-B2F4-4A86-BA23-6FA5B60ADF5B}" presName="tx2" presStyleLbl="revTx" presStyleIdx="4" presStyleCnt="7"/>
      <dgm:spPr/>
    </dgm:pt>
    <dgm:pt modelId="{7B6D6C9F-C375-4811-9A46-EB4F55C68BD7}" type="pres">
      <dgm:prSet presAssocID="{D822092B-B2F4-4A86-BA23-6FA5B60ADF5B}" presName="vert2" presStyleCnt="0"/>
      <dgm:spPr/>
    </dgm:pt>
    <dgm:pt modelId="{11B0BEC2-1B1D-49CF-8FDC-487757112219}" type="pres">
      <dgm:prSet presAssocID="{D822092B-B2F4-4A86-BA23-6FA5B60ADF5B}" presName="thinLine2b" presStyleLbl="callout" presStyleIdx="3" presStyleCnt="6"/>
      <dgm:spPr/>
    </dgm:pt>
    <dgm:pt modelId="{5B89D795-0650-422C-A2D0-894AC5A0AEB0}" type="pres">
      <dgm:prSet presAssocID="{D822092B-B2F4-4A86-BA23-6FA5B60ADF5B}" presName="vertSpace2b" presStyleCnt="0"/>
      <dgm:spPr/>
    </dgm:pt>
    <dgm:pt modelId="{71612686-CE75-4E3D-BA24-C63F4FDF310E}" type="pres">
      <dgm:prSet presAssocID="{CD9408B2-B9C8-4AAD-A4EF-9F0F204441B0}" presName="horz2" presStyleCnt="0"/>
      <dgm:spPr/>
    </dgm:pt>
    <dgm:pt modelId="{A8128D9B-CF42-4BF5-8812-E4A21A1F7180}" type="pres">
      <dgm:prSet presAssocID="{CD9408B2-B9C8-4AAD-A4EF-9F0F204441B0}" presName="horzSpace2" presStyleCnt="0"/>
      <dgm:spPr/>
    </dgm:pt>
    <dgm:pt modelId="{C40340C6-7138-4705-B2CA-592A033E5762}" type="pres">
      <dgm:prSet presAssocID="{CD9408B2-B9C8-4AAD-A4EF-9F0F204441B0}" presName="tx2" presStyleLbl="revTx" presStyleIdx="5" presStyleCnt="7"/>
      <dgm:spPr/>
    </dgm:pt>
    <dgm:pt modelId="{5DCFCAD6-1F13-46CB-8F95-B7EB7DA76927}" type="pres">
      <dgm:prSet presAssocID="{CD9408B2-B9C8-4AAD-A4EF-9F0F204441B0}" presName="vert2" presStyleCnt="0"/>
      <dgm:spPr/>
    </dgm:pt>
    <dgm:pt modelId="{5875AF9B-C354-40EA-B81D-14C89DA4FEFC}" type="pres">
      <dgm:prSet presAssocID="{CD9408B2-B9C8-4AAD-A4EF-9F0F204441B0}" presName="thinLine2b" presStyleLbl="callout" presStyleIdx="4" presStyleCnt="6"/>
      <dgm:spPr/>
    </dgm:pt>
    <dgm:pt modelId="{9A37AE7C-FB5B-4E12-844D-C07A6B1319DF}" type="pres">
      <dgm:prSet presAssocID="{CD9408B2-B9C8-4AAD-A4EF-9F0F204441B0}" presName="vertSpace2b" presStyleCnt="0"/>
      <dgm:spPr/>
    </dgm:pt>
    <dgm:pt modelId="{36555D3C-2065-4994-B7F4-3EE433FF5788}" type="pres">
      <dgm:prSet presAssocID="{F62A9633-EAD3-4102-A49D-564F7E611FE2}" presName="horz2" presStyleCnt="0"/>
      <dgm:spPr/>
    </dgm:pt>
    <dgm:pt modelId="{09E8C94D-EF8D-4746-9448-53DD6CDC0897}" type="pres">
      <dgm:prSet presAssocID="{F62A9633-EAD3-4102-A49D-564F7E611FE2}" presName="horzSpace2" presStyleCnt="0"/>
      <dgm:spPr/>
    </dgm:pt>
    <dgm:pt modelId="{D1C062F8-4F2A-4292-8F59-DC752272F26E}" type="pres">
      <dgm:prSet presAssocID="{F62A9633-EAD3-4102-A49D-564F7E611FE2}" presName="tx2" presStyleLbl="revTx" presStyleIdx="6" presStyleCnt="7"/>
      <dgm:spPr/>
    </dgm:pt>
    <dgm:pt modelId="{05B685D3-96A2-4B76-BBAE-41059E00362B}" type="pres">
      <dgm:prSet presAssocID="{F62A9633-EAD3-4102-A49D-564F7E611FE2}" presName="vert2" presStyleCnt="0"/>
      <dgm:spPr/>
    </dgm:pt>
    <dgm:pt modelId="{9AEBBA01-A957-46DC-8A1E-EAFA98379BEC}" type="pres">
      <dgm:prSet presAssocID="{F62A9633-EAD3-4102-A49D-564F7E611FE2}" presName="thinLine2b" presStyleLbl="callout" presStyleIdx="5" presStyleCnt="6"/>
      <dgm:spPr/>
    </dgm:pt>
    <dgm:pt modelId="{927CBFB6-17D0-44B8-9568-C7DB7C39954D}" type="pres">
      <dgm:prSet presAssocID="{F62A9633-EAD3-4102-A49D-564F7E611FE2}" presName="vertSpace2b" presStyleCnt="0"/>
      <dgm:spPr/>
    </dgm:pt>
  </dgm:ptLst>
  <dgm:cxnLst>
    <dgm:cxn modelId="{4D335C17-BC37-4E2B-AB43-E5826B351B1F}" type="presOf" srcId="{61C2843C-B5FC-4142-A02C-7C36F9F9FBD1}" destId="{7AE6BBA4-CEDE-4F99-B831-07C9CE256700}" srcOrd="0" destOrd="0" presId="urn:microsoft.com/office/officeart/2008/layout/LinedList"/>
    <dgm:cxn modelId="{5BDEBE2A-5F37-42B8-B5C3-7E56B02529E9}" srcId="{61C2843C-B5FC-4142-A02C-7C36F9F9FBD1}" destId="{7CFF4C12-823A-43C4-9A78-1D97A1CA526C}" srcOrd="0" destOrd="0" parTransId="{411109D0-393F-4BF9-A7EA-CDFB95D0C8E1}" sibTransId="{8EC22406-04E6-4B2E-AB5B-3C76075CC6BF}"/>
    <dgm:cxn modelId="{B566A649-ED7D-465C-A652-9F65B9FD53F3}" type="presOf" srcId="{BBA282F1-749F-4746-83B7-C351E703333A}" destId="{C0F9AE7F-D458-47B6-866C-ABC0502E93FE}" srcOrd="0" destOrd="0" presId="urn:microsoft.com/office/officeart/2008/layout/LinedList"/>
    <dgm:cxn modelId="{1D9E584A-A13E-483F-8E8F-2A1477AE5BE9}" type="presOf" srcId="{5599BB27-1645-44C0-9207-AEF30C9CD937}" destId="{943E3D48-9A04-4929-8A93-F21D7C6006D9}" srcOrd="0" destOrd="0" presId="urn:microsoft.com/office/officeart/2008/layout/LinedList"/>
    <dgm:cxn modelId="{9528008B-B483-4D51-AF68-F6CAAB7B0D96}" type="presOf" srcId="{F62A9633-EAD3-4102-A49D-564F7E611FE2}" destId="{D1C062F8-4F2A-4292-8F59-DC752272F26E}" srcOrd="0" destOrd="0" presId="urn:microsoft.com/office/officeart/2008/layout/LinedList"/>
    <dgm:cxn modelId="{26F6AE8F-CEA0-443D-B245-856867275E79}" srcId="{7CFF4C12-823A-43C4-9A78-1D97A1CA526C}" destId="{F62A9633-EAD3-4102-A49D-564F7E611FE2}" srcOrd="5" destOrd="0" parTransId="{0914BDD6-04C0-4052-B8D9-77A2ABFAB4BA}" sibTransId="{2689C8E2-411F-4EC4-9095-43393DB3EA43}"/>
    <dgm:cxn modelId="{82FD4394-47F7-4DF2-BF36-E4964C9F0B05}" srcId="{7CFF4C12-823A-43C4-9A78-1D97A1CA526C}" destId="{CD9408B2-B9C8-4AAD-A4EF-9F0F204441B0}" srcOrd="4" destOrd="0" parTransId="{CB9F8EB3-54F7-4B4D-AADA-C92E109216A8}" sibTransId="{A3B648F4-9360-4612-A828-C8595FACADFB}"/>
    <dgm:cxn modelId="{7E6A30B7-8449-4C51-9070-959268425A51}" srcId="{7CFF4C12-823A-43C4-9A78-1D97A1CA526C}" destId="{D822092B-B2F4-4A86-BA23-6FA5B60ADF5B}" srcOrd="3" destOrd="0" parTransId="{130894C1-BC3F-4306-B290-BC60CB4D0EF9}" sibTransId="{8C2758F1-0B7E-493F-8B8A-576323C91CE8}"/>
    <dgm:cxn modelId="{57B866BE-D7B9-42B7-ACC9-DE426996A7D1}" type="presOf" srcId="{D822092B-B2F4-4A86-BA23-6FA5B60ADF5B}" destId="{C513521A-67F8-4570-B05A-68F827ED2785}" srcOrd="0" destOrd="0" presId="urn:microsoft.com/office/officeart/2008/layout/LinedList"/>
    <dgm:cxn modelId="{ACEA20C2-D7DA-48DF-AB01-A1ED6CB01EF3}" type="presOf" srcId="{CD9408B2-B9C8-4AAD-A4EF-9F0F204441B0}" destId="{C40340C6-7138-4705-B2CA-592A033E5762}" srcOrd="0" destOrd="0" presId="urn:microsoft.com/office/officeart/2008/layout/LinedList"/>
    <dgm:cxn modelId="{DA1C47CD-BE3F-4F95-953C-2DEF2DC17011}" srcId="{7CFF4C12-823A-43C4-9A78-1D97A1CA526C}" destId="{5599BB27-1645-44C0-9207-AEF30C9CD937}" srcOrd="1" destOrd="0" parTransId="{0FAD15CA-2550-4A0F-8E16-E7BC21DCD1D9}" sibTransId="{868FCD83-9F49-44EB-A964-2BCA7ADC49DD}"/>
    <dgm:cxn modelId="{C00787E1-2489-4789-BD2B-8DA802B02486}" srcId="{7CFF4C12-823A-43C4-9A78-1D97A1CA526C}" destId="{BBA282F1-749F-4746-83B7-C351E703333A}" srcOrd="0" destOrd="0" parTransId="{3F78832E-E255-421B-84D3-13C978E5393D}" sibTransId="{A686B342-971B-45C8-B115-E3453B36426A}"/>
    <dgm:cxn modelId="{29AAE6E2-10BB-4D0F-B314-5E6A6B4FE959}" srcId="{7CFF4C12-823A-43C4-9A78-1D97A1CA526C}" destId="{EBC10A8E-D2EA-4DB6-A6B1-226423D89379}" srcOrd="2" destOrd="0" parTransId="{2F65A047-989B-4E40-BE4B-D7C03E3C4905}" sibTransId="{051298B0-D7D2-48B5-A5B0-32DFC9D5C17E}"/>
    <dgm:cxn modelId="{9A405EE5-BBE6-4691-B76D-E411E7C42575}" type="presOf" srcId="{7CFF4C12-823A-43C4-9A78-1D97A1CA526C}" destId="{DD84049B-CA5E-4929-A976-8EF17F525A28}" srcOrd="0" destOrd="0" presId="urn:microsoft.com/office/officeart/2008/layout/LinedList"/>
    <dgm:cxn modelId="{0D340BE7-AC4D-4DCE-B174-77812EA2533A}" type="presOf" srcId="{EBC10A8E-D2EA-4DB6-A6B1-226423D89379}" destId="{A250279A-FA22-45E4-91D1-75D0273B0E4C}" srcOrd="0" destOrd="0" presId="urn:microsoft.com/office/officeart/2008/layout/LinedList"/>
    <dgm:cxn modelId="{30E463C9-10D6-4394-87DF-BA9F56614FE5}" type="presParOf" srcId="{7AE6BBA4-CEDE-4F99-B831-07C9CE256700}" destId="{EBC39A74-6212-4E93-9201-2F62A80ECEF3}" srcOrd="0" destOrd="0" presId="urn:microsoft.com/office/officeart/2008/layout/LinedList"/>
    <dgm:cxn modelId="{9ABC6174-A2CF-423F-95CA-757F9F51BA8D}" type="presParOf" srcId="{7AE6BBA4-CEDE-4F99-B831-07C9CE256700}" destId="{2D8FD19C-35D6-4C78-9453-E917C6A16E38}" srcOrd="1" destOrd="0" presId="urn:microsoft.com/office/officeart/2008/layout/LinedList"/>
    <dgm:cxn modelId="{9CCC4EB0-0712-4388-BD1F-F7A36BFB0F4C}" type="presParOf" srcId="{2D8FD19C-35D6-4C78-9453-E917C6A16E38}" destId="{DD84049B-CA5E-4929-A976-8EF17F525A28}" srcOrd="0" destOrd="0" presId="urn:microsoft.com/office/officeart/2008/layout/LinedList"/>
    <dgm:cxn modelId="{3C1C9285-2895-4000-9D28-A78859F224CC}" type="presParOf" srcId="{2D8FD19C-35D6-4C78-9453-E917C6A16E38}" destId="{6BC29843-D8F5-4ACF-BF09-A01395127FEB}" srcOrd="1" destOrd="0" presId="urn:microsoft.com/office/officeart/2008/layout/LinedList"/>
    <dgm:cxn modelId="{97A0573D-486B-4D3F-8A1B-93FF72B792F4}" type="presParOf" srcId="{6BC29843-D8F5-4ACF-BF09-A01395127FEB}" destId="{CB4BED61-6FDD-4C82-A47D-C2D83D6E4D90}" srcOrd="0" destOrd="0" presId="urn:microsoft.com/office/officeart/2008/layout/LinedList"/>
    <dgm:cxn modelId="{2C95CC6A-391F-4BD8-82E4-64C1F331F775}" type="presParOf" srcId="{6BC29843-D8F5-4ACF-BF09-A01395127FEB}" destId="{CEBB6500-0712-444F-92F8-F6DA9CBC468A}" srcOrd="1" destOrd="0" presId="urn:microsoft.com/office/officeart/2008/layout/LinedList"/>
    <dgm:cxn modelId="{4E14EE2E-D262-4CAF-B257-514677993917}" type="presParOf" srcId="{CEBB6500-0712-444F-92F8-F6DA9CBC468A}" destId="{0645A98A-9C8D-46EB-A361-3DCEF316AD87}" srcOrd="0" destOrd="0" presId="urn:microsoft.com/office/officeart/2008/layout/LinedList"/>
    <dgm:cxn modelId="{9DCCADF9-E58B-4962-AE5E-5BB17BFD8284}" type="presParOf" srcId="{CEBB6500-0712-444F-92F8-F6DA9CBC468A}" destId="{C0F9AE7F-D458-47B6-866C-ABC0502E93FE}" srcOrd="1" destOrd="0" presId="urn:microsoft.com/office/officeart/2008/layout/LinedList"/>
    <dgm:cxn modelId="{A81BFFD7-CC31-4C68-8299-DFD08327B995}" type="presParOf" srcId="{CEBB6500-0712-444F-92F8-F6DA9CBC468A}" destId="{F19BE4AB-028D-46F2-A02B-19C22759E98F}" srcOrd="2" destOrd="0" presId="urn:microsoft.com/office/officeart/2008/layout/LinedList"/>
    <dgm:cxn modelId="{97F5187A-BAA4-4092-8F2C-54E79CA719F7}" type="presParOf" srcId="{6BC29843-D8F5-4ACF-BF09-A01395127FEB}" destId="{D1CCC98B-D36F-41B4-AEE8-3297DDE2C9FF}" srcOrd="2" destOrd="0" presId="urn:microsoft.com/office/officeart/2008/layout/LinedList"/>
    <dgm:cxn modelId="{7F0862EE-B1FA-4266-A120-9F17D32BBC3D}" type="presParOf" srcId="{6BC29843-D8F5-4ACF-BF09-A01395127FEB}" destId="{2F14FC10-8B2E-481A-89B6-E1F9598B630E}" srcOrd="3" destOrd="0" presId="urn:microsoft.com/office/officeart/2008/layout/LinedList"/>
    <dgm:cxn modelId="{583DB003-F6A6-474C-B7D4-6F2A9ADC10AF}" type="presParOf" srcId="{6BC29843-D8F5-4ACF-BF09-A01395127FEB}" destId="{71C77097-34B4-4E20-ADE5-972F6332AD49}" srcOrd="4" destOrd="0" presId="urn:microsoft.com/office/officeart/2008/layout/LinedList"/>
    <dgm:cxn modelId="{C49C9B15-029A-43A2-9D0A-CC2E3D06AADF}" type="presParOf" srcId="{71C77097-34B4-4E20-ADE5-972F6332AD49}" destId="{4D246AE2-BD2B-4EF9-9E43-CEC18E55D4E8}" srcOrd="0" destOrd="0" presId="urn:microsoft.com/office/officeart/2008/layout/LinedList"/>
    <dgm:cxn modelId="{DE05282C-D81E-4692-83B5-44AED4EBCC3E}" type="presParOf" srcId="{71C77097-34B4-4E20-ADE5-972F6332AD49}" destId="{943E3D48-9A04-4929-8A93-F21D7C6006D9}" srcOrd="1" destOrd="0" presId="urn:microsoft.com/office/officeart/2008/layout/LinedList"/>
    <dgm:cxn modelId="{EE6F5A91-B7BE-40F3-BB76-D8912A24AE33}" type="presParOf" srcId="{71C77097-34B4-4E20-ADE5-972F6332AD49}" destId="{997750A3-82F6-4C32-AAAF-6F05457B67F1}" srcOrd="2" destOrd="0" presId="urn:microsoft.com/office/officeart/2008/layout/LinedList"/>
    <dgm:cxn modelId="{ABA40344-6161-4EC2-BC53-1BB05DF921F7}" type="presParOf" srcId="{6BC29843-D8F5-4ACF-BF09-A01395127FEB}" destId="{A9B41C40-34CC-4C1B-A06D-5A020CD9E91C}" srcOrd="5" destOrd="0" presId="urn:microsoft.com/office/officeart/2008/layout/LinedList"/>
    <dgm:cxn modelId="{6CAB949C-1BD8-486A-9041-BFD90222A821}" type="presParOf" srcId="{6BC29843-D8F5-4ACF-BF09-A01395127FEB}" destId="{8321256A-0F6B-406E-B03F-ECF031912DE4}" srcOrd="6" destOrd="0" presId="urn:microsoft.com/office/officeart/2008/layout/LinedList"/>
    <dgm:cxn modelId="{ECD3B68F-CE4A-41E8-96D1-80F22DC8BE04}" type="presParOf" srcId="{6BC29843-D8F5-4ACF-BF09-A01395127FEB}" destId="{93857EFB-E15F-4237-9FB9-CE73DB6465B2}" srcOrd="7" destOrd="0" presId="urn:microsoft.com/office/officeart/2008/layout/LinedList"/>
    <dgm:cxn modelId="{B82C4EBE-76CD-4CB4-872E-5EC2CE341601}" type="presParOf" srcId="{93857EFB-E15F-4237-9FB9-CE73DB6465B2}" destId="{4E290E39-4C3F-4F2B-9A2B-1D7CC22CE128}" srcOrd="0" destOrd="0" presId="urn:microsoft.com/office/officeart/2008/layout/LinedList"/>
    <dgm:cxn modelId="{71F7BF8B-86E7-41EF-951A-672A58ED3A77}" type="presParOf" srcId="{93857EFB-E15F-4237-9FB9-CE73DB6465B2}" destId="{A250279A-FA22-45E4-91D1-75D0273B0E4C}" srcOrd="1" destOrd="0" presId="urn:microsoft.com/office/officeart/2008/layout/LinedList"/>
    <dgm:cxn modelId="{B04D5B8D-60AC-46E7-89D3-FCD1F077CC7F}" type="presParOf" srcId="{93857EFB-E15F-4237-9FB9-CE73DB6465B2}" destId="{E66BAE1D-91D7-4513-82DF-B1B17F0EED4E}" srcOrd="2" destOrd="0" presId="urn:microsoft.com/office/officeart/2008/layout/LinedList"/>
    <dgm:cxn modelId="{65CB54C9-524B-4059-A7BB-363F3D408723}" type="presParOf" srcId="{6BC29843-D8F5-4ACF-BF09-A01395127FEB}" destId="{6A24EBC8-0473-408E-95A5-418BFA408446}" srcOrd="8" destOrd="0" presId="urn:microsoft.com/office/officeart/2008/layout/LinedList"/>
    <dgm:cxn modelId="{1D672C6F-F596-456E-9527-4756679C73AF}" type="presParOf" srcId="{6BC29843-D8F5-4ACF-BF09-A01395127FEB}" destId="{E3ACC154-273A-4537-B30C-168B6716A2D1}" srcOrd="9" destOrd="0" presId="urn:microsoft.com/office/officeart/2008/layout/LinedList"/>
    <dgm:cxn modelId="{2286E2C3-3DBA-4F1F-BCCB-1AF718EF6D47}" type="presParOf" srcId="{6BC29843-D8F5-4ACF-BF09-A01395127FEB}" destId="{0DAF6B6A-61D9-4A75-BAC4-9C7D6AEF94B7}" srcOrd="10" destOrd="0" presId="urn:microsoft.com/office/officeart/2008/layout/LinedList"/>
    <dgm:cxn modelId="{B7071CC5-308E-452D-95B9-E3BE57A10858}" type="presParOf" srcId="{0DAF6B6A-61D9-4A75-BAC4-9C7D6AEF94B7}" destId="{E3FA5948-10C8-428B-9951-B46C90D28218}" srcOrd="0" destOrd="0" presId="urn:microsoft.com/office/officeart/2008/layout/LinedList"/>
    <dgm:cxn modelId="{4C195601-E14C-4225-8272-18918BB41514}" type="presParOf" srcId="{0DAF6B6A-61D9-4A75-BAC4-9C7D6AEF94B7}" destId="{C513521A-67F8-4570-B05A-68F827ED2785}" srcOrd="1" destOrd="0" presId="urn:microsoft.com/office/officeart/2008/layout/LinedList"/>
    <dgm:cxn modelId="{F578B9C2-C7A7-4F88-858F-9E3788302D3E}" type="presParOf" srcId="{0DAF6B6A-61D9-4A75-BAC4-9C7D6AEF94B7}" destId="{7B6D6C9F-C375-4811-9A46-EB4F55C68BD7}" srcOrd="2" destOrd="0" presId="urn:microsoft.com/office/officeart/2008/layout/LinedList"/>
    <dgm:cxn modelId="{60FC469B-A527-4BF4-BD58-F3816D458A48}" type="presParOf" srcId="{6BC29843-D8F5-4ACF-BF09-A01395127FEB}" destId="{11B0BEC2-1B1D-49CF-8FDC-487757112219}" srcOrd="11" destOrd="0" presId="urn:microsoft.com/office/officeart/2008/layout/LinedList"/>
    <dgm:cxn modelId="{71575CCB-173D-49AA-BEE9-3E8A4C5CD417}" type="presParOf" srcId="{6BC29843-D8F5-4ACF-BF09-A01395127FEB}" destId="{5B89D795-0650-422C-A2D0-894AC5A0AEB0}" srcOrd="12" destOrd="0" presId="urn:microsoft.com/office/officeart/2008/layout/LinedList"/>
    <dgm:cxn modelId="{03C076E5-8A59-42D2-8500-79431235FD53}" type="presParOf" srcId="{6BC29843-D8F5-4ACF-BF09-A01395127FEB}" destId="{71612686-CE75-4E3D-BA24-C63F4FDF310E}" srcOrd="13" destOrd="0" presId="urn:microsoft.com/office/officeart/2008/layout/LinedList"/>
    <dgm:cxn modelId="{2EE361E8-C72A-499B-BFDA-DF85F75567B1}" type="presParOf" srcId="{71612686-CE75-4E3D-BA24-C63F4FDF310E}" destId="{A8128D9B-CF42-4BF5-8812-E4A21A1F7180}" srcOrd="0" destOrd="0" presId="urn:microsoft.com/office/officeart/2008/layout/LinedList"/>
    <dgm:cxn modelId="{091F5867-16C3-4357-9598-A17A93D0B452}" type="presParOf" srcId="{71612686-CE75-4E3D-BA24-C63F4FDF310E}" destId="{C40340C6-7138-4705-B2CA-592A033E5762}" srcOrd="1" destOrd="0" presId="urn:microsoft.com/office/officeart/2008/layout/LinedList"/>
    <dgm:cxn modelId="{65625E8E-9EE2-493F-BED7-BCE8920FE0F9}" type="presParOf" srcId="{71612686-CE75-4E3D-BA24-C63F4FDF310E}" destId="{5DCFCAD6-1F13-46CB-8F95-B7EB7DA76927}" srcOrd="2" destOrd="0" presId="urn:microsoft.com/office/officeart/2008/layout/LinedList"/>
    <dgm:cxn modelId="{C26B8D7C-6E66-4C1B-A4A2-E79D8E8E7CE8}" type="presParOf" srcId="{6BC29843-D8F5-4ACF-BF09-A01395127FEB}" destId="{5875AF9B-C354-40EA-B81D-14C89DA4FEFC}" srcOrd="14" destOrd="0" presId="urn:microsoft.com/office/officeart/2008/layout/LinedList"/>
    <dgm:cxn modelId="{C04880BE-81B5-4E6C-9838-0016978DD150}" type="presParOf" srcId="{6BC29843-D8F5-4ACF-BF09-A01395127FEB}" destId="{9A37AE7C-FB5B-4E12-844D-C07A6B1319DF}" srcOrd="15" destOrd="0" presId="urn:microsoft.com/office/officeart/2008/layout/LinedList"/>
    <dgm:cxn modelId="{F682D5BF-E568-44CF-BC93-86F8AB472826}" type="presParOf" srcId="{6BC29843-D8F5-4ACF-BF09-A01395127FEB}" destId="{36555D3C-2065-4994-B7F4-3EE433FF5788}" srcOrd="16" destOrd="0" presId="urn:microsoft.com/office/officeart/2008/layout/LinedList"/>
    <dgm:cxn modelId="{A825C0F3-699E-4FF0-9478-7E459441CEE1}" type="presParOf" srcId="{36555D3C-2065-4994-B7F4-3EE433FF5788}" destId="{09E8C94D-EF8D-4746-9448-53DD6CDC0897}" srcOrd="0" destOrd="0" presId="urn:microsoft.com/office/officeart/2008/layout/LinedList"/>
    <dgm:cxn modelId="{0C542C76-71A3-4F00-BF6E-188FD8CD5EF6}" type="presParOf" srcId="{36555D3C-2065-4994-B7F4-3EE433FF5788}" destId="{D1C062F8-4F2A-4292-8F59-DC752272F26E}" srcOrd="1" destOrd="0" presId="urn:microsoft.com/office/officeart/2008/layout/LinedList"/>
    <dgm:cxn modelId="{250FED7A-B127-42AD-808A-1882503EC746}" type="presParOf" srcId="{36555D3C-2065-4994-B7F4-3EE433FF5788}" destId="{05B685D3-96A2-4B76-BBAE-41059E00362B}" srcOrd="2" destOrd="0" presId="urn:microsoft.com/office/officeart/2008/layout/LinedList"/>
    <dgm:cxn modelId="{274A345D-CA2B-4B1F-B705-08CE9A5367FF}" type="presParOf" srcId="{6BC29843-D8F5-4ACF-BF09-A01395127FEB}" destId="{9AEBBA01-A957-46DC-8A1E-EAFA98379BEC}" srcOrd="17" destOrd="0" presId="urn:microsoft.com/office/officeart/2008/layout/LinedList"/>
    <dgm:cxn modelId="{DE3AF1B7-98DD-410D-87DD-D1CB412D1C04}" type="presParOf" srcId="{6BC29843-D8F5-4ACF-BF09-A01395127FEB}" destId="{927CBFB6-17D0-44B8-9568-C7DB7C39954D}" srcOrd="18"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4D934E0-DAEE-4F16-B59E-817F91C25066}" type="doc">
      <dgm:prSet loTypeId="urn:microsoft.com/office/officeart/2008/layout/AlternatingHexagons" loCatId="list" qsTypeId="urn:microsoft.com/office/officeart/2005/8/quickstyle/simple1" qsCatId="simple" csTypeId="urn:microsoft.com/office/officeart/2005/8/colors/colorful4" csCatId="colorful" phldr="1"/>
      <dgm:spPr/>
      <dgm:t>
        <a:bodyPr/>
        <a:lstStyle/>
        <a:p>
          <a:endParaRPr lang="ru-RU"/>
        </a:p>
      </dgm:t>
    </dgm:pt>
    <dgm:pt modelId="{7A3F69C7-615B-4B4D-B835-0D30CB511EA2}">
      <dgm:prSet phldrT="[Текст]" custT="1"/>
      <dgm:spPr/>
      <dgm:t>
        <a:bodyPr/>
        <a:lstStyle/>
        <a:p>
          <a:r>
            <a:rPr lang="en-US" sz="1200" b="1">
              <a:solidFill>
                <a:schemeClr val="tx1"/>
              </a:solidFill>
              <a:latin typeface="Times New Roman" panose="02020603050405020304" pitchFamily="18" charset="0"/>
              <a:cs typeface="Times New Roman" panose="02020603050405020304" pitchFamily="18" charset="0"/>
            </a:rPr>
            <a:t>2- ko'rsatkich: TEEP (Total Effective Equipment Performance - Uskunaning umumiy samarali ishlashi)</a:t>
          </a:r>
          <a:endParaRPr lang="ru-RU" sz="1200" dirty="0">
            <a:solidFill>
              <a:schemeClr val="tx1"/>
            </a:solidFill>
            <a:latin typeface="Times New Roman" panose="02020603050405020304" pitchFamily="18" charset="0"/>
            <a:cs typeface="Times New Roman" panose="02020603050405020304" pitchFamily="18" charset="0"/>
          </a:endParaRPr>
        </a:p>
      </dgm:t>
    </dgm:pt>
    <dgm:pt modelId="{EF0276AE-3CA8-4681-AD02-9B86357F584B}" type="parTrans" cxnId="{459AF6E5-084B-46F1-97E4-E0504A4E0855}">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E99409B0-F0D6-4D71-B904-68B15B8AFDC2}" type="sibTrans" cxnId="{459AF6E5-084B-46F1-97E4-E0504A4E0855}">
      <dgm:prSet custT="1"/>
      <dgm:spPr/>
      <dgm:t>
        <a:bodyPr/>
        <a:lstStyle/>
        <a:p>
          <a:r>
            <a:rPr lang="en-US" sz="1200" b="1">
              <a:solidFill>
                <a:schemeClr val="tx1"/>
              </a:solidFill>
              <a:latin typeface="Times New Roman" panose="02020603050405020304" pitchFamily="18" charset="0"/>
              <a:cs typeface="Times New Roman" panose="02020603050405020304" pitchFamily="18" charset="0"/>
            </a:rPr>
            <a:t>1- ko'rsatkich: OEE (Umumiy uskuna samaradorligi)</a:t>
          </a:r>
          <a:r>
            <a:rPr lang="en-US" sz="1200">
              <a:solidFill>
                <a:schemeClr val="tx1"/>
              </a:solidFill>
              <a:latin typeface="Times New Roman" panose="02020603050405020304" pitchFamily="18" charset="0"/>
              <a:cs typeface="Times New Roman" panose="02020603050405020304" pitchFamily="18" charset="0"/>
            </a:rPr>
            <a:t>.</a:t>
          </a:r>
          <a:endParaRPr lang="ru-RU" sz="1200" dirty="0">
            <a:solidFill>
              <a:schemeClr val="tx1"/>
            </a:solidFill>
            <a:latin typeface="Times New Roman" panose="02020603050405020304" pitchFamily="18" charset="0"/>
            <a:cs typeface="Times New Roman" panose="02020603050405020304" pitchFamily="18" charset="0"/>
          </a:endParaRPr>
        </a:p>
      </dgm:t>
    </dgm:pt>
    <dgm:pt modelId="{8725493D-4671-47F5-A37B-86635A57009B}">
      <dgm:prSet phldrT="[Текст]" custT="1"/>
      <dgm:spPr/>
      <dgm:t>
        <a:bodyPr/>
        <a:lstStyle/>
        <a:p>
          <a:r>
            <a:rPr lang="en-US" sz="1200" b="1">
              <a:solidFill>
                <a:schemeClr val="tx1"/>
              </a:solidFill>
              <a:latin typeface="Times New Roman" panose="02020603050405020304" pitchFamily="18" charset="0"/>
              <a:cs typeface="Times New Roman" panose="02020603050405020304" pitchFamily="18" charset="0"/>
            </a:rPr>
            <a:t>4- ko'rsatkich: IMKONIYAT.</a:t>
          </a:r>
          <a:endParaRPr lang="ru-RU" sz="1200" dirty="0">
            <a:solidFill>
              <a:schemeClr val="tx1"/>
            </a:solidFill>
            <a:latin typeface="Times New Roman" panose="02020603050405020304" pitchFamily="18" charset="0"/>
            <a:cs typeface="Times New Roman" panose="02020603050405020304" pitchFamily="18" charset="0"/>
          </a:endParaRPr>
        </a:p>
      </dgm:t>
    </dgm:pt>
    <dgm:pt modelId="{0CF042C2-0D3C-4EAC-A495-9D529FE091C5}" type="parTrans" cxnId="{38F5A17C-FF72-4003-8EDE-020D87E2D0B5}">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AB5B84CA-BA85-45A4-87D0-357580E616EC}" type="sibTrans" cxnId="{38F5A17C-FF72-4003-8EDE-020D87E2D0B5}">
      <dgm:prSet custT="1"/>
      <dgm:spPr/>
      <dgm:t>
        <a:bodyPr/>
        <a:lstStyle/>
        <a:p>
          <a:r>
            <a:rPr lang="en-US" sz="1200">
              <a:solidFill>
                <a:schemeClr val="tx1"/>
              </a:solidFill>
              <a:latin typeface="Times New Roman" panose="02020603050405020304" pitchFamily="18" charset="0"/>
              <a:cs typeface="Times New Roman" panose="02020603050405020304" pitchFamily="18" charset="0"/>
            </a:rPr>
            <a:t> </a:t>
          </a:r>
          <a:r>
            <a:rPr lang="en-US" sz="1200" b="1">
              <a:solidFill>
                <a:schemeClr val="tx1"/>
              </a:solidFill>
              <a:latin typeface="Times New Roman" panose="02020603050405020304" pitchFamily="18" charset="0"/>
              <a:cs typeface="Times New Roman" panose="02020603050405020304" pitchFamily="18" charset="0"/>
            </a:rPr>
            <a:t>3-ko'rsatkich: TEEP ko'rsatkichining yuklash qismi</a:t>
          </a:r>
          <a:endParaRPr lang="ru-RU" sz="1200" dirty="0">
            <a:solidFill>
              <a:schemeClr val="tx1"/>
            </a:solidFill>
            <a:latin typeface="Times New Roman" panose="02020603050405020304" pitchFamily="18" charset="0"/>
            <a:cs typeface="Times New Roman" panose="02020603050405020304" pitchFamily="18" charset="0"/>
          </a:endParaRPr>
        </a:p>
      </dgm:t>
    </dgm:pt>
    <dgm:pt modelId="{A6BFD7D0-7751-4B3A-940C-60B3AC851689}">
      <dgm:prSet phldrT="[Текст]" phldr="1" custT="1"/>
      <dgm:spPr/>
      <dgm:t>
        <a:bodyPr/>
        <a:lstStyle/>
        <a:p>
          <a:endParaRPr lang="ru-RU" sz="1200" dirty="0">
            <a:solidFill>
              <a:schemeClr val="tx1"/>
            </a:solidFill>
            <a:latin typeface="Times New Roman" panose="02020603050405020304" pitchFamily="18" charset="0"/>
            <a:cs typeface="Times New Roman" panose="02020603050405020304" pitchFamily="18" charset="0"/>
          </a:endParaRPr>
        </a:p>
      </dgm:t>
    </dgm:pt>
    <dgm:pt modelId="{5BB567CA-0215-4684-A7F4-FBA15D84B402}" type="parTrans" cxnId="{AD7C4C96-BDC6-4077-8E99-75D46760551B}">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7CF8F350-8631-4AD5-A5A6-CA8E1D217192}" type="sibTrans" cxnId="{AD7C4C96-BDC6-4077-8E99-75D46760551B}">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FD578BF0-0A0C-495F-80D5-055A1A0525DC}">
      <dgm:prSet phldrT="[Текст]" custT="1"/>
      <dgm:spPr/>
      <dgm:t>
        <a:bodyPr/>
        <a:lstStyle/>
        <a:p>
          <a:r>
            <a:rPr lang="en-US" sz="1200" b="1">
              <a:solidFill>
                <a:schemeClr val="tx1"/>
              </a:solidFill>
              <a:latin typeface="Times New Roman" panose="02020603050405020304" pitchFamily="18" charset="0"/>
              <a:cs typeface="Times New Roman" panose="02020603050405020304" pitchFamily="18" charset="0"/>
            </a:rPr>
            <a:t>5-ko’rsatkich: NATIYJAVIYLIK.</a:t>
          </a:r>
          <a:endParaRPr lang="ru-RU" sz="1200" dirty="0">
            <a:solidFill>
              <a:schemeClr val="tx1"/>
            </a:solidFill>
            <a:latin typeface="Times New Roman" panose="02020603050405020304" pitchFamily="18" charset="0"/>
            <a:cs typeface="Times New Roman" panose="02020603050405020304" pitchFamily="18" charset="0"/>
          </a:endParaRPr>
        </a:p>
      </dgm:t>
    </dgm:pt>
    <dgm:pt modelId="{574B68AF-7885-4E28-8F18-648BC49A8469}" type="parTrans" cxnId="{E4532AA9-4A1F-4FF2-B8D3-B1155D44D63F}">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0D121C8C-CFAF-40CC-B094-652A49A004EE}" type="sibTrans" cxnId="{E4532AA9-4A1F-4FF2-B8D3-B1155D44D63F}">
      <dgm:prSet custT="1"/>
      <dgm:spPr/>
      <dgm:t>
        <a:bodyPr/>
        <a:lstStyle/>
        <a:p>
          <a:r>
            <a:rPr lang="en-US" sz="1200" dirty="0">
              <a:solidFill>
                <a:schemeClr val="tx1"/>
              </a:solidFill>
              <a:latin typeface="Times New Roman" panose="02020603050405020304" pitchFamily="18" charset="0"/>
              <a:cs typeface="Times New Roman" panose="02020603050405020304" pitchFamily="18" charset="0"/>
            </a:rPr>
            <a:t> </a:t>
          </a:r>
          <a:r>
            <a:rPr lang="en-US" sz="1200" b="1" dirty="0">
              <a:solidFill>
                <a:schemeClr val="tx1"/>
              </a:solidFill>
              <a:latin typeface="Times New Roman" panose="02020603050405020304" pitchFamily="18" charset="0"/>
              <a:cs typeface="Times New Roman" panose="02020603050405020304" pitchFamily="18" charset="0"/>
            </a:rPr>
            <a:t>6-ko'rsatkich: </a:t>
          </a:r>
          <a:r>
            <a:rPr lang="en-US" sz="1200" b="1" dirty="0" err="1">
              <a:solidFill>
                <a:schemeClr val="tx1"/>
              </a:solidFill>
              <a:latin typeface="Times New Roman" panose="02020603050405020304" pitchFamily="18" charset="0"/>
              <a:cs typeface="Times New Roman" panose="02020603050405020304" pitchFamily="18" charset="0"/>
            </a:rPr>
            <a:t>Sifat</a:t>
          </a:r>
          <a:r>
            <a:rPr lang="en-US" sz="1200" b="1" dirty="0">
              <a:solidFill>
                <a:schemeClr val="tx1"/>
              </a:solidFill>
              <a:latin typeface="Times New Roman" panose="02020603050405020304" pitchFamily="18" charset="0"/>
              <a:cs typeface="Times New Roman" panose="02020603050405020304" pitchFamily="18" charset="0"/>
            </a:rPr>
            <a:t>.</a:t>
          </a:r>
          <a:endParaRPr lang="ru-RU" sz="1200" dirty="0">
            <a:solidFill>
              <a:schemeClr val="tx1"/>
            </a:solidFill>
            <a:latin typeface="Times New Roman" panose="02020603050405020304" pitchFamily="18" charset="0"/>
            <a:cs typeface="Times New Roman" panose="02020603050405020304" pitchFamily="18" charset="0"/>
          </a:endParaRPr>
        </a:p>
      </dgm:t>
    </dgm:pt>
    <dgm:pt modelId="{2BFE7A3B-535C-4172-83F7-926502459B57}" type="pres">
      <dgm:prSet presAssocID="{04D934E0-DAEE-4F16-B59E-817F91C25066}" presName="Name0" presStyleCnt="0">
        <dgm:presLayoutVars>
          <dgm:chMax/>
          <dgm:chPref/>
          <dgm:dir/>
          <dgm:animLvl val="lvl"/>
        </dgm:presLayoutVars>
      </dgm:prSet>
      <dgm:spPr/>
    </dgm:pt>
    <dgm:pt modelId="{88E9905D-D33F-467C-91CC-20A478EFA423}" type="pres">
      <dgm:prSet presAssocID="{7A3F69C7-615B-4B4D-B835-0D30CB511EA2}" presName="composite" presStyleCnt="0"/>
      <dgm:spPr/>
    </dgm:pt>
    <dgm:pt modelId="{7783398A-6569-4385-AB8B-DE912C35905C}" type="pres">
      <dgm:prSet presAssocID="{7A3F69C7-615B-4B4D-B835-0D30CB511EA2}" presName="Parent1" presStyleLbl="node1" presStyleIdx="0" presStyleCnt="6">
        <dgm:presLayoutVars>
          <dgm:chMax val="1"/>
          <dgm:chPref val="1"/>
          <dgm:bulletEnabled val="1"/>
        </dgm:presLayoutVars>
      </dgm:prSet>
      <dgm:spPr/>
    </dgm:pt>
    <dgm:pt modelId="{06BB86C8-4995-4C58-A08B-2864EFC6A0B8}" type="pres">
      <dgm:prSet presAssocID="{7A3F69C7-615B-4B4D-B835-0D30CB511EA2}" presName="Childtext1" presStyleLbl="revTx" presStyleIdx="0" presStyleCnt="3">
        <dgm:presLayoutVars>
          <dgm:chMax val="0"/>
          <dgm:chPref val="0"/>
          <dgm:bulletEnabled val="1"/>
        </dgm:presLayoutVars>
      </dgm:prSet>
      <dgm:spPr/>
    </dgm:pt>
    <dgm:pt modelId="{4755D816-FCF7-47BB-B321-57FDEEC2AAC9}" type="pres">
      <dgm:prSet presAssocID="{7A3F69C7-615B-4B4D-B835-0D30CB511EA2}" presName="BalanceSpacing" presStyleCnt="0"/>
      <dgm:spPr/>
    </dgm:pt>
    <dgm:pt modelId="{D5B0D957-9C62-43E6-AC7F-7F1985DEE371}" type="pres">
      <dgm:prSet presAssocID="{7A3F69C7-615B-4B4D-B835-0D30CB511EA2}" presName="BalanceSpacing1" presStyleCnt="0"/>
      <dgm:spPr/>
    </dgm:pt>
    <dgm:pt modelId="{D48AB9AC-69A1-4A2B-9012-85A8F64F45D0}" type="pres">
      <dgm:prSet presAssocID="{E99409B0-F0D6-4D71-B904-68B15B8AFDC2}" presName="Accent1Text" presStyleLbl="node1" presStyleIdx="1" presStyleCnt="6" custScaleX="103161" custScaleY="100408"/>
      <dgm:spPr/>
    </dgm:pt>
    <dgm:pt modelId="{A3324254-EE7C-46AB-8BE0-936A4A449794}" type="pres">
      <dgm:prSet presAssocID="{E99409B0-F0D6-4D71-B904-68B15B8AFDC2}" presName="spaceBetweenRectangles" presStyleCnt="0"/>
      <dgm:spPr/>
    </dgm:pt>
    <dgm:pt modelId="{4E605496-0284-49B6-905E-A40429DA3FA6}" type="pres">
      <dgm:prSet presAssocID="{8725493D-4671-47F5-A37B-86635A57009B}" presName="composite" presStyleCnt="0"/>
      <dgm:spPr/>
    </dgm:pt>
    <dgm:pt modelId="{0785C12A-132A-49C0-931D-45CB03D07733}" type="pres">
      <dgm:prSet presAssocID="{8725493D-4671-47F5-A37B-86635A57009B}" presName="Parent1" presStyleLbl="node1" presStyleIdx="2" presStyleCnt="6" custLinFactNeighborX="52615" custLinFactNeighborY="84226">
        <dgm:presLayoutVars>
          <dgm:chMax val="1"/>
          <dgm:chPref val="1"/>
          <dgm:bulletEnabled val="1"/>
        </dgm:presLayoutVars>
      </dgm:prSet>
      <dgm:spPr/>
    </dgm:pt>
    <dgm:pt modelId="{FB60BBEF-E32A-4181-977B-007D7B52C38B}" type="pres">
      <dgm:prSet presAssocID="{8725493D-4671-47F5-A37B-86635A57009B}" presName="Childtext1" presStyleLbl="revTx" presStyleIdx="1" presStyleCnt="3">
        <dgm:presLayoutVars>
          <dgm:chMax val="0"/>
          <dgm:chPref val="0"/>
          <dgm:bulletEnabled val="1"/>
        </dgm:presLayoutVars>
      </dgm:prSet>
      <dgm:spPr/>
    </dgm:pt>
    <dgm:pt modelId="{2453C7DA-0026-4DED-8DDB-2340813C46C1}" type="pres">
      <dgm:prSet presAssocID="{8725493D-4671-47F5-A37B-86635A57009B}" presName="BalanceSpacing" presStyleCnt="0"/>
      <dgm:spPr/>
    </dgm:pt>
    <dgm:pt modelId="{DD992D34-584B-42B4-8925-A66BFF0D447E}" type="pres">
      <dgm:prSet presAssocID="{8725493D-4671-47F5-A37B-86635A57009B}" presName="BalanceSpacing1" presStyleCnt="0"/>
      <dgm:spPr/>
    </dgm:pt>
    <dgm:pt modelId="{F3ECC8D5-E291-4F53-BEC1-EA4B8918857F}" type="pres">
      <dgm:prSet presAssocID="{AB5B84CA-BA85-45A4-87D0-357580E616EC}" presName="Accent1Text" presStyleLbl="node1" presStyleIdx="3" presStyleCnt="6" custScaleX="97988" custScaleY="101063"/>
      <dgm:spPr/>
    </dgm:pt>
    <dgm:pt modelId="{2214705D-2213-4C7E-8AE4-7E75AA361B44}" type="pres">
      <dgm:prSet presAssocID="{AB5B84CA-BA85-45A4-87D0-357580E616EC}" presName="spaceBetweenRectangles" presStyleCnt="0"/>
      <dgm:spPr/>
    </dgm:pt>
    <dgm:pt modelId="{8B5E17EE-9B8F-45E8-B693-13167087EEFA}" type="pres">
      <dgm:prSet presAssocID="{FD578BF0-0A0C-495F-80D5-055A1A0525DC}" presName="composite" presStyleCnt="0"/>
      <dgm:spPr/>
    </dgm:pt>
    <dgm:pt modelId="{7C13ADC5-1C8D-467A-8B12-3F118018A84E}" type="pres">
      <dgm:prSet presAssocID="{FD578BF0-0A0C-495F-80D5-055A1A0525DC}" presName="Parent1" presStyleLbl="node1" presStyleIdx="4" presStyleCnt="6" custLinFactX="-4652" custLinFactNeighborX="-100000" custLinFactNeighborY="-1821">
        <dgm:presLayoutVars>
          <dgm:chMax val="1"/>
          <dgm:chPref val="1"/>
          <dgm:bulletEnabled val="1"/>
        </dgm:presLayoutVars>
      </dgm:prSet>
      <dgm:spPr/>
    </dgm:pt>
    <dgm:pt modelId="{A3EF8E03-D372-4A70-A51E-2EDB934D8D9F}" type="pres">
      <dgm:prSet presAssocID="{FD578BF0-0A0C-495F-80D5-055A1A0525DC}" presName="Childtext1" presStyleLbl="revTx" presStyleIdx="2" presStyleCnt="3">
        <dgm:presLayoutVars>
          <dgm:chMax val="0"/>
          <dgm:chPref val="0"/>
          <dgm:bulletEnabled val="1"/>
        </dgm:presLayoutVars>
      </dgm:prSet>
      <dgm:spPr/>
    </dgm:pt>
    <dgm:pt modelId="{8D3B0BF1-2544-4B61-B305-038862263246}" type="pres">
      <dgm:prSet presAssocID="{FD578BF0-0A0C-495F-80D5-055A1A0525DC}" presName="BalanceSpacing" presStyleCnt="0"/>
      <dgm:spPr/>
    </dgm:pt>
    <dgm:pt modelId="{44BE0140-2D79-4F60-9D9B-B27A35BAB6F0}" type="pres">
      <dgm:prSet presAssocID="{FD578BF0-0A0C-495F-80D5-055A1A0525DC}" presName="BalanceSpacing1" presStyleCnt="0"/>
      <dgm:spPr/>
    </dgm:pt>
    <dgm:pt modelId="{C841DFBE-FB10-4060-841C-CA194F2E9B14}" type="pres">
      <dgm:prSet presAssocID="{0D121C8C-CFAF-40CC-B094-652A49A004EE}" presName="Accent1Text" presStyleLbl="node1" presStyleIdx="5" presStyleCnt="6" custFlipVert="1" custFlipHor="1" custScaleX="103779" custScaleY="96012" custLinFactNeighborX="-52326" custLinFactNeighborY="-83763"/>
      <dgm:spPr/>
    </dgm:pt>
  </dgm:ptLst>
  <dgm:cxnLst>
    <dgm:cxn modelId="{1301A920-6E32-444E-BC8C-CB42730BFEA2}" type="presOf" srcId="{A6BFD7D0-7751-4B3A-940C-60B3AC851689}" destId="{FB60BBEF-E32A-4181-977B-007D7B52C38B}" srcOrd="0" destOrd="0" presId="urn:microsoft.com/office/officeart/2008/layout/AlternatingHexagons"/>
    <dgm:cxn modelId="{AC8E1851-8A74-4B1C-A733-92801033EE13}" type="presOf" srcId="{FD578BF0-0A0C-495F-80D5-055A1A0525DC}" destId="{7C13ADC5-1C8D-467A-8B12-3F118018A84E}" srcOrd="0" destOrd="0" presId="urn:microsoft.com/office/officeart/2008/layout/AlternatingHexagons"/>
    <dgm:cxn modelId="{32CC037B-163E-4188-9CF2-98BCBD9108AF}" type="presOf" srcId="{AB5B84CA-BA85-45A4-87D0-357580E616EC}" destId="{F3ECC8D5-E291-4F53-BEC1-EA4B8918857F}" srcOrd="0" destOrd="0" presId="urn:microsoft.com/office/officeart/2008/layout/AlternatingHexagons"/>
    <dgm:cxn modelId="{38F5A17C-FF72-4003-8EDE-020D87E2D0B5}" srcId="{04D934E0-DAEE-4F16-B59E-817F91C25066}" destId="{8725493D-4671-47F5-A37B-86635A57009B}" srcOrd="1" destOrd="0" parTransId="{0CF042C2-0D3C-4EAC-A495-9D529FE091C5}" sibTransId="{AB5B84CA-BA85-45A4-87D0-357580E616EC}"/>
    <dgm:cxn modelId="{71DE0289-2735-4733-AEEC-8C0CAA7A73D8}" type="presOf" srcId="{04D934E0-DAEE-4F16-B59E-817F91C25066}" destId="{2BFE7A3B-535C-4172-83F7-926502459B57}" srcOrd="0" destOrd="0" presId="urn:microsoft.com/office/officeart/2008/layout/AlternatingHexagons"/>
    <dgm:cxn modelId="{AD7C4C96-BDC6-4077-8E99-75D46760551B}" srcId="{8725493D-4671-47F5-A37B-86635A57009B}" destId="{A6BFD7D0-7751-4B3A-940C-60B3AC851689}" srcOrd="0" destOrd="0" parTransId="{5BB567CA-0215-4684-A7F4-FBA15D84B402}" sibTransId="{7CF8F350-8631-4AD5-A5A6-CA8E1D217192}"/>
    <dgm:cxn modelId="{E4532AA9-4A1F-4FF2-B8D3-B1155D44D63F}" srcId="{04D934E0-DAEE-4F16-B59E-817F91C25066}" destId="{FD578BF0-0A0C-495F-80D5-055A1A0525DC}" srcOrd="2" destOrd="0" parTransId="{574B68AF-7885-4E28-8F18-648BC49A8469}" sibTransId="{0D121C8C-CFAF-40CC-B094-652A49A004EE}"/>
    <dgm:cxn modelId="{6DE634B1-4234-42A1-BB4D-78AA8E50F308}" type="presOf" srcId="{8725493D-4671-47F5-A37B-86635A57009B}" destId="{0785C12A-132A-49C0-931D-45CB03D07733}" srcOrd="0" destOrd="0" presId="urn:microsoft.com/office/officeart/2008/layout/AlternatingHexagons"/>
    <dgm:cxn modelId="{637736BE-5802-456E-AFBC-AAAD7EF1712D}" type="presOf" srcId="{E99409B0-F0D6-4D71-B904-68B15B8AFDC2}" destId="{D48AB9AC-69A1-4A2B-9012-85A8F64F45D0}" srcOrd="0" destOrd="0" presId="urn:microsoft.com/office/officeart/2008/layout/AlternatingHexagons"/>
    <dgm:cxn modelId="{D51000DE-B467-476E-9A7A-A4CCAFC876E5}" type="presOf" srcId="{7A3F69C7-615B-4B4D-B835-0D30CB511EA2}" destId="{7783398A-6569-4385-AB8B-DE912C35905C}" srcOrd="0" destOrd="0" presId="urn:microsoft.com/office/officeart/2008/layout/AlternatingHexagons"/>
    <dgm:cxn modelId="{265839E4-F133-46F2-98B4-AE68468F5156}" type="presOf" srcId="{0D121C8C-CFAF-40CC-B094-652A49A004EE}" destId="{C841DFBE-FB10-4060-841C-CA194F2E9B14}" srcOrd="0" destOrd="0" presId="urn:microsoft.com/office/officeart/2008/layout/AlternatingHexagons"/>
    <dgm:cxn modelId="{459AF6E5-084B-46F1-97E4-E0504A4E0855}" srcId="{04D934E0-DAEE-4F16-B59E-817F91C25066}" destId="{7A3F69C7-615B-4B4D-B835-0D30CB511EA2}" srcOrd="0" destOrd="0" parTransId="{EF0276AE-3CA8-4681-AD02-9B86357F584B}" sibTransId="{E99409B0-F0D6-4D71-B904-68B15B8AFDC2}"/>
    <dgm:cxn modelId="{9901632B-0FFD-41EC-8646-60A069BB4E53}" type="presParOf" srcId="{2BFE7A3B-535C-4172-83F7-926502459B57}" destId="{88E9905D-D33F-467C-91CC-20A478EFA423}" srcOrd="0" destOrd="0" presId="urn:microsoft.com/office/officeart/2008/layout/AlternatingHexagons"/>
    <dgm:cxn modelId="{89C7F532-6C6B-4B46-9FE0-B55B12EAE0A6}" type="presParOf" srcId="{88E9905D-D33F-467C-91CC-20A478EFA423}" destId="{7783398A-6569-4385-AB8B-DE912C35905C}" srcOrd="0" destOrd="0" presId="urn:microsoft.com/office/officeart/2008/layout/AlternatingHexagons"/>
    <dgm:cxn modelId="{33875FDF-0068-4038-BEEF-5819AB45D3A4}" type="presParOf" srcId="{88E9905D-D33F-467C-91CC-20A478EFA423}" destId="{06BB86C8-4995-4C58-A08B-2864EFC6A0B8}" srcOrd="1" destOrd="0" presId="urn:microsoft.com/office/officeart/2008/layout/AlternatingHexagons"/>
    <dgm:cxn modelId="{0F1E08D7-4CFC-4178-A0DC-1360383CB348}" type="presParOf" srcId="{88E9905D-D33F-467C-91CC-20A478EFA423}" destId="{4755D816-FCF7-47BB-B321-57FDEEC2AAC9}" srcOrd="2" destOrd="0" presId="urn:microsoft.com/office/officeart/2008/layout/AlternatingHexagons"/>
    <dgm:cxn modelId="{642A71F7-7372-44DE-8EB0-3FB90E093466}" type="presParOf" srcId="{88E9905D-D33F-467C-91CC-20A478EFA423}" destId="{D5B0D957-9C62-43E6-AC7F-7F1985DEE371}" srcOrd="3" destOrd="0" presId="urn:microsoft.com/office/officeart/2008/layout/AlternatingHexagons"/>
    <dgm:cxn modelId="{E891D737-F8EE-4B3C-ADB4-7D67ED9C55BA}" type="presParOf" srcId="{88E9905D-D33F-467C-91CC-20A478EFA423}" destId="{D48AB9AC-69A1-4A2B-9012-85A8F64F45D0}" srcOrd="4" destOrd="0" presId="urn:microsoft.com/office/officeart/2008/layout/AlternatingHexagons"/>
    <dgm:cxn modelId="{70D0F5FC-C168-4213-8A91-724B9BB03762}" type="presParOf" srcId="{2BFE7A3B-535C-4172-83F7-926502459B57}" destId="{A3324254-EE7C-46AB-8BE0-936A4A449794}" srcOrd="1" destOrd="0" presId="urn:microsoft.com/office/officeart/2008/layout/AlternatingHexagons"/>
    <dgm:cxn modelId="{5A74BCB7-3AC9-477B-AC67-AB1B2E3D0B14}" type="presParOf" srcId="{2BFE7A3B-535C-4172-83F7-926502459B57}" destId="{4E605496-0284-49B6-905E-A40429DA3FA6}" srcOrd="2" destOrd="0" presId="urn:microsoft.com/office/officeart/2008/layout/AlternatingHexagons"/>
    <dgm:cxn modelId="{5228E7EA-9AA9-4476-958D-033711D59633}" type="presParOf" srcId="{4E605496-0284-49B6-905E-A40429DA3FA6}" destId="{0785C12A-132A-49C0-931D-45CB03D07733}" srcOrd="0" destOrd="0" presId="urn:microsoft.com/office/officeart/2008/layout/AlternatingHexagons"/>
    <dgm:cxn modelId="{50399145-9089-4FD1-90C1-1E3F9BFEAA08}" type="presParOf" srcId="{4E605496-0284-49B6-905E-A40429DA3FA6}" destId="{FB60BBEF-E32A-4181-977B-007D7B52C38B}" srcOrd="1" destOrd="0" presId="urn:microsoft.com/office/officeart/2008/layout/AlternatingHexagons"/>
    <dgm:cxn modelId="{02F1DD44-2588-4796-8EB5-02643A795221}" type="presParOf" srcId="{4E605496-0284-49B6-905E-A40429DA3FA6}" destId="{2453C7DA-0026-4DED-8DDB-2340813C46C1}" srcOrd="2" destOrd="0" presId="urn:microsoft.com/office/officeart/2008/layout/AlternatingHexagons"/>
    <dgm:cxn modelId="{FDE182E7-E08C-43CE-B4E8-20AA8B3214D4}" type="presParOf" srcId="{4E605496-0284-49B6-905E-A40429DA3FA6}" destId="{DD992D34-584B-42B4-8925-A66BFF0D447E}" srcOrd="3" destOrd="0" presId="urn:microsoft.com/office/officeart/2008/layout/AlternatingHexagons"/>
    <dgm:cxn modelId="{96113AB4-B9F4-4328-B74F-013202240D9C}" type="presParOf" srcId="{4E605496-0284-49B6-905E-A40429DA3FA6}" destId="{F3ECC8D5-E291-4F53-BEC1-EA4B8918857F}" srcOrd="4" destOrd="0" presId="urn:microsoft.com/office/officeart/2008/layout/AlternatingHexagons"/>
    <dgm:cxn modelId="{57CD2803-88CB-4219-BB64-3A4C09F62599}" type="presParOf" srcId="{2BFE7A3B-535C-4172-83F7-926502459B57}" destId="{2214705D-2213-4C7E-8AE4-7E75AA361B44}" srcOrd="3" destOrd="0" presId="urn:microsoft.com/office/officeart/2008/layout/AlternatingHexagons"/>
    <dgm:cxn modelId="{9664CAE5-39BE-4BE7-AB6D-B7D442B28148}" type="presParOf" srcId="{2BFE7A3B-535C-4172-83F7-926502459B57}" destId="{8B5E17EE-9B8F-45E8-B693-13167087EEFA}" srcOrd="4" destOrd="0" presId="urn:microsoft.com/office/officeart/2008/layout/AlternatingHexagons"/>
    <dgm:cxn modelId="{CA77B437-8E1E-48A5-ADA2-4B7DA647091A}" type="presParOf" srcId="{8B5E17EE-9B8F-45E8-B693-13167087EEFA}" destId="{7C13ADC5-1C8D-467A-8B12-3F118018A84E}" srcOrd="0" destOrd="0" presId="urn:microsoft.com/office/officeart/2008/layout/AlternatingHexagons"/>
    <dgm:cxn modelId="{AE6B8226-1BB5-4D37-ADA6-F8BF344F4A7B}" type="presParOf" srcId="{8B5E17EE-9B8F-45E8-B693-13167087EEFA}" destId="{A3EF8E03-D372-4A70-A51E-2EDB934D8D9F}" srcOrd="1" destOrd="0" presId="urn:microsoft.com/office/officeart/2008/layout/AlternatingHexagons"/>
    <dgm:cxn modelId="{323F9169-772B-444C-AB0A-DE7B98D16EEC}" type="presParOf" srcId="{8B5E17EE-9B8F-45E8-B693-13167087EEFA}" destId="{8D3B0BF1-2544-4B61-B305-038862263246}" srcOrd="2" destOrd="0" presId="urn:microsoft.com/office/officeart/2008/layout/AlternatingHexagons"/>
    <dgm:cxn modelId="{5BDB452B-B5C0-4115-8FC0-F9B0A648D603}" type="presParOf" srcId="{8B5E17EE-9B8F-45E8-B693-13167087EEFA}" destId="{44BE0140-2D79-4F60-9D9B-B27A35BAB6F0}" srcOrd="3" destOrd="0" presId="urn:microsoft.com/office/officeart/2008/layout/AlternatingHexagons"/>
    <dgm:cxn modelId="{623C2F7E-E044-4EC8-BDBC-8078388C035B}" type="presParOf" srcId="{8B5E17EE-9B8F-45E8-B693-13167087EEFA}" destId="{C841DFBE-FB10-4060-841C-CA194F2E9B14}"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305B8A8-5EAB-4F66-9886-A5B0D0D75E09}"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FF1C9811-0750-4FE8-AF02-3712FEEB4FBD}">
      <dgm:prSet phldrT="[Текст]"/>
      <dgm:spPr/>
      <dgm:t>
        <a:bodyPr/>
        <a:lstStyle/>
        <a:p>
          <a:r>
            <a:rPr lang="en-US" dirty="0" err="1">
              <a:solidFill>
                <a:schemeClr val="tx1"/>
              </a:solidFill>
            </a:rPr>
            <a:t>Yalpi</a:t>
          </a:r>
          <a:r>
            <a:rPr lang="en-US" dirty="0">
              <a:solidFill>
                <a:schemeClr val="tx1"/>
              </a:solidFill>
            </a:rPr>
            <a:t> </a:t>
          </a:r>
          <a:r>
            <a:rPr lang="en-US" dirty="0" err="1">
              <a:solidFill>
                <a:schemeClr val="tx1"/>
              </a:solidFill>
            </a:rPr>
            <a:t>ish</a:t>
          </a:r>
          <a:r>
            <a:rPr lang="en-US" dirty="0">
              <a:solidFill>
                <a:schemeClr val="tx1"/>
              </a:solidFill>
            </a:rPr>
            <a:t> </a:t>
          </a:r>
          <a:r>
            <a:rPr lang="en-US" dirty="0" err="1">
              <a:solidFill>
                <a:schemeClr val="tx1"/>
              </a:solidFill>
            </a:rPr>
            <a:t>vaqtini</a:t>
          </a:r>
          <a:r>
            <a:rPr lang="en-US" dirty="0">
              <a:solidFill>
                <a:schemeClr val="tx1"/>
              </a:solidFill>
            </a:rPr>
            <a:t> </a:t>
          </a:r>
          <a:r>
            <a:rPr lang="en-US" dirty="0" err="1">
              <a:solidFill>
                <a:schemeClr val="tx1"/>
              </a:solidFill>
            </a:rPr>
            <a:t>tekshiring</a:t>
          </a:r>
          <a:endParaRPr lang="ru-RU" dirty="0">
            <a:solidFill>
              <a:schemeClr val="tx1"/>
            </a:solidFill>
          </a:endParaRPr>
        </a:p>
      </dgm:t>
    </dgm:pt>
    <dgm:pt modelId="{A1659588-001F-4471-A2DC-EFCF1EDD48A4}" type="parTrans" cxnId="{A4109D11-7B06-4423-8EBD-53C791C08DF9}">
      <dgm:prSet/>
      <dgm:spPr/>
      <dgm:t>
        <a:bodyPr/>
        <a:lstStyle/>
        <a:p>
          <a:endParaRPr lang="ru-RU"/>
        </a:p>
      </dgm:t>
    </dgm:pt>
    <dgm:pt modelId="{D4C9D12F-649D-4415-BB64-61188FA0AABF}" type="sibTrans" cxnId="{A4109D11-7B06-4423-8EBD-53C791C08DF9}">
      <dgm:prSet/>
      <dgm:spPr/>
      <dgm:t>
        <a:bodyPr/>
        <a:lstStyle/>
        <a:p>
          <a:endParaRPr lang="ru-RU"/>
        </a:p>
      </dgm:t>
    </dgm:pt>
    <dgm:pt modelId="{AFE147FD-357A-4329-9341-1506AEAA8945}">
      <dgm:prSet phldrT="[Текст]"/>
      <dgm:spPr/>
      <dgm:t>
        <a:bodyPr/>
        <a:lstStyle/>
        <a:p>
          <a:r>
            <a:rPr lang="en-US" dirty="0" err="1">
              <a:solidFill>
                <a:schemeClr val="tx1"/>
              </a:solidFill>
            </a:rPr>
            <a:t>Ma'muriyat</a:t>
          </a:r>
          <a:endParaRPr lang="ru-RU" dirty="0">
            <a:solidFill>
              <a:schemeClr val="tx1"/>
            </a:solidFill>
          </a:endParaRPr>
        </a:p>
      </dgm:t>
    </dgm:pt>
    <dgm:pt modelId="{F4E09598-AAE9-4147-9DCC-B151AB501743}" type="parTrans" cxnId="{6D9023F7-1430-433B-8627-B99F9EAF68F7}">
      <dgm:prSet/>
      <dgm:spPr/>
      <dgm:t>
        <a:bodyPr/>
        <a:lstStyle/>
        <a:p>
          <a:endParaRPr lang="ru-RU"/>
        </a:p>
      </dgm:t>
    </dgm:pt>
    <dgm:pt modelId="{480115B1-FD14-4FA8-93FD-AC269B064C55}" type="sibTrans" cxnId="{6D9023F7-1430-433B-8627-B99F9EAF68F7}">
      <dgm:prSet/>
      <dgm:spPr/>
      <dgm:t>
        <a:bodyPr/>
        <a:lstStyle/>
        <a:p>
          <a:endParaRPr lang="ru-RU"/>
        </a:p>
      </dgm:t>
    </dgm:pt>
    <dgm:pt modelId="{E5DA3E9D-A87F-40CE-B6DE-F89F0609488C}">
      <dgm:prSet phldrT="[Текст]"/>
      <dgm:spPr/>
      <dgm:t>
        <a:bodyPr/>
        <a:lstStyle/>
        <a:p>
          <a:r>
            <a:rPr lang="en-US" dirty="0" err="1">
              <a:solidFill>
                <a:schemeClr val="tx1"/>
              </a:solidFill>
            </a:rPr>
            <a:t>Uskunaning</a:t>
          </a:r>
          <a:r>
            <a:rPr lang="en-US" dirty="0">
              <a:solidFill>
                <a:schemeClr val="tx1"/>
              </a:solidFill>
            </a:rPr>
            <a:t> </a:t>
          </a:r>
          <a:r>
            <a:rPr lang="en-US" dirty="0" err="1">
              <a:solidFill>
                <a:schemeClr val="tx1"/>
              </a:solidFill>
            </a:rPr>
            <a:t>ishlamay</a:t>
          </a:r>
          <a:r>
            <a:rPr lang="en-US" dirty="0">
              <a:solidFill>
                <a:schemeClr val="tx1"/>
              </a:solidFill>
            </a:rPr>
            <a:t> </a:t>
          </a:r>
          <a:r>
            <a:rPr lang="en-US" dirty="0" err="1">
              <a:solidFill>
                <a:schemeClr val="tx1"/>
              </a:solidFill>
            </a:rPr>
            <a:t>qolish</a:t>
          </a:r>
          <a:r>
            <a:rPr lang="en-US" dirty="0">
              <a:solidFill>
                <a:schemeClr val="tx1"/>
              </a:solidFill>
            </a:rPr>
            <a:t> </a:t>
          </a:r>
          <a:r>
            <a:rPr lang="en-US" dirty="0" err="1">
              <a:solidFill>
                <a:schemeClr val="tx1"/>
              </a:solidFill>
            </a:rPr>
            <a:t>vaqtini</a:t>
          </a:r>
          <a:r>
            <a:rPr lang="en-US" dirty="0">
              <a:solidFill>
                <a:schemeClr val="tx1"/>
              </a:solidFill>
            </a:rPr>
            <a:t> </a:t>
          </a:r>
          <a:r>
            <a:rPr lang="en-US" dirty="0" err="1">
              <a:solidFill>
                <a:schemeClr val="tx1"/>
              </a:solidFill>
            </a:rPr>
            <a:t>kuzating</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kuzatib</a:t>
          </a:r>
          <a:r>
            <a:rPr lang="en-US" dirty="0">
              <a:solidFill>
                <a:schemeClr val="tx1"/>
              </a:solidFill>
            </a:rPr>
            <a:t> boring.</a:t>
          </a:r>
          <a:endParaRPr lang="ru-RU" dirty="0">
            <a:solidFill>
              <a:schemeClr val="tx1"/>
            </a:solidFill>
          </a:endParaRPr>
        </a:p>
      </dgm:t>
    </dgm:pt>
    <dgm:pt modelId="{FAB443FB-CA60-4FC1-B938-AC6C98001AF8}" type="parTrans" cxnId="{FF435429-E56B-4881-853C-01EA68BB8879}">
      <dgm:prSet/>
      <dgm:spPr/>
      <dgm:t>
        <a:bodyPr/>
        <a:lstStyle/>
        <a:p>
          <a:endParaRPr lang="ru-RU"/>
        </a:p>
      </dgm:t>
    </dgm:pt>
    <dgm:pt modelId="{A73FC4F0-B254-498A-91BC-6612D1FA5193}" type="sibTrans" cxnId="{FF435429-E56B-4881-853C-01EA68BB8879}">
      <dgm:prSet/>
      <dgm:spPr/>
      <dgm:t>
        <a:bodyPr/>
        <a:lstStyle/>
        <a:p>
          <a:endParaRPr lang="ru-RU"/>
        </a:p>
      </dgm:t>
    </dgm:pt>
    <dgm:pt modelId="{34EE1339-FDAF-4F7F-A1CF-D5ADFA9AC0A2}">
      <dgm:prSet/>
      <dgm:spPr/>
      <dgm:t>
        <a:bodyPr/>
        <a:lstStyle/>
        <a:p>
          <a:r>
            <a:rPr lang="en-US" dirty="0" err="1">
              <a:solidFill>
                <a:schemeClr val="tx1"/>
              </a:solidFill>
            </a:rPr>
            <a:t>Tarmoqli</a:t>
          </a:r>
          <a:r>
            <a:rPr lang="en-US" dirty="0">
              <a:solidFill>
                <a:schemeClr val="tx1"/>
              </a:solidFill>
            </a:rPr>
            <a:t> </a:t>
          </a:r>
          <a:r>
            <a:rPr lang="en-US" dirty="0" err="1">
              <a:solidFill>
                <a:schemeClr val="tx1"/>
              </a:solidFill>
            </a:rPr>
            <a:t>faoliyat</a:t>
          </a:r>
          <a:r>
            <a:rPr lang="en-US" dirty="0">
              <a:solidFill>
                <a:schemeClr val="tx1"/>
              </a:solidFill>
            </a:rPr>
            <a:t> </a:t>
          </a:r>
          <a:endParaRPr lang="ru-RU" dirty="0">
            <a:solidFill>
              <a:schemeClr val="tx1"/>
            </a:solidFill>
          </a:endParaRPr>
        </a:p>
      </dgm:t>
    </dgm:pt>
    <dgm:pt modelId="{E21E8D71-3822-4A68-99A7-3CAAA8ACA0C4}" type="parTrans" cxnId="{6F9084E6-F5CA-4F61-BD8B-5348D862B61E}">
      <dgm:prSet/>
      <dgm:spPr/>
      <dgm:t>
        <a:bodyPr/>
        <a:lstStyle/>
        <a:p>
          <a:endParaRPr lang="ru-RU"/>
        </a:p>
      </dgm:t>
    </dgm:pt>
    <dgm:pt modelId="{0A0A436E-3421-4F33-AC5B-D1F1E27A6486}" type="sibTrans" cxnId="{6F9084E6-F5CA-4F61-BD8B-5348D862B61E}">
      <dgm:prSet/>
      <dgm:spPr/>
      <dgm:t>
        <a:bodyPr/>
        <a:lstStyle/>
        <a:p>
          <a:endParaRPr lang="ru-RU"/>
        </a:p>
      </dgm:t>
    </dgm:pt>
    <dgm:pt modelId="{9E9A5630-2B68-4A95-A11C-187D82BF8B1D}">
      <dgm:prSet/>
      <dgm:spPr/>
      <dgm:t>
        <a:bodyPr/>
        <a:lstStyle/>
        <a:p>
          <a:r>
            <a:rPr lang="en-US" dirty="0" err="1">
              <a:solidFill>
                <a:schemeClr val="tx1"/>
              </a:solidFill>
            </a:rPr>
            <a:t>Mashina</a:t>
          </a:r>
          <a:r>
            <a:rPr lang="en-US" dirty="0">
              <a:solidFill>
                <a:schemeClr val="tx1"/>
              </a:solidFill>
            </a:rPr>
            <a:t> </a:t>
          </a:r>
          <a:r>
            <a:rPr lang="en-US" dirty="0" err="1">
              <a:solidFill>
                <a:schemeClr val="tx1"/>
              </a:solidFill>
            </a:rPr>
            <a:t>aylanishi</a:t>
          </a:r>
          <a:endParaRPr lang="ru-RU" dirty="0">
            <a:solidFill>
              <a:schemeClr val="tx1"/>
            </a:solidFill>
          </a:endParaRPr>
        </a:p>
      </dgm:t>
    </dgm:pt>
    <dgm:pt modelId="{5CE35FA7-79A0-4DD3-9E1B-1B6CD9789591}" type="parTrans" cxnId="{B739F2BD-46F9-4D75-B195-0BD8C4ABF7C0}">
      <dgm:prSet/>
      <dgm:spPr/>
      <dgm:t>
        <a:bodyPr/>
        <a:lstStyle/>
        <a:p>
          <a:endParaRPr lang="ru-RU"/>
        </a:p>
      </dgm:t>
    </dgm:pt>
    <dgm:pt modelId="{118E1FD3-216C-4A53-8463-F26DA87A7AA9}" type="sibTrans" cxnId="{B739F2BD-46F9-4D75-B195-0BD8C4ABF7C0}">
      <dgm:prSet/>
      <dgm:spPr/>
      <dgm:t>
        <a:bodyPr/>
        <a:lstStyle/>
        <a:p>
          <a:endParaRPr lang="ru-RU"/>
        </a:p>
      </dgm:t>
    </dgm:pt>
    <dgm:pt modelId="{D7E31630-6214-4DE0-90C0-0ABFB6D237B3}">
      <dgm:prSet/>
      <dgm:spPr/>
      <dgm:t>
        <a:bodyPr/>
        <a:lstStyle/>
        <a:p>
          <a:r>
            <a:rPr lang="en-US" dirty="0" err="1">
              <a:solidFill>
                <a:schemeClr val="tx1"/>
              </a:solidFill>
            </a:rPr>
            <a:t>Nomuvofiqlik</a:t>
          </a:r>
          <a:endParaRPr lang="ru-RU" dirty="0">
            <a:solidFill>
              <a:schemeClr val="tx1"/>
            </a:solidFill>
          </a:endParaRPr>
        </a:p>
      </dgm:t>
    </dgm:pt>
    <dgm:pt modelId="{489A165A-5013-48E0-BEE1-099F143C7506}" type="parTrans" cxnId="{8F6F713A-90B3-476B-B8E0-6FF206514875}">
      <dgm:prSet/>
      <dgm:spPr/>
      <dgm:t>
        <a:bodyPr/>
        <a:lstStyle/>
        <a:p>
          <a:endParaRPr lang="ru-RU"/>
        </a:p>
      </dgm:t>
    </dgm:pt>
    <dgm:pt modelId="{E6413F44-6EAA-4DDE-911A-FC06E2DB9F3E}" type="sibTrans" cxnId="{8F6F713A-90B3-476B-B8E0-6FF206514875}">
      <dgm:prSet/>
      <dgm:spPr/>
      <dgm:t>
        <a:bodyPr/>
        <a:lstStyle/>
        <a:p>
          <a:endParaRPr lang="ru-RU"/>
        </a:p>
      </dgm:t>
    </dgm:pt>
    <dgm:pt modelId="{7F112434-AD1A-4C00-8155-05E3B9299E3B}">
      <dgm:prSet/>
      <dgm:spPr/>
      <dgm:t>
        <a:bodyPr/>
        <a:lstStyle/>
        <a:p>
          <a:r>
            <a:rPr lang="en-US" dirty="0" err="1">
              <a:solidFill>
                <a:schemeClr val="tx1"/>
              </a:solidFill>
            </a:rPr>
            <a:t>Ishlamaydigan</a:t>
          </a:r>
          <a:r>
            <a:rPr lang="en-US" dirty="0">
              <a:solidFill>
                <a:schemeClr val="tx1"/>
              </a:solidFill>
            </a:rPr>
            <a:t> </a:t>
          </a:r>
          <a:r>
            <a:rPr lang="en-US" dirty="0" err="1">
              <a:solidFill>
                <a:schemeClr val="tx1"/>
              </a:solidFill>
            </a:rPr>
            <a:t>vaqtni</a:t>
          </a:r>
          <a:r>
            <a:rPr lang="en-US" dirty="0">
              <a:solidFill>
                <a:schemeClr val="tx1"/>
              </a:solidFill>
            </a:rPr>
            <a:t> </a:t>
          </a:r>
          <a:r>
            <a:rPr lang="en-US" dirty="0" err="1">
              <a:solidFill>
                <a:schemeClr val="tx1"/>
              </a:solidFill>
            </a:rPr>
            <a:t>tekshiring</a:t>
          </a:r>
          <a:endParaRPr lang="ru-RU" dirty="0">
            <a:solidFill>
              <a:schemeClr val="tx1"/>
            </a:solidFill>
          </a:endParaRPr>
        </a:p>
      </dgm:t>
    </dgm:pt>
    <dgm:pt modelId="{24BA4B0F-E919-4449-B00E-DE2FA4AF028A}" type="parTrans" cxnId="{756D4680-C9EB-4437-AFDE-DCCCB9A9A414}">
      <dgm:prSet/>
      <dgm:spPr/>
      <dgm:t>
        <a:bodyPr/>
        <a:lstStyle/>
        <a:p>
          <a:endParaRPr lang="ru-RU"/>
        </a:p>
      </dgm:t>
    </dgm:pt>
    <dgm:pt modelId="{96E0A33C-71B5-4CE9-A2AC-F19569932AE3}" type="sibTrans" cxnId="{756D4680-C9EB-4437-AFDE-DCCCB9A9A414}">
      <dgm:prSet/>
      <dgm:spPr/>
      <dgm:t>
        <a:bodyPr/>
        <a:lstStyle/>
        <a:p>
          <a:endParaRPr lang="ru-RU"/>
        </a:p>
      </dgm:t>
    </dgm:pt>
    <dgm:pt modelId="{FF3880A5-26A2-43FF-8EC2-342EBBD7F005}">
      <dgm:prSet/>
      <dgm:spPr/>
      <dgm:t>
        <a:bodyPr/>
        <a:lstStyle/>
        <a:p>
          <a:r>
            <a:rPr lang="en-US" dirty="0" err="1">
              <a:solidFill>
                <a:schemeClr val="tx1"/>
              </a:solidFill>
            </a:rPr>
            <a:t>Bloklangan</a:t>
          </a:r>
          <a:endParaRPr lang="ru-RU" dirty="0">
            <a:solidFill>
              <a:schemeClr val="tx1"/>
            </a:solidFill>
          </a:endParaRPr>
        </a:p>
      </dgm:t>
    </dgm:pt>
    <dgm:pt modelId="{A3AADD6D-760B-4553-9AFF-6116D4E82CE4}" type="parTrans" cxnId="{80E2D80F-D26C-4733-8937-E4622BA8FEE8}">
      <dgm:prSet/>
      <dgm:spPr/>
      <dgm:t>
        <a:bodyPr/>
        <a:lstStyle/>
        <a:p>
          <a:endParaRPr lang="ru-RU"/>
        </a:p>
      </dgm:t>
    </dgm:pt>
    <dgm:pt modelId="{C279F642-46BA-4F93-9FC1-BE84D5756E53}" type="sibTrans" cxnId="{80E2D80F-D26C-4733-8937-E4622BA8FEE8}">
      <dgm:prSet/>
      <dgm:spPr/>
      <dgm:t>
        <a:bodyPr/>
        <a:lstStyle/>
        <a:p>
          <a:endParaRPr lang="ru-RU"/>
        </a:p>
      </dgm:t>
    </dgm:pt>
    <dgm:pt modelId="{7B5A1CBC-00A9-4377-A1D5-3E63E18CB241}">
      <dgm:prSet/>
      <dgm:spPr/>
      <dgm:t>
        <a:bodyPr/>
        <a:lstStyle/>
        <a:p>
          <a:r>
            <a:rPr lang="en-US" dirty="0" err="1">
              <a:solidFill>
                <a:schemeClr val="tx1"/>
              </a:solidFill>
            </a:rPr>
            <a:t>Yetishmovchilik</a:t>
          </a:r>
          <a:r>
            <a:rPr lang="en-US" dirty="0">
              <a:solidFill>
                <a:schemeClr val="tx1"/>
              </a:solidFill>
            </a:rPr>
            <a:t> </a:t>
          </a:r>
          <a:r>
            <a:rPr lang="en-US" dirty="0" err="1">
              <a:solidFill>
                <a:schemeClr val="tx1"/>
              </a:solidFill>
            </a:rPr>
            <a:t>mavjud</a:t>
          </a:r>
          <a:endParaRPr lang="ru-RU" dirty="0">
            <a:solidFill>
              <a:schemeClr val="tx1"/>
            </a:solidFill>
          </a:endParaRPr>
        </a:p>
      </dgm:t>
    </dgm:pt>
    <dgm:pt modelId="{214A8C21-047B-41B5-9DE3-E7CC74DA178E}" type="parTrans" cxnId="{571AE9BF-7B41-4F08-A402-4A6C42C57FB2}">
      <dgm:prSet/>
      <dgm:spPr/>
      <dgm:t>
        <a:bodyPr/>
        <a:lstStyle/>
        <a:p>
          <a:endParaRPr lang="ru-RU"/>
        </a:p>
      </dgm:t>
    </dgm:pt>
    <dgm:pt modelId="{B6419227-2700-47E5-99B1-AC56ED8FE4FF}" type="sibTrans" cxnId="{571AE9BF-7B41-4F08-A402-4A6C42C57FB2}">
      <dgm:prSet/>
      <dgm:spPr/>
      <dgm:t>
        <a:bodyPr/>
        <a:lstStyle/>
        <a:p>
          <a:endParaRPr lang="ru-RU"/>
        </a:p>
      </dgm:t>
    </dgm:pt>
    <dgm:pt modelId="{BF5832E8-3EF4-4D38-9DC4-ECA450F7E555}">
      <dgm:prSet/>
      <dgm:spPr/>
      <dgm:t>
        <a:bodyPr/>
        <a:lstStyle/>
        <a:p>
          <a:r>
            <a:rPr lang="en-US">
              <a:solidFill>
                <a:schemeClr val="tx1"/>
              </a:solidFill>
            </a:rPr>
            <a:t>Rejalashtirilgan ishlamay qolish vaqtini tekshiring</a:t>
          </a:r>
          <a:endParaRPr lang="ru-RU">
            <a:solidFill>
              <a:schemeClr val="tx1"/>
            </a:solidFill>
          </a:endParaRPr>
        </a:p>
      </dgm:t>
    </dgm:pt>
    <dgm:pt modelId="{3CAC6A52-9F94-4482-B676-8B842E726AFA}" type="parTrans" cxnId="{D3EA0D55-8F15-4205-996F-A47F34D105E4}">
      <dgm:prSet/>
      <dgm:spPr/>
      <dgm:t>
        <a:bodyPr/>
        <a:lstStyle/>
        <a:p>
          <a:endParaRPr lang="ru-RU"/>
        </a:p>
      </dgm:t>
    </dgm:pt>
    <dgm:pt modelId="{3F9C54EA-FCA4-4CAD-93A3-650182156D50}" type="sibTrans" cxnId="{D3EA0D55-8F15-4205-996F-A47F34D105E4}">
      <dgm:prSet/>
      <dgm:spPr/>
      <dgm:t>
        <a:bodyPr/>
        <a:lstStyle/>
        <a:p>
          <a:endParaRPr lang="ru-RU"/>
        </a:p>
      </dgm:t>
    </dgm:pt>
    <dgm:pt modelId="{1ACE940B-8710-4A93-8A45-1D7537844D30}" type="pres">
      <dgm:prSet presAssocID="{4305B8A8-5EAB-4F66-9886-A5B0D0D75E09}" presName="Name0" presStyleCnt="0">
        <dgm:presLayoutVars>
          <dgm:dir/>
          <dgm:resizeHandles val="exact"/>
        </dgm:presLayoutVars>
      </dgm:prSet>
      <dgm:spPr/>
    </dgm:pt>
    <dgm:pt modelId="{04CA40B2-A083-4C94-9242-E20373F68E98}" type="pres">
      <dgm:prSet presAssocID="{FF1C9811-0750-4FE8-AF02-3712FEEB4FBD}" presName="node" presStyleLbl="node1" presStyleIdx="0" presStyleCnt="3">
        <dgm:presLayoutVars>
          <dgm:bulletEnabled val="1"/>
        </dgm:presLayoutVars>
      </dgm:prSet>
      <dgm:spPr/>
    </dgm:pt>
    <dgm:pt modelId="{7CA88C1B-E281-4905-B2E2-57A4974A05FB}" type="pres">
      <dgm:prSet presAssocID="{D4C9D12F-649D-4415-BB64-61188FA0AABF}" presName="sibTrans" presStyleCnt="0"/>
      <dgm:spPr/>
    </dgm:pt>
    <dgm:pt modelId="{2ECC3F16-D118-4D76-9380-1FAC948C7D22}" type="pres">
      <dgm:prSet presAssocID="{7F112434-AD1A-4C00-8155-05E3B9299E3B}" presName="node" presStyleLbl="node1" presStyleIdx="1" presStyleCnt="3">
        <dgm:presLayoutVars>
          <dgm:bulletEnabled val="1"/>
        </dgm:presLayoutVars>
      </dgm:prSet>
      <dgm:spPr/>
    </dgm:pt>
    <dgm:pt modelId="{D76D2660-7808-49FE-9BC7-11C9A6F18A16}" type="pres">
      <dgm:prSet presAssocID="{96E0A33C-71B5-4CE9-A2AC-F19569932AE3}" presName="sibTrans" presStyleCnt="0"/>
      <dgm:spPr/>
    </dgm:pt>
    <dgm:pt modelId="{7FD1DF32-FC20-41CF-807A-A94626FED2B7}" type="pres">
      <dgm:prSet presAssocID="{AFE147FD-357A-4329-9341-1506AEAA8945}" presName="node" presStyleLbl="node1" presStyleIdx="2" presStyleCnt="3">
        <dgm:presLayoutVars>
          <dgm:bulletEnabled val="1"/>
        </dgm:presLayoutVars>
      </dgm:prSet>
      <dgm:spPr/>
    </dgm:pt>
  </dgm:ptLst>
  <dgm:cxnLst>
    <dgm:cxn modelId="{80E2D80F-D26C-4733-8937-E4622BA8FEE8}" srcId="{7F112434-AD1A-4C00-8155-05E3B9299E3B}" destId="{FF3880A5-26A2-43FF-8EC2-342EBBD7F005}" srcOrd="0" destOrd="0" parTransId="{A3AADD6D-760B-4553-9AFF-6116D4E82CE4}" sibTransId="{C279F642-46BA-4F93-9FC1-BE84D5756E53}"/>
    <dgm:cxn modelId="{A4109D11-7B06-4423-8EBD-53C791C08DF9}" srcId="{4305B8A8-5EAB-4F66-9886-A5B0D0D75E09}" destId="{FF1C9811-0750-4FE8-AF02-3712FEEB4FBD}" srcOrd="0" destOrd="0" parTransId="{A1659588-001F-4471-A2DC-EFCF1EDD48A4}" sibTransId="{D4C9D12F-649D-4415-BB64-61188FA0AABF}"/>
    <dgm:cxn modelId="{FF435429-E56B-4881-853C-01EA68BB8879}" srcId="{AFE147FD-357A-4329-9341-1506AEAA8945}" destId="{E5DA3E9D-A87F-40CE-B6DE-F89F0609488C}" srcOrd="0" destOrd="0" parTransId="{FAB443FB-CA60-4FC1-B938-AC6C98001AF8}" sibTransId="{A73FC4F0-B254-498A-91BC-6612D1FA5193}"/>
    <dgm:cxn modelId="{51286E2F-DB30-4213-9853-C684516F0A72}" type="presOf" srcId="{BF5832E8-3EF4-4D38-9DC4-ECA450F7E555}" destId="{7FD1DF32-FC20-41CF-807A-A94626FED2B7}" srcOrd="0" destOrd="2" presId="urn:microsoft.com/office/officeart/2005/8/layout/hList6"/>
    <dgm:cxn modelId="{8F6F713A-90B3-476B-B8E0-6FF206514875}" srcId="{FF1C9811-0750-4FE8-AF02-3712FEEB4FBD}" destId="{D7E31630-6214-4DE0-90C0-0ABFB6D237B3}" srcOrd="2" destOrd="0" parTransId="{489A165A-5013-48E0-BEE1-099F143C7506}" sibTransId="{E6413F44-6EAA-4DDE-911A-FC06E2DB9F3E}"/>
    <dgm:cxn modelId="{D3EA0D55-8F15-4205-996F-A47F34D105E4}" srcId="{AFE147FD-357A-4329-9341-1506AEAA8945}" destId="{BF5832E8-3EF4-4D38-9DC4-ECA450F7E555}" srcOrd="1" destOrd="0" parTransId="{3CAC6A52-9F94-4482-B676-8B842E726AFA}" sibTransId="{3F9C54EA-FCA4-4CAD-93A3-650182156D50}"/>
    <dgm:cxn modelId="{71392278-A2D2-4144-9522-650C2BE25BE5}" type="presOf" srcId="{34EE1339-FDAF-4F7F-A1CF-D5ADFA9AC0A2}" destId="{04CA40B2-A083-4C94-9242-E20373F68E98}" srcOrd="0" destOrd="1" presId="urn:microsoft.com/office/officeart/2005/8/layout/hList6"/>
    <dgm:cxn modelId="{F64B8B7E-8786-4B0A-8A55-7482627C6927}" type="presOf" srcId="{7B5A1CBC-00A9-4377-A1D5-3E63E18CB241}" destId="{2ECC3F16-D118-4D76-9380-1FAC948C7D22}" srcOrd="0" destOrd="2" presId="urn:microsoft.com/office/officeart/2005/8/layout/hList6"/>
    <dgm:cxn modelId="{756D4680-C9EB-4437-AFDE-DCCCB9A9A414}" srcId="{4305B8A8-5EAB-4F66-9886-A5B0D0D75E09}" destId="{7F112434-AD1A-4C00-8155-05E3B9299E3B}" srcOrd="1" destOrd="0" parTransId="{24BA4B0F-E919-4449-B00E-DE2FA4AF028A}" sibTransId="{96E0A33C-71B5-4CE9-A2AC-F19569932AE3}"/>
    <dgm:cxn modelId="{73D352A7-1935-4DCC-BCAC-ECF3EB9BF39F}" type="presOf" srcId="{FF3880A5-26A2-43FF-8EC2-342EBBD7F005}" destId="{2ECC3F16-D118-4D76-9380-1FAC948C7D22}" srcOrd="0" destOrd="1" presId="urn:microsoft.com/office/officeart/2005/8/layout/hList6"/>
    <dgm:cxn modelId="{185459AC-14E1-410A-A1E3-94DAA94AC972}" type="presOf" srcId="{E5DA3E9D-A87F-40CE-B6DE-F89F0609488C}" destId="{7FD1DF32-FC20-41CF-807A-A94626FED2B7}" srcOrd="0" destOrd="1" presId="urn:microsoft.com/office/officeart/2005/8/layout/hList6"/>
    <dgm:cxn modelId="{938EA7B2-4310-46C1-805A-6C811FC54BDA}" type="presOf" srcId="{FF1C9811-0750-4FE8-AF02-3712FEEB4FBD}" destId="{04CA40B2-A083-4C94-9242-E20373F68E98}" srcOrd="0" destOrd="0" presId="urn:microsoft.com/office/officeart/2005/8/layout/hList6"/>
    <dgm:cxn modelId="{B739F2BD-46F9-4D75-B195-0BD8C4ABF7C0}" srcId="{FF1C9811-0750-4FE8-AF02-3712FEEB4FBD}" destId="{9E9A5630-2B68-4A95-A11C-187D82BF8B1D}" srcOrd="1" destOrd="0" parTransId="{5CE35FA7-79A0-4DD3-9E1B-1B6CD9789591}" sibTransId="{118E1FD3-216C-4A53-8463-F26DA87A7AA9}"/>
    <dgm:cxn modelId="{571AE9BF-7B41-4F08-A402-4A6C42C57FB2}" srcId="{7F112434-AD1A-4C00-8155-05E3B9299E3B}" destId="{7B5A1CBC-00A9-4377-A1D5-3E63E18CB241}" srcOrd="1" destOrd="0" parTransId="{214A8C21-047B-41B5-9DE3-E7CC74DA178E}" sibTransId="{B6419227-2700-47E5-99B1-AC56ED8FE4FF}"/>
    <dgm:cxn modelId="{6CB8B0D2-1C9A-4A2E-8B0F-E70868952FDE}" type="presOf" srcId="{7F112434-AD1A-4C00-8155-05E3B9299E3B}" destId="{2ECC3F16-D118-4D76-9380-1FAC948C7D22}" srcOrd="0" destOrd="0" presId="urn:microsoft.com/office/officeart/2005/8/layout/hList6"/>
    <dgm:cxn modelId="{F1C1C3DB-A643-444D-A487-9EB444CC76E1}" type="presOf" srcId="{D7E31630-6214-4DE0-90C0-0ABFB6D237B3}" destId="{04CA40B2-A083-4C94-9242-E20373F68E98}" srcOrd="0" destOrd="3" presId="urn:microsoft.com/office/officeart/2005/8/layout/hList6"/>
    <dgm:cxn modelId="{827298DE-7E75-4A03-98B3-B570F19B2A32}" type="presOf" srcId="{9E9A5630-2B68-4A95-A11C-187D82BF8B1D}" destId="{04CA40B2-A083-4C94-9242-E20373F68E98}" srcOrd="0" destOrd="2" presId="urn:microsoft.com/office/officeart/2005/8/layout/hList6"/>
    <dgm:cxn modelId="{438DF0E1-D5C4-4025-B62A-6657D2B51D32}" type="presOf" srcId="{4305B8A8-5EAB-4F66-9886-A5B0D0D75E09}" destId="{1ACE940B-8710-4A93-8A45-1D7537844D30}" srcOrd="0" destOrd="0" presId="urn:microsoft.com/office/officeart/2005/8/layout/hList6"/>
    <dgm:cxn modelId="{6F9084E6-F5CA-4F61-BD8B-5348D862B61E}" srcId="{FF1C9811-0750-4FE8-AF02-3712FEEB4FBD}" destId="{34EE1339-FDAF-4F7F-A1CF-D5ADFA9AC0A2}" srcOrd="0" destOrd="0" parTransId="{E21E8D71-3822-4A68-99A7-3CAAA8ACA0C4}" sibTransId="{0A0A436E-3421-4F33-AC5B-D1F1E27A6486}"/>
    <dgm:cxn modelId="{0FA023EC-6165-4A30-B8E9-E9D8997978E1}" type="presOf" srcId="{AFE147FD-357A-4329-9341-1506AEAA8945}" destId="{7FD1DF32-FC20-41CF-807A-A94626FED2B7}" srcOrd="0" destOrd="0" presId="urn:microsoft.com/office/officeart/2005/8/layout/hList6"/>
    <dgm:cxn modelId="{6D9023F7-1430-433B-8627-B99F9EAF68F7}" srcId="{4305B8A8-5EAB-4F66-9886-A5B0D0D75E09}" destId="{AFE147FD-357A-4329-9341-1506AEAA8945}" srcOrd="2" destOrd="0" parTransId="{F4E09598-AAE9-4147-9DCC-B151AB501743}" sibTransId="{480115B1-FD14-4FA8-93FD-AC269B064C55}"/>
    <dgm:cxn modelId="{616DAF13-719C-4CA6-89B6-76E6E2C19939}" type="presParOf" srcId="{1ACE940B-8710-4A93-8A45-1D7537844D30}" destId="{04CA40B2-A083-4C94-9242-E20373F68E98}" srcOrd="0" destOrd="0" presId="urn:microsoft.com/office/officeart/2005/8/layout/hList6"/>
    <dgm:cxn modelId="{E016FE75-D504-4272-9AF3-0AD3118CCABA}" type="presParOf" srcId="{1ACE940B-8710-4A93-8A45-1D7537844D30}" destId="{7CA88C1B-E281-4905-B2E2-57A4974A05FB}" srcOrd="1" destOrd="0" presId="urn:microsoft.com/office/officeart/2005/8/layout/hList6"/>
    <dgm:cxn modelId="{59060871-320B-47A6-9FA0-700219211504}" type="presParOf" srcId="{1ACE940B-8710-4A93-8A45-1D7537844D30}" destId="{2ECC3F16-D118-4D76-9380-1FAC948C7D22}" srcOrd="2" destOrd="0" presId="urn:microsoft.com/office/officeart/2005/8/layout/hList6"/>
    <dgm:cxn modelId="{38001A10-8591-42A7-9EC8-3A3DF52BB84A}" type="presParOf" srcId="{1ACE940B-8710-4A93-8A45-1D7537844D30}" destId="{D76D2660-7808-49FE-9BC7-11C9A6F18A16}" srcOrd="3" destOrd="0" presId="urn:microsoft.com/office/officeart/2005/8/layout/hList6"/>
    <dgm:cxn modelId="{974ED13B-A1E8-413E-BF63-3F90C1431640}" type="presParOf" srcId="{1ACE940B-8710-4A93-8A45-1D7537844D30}" destId="{7FD1DF32-FC20-41CF-807A-A94626FED2B7}"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3C4A928-E503-4873-81C0-08C51BD827C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ru-RU"/>
        </a:p>
      </dgm:t>
    </dgm:pt>
    <dgm:pt modelId="{EF990D0D-4DDD-4D21-B35D-05E1C6DF624F}">
      <dgm:prSet phldrT="[Текст]" custT="1"/>
      <dgm:spPr>
        <a:ln>
          <a:solidFill>
            <a:schemeClr val="accent1">
              <a:lumMod val="40000"/>
              <a:lumOff val="60000"/>
            </a:schemeClr>
          </a:solidFill>
        </a:ln>
      </dgm:spPr>
      <dgm:t>
        <a:bodyPr/>
        <a:lstStyle/>
        <a:p>
          <a:r>
            <a:rPr lang="en-US" sz="1800" dirty="0" err="1">
              <a:solidFill>
                <a:schemeClr val="tx1"/>
              </a:solidFill>
              <a:latin typeface="Times New Roman" panose="02020603050405020304" pitchFamily="18" charset="0"/>
              <a:cs typeface="Times New Roman" panose="02020603050405020304" pitchFamily="18" charset="0"/>
            </a:rPr>
            <a:t>Oldindan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profilaktika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xizmati</a:t>
          </a:r>
          <a:r>
            <a:rPr lang="en-US"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dgm:t>
    </dgm:pt>
    <dgm:pt modelId="{6E56D2B7-F6DF-4889-AFD7-5A4FB1CDB756}" type="parTrans" cxnId="{98D371DB-8335-4B60-8A9B-FA3C829A8682}">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E73C1A6A-2727-4F7E-A5C1-46E38062793E}" type="sibTrans" cxnId="{98D371DB-8335-4B60-8A9B-FA3C829A8682}">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7062DE08-95E8-43CA-A135-79F5CA0478E1}">
      <dgm:prSet phldrT="[Текст]" custT="1"/>
      <dgm:spPr>
        <a:solidFill>
          <a:schemeClr val="tx2">
            <a:lumMod val="40000"/>
            <a:lumOff val="60000"/>
          </a:schemeClr>
        </a:solidFill>
        <a:ln>
          <a:solidFill>
            <a:schemeClr val="accent1">
              <a:lumMod val="40000"/>
              <a:lumOff val="6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Kirish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Qismni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tashlash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Ehtiyot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qismlarni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almashtirish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boshlash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Kalibrlash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Yangilash</a:t>
          </a:r>
          <a:endParaRPr lang="ru-RU" sz="1800" dirty="0">
            <a:solidFill>
              <a:schemeClr val="tx1"/>
            </a:solidFill>
            <a:latin typeface="Times New Roman" panose="02020603050405020304" pitchFamily="18" charset="0"/>
            <a:cs typeface="Times New Roman" panose="02020603050405020304" pitchFamily="18" charset="0"/>
          </a:endParaRPr>
        </a:p>
      </dgm:t>
    </dgm:pt>
    <dgm:pt modelId="{1173B4AC-FC3E-4D63-8ECA-6C61EBD3334C}" type="parTrans" cxnId="{FDEEDE76-499D-4FEC-BC63-1D55DA734A4F}">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B4B7FB44-5DF4-480C-804F-83E6F6859026}" type="sibTrans" cxnId="{FDEEDE76-499D-4FEC-BC63-1D55DA734A4F}">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F2A9DA70-1F6A-411A-97AD-C3276E58D600}">
      <dgm:prSet phldrT="[Текст]" custT="1"/>
      <dgm:spPr>
        <a:solidFill>
          <a:schemeClr val="accent2">
            <a:lumMod val="40000"/>
            <a:lumOff val="60000"/>
          </a:schemeClr>
        </a:solidFill>
      </dgm:spPr>
      <dgm:t>
        <a:bodyPr/>
        <a:lstStyle/>
        <a:p>
          <a:r>
            <a:rPr lang="en-US" sz="1800" dirty="0" err="1">
              <a:solidFill>
                <a:schemeClr val="tx1"/>
              </a:solidFill>
              <a:latin typeface="Times New Roman" panose="02020603050405020304" pitchFamily="18" charset="0"/>
              <a:cs typeface="Times New Roman" panose="02020603050405020304" pitchFamily="18" charset="0"/>
            </a:rPr>
            <a:t>Rejadan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tashqari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ishlamay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tekshiring</a:t>
          </a:r>
          <a:endParaRPr lang="ru-RU" sz="1800" dirty="0">
            <a:solidFill>
              <a:schemeClr val="tx1"/>
            </a:solidFill>
            <a:latin typeface="Times New Roman" panose="02020603050405020304" pitchFamily="18" charset="0"/>
            <a:cs typeface="Times New Roman" panose="02020603050405020304" pitchFamily="18" charset="0"/>
          </a:endParaRPr>
        </a:p>
      </dgm:t>
    </dgm:pt>
    <dgm:pt modelId="{DDE18C8B-D8ED-407D-B115-D3C385B97D7C}" type="sibTrans" cxnId="{6B44FDA7-586F-4EC9-BB14-02A6D0F501F6}">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160FAD1F-4077-476C-94FD-063704EDBECE}" type="parTrans" cxnId="{6B44FDA7-586F-4EC9-BB14-02A6D0F501F6}">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D6647695-40C5-4B69-8E54-C5C5C1ED0BEC}">
      <dgm:prSet phldrT="[Текст]" custT="1"/>
      <dgm:spPr/>
      <dgm:t>
        <a:bodyPr/>
        <a:lstStyle/>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Sozlash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boshlash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Yig'ilishlar</a:t>
          </a:r>
          <a:r>
            <a:rPr lang="en-US" sz="1800" dirty="0">
              <a:solidFill>
                <a:schemeClr val="tx1"/>
              </a:solidFill>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Tushlik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tanaffuslari</a:t>
          </a:r>
          <a:endParaRPr lang="ru-RU" sz="1800" dirty="0">
            <a:solidFill>
              <a:schemeClr val="tx1"/>
            </a:solidFill>
            <a:latin typeface="Times New Roman" panose="02020603050405020304" pitchFamily="18" charset="0"/>
            <a:cs typeface="Times New Roman" panose="02020603050405020304" pitchFamily="18" charset="0"/>
          </a:endParaRPr>
        </a:p>
      </dgm:t>
    </dgm:pt>
    <dgm:pt modelId="{168D2286-8BD7-450A-9314-AEFB33FE7324}" type="sibTrans" cxnId="{521BD8C0-533B-4B81-916D-FE7328559BCE}">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9232FA36-4B52-4A10-AB4F-10A4105EEF5E}" type="parTrans" cxnId="{521BD8C0-533B-4B81-916D-FE7328559BCE}">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B354B18A-0053-4DF8-AC64-EB85490AB33E}">
      <dgm:prSet phldrT="[Текст]" custT="1"/>
      <dgm:spPr>
        <a:solidFill>
          <a:schemeClr val="accent5">
            <a:lumMod val="40000"/>
            <a:lumOff val="60000"/>
          </a:schemeClr>
        </a:solidFill>
      </dgm:spPr>
      <dgm:t>
        <a:bodyPr/>
        <a:lstStyle/>
        <a:p>
          <a:r>
            <a:rPr lang="en-US" sz="1800" dirty="0" err="1">
              <a:solidFill>
                <a:schemeClr val="tx1"/>
              </a:solidFill>
              <a:latin typeface="Times New Roman" panose="02020603050405020304" pitchFamily="18" charset="0"/>
              <a:cs typeface="Times New Roman" panose="02020603050405020304" pitchFamily="18" charset="0"/>
            </a:rPr>
            <a:t>Kechikish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a:t>
          </a:r>
          <a:endParaRPr lang="ru-RU" sz="1800" dirty="0">
            <a:solidFill>
              <a:schemeClr val="tx1"/>
            </a:solidFill>
            <a:latin typeface="Times New Roman" panose="02020603050405020304" pitchFamily="18" charset="0"/>
            <a:cs typeface="Times New Roman" panose="02020603050405020304" pitchFamily="18" charset="0"/>
          </a:endParaRPr>
        </a:p>
      </dgm:t>
    </dgm:pt>
    <dgm:pt modelId="{5748D526-5A61-43E8-8717-84A565E19272}" type="sibTrans" cxnId="{0002A6A0-FDEB-420D-8669-496E10E57F71}">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11CD4C01-8BA4-40BF-9437-28316E94B793}" type="parTrans" cxnId="{0002A6A0-FDEB-420D-8669-496E10E57F71}">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77BD66D9-380A-40C9-B43F-9B921F519385}">
      <dgm:prSet phldrT="[Текст]" custT="1"/>
      <dgm:spPr/>
      <dgm:t>
        <a:bodyPr/>
        <a:lstStyle/>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Tuzatuvchi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texnik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xizmat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ko'rsatish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Kirish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Tashxis</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Qismni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tashlash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Qismni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almashtirish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tushirish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Sinov</a:t>
          </a:r>
          <a:endParaRPr lang="ru-RU" sz="1800" dirty="0">
            <a:solidFill>
              <a:schemeClr val="tx1"/>
            </a:solidFill>
            <a:latin typeface="Times New Roman" panose="02020603050405020304" pitchFamily="18" charset="0"/>
            <a:cs typeface="Times New Roman" panose="02020603050405020304" pitchFamily="18" charset="0"/>
          </a:endParaRPr>
        </a:p>
      </dgm:t>
    </dgm:pt>
    <dgm:pt modelId="{4003FA0A-5098-4DC7-A544-6D978AEE4AA3}" type="parTrans" cxnId="{915D7BD4-9031-4C27-A4AA-0EA03A3AE3A1}">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B0ADD900-ED93-4A7D-9024-222E1C1B6511}" type="sibTrans" cxnId="{915D7BD4-9031-4C27-A4AA-0EA03A3AE3A1}">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D35151EE-F3BE-44DE-A2A2-111D170BFA63}">
      <dgm:prSet phldrT="[Текст]" custT="1"/>
      <dgm:spPr>
        <a:solidFill>
          <a:srgbClr val="FFFF00"/>
        </a:solidFill>
      </dgm:spPr>
      <dgm:t>
        <a:bodyPr/>
        <a:lstStyle/>
        <a:p>
          <a:r>
            <a:rPr lang="en-US" sz="1800" dirty="0" err="1">
              <a:solidFill>
                <a:schemeClr val="tx1"/>
              </a:solidFill>
              <a:latin typeface="Times New Roman" panose="02020603050405020304" pitchFamily="18" charset="0"/>
              <a:cs typeface="Times New Roman" panose="02020603050405020304" pitchFamily="18" charset="0"/>
            </a:rPr>
            <a:t>Kechikish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tekshiring</a:t>
          </a:r>
          <a:endParaRPr lang="ru-RU" sz="1800" dirty="0">
            <a:solidFill>
              <a:schemeClr val="tx1"/>
            </a:solidFill>
            <a:latin typeface="Times New Roman" panose="02020603050405020304" pitchFamily="18" charset="0"/>
            <a:cs typeface="Times New Roman" panose="02020603050405020304" pitchFamily="18" charset="0"/>
          </a:endParaRPr>
        </a:p>
      </dgm:t>
    </dgm:pt>
    <dgm:pt modelId="{8E1807E8-09B1-447D-8C32-24D45CDF9E52}" type="parTrans" cxnId="{ABECF4DE-9825-4AD4-9ACE-1C3824979150}">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255FEC4B-3BA2-45A1-9FCF-48C8B1845C4D}" type="sibTrans" cxnId="{ABECF4DE-9825-4AD4-9ACE-1C3824979150}">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F429E3B3-C8FD-49E4-AFFF-8A1DC2F1F0A1}">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Asboblarni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oling</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Kerakli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resurslarni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oling</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err="1">
              <a:solidFill>
                <a:schemeClr val="tx1"/>
              </a:solidFill>
              <a:latin typeface="Times New Roman" panose="02020603050405020304" pitchFamily="18" charset="0"/>
              <a:cs typeface="Times New Roman" panose="02020603050405020304" pitchFamily="18" charset="0"/>
            </a:rPr>
            <a:t>Xatolik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haqida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xabar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berish</a:t>
          </a:r>
          <a:endParaRPr lang="ru-RU" sz="1800" dirty="0">
            <a:solidFill>
              <a:schemeClr val="tx1"/>
            </a:solidFill>
            <a:latin typeface="Times New Roman" panose="02020603050405020304" pitchFamily="18" charset="0"/>
            <a:cs typeface="Times New Roman" panose="02020603050405020304" pitchFamily="18" charset="0"/>
          </a:endParaRPr>
        </a:p>
        <a:p>
          <a:r>
            <a:rPr lang="en-US" sz="1800" dirty="0">
              <a:solidFill>
                <a:schemeClr val="tx1"/>
              </a:solidFill>
              <a:latin typeface="Times New Roman" panose="02020603050405020304" pitchFamily="18" charset="0"/>
              <a:cs typeface="Times New Roman" panose="02020603050405020304" pitchFamily="18" charset="0"/>
            </a:rPr>
            <a:t>Ideal </a:t>
          </a:r>
          <a:r>
            <a:rPr lang="en-US" sz="1800" dirty="0" err="1">
              <a:solidFill>
                <a:schemeClr val="tx1"/>
              </a:solidFill>
              <a:latin typeface="Times New Roman" panose="02020603050405020304" pitchFamily="18" charset="0"/>
              <a:cs typeface="Times New Roman" panose="02020603050405020304" pitchFamily="18" charset="0"/>
            </a:rPr>
            <a:t>tsikl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aniqlash</a:t>
          </a:r>
          <a:r>
            <a:rPr lang="en-US"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dgm:t>
    </dgm:pt>
    <dgm:pt modelId="{43C2BB1F-DA48-4464-AD19-57A70C0542C3}" type="parTrans" cxnId="{09C83CBC-E54B-424F-9924-C7756ABEDE12}">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C1726CBA-C7A8-4681-9AB8-8AD49D77BC84}" type="sibTrans" cxnId="{09C83CBC-E54B-424F-9924-C7756ABEDE12}">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4DCA0AF4-C967-4175-817E-E4E810CE83AC}" type="pres">
      <dgm:prSet presAssocID="{B3C4A928-E503-4873-81C0-08C51BD827CE}" presName="theList" presStyleCnt="0">
        <dgm:presLayoutVars>
          <dgm:dir/>
          <dgm:animLvl val="lvl"/>
          <dgm:resizeHandles val="exact"/>
        </dgm:presLayoutVars>
      </dgm:prSet>
      <dgm:spPr/>
    </dgm:pt>
    <dgm:pt modelId="{07DD0B85-EDC1-4647-B31F-54B26C2AED2E}" type="pres">
      <dgm:prSet presAssocID="{EF990D0D-4DDD-4D21-B35D-05E1C6DF624F}" presName="compNode" presStyleCnt="0"/>
      <dgm:spPr/>
    </dgm:pt>
    <dgm:pt modelId="{B31A298D-16B7-4776-BD32-20AFAD0DA1FC}" type="pres">
      <dgm:prSet presAssocID="{EF990D0D-4DDD-4D21-B35D-05E1C6DF624F}" presName="aNode" presStyleLbl="bgShp" presStyleIdx="0" presStyleCnt="4"/>
      <dgm:spPr/>
    </dgm:pt>
    <dgm:pt modelId="{046314D4-F18F-4202-9CC8-3F7587B55348}" type="pres">
      <dgm:prSet presAssocID="{EF990D0D-4DDD-4D21-B35D-05E1C6DF624F}" presName="textNode" presStyleLbl="bgShp" presStyleIdx="0" presStyleCnt="4"/>
      <dgm:spPr/>
    </dgm:pt>
    <dgm:pt modelId="{579B177A-A127-465E-82BE-240A6C51A577}" type="pres">
      <dgm:prSet presAssocID="{EF990D0D-4DDD-4D21-B35D-05E1C6DF624F}" presName="compChildNode" presStyleCnt="0"/>
      <dgm:spPr/>
    </dgm:pt>
    <dgm:pt modelId="{06450F36-6816-4E39-8A8A-3C567AE6F54C}" type="pres">
      <dgm:prSet presAssocID="{EF990D0D-4DDD-4D21-B35D-05E1C6DF624F}" presName="theInnerList" presStyleCnt="0"/>
      <dgm:spPr/>
    </dgm:pt>
    <dgm:pt modelId="{4FE1EDB4-331A-45C6-A49C-63CF4348E007}" type="pres">
      <dgm:prSet presAssocID="{7062DE08-95E8-43CA-A135-79F5CA0478E1}" presName="childNode" presStyleLbl="node1" presStyleIdx="0" presStyleCnt="4">
        <dgm:presLayoutVars>
          <dgm:bulletEnabled val="1"/>
        </dgm:presLayoutVars>
      </dgm:prSet>
      <dgm:spPr/>
    </dgm:pt>
    <dgm:pt modelId="{C4AED3B7-5ADA-4281-8B59-D5FEF1E141A9}" type="pres">
      <dgm:prSet presAssocID="{EF990D0D-4DDD-4D21-B35D-05E1C6DF624F}" presName="aSpace" presStyleCnt="0"/>
      <dgm:spPr/>
    </dgm:pt>
    <dgm:pt modelId="{CD6A7088-842D-4B49-9480-482C0C0011D6}" type="pres">
      <dgm:prSet presAssocID="{B354B18A-0053-4DF8-AC64-EB85490AB33E}" presName="compNode" presStyleCnt="0"/>
      <dgm:spPr/>
    </dgm:pt>
    <dgm:pt modelId="{44D32547-E801-46BC-B735-9911BA2FAEB5}" type="pres">
      <dgm:prSet presAssocID="{B354B18A-0053-4DF8-AC64-EB85490AB33E}" presName="aNode" presStyleLbl="bgShp" presStyleIdx="1" presStyleCnt="4"/>
      <dgm:spPr/>
    </dgm:pt>
    <dgm:pt modelId="{B7CA248C-75D4-4AC7-B1CF-C263888C9B69}" type="pres">
      <dgm:prSet presAssocID="{B354B18A-0053-4DF8-AC64-EB85490AB33E}" presName="textNode" presStyleLbl="bgShp" presStyleIdx="1" presStyleCnt="4"/>
      <dgm:spPr/>
    </dgm:pt>
    <dgm:pt modelId="{648A1722-1482-4834-8D30-6419B32099B9}" type="pres">
      <dgm:prSet presAssocID="{B354B18A-0053-4DF8-AC64-EB85490AB33E}" presName="compChildNode" presStyleCnt="0"/>
      <dgm:spPr/>
    </dgm:pt>
    <dgm:pt modelId="{05098468-36E2-4A5C-834D-4FCC0819E49A}" type="pres">
      <dgm:prSet presAssocID="{B354B18A-0053-4DF8-AC64-EB85490AB33E}" presName="theInnerList" presStyleCnt="0"/>
      <dgm:spPr/>
    </dgm:pt>
    <dgm:pt modelId="{4A1E4AF1-D0D8-4A4B-9C7C-56D83318C4DB}" type="pres">
      <dgm:prSet presAssocID="{D6647695-40C5-4B69-8E54-C5C5C1ED0BEC}" presName="childNode" presStyleLbl="node1" presStyleIdx="1" presStyleCnt="4">
        <dgm:presLayoutVars>
          <dgm:bulletEnabled val="1"/>
        </dgm:presLayoutVars>
      </dgm:prSet>
      <dgm:spPr/>
    </dgm:pt>
    <dgm:pt modelId="{7806D296-EF88-4332-B86C-50A0D667EBC8}" type="pres">
      <dgm:prSet presAssocID="{B354B18A-0053-4DF8-AC64-EB85490AB33E}" presName="aSpace" presStyleCnt="0"/>
      <dgm:spPr/>
    </dgm:pt>
    <dgm:pt modelId="{F53899C3-1C59-4BA8-8760-3D495BED4574}" type="pres">
      <dgm:prSet presAssocID="{F2A9DA70-1F6A-411A-97AD-C3276E58D600}" presName="compNode" presStyleCnt="0"/>
      <dgm:spPr/>
    </dgm:pt>
    <dgm:pt modelId="{374FDE1D-B77D-48FA-8868-4ED9D8BEF1BF}" type="pres">
      <dgm:prSet presAssocID="{F2A9DA70-1F6A-411A-97AD-C3276E58D600}" presName="aNode" presStyleLbl="bgShp" presStyleIdx="2" presStyleCnt="4"/>
      <dgm:spPr/>
    </dgm:pt>
    <dgm:pt modelId="{9A314530-DF42-4D1E-BDA8-E0115CD7C262}" type="pres">
      <dgm:prSet presAssocID="{F2A9DA70-1F6A-411A-97AD-C3276E58D600}" presName="textNode" presStyleLbl="bgShp" presStyleIdx="2" presStyleCnt="4"/>
      <dgm:spPr/>
    </dgm:pt>
    <dgm:pt modelId="{22131DEC-2810-4EA4-BAC6-2DD8D9211808}" type="pres">
      <dgm:prSet presAssocID="{F2A9DA70-1F6A-411A-97AD-C3276E58D600}" presName="compChildNode" presStyleCnt="0"/>
      <dgm:spPr/>
    </dgm:pt>
    <dgm:pt modelId="{B303A847-CA96-41A2-9A9D-7E9FB30E15A2}" type="pres">
      <dgm:prSet presAssocID="{F2A9DA70-1F6A-411A-97AD-C3276E58D600}" presName="theInnerList" presStyleCnt="0"/>
      <dgm:spPr/>
    </dgm:pt>
    <dgm:pt modelId="{5C8A442A-691E-4E7F-A0D8-9F4A6EBF5278}" type="pres">
      <dgm:prSet presAssocID="{77BD66D9-380A-40C9-B43F-9B921F519385}" presName="childNode" presStyleLbl="node1" presStyleIdx="2" presStyleCnt="4">
        <dgm:presLayoutVars>
          <dgm:bulletEnabled val="1"/>
        </dgm:presLayoutVars>
      </dgm:prSet>
      <dgm:spPr/>
    </dgm:pt>
    <dgm:pt modelId="{1529DD8F-ADF5-4863-B0D6-47AC106B22BB}" type="pres">
      <dgm:prSet presAssocID="{F2A9DA70-1F6A-411A-97AD-C3276E58D600}" presName="aSpace" presStyleCnt="0"/>
      <dgm:spPr/>
    </dgm:pt>
    <dgm:pt modelId="{E27B4C93-6623-455A-A63A-3A48DB39C356}" type="pres">
      <dgm:prSet presAssocID="{D35151EE-F3BE-44DE-A2A2-111D170BFA63}" presName="compNode" presStyleCnt="0"/>
      <dgm:spPr/>
    </dgm:pt>
    <dgm:pt modelId="{7BBA549B-5A73-49E0-94A9-DC3E9421FAAB}" type="pres">
      <dgm:prSet presAssocID="{D35151EE-F3BE-44DE-A2A2-111D170BFA63}" presName="aNode" presStyleLbl="bgShp" presStyleIdx="3" presStyleCnt="4"/>
      <dgm:spPr/>
    </dgm:pt>
    <dgm:pt modelId="{2D4ED522-19D6-42D2-A537-A26F9BD9D068}" type="pres">
      <dgm:prSet presAssocID="{D35151EE-F3BE-44DE-A2A2-111D170BFA63}" presName="textNode" presStyleLbl="bgShp" presStyleIdx="3" presStyleCnt="4"/>
      <dgm:spPr/>
    </dgm:pt>
    <dgm:pt modelId="{5E7DD6CC-C095-4614-897C-207124663108}" type="pres">
      <dgm:prSet presAssocID="{D35151EE-F3BE-44DE-A2A2-111D170BFA63}" presName="compChildNode" presStyleCnt="0"/>
      <dgm:spPr/>
    </dgm:pt>
    <dgm:pt modelId="{36FE16DC-6BD0-4F39-BE01-DFD16A26B290}" type="pres">
      <dgm:prSet presAssocID="{D35151EE-F3BE-44DE-A2A2-111D170BFA63}" presName="theInnerList" presStyleCnt="0"/>
      <dgm:spPr/>
    </dgm:pt>
    <dgm:pt modelId="{13310C9A-B55E-4DB0-8F95-5E0D66B6AE4A}" type="pres">
      <dgm:prSet presAssocID="{F429E3B3-C8FD-49E4-AFFF-8A1DC2F1F0A1}" presName="childNode" presStyleLbl="node1" presStyleIdx="3" presStyleCnt="4">
        <dgm:presLayoutVars>
          <dgm:bulletEnabled val="1"/>
        </dgm:presLayoutVars>
      </dgm:prSet>
      <dgm:spPr/>
    </dgm:pt>
  </dgm:ptLst>
  <dgm:cxnLst>
    <dgm:cxn modelId="{BA6A9B0A-3024-488C-BB24-0AEC75ED6C48}" type="presOf" srcId="{B354B18A-0053-4DF8-AC64-EB85490AB33E}" destId="{B7CA248C-75D4-4AC7-B1CF-C263888C9B69}" srcOrd="1" destOrd="0" presId="urn:microsoft.com/office/officeart/2005/8/layout/lProcess2"/>
    <dgm:cxn modelId="{156C1910-F41A-4463-92E6-0DC7599BE7C2}" type="presOf" srcId="{F429E3B3-C8FD-49E4-AFFF-8A1DC2F1F0A1}" destId="{13310C9A-B55E-4DB0-8F95-5E0D66B6AE4A}" srcOrd="0" destOrd="0" presId="urn:microsoft.com/office/officeart/2005/8/layout/lProcess2"/>
    <dgm:cxn modelId="{92C78914-1E07-42DB-A888-41EB91B301C8}" type="presOf" srcId="{B354B18A-0053-4DF8-AC64-EB85490AB33E}" destId="{44D32547-E801-46BC-B735-9911BA2FAEB5}" srcOrd="0" destOrd="0" presId="urn:microsoft.com/office/officeart/2005/8/layout/lProcess2"/>
    <dgm:cxn modelId="{C14CBD18-6C65-4256-9C55-0091634597A0}" type="presOf" srcId="{D6647695-40C5-4B69-8E54-C5C5C1ED0BEC}" destId="{4A1E4AF1-D0D8-4A4B-9C7C-56D83318C4DB}" srcOrd="0" destOrd="0" presId="urn:microsoft.com/office/officeart/2005/8/layout/lProcess2"/>
    <dgm:cxn modelId="{B5BAA374-0376-4A11-8E4E-B632178981AA}" type="presOf" srcId="{B3C4A928-E503-4873-81C0-08C51BD827CE}" destId="{4DCA0AF4-C967-4175-817E-E4E810CE83AC}" srcOrd="0" destOrd="0" presId="urn:microsoft.com/office/officeart/2005/8/layout/lProcess2"/>
    <dgm:cxn modelId="{FDEEDE76-499D-4FEC-BC63-1D55DA734A4F}" srcId="{EF990D0D-4DDD-4D21-B35D-05E1C6DF624F}" destId="{7062DE08-95E8-43CA-A135-79F5CA0478E1}" srcOrd="0" destOrd="0" parTransId="{1173B4AC-FC3E-4D63-8ECA-6C61EBD3334C}" sibTransId="{B4B7FB44-5DF4-480C-804F-83E6F6859026}"/>
    <dgm:cxn modelId="{4EFCFE82-39EC-4C11-BD2C-40FDBA56E0C6}" type="presOf" srcId="{F2A9DA70-1F6A-411A-97AD-C3276E58D600}" destId="{9A314530-DF42-4D1E-BDA8-E0115CD7C262}" srcOrd="1" destOrd="0" presId="urn:microsoft.com/office/officeart/2005/8/layout/lProcess2"/>
    <dgm:cxn modelId="{1114AC8B-C8C5-46E0-8E40-5807DEED9EF8}" type="presOf" srcId="{F2A9DA70-1F6A-411A-97AD-C3276E58D600}" destId="{374FDE1D-B77D-48FA-8868-4ED9D8BEF1BF}" srcOrd="0" destOrd="0" presId="urn:microsoft.com/office/officeart/2005/8/layout/lProcess2"/>
    <dgm:cxn modelId="{0002A6A0-FDEB-420D-8669-496E10E57F71}" srcId="{B3C4A928-E503-4873-81C0-08C51BD827CE}" destId="{B354B18A-0053-4DF8-AC64-EB85490AB33E}" srcOrd="1" destOrd="0" parTransId="{11CD4C01-8BA4-40BF-9437-28316E94B793}" sibTransId="{5748D526-5A61-43E8-8717-84A565E19272}"/>
    <dgm:cxn modelId="{6B44FDA7-586F-4EC9-BB14-02A6D0F501F6}" srcId="{B3C4A928-E503-4873-81C0-08C51BD827CE}" destId="{F2A9DA70-1F6A-411A-97AD-C3276E58D600}" srcOrd="2" destOrd="0" parTransId="{160FAD1F-4077-476C-94FD-063704EDBECE}" sibTransId="{DDE18C8B-D8ED-407D-B115-D3C385B97D7C}"/>
    <dgm:cxn modelId="{CD5EB6AD-5E06-481D-942E-115B6A3249A2}" type="presOf" srcId="{EF990D0D-4DDD-4D21-B35D-05E1C6DF624F}" destId="{046314D4-F18F-4202-9CC8-3F7587B55348}" srcOrd="1" destOrd="0" presId="urn:microsoft.com/office/officeart/2005/8/layout/lProcess2"/>
    <dgm:cxn modelId="{C07B94B1-998C-4407-A487-3B70E417FC93}" type="presOf" srcId="{D35151EE-F3BE-44DE-A2A2-111D170BFA63}" destId="{2D4ED522-19D6-42D2-A537-A26F9BD9D068}" srcOrd="1" destOrd="0" presId="urn:microsoft.com/office/officeart/2005/8/layout/lProcess2"/>
    <dgm:cxn modelId="{09C83CBC-E54B-424F-9924-C7756ABEDE12}" srcId="{D35151EE-F3BE-44DE-A2A2-111D170BFA63}" destId="{F429E3B3-C8FD-49E4-AFFF-8A1DC2F1F0A1}" srcOrd="0" destOrd="0" parTransId="{43C2BB1F-DA48-4464-AD19-57A70C0542C3}" sibTransId="{C1726CBA-C7A8-4681-9AB8-8AD49D77BC84}"/>
    <dgm:cxn modelId="{521BD8C0-533B-4B81-916D-FE7328559BCE}" srcId="{B354B18A-0053-4DF8-AC64-EB85490AB33E}" destId="{D6647695-40C5-4B69-8E54-C5C5C1ED0BEC}" srcOrd="0" destOrd="0" parTransId="{9232FA36-4B52-4A10-AB4F-10A4105EEF5E}" sibTransId="{168D2286-8BD7-450A-9314-AEFB33FE7324}"/>
    <dgm:cxn modelId="{915D7BD4-9031-4C27-A4AA-0EA03A3AE3A1}" srcId="{F2A9DA70-1F6A-411A-97AD-C3276E58D600}" destId="{77BD66D9-380A-40C9-B43F-9B921F519385}" srcOrd="0" destOrd="0" parTransId="{4003FA0A-5098-4DC7-A544-6D978AEE4AA3}" sibTransId="{B0ADD900-ED93-4A7D-9024-222E1C1B6511}"/>
    <dgm:cxn modelId="{0F4FB6D5-5555-418E-8B54-E4D1E9F804CC}" type="presOf" srcId="{D35151EE-F3BE-44DE-A2A2-111D170BFA63}" destId="{7BBA549B-5A73-49E0-94A9-DC3E9421FAAB}" srcOrd="0" destOrd="0" presId="urn:microsoft.com/office/officeart/2005/8/layout/lProcess2"/>
    <dgm:cxn modelId="{A7A98AD6-D568-40EA-8FA1-35C0BD28F79F}" type="presOf" srcId="{77BD66D9-380A-40C9-B43F-9B921F519385}" destId="{5C8A442A-691E-4E7F-A0D8-9F4A6EBF5278}" srcOrd="0" destOrd="0" presId="urn:microsoft.com/office/officeart/2005/8/layout/lProcess2"/>
    <dgm:cxn modelId="{8F0027DA-C580-4F53-A810-8E56CE41442C}" type="presOf" srcId="{7062DE08-95E8-43CA-A135-79F5CA0478E1}" destId="{4FE1EDB4-331A-45C6-A49C-63CF4348E007}" srcOrd="0" destOrd="0" presId="urn:microsoft.com/office/officeart/2005/8/layout/lProcess2"/>
    <dgm:cxn modelId="{98D371DB-8335-4B60-8A9B-FA3C829A8682}" srcId="{B3C4A928-E503-4873-81C0-08C51BD827CE}" destId="{EF990D0D-4DDD-4D21-B35D-05E1C6DF624F}" srcOrd="0" destOrd="0" parTransId="{6E56D2B7-F6DF-4889-AFD7-5A4FB1CDB756}" sibTransId="{E73C1A6A-2727-4F7E-A5C1-46E38062793E}"/>
    <dgm:cxn modelId="{ABECF4DE-9825-4AD4-9ACE-1C3824979150}" srcId="{B3C4A928-E503-4873-81C0-08C51BD827CE}" destId="{D35151EE-F3BE-44DE-A2A2-111D170BFA63}" srcOrd="3" destOrd="0" parTransId="{8E1807E8-09B1-447D-8C32-24D45CDF9E52}" sibTransId="{255FEC4B-3BA2-45A1-9FCF-48C8B1845C4D}"/>
    <dgm:cxn modelId="{8BA47EFC-286D-44CF-808F-E4BDF1D1F2DB}" type="presOf" srcId="{EF990D0D-4DDD-4D21-B35D-05E1C6DF624F}" destId="{B31A298D-16B7-4776-BD32-20AFAD0DA1FC}" srcOrd="0" destOrd="0" presId="urn:microsoft.com/office/officeart/2005/8/layout/lProcess2"/>
    <dgm:cxn modelId="{30AEFEBB-DE84-4BA4-8B84-00D1B10FF292}" type="presParOf" srcId="{4DCA0AF4-C967-4175-817E-E4E810CE83AC}" destId="{07DD0B85-EDC1-4647-B31F-54B26C2AED2E}" srcOrd="0" destOrd="0" presId="urn:microsoft.com/office/officeart/2005/8/layout/lProcess2"/>
    <dgm:cxn modelId="{620887D6-A778-4982-BFD4-19B0EA52950E}" type="presParOf" srcId="{07DD0B85-EDC1-4647-B31F-54B26C2AED2E}" destId="{B31A298D-16B7-4776-BD32-20AFAD0DA1FC}" srcOrd="0" destOrd="0" presId="urn:microsoft.com/office/officeart/2005/8/layout/lProcess2"/>
    <dgm:cxn modelId="{D1204B12-1B00-4837-A649-711A9955A97B}" type="presParOf" srcId="{07DD0B85-EDC1-4647-B31F-54B26C2AED2E}" destId="{046314D4-F18F-4202-9CC8-3F7587B55348}" srcOrd="1" destOrd="0" presId="urn:microsoft.com/office/officeart/2005/8/layout/lProcess2"/>
    <dgm:cxn modelId="{4FE58775-4C56-4BFC-BC1E-7A742C189644}" type="presParOf" srcId="{07DD0B85-EDC1-4647-B31F-54B26C2AED2E}" destId="{579B177A-A127-465E-82BE-240A6C51A577}" srcOrd="2" destOrd="0" presId="urn:microsoft.com/office/officeart/2005/8/layout/lProcess2"/>
    <dgm:cxn modelId="{49D34BCF-526B-465B-8702-CF711365D472}" type="presParOf" srcId="{579B177A-A127-465E-82BE-240A6C51A577}" destId="{06450F36-6816-4E39-8A8A-3C567AE6F54C}" srcOrd="0" destOrd="0" presId="urn:microsoft.com/office/officeart/2005/8/layout/lProcess2"/>
    <dgm:cxn modelId="{4EA6D0A1-8912-496B-97D9-FB61278E7311}" type="presParOf" srcId="{06450F36-6816-4E39-8A8A-3C567AE6F54C}" destId="{4FE1EDB4-331A-45C6-A49C-63CF4348E007}" srcOrd="0" destOrd="0" presId="urn:microsoft.com/office/officeart/2005/8/layout/lProcess2"/>
    <dgm:cxn modelId="{694F5B57-CFED-4A6D-B74D-8E977EBE67C5}" type="presParOf" srcId="{4DCA0AF4-C967-4175-817E-E4E810CE83AC}" destId="{C4AED3B7-5ADA-4281-8B59-D5FEF1E141A9}" srcOrd="1" destOrd="0" presId="urn:microsoft.com/office/officeart/2005/8/layout/lProcess2"/>
    <dgm:cxn modelId="{8DABEEC9-8CA9-4CC4-B47C-730B3D6A2911}" type="presParOf" srcId="{4DCA0AF4-C967-4175-817E-E4E810CE83AC}" destId="{CD6A7088-842D-4B49-9480-482C0C0011D6}" srcOrd="2" destOrd="0" presId="urn:microsoft.com/office/officeart/2005/8/layout/lProcess2"/>
    <dgm:cxn modelId="{4B399F2B-674E-4B73-B00E-124AE96BA455}" type="presParOf" srcId="{CD6A7088-842D-4B49-9480-482C0C0011D6}" destId="{44D32547-E801-46BC-B735-9911BA2FAEB5}" srcOrd="0" destOrd="0" presId="urn:microsoft.com/office/officeart/2005/8/layout/lProcess2"/>
    <dgm:cxn modelId="{560C749B-24EE-4A1E-81BF-762C9D584F97}" type="presParOf" srcId="{CD6A7088-842D-4B49-9480-482C0C0011D6}" destId="{B7CA248C-75D4-4AC7-B1CF-C263888C9B69}" srcOrd="1" destOrd="0" presId="urn:microsoft.com/office/officeart/2005/8/layout/lProcess2"/>
    <dgm:cxn modelId="{05E7D7B0-9D39-456B-89DD-7E62B6B1CB4F}" type="presParOf" srcId="{CD6A7088-842D-4B49-9480-482C0C0011D6}" destId="{648A1722-1482-4834-8D30-6419B32099B9}" srcOrd="2" destOrd="0" presId="urn:microsoft.com/office/officeart/2005/8/layout/lProcess2"/>
    <dgm:cxn modelId="{96AB072F-E02D-40CB-985B-C15B7993C531}" type="presParOf" srcId="{648A1722-1482-4834-8D30-6419B32099B9}" destId="{05098468-36E2-4A5C-834D-4FCC0819E49A}" srcOrd="0" destOrd="0" presId="urn:microsoft.com/office/officeart/2005/8/layout/lProcess2"/>
    <dgm:cxn modelId="{0D905707-FD5D-4068-ABD6-33E321999327}" type="presParOf" srcId="{05098468-36E2-4A5C-834D-4FCC0819E49A}" destId="{4A1E4AF1-D0D8-4A4B-9C7C-56D83318C4DB}" srcOrd="0" destOrd="0" presId="urn:microsoft.com/office/officeart/2005/8/layout/lProcess2"/>
    <dgm:cxn modelId="{71BE159D-D698-4F06-8A4A-727F4E19FCDE}" type="presParOf" srcId="{4DCA0AF4-C967-4175-817E-E4E810CE83AC}" destId="{7806D296-EF88-4332-B86C-50A0D667EBC8}" srcOrd="3" destOrd="0" presId="urn:microsoft.com/office/officeart/2005/8/layout/lProcess2"/>
    <dgm:cxn modelId="{48F21563-A247-46B4-ABF3-840A2A498D2D}" type="presParOf" srcId="{4DCA0AF4-C967-4175-817E-E4E810CE83AC}" destId="{F53899C3-1C59-4BA8-8760-3D495BED4574}" srcOrd="4" destOrd="0" presId="urn:microsoft.com/office/officeart/2005/8/layout/lProcess2"/>
    <dgm:cxn modelId="{CF0409A9-B27B-4DF9-8830-589CFBCC0DF4}" type="presParOf" srcId="{F53899C3-1C59-4BA8-8760-3D495BED4574}" destId="{374FDE1D-B77D-48FA-8868-4ED9D8BEF1BF}" srcOrd="0" destOrd="0" presId="urn:microsoft.com/office/officeart/2005/8/layout/lProcess2"/>
    <dgm:cxn modelId="{4F84B65C-ED16-43E3-BA7D-A49687E53755}" type="presParOf" srcId="{F53899C3-1C59-4BA8-8760-3D495BED4574}" destId="{9A314530-DF42-4D1E-BDA8-E0115CD7C262}" srcOrd="1" destOrd="0" presId="urn:microsoft.com/office/officeart/2005/8/layout/lProcess2"/>
    <dgm:cxn modelId="{730D7096-50EC-4CE6-AD71-BAAFA33DDEC8}" type="presParOf" srcId="{F53899C3-1C59-4BA8-8760-3D495BED4574}" destId="{22131DEC-2810-4EA4-BAC6-2DD8D9211808}" srcOrd="2" destOrd="0" presId="urn:microsoft.com/office/officeart/2005/8/layout/lProcess2"/>
    <dgm:cxn modelId="{44D17378-FA1D-4808-9CC8-C08682FFBF51}" type="presParOf" srcId="{22131DEC-2810-4EA4-BAC6-2DD8D9211808}" destId="{B303A847-CA96-41A2-9A9D-7E9FB30E15A2}" srcOrd="0" destOrd="0" presId="urn:microsoft.com/office/officeart/2005/8/layout/lProcess2"/>
    <dgm:cxn modelId="{941D830F-E425-4646-A68B-38368CF23738}" type="presParOf" srcId="{B303A847-CA96-41A2-9A9D-7E9FB30E15A2}" destId="{5C8A442A-691E-4E7F-A0D8-9F4A6EBF5278}" srcOrd="0" destOrd="0" presId="urn:microsoft.com/office/officeart/2005/8/layout/lProcess2"/>
    <dgm:cxn modelId="{AE83BBD9-D9C4-4030-A185-7752FBCE4A75}" type="presParOf" srcId="{4DCA0AF4-C967-4175-817E-E4E810CE83AC}" destId="{1529DD8F-ADF5-4863-B0D6-47AC106B22BB}" srcOrd="5" destOrd="0" presId="urn:microsoft.com/office/officeart/2005/8/layout/lProcess2"/>
    <dgm:cxn modelId="{0B5F38DC-291A-45BF-B2C9-BE7BEA092819}" type="presParOf" srcId="{4DCA0AF4-C967-4175-817E-E4E810CE83AC}" destId="{E27B4C93-6623-455A-A63A-3A48DB39C356}" srcOrd="6" destOrd="0" presId="urn:microsoft.com/office/officeart/2005/8/layout/lProcess2"/>
    <dgm:cxn modelId="{CD2734C1-E300-4FE2-A2BE-C7C02570B9D8}" type="presParOf" srcId="{E27B4C93-6623-455A-A63A-3A48DB39C356}" destId="{7BBA549B-5A73-49E0-94A9-DC3E9421FAAB}" srcOrd="0" destOrd="0" presId="urn:microsoft.com/office/officeart/2005/8/layout/lProcess2"/>
    <dgm:cxn modelId="{D4FDA6E4-0DC5-4AF5-A642-4776FD44D44B}" type="presParOf" srcId="{E27B4C93-6623-455A-A63A-3A48DB39C356}" destId="{2D4ED522-19D6-42D2-A537-A26F9BD9D068}" srcOrd="1" destOrd="0" presId="urn:microsoft.com/office/officeart/2005/8/layout/lProcess2"/>
    <dgm:cxn modelId="{738280F4-B74E-4AF5-9B30-0795425DFDEB}" type="presParOf" srcId="{E27B4C93-6623-455A-A63A-3A48DB39C356}" destId="{5E7DD6CC-C095-4614-897C-207124663108}" srcOrd="2" destOrd="0" presId="urn:microsoft.com/office/officeart/2005/8/layout/lProcess2"/>
    <dgm:cxn modelId="{70359F67-13BB-43E4-977F-CB8C0CD4174B}" type="presParOf" srcId="{5E7DD6CC-C095-4614-897C-207124663108}" destId="{36FE16DC-6BD0-4F39-BE01-DFD16A26B290}" srcOrd="0" destOrd="0" presId="urn:microsoft.com/office/officeart/2005/8/layout/lProcess2"/>
    <dgm:cxn modelId="{E4658D17-530F-4E08-B911-191EB5B5C716}" type="presParOf" srcId="{36FE16DC-6BD0-4F39-BE01-DFD16A26B290}" destId="{13310C9A-B55E-4DB0-8F95-5E0D66B6AE4A}"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997B4FD-A468-47B3-A33F-6DB685D23E6F}"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ru-RU"/>
        </a:p>
      </dgm:t>
    </dgm:pt>
    <dgm:pt modelId="{48521880-FBEA-4958-B4EF-BA68151836E0}">
      <dgm:prSet/>
      <dgm:spPr/>
      <dgm:t>
        <a:bodyPr/>
        <a:lstStyle/>
        <a:p>
          <a:r>
            <a:rPr lang="en-US"/>
            <a:t>Cheklash mashinalariga e'tibor qaratib, barcha jihozlarning ishonchliligini saqlang.</a:t>
          </a:r>
          <a:endParaRPr lang="ru-RU"/>
        </a:p>
      </dgm:t>
    </dgm:pt>
    <dgm:pt modelId="{71AA34CC-BC65-413B-A250-C371F8F5503E}" type="parTrans" cxnId="{50BC28D6-8572-4AC2-807F-192CEE902EDE}">
      <dgm:prSet/>
      <dgm:spPr/>
      <dgm:t>
        <a:bodyPr/>
        <a:lstStyle/>
        <a:p>
          <a:endParaRPr lang="ru-RU"/>
        </a:p>
      </dgm:t>
    </dgm:pt>
    <dgm:pt modelId="{23C9C1BA-6B43-4E43-83B5-EED071AD1539}" type="sibTrans" cxnId="{50BC28D6-8572-4AC2-807F-192CEE902EDE}">
      <dgm:prSet/>
      <dgm:spPr/>
      <dgm:t>
        <a:bodyPr/>
        <a:lstStyle/>
        <a:p>
          <a:endParaRPr lang="ru-RU"/>
        </a:p>
      </dgm:t>
    </dgm:pt>
    <dgm:pt modelId="{34B3C974-8D09-4315-BE57-02391D43ED9D}">
      <dgm:prSet/>
      <dgm:spPr/>
      <dgm:t>
        <a:bodyPr/>
        <a:lstStyle/>
        <a:p>
          <a:r>
            <a:rPr lang="en-US"/>
            <a:t>Tezroq ishlab chiqarish cheklovchi mashinalarga bog'liq.</a:t>
          </a:r>
          <a:endParaRPr lang="ru-RU"/>
        </a:p>
      </dgm:t>
    </dgm:pt>
    <dgm:pt modelId="{8DDAD843-DA30-4930-8FD9-42DE0948A670}" type="parTrans" cxnId="{792CFE61-299F-4E68-92CA-71EB0E642765}">
      <dgm:prSet/>
      <dgm:spPr/>
      <dgm:t>
        <a:bodyPr/>
        <a:lstStyle/>
        <a:p>
          <a:endParaRPr lang="ru-RU"/>
        </a:p>
      </dgm:t>
    </dgm:pt>
    <dgm:pt modelId="{B96C7E45-8C52-4917-B256-E6B773EB6E93}" type="sibTrans" cxnId="{792CFE61-299F-4E68-92CA-71EB0E642765}">
      <dgm:prSet/>
      <dgm:spPr/>
      <dgm:t>
        <a:bodyPr/>
        <a:lstStyle/>
        <a:p>
          <a:endParaRPr lang="ru-RU"/>
        </a:p>
      </dgm:t>
    </dgm:pt>
    <dgm:pt modelId="{77D52302-640F-4045-BDF3-5645081D5571}">
      <dgm:prSet/>
      <dgm:spPr/>
      <dgm:t>
        <a:bodyPr/>
        <a:lstStyle/>
        <a:p>
          <a:r>
            <a:rPr lang="en-US"/>
            <a:t>Mashinalar o'rtasida texnologik materialni to'plash qoidalari.</a:t>
          </a:r>
          <a:endParaRPr lang="ru-RU"/>
        </a:p>
      </dgm:t>
    </dgm:pt>
    <dgm:pt modelId="{04AE33C5-93D5-4476-99BE-E87EFDFE7965}" type="parTrans" cxnId="{761449F4-C7FE-4D15-9741-24258BD3A7DD}">
      <dgm:prSet/>
      <dgm:spPr/>
      <dgm:t>
        <a:bodyPr/>
        <a:lstStyle/>
        <a:p>
          <a:endParaRPr lang="ru-RU"/>
        </a:p>
      </dgm:t>
    </dgm:pt>
    <dgm:pt modelId="{EACB8DEF-EFA4-4115-821E-2B03533D463D}" type="sibTrans" cxnId="{761449F4-C7FE-4D15-9741-24258BD3A7DD}">
      <dgm:prSet/>
      <dgm:spPr/>
      <dgm:t>
        <a:bodyPr/>
        <a:lstStyle/>
        <a:p>
          <a:endParaRPr lang="ru-RU"/>
        </a:p>
      </dgm:t>
    </dgm:pt>
    <dgm:pt modelId="{D38E4032-7BA6-44F9-BB41-75DD9D47FC62}">
      <dgm:prSet/>
      <dgm:spPr/>
      <dgm:t>
        <a:bodyPr/>
        <a:lstStyle/>
        <a:p>
          <a:r>
            <a:rPr lang="en-US"/>
            <a:t>Jarayon to'xtash yoki to'xtab turishga mos kelishi kerak.</a:t>
          </a:r>
          <a:endParaRPr lang="ru-RU"/>
        </a:p>
      </dgm:t>
    </dgm:pt>
    <dgm:pt modelId="{6B1965FC-EAB6-4EE5-A03A-F64D89342397}" type="parTrans" cxnId="{4C10CA91-3699-43B6-8072-C86FC03BF655}">
      <dgm:prSet/>
      <dgm:spPr/>
      <dgm:t>
        <a:bodyPr/>
        <a:lstStyle/>
        <a:p>
          <a:endParaRPr lang="ru-RU"/>
        </a:p>
      </dgm:t>
    </dgm:pt>
    <dgm:pt modelId="{2663C2F5-2471-4E34-A4D2-F18C47BB7A4B}" type="sibTrans" cxnId="{4C10CA91-3699-43B6-8072-C86FC03BF655}">
      <dgm:prSet/>
      <dgm:spPr/>
      <dgm:t>
        <a:bodyPr/>
        <a:lstStyle/>
        <a:p>
          <a:endParaRPr lang="ru-RU"/>
        </a:p>
      </dgm:t>
    </dgm:pt>
    <dgm:pt modelId="{08AAA53B-DC75-46AD-9421-0EE5B0480050}">
      <dgm:prSet/>
      <dgm:spPr/>
      <dgm:t>
        <a:bodyPr/>
        <a:lstStyle/>
        <a:p>
          <a:r>
            <a:rPr lang="en-US"/>
            <a:t>Cheklov mashinasida yetishmovchilik bor yoki quyi oqimda bloklangan.</a:t>
          </a:r>
          <a:endParaRPr lang="ru-RU"/>
        </a:p>
      </dgm:t>
    </dgm:pt>
    <dgm:pt modelId="{D55EC4CB-A78E-462B-904B-710D90E2ACAB}" type="parTrans" cxnId="{E7C8C1D4-0F0F-4326-AEF3-7CF7E4F93CCC}">
      <dgm:prSet/>
      <dgm:spPr/>
      <dgm:t>
        <a:bodyPr/>
        <a:lstStyle/>
        <a:p>
          <a:endParaRPr lang="ru-RU"/>
        </a:p>
      </dgm:t>
    </dgm:pt>
    <dgm:pt modelId="{A0BC58E8-FE37-41C4-AE84-908A09E69AD2}" type="sibTrans" cxnId="{E7C8C1D4-0F0F-4326-AEF3-7CF7E4F93CCC}">
      <dgm:prSet/>
      <dgm:spPr/>
      <dgm:t>
        <a:bodyPr/>
        <a:lstStyle/>
        <a:p>
          <a:endParaRPr lang="ru-RU"/>
        </a:p>
      </dgm:t>
    </dgm:pt>
    <dgm:pt modelId="{C535D47F-D094-4D75-9BB2-B3BD0CF15396}" type="pres">
      <dgm:prSet presAssocID="{E997B4FD-A468-47B3-A33F-6DB685D23E6F}" presName="Name0" presStyleCnt="0">
        <dgm:presLayoutVars>
          <dgm:chMax val="7"/>
          <dgm:chPref val="7"/>
          <dgm:dir/>
        </dgm:presLayoutVars>
      </dgm:prSet>
      <dgm:spPr/>
    </dgm:pt>
    <dgm:pt modelId="{DCCC2902-0F27-4074-A4E7-2014587DC82A}" type="pres">
      <dgm:prSet presAssocID="{E997B4FD-A468-47B3-A33F-6DB685D23E6F}" presName="Name1" presStyleCnt="0"/>
      <dgm:spPr/>
    </dgm:pt>
    <dgm:pt modelId="{D5B7ED55-6338-4B24-B7B0-31B0A078602D}" type="pres">
      <dgm:prSet presAssocID="{E997B4FD-A468-47B3-A33F-6DB685D23E6F}" presName="cycle" presStyleCnt="0"/>
      <dgm:spPr/>
    </dgm:pt>
    <dgm:pt modelId="{F37F9DA5-FD99-486C-85FB-B9DEFC804458}" type="pres">
      <dgm:prSet presAssocID="{E997B4FD-A468-47B3-A33F-6DB685D23E6F}" presName="srcNode" presStyleLbl="node1" presStyleIdx="0" presStyleCnt="5"/>
      <dgm:spPr/>
    </dgm:pt>
    <dgm:pt modelId="{FEED428D-2AB1-4351-A837-3B13263461B9}" type="pres">
      <dgm:prSet presAssocID="{E997B4FD-A468-47B3-A33F-6DB685D23E6F}" presName="conn" presStyleLbl="parChTrans1D2" presStyleIdx="0" presStyleCnt="1"/>
      <dgm:spPr/>
    </dgm:pt>
    <dgm:pt modelId="{4E41DE56-A489-423A-9D2D-79BAA81767C7}" type="pres">
      <dgm:prSet presAssocID="{E997B4FD-A468-47B3-A33F-6DB685D23E6F}" presName="extraNode" presStyleLbl="node1" presStyleIdx="0" presStyleCnt="5"/>
      <dgm:spPr/>
    </dgm:pt>
    <dgm:pt modelId="{5937D22F-B9C5-420D-80FF-93F5FA6B8B0B}" type="pres">
      <dgm:prSet presAssocID="{E997B4FD-A468-47B3-A33F-6DB685D23E6F}" presName="dstNode" presStyleLbl="node1" presStyleIdx="0" presStyleCnt="5"/>
      <dgm:spPr/>
    </dgm:pt>
    <dgm:pt modelId="{00A691C8-7B24-4ABE-8B26-6D5AB2D7AEAF}" type="pres">
      <dgm:prSet presAssocID="{48521880-FBEA-4958-B4EF-BA68151836E0}" presName="text_1" presStyleLbl="node1" presStyleIdx="0" presStyleCnt="5">
        <dgm:presLayoutVars>
          <dgm:bulletEnabled val="1"/>
        </dgm:presLayoutVars>
      </dgm:prSet>
      <dgm:spPr/>
    </dgm:pt>
    <dgm:pt modelId="{36E90703-3205-4C9B-9EE6-6CC05EED274C}" type="pres">
      <dgm:prSet presAssocID="{48521880-FBEA-4958-B4EF-BA68151836E0}" presName="accent_1" presStyleCnt="0"/>
      <dgm:spPr/>
    </dgm:pt>
    <dgm:pt modelId="{0315555D-1681-4700-97EC-D1401F4476C4}" type="pres">
      <dgm:prSet presAssocID="{48521880-FBEA-4958-B4EF-BA68151836E0}" presName="accentRepeatNode" presStyleLbl="solidFgAcc1" presStyleIdx="0" presStyleCnt="5"/>
      <dgm:spPr/>
    </dgm:pt>
    <dgm:pt modelId="{E476B5AD-D349-4B3C-A9A0-A4127F35FA96}" type="pres">
      <dgm:prSet presAssocID="{34B3C974-8D09-4315-BE57-02391D43ED9D}" presName="text_2" presStyleLbl="node1" presStyleIdx="1" presStyleCnt="5">
        <dgm:presLayoutVars>
          <dgm:bulletEnabled val="1"/>
        </dgm:presLayoutVars>
      </dgm:prSet>
      <dgm:spPr/>
    </dgm:pt>
    <dgm:pt modelId="{1F2FA2BF-E1C0-4160-8D3F-AF44BF9F3B6A}" type="pres">
      <dgm:prSet presAssocID="{34B3C974-8D09-4315-BE57-02391D43ED9D}" presName="accent_2" presStyleCnt="0"/>
      <dgm:spPr/>
    </dgm:pt>
    <dgm:pt modelId="{61C581B4-03E1-4E8E-835C-8C6572CAEBC1}" type="pres">
      <dgm:prSet presAssocID="{34B3C974-8D09-4315-BE57-02391D43ED9D}" presName="accentRepeatNode" presStyleLbl="solidFgAcc1" presStyleIdx="1" presStyleCnt="5"/>
      <dgm:spPr/>
    </dgm:pt>
    <dgm:pt modelId="{AB9CFACF-D72E-4CE6-8E58-BE18CA0B0203}" type="pres">
      <dgm:prSet presAssocID="{77D52302-640F-4045-BDF3-5645081D5571}" presName="text_3" presStyleLbl="node1" presStyleIdx="2" presStyleCnt="5">
        <dgm:presLayoutVars>
          <dgm:bulletEnabled val="1"/>
        </dgm:presLayoutVars>
      </dgm:prSet>
      <dgm:spPr/>
    </dgm:pt>
    <dgm:pt modelId="{AA83B0FF-103F-4294-8E32-EBE2019F80F7}" type="pres">
      <dgm:prSet presAssocID="{77D52302-640F-4045-BDF3-5645081D5571}" presName="accent_3" presStyleCnt="0"/>
      <dgm:spPr/>
    </dgm:pt>
    <dgm:pt modelId="{43812828-8841-4972-A1ED-449BF4921158}" type="pres">
      <dgm:prSet presAssocID="{77D52302-640F-4045-BDF3-5645081D5571}" presName="accentRepeatNode" presStyleLbl="solidFgAcc1" presStyleIdx="2" presStyleCnt="5"/>
      <dgm:spPr/>
    </dgm:pt>
    <dgm:pt modelId="{0A80A671-9A0D-4AEF-B5BE-858FBDDFD80B}" type="pres">
      <dgm:prSet presAssocID="{D38E4032-7BA6-44F9-BB41-75DD9D47FC62}" presName="text_4" presStyleLbl="node1" presStyleIdx="3" presStyleCnt="5">
        <dgm:presLayoutVars>
          <dgm:bulletEnabled val="1"/>
        </dgm:presLayoutVars>
      </dgm:prSet>
      <dgm:spPr/>
    </dgm:pt>
    <dgm:pt modelId="{37DB33F1-9CEE-48F7-8E94-589624B36794}" type="pres">
      <dgm:prSet presAssocID="{D38E4032-7BA6-44F9-BB41-75DD9D47FC62}" presName="accent_4" presStyleCnt="0"/>
      <dgm:spPr/>
    </dgm:pt>
    <dgm:pt modelId="{A77AEDCD-A996-4FB1-9836-1402D6424D0D}" type="pres">
      <dgm:prSet presAssocID="{D38E4032-7BA6-44F9-BB41-75DD9D47FC62}" presName="accentRepeatNode" presStyleLbl="solidFgAcc1" presStyleIdx="3" presStyleCnt="5"/>
      <dgm:spPr/>
    </dgm:pt>
    <dgm:pt modelId="{46FF0E25-C688-4B07-9D99-55A015C7798D}" type="pres">
      <dgm:prSet presAssocID="{08AAA53B-DC75-46AD-9421-0EE5B0480050}" presName="text_5" presStyleLbl="node1" presStyleIdx="4" presStyleCnt="5">
        <dgm:presLayoutVars>
          <dgm:bulletEnabled val="1"/>
        </dgm:presLayoutVars>
      </dgm:prSet>
      <dgm:spPr/>
    </dgm:pt>
    <dgm:pt modelId="{883F6E43-BE6C-4F83-8278-7353DAC51DED}" type="pres">
      <dgm:prSet presAssocID="{08AAA53B-DC75-46AD-9421-0EE5B0480050}" presName="accent_5" presStyleCnt="0"/>
      <dgm:spPr/>
    </dgm:pt>
    <dgm:pt modelId="{DD9E5568-B2A0-4E43-971E-4820EC917C27}" type="pres">
      <dgm:prSet presAssocID="{08AAA53B-DC75-46AD-9421-0EE5B0480050}" presName="accentRepeatNode" presStyleLbl="solidFgAcc1" presStyleIdx="4" presStyleCnt="5"/>
      <dgm:spPr/>
    </dgm:pt>
  </dgm:ptLst>
  <dgm:cxnLst>
    <dgm:cxn modelId="{CC4FE122-8695-42E8-AD47-A00DA93E977C}" type="presOf" srcId="{48521880-FBEA-4958-B4EF-BA68151836E0}" destId="{00A691C8-7B24-4ABE-8B26-6D5AB2D7AEAF}" srcOrd="0" destOrd="0" presId="urn:microsoft.com/office/officeart/2008/layout/VerticalCurvedList"/>
    <dgm:cxn modelId="{792CFE61-299F-4E68-92CA-71EB0E642765}" srcId="{E997B4FD-A468-47B3-A33F-6DB685D23E6F}" destId="{34B3C974-8D09-4315-BE57-02391D43ED9D}" srcOrd="1" destOrd="0" parTransId="{8DDAD843-DA30-4930-8FD9-42DE0948A670}" sibTransId="{B96C7E45-8C52-4917-B256-E6B773EB6E93}"/>
    <dgm:cxn modelId="{1A35CA85-D7AB-46E6-9ADE-5328E0756757}" type="presOf" srcId="{77D52302-640F-4045-BDF3-5645081D5571}" destId="{AB9CFACF-D72E-4CE6-8E58-BE18CA0B0203}" srcOrd="0" destOrd="0" presId="urn:microsoft.com/office/officeart/2008/layout/VerticalCurvedList"/>
    <dgm:cxn modelId="{6C3D8287-7D8D-424E-BB4D-1E7936F0DC5D}" type="presOf" srcId="{E997B4FD-A468-47B3-A33F-6DB685D23E6F}" destId="{C535D47F-D094-4D75-9BB2-B3BD0CF15396}" srcOrd="0" destOrd="0" presId="urn:microsoft.com/office/officeart/2008/layout/VerticalCurvedList"/>
    <dgm:cxn modelId="{4C10CA91-3699-43B6-8072-C86FC03BF655}" srcId="{E997B4FD-A468-47B3-A33F-6DB685D23E6F}" destId="{D38E4032-7BA6-44F9-BB41-75DD9D47FC62}" srcOrd="3" destOrd="0" parTransId="{6B1965FC-EAB6-4EE5-A03A-F64D89342397}" sibTransId="{2663C2F5-2471-4E34-A4D2-F18C47BB7A4B}"/>
    <dgm:cxn modelId="{C042639E-DE79-4116-9E6C-F24DA266A559}" type="presOf" srcId="{34B3C974-8D09-4315-BE57-02391D43ED9D}" destId="{E476B5AD-D349-4B3C-A9A0-A4127F35FA96}" srcOrd="0" destOrd="0" presId="urn:microsoft.com/office/officeart/2008/layout/VerticalCurvedList"/>
    <dgm:cxn modelId="{DF370AB2-9983-4AC0-8C39-4E6EAF47034F}" type="presOf" srcId="{08AAA53B-DC75-46AD-9421-0EE5B0480050}" destId="{46FF0E25-C688-4B07-9D99-55A015C7798D}" srcOrd="0" destOrd="0" presId="urn:microsoft.com/office/officeart/2008/layout/VerticalCurvedList"/>
    <dgm:cxn modelId="{E7C8C1D4-0F0F-4326-AEF3-7CF7E4F93CCC}" srcId="{E997B4FD-A468-47B3-A33F-6DB685D23E6F}" destId="{08AAA53B-DC75-46AD-9421-0EE5B0480050}" srcOrd="4" destOrd="0" parTransId="{D55EC4CB-A78E-462B-904B-710D90E2ACAB}" sibTransId="{A0BC58E8-FE37-41C4-AE84-908A09E69AD2}"/>
    <dgm:cxn modelId="{50BC28D6-8572-4AC2-807F-192CEE902EDE}" srcId="{E997B4FD-A468-47B3-A33F-6DB685D23E6F}" destId="{48521880-FBEA-4958-B4EF-BA68151836E0}" srcOrd="0" destOrd="0" parTransId="{71AA34CC-BC65-413B-A250-C371F8F5503E}" sibTransId="{23C9C1BA-6B43-4E43-83B5-EED071AD1539}"/>
    <dgm:cxn modelId="{BD4F72E7-6C05-45E6-AA95-FD09BB2BEF85}" type="presOf" srcId="{23C9C1BA-6B43-4E43-83B5-EED071AD1539}" destId="{FEED428D-2AB1-4351-A837-3B13263461B9}" srcOrd="0" destOrd="0" presId="urn:microsoft.com/office/officeart/2008/layout/VerticalCurvedList"/>
    <dgm:cxn modelId="{95217BEC-7D71-4F21-B7EB-B0098F9B0F53}" type="presOf" srcId="{D38E4032-7BA6-44F9-BB41-75DD9D47FC62}" destId="{0A80A671-9A0D-4AEF-B5BE-858FBDDFD80B}" srcOrd="0" destOrd="0" presId="urn:microsoft.com/office/officeart/2008/layout/VerticalCurvedList"/>
    <dgm:cxn modelId="{761449F4-C7FE-4D15-9741-24258BD3A7DD}" srcId="{E997B4FD-A468-47B3-A33F-6DB685D23E6F}" destId="{77D52302-640F-4045-BDF3-5645081D5571}" srcOrd="2" destOrd="0" parTransId="{04AE33C5-93D5-4476-99BE-E87EFDFE7965}" sibTransId="{EACB8DEF-EFA4-4115-821E-2B03533D463D}"/>
    <dgm:cxn modelId="{5C815B07-B0A3-4CE7-9CF6-89FBAF187B0B}" type="presParOf" srcId="{C535D47F-D094-4D75-9BB2-B3BD0CF15396}" destId="{DCCC2902-0F27-4074-A4E7-2014587DC82A}" srcOrd="0" destOrd="0" presId="urn:microsoft.com/office/officeart/2008/layout/VerticalCurvedList"/>
    <dgm:cxn modelId="{72E978C0-EAFB-4E8E-B616-85E589A9435A}" type="presParOf" srcId="{DCCC2902-0F27-4074-A4E7-2014587DC82A}" destId="{D5B7ED55-6338-4B24-B7B0-31B0A078602D}" srcOrd="0" destOrd="0" presId="urn:microsoft.com/office/officeart/2008/layout/VerticalCurvedList"/>
    <dgm:cxn modelId="{9F26B80A-67F6-44AE-8556-220CFE99C0D5}" type="presParOf" srcId="{D5B7ED55-6338-4B24-B7B0-31B0A078602D}" destId="{F37F9DA5-FD99-486C-85FB-B9DEFC804458}" srcOrd="0" destOrd="0" presId="urn:microsoft.com/office/officeart/2008/layout/VerticalCurvedList"/>
    <dgm:cxn modelId="{7E36CE20-3B5F-4D19-AC7F-D597C4846711}" type="presParOf" srcId="{D5B7ED55-6338-4B24-B7B0-31B0A078602D}" destId="{FEED428D-2AB1-4351-A837-3B13263461B9}" srcOrd="1" destOrd="0" presId="urn:microsoft.com/office/officeart/2008/layout/VerticalCurvedList"/>
    <dgm:cxn modelId="{955A2D81-7923-4782-A435-D3354A686F7F}" type="presParOf" srcId="{D5B7ED55-6338-4B24-B7B0-31B0A078602D}" destId="{4E41DE56-A489-423A-9D2D-79BAA81767C7}" srcOrd="2" destOrd="0" presId="urn:microsoft.com/office/officeart/2008/layout/VerticalCurvedList"/>
    <dgm:cxn modelId="{E093D470-648F-4A70-97CB-974D8039901A}" type="presParOf" srcId="{D5B7ED55-6338-4B24-B7B0-31B0A078602D}" destId="{5937D22F-B9C5-420D-80FF-93F5FA6B8B0B}" srcOrd="3" destOrd="0" presId="urn:microsoft.com/office/officeart/2008/layout/VerticalCurvedList"/>
    <dgm:cxn modelId="{4D0E0CAD-68FB-4741-A925-4A4539DA2EBA}" type="presParOf" srcId="{DCCC2902-0F27-4074-A4E7-2014587DC82A}" destId="{00A691C8-7B24-4ABE-8B26-6D5AB2D7AEAF}" srcOrd="1" destOrd="0" presId="urn:microsoft.com/office/officeart/2008/layout/VerticalCurvedList"/>
    <dgm:cxn modelId="{4DD0A310-C215-406C-8BE0-7C8A6EA1CA7B}" type="presParOf" srcId="{DCCC2902-0F27-4074-A4E7-2014587DC82A}" destId="{36E90703-3205-4C9B-9EE6-6CC05EED274C}" srcOrd="2" destOrd="0" presId="urn:microsoft.com/office/officeart/2008/layout/VerticalCurvedList"/>
    <dgm:cxn modelId="{A8C0F24E-6E0F-4B52-B909-436EAB0372C1}" type="presParOf" srcId="{36E90703-3205-4C9B-9EE6-6CC05EED274C}" destId="{0315555D-1681-4700-97EC-D1401F4476C4}" srcOrd="0" destOrd="0" presId="urn:microsoft.com/office/officeart/2008/layout/VerticalCurvedList"/>
    <dgm:cxn modelId="{E43BE8CA-8E40-4365-B4BA-4EFE0E04CFBC}" type="presParOf" srcId="{DCCC2902-0F27-4074-A4E7-2014587DC82A}" destId="{E476B5AD-D349-4B3C-A9A0-A4127F35FA96}" srcOrd="3" destOrd="0" presId="urn:microsoft.com/office/officeart/2008/layout/VerticalCurvedList"/>
    <dgm:cxn modelId="{C5CFD63D-60A4-4B84-9DB2-03B9ACD6E452}" type="presParOf" srcId="{DCCC2902-0F27-4074-A4E7-2014587DC82A}" destId="{1F2FA2BF-E1C0-4160-8D3F-AF44BF9F3B6A}" srcOrd="4" destOrd="0" presId="urn:microsoft.com/office/officeart/2008/layout/VerticalCurvedList"/>
    <dgm:cxn modelId="{55C9D4AD-5BD3-45EB-A10F-FD78122C8387}" type="presParOf" srcId="{1F2FA2BF-E1C0-4160-8D3F-AF44BF9F3B6A}" destId="{61C581B4-03E1-4E8E-835C-8C6572CAEBC1}" srcOrd="0" destOrd="0" presId="urn:microsoft.com/office/officeart/2008/layout/VerticalCurvedList"/>
    <dgm:cxn modelId="{50C1779F-9FF6-4E96-84E6-1E183753029F}" type="presParOf" srcId="{DCCC2902-0F27-4074-A4E7-2014587DC82A}" destId="{AB9CFACF-D72E-4CE6-8E58-BE18CA0B0203}" srcOrd="5" destOrd="0" presId="urn:microsoft.com/office/officeart/2008/layout/VerticalCurvedList"/>
    <dgm:cxn modelId="{AF68E5CD-AA7A-494F-848B-7D8AD2E153F2}" type="presParOf" srcId="{DCCC2902-0F27-4074-A4E7-2014587DC82A}" destId="{AA83B0FF-103F-4294-8E32-EBE2019F80F7}" srcOrd="6" destOrd="0" presId="urn:microsoft.com/office/officeart/2008/layout/VerticalCurvedList"/>
    <dgm:cxn modelId="{A102F94D-4638-4D62-AA7D-5D21C7AE2873}" type="presParOf" srcId="{AA83B0FF-103F-4294-8E32-EBE2019F80F7}" destId="{43812828-8841-4972-A1ED-449BF4921158}" srcOrd="0" destOrd="0" presId="urn:microsoft.com/office/officeart/2008/layout/VerticalCurvedList"/>
    <dgm:cxn modelId="{B0C7B3D2-9168-428A-A54B-138088E7C54C}" type="presParOf" srcId="{DCCC2902-0F27-4074-A4E7-2014587DC82A}" destId="{0A80A671-9A0D-4AEF-B5BE-858FBDDFD80B}" srcOrd="7" destOrd="0" presId="urn:microsoft.com/office/officeart/2008/layout/VerticalCurvedList"/>
    <dgm:cxn modelId="{20646317-DEEB-4CE1-8B34-F69DF48603CF}" type="presParOf" srcId="{DCCC2902-0F27-4074-A4E7-2014587DC82A}" destId="{37DB33F1-9CEE-48F7-8E94-589624B36794}" srcOrd="8" destOrd="0" presId="urn:microsoft.com/office/officeart/2008/layout/VerticalCurvedList"/>
    <dgm:cxn modelId="{8C992026-F761-45AC-A281-6A1900C8842C}" type="presParOf" srcId="{37DB33F1-9CEE-48F7-8E94-589624B36794}" destId="{A77AEDCD-A996-4FB1-9836-1402D6424D0D}" srcOrd="0" destOrd="0" presId="urn:microsoft.com/office/officeart/2008/layout/VerticalCurvedList"/>
    <dgm:cxn modelId="{E1FCBD2B-A03C-45BE-939E-363FF17FAC76}" type="presParOf" srcId="{DCCC2902-0F27-4074-A4E7-2014587DC82A}" destId="{46FF0E25-C688-4B07-9D99-55A015C7798D}" srcOrd="9" destOrd="0" presId="urn:microsoft.com/office/officeart/2008/layout/VerticalCurvedList"/>
    <dgm:cxn modelId="{C7236150-D350-41D1-A354-3A7A04121150}" type="presParOf" srcId="{DCCC2902-0F27-4074-A4E7-2014587DC82A}" destId="{883F6E43-BE6C-4F83-8278-7353DAC51DED}" srcOrd="10" destOrd="0" presId="urn:microsoft.com/office/officeart/2008/layout/VerticalCurvedList"/>
    <dgm:cxn modelId="{869503B7-9633-4590-B1E8-0B92B5348DF3}" type="presParOf" srcId="{883F6E43-BE6C-4F83-8278-7353DAC51DED}" destId="{DD9E5568-B2A0-4E43-971E-4820EC917C2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F33EFFD-DCAF-4B10-B5F3-2BDAD7A7D30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62D7A4ED-67BC-453F-8129-38B9830A2631}">
      <dgm:prSet phldrT="[Текст]" custT="1"/>
      <dgm:spPr/>
      <dgm:t>
        <a:bodyPr/>
        <a:lstStyle/>
        <a:p>
          <a:r>
            <a:rPr lang="en-US" sz="2000"/>
            <a:t>Quyidagilarni izlash va baholash kerak:</a:t>
          </a:r>
          <a:endParaRPr lang="ru-RU" sz="2000"/>
        </a:p>
      </dgm:t>
    </dgm:pt>
    <dgm:pt modelId="{8BA0666E-0B8C-497D-A65C-77758EF61EFD}" type="parTrans" cxnId="{09D5C13D-9301-49B4-89A2-1052D61644D7}">
      <dgm:prSet/>
      <dgm:spPr/>
      <dgm:t>
        <a:bodyPr/>
        <a:lstStyle/>
        <a:p>
          <a:endParaRPr lang="ru-RU" sz="2000"/>
        </a:p>
      </dgm:t>
    </dgm:pt>
    <dgm:pt modelId="{87B97AA1-09B7-40F9-97EB-91C42392832D}" type="sibTrans" cxnId="{09D5C13D-9301-49B4-89A2-1052D61644D7}">
      <dgm:prSet/>
      <dgm:spPr/>
      <dgm:t>
        <a:bodyPr/>
        <a:lstStyle/>
        <a:p>
          <a:endParaRPr lang="ru-RU" sz="2000"/>
        </a:p>
      </dgm:t>
    </dgm:pt>
    <dgm:pt modelId="{5C3AFAB6-C377-4609-8CC5-297C43268F84}">
      <dgm:prSet custT="1"/>
      <dgm:spPr/>
      <dgm:t>
        <a:bodyPr/>
        <a:lstStyle/>
        <a:p>
          <a:r>
            <a:rPr lang="en-US" sz="2000"/>
            <a:t>Yuqori oqimdagi nuqsonlar, agar ular ochlik cheklamasa, jiddiy emas.</a:t>
          </a:r>
          <a:endParaRPr lang="ru-RU" sz="2000"/>
        </a:p>
      </dgm:t>
    </dgm:pt>
    <dgm:pt modelId="{E9F4CB18-F5C7-41C5-A79F-8E9F97DA872C}" type="parTrans" cxnId="{8A156AF7-0C9A-4182-8CFB-DD231A4C8067}">
      <dgm:prSet/>
      <dgm:spPr/>
      <dgm:t>
        <a:bodyPr/>
        <a:lstStyle/>
        <a:p>
          <a:endParaRPr lang="ru-RU" sz="2000"/>
        </a:p>
      </dgm:t>
    </dgm:pt>
    <dgm:pt modelId="{60DB6D99-A002-4D9E-AE09-252B7844F825}" type="sibTrans" cxnId="{8A156AF7-0C9A-4182-8CFB-DD231A4C8067}">
      <dgm:prSet/>
      <dgm:spPr/>
      <dgm:t>
        <a:bodyPr/>
        <a:lstStyle/>
        <a:p>
          <a:endParaRPr lang="ru-RU" sz="2000"/>
        </a:p>
      </dgm:t>
    </dgm:pt>
    <dgm:pt modelId="{41504183-8A5F-4913-BA23-049D1EC86653}">
      <dgm:prSet custT="1"/>
      <dgm:spPr/>
      <dgm:t>
        <a:bodyPr/>
        <a:lstStyle/>
        <a:p>
          <a:r>
            <a:rPr lang="en-US" sz="2000"/>
            <a:t>Cheklash yoki quyi oqim nuqtalarida nuqsonlar jiddiyroqdir, chunki ular ishlab chiqarish hajmiga ta'sir qiladi.</a:t>
          </a:r>
          <a:endParaRPr lang="ru-RU" sz="2000"/>
        </a:p>
      </dgm:t>
    </dgm:pt>
    <dgm:pt modelId="{094182F9-5929-4420-9A42-C8859BF6E364}" type="parTrans" cxnId="{878A378F-4310-487D-BF44-F50D2350ED71}">
      <dgm:prSet/>
      <dgm:spPr/>
      <dgm:t>
        <a:bodyPr/>
        <a:lstStyle/>
        <a:p>
          <a:endParaRPr lang="ru-RU" sz="2000"/>
        </a:p>
      </dgm:t>
    </dgm:pt>
    <dgm:pt modelId="{1E9C519E-09B4-4636-85A3-3EDD19D1C936}" type="sibTrans" cxnId="{878A378F-4310-487D-BF44-F50D2350ED71}">
      <dgm:prSet/>
      <dgm:spPr/>
      <dgm:t>
        <a:bodyPr/>
        <a:lstStyle/>
        <a:p>
          <a:endParaRPr lang="ru-RU" sz="2000"/>
        </a:p>
      </dgm:t>
    </dgm:pt>
    <dgm:pt modelId="{C6307495-9C06-4C5B-BEDE-046989E57A99}">
      <dgm:prSet custT="1"/>
      <dgm:spPr/>
      <dgm:t>
        <a:bodyPr/>
        <a:lstStyle/>
        <a:p>
          <a:r>
            <a:rPr lang="en-US" sz="2000"/>
            <a:t>Barcha sifat nuqsonlari qayd etilishi kerakmi yoki yo'qmi (masalan, yuqori oqim tannarxga ta'sir qiladi; quyi oqim xarajat va ishlab chiqarishga ta'sir qiladi).</a:t>
          </a:r>
          <a:endParaRPr lang="ru-RU" sz="2000"/>
        </a:p>
      </dgm:t>
    </dgm:pt>
    <dgm:pt modelId="{F6702156-9148-4266-A6BF-517B93FAEEE2}" type="parTrans" cxnId="{DCEF84DA-944E-49C5-9841-2524307E9BD4}">
      <dgm:prSet/>
      <dgm:spPr/>
      <dgm:t>
        <a:bodyPr/>
        <a:lstStyle/>
        <a:p>
          <a:endParaRPr lang="ru-RU" sz="2000"/>
        </a:p>
      </dgm:t>
    </dgm:pt>
    <dgm:pt modelId="{A6846C53-27CF-48B4-A1A7-3174F2FC4CE8}" type="sibTrans" cxnId="{DCEF84DA-944E-49C5-9841-2524307E9BD4}">
      <dgm:prSet/>
      <dgm:spPr/>
      <dgm:t>
        <a:bodyPr/>
        <a:lstStyle/>
        <a:p>
          <a:endParaRPr lang="ru-RU" sz="2000"/>
        </a:p>
      </dgm:t>
    </dgm:pt>
    <dgm:pt modelId="{99D30E7D-270D-43D2-9086-4F9BC2D615BF}" type="pres">
      <dgm:prSet presAssocID="{1F33EFFD-DCAF-4B10-B5F3-2BDAD7A7D30F}" presName="vert0" presStyleCnt="0">
        <dgm:presLayoutVars>
          <dgm:dir/>
          <dgm:animOne val="branch"/>
          <dgm:animLvl val="lvl"/>
        </dgm:presLayoutVars>
      </dgm:prSet>
      <dgm:spPr/>
    </dgm:pt>
    <dgm:pt modelId="{9303418D-2FD1-4A66-9491-D94DA2E3A03D}" type="pres">
      <dgm:prSet presAssocID="{62D7A4ED-67BC-453F-8129-38B9830A2631}" presName="thickLine" presStyleLbl="alignNode1" presStyleIdx="0" presStyleCnt="1"/>
      <dgm:spPr/>
    </dgm:pt>
    <dgm:pt modelId="{FE0573A2-7D6C-42C6-AE61-D3FEF181322B}" type="pres">
      <dgm:prSet presAssocID="{62D7A4ED-67BC-453F-8129-38B9830A2631}" presName="horz1" presStyleCnt="0"/>
      <dgm:spPr/>
    </dgm:pt>
    <dgm:pt modelId="{868A8546-45D1-47FD-8D0B-77AE5D35D5B8}" type="pres">
      <dgm:prSet presAssocID="{62D7A4ED-67BC-453F-8129-38B9830A2631}" presName="tx1" presStyleLbl="revTx" presStyleIdx="0" presStyleCnt="4"/>
      <dgm:spPr/>
    </dgm:pt>
    <dgm:pt modelId="{41BCA881-53F2-4C29-9FCC-7F0F138E8E5B}" type="pres">
      <dgm:prSet presAssocID="{62D7A4ED-67BC-453F-8129-38B9830A2631}" presName="vert1" presStyleCnt="0"/>
      <dgm:spPr/>
    </dgm:pt>
    <dgm:pt modelId="{00788B34-6CF9-47F4-ABFA-35CF2D4F46B6}" type="pres">
      <dgm:prSet presAssocID="{5C3AFAB6-C377-4609-8CC5-297C43268F84}" presName="vertSpace2a" presStyleCnt="0"/>
      <dgm:spPr/>
    </dgm:pt>
    <dgm:pt modelId="{D778B862-8C2B-4711-9DB1-7FF2D3C4620F}" type="pres">
      <dgm:prSet presAssocID="{5C3AFAB6-C377-4609-8CC5-297C43268F84}" presName="horz2" presStyleCnt="0"/>
      <dgm:spPr/>
    </dgm:pt>
    <dgm:pt modelId="{705A2978-CCAE-4A4D-A102-032414660ED3}" type="pres">
      <dgm:prSet presAssocID="{5C3AFAB6-C377-4609-8CC5-297C43268F84}" presName="horzSpace2" presStyleCnt="0"/>
      <dgm:spPr/>
    </dgm:pt>
    <dgm:pt modelId="{B9B1C2A8-3015-4352-800F-67456E866F5B}" type="pres">
      <dgm:prSet presAssocID="{5C3AFAB6-C377-4609-8CC5-297C43268F84}" presName="tx2" presStyleLbl="revTx" presStyleIdx="1" presStyleCnt="4"/>
      <dgm:spPr/>
    </dgm:pt>
    <dgm:pt modelId="{8B9B1D6A-D12F-4709-8324-6344D43F0E8D}" type="pres">
      <dgm:prSet presAssocID="{5C3AFAB6-C377-4609-8CC5-297C43268F84}" presName="vert2" presStyleCnt="0"/>
      <dgm:spPr/>
    </dgm:pt>
    <dgm:pt modelId="{B081DDF4-32CC-4BD0-BD24-FC64F01C866B}" type="pres">
      <dgm:prSet presAssocID="{5C3AFAB6-C377-4609-8CC5-297C43268F84}" presName="thinLine2b" presStyleLbl="callout" presStyleIdx="0" presStyleCnt="3"/>
      <dgm:spPr/>
    </dgm:pt>
    <dgm:pt modelId="{FCC535D3-8ABB-4C40-97FE-36D8F9D20713}" type="pres">
      <dgm:prSet presAssocID="{5C3AFAB6-C377-4609-8CC5-297C43268F84}" presName="vertSpace2b" presStyleCnt="0"/>
      <dgm:spPr/>
    </dgm:pt>
    <dgm:pt modelId="{F8E49240-7705-4C3C-B818-57A06DC8454B}" type="pres">
      <dgm:prSet presAssocID="{41504183-8A5F-4913-BA23-049D1EC86653}" presName="horz2" presStyleCnt="0"/>
      <dgm:spPr/>
    </dgm:pt>
    <dgm:pt modelId="{978DA547-8456-487D-8FF2-A9DDF0DEBE6F}" type="pres">
      <dgm:prSet presAssocID="{41504183-8A5F-4913-BA23-049D1EC86653}" presName="horzSpace2" presStyleCnt="0"/>
      <dgm:spPr/>
    </dgm:pt>
    <dgm:pt modelId="{1C65F2E8-50C5-40A8-B313-EFA372FA067E}" type="pres">
      <dgm:prSet presAssocID="{41504183-8A5F-4913-BA23-049D1EC86653}" presName="tx2" presStyleLbl="revTx" presStyleIdx="2" presStyleCnt="4"/>
      <dgm:spPr/>
    </dgm:pt>
    <dgm:pt modelId="{4F703D10-C775-4E18-B5C6-406C6356ABD0}" type="pres">
      <dgm:prSet presAssocID="{41504183-8A5F-4913-BA23-049D1EC86653}" presName="vert2" presStyleCnt="0"/>
      <dgm:spPr/>
    </dgm:pt>
    <dgm:pt modelId="{004FEA3E-2095-4007-AEF9-C6DBBBD17F69}" type="pres">
      <dgm:prSet presAssocID="{41504183-8A5F-4913-BA23-049D1EC86653}" presName="thinLine2b" presStyleLbl="callout" presStyleIdx="1" presStyleCnt="3"/>
      <dgm:spPr/>
    </dgm:pt>
    <dgm:pt modelId="{E84E6641-A54D-467E-A4ED-54910FC84541}" type="pres">
      <dgm:prSet presAssocID="{41504183-8A5F-4913-BA23-049D1EC86653}" presName="vertSpace2b" presStyleCnt="0"/>
      <dgm:spPr/>
    </dgm:pt>
    <dgm:pt modelId="{EA8243AB-C941-4CD6-B023-0F1E6516BEFC}" type="pres">
      <dgm:prSet presAssocID="{C6307495-9C06-4C5B-BEDE-046989E57A99}" presName="horz2" presStyleCnt="0"/>
      <dgm:spPr/>
    </dgm:pt>
    <dgm:pt modelId="{1E8F9DE3-9A75-45BE-92D4-95E857118D36}" type="pres">
      <dgm:prSet presAssocID="{C6307495-9C06-4C5B-BEDE-046989E57A99}" presName="horzSpace2" presStyleCnt="0"/>
      <dgm:spPr/>
    </dgm:pt>
    <dgm:pt modelId="{081A9323-8A6B-460D-AB1E-AC3C9C44ECFB}" type="pres">
      <dgm:prSet presAssocID="{C6307495-9C06-4C5B-BEDE-046989E57A99}" presName="tx2" presStyleLbl="revTx" presStyleIdx="3" presStyleCnt="4"/>
      <dgm:spPr/>
    </dgm:pt>
    <dgm:pt modelId="{11979AAA-77AC-4342-9562-E054B3250638}" type="pres">
      <dgm:prSet presAssocID="{C6307495-9C06-4C5B-BEDE-046989E57A99}" presName="vert2" presStyleCnt="0"/>
      <dgm:spPr/>
    </dgm:pt>
    <dgm:pt modelId="{732F3201-06F9-4CF8-AF75-0C9F92872CA1}" type="pres">
      <dgm:prSet presAssocID="{C6307495-9C06-4C5B-BEDE-046989E57A99}" presName="thinLine2b" presStyleLbl="callout" presStyleIdx="2" presStyleCnt="3"/>
      <dgm:spPr/>
    </dgm:pt>
    <dgm:pt modelId="{5D80E659-98C6-4738-9ABD-0FAE94DEE52B}" type="pres">
      <dgm:prSet presAssocID="{C6307495-9C06-4C5B-BEDE-046989E57A99}" presName="vertSpace2b" presStyleCnt="0"/>
      <dgm:spPr/>
    </dgm:pt>
  </dgm:ptLst>
  <dgm:cxnLst>
    <dgm:cxn modelId="{97AD051D-5FF2-4EFD-9122-DA1C968AAF7D}" type="presOf" srcId="{62D7A4ED-67BC-453F-8129-38B9830A2631}" destId="{868A8546-45D1-47FD-8D0B-77AE5D35D5B8}" srcOrd="0" destOrd="0" presId="urn:microsoft.com/office/officeart/2008/layout/LinedList"/>
    <dgm:cxn modelId="{09D5C13D-9301-49B4-89A2-1052D61644D7}" srcId="{1F33EFFD-DCAF-4B10-B5F3-2BDAD7A7D30F}" destId="{62D7A4ED-67BC-453F-8129-38B9830A2631}" srcOrd="0" destOrd="0" parTransId="{8BA0666E-0B8C-497D-A65C-77758EF61EFD}" sibTransId="{87B97AA1-09B7-40F9-97EB-91C42392832D}"/>
    <dgm:cxn modelId="{D6F2E972-C5CC-4EC0-9063-13AB00C2B377}" type="presOf" srcId="{5C3AFAB6-C377-4609-8CC5-297C43268F84}" destId="{B9B1C2A8-3015-4352-800F-67456E866F5B}" srcOrd="0" destOrd="0" presId="urn:microsoft.com/office/officeart/2008/layout/LinedList"/>
    <dgm:cxn modelId="{7CEF398E-0EF1-4CDF-B89F-5C53383A22C9}" type="presOf" srcId="{41504183-8A5F-4913-BA23-049D1EC86653}" destId="{1C65F2E8-50C5-40A8-B313-EFA372FA067E}" srcOrd="0" destOrd="0" presId="urn:microsoft.com/office/officeart/2008/layout/LinedList"/>
    <dgm:cxn modelId="{878A378F-4310-487D-BF44-F50D2350ED71}" srcId="{62D7A4ED-67BC-453F-8129-38B9830A2631}" destId="{41504183-8A5F-4913-BA23-049D1EC86653}" srcOrd="1" destOrd="0" parTransId="{094182F9-5929-4420-9A42-C8859BF6E364}" sibTransId="{1E9C519E-09B4-4636-85A3-3EDD19D1C936}"/>
    <dgm:cxn modelId="{BCD38ACD-C306-4A28-A34B-8AE5C66D7A95}" type="presOf" srcId="{1F33EFFD-DCAF-4B10-B5F3-2BDAD7A7D30F}" destId="{99D30E7D-270D-43D2-9086-4F9BC2D615BF}" srcOrd="0" destOrd="0" presId="urn:microsoft.com/office/officeart/2008/layout/LinedList"/>
    <dgm:cxn modelId="{DCEF84DA-944E-49C5-9841-2524307E9BD4}" srcId="{62D7A4ED-67BC-453F-8129-38B9830A2631}" destId="{C6307495-9C06-4C5B-BEDE-046989E57A99}" srcOrd="2" destOrd="0" parTransId="{F6702156-9148-4266-A6BF-517B93FAEEE2}" sibTransId="{A6846C53-27CF-48B4-A1A7-3174F2FC4CE8}"/>
    <dgm:cxn modelId="{0F5F54F5-F7A2-4E60-8394-F1795C2E6DB6}" type="presOf" srcId="{C6307495-9C06-4C5B-BEDE-046989E57A99}" destId="{081A9323-8A6B-460D-AB1E-AC3C9C44ECFB}" srcOrd="0" destOrd="0" presId="urn:microsoft.com/office/officeart/2008/layout/LinedList"/>
    <dgm:cxn modelId="{8A156AF7-0C9A-4182-8CFB-DD231A4C8067}" srcId="{62D7A4ED-67BC-453F-8129-38B9830A2631}" destId="{5C3AFAB6-C377-4609-8CC5-297C43268F84}" srcOrd="0" destOrd="0" parTransId="{E9F4CB18-F5C7-41C5-A79F-8E9F97DA872C}" sibTransId="{60DB6D99-A002-4D9E-AE09-252B7844F825}"/>
    <dgm:cxn modelId="{4375421C-8653-4FF1-AAE3-858527F9425B}" type="presParOf" srcId="{99D30E7D-270D-43D2-9086-4F9BC2D615BF}" destId="{9303418D-2FD1-4A66-9491-D94DA2E3A03D}" srcOrd="0" destOrd="0" presId="urn:microsoft.com/office/officeart/2008/layout/LinedList"/>
    <dgm:cxn modelId="{43E4ACCE-0487-44DC-935E-F32CDD93311F}" type="presParOf" srcId="{99D30E7D-270D-43D2-9086-4F9BC2D615BF}" destId="{FE0573A2-7D6C-42C6-AE61-D3FEF181322B}" srcOrd="1" destOrd="0" presId="urn:microsoft.com/office/officeart/2008/layout/LinedList"/>
    <dgm:cxn modelId="{E49333A7-7605-425D-9A54-A89198683831}" type="presParOf" srcId="{FE0573A2-7D6C-42C6-AE61-D3FEF181322B}" destId="{868A8546-45D1-47FD-8D0B-77AE5D35D5B8}" srcOrd="0" destOrd="0" presId="urn:microsoft.com/office/officeart/2008/layout/LinedList"/>
    <dgm:cxn modelId="{917EA0F0-4ED3-4142-B27A-227E1C1B4474}" type="presParOf" srcId="{FE0573A2-7D6C-42C6-AE61-D3FEF181322B}" destId="{41BCA881-53F2-4C29-9FCC-7F0F138E8E5B}" srcOrd="1" destOrd="0" presId="urn:microsoft.com/office/officeart/2008/layout/LinedList"/>
    <dgm:cxn modelId="{07654E72-B306-433C-B6CD-EC2E55EF63BA}" type="presParOf" srcId="{41BCA881-53F2-4C29-9FCC-7F0F138E8E5B}" destId="{00788B34-6CF9-47F4-ABFA-35CF2D4F46B6}" srcOrd="0" destOrd="0" presId="urn:microsoft.com/office/officeart/2008/layout/LinedList"/>
    <dgm:cxn modelId="{EF4E220E-660E-453B-AF15-60E79C52F1A2}" type="presParOf" srcId="{41BCA881-53F2-4C29-9FCC-7F0F138E8E5B}" destId="{D778B862-8C2B-4711-9DB1-7FF2D3C4620F}" srcOrd="1" destOrd="0" presId="urn:microsoft.com/office/officeart/2008/layout/LinedList"/>
    <dgm:cxn modelId="{006F44C1-B815-4EAE-8AA9-4C76951BA600}" type="presParOf" srcId="{D778B862-8C2B-4711-9DB1-7FF2D3C4620F}" destId="{705A2978-CCAE-4A4D-A102-032414660ED3}" srcOrd="0" destOrd="0" presId="urn:microsoft.com/office/officeart/2008/layout/LinedList"/>
    <dgm:cxn modelId="{3421D699-627E-44CF-9174-A5FBF377413A}" type="presParOf" srcId="{D778B862-8C2B-4711-9DB1-7FF2D3C4620F}" destId="{B9B1C2A8-3015-4352-800F-67456E866F5B}" srcOrd="1" destOrd="0" presId="urn:microsoft.com/office/officeart/2008/layout/LinedList"/>
    <dgm:cxn modelId="{AE9493D2-BDD4-4CCC-A32B-E5D13E2A0202}" type="presParOf" srcId="{D778B862-8C2B-4711-9DB1-7FF2D3C4620F}" destId="{8B9B1D6A-D12F-4709-8324-6344D43F0E8D}" srcOrd="2" destOrd="0" presId="urn:microsoft.com/office/officeart/2008/layout/LinedList"/>
    <dgm:cxn modelId="{9E8A6037-0859-402B-8D48-D7B9603F07E7}" type="presParOf" srcId="{41BCA881-53F2-4C29-9FCC-7F0F138E8E5B}" destId="{B081DDF4-32CC-4BD0-BD24-FC64F01C866B}" srcOrd="2" destOrd="0" presId="urn:microsoft.com/office/officeart/2008/layout/LinedList"/>
    <dgm:cxn modelId="{FE8D9C33-738D-4F73-B99D-BC621241DFF8}" type="presParOf" srcId="{41BCA881-53F2-4C29-9FCC-7F0F138E8E5B}" destId="{FCC535D3-8ABB-4C40-97FE-36D8F9D20713}" srcOrd="3" destOrd="0" presId="urn:microsoft.com/office/officeart/2008/layout/LinedList"/>
    <dgm:cxn modelId="{54439FBC-B217-4E2A-8C20-6CDE840FFC77}" type="presParOf" srcId="{41BCA881-53F2-4C29-9FCC-7F0F138E8E5B}" destId="{F8E49240-7705-4C3C-B818-57A06DC8454B}" srcOrd="4" destOrd="0" presId="urn:microsoft.com/office/officeart/2008/layout/LinedList"/>
    <dgm:cxn modelId="{51313E6A-D41E-40C7-8390-117DF3C7EC17}" type="presParOf" srcId="{F8E49240-7705-4C3C-B818-57A06DC8454B}" destId="{978DA547-8456-487D-8FF2-A9DDF0DEBE6F}" srcOrd="0" destOrd="0" presId="urn:microsoft.com/office/officeart/2008/layout/LinedList"/>
    <dgm:cxn modelId="{8206F3C5-6AF3-4155-9AE4-1C684102E55C}" type="presParOf" srcId="{F8E49240-7705-4C3C-B818-57A06DC8454B}" destId="{1C65F2E8-50C5-40A8-B313-EFA372FA067E}" srcOrd="1" destOrd="0" presId="urn:microsoft.com/office/officeart/2008/layout/LinedList"/>
    <dgm:cxn modelId="{7950CBAC-0F49-4900-A411-48E8CC555AA5}" type="presParOf" srcId="{F8E49240-7705-4C3C-B818-57A06DC8454B}" destId="{4F703D10-C775-4E18-B5C6-406C6356ABD0}" srcOrd="2" destOrd="0" presId="urn:microsoft.com/office/officeart/2008/layout/LinedList"/>
    <dgm:cxn modelId="{E0429459-32A9-4C67-9A17-1DA2D98092AF}" type="presParOf" srcId="{41BCA881-53F2-4C29-9FCC-7F0F138E8E5B}" destId="{004FEA3E-2095-4007-AEF9-C6DBBBD17F69}" srcOrd="5" destOrd="0" presId="urn:microsoft.com/office/officeart/2008/layout/LinedList"/>
    <dgm:cxn modelId="{780ED90C-9C47-4803-B162-20D6D7B5482D}" type="presParOf" srcId="{41BCA881-53F2-4C29-9FCC-7F0F138E8E5B}" destId="{E84E6641-A54D-467E-A4ED-54910FC84541}" srcOrd="6" destOrd="0" presId="urn:microsoft.com/office/officeart/2008/layout/LinedList"/>
    <dgm:cxn modelId="{71820EC9-B640-4897-80A8-A894F9E0C1A4}" type="presParOf" srcId="{41BCA881-53F2-4C29-9FCC-7F0F138E8E5B}" destId="{EA8243AB-C941-4CD6-B023-0F1E6516BEFC}" srcOrd="7" destOrd="0" presId="urn:microsoft.com/office/officeart/2008/layout/LinedList"/>
    <dgm:cxn modelId="{37EA6C3A-927B-4F33-AB77-79D908B22212}" type="presParOf" srcId="{EA8243AB-C941-4CD6-B023-0F1E6516BEFC}" destId="{1E8F9DE3-9A75-45BE-92D4-95E857118D36}" srcOrd="0" destOrd="0" presId="urn:microsoft.com/office/officeart/2008/layout/LinedList"/>
    <dgm:cxn modelId="{2209C2E2-934D-4768-824D-D85446A4FACB}" type="presParOf" srcId="{EA8243AB-C941-4CD6-B023-0F1E6516BEFC}" destId="{081A9323-8A6B-460D-AB1E-AC3C9C44ECFB}" srcOrd="1" destOrd="0" presId="urn:microsoft.com/office/officeart/2008/layout/LinedList"/>
    <dgm:cxn modelId="{B62820C5-84B1-48F0-A1C5-C5CDACAE14E6}" type="presParOf" srcId="{EA8243AB-C941-4CD6-B023-0F1E6516BEFC}" destId="{11979AAA-77AC-4342-9562-E054B3250638}" srcOrd="2" destOrd="0" presId="urn:microsoft.com/office/officeart/2008/layout/LinedList"/>
    <dgm:cxn modelId="{3F19B994-23F1-4FCB-A24D-45DD2CE88ADA}" type="presParOf" srcId="{41BCA881-53F2-4C29-9FCC-7F0F138E8E5B}" destId="{732F3201-06F9-4CF8-AF75-0C9F92872CA1}" srcOrd="8" destOrd="0" presId="urn:microsoft.com/office/officeart/2008/layout/LinedList"/>
    <dgm:cxn modelId="{F827F096-F80A-4F9A-94AC-B933E171FA89}" type="presParOf" srcId="{41BCA881-53F2-4C29-9FCC-7F0F138E8E5B}" destId="{5D80E659-98C6-4738-9ABD-0FAE94DEE52B}"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B64BDF3-8147-496F-A987-A26F73F75567}" type="doc">
      <dgm:prSet loTypeId="urn:microsoft.com/office/officeart/2005/8/layout/chevron2" loCatId="process" qsTypeId="urn:microsoft.com/office/officeart/2005/8/quickstyle/simple1" qsCatId="simple" csTypeId="urn:microsoft.com/office/officeart/2005/8/colors/accent1_1" csCatId="accent1" phldr="1"/>
      <dgm:spPr/>
      <dgm:t>
        <a:bodyPr/>
        <a:lstStyle/>
        <a:p>
          <a:endParaRPr lang="ru-RU"/>
        </a:p>
      </dgm:t>
    </dgm:pt>
    <dgm:pt modelId="{C5B66055-3A5C-4E99-9853-9CC2E68E4571}">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dgm:t>
    </dgm:pt>
    <dgm:pt modelId="{08465F76-3A1C-4CA6-B294-E33AFCDEF81F}" type="parTrans" cxnId="{A89C5C2F-48D3-408B-B2B2-8CEEDBA84F81}">
      <dgm:prSet/>
      <dgm:spPr/>
      <dgm:t>
        <a:bodyPr/>
        <a:lstStyle/>
        <a:p>
          <a:endParaRPr lang="ru-RU" sz="2000">
            <a:latin typeface="Times New Roman" panose="02020603050405020304" pitchFamily="18" charset="0"/>
            <a:cs typeface="Times New Roman" panose="02020603050405020304" pitchFamily="18" charset="0"/>
          </a:endParaRPr>
        </a:p>
      </dgm:t>
    </dgm:pt>
    <dgm:pt modelId="{2EA76761-FB21-42D4-858E-7CE75984B5EE}" type="sibTrans" cxnId="{A89C5C2F-48D3-408B-B2B2-8CEEDBA84F81}">
      <dgm:prSet/>
      <dgm:spPr/>
      <dgm:t>
        <a:bodyPr/>
        <a:lstStyle/>
        <a:p>
          <a:endParaRPr lang="ru-RU" sz="2000">
            <a:latin typeface="Times New Roman" panose="02020603050405020304" pitchFamily="18" charset="0"/>
            <a:cs typeface="Times New Roman" panose="02020603050405020304" pitchFamily="18" charset="0"/>
          </a:endParaRPr>
        </a:p>
      </dgm:t>
    </dgm:pt>
    <dgm:pt modelId="{BF1EF0B0-DB74-4CE8-B955-4252D1C301B8}">
      <dgm:prSet phldrT="[Текст]" custT="1"/>
      <dgm:spPr/>
      <dgm:t>
        <a:bodyPr/>
        <a:lstStyle/>
        <a:p>
          <a:r>
            <a:rPr lang="en-US" sz="2000" b="1" dirty="0" err="1"/>
            <a:t>Uskunalar</a:t>
          </a:r>
          <a:r>
            <a:rPr lang="en-US" sz="2000" b="1" dirty="0"/>
            <a:t> </a:t>
          </a:r>
          <a:r>
            <a:rPr lang="en-US" sz="2000" b="1" dirty="0" err="1"/>
            <a:t>IMKONIYATini</a:t>
          </a:r>
          <a:r>
            <a:rPr lang="en-US" sz="2000" b="1" dirty="0"/>
            <a:t> </a:t>
          </a:r>
          <a:r>
            <a:rPr lang="en-US" sz="2000" b="1" dirty="0" err="1"/>
            <a:t>o'lchash</a:t>
          </a:r>
          <a:r>
            <a:rPr lang="en-US" sz="2000" b="1" dirty="0"/>
            <a:t>.</a:t>
          </a:r>
          <a:endParaRPr lang="ru-RU" sz="2000" dirty="0">
            <a:latin typeface="Times New Roman" panose="02020603050405020304" pitchFamily="18" charset="0"/>
            <a:cs typeface="Times New Roman" panose="02020603050405020304" pitchFamily="18" charset="0"/>
          </a:endParaRPr>
        </a:p>
      </dgm:t>
    </dgm:pt>
    <dgm:pt modelId="{304FA62F-1504-4DA3-8C77-11D46A93F6E8}" type="parTrans" cxnId="{BB283BF3-81B8-4EE6-9BE9-87EBD7573EC3}">
      <dgm:prSet/>
      <dgm:spPr/>
      <dgm:t>
        <a:bodyPr/>
        <a:lstStyle/>
        <a:p>
          <a:endParaRPr lang="ru-RU" sz="2000">
            <a:latin typeface="Times New Roman" panose="02020603050405020304" pitchFamily="18" charset="0"/>
            <a:cs typeface="Times New Roman" panose="02020603050405020304" pitchFamily="18" charset="0"/>
          </a:endParaRPr>
        </a:p>
      </dgm:t>
    </dgm:pt>
    <dgm:pt modelId="{425A0B83-2292-48B0-B9E5-692F69674E67}" type="sibTrans" cxnId="{BB283BF3-81B8-4EE6-9BE9-87EBD7573EC3}">
      <dgm:prSet/>
      <dgm:spPr/>
      <dgm:t>
        <a:bodyPr/>
        <a:lstStyle/>
        <a:p>
          <a:endParaRPr lang="ru-RU" sz="2000">
            <a:latin typeface="Times New Roman" panose="02020603050405020304" pitchFamily="18" charset="0"/>
            <a:cs typeface="Times New Roman" panose="02020603050405020304" pitchFamily="18" charset="0"/>
          </a:endParaRPr>
        </a:p>
      </dgm:t>
    </dgm:pt>
    <dgm:pt modelId="{929FE651-60FD-49B2-90BE-902BC6EC8842}">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dgm:t>
    </dgm:pt>
    <dgm:pt modelId="{0E5AF3DC-578F-416B-9B63-7DC0B3200192}" type="parTrans" cxnId="{9828E3DC-0B45-4B14-99C0-0B554C648D0E}">
      <dgm:prSet/>
      <dgm:spPr/>
      <dgm:t>
        <a:bodyPr/>
        <a:lstStyle/>
        <a:p>
          <a:endParaRPr lang="ru-RU" sz="2000">
            <a:latin typeface="Times New Roman" panose="02020603050405020304" pitchFamily="18" charset="0"/>
            <a:cs typeface="Times New Roman" panose="02020603050405020304" pitchFamily="18" charset="0"/>
          </a:endParaRPr>
        </a:p>
      </dgm:t>
    </dgm:pt>
    <dgm:pt modelId="{6C28C602-428C-4A4E-8640-C13337028981}" type="sibTrans" cxnId="{9828E3DC-0B45-4B14-99C0-0B554C648D0E}">
      <dgm:prSet/>
      <dgm:spPr/>
      <dgm:t>
        <a:bodyPr/>
        <a:lstStyle/>
        <a:p>
          <a:endParaRPr lang="ru-RU" sz="2000">
            <a:latin typeface="Times New Roman" panose="02020603050405020304" pitchFamily="18" charset="0"/>
            <a:cs typeface="Times New Roman" panose="02020603050405020304" pitchFamily="18" charset="0"/>
          </a:endParaRPr>
        </a:p>
      </dgm:t>
    </dgm:pt>
    <dgm:pt modelId="{14B0B1EA-1810-4BB9-BA7E-1DF695CED6C8}">
      <dgm:prSet phldrT="[Текст]" custT="1"/>
      <dgm:spPr/>
      <dgm:t>
        <a:bodyPr/>
        <a:lstStyle/>
        <a:p>
          <a:r>
            <a:rPr lang="en-US" sz="2000" b="1" dirty="0" err="1"/>
            <a:t>Uskunani</a:t>
          </a:r>
          <a:r>
            <a:rPr lang="en-US" sz="2000" b="1" dirty="0"/>
            <a:t> </a:t>
          </a:r>
          <a:r>
            <a:rPr lang="en-US" sz="2000" b="1" dirty="0" err="1"/>
            <a:t>sozlash</a:t>
          </a:r>
          <a:r>
            <a:rPr lang="en-US" sz="2000" b="1" dirty="0"/>
            <a:t> </a:t>
          </a:r>
          <a:r>
            <a:rPr lang="en-US" sz="2000" b="1" dirty="0" err="1"/>
            <a:t>vaqtini</a:t>
          </a:r>
          <a:r>
            <a:rPr lang="en-US" sz="2000" b="1" dirty="0"/>
            <a:t> </a:t>
          </a:r>
          <a:r>
            <a:rPr lang="en-US" sz="2000" b="1" dirty="0" err="1"/>
            <a:t>o'lchang</a:t>
          </a:r>
          <a:endParaRPr lang="ru-RU" sz="2000" dirty="0">
            <a:latin typeface="Times New Roman" panose="02020603050405020304" pitchFamily="18" charset="0"/>
            <a:cs typeface="Times New Roman" panose="02020603050405020304" pitchFamily="18" charset="0"/>
          </a:endParaRPr>
        </a:p>
      </dgm:t>
    </dgm:pt>
    <dgm:pt modelId="{69A2FAC6-BCCB-4697-A447-B04DDB083155}" type="parTrans" cxnId="{09E88B3A-7F4D-4190-A6FF-0216E81BA733}">
      <dgm:prSet/>
      <dgm:spPr/>
      <dgm:t>
        <a:bodyPr/>
        <a:lstStyle/>
        <a:p>
          <a:endParaRPr lang="ru-RU" sz="2000">
            <a:latin typeface="Times New Roman" panose="02020603050405020304" pitchFamily="18" charset="0"/>
            <a:cs typeface="Times New Roman" panose="02020603050405020304" pitchFamily="18" charset="0"/>
          </a:endParaRPr>
        </a:p>
      </dgm:t>
    </dgm:pt>
    <dgm:pt modelId="{5A63C10F-EF14-44B9-B84B-84DB7D8E448B}" type="sibTrans" cxnId="{09E88B3A-7F4D-4190-A6FF-0216E81BA733}">
      <dgm:prSet/>
      <dgm:spPr/>
      <dgm:t>
        <a:bodyPr/>
        <a:lstStyle/>
        <a:p>
          <a:endParaRPr lang="ru-RU" sz="2000">
            <a:latin typeface="Times New Roman" panose="02020603050405020304" pitchFamily="18" charset="0"/>
            <a:cs typeface="Times New Roman" panose="02020603050405020304" pitchFamily="18" charset="0"/>
          </a:endParaRPr>
        </a:p>
      </dgm:t>
    </dgm:pt>
    <dgm:pt modelId="{8506741E-BA43-48EF-A690-BC58B3DBFE3C}">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dgm:t>
    </dgm:pt>
    <dgm:pt modelId="{21D2C186-1B1F-4209-BA1D-9DBB0269DDA7}" type="parTrans" cxnId="{EF90DF8F-405C-48F4-82DE-0D3553CC2F31}">
      <dgm:prSet/>
      <dgm:spPr/>
      <dgm:t>
        <a:bodyPr/>
        <a:lstStyle/>
        <a:p>
          <a:endParaRPr lang="ru-RU" sz="2000">
            <a:latin typeface="Times New Roman" panose="02020603050405020304" pitchFamily="18" charset="0"/>
            <a:cs typeface="Times New Roman" panose="02020603050405020304" pitchFamily="18" charset="0"/>
          </a:endParaRPr>
        </a:p>
      </dgm:t>
    </dgm:pt>
    <dgm:pt modelId="{D965B598-DBAE-4A2B-A9DC-B2ECB0819C7B}" type="sibTrans" cxnId="{EF90DF8F-405C-48F4-82DE-0D3553CC2F31}">
      <dgm:prSet/>
      <dgm:spPr/>
      <dgm:t>
        <a:bodyPr/>
        <a:lstStyle/>
        <a:p>
          <a:endParaRPr lang="ru-RU" sz="2000">
            <a:latin typeface="Times New Roman" panose="02020603050405020304" pitchFamily="18" charset="0"/>
            <a:cs typeface="Times New Roman" panose="02020603050405020304" pitchFamily="18" charset="0"/>
          </a:endParaRPr>
        </a:p>
      </dgm:t>
    </dgm:pt>
    <dgm:pt modelId="{A4EA7253-B223-4F7E-A789-090913099DC8}">
      <dgm:prSet phldrT="[Текст]" custT="1"/>
      <dgm:spPr/>
      <dgm:t>
        <a:bodyPr/>
        <a:lstStyle/>
        <a:p>
          <a:r>
            <a:rPr lang="en-US" sz="2000" b="1" dirty="0" err="1"/>
            <a:t>Boshqa</a:t>
          </a:r>
          <a:r>
            <a:rPr lang="en-US" sz="2000" b="1" dirty="0"/>
            <a:t> </a:t>
          </a:r>
          <a:r>
            <a:rPr lang="en-US" sz="2000" b="1" dirty="0" err="1"/>
            <a:t>ishlab</a:t>
          </a:r>
          <a:r>
            <a:rPr lang="en-US" sz="2000" b="1" dirty="0"/>
            <a:t> </a:t>
          </a:r>
          <a:r>
            <a:rPr lang="en-US" sz="2000" b="1" dirty="0" err="1"/>
            <a:t>chiqarishdagi</a:t>
          </a:r>
          <a:r>
            <a:rPr lang="en-US" sz="2000" b="1" dirty="0"/>
            <a:t> </a:t>
          </a:r>
          <a:r>
            <a:rPr lang="en-US" sz="2000" b="1" dirty="0" err="1"/>
            <a:t>yo'qotishlarni</a:t>
          </a:r>
          <a:r>
            <a:rPr lang="en-US" sz="2000" b="1" dirty="0"/>
            <a:t> </a:t>
          </a:r>
          <a:r>
            <a:rPr lang="en-US" sz="2000" b="1" dirty="0" err="1"/>
            <a:t>aniqlang</a:t>
          </a:r>
          <a:endParaRPr lang="ru-RU" sz="2000" dirty="0">
            <a:latin typeface="Times New Roman" panose="02020603050405020304" pitchFamily="18" charset="0"/>
            <a:cs typeface="Times New Roman" panose="02020603050405020304" pitchFamily="18" charset="0"/>
          </a:endParaRPr>
        </a:p>
      </dgm:t>
    </dgm:pt>
    <dgm:pt modelId="{CEC2AD73-BFB1-4BDB-A5FC-E53313B92EAC}" type="parTrans" cxnId="{5D634C57-8743-44D9-8CF0-2BFA5A605D6E}">
      <dgm:prSet/>
      <dgm:spPr/>
      <dgm:t>
        <a:bodyPr/>
        <a:lstStyle/>
        <a:p>
          <a:endParaRPr lang="ru-RU" sz="2000">
            <a:latin typeface="Times New Roman" panose="02020603050405020304" pitchFamily="18" charset="0"/>
            <a:cs typeface="Times New Roman" panose="02020603050405020304" pitchFamily="18" charset="0"/>
          </a:endParaRPr>
        </a:p>
      </dgm:t>
    </dgm:pt>
    <dgm:pt modelId="{5CC01B86-C5B7-4E80-93EA-140246085B26}" type="sibTrans" cxnId="{5D634C57-8743-44D9-8CF0-2BFA5A605D6E}">
      <dgm:prSet/>
      <dgm:spPr/>
      <dgm:t>
        <a:bodyPr/>
        <a:lstStyle/>
        <a:p>
          <a:endParaRPr lang="ru-RU" sz="2000">
            <a:latin typeface="Times New Roman" panose="02020603050405020304" pitchFamily="18" charset="0"/>
            <a:cs typeface="Times New Roman" panose="02020603050405020304" pitchFamily="18" charset="0"/>
          </a:endParaRPr>
        </a:p>
      </dgm:t>
    </dgm:pt>
    <dgm:pt modelId="{D86B09E5-E089-48B6-A603-39EB159D361D}">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endParaRPr lang="ru-RU" sz="2000" dirty="0">
            <a:latin typeface="Times New Roman" panose="02020603050405020304" pitchFamily="18" charset="0"/>
            <a:cs typeface="Times New Roman" panose="02020603050405020304" pitchFamily="18" charset="0"/>
          </a:endParaRPr>
        </a:p>
      </dgm:t>
    </dgm:pt>
    <dgm:pt modelId="{C7062C69-1610-447E-AF19-E9AB36769D5E}" type="parTrans" cxnId="{C123C25D-7470-4C36-903E-9203F612CA55}">
      <dgm:prSet/>
      <dgm:spPr/>
      <dgm:t>
        <a:bodyPr/>
        <a:lstStyle/>
        <a:p>
          <a:endParaRPr lang="ru-RU" sz="2000">
            <a:latin typeface="Times New Roman" panose="02020603050405020304" pitchFamily="18" charset="0"/>
            <a:cs typeface="Times New Roman" panose="02020603050405020304" pitchFamily="18" charset="0"/>
          </a:endParaRPr>
        </a:p>
      </dgm:t>
    </dgm:pt>
    <dgm:pt modelId="{C5A2E5CC-EA19-4696-9992-918D07FE8384}" type="sibTrans" cxnId="{C123C25D-7470-4C36-903E-9203F612CA55}">
      <dgm:prSet/>
      <dgm:spPr/>
      <dgm:t>
        <a:bodyPr/>
        <a:lstStyle/>
        <a:p>
          <a:endParaRPr lang="ru-RU" sz="2000">
            <a:latin typeface="Times New Roman" panose="02020603050405020304" pitchFamily="18" charset="0"/>
            <a:cs typeface="Times New Roman" panose="02020603050405020304" pitchFamily="18" charset="0"/>
          </a:endParaRPr>
        </a:p>
      </dgm:t>
    </dgm:pt>
    <dgm:pt modelId="{AFE7D5D0-6F1F-42B4-B6F5-8DE0E2918A26}">
      <dgm:prSet phldrT="[Текст]" custT="1"/>
      <dgm:spPr/>
      <dgm:t>
        <a:bodyPr/>
        <a:lstStyle/>
        <a:p>
          <a:r>
            <a:rPr lang="en-US" sz="2000" b="1" dirty="0" err="1"/>
            <a:t>Uskunaning</a:t>
          </a:r>
          <a:r>
            <a:rPr lang="en-US" sz="2000" b="1" dirty="0"/>
            <a:t> </a:t>
          </a:r>
          <a:r>
            <a:rPr lang="en-US" sz="2000" b="1" dirty="0" err="1"/>
            <a:t>ishlashi</a:t>
          </a:r>
          <a:r>
            <a:rPr lang="en-US" sz="2000" b="1" dirty="0"/>
            <a:t>(NATIYJAVIYLIK)</a:t>
          </a:r>
          <a:r>
            <a:rPr lang="en-US" sz="2000" b="1" dirty="0" err="1"/>
            <a:t>ni</a:t>
          </a:r>
          <a:r>
            <a:rPr lang="en-US" sz="2000" b="1" dirty="0"/>
            <a:t> </a:t>
          </a:r>
          <a:r>
            <a:rPr lang="en-US" sz="2000" b="1" dirty="0" err="1"/>
            <a:t>o'lchash</a:t>
          </a:r>
          <a:r>
            <a:rPr lang="en-US" sz="2000" b="1" dirty="0"/>
            <a:t>.</a:t>
          </a:r>
          <a:endParaRPr lang="ru-RU" sz="2000" dirty="0">
            <a:latin typeface="Times New Roman" panose="02020603050405020304" pitchFamily="18" charset="0"/>
            <a:cs typeface="Times New Roman" panose="02020603050405020304" pitchFamily="18" charset="0"/>
          </a:endParaRPr>
        </a:p>
      </dgm:t>
    </dgm:pt>
    <dgm:pt modelId="{05FBA3C2-64E7-40B8-94F1-3416768C28CE}" type="parTrans" cxnId="{1EAB0E3F-778E-4400-AD67-D17FFB94B62B}">
      <dgm:prSet/>
      <dgm:spPr/>
      <dgm:t>
        <a:bodyPr/>
        <a:lstStyle/>
        <a:p>
          <a:endParaRPr lang="ru-RU" sz="2000">
            <a:latin typeface="Times New Roman" panose="02020603050405020304" pitchFamily="18" charset="0"/>
            <a:cs typeface="Times New Roman" panose="02020603050405020304" pitchFamily="18" charset="0"/>
          </a:endParaRPr>
        </a:p>
      </dgm:t>
    </dgm:pt>
    <dgm:pt modelId="{A2C40AEC-FCD0-48BF-9EF0-982E82EA1071}" type="sibTrans" cxnId="{1EAB0E3F-778E-4400-AD67-D17FFB94B62B}">
      <dgm:prSet/>
      <dgm:spPr/>
      <dgm:t>
        <a:bodyPr/>
        <a:lstStyle/>
        <a:p>
          <a:endParaRPr lang="ru-RU" sz="2000">
            <a:latin typeface="Times New Roman" panose="02020603050405020304" pitchFamily="18" charset="0"/>
            <a:cs typeface="Times New Roman" panose="02020603050405020304" pitchFamily="18" charset="0"/>
          </a:endParaRPr>
        </a:p>
      </dgm:t>
    </dgm:pt>
    <dgm:pt modelId="{ADBFD07E-8ABA-4F66-84B8-1C3EAD78AAA6}" type="pres">
      <dgm:prSet presAssocID="{CB64BDF3-8147-496F-A987-A26F73F75567}" presName="linearFlow" presStyleCnt="0">
        <dgm:presLayoutVars>
          <dgm:dir/>
          <dgm:animLvl val="lvl"/>
          <dgm:resizeHandles val="exact"/>
        </dgm:presLayoutVars>
      </dgm:prSet>
      <dgm:spPr/>
    </dgm:pt>
    <dgm:pt modelId="{1AC84698-A04E-4F91-8A81-4926687C7F3A}" type="pres">
      <dgm:prSet presAssocID="{C5B66055-3A5C-4E99-9853-9CC2E68E4571}" presName="composite" presStyleCnt="0"/>
      <dgm:spPr/>
    </dgm:pt>
    <dgm:pt modelId="{81C687D1-0D21-4288-ABD6-0BFB5771AF36}" type="pres">
      <dgm:prSet presAssocID="{C5B66055-3A5C-4E99-9853-9CC2E68E4571}" presName="parentText" presStyleLbl="alignNode1" presStyleIdx="0" presStyleCnt="4">
        <dgm:presLayoutVars>
          <dgm:chMax val="1"/>
          <dgm:bulletEnabled val="1"/>
        </dgm:presLayoutVars>
      </dgm:prSet>
      <dgm:spPr/>
    </dgm:pt>
    <dgm:pt modelId="{9F39D24F-931C-4FF8-A816-AB65471BF3CB}" type="pres">
      <dgm:prSet presAssocID="{C5B66055-3A5C-4E99-9853-9CC2E68E4571}" presName="descendantText" presStyleLbl="alignAcc1" presStyleIdx="0" presStyleCnt="4">
        <dgm:presLayoutVars>
          <dgm:bulletEnabled val="1"/>
        </dgm:presLayoutVars>
      </dgm:prSet>
      <dgm:spPr/>
    </dgm:pt>
    <dgm:pt modelId="{095E7A35-BCB0-45C4-8433-1B0F8202F517}" type="pres">
      <dgm:prSet presAssocID="{2EA76761-FB21-42D4-858E-7CE75984B5EE}" presName="sp" presStyleCnt="0"/>
      <dgm:spPr/>
    </dgm:pt>
    <dgm:pt modelId="{46BFC628-D022-4A6B-A627-CE6E7BB667F0}" type="pres">
      <dgm:prSet presAssocID="{929FE651-60FD-49B2-90BE-902BC6EC8842}" presName="composite" presStyleCnt="0"/>
      <dgm:spPr/>
    </dgm:pt>
    <dgm:pt modelId="{04035631-3BCA-48BA-92AF-580846CFBEAE}" type="pres">
      <dgm:prSet presAssocID="{929FE651-60FD-49B2-90BE-902BC6EC8842}" presName="parentText" presStyleLbl="alignNode1" presStyleIdx="1" presStyleCnt="4">
        <dgm:presLayoutVars>
          <dgm:chMax val="1"/>
          <dgm:bulletEnabled val="1"/>
        </dgm:presLayoutVars>
      </dgm:prSet>
      <dgm:spPr/>
    </dgm:pt>
    <dgm:pt modelId="{3661B145-C0B1-4556-B23B-1A348B14E6A9}" type="pres">
      <dgm:prSet presAssocID="{929FE651-60FD-49B2-90BE-902BC6EC8842}" presName="descendantText" presStyleLbl="alignAcc1" presStyleIdx="1" presStyleCnt="4">
        <dgm:presLayoutVars>
          <dgm:bulletEnabled val="1"/>
        </dgm:presLayoutVars>
      </dgm:prSet>
      <dgm:spPr/>
    </dgm:pt>
    <dgm:pt modelId="{9DB39FAA-7487-4B25-9C76-1CDB465BA8A3}" type="pres">
      <dgm:prSet presAssocID="{6C28C602-428C-4A4E-8640-C13337028981}" presName="sp" presStyleCnt="0"/>
      <dgm:spPr/>
    </dgm:pt>
    <dgm:pt modelId="{9EE36B29-E211-4162-AAF8-2E7DFFCD1D26}" type="pres">
      <dgm:prSet presAssocID="{8506741E-BA43-48EF-A690-BC58B3DBFE3C}" presName="composite" presStyleCnt="0"/>
      <dgm:spPr/>
    </dgm:pt>
    <dgm:pt modelId="{018B23D1-84B2-42D1-889F-F3F4CC912ABB}" type="pres">
      <dgm:prSet presAssocID="{8506741E-BA43-48EF-A690-BC58B3DBFE3C}" presName="parentText" presStyleLbl="alignNode1" presStyleIdx="2" presStyleCnt="4">
        <dgm:presLayoutVars>
          <dgm:chMax val="1"/>
          <dgm:bulletEnabled val="1"/>
        </dgm:presLayoutVars>
      </dgm:prSet>
      <dgm:spPr/>
    </dgm:pt>
    <dgm:pt modelId="{2215A94E-81A5-4688-A08A-37C26D4EF828}" type="pres">
      <dgm:prSet presAssocID="{8506741E-BA43-48EF-A690-BC58B3DBFE3C}" presName="descendantText" presStyleLbl="alignAcc1" presStyleIdx="2" presStyleCnt="4">
        <dgm:presLayoutVars>
          <dgm:bulletEnabled val="1"/>
        </dgm:presLayoutVars>
      </dgm:prSet>
      <dgm:spPr/>
    </dgm:pt>
    <dgm:pt modelId="{DE1DE9BE-A5B7-4B2E-9A8C-BCDA4EA61ABF}" type="pres">
      <dgm:prSet presAssocID="{D965B598-DBAE-4A2B-A9DC-B2ECB0819C7B}" presName="sp" presStyleCnt="0"/>
      <dgm:spPr/>
    </dgm:pt>
    <dgm:pt modelId="{44D71A4D-E7A5-44E4-9FB1-4B5AAD2F9045}" type="pres">
      <dgm:prSet presAssocID="{D86B09E5-E089-48B6-A603-39EB159D361D}" presName="composite" presStyleCnt="0"/>
      <dgm:spPr/>
    </dgm:pt>
    <dgm:pt modelId="{D91225A9-A3F2-4E65-81D8-AB227780143F}" type="pres">
      <dgm:prSet presAssocID="{D86B09E5-E089-48B6-A603-39EB159D361D}" presName="parentText" presStyleLbl="alignNode1" presStyleIdx="3" presStyleCnt="4">
        <dgm:presLayoutVars>
          <dgm:chMax val="1"/>
          <dgm:bulletEnabled val="1"/>
        </dgm:presLayoutVars>
      </dgm:prSet>
      <dgm:spPr/>
    </dgm:pt>
    <dgm:pt modelId="{35367A8C-79A5-40D6-81E9-E90932B66320}" type="pres">
      <dgm:prSet presAssocID="{D86B09E5-E089-48B6-A603-39EB159D361D}" presName="descendantText" presStyleLbl="alignAcc1" presStyleIdx="3" presStyleCnt="4">
        <dgm:presLayoutVars>
          <dgm:bulletEnabled val="1"/>
        </dgm:presLayoutVars>
      </dgm:prSet>
      <dgm:spPr/>
    </dgm:pt>
  </dgm:ptLst>
  <dgm:cxnLst>
    <dgm:cxn modelId="{403FE308-5C0B-4E6E-BED3-D6B766BE620C}" type="presOf" srcId="{929FE651-60FD-49B2-90BE-902BC6EC8842}" destId="{04035631-3BCA-48BA-92AF-580846CFBEAE}" srcOrd="0" destOrd="0" presId="urn:microsoft.com/office/officeart/2005/8/layout/chevron2"/>
    <dgm:cxn modelId="{2416BB15-83C1-4117-88EE-217DEC5E7DA7}" type="presOf" srcId="{D86B09E5-E089-48B6-A603-39EB159D361D}" destId="{D91225A9-A3F2-4E65-81D8-AB227780143F}" srcOrd="0" destOrd="0" presId="urn:microsoft.com/office/officeart/2005/8/layout/chevron2"/>
    <dgm:cxn modelId="{2F14CC18-F156-453C-AC39-C05AC2F38192}" type="presOf" srcId="{BF1EF0B0-DB74-4CE8-B955-4252D1C301B8}" destId="{9F39D24F-931C-4FF8-A816-AB65471BF3CB}" srcOrd="0" destOrd="0" presId="urn:microsoft.com/office/officeart/2005/8/layout/chevron2"/>
    <dgm:cxn modelId="{4CB45528-350E-45A6-9DC1-E4DFB8ABCE49}" type="presOf" srcId="{C5B66055-3A5C-4E99-9853-9CC2E68E4571}" destId="{81C687D1-0D21-4288-ABD6-0BFB5771AF36}" srcOrd="0" destOrd="0" presId="urn:microsoft.com/office/officeart/2005/8/layout/chevron2"/>
    <dgm:cxn modelId="{A89C5C2F-48D3-408B-B2B2-8CEEDBA84F81}" srcId="{CB64BDF3-8147-496F-A987-A26F73F75567}" destId="{C5B66055-3A5C-4E99-9853-9CC2E68E4571}" srcOrd="0" destOrd="0" parTransId="{08465F76-3A1C-4CA6-B294-E33AFCDEF81F}" sibTransId="{2EA76761-FB21-42D4-858E-7CE75984B5EE}"/>
    <dgm:cxn modelId="{09E88B3A-7F4D-4190-A6FF-0216E81BA733}" srcId="{929FE651-60FD-49B2-90BE-902BC6EC8842}" destId="{14B0B1EA-1810-4BB9-BA7E-1DF695CED6C8}" srcOrd="0" destOrd="0" parTransId="{69A2FAC6-BCCB-4697-A447-B04DDB083155}" sibTransId="{5A63C10F-EF14-44B9-B84B-84DB7D8E448B}"/>
    <dgm:cxn modelId="{1EAB0E3F-778E-4400-AD67-D17FFB94B62B}" srcId="{D86B09E5-E089-48B6-A603-39EB159D361D}" destId="{AFE7D5D0-6F1F-42B4-B6F5-8DE0E2918A26}" srcOrd="0" destOrd="0" parTransId="{05FBA3C2-64E7-40B8-94F1-3416768C28CE}" sibTransId="{A2C40AEC-FCD0-48BF-9EF0-982E82EA1071}"/>
    <dgm:cxn modelId="{C123C25D-7470-4C36-903E-9203F612CA55}" srcId="{CB64BDF3-8147-496F-A987-A26F73F75567}" destId="{D86B09E5-E089-48B6-A603-39EB159D361D}" srcOrd="3" destOrd="0" parTransId="{C7062C69-1610-447E-AF19-E9AB36769D5E}" sibTransId="{C5A2E5CC-EA19-4696-9992-918D07FE8384}"/>
    <dgm:cxn modelId="{A069064B-9119-4F7E-BB1F-FE128E0FC2C1}" type="presOf" srcId="{A4EA7253-B223-4F7E-A789-090913099DC8}" destId="{2215A94E-81A5-4688-A08A-37C26D4EF828}" srcOrd="0" destOrd="0" presId="urn:microsoft.com/office/officeart/2005/8/layout/chevron2"/>
    <dgm:cxn modelId="{5D634C57-8743-44D9-8CF0-2BFA5A605D6E}" srcId="{8506741E-BA43-48EF-A690-BC58B3DBFE3C}" destId="{A4EA7253-B223-4F7E-A789-090913099DC8}" srcOrd="0" destOrd="0" parTransId="{CEC2AD73-BFB1-4BDB-A5FC-E53313B92EAC}" sibTransId="{5CC01B86-C5B7-4E80-93EA-140246085B26}"/>
    <dgm:cxn modelId="{EF90DF8F-405C-48F4-82DE-0D3553CC2F31}" srcId="{CB64BDF3-8147-496F-A987-A26F73F75567}" destId="{8506741E-BA43-48EF-A690-BC58B3DBFE3C}" srcOrd="2" destOrd="0" parTransId="{21D2C186-1B1F-4209-BA1D-9DBB0269DDA7}" sibTransId="{D965B598-DBAE-4A2B-A9DC-B2ECB0819C7B}"/>
    <dgm:cxn modelId="{57BE9093-1B1E-48F5-80CE-2BA58754E2F3}" type="presOf" srcId="{AFE7D5D0-6F1F-42B4-B6F5-8DE0E2918A26}" destId="{35367A8C-79A5-40D6-81E9-E90932B66320}" srcOrd="0" destOrd="0" presId="urn:microsoft.com/office/officeart/2005/8/layout/chevron2"/>
    <dgm:cxn modelId="{9828E3DC-0B45-4B14-99C0-0B554C648D0E}" srcId="{CB64BDF3-8147-496F-A987-A26F73F75567}" destId="{929FE651-60FD-49B2-90BE-902BC6EC8842}" srcOrd="1" destOrd="0" parTransId="{0E5AF3DC-578F-416B-9B63-7DC0B3200192}" sibTransId="{6C28C602-428C-4A4E-8640-C13337028981}"/>
    <dgm:cxn modelId="{31C155E2-4E02-4BB5-985B-4D41CD71A2D1}" type="presOf" srcId="{8506741E-BA43-48EF-A690-BC58B3DBFE3C}" destId="{018B23D1-84B2-42D1-889F-F3F4CC912ABB}" srcOrd="0" destOrd="0" presId="urn:microsoft.com/office/officeart/2005/8/layout/chevron2"/>
    <dgm:cxn modelId="{BB283BF3-81B8-4EE6-9BE9-87EBD7573EC3}" srcId="{C5B66055-3A5C-4E99-9853-9CC2E68E4571}" destId="{BF1EF0B0-DB74-4CE8-B955-4252D1C301B8}" srcOrd="0" destOrd="0" parTransId="{304FA62F-1504-4DA3-8C77-11D46A93F6E8}" sibTransId="{425A0B83-2292-48B0-B9E5-692F69674E67}"/>
    <dgm:cxn modelId="{27ECAAF8-8159-4574-B9DE-04D1C7986D78}" type="presOf" srcId="{14B0B1EA-1810-4BB9-BA7E-1DF695CED6C8}" destId="{3661B145-C0B1-4556-B23B-1A348B14E6A9}" srcOrd="0" destOrd="0" presId="urn:microsoft.com/office/officeart/2005/8/layout/chevron2"/>
    <dgm:cxn modelId="{37617DFA-D980-492B-B8D4-C2EC2D82BADD}" type="presOf" srcId="{CB64BDF3-8147-496F-A987-A26F73F75567}" destId="{ADBFD07E-8ABA-4F66-84B8-1C3EAD78AAA6}" srcOrd="0" destOrd="0" presId="urn:microsoft.com/office/officeart/2005/8/layout/chevron2"/>
    <dgm:cxn modelId="{120381BD-2FFE-4FA8-9630-A62149BEF97B}" type="presParOf" srcId="{ADBFD07E-8ABA-4F66-84B8-1C3EAD78AAA6}" destId="{1AC84698-A04E-4F91-8A81-4926687C7F3A}" srcOrd="0" destOrd="0" presId="urn:microsoft.com/office/officeart/2005/8/layout/chevron2"/>
    <dgm:cxn modelId="{EF09900B-19EB-4D5E-9400-7857EA828753}" type="presParOf" srcId="{1AC84698-A04E-4F91-8A81-4926687C7F3A}" destId="{81C687D1-0D21-4288-ABD6-0BFB5771AF36}" srcOrd="0" destOrd="0" presId="urn:microsoft.com/office/officeart/2005/8/layout/chevron2"/>
    <dgm:cxn modelId="{08477B2A-14B5-4DB2-B2C7-1744CD694BB4}" type="presParOf" srcId="{1AC84698-A04E-4F91-8A81-4926687C7F3A}" destId="{9F39D24F-931C-4FF8-A816-AB65471BF3CB}" srcOrd="1" destOrd="0" presId="urn:microsoft.com/office/officeart/2005/8/layout/chevron2"/>
    <dgm:cxn modelId="{2F45EA8A-7EB3-4497-B7B0-0855464605E1}" type="presParOf" srcId="{ADBFD07E-8ABA-4F66-84B8-1C3EAD78AAA6}" destId="{095E7A35-BCB0-45C4-8433-1B0F8202F517}" srcOrd="1" destOrd="0" presId="urn:microsoft.com/office/officeart/2005/8/layout/chevron2"/>
    <dgm:cxn modelId="{06B58927-5227-44E9-9AE8-C1600BF44BD5}" type="presParOf" srcId="{ADBFD07E-8ABA-4F66-84B8-1C3EAD78AAA6}" destId="{46BFC628-D022-4A6B-A627-CE6E7BB667F0}" srcOrd="2" destOrd="0" presId="urn:microsoft.com/office/officeart/2005/8/layout/chevron2"/>
    <dgm:cxn modelId="{3CEA3FCF-CF6D-4680-8E51-9C1103E36BCE}" type="presParOf" srcId="{46BFC628-D022-4A6B-A627-CE6E7BB667F0}" destId="{04035631-3BCA-48BA-92AF-580846CFBEAE}" srcOrd="0" destOrd="0" presId="urn:microsoft.com/office/officeart/2005/8/layout/chevron2"/>
    <dgm:cxn modelId="{9A0AB40A-5ADF-40C8-A396-026FD95DCEB3}" type="presParOf" srcId="{46BFC628-D022-4A6B-A627-CE6E7BB667F0}" destId="{3661B145-C0B1-4556-B23B-1A348B14E6A9}" srcOrd="1" destOrd="0" presId="urn:microsoft.com/office/officeart/2005/8/layout/chevron2"/>
    <dgm:cxn modelId="{44387461-3100-44C3-A50F-04CD9844FEF1}" type="presParOf" srcId="{ADBFD07E-8ABA-4F66-84B8-1C3EAD78AAA6}" destId="{9DB39FAA-7487-4B25-9C76-1CDB465BA8A3}" srcOrd="3" destOrd="0" presId="urn:microsoft.com/office/officeart/2005/8/layout/chevron2"/>
    <dgm:cxn modelId="{74B41FB6-39A9-4E71-BE44-12653D521518}" type="presParOf" srcId="{ADBFD07E-8ABA-4F66-84B8-1C3EAD78AAA6}" destId="{9EE36B29-E211-4162-AAF8-2E7DFFCD1D26}" srcOrd="4" destOrd="0" presId="urn:microsoft.com/office/officeart/2005/8/layout/chevron2"/>
    <dgm:cxn modelId="{1CB8776A-BC95-4C09-87E0-87526BCF566A}" type="presParOf" srcId="{9EE36B29-E211-4162-AAF8-2E7DFFCD1D26}" destId="{018B23D1-84B2-42D1-889F-F3F4CC912ABB}" srcOrd="0" destOrd="0" presId="urn:microsoft.com/office/officeart/2005/8/layout/chevron2"/>
    <dgm:cxn modelId="{E2BF6E20-DDFF-4D93-BEE5-9F42826F60C1}" type="presParOf" srcId="{9EE36B29-E211-4162-AAF8-2E7DFFCD1D26}" destId="{2215A94E-81A5-4688-A08A-37C26D4EF828}" srcOrd="1" destOrd="0" presId="urn:microsoft.com/office/officeart/2005/8/layout/chevron2"/>
    <dgm:cxn modelId="{3D6DB5AD-3416-448B-A77B-8F97D81CED6E}" type="presParOf" srcId="{ADBFD07E-8ABA-4F66-84B8-1C3EAD78AAA6}" destId="{DE1DE9BE-A5B7-4B2E-9A8C-BCDA4EA61ABF}" srcOrd="5" destOrd="0" presId="urn:microsoft.com/office/officeart/2005/8/layout/chevron2"/>
    <dgm:cxn modelId="{2CCAE724-DA7B-4FC6-9631-7E08BCE4B025}" type="presParOf" srcId="{ADBFD07E-8ABA-4F66-84B8-1C3EAD78AAA6}" destId="{44D71A4D-E7A5-44E4-9FB1-4B5AAD2F9045}" srcOrd="6" destOrd="0" presId="urn:microsoft.com/office/officeart/2005/8/layout/chevron2"/>
    <dgm:cxn modelId="{6C041595-D358-418B-9F4F-35BFD21B6604}" type="presParOf" srcId="{44D71A4D-E7A5-44E4-9FB1-4B5AAD2F9045}" destId="{D91225A9-A3F2-4E65-81D8-AB227780143F}" srcOrd="0" destOrd="0" presId="urn:microsoft.com/office/officeart/2005/8/layout/chevron2"/>
    <dgm:cxn modelId="{A30F6D1D-3360-4D02-9C77-A8E159627657}" type="presParOf" srcId="{44D71A4D-E7A5-44E4-9FB1-4B5AAD2F9045}" destId="{35367A8C-79A5-40D6-81E9-E90932B6632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DF31C87-A21E-407C-B999-B377340E07A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02F0A2C6-C5E6-428F-A4FD-32D8B80AF9D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Tezlikning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yo'qolishi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tufayli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unumdorlikni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kamaytirishning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ikki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mavjud</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197BD6C5-A41A-492D-BF28-A9E348B8288D}" type="parTrans" cxnId="{530D6DA6-8EC4-445C-B86F-7280251AA5A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CB2F85C-D784-4BE2-AF7F-3AE9CEB5041E}" type="sibTrans" cxnId="{530D6DA6-8EC4-445C-B86F-7280251AA5A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5694BD6-1C33-476C-8792-FC16D20556A5}">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Ishlash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tezligining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pasayishi</a:t>
          </a:r>
          <a:r>
            <a:rPr lang="en-US" dirty="0">
              <a:solidFill>
                <a:schemeClr val="tx1"/>
              </a:solidFill>
              <a:latin typeface="Times New Roman" panose="02020603050405020304" pitchFamily="18" charset="0"/>
              <a:cs typeface="Times New Roman" panose="02020603050405020304" pitchFamily="18" charset="0"/>
            </a:rPr>
            <a:t>: Bu </a:t>
          </a:r>
          <a:r>
            <a:rPr lang="en-US" dirty="0" err="1">
              <a:solidFill>
                <a:schemeClr val="tx1"/>
              </a:solidFill>
              <a:latin typeface="Times New Roman" panose="02020603050405020304" pitchFamily="18" charset="0"/>
              <a:cs typeface="Times New Roman" panose="02020603050405020304" pitchFamily="18" charset="0"/>
            </a:rPr>
            <a:t>mashina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uskuna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tavsiya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etilgan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tezlikdan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pastroq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ishlaganda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nuqsonlar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tufayli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yuzaga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keladigan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yo'qotishlardir</a:t>
          </a:r>
          <a:endParaRPr lang="ru-RU" dirty="0">
            <a:solidFill>
              <a:schemeClr val="tx1"/>
            </a:solidFill>
            <a:latin typeface="Times New Roman" panose="02020603050405020304" pitchFamily="18" charset="0"/>
            <a:cs typeface="Times New Roman" panose="02020603050405020304" pitchFamily="18" charset="0"/>
          </a:endParaRPr>
        </a:p>
      </dgm:t>
    </dgm:pt>
    <dgm:pt modelId="{5B8CA879-B0C8-4293-86E8-643467D5E17A}" type="parTrans" cxnId="{CA19276A-C67D-48C5-B6B0-A76CC676842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AE3103D-BE68-499D-9895-6C4E32C1E24D}" type="sibTrans" cxnId="{CA19276A-C67D-48C5-B6B0-A76CC676842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4AB2BB3-3D74-43E5-BC66-C149865FE2D4}">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Kichik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to'xtashlar</a:t>
          </a:r>
          <a:r>
            <a:rPr lang="en-US" dirty="0">
              <a:solidFill>
                <a:schemeClr val="tx1"/>
              </a:solidFill>
              <a:latin typeface="Times New Roman" panose="02020603050405020304" pitchFamily="18" charset="0"/>
              <a:cs typeface="Times New Roman" panose="02020603050405020304" pitchFamily="18" charset="0"/>
            </a:rPr>
            <a:t>: Bu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jarayonida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yuzaga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keladigan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odatda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qayd</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etilmaydigan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kichik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uzilishlar</a:t>
          </a:r>
          <a:endParaRPr lang="ru-RU" dirty="0">
            <a:solidFill>
              <a:schemeClr val="tx1"/>
            </a:solidFill>
            <a:latin typeface="Times New Roman" panose="02020603050405020304" pitchFamily="18" charset="0"/>
            <a:cs typeface="Times New Roman" panose="02020603050405020304" pitchFamily="18" charset="0"/>
          </a:endParaRPr>
        </a:p>
      </dgm:t>
    </dgm:pt>
    <dgm:pt modelId="{3400E8CE-4EE4-4930-82B7-160FF91EBDC6}" type="parTrans" cxnId="{2FA6E5DE-FDD9-4599-8C50-83CCD0ADE07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EB6DDC1-2E4C-42CE-AEEC-48E5F429F533}" type="sibTrans" cxnId="{2FA6E5DE-FDD9-4599-8C50-83CCD0ADE07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29D1153-11E9-4AFF-9A8C-C5A36A10CAF8}" type="pres">
      <dgm:prSet presAssocID="{3DF31C87-A21E-407C-B999-B377340E07A0}" presName="Name0" presStyleCnt="0">
        <dgm:presLayoutVars>
          <dgm:chPref val="1"/>
          <dgm:dir/>
          <dgm:animOne val="branch"/>
          <dgm:animLvl val="lvl"/>
          <dgm:resizeHandles val="exact"/>
        </dgm:presLayoutVars>
      </dgm:prSet>
      <dgm:spPr/>
    </dgm:pt>
    <dgm:pt modelId="{8E5DA0AF-8262-439C-89C5-3227459384D5}" type="pres">
      <dgm:prSet presAssocID="{02F0A2C6-C5E6-428F-A4FD-32D8B80AF9D9}" presName="root1" presStyleCnt="0"/>
      <dgm:spPr/>
    </dgm:pt>
    <dgm:pt modelId="{E0ADF351-33A3-4ECF-8675-093FA563D14C}" type="pres">
      <dgm:prSet presAssocID="{02F0A2C6-C5E6-428F-A4FD-32D8B80AF9D9}" presName="LevelOneTextNode" presStyleLbl="node0" presStyleIdx="0" presStyleCnt="1">
        <dgm:presLayoutVars>
          <dgm:chPref val="3"/>
        </dgm:presLayoutVars>
      </dgm:prSet>
      <dgm:spPr/>
    </dgm:pt>
    <dgm:pt modelId="{4D84F4CE-69EE-40CB-A114-A07C9F45F598}" type="pres">
      <dgm:prSet presAssocID="{02F0A2C6-C5E6-428F-A4FD-32D8B80AF9D9}" presName="level2hierChild" presStyleCnt="0"/>
      <dgm:spPr/>
    </dgm:pt>
    <dgm:pt modelId="{797E8AEB-E9C1-460F-95F4-C89A0EBCD000}" type="pres">
      <dgm:prSet presAssocID="{5B8CA879-B0C8-4293-86E8-643467D5E17A}" presName="conn2-1" presStyleLbl="parChTrans1D2" presStyleIdx="0" presStyleCnt="2"/>
      <dgm:spPr/>
    </dgm:pt>
    <dgm:pt modelId="{6CA234F9-CE63-46A6-95E9-56E70B597252}" type="pres">
      <dgm:prSet presAssocID="{5B8CA879-B0C8-4293-86E8-643467D5E17A}" presName="connTx" presStyleLbl="parChTrans1D2" presStyleIdx="0" presStyleCnt="2"/>
      <dgm:spPr/>
    </dgm:pt>
    <dgm:pt modelId="{16E1EF3C-9B38-4DF0-A073-6404425E51E7}" type="pres">
      <dgm:prSet presAssocID="{75694BD6-1C33-476C-8792-FC16D20556A5}" presName="root2" presStyleCnt="0"/>
      <dgm:spPr/>
    </dgm:pt>
    <dgm:pt modelId="{5B07CCA8-0B02-4963-8E2F-D1AAA9B3ACEB}" type="pres">
      <dgm:prSet presAssocID="{75694BD6-1C33-476C-8792-FC16D20556A5}" presName="LevelTwoTextNode" presStyleLbl="node2" presStyleIdx="0" presStyleCnt="2" custScaleX="127570" custScaleY="204935">
        <dgm:presLayoutVars>
          <dgm:chPref val="3"/>
        </dgm:presLayoutVars>
      </dgm:prSet>
      <dgm:spPr/>
    </dgm:pt>
    <dgm:pt modelId="{A9418D53-C8C3-4621-9F9F-0C07F594AB16}" type="pres">
      <dgm:prSet presAssocID="{75694BD6-1C33-476C-8792-FC16D20556A5}" presName="level3hierChild" presStyleCnt="0"/>
      <dgm:spPr/>
    </dgm:pt>
    <dgm:pt modelId="{F14F39B3-53B9-41C5-AC5E-5BD82D675CDF}" type="pres">
      <dgm:prSet presAssocID="{3400E8CE-4EE4-4930-82B7-160FF91EBDC6}" presName="conn2-1" presStyleLbl="parChTrans1D2" presStyleIdx="1" presStyleCnt="2"/>
      <dgm:spPr/>
    </dgm:pt>
    <dgm:pt modelId="{3BAFD0F2-8029-48E1-A7A7-CAAC4AE56554}" type="pres">
      <dgm:prSet presAssocID="{3400E8CE-4EE4-4930-82B7-160FF91EBDC6}" presName="connTx" presStyleLbl="parChTrans1D2" presStyleIdx="1" presStyleCnt="2"/>
      <dgm:spPr/>
    </dgm:pt>
    <dgm:pt modelId="{2F6F79B9-FB01-42B6-A905-4A7240D00DF8}" type="pres">
      <dgm:prSet presAssocID="{04AB2BB3-3D74-43E5-BC66-C149865FE2D4}" presName="root2" presStyleCnt="0"/>
      <dgm:spPr/>
    </dgm:pt>
    <dgm:pt modelId="{21248FB4-77FB-4E1D-B35A-F586FB430FDF}" type="pres">
      <dgm:prSet presAssocID="{04AB2BB3-3D74-43E5-BC66-C149865FE2D4}" presName="LevelTwoTextNode" presStyleLbl="node2" presStyleIdx="1" presStyleCnt="2" custScaleX="130820" custScaleY="213685">
        <dgm:presLayoutVars>
          <dgm:chPref val="3"/>
        </dgm:presLayoutVars>
      </dgm:prSet>
      <dgm:spPr/>
    </dgm:pt>
    <dgm:pt modelId="{F2CAEBA0-86E4-4638-880E-33D0538BCEAA}" type="pres">
      <dgm:prSet presAssocID="{04AB2BB3-3D74-43E5-BC66-C149865FE2D4}" presName="level3hierChild" presStyleCnt="0"/>
      <dgm:spPr/>
    </dgm:pt>
  </dgm:ptLst>
  <dgm:cxnLst>
    <dgm:cxn modelId="{EE8F6F11-B8EE-4571-B50F-25E330604BA4}" type="presOf" srcId="{3DF31C87-A21E-407C-B999-B377340E07A0}" destId="{729D1153-11E9-4AFF-9A8C-C5A36A10CAF8}" srcOrd="0" destOrd="0" presId="urn:microsoft.com/office/officeart/2008/layout/HorizontalMultiLevelHierarchy"/>
    <dgm:cxn modelId="{912D9C3C-F4A1-4796-A27F-A02AA94BEA1F}" type="presOf" srcId="{3400E8CE-4EE4-4930-82B7-160FF91EBDC6}" destId="{F14F39B3-53B9-41C5-AC5E-5BD82D675CDF}" srcOrd="0" destOrd="0" presId="urn:microsoft.com/office/officeart/2008/layout/HorizontalMultiLevelHierarchy"/>
    <dgm:cxn modelId="{06D77F5E-91B8-4F03-9EFE-20F7B7D60FAB}" type="presOf" srcId="{5B8CA879-B0C8-4293-86E8-643467D5E17A}" destId="{797E8AEB-E9C1-460F-95F4-C89A0EBCD000}" srcOrd="0" destOrd="0" presId="urn:microsoft.com/office/officeart/2008/layout/HorizontalMultiLevelHierarchy"/>
    <dgm:cxn modelId="{CA19276A-C67D-48C5-B6B0-A76CC6768420}" srcId="{02F0A2C6-C5E6-428F-A4FD-32D8B80AF9D9}" destId="{75694BD6-1C33-476C-8792-FC16D20556A5}" srcOrd="0" destOrd="0" parTransId="{5B8CA879-B0C8-4293-86E8-643467D5E17A}" sibTransId="{2AE3103D-BE68-499D-9895-6C4E32C1E24D}"/>
    <dgm:cxn modelId="{A4EE2E7C-EE43-4378-A7B8-19C31A7204DE}" type="presOf" srcId="{75694BD6-1C33-476C-8792-FC16D20556A5}" destId="{5B07CCA8-0B02-4963-8E2F-D1AAA9B3ACEB}" srcOrd="0" destOrd="0" presId="urn:microsoft.com/office/officeart/2008/layout/HorizontalMultiLevelHierarchy"/>
    <dgm:cxn modelId="{58B5EB99-4468-4055-925E-07614B3AD0DB}" type="presOf" srcId="{02F0A2C6-C5E6-428F-A4FD-32D8B80AF9D9}" destId="{E0ADF351-33A3-4ECF-8675-093FA563D14C}" srcOrd="0" destOrd="0" presId="urn:microsoft.com/office/officeart/2008/layout/HorizontalMultiLevelHierarchy"/>
    <dgm:cxn modelId="{530D6DA6-8EC4-445C-B86F-7280251AA5A9}" srcId="{3DF31C87-A21E-407C-B999-B377340E07A0}" destId="{02F0A2C6-C5E6-428F-A4FD-32D8B80AF9D9}" srcOrd="0" destOrd="0" parTransId="{197BD6C5-A41A-492D-BF28-A9E348B8288D}" sibTransId="{ECB2F85C-D784-4BE2-AF7F-3AE9CEB5041E}"/>
    <dgm:cxn modelId="{19185FC7-DDE7-4533-8C82-84F836F3D86C}" type="presOf" srcId="{5B8CA879-B0C8-4293-86E8-643467D5E17A}" destId="{6CA234F9-CE63-46A6-95E9-56E70B597252}" srcOrd="1" destOrd="0" presId="urn:microsoft.com/office/officeart/2008/layout/HorizontalMultiLevelHierarchy"/>
    <dgm:cxn modelId="{B5CC80D0-E441-4D0C-B170-F1A96D0E81E7}" type="presOf" srcId="{3400E8CE-4EE4-4930-82B7-160FF91EBDC6}" destId="{3BAFD0F2-8029-48E1-A7A7-CAAC4AE56554}" srcOrd="1" destOrd="0" presId="urn:microsoft.com/office/officeart/2008/layout/HorizontalMultiLevelHierarchy"/>
    <dgm:cxn modelId="{2FA6E5DE-FDD9-4599-8C50-83CCD0ADE07C}" srcId="{02F0A2C6-C5E6-428F-A4FD-32D8B80AF9D9}" destId="{04AB2BB3-3D74-43E5-BC66-C149865FE2D4}" srcOrd="1" destOrd="0" parTransId="{3400E8CE-4EE4-4930-82B7-160FF91EBDC6}" sibTransId="{1EB6DDC1-2E4C-42CE-AEEC-48E5F429F533}"/>
    <dgm:cxn modelId="{BE0241FF-F2B0-484A-9844-1F4EAA1AD066}" type="presOf" srcId="{04AB2BB3-3D74-43E5-BC66-C149865FE2D4}" destId="{21248FB4-77FB-4E1D-B35A-F586FB430FDF}" srcOrd="0" destOrd="0" presId="urn:microsoft.com/office/officeart/2008/layout/HorizontalMultiLevelHierarchy"/>
    <dgm:cxn modelId="{BA4DF489-941A-491B-A9A4-23522A43BCB1}" type="presParOf" srcId="{729D1153-11E9-4AFF-9A8C-C5A36A10CAF8}" destId="{8E5DA0AF-8262-439C-89C5-3227459384D5}" srcOrd="0" destOrd="0" presId="urn:microsoft.com/office/officeart/2008/layout/HorizontalMultiLevelHierarchy"/>
    <dgm:cxn modelId="{240DEE8D-ECA3-4139-BF8A-D2D0CA65A72A}" type="presParOf" srcId="{8E5DA0AF-8262-439C-89C5-3227459384D5}" destId="{E0ADF351-33A3-4ECF-8675-093FA563D14C}" srcOrd="0" destOrd="0" presId="urn:microsoft.com/office/officeart/2008/layout/HorizontalMultiLevelHierarchy"/>
    <dgm:cxn modelId="{6A87B714-0136-42D3-9836-8207BD930E75}" type="presParOf" srcId="{8E5DA0AF-8262-439C-89C5-3227459384D5}" destId="{4D84F4CE-69EE-40CB-A114-A07C9F45F598}" srcOrd="1" destOrd="0" presId="urn:microsoft.com/office/officeart/2008/layout/HorizontalMultiLevelHierarchy"/>
    <dgm:cxn modelId="{E0F99BFC-D062-4E55-A88F-9A29AE420B27}" type="presParOf" srcId="{4D84F4CE-69EE-40CB-A114-A07C9F45F598}" destId="{797E8AEB-E9C1-460F-95F4-C89A0EBCD000}" srcOrd="0" destOrd="0" presId="urn:microsoft.com/office/officeart/2008/layout/HorizontalMultiLevelHierarchy"/>
    <dgm:cxn modelId="{AB269BF1-9CF1-4A2F-BF4C-853F69F0488C}" type="presParOf" srcId="{797E8AEB-E9C1-460F-95F4-C89A0EBCD000}" destId="{6CA234F9-CE63-46A6-95E9-56E70B597252}" srcOrd="0" destOrd="0" presId="urn:microsoft.com/office/officeart/2008/layout/HorizontalMultiLevelHierarchy"/>
    <dgm:cxn modelId="{E6A04C3A-7F36-48C8-94E8-E2F88552D752}" type="presParOf" srcId="{4D84F4CE-69EE-40CB-A114-A07C9F45F598}" destId="{16E1EF3C-9B38-4DF0-A073-6404425E51E7}" srcOrd="1" destOrd="0" presId="urn:microsoft.com/office/officeart/2008/layout/HorizontalMultiLevelHierarchy"/>
    <dgm:cxn modelId="{02903552-F343-477C-ADDF-1F13E3B603AC}" type="presParOf" srcId="{16E1EF3C-9B38-4DF0-A073-6404425E51E7}" destId="{5B07CCA8-0B02-4963-8E2F-D1AAA9B3ACEB}" srcOrd="0" destOrd="0" presId="urn:microsoft.com/office/officeart/2008/layout/HorizontalMultiLevelHierarchy"/>
    <dgm:cxn modelId="{2858B84B-D578-46AC-823B-F875A1552286}" type="presParOf" srcId="{16E1EF3C-9B38-4DF0-A073-6404425E51E7}" destId="{A9418D53-C8C3-4621-9F9F-0C07F594AB16}" srcOrd="1" destOrd="0" presId="urn:microsoft.com/office/officeart/2008/layout/HorizontalMultiLevelHierarchy"/>
    <dgm:cxn modelId="{05E797E3-17BA-406A-A765-2116D966CEAA}" type="presParOf" srcId="{4D84F4CE-69EE-40CB-A114-A07C9F45F598}" destId="{F14F39B3-53B9-41C5-AC5E-5BD82D675CDF}" srcOrd="2" destOrd="0" presId="urn:microsoft.com/office/officeart/2008/layout/HorizontalMultiLevelHierarchy"/>
    <dgm:cxn modelId="{5C9428A5-D67A-4A41-B8C1-763CB8E84612}" type="presParOf" srcId="{F14F39B3-53B9-41C5-AC5E-5BD82D675CDF}" destId="{3BAFD0F2-8029-48E1-A7A7-CAAC4AE56554}" srcOrd="0" destOrd="0" presId="urn:microsoft.com/office/officeart/2008/layout/HorizontalMultiLevelHierarchy"/>
    <dgm:cxn modelId="{0E634852-8EE4-406E-AC38-5B282D4AFCD3}" type="presParOf" srcId="{4D84F4CE-69EE-40CB-A114-A07C9F45F598}" destId="{2F6F79B9-FB01-42B6-A905-4A7240D00DF8}" srcOrd="3" destOrd="0" presId="urn:microsoft.com/office/officeart/2008/layout/HorizontalMultiLevelHierarchy"/>
    <dgm:cxn modelId="{4F643C88-916D-4920-946C-088E38376358}" type="presParOf" srcId="{2F6F79B9-FB01-42B6-A905-4A7240D00DF8}" destId="{21248FB4-77FB-4E1D-B35A-F586FB430FDF}" srcOrd="0" destOrd="0" presId="urn:microsoft.com/office/officeart/2008/layout/HorizontalMultiLevelHierarchy"/>
    <dgm:cxn modelId="{16AB1EC6-149A-44B1-9B0B-B3AD62707C06}" type="presParOf" srcId="{2F6F79B9-FB01-42B6-A905-4A7240D00DF8}" destId="{F2CAEBA0-86E4-4638-880E-33D0538BCEAA}"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08C9C53-054F-412D-B26D-DC9979F65B6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ru-RU"/>
        </a:p>
      </dgm:t>
    </dgm:pt>
    <dgm:pt modelId="{B0DD958F-1DBC-472E-9901-F9D8E34CD30D}">
      <dgm:prSet phldrT="[Текст]"/>
      <dgm:spPr/>
      <dgm:t>
        <a:bodyPr/>
        <a:lstStyle/>
        <a:p>
          <a:r>
            <a:rPr lang="en-US" dirty="0" err="1"/>
            <a:t>Mavjud</a:t>
          </a:r>
          <a:r>
            <a:rPr lang="en-US" dirty="0"/>
            <a:t> </a:t>
          </a:r>
          <a:r>
            <a:rPr lang="en-US" dirty="0" err="1"/>
            <a:t>bo'lgan</a:t>
          </a:r>
          <a:r>
            <a:rPr lang="en-US" dirty="0"/>
            <a:t> </a:t>
          </a:r>
          <a:r>
            <a:rPr lang="en-US" dirty="0" err="1"/>
            <a:t>umumiy</a:t>
          </a:r>
          <a:r>
            <a:rPr lang="en-US" dirty="0"/>
            <a:t> </a:t>
          </a:r>
          <a:r>
            <a:rPr lang="en-US" dirty="0" err="1"/>
            <a:t>vaqt</a:t>
          </a:r>
          <a:r>
            <a:rPr lang="en-US" dirty="0"/>
            <a:t> = </a:t>
          </a:r>
          <a:r>
            <a:rPr lang="en-US" dirty="0" err="1"/>
            <a:t>Rejalashtirilgan</a:t>
          </a:r>
          <a:r>
            <a:rPr lang="en-US" dirty="0"/>
            <a:t> </a:t>
          </a:r>
          <a:r>
            <a:rPr lang="en-US" dirty="0" err="1"/>
            <a:t>yoki</a:t>
          </a:r>
          <a:r>
            <a:rPr lang="en-US" dirty="0"/>
            <a:t> </a:t>
          </a:r>
          <a:r>
            <a:rPr lang="en-US" dirty="0" err="1"/>
            <a:t>rejalashtirilmagan</a:t>
          </a:r>
          <a:r>
            <a:rPr lang="en-US" dirty="0"/>
            <a:t> </a:t>
          </a:r>
          <a:r>
            <a:rPr lang="en-US" dirty="0" err="1"/>
            <a:t>uzilishlar</a:t>
          </a:r>
          <a:r>
            <a:rPr lang="en-US" dirty="0"/>
            <a:t> </a:t>
          </a:r>
          <a:r>
            <a:rPr lang="en-US" dirty="0" err="1"/>
            <a:t>bo'lmaganligini</a:t>
          </a:r>
          <a:r>
            <a:rPr lang="en-US" dirty="0"/>
            <a:t> </a:t>
          </a:r>
          <a:r>
            <a:rPr lang="en-US" dirty="0" err="1"/>
            <a:t>hisobga</a:t>
          </a:r>
          <a:r>
            <a:rPr lang="en-US" dirty="0"/>
            <a:t> </a:t>
          </a:r>
          <a:r>
            <a:rPr lang="en-US" dirty="0" err="1"/>
            <a:t>olsak</a:t>
          </a:r>
          <a:r>
            <a:rPr lang="en-US" dirty="0"/>
            <a:t>, </a:t>
          </a:r>
          <a:r>
            <a:rPr lang="en-US" dirty="0" err="1"/>
            <a:t>smena</a:t>
          </a:r>
          <a:r>
            <a:rPr lang="en-US" dirty="0"/>
            <a:t> </a:t>
          </a:r>
          <a:r>
            <a:rPr lang="en-US" dirty="0" err="1"/>
            <a:t>davomida</a:t>
          </a:r>
          <a:r>
            <a:rPr lang="en-US" dirty="0"/>
            <a:t> </a:t>
          </a:r>
          <a:r>
            <a:rPr lang="en-US" dirty="0" err="1"/>
            <a:t>uskunaning</a:t>
          </a:r>
          <a:r>
            <a:rPr lang="en-US" dirty="0"/>
            <a:t> </a:t>
          </a:r>
          <a:r>
            <a:rPr lang="en-US" dirty="0" err="1"/>
            <a:t>ishlashi</a:t>
          </a:r>
          <a:r>
            <a:rPr lang="en-US" dirty="0"/>
            <a:t> </a:t>
          </a:r>
          <a:r>
            <a:rPr lang="en-US" dirty="0" err="1"/>
            <a:t>mumkin</a:t>
          </a:r>
          <a:r>
            <a:rPr lang="en-US" dirty="0"/>
            <a:t> </a:t>
          </a:r>
          <a:r>
            <a:rPr lang="en-US" dirty="0" err="1"/>
            <a:t>bo'lgan</a:t>
          </a:r>
          <a:r>
            <a:rPr lang="en-US" dirty="0"/>
            <a:t> </a:t>
          </a:r>
          <a:r>
            <a:rPr lang="en-US" dirty="0" err="1"/>
            <a:t>vaqt</a:t>
          </a:r>
          <a:r>
            <a:rPr lang="en-US" dirty="0"/>
            <a:t>.</a:t>
          </a:r>
          <a:endParaRPr lang="ru-RU" dirty="0"/>
        </a:p>
      </dgm:t>
    </dgm:pt>
    <dgm:pt modelId="{45343EDA-D1AF-437F-AF7B-4E98F964966C}" type="parTrans" cxnId="{65665D94-D4C9-447C-80B2-9514AAF05FFC}">
      <dgm:prSet/>
      <dgm:spPr/>
      <dgm:t>
        <a:bodyPr/>
        <a:lstStyle/>
        <a:p>
          <a:endParaRPr lang="ru-RU"/>
        </a:p>
      </dgm:t>
    </dgm:pt>
    <dgm:pt modelId="{8A243CFB-5987-474E-85A3-2242A22D96C5}" type="sibTrans" cxnId="{65665D94-D4C9-447C-80B2-9514AAF05FFC}">
      <dgm:prSet/>
      <dgm:spPr/>
      <dgm:t>
        <a:bodyPr/>
        <a:lstStyle/>
        <a:p>
          <a:endParaRPr lang="ru-RU"/>
        </a:p>
      </dgm:t>
    </dgm:pt>
    <dgm:pt modelId="{E605D50B-91F6-4677-9F72-747674081A98}">
      <dgm:prSet phldrT="[Текст]"/>
      <dgm:spPr/>
      <dgm:t>
        <a:bodyPr/>
        <a:lstStyle/>
        <a:p>
          <a:r>
            <a:rPr lang="en-US" dirty="0" err="1"/>
            <a:t>Rejalashtirilgan</a:t>
          </a:r>
          <a:r>
            <a:rPr lang="en-US" dirty="0"/>
            <a:t> </a:t>
          </a:r>
          <a:r>
            <a:rPr lang="en-US" dirty="0" err="1"/>
            <a:t>ishlamay</a:t>
          </a:r>
          <a:r>
            <a:rPr lang="en-US" dirty="0"/>
            <a:t> </a:t>
          </a:r>
          <a:r>
            <a:rPr lang="en-US" dirty="0" err="1"/>
            <a:t>qolish</a:t>
          </a:r>
          <a:r>
            <a:rPr lang="en-US" dirty="0"/>
            <a:t> </a:t>
          </a:r>
          <a:r>
            <a:rPr lang="en-US" dirty="0" err="1"/>
            <a:t>vaqti</a:t>
          </a:r>
          <a:r>
            <a:rPr lang="en-US" dirty="0"/>
            <a:t> = </a:t>
          </a:r>
          <a:r>
            <a:rPr lang="en-US" dirty="0" err="1"/>
            <a:t>Uchrashuvlar</a:t>
          </a:r>
          <a:r>
            <a:rPr lang="en-US" dirty="0"/>
            <a:t>, </a:t>
          </a:r>
          <a:r>
            <a:rPr lang="en-US" dirty="0" err="1"/>
            <a:t>tanaffuslar</a:t>
          </a:r>
          <a:r>
            <a:rPr lang="en-US" dirty="0"/>
            <a:t>, </a:t>
          </a:r>
          <a:r>
            <a:rPr lang="en-US" dirty="0" err="1"/>
            <a:t>tushlik</a:t>
          </a:r>
          <a:r>
            <a:rPr lang="en-US" dirty="0"/>
            <a:t> </a:t>
          </a:r>
          <a:r>
            <a:rPr lang="en-US" dirty="0" err="1"/>
            <a:t>va</a:t>
          </a:r>
          <a:r>
            <a:rPr lang="en-US" dirty="0"/>
            <a:t> </a:t>
          </a:r>
          <a:r>
            <a:rPr lang="en-US" dirty="0" err="1"/>
            <a:t>hokazolar</a:t>
          </a:r>
          <a:r>
            <a:rPr lang="en-US" dirty="0"/>
            <a:t> </a:t>
          </a:r>
          <a:r>
            <a:rPr lang="en-US" dirty="0" err="1"/>
            <a:t>kabi</a:t>
          </a:r>
          <a:r>
            <a:rPr lang="en-US" dirty="0"/>
            <a:t> </a:t>
          </a:r>
          <a:r>
            <a:rPr lang="en-US" dirty="0" err="1"/>
            <a:t>rejalashtirilgan</a:t>
          </a:r>
          <a:r>
            <a:rPr lang="en-US" dirty="0"/>
            <a:t> </a:t>
          </a:r>
          <a:r>
            <a:rPr lang="en-US" dirty="0" err="1"/>
            <a:t>tadbirlar</a:t>
          </a:r>
          <a:r>
            <a:rPr lang="en-US" dirty="0"/>
            <a:t> </a:t>
          </a:r>
          <a:r>
            <a:rPr lang="en-US" dirty="0" err="1"/>
            <a:t>tufayli</a:t>
          </a:r>
          <a:r>
            <a:rPr lang="en-US" dirty="0"/>
            <a:t> </a:t>
          </a:r>
          <a:r>
            <a:rPr lang="en-US" dirty="0" err="1"/>
            <a:t>uskunaning</a:t>
          </a:r>
          <a:r>
            <a:rPr lang="en-US" dirty="0"/>
            <a:t> </a:t>
          </a:r>
          <a:r>
            <a:rPr lang="en-US" dirty="0" err="1"/>
            <a:t>ishlamay</a:t>
          </a:r>
          <a:r>
            <a:rPr lang="en-US" dirty="0"/>
            <a:t> </a:t>
          </a:r>
          <a:r>
            <a:rPr lang="en-US" dirty="0" err="1"/>
            <a:t>qolgan</a:t>
          </a:r>
          <a:r>
            <a:rPr lang="en-US" dirty="0"/>
            <a:t> </a:t>
          </a:r>
          <a:r>
            <a:rPr lang="en-US" dirty="0" err="1"/>
            <a:t>vaqti</a:t>
          </a:r>
          <a:endParaRPr lang="ru-RU" dirty="0"/>
        </a:p>
      </dgm:t>
    </dgm:pt>
    <dgm:pt modelId="{44EE40BC-BE38-4B7F-BDE2-959DE3432415}" type="parTrans" cxnId="{5BA9D330-6582-4DE3-856E-0BEBE35B287D}">
      <dgm:prSet/>
      <dgm:spPr/>
      <dgm:t>
        <a:bodyPr/>
        <a:lstStyle/>
        <a:p>
          <a:endParaRPr lang="ru-RU"/>
        </a:p>
      </dgm:t>
    </dgm:pt>
    <dgm:pt modelId="{F182ACFC-8D15-4431-B799-C0BBB8838CC5}" type="sibTrans" cxnId="{5BA9D330-6582-4DE3-856E-0BEBE35B287D}">
      <dgm:prSet/>
      <dgm:spPr/>
      <dgm:t>
        <a:bodyPr/>
        <a:lstStyle/>
        <a:p>
          <a:endParaRPr lang="ru-RU"/>
        </a:p>
      </dgm:t>
    </dgm:pt>
    <dgm:pt modelId="{F6416369-55C0-449B-B7D9-5CF855F87BDC}">
      <dgm:prSet phldrT="[Текст]"/>
      <dgm:spPr/>
      <dgm:t>
        <a:bodyPr/>
        <a:lstStyle/>
        <a:p>
          <a:r>
            <a:rPr lang="en-US" dirty="0" err="1"/>
            <a:t>Rejasiz</a:t>
          </a:r>
          <a:r>
            <a:rPr lang="en-US" dirty="0"/>
            <a:t> </a:t>
          </a:r>
          <a:r>
            <a:rPr lang="en-US" dirty="0" err="1"/>
            <a:t>ishlamay</a:t>
          </a:r>
          <a:r>
            <a:rPr lang="en-US" dirty="0"/>
            <a:t> </a:t>
          </a:r>
          <a:r>
            <a:rPr lang="en-US" dirty="0" err="1"/>
            <a:t>qolish</a:t>
          </a:r>
          <a:r>
            <a:rPr lang="en-US" dirty="0"/>
            <a:t> </a:t>
          </a:r>
          <a:r>
            <a:rPr lang="en-US" dirty="0" err="1"/>
            <a:t>vaqti</a:t>
          </a:r>
          <a:r>
            <a:rPr lang="en-US" dirty="0"/>
            <a:t> = </a:t>
          </a:r>
          <a:r>
            <a:rPr lang="en-US" dirty="0" err="1"/>
            <a:t>Uskunaning</a:t>
          </a:r>
          <a:r>
            <a:rPr lang="en-US" dirty="0"/>
            <a:t> </a:t>
          </a:r>
          <a:r>
            <a:rPr lang="en-US" dirty="0" err="1"/>
            <a:t>nosozliklar</a:t>
          </a:r>
          <a:r>
            <a:rPr lang="en-US" dirty="0"/>
            <a:t>, </a:t>
          </a:r>
          <a:r>
            <a:rPr lang="en-US" dirty="0" err="1"/>
            <a:t>sozlashlar</a:t>
          </a:r>
          <a:r>
            <a:rPr lang="en-US" dirty="0"/>
            <a:t>, </a:t>
          </a:r>
          <a:r>
            <a:rPr lang="en-US" dirty="0" err="1"/>
            <a:t>sozlashlar</a:t>
          </a:r>
          <a:r>
            <a:rPr lang="en-US" dirty="0"/>
            <a:t> </a:t>
          </a:r>
          <a:r>
            <a:rPr lang="en-US" dirty="0" err="1"/>
            <a:t>va</a:t>
          </a:r>
          <a:r>
            <a:rPr lang="en-US" dirty="0"/>
            <a:t> </a:t>
          </a:r>
          <a:r>
            <a:rPr lang="en-US" dirty="0" err="1"/>
            <a:t>hokazolar</a:t>
          </a:r>
          <a:r>
            <a:rPr lang="en-US" dirty="0"/>
            <a:t> </a:t>
          </a:r>
          <a:r>
            <a:rPr lang="en-US" dirty="0" err="1"/>
            <a:t>tufayli</a:t>
          </a:r>
          <a:r>
            <a:rPr lang="en-US" dirty="0"/>
            <a:t> </a:t>
          </a:r>
          <a:r>
            <a:rPr lang="en-US" dirty="0" err="1"/>
            <a:t>ishlamay</a:t>
          </a:r>
          <a:r>
            <a:rPr lang="en-US" dirty="0"/>
            <a:t> </a:t>
          </a:r>
          <a:r>
            <a:rPr lang="en-US" dirty="0" err="1"/>
            <a:t>qolgan</a:t>
          </a:r>
          <a:r>
            <a:rPr lang="en-US" dirty="0"/>
            <a:t> </a:t>
          </a:r>
          <a:r>
            <a:rPr lang="en-US" dirty="0" err="1"/>
            <a:t>vaqti</a:t>
          </a:r>
          <a:r>
            <a:rPr lang="en-US" dirty="0"/>
            <a:t>.</a:t>
          </a:r>
          <a:endParaRPr lang="ru-RU" dirty="0"/>
        </a:p>
      </dgm:t>
    </dgm:pt>
    <dgm:pt modelId="{BCEC1A13-D689-457A-8822-4F96AD39CDAE}" type="parTrans" cxnId="{7E7DE1CA-73FC-4014-9CFD-00C66A6D264F}">
      <dgm:prSet/>
      <dgm:spPr/>
      <dgm:t>
        <a:bodyPr/>
        <a:lstStyle/>
        <a:p>
          <a:endParaRPr lang="ru-RU"/>
        </a:p>
      </dgm:t>
    </dgm:pt>
    <dgm:pt modelId="{EE1E2797-9D70-47B9-9F7C-C8B0E5EA3491}" type="sibTrans" cxnId="{7E7DE1CA-73FC-4014-9CFD-00C66A6D264F}">
      <dgm:prSet/>
      <dgm:spPr/>
      <dgm:t>
        <a:bodyPr/>
        <a:lstStyle/>
        <a:p>
          <a:endParaRPr lang="ru-RU"/>
        </a:p>
      </dgm:t>
    </dgm:pt>
    <dgm:pt modelId="{345FEC16-C932-4741-B25D-4982E019F121}">
      <dgm:prSet phldrT="[Текст]"/>
      <dgm:spPr/>
      <dgm:t>
        <a:bodyPr/>
        <a:lstStyle/>
        <a:p>
          <a:r>
            <a:rPr lang="en-US" dirty="0"/>
            <a:t>Ideal </a:t>
          </a:r>
          <a:r>
            <a:rPr lang="en-US" dirty="0" err="1"/>
            <a:t>sikl</a:t>
          </a:r>
          <a:r>
            <a:rPr lang="en-US" dirty="0"/>
            <a:t> </a:t>
          </a:r>
          <a:r>
            <a:rPr lang="en-US" dirty="0" err="1"/>
            <a:t>vaqti</a:t>
          </a:r>
          <a:r>
            <a:rPr lang="en-US" dirty="0"/>
            <a:t> = </a:t>
          </a:r>
          <a:r>
            <a:rPr lang="en-US" dirty="0" err="1"/>
            <a:t>Eng</a:t>
          </a:r>
          <a:r>
            <a:rPr lang="en-US" dirty="0"/>
            <a:t> </a:t>
          </a:r>
          <a:r>
            <a:rPr lang="en-US" dirty="0" err="1"/>
            <a:t>yaxshi</a:t>
          </a:r>
          <a:r>
            <a:rPr lang="en-US" dirty="0"/>
            <a:t> </a:t>
          </a:r>
          <a:r>
            <a:rPr lang="en-US" dirty="0" err="1"/>
            <a:t>erishilgan</a:t>
          </a:r>
          <a:r>
            <a:rPr lang="en-US" dirty="0"/>
            <a:t> </a:t>
          </a:r>
          <a:r>
            <a:rPr lang="en-US" dirty="0" err="1"/>
            <a:t>sikl</a:t>
          </a:r>
          <a:r>
            <a:rPr lang="en-US" dirty="0"/>
            <a:t> </a:t>
          </a:r>
          <a:r>
            <a:rPr lang="en-US" dirty="0" err="1"/>
            <a:t>vaqti</a:t>
          </a:r>
          <a:r>
            <a:rPr lang="en-US" dirty="0"/>
            <a:t>, </a:t>
          </a:r>
          <a:r>
            <a:rPr lang="en-US" dirty="0" err="1"/>
            <a:t>dizayn</a:t>
          </a:r>
          <a:r>
            <a:rPr lang="en-US" dirty="0"/>
            <a:t> </a:t>
          </a:r>
          <a:r>
            <a:rPr lang="en-US" dirty="0" err="1"/>
            <a:t>aylanish</a:t>
          </a:r>
          <a:r>
            <a:rPr lang="en-US" dirty="0"/>
            <a:t> </a:t>
          </a:r>
          <a:r>
            <a:rPr lang="en-US" dirty="0" err="1"/>
            <a:t>vaqti</a:t>
          </a:r>
          <a:r>
            <a:rPr lang="en-US" dirty="0"/>
            <a:t> </a:t>
          </a:r>
          <a:r>
            <a:rPr lang="en-US" dirty="0" err="1"/>
            <a:t>yoki</a:t>
          </a:r>
          <a:r>
            <a:rPr lang="en-US" dirty="0"/>
            <a:t> </a:t>
          </a:r>
          <a:r>
            <a:rPr lang="en-US" dirty="0" err="1"/>
            <a:t>taxmin</a:t>
          </a:r>
          <a:r>
            <a:rPr lang="en-US" dirty="0"/>
            <a:t> </a:t>
          </a:r>
          <a:r>
            <a:rPr lang="en-US" dirty="0" err="1"/>
            <a:t>bo'lishi</a:t>
          </a:r>
          <a:r>
            <a:rPr lang="en-US" dirty="0"/>
            <a:t> </a:t>
          </a:r>
          <a:r>
            <a:rPr lang="en-US" dirty="0" err="1"/>
            <a:t>mumkin</a:t>
          </a:r>
          <a:endParaRPr lang="ru-RU" dirty="0"/>
        </a:p>
      </dgm:t>
    </dgm:pt>
    <dgm:pt modelId="{0B8CC68A-CFCC-4908-A028-822E138EE067}" type="parTrans" cxnId="{C20EDA02-87B2-4F23-9F0F-7E068521CC54}">
      <dgm:prSet/>
      <dgm:spPr/>
      <dgm:t>
        <a:bodyPr/>
        <a:lstStyle/>
        <a:p>
          <a:endParaRPr lang="ru-RU"/>
        </a:p>
      </dgm:t>
    </dgm:pt>
    <dgm:pt modelId="{C8E264F6-0066-48C9-86F1-63BD36D17540}" type="sibTrans" cxnId="{C20EDA02-87B2-4F23-9F0F-7E068521CC54}">
      <dgm:prSet/>
      <dgm:spPr/>
      <dgm:t>
        <a:bodyPr/>
        <a:lstStyle/>
        <a:p>
          <a:endParaRPr lang="ru-RU"/>
        </a:p>
      </dgm:t>
    </dgm:pt>
    <dgm:pt modelId="{3DD4A989-1778-4ECB-907E-9BA38CAA163E}" type="pres">
      <dgm:prSet presAssocID="{808C9C53-054F-412D-B26D-DC9979F65B6C}" presName="Name0" presStyleCnt="0">
        <dgm:presLayoutVars>
          <dgm:dir/>
          <dgm:resizeHandles val="exact"/>
        </dgm:presLayoutVars>
      </dgm:prSet>
      <dgm:spPr/>
    </dgm:pt>
    <dgm:pt modelId="{7601B56C-4EEC-495E-B6A6-35957A759272}" type="pres">
      <dgm:prSet presAssocID="{808C9C53-054F-412D-B26D-DC9979F65B6C}" presName="fgShape" presStyleLbl="fgShp" presStyleIdx="0" presStyleCnt="1"/>
      <dgm:spPr/>
    </dgm:pt>
    <dgm:pt modelId="{0AA82920-450F-49CE-95E8-9D10C7DBC602}" type="pres">
      <dgm:prSet presAssocID="{808C9C53-054F-412D-B26D-DC9979F65B6C}" presName="linComp" presStyleCnt="0"/>
      <dgm:spPr/>
    </dgm:pt>
    <dgm:pt modelId="{BF4B15AA-E768-45F5-885C-B2D5EEFB5D69}" type="pres">
      <dgm:prSet presAssocID="{B0DD958F-1DBC-472E-9901-F9D8E34CD30D}" presName="compNode" presStyleCnt="0"/>
      <dgm:spPr/>
    </dgm:pt>
    <dgm:pt modelId="{306E30CC-5BCC-4A35-8494-D360343AC703}" type="pres">
      <dgm:prSet presAssocID="{B0DD958F-1DBC-472E-9901-F9D8E34CD30D}" presName="bkgdShape" presStyleLbl="node1" presStyleIdx="0" presStyleCnt="4"/>
      <dgm:spPr/>
    </dgm:pt>
    <dgm:pt modelId="{0D0521A1-32B8-4E73-BA13-F27387B6F797}" type="pres">
      <dgm:prSet presAssocID="{B0DD958F-1DBC-472E-9901-F9D8E34CD30D}" presName="nodeTx" presStyleLbl="node1" presStyleIdx="0" presStyleCnt="4">
        <dgm:presLayoutVars>
          <dgm:bulletEnabled val="1"/>
        </dgm:presLayoutVars>
      </dgm:prSet>
      <dgm:spPr/>
    </dgm:pt>
    <dgm:pt modelId="{FD9D1097-3E6D-4423-A9C5-3D5E2C2F7B88}" type="pres">
      <dgm:prSet presAssocID="{B0DD958F-1DBC-472E-9901-F9D8E34CD30D}" presName="invisiNode" presStyleLbl="node1" presStyleIdx="0" presStyleCnt="4"/>
      <dgm:spPr/>
    </dgm:pt>
    <dgm:pt modelId="{0814C224-694D-4E18-91CD-5F4A894E7E1A}" type="pres">
      <dgm:prSet presAssocID="{B0DD958F-1DBC-472E-9901-F9D8E34CD30D}" presName="imagNode" presStyleLbl="fgImgPlace1" presStyleIdx="0" presStyleCnt="4"/>
      <dgm:spPr>
        <a:blipFill rotWithShape="1">
          <a:blip xmlns:r="http://schemas.openxmlformats.org/officeDocument/2006/relationships" r:embed="rId1"/>
          <a:stretch>
            <a:fillRect/>
          </a:stretch>
        </a:blipFill>
      </dgm:spPr>
    </dgm:pt>
    <dgm:pt modelId="{263B8AFF-A2B5-4DCD-9C38-FEC2EEC210B5}" type="pres">
      <dgm:prSet presAssocID="{8A243CFB-5987-474E-85A3-2242A22D96C5}" presName="sibTrans" presStyleLbl="sibTrans2D1" presStyleIdx="0" presStyleCnt="0"/>
      <dgm:spPr/>
    </dgm:pt>
    <dgm:pt modelId="{A55FB044-A04F-4027-8340-3610A88E8F8B}" type="pres">
      <dgm:prSet presAssocID="{E605D50B-91F6-4677-9F72-747674081A98}" presName="compNode" presStyleCnt="0"/>
      <dgm:spPr/>
    </dgm:pt>
    <dgm:pt modelId="{3E997B63-5782-49BC-AA2E-A860C99AACF6}" type="pres">
      <dgm:prSet presAssocID="{E605D50B-91F6-4677-9F72-747674081A98}" presName="bkgdShape" presStyleLbl="node1" presStyleIdx="1" presStyleCnt="4"/>
      <dgm:spPr/>
    </dgm:pt>
    <dgm:pt modelId="{9F49B439-8AAF-4AFC-90C5-E5BEB0B637B7}" type="pres">
      <dgm:prSet presAssocID="{E605D50B-91F6-4677-9F72-747674081A98}" presName="nodeTx" presStyleLbl="node1" presStyleIdx="1" presStyleCnt="4">
        <dgm:presLayoutVars>
          <dgm:bulletEnabled val="1"/>
        </dgm:presLayoutVars>
      </dgm:prSet>
      <dgm:spPr/>
    </dgm:pt>
    <dgm:pt modelId="{1894B926-D22E-4850-99ED-256FBEA2CCB1}" type="pres">
      <dgm:prSet presAssocID="{E605D50B-91F6-4677-9F72-747674081A98}" presName="invisiNode" presStyleLbl="node1" presStyleIdx="1" presStyleCnt="4"/>
      <dgm:spPr/>
    </dgm:pt>
    <dgm:pt modelId="{9AD7BE25-454E-4528-9911-0CF388C530E4}" type="pres">
      <dgm:prSet presAssocID="{E605D50B-91F6-4677-9F72-747674081A98}" presName="imagNode" presStyleLbl="fgImgPlace1" presStyleIdx="1" presStyleCnt="4"/>
      <dgm:spPr>
        <a:blipFill rotWithShape="1">
          <a:blip xmlns:r="http://schemas.openxmlformats.org/officeDocument/2006/relationships" r:embed="rId2"/>
          <a:stretch>
            <a:fillRect/>
          </a:stretch>
        </a:blipFill>
      </dgm:spPr>
    </dgm:pt>
    <dgm:pt modelId="{2E10BD9A-B5DE-49A3-ABE9-8E354CC0A06C}" type="pres">
      <dgm:prSet presAssocID="{F182ACFC-8D15-4431-B799-C0BBB8838CC5}" presName="sibTrans" presStyleLbl="sibTrans2D1" presStyleIdx="0" presStyleCnt="0"/>
      <dgm:spPr/>
    </dgm:pt>
    <dgm:pt modelId="{66C9E573-EAB3-4303-8817-93F082498144}" type="pres">
      <dgm:prSet presAssocID="{F6416369-55C0-449B-B7D9-5CF855F87BDC}" presName="compNode" presStyleCnt="0"/>
      <dgm:spPr/>
    </dgm:pt>
    <dgm:pt modelId="{246C628D-9CE2-4770-8D62-08750EF64692}" type="pres">
      <dgm:prSet presAssocID="{F6416369-55C0-449B-B7D9-5CF855F87BDC}" presName="bkgdShape" presStyleLbl="node1" presStyleIdx="2" presStyleCnt="4"/>
      <dgm:spPr/>
    </dgm:pt>
    <dgm:pt modelId="{E31AAD39-4374-4399-B567-2CA850665859}" type="pres">
      <dgm:prSet presAssocID="{F6416369-55C0-449B-B7D9-5CF855F87BDC}" presName="nodeTx" presStyleLbl="node1" presStyleIdx="2" presStyleCnt="4">
        <dgm:presLayoutVars>
          <dgm:bulletEnabled val="1"/>
        </dgm:presLayoutVars>
      </dgm:prSet>
      <dgm:spPr/>
    </dgm:pt>
    <dgm:pt modelId="{E461EA03-4D0A-4090-8ABB-B7158D739EA4}" type="pres">
      <dgm:prSet presAssocID="{F6416369-55C0-449B-B7D9-5CF855F87BDC}" presName="invisiNode" presStyleLbl="node1" presStyleIdx="2" presStyleCnt="4"/>
      <dgm:spPr/>
    </dgm:pt>
    <dgm:pt modelId="{C25EB23F-0622-4BFA-B695-6B2F53A02B3F}" type="pres">
      <dgm:prSet presAssocID="{F6416369-55C0-449B-B7D9-5CF855F87BDC}" presName="imagNode" presStyleLbl="fgImgPlace1" presStyleIdx="2" presStyleCnt="4"/>
      <dgm:spPr>
        <a:blipFill rotWithShape="1">
          <a:blip xmlns:r="http://schemas.openxmlformats.org/officeDocument/2006/relationships" r:embed="rId3"/>
          <a:stretch>
            <a:fillRect/>
          </a:stretch>
        </a:blipFill>
      </dgm:spPr>
    </dgm:pt>
    <dgm:pt modelId="{16CE299F-2481-46FC-9B9A-BF351A955C9D}" type="pres">
      <dgm:prSet presAssocID="{EE1E2797-9D70-47B9-9F7C-C8B0E5EA3491}" presName="sibTrans" presStyleLbl="sibTrans2D1" presStyleIdx="0" presStyleCnt="0"/>
      <dgm:spPr/>
    </dgm:pt>
    <dgm:pt modelId="{2F729F12-36FD-4F49-A0AE-63A3A07C28C8}" type="pres">
      <dgm:prSet presAssocID="{345FEC16-C932-4741-B25D-4982E019F121}" presName="compNode" presStyleCnt="0"/>
      <dgm:spPr/>
    </dgm:pt>
    <dgm:pt modelId="{2AE2199D-E926-49B4-AD57-FC0F55DB961F}" type="pres">
      <dgm:prSet presAssocID="{345FEC16-C932-4741-B25D-4982E019F121}" presName="bkgdShape" presStyleLbl="node1" presStyleIdx="3" presStyleCnt="4"/>
      <dgm:spPr/>
    </dgm:pt>
    <dgm:pt modelId="{9E6F103E-10C8-460E-AAED-3045466EB420}" type="pres">
      <dgm:prSet presAssocID="{345FEC16-C932-4741-B25D-4982E019F121}" presName="nodeTx" presStyleLbl="node1" presStyleIdx="3" presStyleCnt="4">
        <dgm:presLayoutVars>
          <dgm:bulletEnabled val="1"/>
        </dgm:presLayoutVars>
      </dgm:prSet>
      <dgm:spPr/>
    </dgm:pt>
    <dgm:pt modelId="{C37B9515-C834-4078-B308-9290107D8651}" type="pres">
      <dgm:prSet presAssocID="{345FEC16-C932-4741-B25D-4982E019F121}" presName="invisiNode" presStyleLbl="node1" presStyleIdx="3" presStyleCnt="4"/>
      <dgm:spPr/>
    </dgm:pt>
    <dgm:pt modelId="{01DF05C7-7CEA-460C-8FB0-6EB8776D6B78}" type="pres">
      <dgm:prSet presAssocID="{345FEC16-C932-4741-B25D-4982E019F121}" presName="imagNode" presStyleLbl="fgImgPlace1" presStyleIdx="3" presStyleCnt="4"/>
      <dgm:spPr>
        <a:blipFill rotWithShape="1">
          <a:blip xmlns:r="http://schemas.openxmlformats.org/officeDocument/2006/relationships" r:embed="rId4"/>
          <a:stretch>
            <a:fillRect/>
          </a:stretch>
        </a:blipFill>
      </dgm:spPr>
    </dgm:pt>
  </dgm:ptLst>
  <dgm:cxnLst>
    <dgm:cxn modelId="{C20EDA02-87B2-4F23-9F0F-7E068521CC54}" srcId="{808C9C53-054F-412D-B26D-DC9979F65B6C}" destId="{345FEC16-C932-4741-B25D-4982E019F121}" srcOrd="3" destOrd="0" parTransId="{0B8CC68A-CFCC-4908-A028-822E138EE067}" sibTransId="{C8E264F6-0066-48C9-86F1-63BD36D17540}"/>
    <dgm:cxn modelId="{CF790F29-6673-4AC6-BEC9-F87B73D2F0B0}" type="presOf" srcId="{345FEC16-C932-4741-B25D-4982E019F121}" destId="{2AE2199D-E926-49B4-AD57-FC0F55DB961F}" srcOrd="0" destOrd="0" presId="urn:microsoft.com/office/officeart/2005/8/layout/hList7"/>
    <dgm:cxn modelId="{5BA9D330-6582-4DE3-856E-0BEBE35B287D}" srcId="{808C9C53-054F-412D-B26D-DC9979F65B6C}" destId="{E605D50B-91F6-4677-9F72-747674081A98}" srcOrd="1" destOrd="0" parTransId="{44EE40BC-BE38-4B7F-BDE2-959DE3432415}" sibTransId="{F182ACFC-8D15-4431-B799-C0BBB8838CC5}"/>
    <dgm:cxn modelId="{027F3C37-32D1-4102-ABF5-A69D77393C87}" type="presOf" srcId="{8A243CFB-5987-474E-85A3-2242A22D96C5}" destId="{263B8AFF-A2B5-4DCD-9C38-FEC2EEC210B5}" srcOrd="0" destOrd="0" presId="urn:microsoft.com/office/officeart/2005/8/layout/hList7"/>
    <dgm:cxn modelId="{231E7F63-75EC-4FB4-9C59-1F8E99D3954C}" type="presOf" srcId="{F182ACFC-8D15-4431-B799-C0BBB8838CC5}" destId="{2E10BD9A-B5DE-49A3-ABE9-8E354CC0A06C}" srcOrd="0" destOrd="0" presId="urn:microsoft.com/office/officeart/2005/8/layout/hList7"/>
    <dgm:cxn modelId="{1923C968-B2A8-45D6-83BD-23EB91F03A83}" type="presOf" srcId="{B0DD958F-1DBC-472E-9901-F9D8E34CD30D}" destId="{0D0521A1-32B8-4E73-BA13-F27387B6F797}" srcOrd="1" destOrd="0" presId="urn:microsoft.com/office/officeart/2005/8/layout/hList7"/>
    <dgm:cxn modelId="{D0DD786B-1758-4BB3-8A1E-C56A5CAD821A}" type="presOf" srcId="{F6416369-55C0-449B-B7D9-5CF855F87BDC}" destId="{246C628D-9CE2-4770-8D62-08750EF64692}" srcOrd="0" destOrd="0" presId="urn:microsoft.com/office/officeart/2005/8/layout/hList7"/>
    <dgm:cxn modelId="{7429BE78-6FCB-465D-9AB8-296E8612F88B}" type="presOf" srcId="{B0DD958F-1DBC-472E-9901-F9D8E34CD30D}" destId="{306E30CC-5BCC-4A35-8494-D360343AC703}" srcOrd="0" destOrd="0" presId="urn:microsoft.com/office/officeart/2005/8/layout/hList7"/>
    <dgm:cxn modelId="{A3282182-8CF4-4800-A311-931082042983}" type="presOf" srcId="{E605D50B-91F6-4677-9F72-747674081A98}" destId="{3E997B63-5782-49BC-AA2E-A860C99AACF6}" srcOrd="0" destOrd="0" presId="urn:microsoft.com/office/officeart/2005/8/layout/hList7"/>
    <dgm:cxn modelId="{8A8B5C84-BA63-406D-BBEE-16C43C74CCF5}" type="presOf" srcId="{F6416369-55C0-449B-B7D9-5CF855F87BDC}" destId="{E31AAD39-4374-4399-B567-2CA850665859}" srcOrd="1" destOrd="0" presId="urn:microsoft.com/office/officeart/2005/8/layout/hList7"/>
    <dgm:cxn modelId="{3809FF85-2CC2-49FC-A3DD-45CF579FF7E2}" type="presOf" srcId="{345FEC16-C932-4741-B25D-4982E019F121}" destId="{9E6F103E-10C8-460E-AAED-3045466EB420}" srcOrd="1" destOrd="0" presId="urn:microsoft.com/office/officeart/2005/8/layout/hList7"/>
    <dgm:cxn modelId="{3003F486-B653-467C-8493-5CDA9AAAEDCF}" type="presOf" srcId="{EE1E2797-9D70-47B9-9F7C-C8B0E5EA3491}" destId="{16CE299F-2481-46FC-9B9A-BF351A955C9D}" srcOrd="0" destOrd="0" presId="urn:microsoft.com/office/officeart/2005/8/layout/hList7"/>
    <dgm:cxn modelId="{65665D94-D4C9-447C-80B2-9514AAF05FFC}" srcId="{808C9C53-054F-412D-B26D-DC9979F65B6C}" destId="{B0DD958F-1DBC-472E-9901-F9D8E34CD30D}" srcOrd="0" destOrd="0" parTransId="{45343EDA-D1AF-437F-AF7B-4E98F964966C}" sibTransId="{8A243CFB-5987-474E-85A3-2242A22D96C5}"/>
    <dgm:cxn modelId="{8AC2D6C0-7C0E-4F8B-B37F-F40958629A75}" type="presOf" srcId="{E605D50B-91F6-4677-9F72-747674081A98}" destId="{9F49B439-8AAF-4AFC-90C5-E5BEB0B637B7}" srcOrd="1" destOrd="0" presId="urn:microsoft.com/office/officeart/2005/8/layout/hList7"/>
    <dgm:cxn modelId="{7E7DE1CA-73FC-4014-9CFD-00C66A6D264F}" srcId="{808C9C53-054F-412D-B26D-DC9979F65B6C}" destId="{F6416369-55C0-449B-B7D9-5CF855F87BDC}" srcOrd="2" destOrd="0" parTransId="{BCEC1A13-D689-457A-8822-4F96AD39CDAE}" sibTransId="{EE1E2797-9D70-47B9-9F7C-C8B0E5EA3491}"/>
    <dgm:cxn modelId="{5E9229D3-2713-4B06-9A93-5B1C41DC62B0}" type="presOf" srcId="{808C9C53-054F-412D-B26D-DC9979F65B6C}" destId="{3DD4A989-1778-4ECB-907E-9BA38CAA163E}" srcOrd="0" destOrd="0" presId="urn:microsoft.com/office/officeart/2005/8/layout/hList7"/>
    <dgm:cxn modelId="{30AD7CD7-4401-4CD7-8D60-BD066C9DF369}" type="presParOf" srcId="{3DD4A989-1778-4ECB-907E-9BA38CAA163E}" destId="{7601B56C-4EEC-495E-B6A6-35957A759272}" srcOrd="0" destOrd="0" presId="urn:microsoft.com/office/officeart/2005/8/layout/hList7"/>
    <dgm:cxn modelId="{6A2E8F85-C7A8-4520-BDAB-4871B11ACC98}" type="presParOf" srcId="{3DD4A989-1778-4ECB-907E-9BA38CAA163E}" destId="{0AA82920-450F-49CE-95E8-9D10C7DBC602}" srcOrd="1" destOrd="0" presId="urn:microsoft.com/office/officeart/2005/8/layout/hList7"/>
    <dgm:cxn modelId="{9B5651FE-3B1C-42C2-93F0-D092E0AB59D4}" type="presParOf" srcId="{0AA82920-450F-49CE-95E8-9D10C7DBC602}" destId="{BF4B15AA-E768-45F5-885C-B2D5EEFB5D69}" srcOrd="0" destOrd="0" presId="urn:microsoft.com/office/officeart/2005/8/layout/hList7"/>
    <dgm:cxn modelId="{81868F54-B08C-42D5-A845-8CA2EA995129}" type="presParOf" srcId="{BF4B15AA-E768-45F5-885C-B2D5EEFB5D69}" destId="{306E30CC-5BCC-4A35-8494-D360343AC703}" srcOrd="0" destOrd="0" presId="urn:microsoft.com/office/officeart/2005/8/layout/hList7"/>
    <dgm:cxn modelId="{C9116317-7C6F-4EE7-A3BC-DCD71AF26DB2}" type="presParOf" srcId="{BF4B15AA-E768-45F5-885C-B2D5EEFB5D69}" destId="{0D0521A1-32B8-4E73-BA13-F27387B6F797}" srcOrd="1" destOrd="0" presId="urn:microsoft.com/office/officeart/2005/8/layout/hList7"/>
    <dgm:cxn modelId="{EC37A95E-71F8-44EA-B67B-B7731B75BAE5}" type="presParOf" srcId="{BF4B15AA-E768-45F5-885C-B2D5EEFB5D69}" destId="{FD9D1097-3E6D-4423-A9C5-3D5E2C2F7B88}" srcOrd="2" destOrd="0" presId="urn:microsoft.com/office/officeart/2005/8/layout/hList7"/>
    <dgm:cxn modelId="{9F421495-EC73-42A6-A09D-E187C34FAA7D}" type="presParOf" srcId="{BF4B15AA-E768-45F5-885C-B2D5EEFB5D69}" destId="{0814C224-694D-4E18-91CD-5F4A894E7E1A}" srcOrd="3" destOrd="0" presId="urn:microsoft.com/office/officeart/2005/8/layout/hList7"/>
    <dgm:cxn modelId="{D0B8A761-14FC-4707-B35C-57E6379E386C}" type="presParOf" srcId="{0AA82920-450F-49CE-95E8-9D10C7DBC602}" destId="{263B8AFF-A2B5-4DCD-9C38-FEC2EEC210B5}" srcOrd="1" destOrd="0" presId="urn:microsoft.com/office/officeart/2005/8/layout/hList7"/>
    <dgm:cxn modelId="{2D4A7BEF-B9E6-4B9F-AC0B-9EB7566FAF71}" type="presParOf" srcId="{0AA82920-450F-49CE-95E8-9D10C7DBC602}" destId="{A55FB044-A04F-4027-8340-3610A88E8F8B}" srcOrd="2" destOrd="0" presId="urn:microsoft.com/office/officeart/2005/8/layout/hList7"/>
    <dgm:cxn modelId="{35C72803-47F5-4BBD-B3AF-2CBAD90D913E}" type="presParOf" srcId="{A55FB044-A04F-4027-8340-3610A88E8F8B}" destId="{3E997B63-5782-49BC-AA2E-A860C99AACF6}" srcOrd="0" destOrd="0" presId="urn:microsoft.com/office/officeart/2005/8/layout/hList7"/>
    <dgm:cxn modelId="{9833D81A-7D5D-47C6-A050-9304AA3C8739}" type="presParOf" srcId="{A55FB044-A04F-4027-8340-3610A88E8F8B}" destId="{9F49B439-8AAF-4AFC-90C5-E5BEB0B637B7}" srcOrd="1" destOrd="0" presId="urn:microsoft.com/office/officeart/2005/8/layout/hList7"/>
    <dgm:cxn modelId="{32BF919C-FD89-4EAE-8AF5-EC33411B86AA}" type="presParOf" srcId="{A55FB044-A04F-4027-8340-3610A88E8F8B}" destId="{1894B926-D22E-4850-99ED-256FBEA2CCB1}" srcOrd="2" destOrd="0" presId="urn:microsoft.com/office/officeart/2005/8/layout/hList7"/>
    <dgm:cxn modelId="{A93FC9B2-B45E-402A-93EB-7178E397DDDE}" type="presParOf" srcId="{A55FB044-A04F-4027-8340-3610A88E8F8B}" destId="{9AD7BE25-454E-4528-9911-0CF388C530E4}" srcOrd="3" destOrd="0" presId="urn:microsoft.com/office/officeart/2005/8/layout/hList7"/>
    <dgm:cxn modelId="{FD73D812-C682-46F4-9BE5-960F772F5EE5}" type="presParOf" srcId="{0AA82920-450F-49CE-95E8-9D10C7DBC602}" destId="{2E10BD9A-B5DE-49A3-ABE9-8E354CC0A06C}" srcOrd="3" destOrd="0" presId="urn:microsoft.com/office/officeart/2005/8/layout/hList7"/>
    <dgm:cxn modelId="{44D44AF1-09B8-457F-AA5A-EDB1A1219778}" type="presParOf" srcId="{0AA82920-450F-49CE-95E8-9D10C7DBC602}" destId="{66C9E573-EAB3-4303-8817-93F082498144}" srcOrd="4" destOrd="0" presId="urn:microsoft.com/office/officeart/2005/8/layout/hList7"/>
    <dgm:cxn modelId="{C2173B43-9E13-4C94-993C-7B1528CF3C34}" type="presParOf" srcId="{66C9E573-EAB3-4303-8817-93F082498144}" destId="{246C628D-9CE2-4770-8D62-08750EF64692}" srcOrd="0" destOrd="0" presId="urn:microsoft.com/office/officeart/2005/8/layout/hList7"/>
    <dgm:cxn modelId="{A9EA76D6-B3E7-48A9-9315-F6CE09CD0726}" type="presParOf" srcId="{66C9E573-EAB3-4303-8817-93F082498144}" destId="{E31AAD39-4374-4399-B567-2CA850665859}" srcOrd="1" destOrd="0" presId="urn:microsoft.com/office/officeart/2005/8/layout/hList7"/>
    <dgm:cxn modelId="{7105C64E-ED36-4290-9D84-82A95F29C94B}" type="presParOf" srcId="{66C9E573-EAB3-4303-8817-93F082498144}" destId="{E461EA03-4D0A-4090-8ABB-B7158D739EA4}" srcOrd="2" destOrd="0" presId="urn:microsoft.com/office/officeart/2005/8/layout/hList7"/>
    <dgm:cxn modelId="{C1F1FC11-36EC-4D6C-9AAB-F79F39AB81B3}" type="presParOf" srcId="{66C9E573-EAB3-4303-8817-93F082498144}" destId="{C25EB23F-0622-4BFA-B695-6B2F53A02B3F}" srcOrd="3" destOrd="0" presId="urn:microsoft.com/office/officeart/2005/8/layout/hList7"/>
    <dgm:cxn modelId="{C2B34252-96C0-44B2-B0D0-4903520DBDA3}" type="presParOf" srcId="{0AA82920-450F-49CE-95E8-9D10C7DBC602}" destId="{16CE299F-2481-46FC-9B9A-BF351A955C9D}" srcOrd="5" destOrd="0" presId="urn:microsoft.com/office/officeart/2005/8/layout/hList7"/>
    <dgm:cxn modelId="{AA80F6E2-6CB4-4E1D-8C7B-AFD03AF2C20A}" type="presParOf" srcId="{0AA82920-450F-49CE-95E8-9D10C7DBC602}" destId="{2F729F12-36FD-4F49-A0AE-63A3A07C28C8}" srcOrd="6" destOrd="0" presId="urn:microsoft.com/office/officeart/2005/8/layout/hList7"/>
    <dgm:cxn modelId="{539D9A03-B252-442C-B6C0-AEBF3E1695E5}" type="presParOf" srcId="{2F729F12-36FD-4F49-A0AE-63A3A07C28C8}" destId="{2AE2199D-E926-49B4-AD57-FC0F55DB961F}" srcOrd="0" destOrd="0" presId="urn:microsoft.com/office/officeart/2005/8/layout/hList7"/>
    <dgm:cxn modelId="{870158E5-2B94-4C07-83ED-62ACBBE737AB}" type="presParOf" srcId="{2F729F12-36FD-4F49-A0AE-63A3A07C28C8}" destId="{9E6F103E-10C8-460E-AAED-3045466EB420}" srcOrd="1" destOrd="0" presId="urn:microsoft.com/office/officeart/2005/8/layout/hList7"/>
    <dgm:cxn modelId="{AEA953A9-CB21-42AC-B882-66E6F5393A98}" type="presParOf" srcId="{2F729F12-36FD-4F49-A0AE-63A3A07C28C8}" destId="{C37B9515-C834-4078-B308-9290107D8651}" srcOrd="2" destOrd="0" presId="urn:microsoft.com/office/officeart/2005/8/layout/hList7"/>
    <dgm:cxn modelId="{0BEAD9CA-13BC-47AE-894D-28B6F65F34CB}" type="presParOf" srcId="{2F729F12-36FD-4F49-A0AE-63A3A07C28C8}" destId="{01DF05C7-7CEA-460C-8FB0-6EB8776D6B78}"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6BBDA9B-7269-479E-ADC2-9658F23193CF}"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75F18233-7708-4001-BD78-13565891711D}">
      <dgm:prSet phldrT="[Текст]"/>
      <dgm:spPr/>
      <dgm:t>
        <a:bodyPr/>
        <a:lstStyle/>
        <a:p>
          <a:r>
            <a:rPr lang="en-US" dirty="0" err="1"/>
            <a:t>Statistik</a:t>
          </a:r>
          <a:r>
            <a:rPr lang="en-US" dirty="0"/>
            <a:t> </a:t>
          </a:r>
          <a:r>
            <a:rPr lang="en-US" dirty="0" err="1"/>
            <a:t>ma'lumotlariga</a:t>
          </a:r>
          <a:r>
            <a:rPr lang="en-US" dirty="0"/>
            <a:t> </a:t>
          </a:r>
          <a:r>
            <a:rPr lang="en-US" dirty="0" err="1"/>
            <a:t>asoslanib</a:t>
          </a:r>
          <a:r>
            <a:rPr lang="en-US" dirty="0"/>
            <a:t>, </a:t>
          </a:r>
          <a:r>
            <a:rPr lang="en-US" dirty="0" err="1"/>
            <a:t>yetkazib</a:t>
          </a:r>
          <a:r>
            <a:rPr lang="en-US" dirty="0"/>
            <a:t> </a:t>
          </a:r>
          <a:r>
            <a:rPr lang="en-US" dirty="0" err="1"/>
            <a:t>beruvchi</a:t>
          </a:r>
          <a:r>
            <a:rPr lang="en-US" dirty="0"/>
            <a:t> </a:t>
          </a:r>
          <a:r>
            <a:rPr lang="en-US" dirty="0" err="1"/>
            <a:t>tomonidan</a:t>
          </a:r>
          <a:r>
            <a:rPr lang="en-US" dirty="0"/>
            <a:t> </a:t>
          </a:r>
          <a:r>
            <a:rPr lang="en-US" dirty="0" err="1"/>
            <a:t>ko'rsatilgan</a:t>
          </a:r>
          <a:r>
            <a:rPr lang="en-US" dirty="0"/>
            <a:t> OEE </a:t>
          </a:r>
          <a:r>
            <a:rPr lang="en-US" dirty="0" err="1"/>
            <a:t>ni</a:t>
          </a:r>
          <a:r>
            <a:rPr lang="en-US" dirty="0"/>
            <a:t> </a:t>
          </a:r>
          <a:r>
            <a:rPr lang="en-US" dirty="0" err="1"/>
            <a:t>dastlabki</a:t>
          </a:r>
          <a:r>
            <a:rPr lang="en-US" dirty="0"/>
            <a:t> </a:t>
          </a:r>
          <a:r>
            <a:rPr lang="en-US" dirty="0" err="1"/>
            <a:t>bosqichlarda</a:t>
          </a:r>
          <a:r>
            <a:rPr lang="en-US" dirty="0"/>
            <a:t> </a:t>
          </a:r>
          <a:r>
            <a:rPr lang="en-US" dirty="0" err="1"/>
            <a:t>tekshiring</a:t>
          </a:r>
          <a:r>
            <a:rPr lang="en-US" dirty="0"/>
            <a:t>. </a:t>
          </a:r>
          <a:endParaRPr lang="ru-RU" dirty="0"/>
        </a:p>
      </dgm:t>
    </dgm:pt>
    <dgm:pt modelId="{B8A6165A-555A-4B6C-8E60-74F2076E5C91}" type="parTrans" cxnId="{BB749E6F-7969-48F8-908E-47A44BC9A092}">
      <dgm:prSet/>
      <dgm:spPr/>
      <dgm:t>
        <a:bodyPr/>
        <a:lstStyle/>
        <a:p>
          <a:endParaRPr lang="ru-RU"/>
        </a:p>
      </dgm:t>
    </dgm:pt>
    <dgm:pt modelId="{65AD8551-99BB-484D-B415-C50DF04DBE78}" type="sibTrans" cxnId="{BB749E6F-7969-48F8-908E-47A44BC9A092}">
      <dgm:prSet/>
      <dgm:spPr/>
      <dgm:t>
        <a:bodyPr/>
        <a:lstStyle/>
        <a:p>
          <a:endParaRPr lang="ru-RU"/>
        </a:p>
      </dgm:t>
    </dgm:pt>
    <dgm:pt modelId="{F6E5E9BF-6A70-4134-8867-DB7F027BA1ED}">
      <dgm:prSet phldrT="[Текст]"/>
      <dgm:spPr/>
      <dgm:t>
        <a:bodyPr/>
        <a:lstStyle/>
        <a:p>
          <a:r>
            <a:rPr lang="en-US" dirty="0"/>
            <a:t>OEE </a:t>
          </a:r>
          <a:r>
            <a:rPr lang="en-US" dirty="0" err="1"/>
            <a:t>tadqiqotidagi</a:t>
          </a:r>
          <a:r>
            <a:rPr lang="en-US" dirty="0"/>
            <a:t> </a:t>
          </a:r>
          <a:r>
            <a:rPr lang="en-US" dirty="0" err="1"/>
            <a:t>haqiqiy</a:t>
          </a:r>
          <a:r>
            <a:rPr lang="en-US" dirty="0"/>
            <a:t> </a:t>
          </a:r>
          <a:r>
            <a:rPr lang="en-US" dirty="0" err="1"/>
            <a:t>ma'lumotlardan</a:t>
          </a:r>
          <a:r>
            <a:rPr lang="en-US" dirty="0"/>
            <a:t> </a:t>
          </a:r>
          <a:r>
            <a:rPr lang="en-US" dirty="0" err="1"/>
            <a:t>foydalanib</a:t>
          </a:r>
          <a:r>
            <a:rPr lang="en-US" dirty="0"/>
            <a:t>, OEE </a:t>
          </a:r>
          <a:r>
            <a:rPr lang="en-US" dirty="0" err="1"/>
            <a:t>bosqichida</a:t>
          </a:r>
          <a:r>
            <a:rPr lang="en-US" dirty="0"/>
            <a:t> </a:t>
          </a:r>
          <a:r>
            <a:rPr lang="en-US" dirty="0" err="1"/>
            <a:t>yetkazib</a:t>
          </a:r>
          <a:r>
            <a:rPr lang="en-US" dirty="0"/>
            <a:t> </a:t>
          </a:r>
          <a:r>
            <a:rPr lang="en-US" dirty="0" err="1"/>
            <a:t>beruvchining</a:t>
          </a:r>
          <a:r>
            <a:rPr lang="en-US" dirty="0"/>
            <a:t> OEE </a:t>
          </a:r>
          <a:r>
            <a:rPr lang="en-US" dirty="0" err="1"/>
            <a:t>ko'rsatganligini</a:t>
          </a:r>
          <a:r>
            <a:rPr lang="en-US" dirty="0"/>
            <a:t> </a:t>
          </a:r>
          <a:r>
            <a:rPr lang="en-US" dirty="0" err="1"/>
            <a:t>tasdiqlang</a:t>
          </a:r>
          <a:endParaRPr lang="ru-RU" dirty="0"/>
        </a:p>
      </dgm:t>
    </dgm:pt>
    <dgm:pt modelId="{A6932721-A75A-4EB4-A319-7F231D7A4D8D}" type="parTrans" cxnId="{7EF33401-9F25-42FF-8FCD-8E3F19AB6E0F}">
      <dgm:prSet/>
      <dgm:spPr/>
      <dgm:t>
        <a:bodyPr/>
        <a:lstStyle/>
        <a:p>
          <a:endParaRPr lang="ru-RU"/>
        </a:p>
      </dgm:t>
    </dgm:pt>
    <dgm:pt modelId="{490AA108-7671-4112-BF07-7868BF53CFAB}" type="sibTrans" cxnId="{7EF33401-9F25-42FF-8FCD-8E3F19AB6E0F}">
      <dgm:prSet/>
      <dgm:spPr/>
      <dgm:t>
        <a:bodyPr/>
        <a:lstStyle/>
        <a:p>
          <a:endParaRPr lang="ru-RU"/>
        </a:p>
      </dgm:t>
    </dgm:pt>
    <dgm:pt modelId="{5299914C-BF5D-4C6E-B230-1C557C6C021B}">
      <dgm:prSet phldrT="[Текст]"/>
      <dgm:spPr/>
      <dgm:t>
        <a:bodyPr/>
        <a:lstStyle/>
        <a:p>
          <a:r>
            <a:rPr lang="en-US" dirty="0"/>
            <a:t>PPAP </a:t>
          </a:r>
          <a:r>
            <a:rPr lang="en-US" dirty="0" err="1"/>
            <a:t>bosqichining</a:t>
          </a:r>
          <a:r>
            <a:rPr lang="en-US" dirty="0"/>
            <a:t> </a:t>
          </a:r>
          <a:r>
            <a:rPr lang="en-US" dirty="0" err="1"/>
            <a:t>oxirida</a:t>
          </a:r>
          <a:r>
            <a:rPr lang="en-US" dirty="0"/>
            <a:t> </a:t>
          </a:r>
          <a:r>
            <a:rPr lang="en-US" dirty="0" err="1"/>
            <a:t>yetkazib</a:t>
          </a:r>
          <a:r>
            <a:rPr lang="en-US" dirty="0"/>
            <a:t> </a:t>
          </a:r>
          <a:r>
            <a:rPr lang="en-US" dirty="0" err="1"/>
            <a:t>beruvchining</a:t>
          </a:r>
          <a:r>
            <a:rPr lang="en-US" dirty="0"/>
            <a:t> OEE (</a:t>
          </a:r>
          <a:r>
            <a:rPr lang="en-US" dirty="0" err="1"/>
            <a:t>odatda</a:t>
          </a:r>
          <a:r>
            <a:rPr lang="en-US" dirty="0"/>
            <a:t>) </a:t>
          </a:r>
          <a:r>
            <a:rPr lang="en-US" dirty="0" err="1"/>
            <a:t>ko'rsatilganligini</a:t>
          </a:r>
          <a:r>
            <a:rPr lang="en-US" dirty="0"/>
            <a:t> </a:t>
          </a:r>
          <a:r>
            <a:rPr lang="en-US" dirty="0" err="1"/>
            <a:t>tekshiring</a:t>
          </a:r>
          <a:endParaRPr lang="ru-RU" dirty="0"/>
        </a:p>
      </dgm:t>
    </dgm:pt>
    <dgm:pt modelId="{29841FDE-5FAB-42BA-9C71-E9D1DF7B1797}" type="parTrans" cxnId="{7565C331-82AF-4600-8BC3-FC6C4CFB96B9}">
      <dgm:prSet/>
      <dgm:spPr/>
      <dgm:t>
        <a:bodyPr/>
        <a:lstStyle/>
        <a:p>
          <a:endParaRPr lang="ru-RU"/>
        </a:p>
      </dgm:t>
    </dgm:pt>
    <dgm:pt modelId="{7AE3D05F-C9CF-4F47-ABEC-5D6F797DA63F}" type="sibTrans" cxnId="{7565C331-82AF-4600-8BC3-FC6C4CFB96B9}">
      <dgm:prSet/>
      <dgm:spPr/>
      <dgm:t>
        <a:bodyPr/>
        <a:lstStyle/>
        <a:p>
          <a:endParaRPr lang="ru-RU"/>
        </a:p>
      </dgm:t>
    </dgm:pt>
    <dgm:pt modelId="{1BF95D26-123F-4714-AC82-D6B6BA3ED799}" type="pres">
      <dgm:prSet presAssocID="{F6BBDA9B-7269-479E-ADC2-9658F23193CF}" presName="rootnode" presStyleCnt="0">
        <dgm:presLayoutVars>
          <dgm:chMax/>
          <dgm:chPref/>
          <dgm:dir/>
          <dgm:animLvl val="lvl"/>
        </dgm:presLayoutVars>
      </dgm:prSet>
      <dgm:spPr/>
    </dgm:pt>
    <dgm:pt modelId="{9A0594CA-20E1-41C2-A31D-8B73D1F6D435}" type="pres">
      <dgm:prSet presAssocID="{75F18233-7708-4001-BD78-13565891711D}" presName="composite" presStyleCnt="0"/>
      <dgm:spPr/>
    </dgm:pt>
    <dgm:pt modelId="{4D2C5292-DD28-451C-B93C-6E478BFCDE5C}" type="pres">
      <dgm:prSet presAssocID="{75F18233-7708-4001-BD78-13565891711D}" presName="LShape" presStyleLbl="alignNode1" presStyleIdx="0" presStyleCnt="5"/>
      <dgm:spPr/>
    </dgm:pt>
    <dgm:pt modelId="{E0C0A1B0-3EA1-4ED1-8EE7-B611C624269E}" type="pres">
      <dgm:prSet presAssocID="{75F18233-7708-4001-BD78-13565891711D}" presName="ParentText" presStyleLbl="revTx" presStyleIdx="0" presStyleCnt="3">
        <dgm:presLayoutVars>
          <dgm:chMax val="0"/>
          <dgm:chPref val="0"/>
          <dgm:bulletEnabled val="1"/>
        </dgm:presLayoutVars>
      </dgm:prSet>
      <dgm:spPr/>
    </dgm:pt>
    <dgm:pt modelId="{55BF8C71-778B-4B03-8F77-5EF4480CC9C4}" type="pres">
      <dgm:prSet presAssocID="{75F18233-7708-4001-BD78-13565891711D}" presName="Triangle" presStyleLbl="alignNode1" presStyleIdx="1" presStyleCnt="5"/>
      <dgm:spPr/>
    </dgm:pt>
    <dgm:pt modelId="{6D321177-D3E7-49EB-B28E-77D887EC413E}" type="pres">
      <dgm:prSet presAssocID="{65AD8551-99BB-484D-B415-C50DF04DBE78}" presName="sibTrans" presStyleCnt="0"/>
      <dgm:spPr/>
    </dgm:pt>
    <dgm:pt modelId="{326C0FA3-3A84-45BF-954A-440389C7A721}" type="pres">
      <dgm:prSet presAssocID="{65AD8551-99BB-484D-B415-C50DF04DBE78}" presName="space" presStyleCnt="0"/>
      <dgm:spPr/>
    </dgm:pt>
    <dgm:pt modelId="{0A0DF5F2-8E7C-4BB1-BA79-59F20EF8C038}" type="pres">
      <dgm:prSet presAssocID="{F6E5E9BF-6A70-4134-8867-DB7F027BA1ED}" presName="composite" presStyleCnt="0"/>
      <dgm:spPr/>
    </dgm:pt>
    <dgm:pt modelId="{68EFE975-CB25-41F8-B702-8580826545CE}" type="pres">
      <dgm:prSet presAssocID="{F6E5E9BF-6A70-4134-8867-DB7F027BA1ED}" presName="LShape" presStyleLbl="alignNode1" presStyleIdx="2" presStyleCnt="5"/>
      <dgm:spPr/>
    </dgm:pt>
    <dgm:pt modelId="{67A68017-0965-40EF-AEFC-11D57EE2783B}" type="pres">
      <dgm:prSet presAssocID="{F6E5E9BF-6A70-4134-8867-DB7F027BA1ED}" presName="ParentText" presStyleLbl="revTx" presStyleIdx="1" presStyleCnt="3">
        <dgm:presLayoutVars>
          <dgm:chMax val="0"/>
          <dgm:chPref val="0"/>
          <dgm:bulletEnabled val="1"/>
        </dgm:presLayoutVars>
      </dgm:prSet>
      <dgm:spPr/>
    </dgm:pt>
    <dgm:pt modelId="{4401C43B-B6BC-4436-98CF-ADCF1BBAE4CD}" type="pres">
      <dgm:prSet presAssocID="{F6E5E9BF-6A70-4134-8867-DB7F027BA1ED}" presName="Triangle" presStyleLbl="alignNode1" presStyleIdx="3" presStyleCnt="5"/>
      <dgm:spPr/>
    </dgm:pt>
    <dgm:pt modelId="{253967AC-4A51-4126-88B5-F9FDF270A211}" type="pres">
      <dgm:prSet presAssocID="{490AA108-7671-4112-BF07-7868BF53CFAB}" presName="sibTrans" presStyleCnt="0"/>
      <dgm:spPr/>
    </dgm:pt>
    <dgm:pt modelId="{2B8D8455-D051-493A-9A74-777D5B09A08A}" type="pres">
      <dgm:prSet presAssocID="{490AA108-7671-4112-BF07-7868BF53CFAB}" presName="space" presStyleCnt="0"/>
      <dgm:spPr/>
    </dgm:pt>
    <dgm:pt modelId="{AFD5776F-21C3-45D2-8977-535CFC95F608}" type="pres">
      <dgm:prSet presAssocID="{5299914C-BF5D-4C6E-B230-1C557C6C021B}" presName="composite" presStyleCnt="0"/>
      <dgm:spPr/>
    </dgm:pt>
    <dgm:pt modelId="{5406170A-33A2-4E5A-B04F-65D231880531}" type="pres">
      <dgm:prSet presAssocID="{5299914C-BF5D-4C6E-B230-1C557C6C021B}" presName="LShape" presStyleLbl="alignNode1" presStyleIdx="4" presStyleCnt="5"/>
      <dgm:spPr/>
    </dgm:pt>
    <dgm:pt modelId="{B9C8CFB4-F5F3-4899-BB53-F2DD0FC4703F}" type="pres">
      <dgm:prSet presAssocID="{5299914C-BF5D-4C6E-B230-1C557C6C021B}" presName="ParentText" presStyleLbl="revTx" presStyleIdx="2" presStyleCnt="3">
        <dgm:presLayoutVars>
          <dgm:chMax val="0"/>
          <dgm:chPref val="0"/>
          <dgm:bulletEnabled val="1"/>
        </dgm:presLayoutVars>
      </dgm:prSet>
      <dgm:spPr/>
    </dgm:pt>
  </dgm:ptLst>
  <dgm:cxnLst>
    <dgm:cxn modelId="{7EF33401-9F25-42FF-8FCD-8E3F19AB6E0F}" srcId="{F6BBDA9B-7269-479E-ADC2-9658F23193CF}" destId="{F6E5E9BF-6A70-4134-8867-DB7F027BA1ED}" srcOrd="1" destOrd="0" parTransId="{A6932721-A75A-4EB4-A319-7F231D7A4D8D}" sibTransId="{490AA108-7671-4112-BF07-7868BF53CFAB}"/>
    <dgm:cxn modelId="{4DFF061A-8B16-4E30-8997-10DD64C70311}" type="presOf" srcId="{F6BBDA9B-7269-479E-ADC2-9658F23193CF}" destId="{1BF95D26-123F-4714-AC82-D6B6BA3ED799}" srcOrd="0" destOrd="0" presId="urn:microsoft.com/office/officeart/2009/3/layout/StepUpProcess"/>
    <dgm:cxn modelId="{7565C331-82AF-4600-8BC3-FC6C4CFB96B9}" srcId="{F6BBDA9B-7269-479E-ADC2-9658F23193CF}" destId="{5299914C-BF5D-4C6E-B230-1C557C6C021B}" srcOrd="2" destOrd="0" parTransId="{29841FDE-5FAB-42BA-9C71-E9D1DF7B1797}" sibTransId="{7AE3D05F-C9CF-4F47-ABEC-5D6F797DA63F}"/>
    <dgm:cxn modelId="{6EB4BA66-F70B-4B60-9E69-21F56D9D494B}" type="presOf" srcId="{5299914C-BF5D-4C6E-B230-1C557C6C021B}" destId="{B9C8CFB4-F5F3-4899-BB53-F2DD0FC4703F}" srcOrd="0" destOrd="0" presId="urn:microsoft.com/office/officeart/2009/3/layout/StepUpProcess"/>
    <dgm:cxn modelId="{A511C86D-9378-43A5-8855-24018ED5F4EC}" type="presOf" srcId="{F6E5E9BF-6A70-4134-8867-DB7F027BA1ED}" destId="{67A68017-0965-40EF-AEFC-11D57EE2783B}" srcOrd="0" destOrd="0" presId="urn:microsoft.com/office/officeart/2009/3/layout/StepUpProcess"/>
    <dgm:cxn modelId="{BB749E6F-7969-48F8-908E-47A44BC9A092}" srcId="{F6BBDA9B-7269-479E-ADC2-9658F23193CF}" destId="{75F18233-7708-4001-BD78-13565891711D}" srcOrd="0" destOrd="0" parTransId="{B8A6165A-555A-4B6C-8E60-74F2076E5C91}" sibTransId="{65AD8551-99BB-484D-B415-C50DF04DBE78}"/>
    <dgm:cxn modelId="{963487CB-F7B6-44E9-9965-0E48973CF5F1}" type="presOf" srcId="{75F18233-7708-4001-BD78-13565891711D}" destId="{E0C0A1B0-3EA1-4ED1-8EE7-B611C624269E}" srcOrd="0" destOrd="0" presId="urn:microsoft.com/office/officeart/2009/3/layout/StepUpProcess"/>
    <dgm:cxn modelId="{8D84CD31-F9FF-4433-A7E5-C63D9F4C0BB6}" type="presParOf" srcId="{1BF95D26-123F-4714-AC82-D6B6BA3ED799}" destId="{9A0594CA-20E1-41C2-A31D-8B73D1F6D435}" srcOrd="0" destOrd="0" presId="urn:microsoft.com/office/officeart/2009/3/layout/StepUpProcess"/>
    <dgm:cxn modelId="{D8EA6491-B15F-45BE-91B0-3288B7D95084}" type="presParOf" srcId="{9A0594CA-20E1-41C2-A31D-8B73D1F6D435}" destId="{4D2C5292-DD28-451C-B93C-6E478BFCDE5C}" srcOrd="0" destOrd="0" presId="urn:microsoft.com/office/officeart/2009/3/layout/StepUpProcess"/>
    <dgm:cxn modelId="{C915AEAD-BE75-4938-BA40-7E6E15EC3E90}" type="presParOf" srcId="{9A0594CA-20E1-41C2-A31D-8B73D1F6D435}" destId="{E0C0A1B0-3EA1-4ED1-8EE7-B611C624269E}" srcOrd="1" destOrd="0" presId="urn:microsoft.com/office/officeart/2009/3/layout/StepUpProcess"/>
    <dgm:cxn modelId="{52B4F7B5-1480-4D92-946F-AFBE0F582BBB}" type="presParOf" srcId="{9A0594CA-20E1-41C2-A31D-8B73D1F6D435}" destId="{55BF8C71-778B-4B03-8F77-5EF4480CC9C4}" srcOrd="2" destOrd="0" presId="urn:microsoft.com/office/officeart/2009/3/layout/StepUpProcess"/>
    <dgm:cxn modelId="{C889ACA5-6365-40C0-9A30-67853DE55010}" type="presParOf" srcId="{1BF95D26-123F-4714-AC82-D6B6BA3ED799}" destId="{6D321177-D3E7-49EB-B28E-77D887EC413E}" srcOrd="1" destOrd="0" presId="urn:microsoft.com/office/officeart/2009/3/layout/StepUpProcess"/>
    <dgm:cxn modelId="{64E5EEB0-16AF-4632-97A0-11DDD673D9E4}" type="presParOf" srcId="{6D321177-D3E7-49EB-B28E-77D887EC413E}" destId="{326C0FA3-3A84-45BF-954A-440389C7A721}" srcOrd="0" destOrd="0" presId="urn:microsoft.com/office/officeart/2009/3/layout/StepUpProcess"/>
    <dgm:cxn modelId="{9A8910BD-429E-40A6-A8AE-AAF85CA5EC60}" type="presParOf" srcId="{1BF95D26-123F-4714-AC82-D6B6BA3ED799}" destId="{0A0DF5F2-8E7C-4BB1-BA79-59F20EF8C038}" srcOrd="2" destOrd="0" presId="urn:microsoft.com/office/officeart/2009/3/layout/StepUpProcess"/>
    <dgm:cxn modelId="{E3C2C5B2-D18B-4081-8D0A-66EE2218C461}" type="presParOf" srcId="{0A0DF5F2-8E7C-4BB1-BA79-59F20EF8C038}" destId="{68EFE975-CB25-41F8-B702-8580826545CE}" srcOrd="0" destOrd="0" presId="urn:microsoft.com/office/officeart/2009/3/layout/StepUpProcess"/>
    <dgm:cxn modelId="{3D92A79B-03C0-428C-AA89-A308FA8EFE4C}" type="presParOf" srcId="{0A0DF5F2-8E7C-4BB1-BA79-59F20EF8C038}" destId="{67A68017-0965-40EF-AEFC-11D57EE2783B}" srcOrd="1" destOrd="0" presId="urn:microsoft.com/office/officeart/2009/3/layout/StepUpProcess"/>
    <dgm:cxn modelId="{7BCFEDC1-520F-4C2D-868A-D47BAE9947E9}" type="presParOf" srcId="{0A0DF5F2-8E7C-4BB1-BA79-59F20EF8C038}" destId="{4401C43B-B6BC-4436-98CF-ADCF1BBAE4CD}" srcOrd="2" destOrd="0" presId="urn:microsoft.com/office/officeart/2009/3/layout/StepUpProcess"/>
    <dgm:cxn modelId="{B585E2DA-2B2A-430A-A599-C70D76890EAA}" type="presParOf" srcId="{1BF95D26-123F-4714-AC82-D6B6BA3ED799}" destId="{253967AC-4A51-4126-88B5-F9FDF270A211}" srcOrd="3" destOrd="0" presId="urn:microsoft.com/office/officeart/2009/3/layout/StepUpProcess"/>
    <dgm:cxn modelId="{EC99C542-CE77-4312-BFD1-46BD3194DF63}" type="presParOf" srcId="{253967AC-4A51-4126-88B5-F9FDF270A211}" destId="{2B8D8455-D051-493A-9A74-777D5B09A08A}" srcOrd="0" destOrd="0" presId="urn:microsoft.com/office/officeart/2009/3/layout/StepUpProcess"/>
    <dgm:cxn modelId="{7D6D7389-ADAC-4C0F-B8DC-F50F213F51F4}" type="presParOf" srcId="{1BF95D26-123F-4714-AC82-D6B6BA3ED799}" destId="{AFD5776F-21C3-45D2-8977-535CFC95F608}" srcOrd="4" destOrd="0" presId="urn:microsoft.com/office/officeart/2009/3/layout/StepUpProcess"/>
    <dgm:cxn modelId="{6BE2178C-5AB3-4196-AB9E-B3ED8B863D74}" type="presParOf" srcId="{AFD5776F-21C3-45D2-8977-535CFC95F608}" destId="{5406170A-33A2-4E5A-B04F-65D231880531}" srcOrd="0" destOrd="0" presId="urn:microsoft.com/office/officeart/2009/3/layout/StepUpProcess"/>
    <dgm:cxn modelId="{985E5162-BD28-4980-B19B-526DAC1FCD96}" type="presParOf" srcId="{AFD5776F-21C3-45D2-8977-535CFC95F608}" destId="{B9C8CFB4-F5F3-4899-BB53-F2DD0FC4703F}"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AC404B5-A0E5-40F8-A406-36B0CE0857A8}"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7117FC43-A11B-4059-90DF-A9F9792C5A00}">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Quyidagilar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chiqilishi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kerak</a:t>
          </a:r>
          <a:endParaRPr lang="ru-RU" sz="1800" dirty="0">
            <a:solidFill>
              <a:schemeClr val="tx1"/>
            </a:solidFill>
            <a:latin typeface="Times New Roman" panose="02020603050405020304" pitchFamily="18" charset="0"/>
            <a:cs typeface="Times New Roman" panose="02020603050405020304" pitchFamily="18" charset="0"/>
          </a:endParaRPr>
        </a:p>
      </dgm:t>
    </dgm:pt>
    <dgm:pt modelId="{DEE6480B-1180-4DB5-826C-B657C59189A2}" type="parTrans" cxnId="{B50CBB9C-B916-44E3-8445-1A9480C707C5}">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43B8D7F3-BE5A-4302-B850-F2EA1D890A8B}" type="sibTrans" cxnId="{B50CBB9C-B916-44E3-8445-1A9480C707C5}">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FA1C7207-0E23-4F18-8FC7-FBDB5705BC50}">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Qismning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murakkabligi</a:t>
          </a:r>
          <a:endParaRPr lang="ru-RU" sz="1800" dirty="0">
            <a:solidFill>
              <a:schemeClr val="tx1"/>
            </a:solidFill>
            <a:latin typeface="Times New Roman" panose="02020603050405020304" pitchFamily="18" charset="0"/>
            <a:cs typeface="Times New Roman" panose="02020603050405020304" pitchFamily="18" charset="0"/>
          </a:endParaRPr>
        </a:p>
      </dgm:t>
    </dgm:pt>
    <dgm:pt modelId="{A358E42C-19E7-474E-BEC3-EF59F598A132}" type="parTrans" cxnId="{4B4A2CD9-AA28-4224-8CA0-E604345425D7}">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88D0BF08-8494-489C-AD0E-F6E3CCC1999C}" type="sibTrans" cxnId="{4B4A2CD9-AA28-4224-8CA0-E604345425D7}">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4B62C60A-B9E8-499C-8E83-070764127995}">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Yangi yoki eski qisim</a:t>
          </a:r>
          <a:endParaRPr lang="ru-RU" sz="1800">
            <a:solidFill>
              <a:schemeClr val="tx1"/>
            </a:solidFill>
            <a:latin typeface="Times New Roman" panose="02020603050405020304" pitchFamily="18" charset="0"/>
            <a:cs typeface="Times New Roman" panose="02020603050405020304" pitchFamily="18" charset="0"/>
          </a:endParaRPr>
        </a:p>
      </dgm:t>
    </dgm:pt>
    <dgm:pt modelId="{8A0B7D6E-C91F-4451-AF1F-CF5CFE20896A}" type="parTrans" cxnId="{AA5E2C7E-4261-4786-B96D-2D5B428FDBD3}">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E4A52D9A-869C-499B-8944-D9F25CE644DD}" type="sibTrans" cxnId="{AA5E2C7E-4261-4786-B96D-2D5B428FDBD3}">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DD5439E8-42F1-403C-9732-EE308BBF6543}">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Tartibni taqqoslash</a:t>
          </a:r>
          <a:endParaRPr lang="ru-RU" sz="1800">
            <a:solidFill>
              <a:schemeClr val="tx1"/>
            </a:solidFill>
            <a:latin typeface="Times New Roman" panose="02020603050405020304" pitchFamily="18" charset="0"/>
            <a:cs typeface="Times New Roman" panose="02020603050405020304" pitchFamily="18" charset="0"/>
          </a:endParaRPr>
        </a:p>
      </dgm:t>
    </dgm:pt>
    <dgm:pt modelId="{6BE92250-EEDD-432A-995F-75A10304022D}" type="parTrans" cxnId="{C6FEC28B-BC7E-4386-87A3-AD7BBAB44DAB}">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B1CE0905-02E4-431D-BA2D-D7BD6BEA4A5B}" type="sibTrans" cxnId="{C6FEC28B-BC7E-4386-87A3-AD7BBAB44DAB}">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0F868DB7-82B2-43A1-9709-D07FB4F77FDF}">
      <dgm:prSet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O'lchamlarning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o'xshashligi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yoki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aylanish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vaqtlari</a:t>
          </a:r>
          <a:endParaRPr lang="ru-RU" sz="1800" dirty="0">
            <a:solidFill>
              <a:schemeClr val="tx1"/>
            </a:solidFill>
            <a:latin typeface="Times New Roman" panose="02020603050405020304" pitchFamily="18" charset="0"/>
            <a:cs typeface="Times New Roman" panose="02020603050405020304" pitchFamily="18" charset="0"/>
          </a:endParaRPr>
        </a:p>
      </dgm:t>
    </dgm:pt>
    <dgm:pt modelId="{2FA8331F-A215-45B5-939A-196FEA5AE994}" type="parTrans" cxnId="{DC98CE5C-3B45-4C97-AA6D-891C876AF115}">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1F0A446D-E4FC-41DB-8CEF-F4DB0678D03E}" type="sibTrans" cxnId="{DC98CE5C-3B45-4C97-AA6D-891C876AF115}">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B1DB9B63-FC3D-4F8B-8C30-6161C261905D}">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Hajmiga e'tibor qaratish</a:t>
          </a:r>
          <a:endParaRPr lang="ru-RU" sz="1800">
            <a:solidFill>
              <a:schemeClr val="tx1"/>
            </a:solidFill>
            <a:latin typeface="Times New Roman" panose="02020603050405020304" pitchFamily="18" charset="0"/>
            <a:cs typeface="Times New Roman" panose="02020603050405020304" pitchFamily="18" charset="0"/>
          </a:endParaRPr>
        </a:p>
      </dgm:t>
    </dgm:pt>
    <dgm:pt modelId="{8C6AD45F-296F-4F3D-AEF8-C47933DDBD92}" type="parTrans" cxnId="{922674A1-B9DE-4595-ACF7-9C4B2A659BB3}">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00C4E8E1-41CD-4ABB-931C-0E555284C8F7}" type="sibTrans" cxnId="{922674A1-B9DE-4595-ACF7-9C4B2A659BB3}">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31AAB350-7D09-4CD6-801E-46410BBD5F83}">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Operatsion sxemalari</a:t>
          </a:r>
          <a:endParaRPr lang="ru-RU" sz="1800">
            <a:solidFill>
              <a:schemeClr val="tx1"/>
            </a:solidFill>
            <a:latin typeface="Times New Roman" panose="02020603050405020304" pitchFamily="18" charset="0"/>
            <a:cs typeface="Times New Roman" panose="02020603050405020304" pitchFamily="18" charset="0"/>
          </a:endParaRPr>
        </a:p>
      </dgm:t>
    </dgm:pt>
    <dgm:pt modelId="{CC09B423-3F57-447E-BEE6-A6D3BADCA3E8}" type="parTrans" cxnId="{70EF09F7-0A32-4452-B9DF-6086DC1D2F54}">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E6AAA469-C91B-4C53-8D9A-47B40546B1E8}" type="sibTrans" cxnId="{70EF09F7-0A32-4452-B9DF-6086DC1D2F54}">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A0BAC1C5-7167-4417-9D9A-44834904D5E8}">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Texnologiyani hisobga olish</a:t>
          </a:r>
          <a:endParaRPr lang="ru-RU" sz="1800">
            <a:solidFill>
              <a:schemeClr val="tx1"/>
            </a:solidFill>
            <a:latin typeface="Times New Roman" panose="02020603050405020304" pitchFamily="18" charset="0"/>
            <a:cs typeface="Times New Roman" panose="02020603050405020304" pitchFamily="18" charset="0"/>
          </a:endParaRPr>
        </a:p>
      </dgm:t>
    </dgm:pt>
    <dgm:pt modelId="{C8D34BCF-D490-4101-B435-1D7D0EA013BF}" type="parTrans" cxnId="{D5E98BD4-671F-4BD0-B86F-AEC80FB40ADE}">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F4357778-67BC-483E-85EA-7BAB9BBB5834}" type="sibTrans" cxnId="{D5E98BD4-671F-4BD0-B86F-AEC80FB40ADE}">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8836BCD4-02B6-45D8-ACE8-4FFA76FEFBFE}">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Avtomatlashtirilgan va qo'lda jarayonlar</a:t>
          </a:r>
          <a:endParaRPr lang="ru-RU" sz="1800">
            <a:solidFill>
              <a:schemeClr val="tx1"/>
            </a:solidFill>
            <a:latin typeface="Times New Roman" panose="02020603050405020304" pitchFamily="18" charset="0"/>
            <a:cs typeface="Times New Roman" panose="02020603050405020304" pitchFamily="18" charset="0"/>
          </a:endParaRPr>
        </a:p>
      </dgm:t>
    </dgm:pt>
    <dgm:pt modelId="{095BE160-C872-48B0-8B72-A65452B0C2AF}" type="parTrans" cxnId="{9D5D6DEF-FB5A-44A2-BB0B-B60D80E6C23F}">
      <dgm:prSet custT="1"/>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629135DA-8812-4FFE-86B3-351EE7E0A64E}" type="sibTrans" cxnId="{9D5D6DEF-FB5A-44A2-BB0B-B60D80E6C23F}">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19C9CA15-9057-49DD-A7B5-00A4D659D5EB}" type="pres">
      <dgm:prSet presAssocID="{9AC404B5-A0E5-40F8-A406-36B0CE0857A8}" presName="Name0" presStyleCnt="0">
        <dgm:presLayoutVars>
          <dgm:chPref val="1"/>
          <dgm:dir/>
          <dgm:animOne val="branch"/>
          <dgm:animLvl val="lvl"/>
          <dgm:resizeHandles val="exact"/>
        </dgm:presLayoutVars>
      </dgm:prSet>
      <dgm:spPr/>
    </dgm:pt>
    <dgm:pt modelId="{D6AD982B-F0B0-49D8-86CF-D44751E93C57}" type="pres">
      <dgm:prSet presAssocID="{7117FC43-A11B-4059-90DF-A9F9792C5A00}" presName="root1" presStyleCnt="0"/>
      <dgm:spPr/>
    </dgm:pt>
    <dgm:pt modelId="{CC6CB4BF-3792-4C15-9442-07A4DCE7846E}" type="pres">
      <dgm:prSet presAssocID="{7117FC43-A11B-4059-90DF-A9F9792C5A00}" presName="LevelOneTextNode" presStyleLbl="node0" presStyleIdx="0" presStyleCnt="1" custScaleX="192400" custScaleY="125797" custLinFactX="-152302" custLinFactNeighborX="-200000" custLinFactNeighborY="-1762">
        <dgm:presLayoutVars>
          <dgm:chPref val="3"/>
        </dgm:presLayoutVars>
      </dgm:prSet>
      <dgm:spPr/>
    </dgm:pt>
    <dgm:pt modelId="{09BDD5E1-48DE-4647-9BFD-ACED80AC153C}" type="pres">
      <dgm:prSet presAssocID="{7117FC43-A11B-4059-90DF-A9F9792C5A00}" presName="level2hierChild" presStyleCnt="0"/>
      <dgm:spPr/>
    </dgm:pt>
    <dgm:pt modelId="{C0976F7D-07D8-4FAC-A181-E4523DFC432E}" type="pres">
      <dgm:prSet presAssocID="{A358E42C-19E7-474E-BEC3-EF59F598A132}" presName="conn2-1" presStyleLbl="parChTrans1D2" presStyleIdx="0" presStyleCnt="8"/>
      <dgm:spPr/>
    </dgm:pt>
    <dgm:pt modelId="{DC6D096B-7BF0-44CD-B77E-5F52FD11CC5A}" type="pres">
      <dgm:prSet presAssocID="{A358E42C-19E7-474E-BEC3-EF59F598A132}" presName="connTx" presStyleLbl="parChTrans1D2" presStyleIdx="0" presStyleCnt="8"/>
      <dgm:spPr/>
    </dgm:pt>
    <dgm:pt modelId="{05BA82BA-F234-441E-B9F4-F7DE4FBC222A}" type="pres">
      <dgm:prSet presAssocID="{FA1C7207-0E23-4F18-8FC7-FBDB5705BC50}" presName="root2" presStyleCnt="0"/>
      <dgm:spPr/>
    </dgm:pt>
    <dgm:pt modelId="{FA90B0DC-6EA4-4A60-969A-8EF620A8B4E2}" type="pres">
      <dgm:prSet presAssocID="{FA1C7207-0E23-4F18-8FC7-FBDB5705BC50}" presName="LevelTwoTextNode" presStyleLbl="node2" presStyleIdx="0" presStyleCnt="8" custScaleX="375279" custScaleY="132948">
        <dgm:presLayoutVars>
          <dgm:chPref val="3"/>
        </dgm:presLayoutVars>
      </dgm:prSet>
      <dgm:spPr/>
    </dgm:pt>
    <dgm:pt modelId="{2ACE9CD7-9810-4806-A145-FE67A5DA4E29}" type="pres">
      <dgm:prSet presAssocID="{FA1C7207-0E23-4F18-8FC7-FBDB5705BC50}" presName="level3hierChild" presStyleCnt="0"/>
      <dgm:spPr/>
    </dgm:pt>
    <dgm:pt modelId="{EC499768-4B5A-4F6C-9E78-05484925B45A}" type="pres">
      <dgm:prSet presAssocID="{8A0B7D6E-C91F-4451-AF1F-CF5CFE20896A}" presName="conn2-1" presStyleLbl="parChTrans1D2" presStyleIdx="1" presStyleCnt="8"/>
      <dgm:spPr/>
    </dgm:pt>
    <dgm:pt modelId="{254E759E-EEDB-47DE-9E57-54C3499A9A30}" type="pres">
      <dgm:prSet presAssocID="{8A0B7D6E-C91F-4451-AF1F-CF5CFE20896A}" presName="connTx" presStyleLbl="parChTrans1D2" presStyleIdx="1" presStyleCnt="8"/>
      <dgm:spPr/>
    </dgm:pt>
    <dgm:pt modelId="{8C4F28CC-699D-4851-92D3-28F41BD6BAD2}" type="pres">
      <dgm:prSet presAssocID="{4B62C60A-B9E8-499C-8E83-070764127995}" presName="root2" presStyleCnt="0"/>
      <dgm:spPr/>
    </dgm:pt>
    <dgm:pt modelId="{EF982CA2-9CF2-4759-BFE4-6D81C210C04F}" type="pres">
      <dgm:prSet presAssocID="{4B62C60A-B9E8-499C-8E83-070764127995}" presName="LevelTwoTextNode" presStyleLbl="node2" presStyleIdx="1" presStyleCnt="8" custScaleX="378467" custScaleY="117779">
        <dgm:presLayoutVars>
          <dgm:chPref val="3"/>
        </dgm:presLayoutVars>
      </dgm:prSet>
      <dgm:spPr/>
    </dgm:pt>
    <dgm:pt modelId="{385E9389-62AA-4121-834E-60A137CD7EC4}" type="pres">
      <dgm:prSet presAssocID="{4B62C60A-B9E8-499C-8E83-070764127995}" presName="level3hierChild" presStyleCnt="0"/>
      <dgm:spPr/>
    </dgm:pt>
    <dgm:pt modelId="{1391FAEC-1C05-44EC-BFD4-46FD784F8DD7}" type="pres">
      <dgm:prSet presAssocID="{6BE92250-EEDD-432A-995F-75A10304022D}" presName="conn2-1" presStyleLbl="parChTrans1D2" presStyleIdx="2" presStyleCnt="8"/>
      <dgm:spPr/>
    </dgm:pt>
    <dgm:pt modelId="{93F72E5B-7B0F-406E-B12E-A2F8340BD201}" type="pres">
      <dgm:prSet presAssocID="{6BE92250-EEDD-432A-995F-75A10304022D}" presName="connTx" presStyleLbl="parChTrans1D2" presStyleIdx="2" presStyleCnt="8"/>
      <dgm:spPr/>
    </dgm:pt>
    <dgm:pt modelId="{5931DF67-D759-442F-86BD-58A981285319}" type="pres">
      <dgm:prSet presAssocID="{DD5439E8-42F1-403C-9732-EE308BBF6543}" presName="root2" presStyleCnt="0"/>
      <dgm:spPr/>
    </dgm:pt>
    <dgm:pt modelId="{120195D9-2DF5-443A-80EE-F2453A1964F9}" type="pres">
      <dgm:prSet presAssocID="{DD5439E8-42F1-403C-9732-EE308BBF6543}" presName="LevelTwoTextNode" presStyleLbl="node2" presStyleIdx="2" presStyleCnt="8" custScaleX="376215" custScaleY="68834">
        <dgm:presLayoutVars>
          <dgm:chPref val="3"/>
        </dgm:presLayoutVars>
      </dgm:prSet>
      <dgm:spPr/>
    </dgm:pt>
    <dgm:pt modelId="{F1528B73-8AFB-4789-A5E9-57395010E922}" type="pres">
      <dgm:prSet presAssocID="{DD5439E8-42F1-403C-9732-EE308BBF6543}" presName="level3hierChild" presStyleCnt="0"/>
      <dgm:spPr/>
    </dgm:pt>
    <dgm:pt modelId="{6C178B15-D54A-4763-8EBF-7D417FDE649E}" type="pres">
      <dgm:prSet presAssocID="{2FA8331F-A215-45B5-939A-196FEA5AE994}" presName="conn2-1" presStyleLbl="parChTrans1D2" presStyleIdx="3" presStyleCnt="8"/>
      <dgm:spPr/>
    </dgm:pt>
    <dgm:pt modelId="{95F1C544-6C26-4245-870A-C6F263936DB5}" type="pres">
      <dgm:prSet presAssocID="{2FA8331F-A215-45B5-939A-196FEA5AE994}" presName="connTx" presStyleLbl="parChTrans1D2" presStyleIdx="3" presStyleCnt="8"/>
      <dgm:spPr/>
    </dgm:pt>
    <dgm:pt modelId="{A3C55243-133A-4BDA-B6AB-BE5FDF8EFC36}" type="pres">
      <dgm:prSet presAssocID="{0F868DB7-82B2-43A1-9709-D07FB4F77FDF}" presName="root2" presStyleCnt="0"/>
      <dgm:spPr/>
    </dgm:pt>
    <dgm:pt modelId="{E65C5F5E-E4C2-4F40-9151-A01953782B6D}" type="pres">
      <dgm:prSet presAssocID="{0F868DB7-82B2-43A1-9709-D07FB4F77FDF}" presName="LevelTwoTextNode" presStyleLbl="node2" presStyleIdx="3" presStyleCnt="8" custScaleX="373880" custScaleY="109463">
        <dgm:presLayoutVars>
          <dgm:chPref val="3"/>
        </dgm:presLayoutVars>
      </dgm:prSet>
      <dgm:spPr/>
    </dgm:pt>
    <dgm:pt modelId="{E1E54A82-30E2-4E07-B123-C4C8875E55DB}" type="pres">
      <dgm:prSet presAssocID="{0F868DB7-82B2-43A1-9709-D07FB4F77FDF}" presName="level3hierChild" presStyleCnt="0"/>
      <dgm:spPr/>
    </dgm:pt>
    <dgm:pt modelId="{A1F415DC-B12D-48D6-9982-BCDA25DF44AE}" type="pres">
      <dgm:prSet presAssocID="{8C6AD45F-296F-4F3D-AEF8-C47933DDBD92}" presName="conn2-1" presStyleLbl="parChTrans1D2" presStyleIdx="4" presStyleCnt="8"/>
      <dgm:spPr/>
    </dgm:pt>
    <dgm:pt modelId="{A6124FEF-19BA-4CD6-ABB4-F2CE36F4EE88}" type="pres">
      <dgm:prSet presAssocID="{8C6AD45F-296F-4F3D-AEF8-C47933DDBD92}" presName="connTx" presStyleLbl="parChTrans1D2" presStyleIdx="4" presStyleCnt="8"/>
      <dgm:spPr/>
    </dgm:pt>
    <dgm:pt modelId="{3CA079C8-CEBD-4D49-ADFD-6C2CEA9D9B3F}" type="pres">
      <dgm:prSet presAssocID="{B1DB9B63-FC3D-4F8B-8C30-6161C261905D}" presName="root2" presStyleCnt="0"/>
      <dgm:spPr/>
    </dgm:pt>
    <dgm:pt modelId="{CF2B0C37-99C1-4AD6-B6E7-263890E5CE53}" type="pres">
      <dgm:prSet presAssocID="{B1DB9B63-FC3D-4F8B-8C30-6161C261905D}" presName="LevelTwoTextNode" presStyleLbl="node2" presStyleIdx="4" presStyleCnt="8" custScaleX="380814" custScaleY="92925">
        <dgm:presLayoutVars>
          <dgm:chPref val="3"/>
        </dgm:presLayoutVars>
      </dgm:prSet>
      <dgm:spPr/>
    </dgm:pt>
    <dgm:pt modelId="{447C129B-F966-4C37-B4C1-21E44AC76EE5}" type="pres">
      <dgm:prSet presAssocID="{B1DB9B63-FC3D-4F8B-8C30-6161C261905D}" presName="level3hierChild" presStyleCnt="0"/>
      <dgm:spPr/>
    </dgm:pt>
    <dgm:pt modelId="{30354777-45C0-457D-A6CA-37366A7DF716}" type="pres">
      <dgm:prSet presAssocID="{CC09B423-3F57-447E-BEE6-A6D3BADCA3E8}" presName="conn2-1" presStyleLbl="parChTrans1D2" presStyleIdx="5" presStyleCnt="8"/>
      <dgm:spPr/>
    </dgm:pt>
    <dgm:pt modelId="{16A4DA49-BFF4-4530-9B9A-0D92F010C3AA}" type="pres">
      <dgm:prSet presAssocID="{CC09B423-3F57-447E-BEE6-A6D3BADCA3E8}" presName="connTx" presStyleLbl="parChTrans1D2" presStyleIdx="5" presStyleCnt="8"/>
      <dgm:spPr/>
    </dgm:pt>
    <dgm:pt modelId="{5F6A4766-0DCF-4CAA-B15A-DBEF0B6E39B5}" type="pres">
      <dgm:prSet presAssocID="{31AAB350-7D09-4CD6-801E-46410BBD5F83}" presName="root2" presStyleCnt="0"/>
      <dgm:spPr/>
    </dgm:pt>
    <dgm:pt modelId="{F6ED8EFD-3A1D-4FF3-8ACF-AB64FBF87E8D}" type="pres">
      <dgm:prSet presAssocID="{31AAB350-7D09-4CD6-801E-46410BBD5F83}" presName="LevelTwoTextNode" presStyleLbl="node2" presStyleIdx="5" presStyleCnt="8" custScaleX="380814" custScaleY="92925">
        <dgm:presLayoutVars>
          <dgm:chPref val="3"/>
        </dgm:presLayoutVars>
      </dgm:prSet>
      <dgm:spPr/>
    </dgm:pt>
    <dgm:pt modelId="{66B4811D-3C2F-4F78-961E-DF523E1FEA8E}" type="pres">
      <dgm:prSet presAssocID="{31AAB350-7D09-4CD6-801E-46410BBD5F83}" presName="level3hierChild" presStyleCnt="0"/>
      <dgm:spPr/>
    </dgm:pt>
    <dgm:pt modelId="{93BDD03A-7BCA-4B27-855C-89A5A4F0C851}" type="pres">
      <dgm:prSet presAssocID="{C8D34BCF-D490-4101-B435-1D7D0EA013BF}" presName="conn2-1" presStyleLbl="parChTrans1D2" presStyleIdx="6" presStyleCnt="8"/>
      <dgm:spPr/>
    </dgm:pt>
    <dgm:pt modelId="{05073EC8-4193-4E3B-96E9-EB31A7E13E13}" type="pres">
      <dgm:prSet presAssocID="{C8D34BCF-D490-4101-B435-1D7D0EA013BF}" presName="connTx" presStyleLbl="parChTrans1D2" presStyleIdx="6" presStyleCnt="8"/>
      <dgm:spPr/>
    </dgm:pt>
    <dgm:pt modelId="{4ADA4E46-DF9A-42F1-8137-F154245C2793}" type="pres">
      <dgm:prSet presAssocID="{A0BAC1C5-7167-4417-9D9A-44834904D5E8}" presName="root2" presStyleCnt="0"/>
      <dgm:spPr/>
    </dgm:pt>
    <dgm:pt modelId="{6C6CFB4E-C95F-47F0-AEE1-2D996C17E4D6}" type="pres">
      <dgm:prSet presAssocID="{A0BAC1C5-7167-4417-9D9A-44834904D5E8}" presName="LevelTwoTextNode" presStyleLbl="node2" presStyleIdx="6" presStyleCnt="8" custScaleX="380814" custScaleY="92925">
        <dgm:presLayoutVars>
          <dgm:chPref val="3"/>
        </dgm:presLayoutVars>
      </dgm:prSet>
      <dgm:spPr/>
    </dgm:pt>
    <dgm:pt modelId="{45D533ED-0637-4E46-B052-2A81FF35FC37}" type="pres">
      <dgm:prSet presAssocID="{A0BAC1C5-7167-4417-9D9A-44834904D5E8}" presName="level3hierChild" presStyleCnt="0"/>
      <dgm:spPr/>
    </dgm:pt>
    <dgm:pt modelId="{A1C1BFAA-4EA4-4461-A3DF-30BC547DE8B7}" type="pres">
      <dgm:prSet presAssocID="{095BE160-C872-48B0-8B72-A65452B0C2AF}" presName="conn2-1" presStyleLbl="parChTrans1D2" presStyleIdx="7" presStyleCnt="8"/>
      <dgm:spPr/>
    </dgm:pt>
    <dgm:pt modelId="{CB026A08-1E26-4131-9FE1-6AC8E24FC890}" type="pres">
      <dgm:prSet presAssocID="{095BE160-C872-48B0-8B72-A65452B0C2AF}" presName="connTx" presStyleLbl="parChTrans1D2" presStyleIdx="7" presStyleCnt="8"/>
      <dgm:spPr/>
    </dgm:pt>
    <dgm:pt modelId="{4A1AA536-CE67-4322-BF51-FEF9C5FE5EA7}" type="pres">
      <dgm:prSet presAssocID="{8836BCD4-02B6-45D8-ACE8-4FFA76FEFBFE}" presName="root2" presStyleCnt="0"/>
      <dgm:spPr/>
    </dgm:pt>
    <dgm:pt modelId="{74F303B0-4E37-43EF-BE5B-879694F1724B}" type="pres">
      <dgm:prSet presAssocID="{8836BCD4-02B6-45D8-ACE8-4FFA76FEFBFE}" presName="LevelTwoTextNode" presStyleLbl="node2" presStyleIdx="7" presStyleCnt="8" custScaleX="380814" custScaleY="92925">
        <dgm:presLayoutVars>
          <dgm:chPref val="3"/>
        </dgm:presLayoutVars>
      </dgm:prSet>
      <dgm:spPr/>
    </dgm:pt>
    <dgm:pt modelId="{45B70B0F-CA8B-4298-A1CA-E1B4E5BB86ED}" type="pres">
      <dgm:prSet presAssocID="{8836BCD4-02B6-45D8-ACE8-4FFA76FEFBFE}" presName="level3hierChild" presStyleCnt="0"/>
      <dgm:spPr/>
    </dgm:pt>
  </dgm:ptLst>
  <dgm:cxnLst>
    <dgm:cxn modelId="{83F7F306-98E2-4973-898A-C2820CC47482}" type="presOf" srcId="{0F868DB7-82B2-43A1-9709-D07FB4F77FDF}" destId="{E65C5F5E-E4C2-4F40-9151-A01953782B6D}" srcOrd="0" destOrd="0" presId="urn:microsoft.com/office/officeart/2008/layout/HorizontalMultiLevelHierarchy"/>
    <dgm:cxn modelId="{3962000A-243B-45D1-A88D-244F61FE84A8}" type="presOf" srcId="{CC09B423-3F57-447E-BEE6-A6D3BADCA3E8}" destId="{16A4DA49-BFF4-4530-9B9A-0D92F010C3AA}" srcOrd="1" destOrd="0" presId="urn:microsoft.com/office/officeart/2008/layout/HorizontalMultiLevelHierarchy"/>
    <dgm:cxn modelId="{9951D40C-D0CF-4858-BFE2-BAA567A394C9}" type="presOf" srcId="{7117FC43-A11B-4059-90DF-A9F9792C5A00}" destId="{CC6CB4BF-3792-4C15-9442-07A4DCE7846E}" srcOrd="0" destOrd="0" presId="urn:microsoft.com/office/officeart/2008/layout/HorizontalMultiLevelHierarchy"/>
    <dgm:cxn modelId="{B82C4A0F-703D-488C-9F0F-2011BB401F86}" type="presOf" srcId="{C8D34BCF-D490-4101-B435-1D7D0EA013BF}" destId="{93BDD03A-7BCA-4B27-855C-89A5A4F0C851}" srcOrd="0" destOrd="0" presId="urn:microsoft.com/office/officeart/2008/layout/HorizontalMultiLevelHierarchy"/>
    <dgm:cxn modelId="{04F9BF1E-FDCC-40EB-9C4A-AB29887FBF27}" type="presOf" srcId="{095BE160-C872-48B0-8B72-A65452B0C2AF}" destId="{A1C1BFAA-4EA4-4461-A3DF-30BC547DE8B7}" srcOrd="0" destOrd="0" presId="urn:microsoft.com/office/officeart/2008/layout/HorizontalMultiLevelHierarchy"/>
    <dgm:cxn modelId="{8BF4D828-7C45-420C-96B0-2C418DCF9117}" type="presOf" srcId="{8A0B7D6E-C91F-4451-AF1F-CF5CFE20896A}" destId="{EC499768-4B5A-4F6C-9E78-05484925B45A}" srcOrd="0" destOrd="0" presId="urn:microsoft.com/office/officeart/2008/layout/HorizontalMultiLevelHierarchy"/>
    <dgm:cxn modelId="{F11B5B2B-059D-40F8-8B17-040DAD4B2D16}" type="presOf" srcId="{4B62C60A-B9E8-499C-8E83-070764127995}" destId="{EF982CA2-9CF2-4759-BFE4-6D81C210C04F}" srcOrd="0" destOrd="0" presId="urn:microsoft.com/office/officeart/2008/layout/HorizontalMultiLevelHierarchy"/>
    <dgm:cxn modelId="{9BF2C62D-6C84-498C-BB8B-53DE1354E44F}" type="presOf" srcId="{8C6AD45F-296F-4F3D-AEF8-C47933DDBD92}" destId="{A1F415DC-B12D-48D6-9982-BCDA25DF44AE}" srcOrd="0" destOrd="0" presId="urn:microsoft.com/office/officeart/2008/layout/HorizontalMultiLevelHierarchy"/>
    <dgm:cxn modelId="{E16C3E36-4F4B-4A02-9224-84EB35FCDD40}" type="presOf" srcId="{A358E42C-19E7-474E-BEC3-EF59F598A132}" destId="{DC6D096B-7BF0-44CD-B77E-5F52FD11CC5A}" srcOrd="1" destOrd="0" presId="urn:microsoft.com/office/officeart/2008/layout/HorizontalMultiLevelHierarchy"/>
    <dgm:cxn modelId="{4FFFBD3C-3E74-4421-AC63-1F43492BDCB4}" type="presOf" srcId="{6BE92250-EEDD-432A-995F-75A10304022D}" destId="{1391FAEC-1C05-44EC-BFD4-46FD784F8DD7}" srcOrd="0" destOrd="0" presId="urn:microsoft.com/office/officeart/2008/layout/HorizontalMultiLevelHierarchy"/>
    <dgm:cxn modelId="{DC98CE5C-3B45-4C97-AA6D-891C876AF115}" srcId="{7117FC43-A11B-4059-90DF-A9F9792C5A00}" destId="{0F868DB7-82B2-43A1-9709-D07FB4F77FDF}" srcOrd="3" destOrd="0" parTransId="{2FA8331F-A215-45B5-939A-196FEA5AE994}" sibTransId="{1F0A446D-E4FC-41DB-8CEF-F4DB0678D03E}"/>
    <dgm:cxn modelId="{52F12D62-4E7A-4DE7-ABD4-C742583FFB1F}" type="presOf" srcId="{CC09B423-3F57-447E-BEE6-A6D3BADCA3E8}" destId="{30354777-45C0-457D-A6CA-37366A7DF716}" srcOrd="0" destOrd="0" presId="urn:microsoft.com/office/officeart/2008/layout/HorizontalMultiLevelHierarchy"/>
    <dgm:cxn modelId="{42A66F64-39B8-4DE5-A234-6054B3C9CD37}" type="presOf" srcId="{8C6AD45F-296F-4F3D-AEF8-C47933DDBD92}" destId="{A6124FEF-19BA-4CD6-ABB4-F2CE36F4EE88}" srcOrd="1" destOrd="0" presId="urn:microsoft.com/office/officeart/2008/layout/HorizontalMultiLevelHierarchy"/>
    <dgm:cxn modelId="{FEDC0846-B08A-4F26-9510-09D76E25E4B2}" type="presOf" srcId="{FA1C7207-0E23-4F18-8FC7-FBDB5705BC50}" destId="{FA90B0DC-6EA4-4A60-969A-8EF620A8B4E2}" srcOrd="0" destOrd="0" presId="urn:microsoft.com/office/officeart/2008/layout/HorizontalMultiLevelHierarchy"/>
    <dgm:cxn modelId="{7E03A369-E2B2-4886-BD07-E2C0650A15F3}" type="presOf" srcId="{C8D34BCF-D490-4101-B435-1D7D0EA013BF}" destId="{05073EC8-4193-4E3B-96E9-EB31A7E13E13}" srcOrd="1" destOrd="0" presId="urn:microsoft.com/office/officeart/2008/layout/HorizontalMultiLevelHierarchy"/>
    <dgm:cxn modelId="{65C7DB7D-5A27-4B92-8F40-39DF79B5BC76}" type="presOf" srcId="{B1DB9B63-FC3D-4F8B-8C30-6161C261905D}" destId="{CF2B0C37-99C1-4AD6-B6E7-263890E5CE53}" srcOrd="0" destOrd="0" presId="urn:microsoft.com/office/officeart/2008/layout/HorizontalMultiLevelHierarchy"/>
    <dgm:cxn modelId="{AA5E2C7E-4261-4786-B96D-2D5B428FDBD3}" srcId="{7117FC43-A11B-4059-90DF-A9F9792C5A00}" destId="{4B62C60A-B9E8-499C-8E83-070764127995}" srcOrd="1" destOrd="0" parTransId="{8A0B7D6E-C91F-4451-AF1F-CF5CFE20896A}" sibTransId="{E4A52D9A-869C-499B-8944-D9F25CE644DD}"/>
    <dgm:cxn modelId="{C6FEC28B-BC7E-4386-87A3-AD7BBAB44DAB}" srcId="{7117FC43-A11B-4059-90DF-A9F9792C5A00}" destId="{DD5439E8-42F1-403C-9732-EE308BBF6543}" srcOrd="2" destOrd="0" parTransId="{6BE92250-EEDD-432A-995F-75A10304022D}" sibTransId="{B1CE0905-02E4-431D-BA2D-D7BD6BEA4A5B}"/>
    <dgm:cxn modelId="{620B038C-CC9D-406A-A74C-F1E2C498F5D8}" type="presOf" srcId="{31AAB350-7D09-4CD6-801E-46410BBD5F83}" destId="{F6ED8EFD-3A1D-4FF3-8ACF-AB64FBF87E8D}" srcOrd="0" destOrd="0" presId="urn:microsoft.com/office/officeart/2008/layout/HorizontalMultiLevelHierarchy"/>
    <dgm:cxn modelId="{E8E95F9C-A137-42F1-A679-AD0D8801F21C}" type="presOf" srcId="{A358E42C-19E7-474E-BEC3-EF59F598A132}" destId="{C0976F7D-07D8-4FAC-A181-E4523DFC432E}" srcOrd="0" destOrd="0" presId="urn:microsoft.com/office/officeart/2008/layout/HorizontalMultiLevelHierarchy"/>
    <dgm:cxn modelId="{B50CBB9C-B916-44E3-8445-1A9480C707C5}" srcId="{9AC404B5-A0E5-40F8-A406-36B0CE0857A8}" destId="{7117FC43-A11B-4059-90DF-A9F9792C5A00}" srcOrd="0" destOrd="0" parTransId="{DEE6480B-1180-4DB5-826C-B657C59189A2}" sibTransId="{43B8D7F3-BE5A-4302-B850-F2EA1D890A8B}"/>
    <dgm:cxn modelId="{922674A1-B9DE-4595-ACF7-9C4B2A659BB3}" srcId="{7117FC43-A11B-4059-90DF-A9F9792C5A00}" destId="{B1DB9B63-FC3D-4F8B-8C30-6161C261905D}" srcOrd="4" destOrd="0" parTransId="{8C6AD45F-296F-4F3D-AEF8-C47933DDBD92}" sibTransId="{00C4E8E1-41CD-4ABB-931C-0E555284C8F7}"/>
    <dgm:cxn modelId="{B6558AA4-19E2-47B2-A48F-75F582D0099E}" type="presOf" srcId="{9AC404B5-A0E5-40F8-A406-36B0CE0857A8}" destId="{19C9CA15-9057-49DD-A7B5-00A4D659D5EB}" srcOrd="0" destOrd="0" presId="urn:microsoft.com/office/officeart/2008/layout/HorizontalMultiLevelHierarchy"/>
    <dgm:cxn modelId="{5E5B1DAE-00F4-4822-9DED-3D3CBC81B9A6}" type="presOf" srcId="{2FA8331F-A215-45B5-939A-196FEA5AE994}" destId="{95F1C544-6C26-4245-870A-C6F263936DB5}" srcOrd="1" destOrd="0" presId="urn:microsoft.com/office/officeart/2008/layout/HorizontalMultiLevelHierarchy"/>
    <dgm:cxn modelId="{43ADD6B6-8998-4A8F-9A98-ADBA4E255540}" type="presOf" srcId="{8836BCD4-02B6-45D8-ACE8-4FFA76FEFBFE}" destId="{74F303B0-4E37-43EF-BE5B-879694F1724B}" srcOrd="0" destOrd="0" presId="urn:microsoft.com/office/officeart/2008/layout/HorizontalMultiLevelHierarchy"/>
    <dgm:cxn modelId="{922FFCB9-C5DA-4AC7-B881-E4A57FE36867}" type="presOf" srcId="{095BE160-C872-48B0-8B72-A65452B0C2AF}" destId="{CB026A08-1E26-4131-9FE1-6AC8E24FC890}" srcOrd="1" destOrd="0" presId="urn:microsoft.com/office/officeart/2008/layout/HorizontalMultiLevelHierarchy"/>
    <dgm:cxn modelId="{8D73D7D1-D8A6-47B7-97CB-115D3B744171}" type="presOf" srcId="{DD5439E8-42F1-403C-9732-EE308BBF6543}" destId="{120195D9-2DF5-443A-80EE-F2453A1964F9}" srcOrd="0" destOrd="0" presId="urn:microsoft.com/office/officeart/2008/layout/HorizontalMultiLevelHierarchy"/>
    <dgm:cxn modelId="{E5B786D3-344B-4187-82BB-424BE8F1047D}" type="presOf" srcId="{6BE92250-EEDD-432A-995F-75A10304022D}" destId="{93F72E5B-7B0F-406E-B12E-A2F8340BD201}" srcOrd="1" destOrd="0" presId="urn:microsoft.com/office/officeart/2008/layout/HorizontalMultiLevelHierarchy"/>
    <dgm:cxn modelId="{D5E98BD4-671F-4BD0-B86F-AEC80FB40ADE}" srcId="{7117FC43-A11B-4059-90DF-A9F9792C5A00}" destId="{A0BAC1C5-7167-4417-9D9A-44834904D5E8}" srcOrd="6" destOrd="0" parTransId="{C8D34BCF-D490-4101-B435-1D7D0EA013BF}" sibTransId="{F4357778-67BC-483E-85EA-7BAB9BBB5834}"/>
    <dgm:cxn modelId="{4B4A2CD9-AA28-4224-8CA0-E604345425D7}" srcId="{7117FC43-A11B-4059-90DF-A9F9792C5A00}" destId="{FA1C7207-0E23-4F18-8FC7-FBDB5705BC50}" srcOrd="0" destOrd="0" parTransId="{A358E42C-19E7-474E-BEC3-EF59F598A132}" sibTransId="{88D0BF08-8494-489C-AD0E-F6E3CCC1999C}"/>
    <dgm:cxn modelId="{9D5D6DEF-FB5A-44A2-BB0B-B60D80E6C23F}" srcId="{7117FC43-A11B-4059-90DF-A9F9792C5A00}" destId="{8836BCD4-02B6-45D8-ACE8-4FFA76FEFBFE}" srcOrd="7" destOrd="0" parTransId="{095BE160-C872-48B0-8B72-A65452B0C2AF}" sibTransId="{629135DA-8812-4FFE-86B3-351EE7E0A64E}"/>
    <dgm:cxn modelId="{CBE3CAF5-2608-4330-8082-5A709A82CA3C}" type="presOf" srcId="{8A0B7D6E-C91F-4451-AF1F-CF5CFE20896A}" destId="{254E759E-EEDB-47DE-9E57-54C3499A9A30}" srcOrd="1" destOrd="0" presId="urn:microsoft.com/office/officeart/2008/layout/HorizontalMultiLevelHierarchy"/>
    <dgm:cxn modelId="{70EF09F7-0A32-4452-B9DF-6086DC1D2F54}" srcId="{7117FC43-A11B-4059-90DF-A9F9792C5A00}" destId="{31AAB350-7D09-4CD6-801E-46410BBD5F83}" srcOrd="5" destOrd="0" parTransId="{CC09B423-3F57-447E-BEE6-A6D3BADCA3E8}" sibTransId="{E6AAA469-C91B-4C53-8D9A-47B40546B1E8}"/>
    <dgm:cxn modelId="{7A5D32FC-0975-4A79-BD8D-B821CB697C03}" type="presOf" srcId="{A0BAC1C5-7167-4417-9D9A-44834904D5E8}" destId="{6C6CFB4E-C95F-47F0-AEE1-2D996C17E4D6}" srcOrd="0" destOrd="0" presId="urn:microsoft.com/office/officeart/2008/layout/HorizontalMultiLevelHierarchy"/>
    <dgm:cxn modelId="{C8BAEEFE-6F4A-4F52-A27C-05FC66E2FDC6}" type="presOf" srcId="{2FA8331F-A215-45B5-939A-196FEA5AE994}" destId="{6C178B15-D54A-4763-8EBF-7D417FDE649E}" srcOrd="0" destOrd="0" presId="urn:microsoft.com/office/officeart/2008/layout/HorizontalMultiLevelHierarchy"/>
    <dgm:cxn modelId="{74EC7506-8150-44CF-AF81-BD4237C5C61A}" type="presParOf" srcId="{19C9CA15-9057-49DD-A7B5-00A4D659D5EB}" destId="{D6AD982B-F0B0-49D8-86CF-D44751E93C57}" srcOrd="0" destOrd="0" presId="urn:microsoft.com/office/officeart/2008/layout/HorizontalMultiLevelHierarchy"/>
    <dgm:cxn modelId="{80D904C7-53FC-47AC-A445-C0AD5211ED98}" type="presParOf" srcId="{D6AD982B-F0B0-49D8-86CF-D44751E93C57}" destId="{CC6CB4BF-3792-4C15-9442-07A4DCE7846E}" srcOrd="0" destOrd="0" presId="urn:microsoft.com/office/officeart/2008/layout/HorizontalMultiLevelHierarchy"/>
    <dgm:cxn modelId="{1AD344A0-D96C-476C-AF96-ECE2EF478A22}" type="presParOf" srcId="{D6AD982B-F0B0-49D8-86CF-D44751E93C57}" destId="{09BDD5E1-48DE-4647-9BFD-ACED80AC153C}" srcOrd="1" destOrd="0" presId="urn:microsoft.com/office/officeart/2008/layout/HorizontalMultiLevelHierarchy"/>
    <dgm:cxn modelId="{C4CB7125-1514-4911-B472-F9E1A6561E21}" type="presParOf" srcId="{09BDD5E1-48DE-4647-9BFD-ACED80AC153C}" destId="{C0976F7D-07D8-4FAC-A181-E4523DFC432E}" srcOrd="0" destOrd="0" presId="urn:microsoft.com/office/officeart/2008/layout/HorizontalMultiLevelHierarchy"/>
    <dgm:cxn modelId="{50871CEC-972A-4D13-BAFD-57F33D921AAF}" type="presParOf" srcId="{C0976F7D-07D8-4FAC-A181-E4523DFC432E}" destId="{DC6D096B-7BF0-44CD-B77E-5F52FD11CC5A}" srcOrd="0" destOrd="0" presId="urn:microsoft.com/office/officeart/2008/layout/HorizontalMultiLevelHierarchy"/>
    <dgm:cxn modelId="{68337BD5-27BB-4DD2-B92E-DFCCB34264AA}" type="presParOf" srcId="{09BDD5E1-48DE-4647-9BFD-ACED80AC153C}" destId="{05BA82BA-F234-441E-B9F4-F7DE4FBC222A}" srcOrd="1" destOrd="0" presId="urn:microsoft.com/office/officeart/2008/layout/HorizontalMultiLevelHierarchy"/>
    <dgm:cxn modelId="{0A5C58DE-4659-4023-B406-1F051122770D}" type="presParOf" srcId="{05BA82BA-F234-441E-B9F4-F7DE4FBC222A}" destId="{FA90B0DC-6EA4-4A60-969A-8EF620A8B4E2}" srcOrd="0" destOrd="0" presId="urn:microsoft.com/office/officeart/2008/layout/HorizontalMultiLevelHierarchy"/>
    <dgm:cxn modelId="{6D1DB68B-8D89-4EFD-A6DB-7AB4A5E558D4}" type="presParOf" srcId="{05BA82BA-F234-441E-B9F4-F7DE4FBC222A}" destId="{2ACE9CD7-9810-4806-A145-FE67A5DA4E29}" srcOrd="1" destOrd="0" presId="urn:microsoft.com/office/officeart/2008/layout/HorizontalMultiLevelHierarchy"/>
    <dgm:cxn modelId="{A4FDD855-DCA4-4D24-BC18-28F6AA02EE6E}" type="presParOf" srcId="{09BDD5E1-48DE-4647-9BFD-ACED80AC153C}" destId="{EC499768-4B5A-4F6C-9E78-05484925B45A}" srcOrd="2" destOrd="0" presId="urn:microsoft.com/office/officeart/2008/layout/HorizontalMultiLevelHierarchy"/>
    <dgm:cxn modelId="{33AD7DB5-3BB3-41AA-AED4-7DC7B0D7F104}" type="presParOf" srcId="{EC499768-4B5A-4F6C-9E78-05484925B45A}" destId="{254E759E-EEDB-47DE-9E57-54C3499A9A30}" srcOrd="0" destOrd="0" presId="urn:microsoft.com/office/officeart/2008/layout/HorizontalMultiLevelHierarchy"/>
    <dgm:cxn modelId="{0B0605BC-FF66-407C-8199-F6CF6C7D2858}" type="presParOf" srcId="{09BDD5E1-48DE-4647-9BFD-ACED80AC153C}" destId="{8C4F28CC-699D-4851-92D3-28F41BD6BAD2}" srcOrd="3" destOrd="0" presId="urn:microsoft.com/office/officeart/2008/layout/HorizontalMultiLevelHierarchy"/>
    <dgm:cxn modelId="{45DEB3BC-1963-422C-B647-86A87BE29B79}" type="presParOf" srcId="{8C4F28CC-699D-4851-92D3-28F41BD6BAD2}" destId="{EF982CA2-9CF2-4759-BFE4-6D81C210C04F}" srcOrd="0" destOrd="0" presId="urn:microsoft.com/office/officeart/2008/layout/HorizontalMultiLevelHierarchy"/>
    <dgm:cxn modelId="{65C73236-5818-4DC5-8408-3A97C1EC38A2}" type="presParOf" srcId="{8C4F28CC-699D-4851-92D3-28F41BD6BAD2}" destId="{385E9389-62AA-4121-834E-60A137CD7EC4}" srcOrd="1" destOrd="0" presId="urn:microsoft.com/office/officeart/2008/layout/HorizontalMultiLevelHierarchy"/>
    <dgm:cxn modelId="{D6D80788-AA62-4D1F-B968-54E137C1BE33}" type="presParOf" srcId="{09BDD5E1-48DE-4647-9BFD-ACED80AC153C}" destId="{1391FAEC-1C05-44EC-BFD4-46FD784F8DD7}" srcOrd="4" destOrd="0" presId="urn:microsoft.com/office/officeart/2008/layout/HorizontalMultiLevelHierarchy"/>
    <dgm:cxn modelId="{ECC1DED8-CE26-4844-B873-32D815EFA128}" type="presParOf" srcId="{1391FAEC-1C05-44EC-BFD4-46FD784F8DD7}" destId="{93F72E5B-7B0F-406E-B12E-A2F8340BD201}" srcOrd="0" destOrd="0" presId="urn:microsoft.com/office/officeart/2008/layout/HorizontalMultiLevelHierarchy"/>
    <dgm:cxn modelId="{BB584BB2-2FBA-4A6A-9AB0-3C4F7EBE67A9}" type="presParOf" srcId="{09BDD5E1-48DE-4647-9BFD-ACED80AC153C}" destId="{5931DF67-D759-442F-86BD-58A981285319}" srcOrd="5" destOrd="0" presId="urn:microsoft.com/office/officeart/2008/layout/HorizontalMultiLevelHierarchy"/>
    <dgm:cxn modelId="{71920BD4-46B2-4ED7-AD04-7DFA8E65E106}" type="presParOf" srcId="{5931DF67-D759-442F-86BD-58A981285319}" destId="{120195D9-2DF5-443A-80EE-F2453A1964F9}" srcOrd="0" destOrd="0" presId="urn:microsoft.com/office/officeart/2008/layout/HorizontalMultiLevelHierarchy"/>
    <dgm:cxn modelId="{BD92D4C2-680C-4D26-A85C-998117A2F2C0}" type="presParOf" srcId="{5931DF67-D759-442F-86BD-58A981285319}" destId="{F1528B73-8AFB-4789-A5E9-57395010E922}" srcOrd="1" destOrd="0" presId="urn:microsoft.com/office/officeart/2008/layout/HorizontalMultiLevelHierarchy"/>
    <dgm:cxn modelId="{11CCC599-545C-438B-9716-CF6AD0DCE6AA}" type="presParOf" srcId="{09BDD5E1-48DE-4647-9BFD-ACED80AC153C}" destId="{6C178B15-D54A-4763-8EBF-7D417FDE649E}" srcOrd="6" destOrd="0" presId="urn:microsoft.com/office/officeart/2008/layout/HorizontalMultiLevelHierarchy"/>
    <dgm:cxn modelId="{C84180F8-21F9-48D1-B544-8DE9A431FB43}" type="presParOf" srcId="{6C178B15-D54A-4763-8EBF-7D417FDE649E}" destId="{95F1C544-6C26-4245-870A-C6F263936DB5}" srcOrd="0" destOrd="0" presId="urn:microsoft.com/office/officeart/2008/layout/HorizontalMultiLevelHierarchy"/>
    <dgm:cxn modelId="{65EA8604-D614-4595-B93B-1D9001E7CA57}" type="presParOf" srcId="{09BDD5E1-48DE-4647-9BFD-ACED80AC153C}" destId="{A3C55243-133A-4BDA-B6AB-BE5FDF8EFC36}" srcOrd="7" destOrd="0" presId="urn:microsoft.com/office/officeart/2008/layout/HorizontalMultiLevelHierarchy"/>
    <dgm:cxn modelId="{ED1ED88C-21C6-408F-82E7-11C56C19FBF1}" type="presParOf" srcId="{A3C55243-133A-4BDA-B6AB-BE5FDF8EFC36}" destId="{E65C5F5E-E4C2-4F40-9151-A01953782B6D}" srcOrd="0" destOrd="0" presId="urn:microsoft.com/office/officeart/2008/layout/HorizontalMultiLevelHierarchy"/>
    <dgm:cxn modelId="{0795E55E-BD18-4C1D-A25C-710619FD6862}" type="presParOf" srcId="{A3C55243-133A-4BDA-B6AB-BE5FDF8EFC36}" destId="{E1E54A82-30E2-4E07-B123-C4C8875E55DB}" srcOrd="1" destOrd="0" presId="urn:microsoft.com/office/officeart/2008/layout/HorizontalMultiLevelHierarchy"/>
    <dgm:cxn modelId="{94A3214A-CF52-4329-9F0D-DD13B200E737}" type="presParOf" srcId="{09BDD5E1-48DE-4647-9BFD-ACED80AC153C}" destId="{A1F415DC-B12D-48D6-9982-BCDA25DF44AE}" srcOrd="8" destOrd="0" presId="urn:microsoft.com/office/officeart/2008/layout/HorizontalMultiLevelHierarchy"/>
    <dgm:cxn modelId="{76F914B6-8699-4A78-846D-E4628C034EBC}" type="presParOf" srcId="{A1F415DC-B12D-48D6-9982-BCDA25DF44AE}" destId="{A6124FEF-19BA-4CD6-ABB4-F2CE36F4EE88}" srcOrd="0" destOrd="0" presId="urn:microsoft.com/office/officeart/2008/layout/HorizontalMultiLevelHierarchy"/>
    <dgm:cxn modelId="{33446955-492F-4B85-B923-87D436F190D0}" type="presParOf" srcId="{09BDD5E1-48DE-4647-9BFD-ACED80AC153C}" destId="{3CA079C8-CEBD-4D49-ADFD-6C2CEA9D9B3F}" srcOrd="9" destOrd="0" presId="urn:microsoft.com/office/officeart/2008/layout/HorizontalMultiLevelHierarchy"/>
    <dgm:cxn modelId="{EF181270-3F2E-4FE2-8341-68A7A61AFD6E}" type="presParOf" srcId="{3CA079C8-CEBD-4D49-ADFD-6C2CEA9D9B3F}" destId="{CF2B0C37-99C1-4AD6-B6E7-263890E5CE53}" srcOrd="0" destOrd="0" presId="urn:microsoft.com/office/officeart/2008/layout/HorizontalMultiLevelHierarchy"/>
    <dgm:cxn modelId="{EB548305-838D-415D-AF6A-9FCCCD9BDE24}" type="presParOf" srcId="{3CA079C8-CEBD-4D49-ADFD-6C2CEA9D9B3F}" destId="{447C129B-F966-4C37-B4C1-21E44AC76EE5}" srcOrd="1" destOrd="0" presId="urn:microsoft.com/office/officeart/2008/layout/HorizontalMultiLevelHierarchy"/>
    <dgm:cxn modelId="{4D476079-C35A-4410-BF86-1A2AA0DCFF28}" type="presParOf" srcId="{09BDD5E1-48DE-4647-9BFD-ACED80AC153C}" destId="{30354777-45C0-457D-A6CA-37366A7DF716}" srcOrd="10" destOrd="0" presId="urn:microsoft.com/office/officeart/2008/layout/HorizontalMultiLevelHierarchy"/>
    <dgm:cxn modelId="{C1E398B5-139D-4F7B-AF05-47E1EA0650F2}" type="presParOf" srcId="{30354777-45C0-457D-A6CA-37366A7DF716}" destId="{16A4DA49-BFF4-4530-9B9A-0D92F010C3AA}" srcOrd="0" destOrd="0" presId="urn:microsoft.com/office/officeart/2008/layout/HorizontalMultiLevelHierarchy"/>
    <dgm:cxn modelId="{99B4662B-E043-4EB9-A133-9C905F7AA364}" type="presParOf" srcId="{09BDD5E1-48DE-4647-9BFD-ACED80AC153C}" destId="{5F6A4766-0DCF-4CAA-B15A-DBEF0B6E39B5}" srcOrd="11" destOrd="0" presId="urn:microsoft.com/office/officeart/2008/layout/HorizontalMultiLevelHierarchy"/>
    <dgm:cxn modelId="{A2374E43-B176-4701-A316-ECB0B534AEA4}" type="presParOf" srcId="{5F6A4766-0DCF-4CAA-B15A-DBEF0B6E39B5}" destId="{F6ED8EFD-3A1D-4FF3-8ACF-AB64FBF87E8D}" srcOrd="0" destOrd="0" presId="urn:microsoft.com/office/officeart/2008/layout/HorizontalMultiLevelHierarchy"/>
    <dgm:cxn modelId="{56C6C633-0AAB-4016-AAED-ACCE4706D876}" type="presParOf" srcId="{5F6A4766-0DCF-4CAA-B15A-DBEF0B6E39B5}" destId="{66B4811D-3C2F-4F78-961E-DF523E1FEA8E}" srcOrd="1" destOrd="0" presId="urn:microsoft.com/office/officeart/2008/layout/HorizontalMultiLevelHierarchy"/>
    <dgm:cxn modelId="{EEE5C0E2-5E68-4A3E-9AD9-91373E47B43D}" type="presParOf" srcId="{09BDD5E1-48DE-4647-9BFD-ACED80AC153C}" destId="{93BDD03A-7BCA-4B27-855C-89A5A4F0C851}" srcOrd="12" destOrd="0" presId="urn:microsoft.com/office/officeart/2008/layout/HorizontalMultiLevelHierarchy"/>
    <dgm:cxn modelId="{1BCABF99-6160-4B98-9098-5A3E0254AB7A}" type="presParOf" srcId="{93BDD03A-7BCA-4B27-855C-89A5A4F0C851}" destId="{05073EC8-4193-4E3B-96E9-EB31A7E13E13}" srcOrd="0" destOrd="0" presId="urn:microsoft.com/office/officeart/2008/layout/HorizontalMultiLevelHierarchy"/>
    <dgm:cxn modelId="{058537FA-ABDD-43F5-94ED-9D7438EF2310}" type="presParOf" srcId="{09BDD5E1-48DE-4647-9BFD-ACED80AC153C}" destId="{4ADA4E46-DF9A-42F1-8137-F154245C2793}" srcOrd="13" destOrd="0" presId="urn:microsoft.com/office/officeart/2008/layout/HorizontalMultiLevelHierarchy"/>
    <dgm:cxn modelId="{BFD3FFB4-B05A-4767-951F-E42123DF5222}" type="presParOf" srcId="{4ADA4E46-DF9A-42F1-8137-F154245C2793}" destId="{6C6CFB4E-C95F-47F0-AEE1-2D996C17E4D6}" srcOrd="0" destOrd="0" presId="urn:microsoft.com/office/officeart/2008/layout/HorizontalMultiLevelHierarchy"/>
    <dgm:cxn modelId="{EBE039A6-CD1E-4496-8D32-4CFBF92B9D8E}" type="presParOf" srcId="{4ADA4E46-DF9A-42F1-8137-F154245C2793}" destId="{45D533ED-0637-4E46-B052-2A81FF35FC37}" srcOrd="1" destOrd="0" presId="urn:microsoft.com/office/officeart/2008/layout/HorizontalMultiLevelHierarchy"/>
    <dgm:cxn modelId="{0EACEA07-DD1C-460E-92A7-1F4701F2BB95}" type="presParOf" srcId="{09BDD5E1-48DE-4647-9BFD-ACED80AC153C}" destId="{A1C1BFAA-4EA4-4461-A3DF-30BC547DE8B7}" srcOrd="14" destOrd="0" presId="urn:microsoft.com/office/officeart/2008/layout/HorizontalMultiLevelHierarchy"/>
    <dgm:cxn modelId="{C00B4288-BB12-419F-BC4E-5CDF309693A0}" type="presParOf" srcId="{A1C1BFAA-4EA4-4461-A3DF-30BC547DE8B7}" destId="{CB026A08-1E26-4131-9FE1-6AC8E24FC890}" srcOrd="0" destOrd="0" presId="urn:microsoft.com/office/officeart/2008/layout/HorizontalMultiLevelHierarchy"/>
    <dgm:cxn modelId="{18AF665B-E683-425F-AC1A-11CE25EC1567}" type="presParOf" srcId="{09BDD5E1-48DE-4647-9BFD-ACED80AC153C}" destId="{4A1AA536-CE67-4322-BF51-FEF9C5FE5EA7}" srcOrd="15" destOrd="0" presId="urn:microsoft.com/office/officeart/2008/layout/HorizontalMultiLevelHierarchy"/>
    <dgm:cxn modelId="{AF4C31A1-A9A2-40B1-9808-ED770BB006B7}" type="presParOf" srcId="{4A1AA536-CE67-4322-BF51-FEF9C5FE5EA7}" destId="{74F303B0-4E37-43EF-BE5B-879694F1724B}" srcOrd="0" destOrd="0" presId="urn:microsoft.com/office/officeart/2008/layout/HorizontalMultiLevelHierarchy"/>
    <dgm:cxn modelId="{CB29282F-AF47-4F9E-ADC6-AF5C4E1B3527}" type="presParOf" srcId="{4A1AA536-CE67-4322-BF51-FEF9C5FE5EA7}" destId="{45B70B0F-CA8B-4298-A1CA-E1B4E5BB86ED}"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FA6A3DF-DD74-4758-BE28-802B3839DFE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ru-RU"/>
        </a:p>
      </dgm:t>
    </dgm:pt>
    <dgm:pt modelId="{E74B29FC-BAAD-4973-A5E4-D2E9ED9BE8F8}">
      <dgm:prSet phldrT="[Текст]"/>
      <dgm:spPr/>
      <dgm:t>
        <a:bodyPr/>
        <a:lstStyle/>
        <a:p>
          <a:r>
            <a:rPr lang="en-US" dirty="0">
              <a:latin typeface="Times New Roman" panose="02020603050405020304" pitchFamily="18" charset="0"/>
              <a:cs typeface="Times New Roman" panose="02020603050405020304" pitchFamily="18" charset="0"/>
            </a:rPr>
            <a:t>IMKONIYAT (I) </a:t>
          </a:r>
          <a:r>
            <a:rPr lang="en-US" dirty="0" err="1">
              <a:latin typeface="Times New Roman" panose="02020603050405020304" pitchFamily="18" charset="0"/>
              <a:cs typeface="Times New Roman" panose="02020603050405020304" pitchFamily="18" charset="0"/>
            </a:rPr>
            <a:t>uchun</a:t>
          </a:r>
          <a:endParaRPr lang="ru-RU" dirty="0">
            <a:latin typeface="Times New Roman" panose="02020603050405020304" pitchFamily="18" charset="0"/>
            <a:cs typeface="Times New Roman" panose="02020603050405020304" pitchFamily="18" charset="0"/>
          </a:endParaRPr>
        </a:p>
      </dgm:t>
    </dgm:pt>
    <dgm:pt modelId="{1F50DC4B-A8C2-4140-BAA1-2D84610AF5C8}" type="parTrans" cxnId="{DF4CF841-5DC1-4C3C-857B-88EAC9B1BF43}">
      <dgm:prSet/>
      <dgm:spPr/>
      <dgm:t>
        <a:bodyPr/>
        <a:lstStyle/>
        <a:p>
          <a:endParaRPr lang="ru-RU">
            <a:latin typeface="Times New Roman" panose="02020603050405020304" pitchFamily="18" charset="0"/>
            <a:cs typeface="Times New Roman" panose="02020603050405020304" pitchFamily="18" charset="0"/>
          </a:endParaRPr>
        </a:p>
      </dgm:t>
    </dgm:pt>
    <dgm:pt modelId="{5BD88E35-8B8A-4D17-8511-94B4032BD865}" type="sibTrans" cxnId="{DF4CF841-5DC1-4C3C-857B-88EAC9B1BF43}">
      <dgm:prSet/>
      <dgm:spPr/>
      <dgm:t>
        <a:bodyPr/>
        <a:lstStyle/>
        <a:p>
          <a:endParaRPr lang="ru-RU">
            <a:latin typeface="Times New Roman" panose="02020603050405020304" pitchFamily="18" charset="0"/>
            <a:cs typeface="Times New Roman" panose="02020603050405020304" pitchFamily="18" charset="0"/>
          </a:endParaRPr>
        </a:p>
      </dgm:t>
    </dgm:pt>
    <dgm:pt modelId="{E3CBC453-3727-4AE1-842A-2F211B41C55D}">
      <dgm:prSet phldrT="[Текст]"/>
      <dgm:spPr/>
      <dgm:t>
        <a:bodyPr/>
        <a:lstStyle/>
        <a:p>
          <a:r>
            <a:rPr lang="en-US" dirty="0" err="1">
              <a:latin typeface="Times New Roman" panose="02020603050405020304" pitchFamily="18" charset="0"/>
              <a:cs typeface="Times New Roman" panose="02020603050405020304" pitchFamily="18" charset="0"/>
            </a:rPr>
            <a:t>Rejasiz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Profilaktik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ta'mirlashga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ustuvor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ahamiyat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791477-F730-40CE-9FC5-D73BE6EAEFB8}" type="parTrans" cxnId="{5EEB610D-1E23-46CF-81CC-7828E37A5983}">
      <dgm:prSet/>
      <dgm:spPr/>
      <dgm:t>
        <a:bodyPr/>
        <a:lstStyle/>
        <a:p>
          <a:endParaRPr lang="ru-RU">
            <a:latin typeface="Times New Roman" panose="02020603050405020304" pitchFamily="18" charset="0"/>
            <a:cs typeface="Times New Roman" panose="02020603050405020304" pitchFamily="18" charset="0"/>
          </a:endParaRPr>
        </a:p>
      </dgm:t>
    </dgm:pt>
    <dgm:pt modelId="{E7EF932F-D10B-4BCF-8231-98C3734DECD5}" type="sibTrans" cxnId="{5EEB610D-1E23-46CF-81CC-7828E37A5983}">
      <dgm:prSet/>
      <dgm:spPr/>
      <dgm:t>
        <a:bodyPr/>
        <a:lstStyle/>
        <a:p>
          <a:endParaRPr lang="ru-RU">
            <a:latin typeface="Times New Roman" panose="02020603050405020304" pitchFamily="18" charset="0"/>
            <a:cs typeface="Times New Roman" panose="02020603050405020304" pitchFamily="18" charset="0"/>
          </a:endParaRPr>
        </a:p>
      </dgm:t>
    </dgm:pt>
    <dgm:pt modelId="{42002FEF-5A9C-42CA-92A6-DDE5CC5E9F24}">
      <dgm:prSet/>
      <dgm:spPr/>
      <dgm:t>
        <a:bodyPr/>
        <a:lstStyle/>
        <a:p>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kamaytiring</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73E053E-216C-4D3A-A99F-36D0CBFB5E13}" type="parTrans" cxnId="{ED409739-91FF-4767-9753-21E6DDE83DB7}">
      <dgm:prSet/>
      <dgm:spPr/>
      <dgm:t>
        <a:bodyPr/>
        <a:lstStyle/>
        <a:p>
          <a:endParaRPr lang="ru-RU">
            <a:latin typeface="Times New Roman" panose="02020603050405020304" pitchFamily="18" charset="0"/>
            <a:cs typeface="Times New Roman" panose="02020603050405020304" pitchFamily="18" charset="0"/>
          </a:endParaRPr>
        </a:p>
      </dgm:t>
    </dgm:pt>
    <dgm:pt modelId="{11F742BE-B21E-4022-9D35-792B42649109}" type="sibTrans" cxnId="{ED409739-91FF-4767-9753-21E6DDE83DB7}">
      <dgm:prSet/>
      <dgm:spPr/>
      <dgm:t>
        <a:bodyPr/>
        <a:lstStyle/>
        <a:p>
          <a:endParaRPr lang="ru-RU">
            <a:latin typeface="Times New Roman" panose="02020603050405020304" pitchFamily="18" charset="0"/>
            <a:cs typeface="Times New Roman" panose="02020603050405020304" pitchFamily="18" charset="0"/>
          </a:endParaRPr>
        </a:p>
      </dgm:t>
    </dgm:pt>
    <dgm:pt modelId="{6CE8B219-1B46-4B4E-96E1-9F923CF0BA9E}">
      <dgm:prSet/>
      <dgm:spPr/>
      <dgm:t>
        <a:bodyPr/>
        <a:lstStyle/>
        <a:p>
          <a:r>
            <a:rPr lang="en-US">
              <a:latin typeface="Times New Roman" panose="02020603050405020304" pitchFamily="18" charset="0"/>
              <a:cs typeface="Times New Roman" panose="02020603050405020304" pitchFamily="18" charset="0"/>
            </a:rPr>
            <a:t>Maxsus va umumiy sabablarni aniqlang va yo'q qiling.</a:t>
          </a:r>
          <a:endParaRPr lang="ru-RU">
            <a:latin typeface="Times New Roman" panose="02020603050405020304" pitchFamily="18" charset="0"/>
            <a:cs typeface="Times New Roman" panose="02020603050405020304" pitchFamily="18" charset="0"/>
          </a:endParaRPr>
        </a:p>
      </dgm:t>
    </dgm:pt>
    <dgm:pt modelId="{834E28FA-E127-4AE3-876B-BD46A9F6D474}" type="parTrans" cxnId="{FCFE84F8-6D9F-4133-A97A-3EC2158E0844}">
      <dgm:prSet/>
      <dgm:spPr/>
      <dgm:t>
        <a:bodyPr/>
        <a:lstStyle/>
        <a:p>
          <a:endParaRPr lang="ru-RU">
            <a:latin typeface="Times New Roman" panose="02020603050405020304" pitchFamily="18" charset="0"/>
            <a:cs typeface="Times New Roman" panose="02020603050405020304" pitchFamily="18" charset="0"/>
          </a:endParaRPr>
        </a:p>
      </dgm:t>
    </dgm:pt>
    <dgm:pt modelId="{92EF2635-2795-4E51-8215-99699E9E174B}" type="sibTrans" cxnId="{FCFE84F8-6D9F-4133-A97A-3EC2158E0844}">
      <dgm:prSet/>
      <dgm:spPr/>
      <dgm:t>
        <a:bodyPr/>
        <a:lstStyle/>
        <a:p>
          <a:endParaRPr lang="ru-RU">
            <a:latin typeface="Times New Roman" panose="02020603050405020304" pitchFamily="18" charset="0"/>
            <a:cs typeface="Times New Roman" panose="02020603050405020304" pitchFamily="18" charset="0"/>
          </a:endParaRPr>
        </a:p>
      </dgm:t>
    </dgm:pt>
    <dgm:pt modelId="{16A1EA4F-CF75-4696-846A-4258AF0E6F3C}">
      <dgm:prSet/>
      <dgm:spPr/>
      <dgm:t>
        <a:bodyPr/>
        <a:lstStyle/>
        <a:p>
          <a:r>
            <a:rPr lang="en-US">
              <a:latin typeface="Times New Roman" panose="02020603050405020304" pitchFamily="18" charset="0"/>
              <a:cs typeface="Times New Roman" panose="02020603050405020304" pitchFamily="18" charset="0"/>
            </a:rPr>
            <a:t>Nosozliklar orasidagi o’rtacha vaqt, Ta’mirlashlar orasidagi o’rtacha vaqt va boshqa ishonchlilik masalalarini tahlil qilish va yaxshilash.</a:t>
          </a:r>
          <a:endParaRPr lang="ru-RU">
            <a:latin typeface="Times New Roman" panose="02020603050405020304" pitchFamily="18" charset="0"/>
            <a:cs typeface="Times New Roman" panose="02020603050405020304" pitchFamily="18" charset="0"/>
          </a:endParaRPr>
        </a:p>
      </dgm:t>
    </dgm:pt>
    <dgm:pt modelId="{87459A04-075B-4D3C-93B9-E861A3183B8B}" type="parTrans" cxnId="{1869E89B-CB8A-41A7-B55E-4A4A45A2D418}">
      <dgm:prSet/>
      <dgm:spPr/>
      <dgm:t>
        <a:bodyPr/>
        <a:lstStyle/>
        <a:p>
          <a:endParaRPr lang="ru-RU">
            <a:latin typeface="Times New Roman" panose="02020603050405020304" pitchFamily="18" charset="0"/>
            <a:cs typeface="Times New Roman" panose="02020603050405020304" pitchFamily="18" charset="0"/>
          </a:endParaRPr>
        </a:p>
      </dgm:t>
    </dgm:pt>
    <dgm:pt modelId="{538744B4-05F7-4C6E-839E-D12FE534D81B}" type="sibTrans" cxnId="{1869E89B-CB8A-41A7-B55E-4A4A45A2D418}">
      <dgm:prSet/>
      <dgm:spPr/>
      <dgm:t>
        <a:bodyPr/>
        <a:lstStyle/>
        <a:p>
          <a:endParaRPr lang="ru-RU">
            <a:latin typeface="Times New Roman" panose="02020603050405020304" pitchFamily="18" charset="0"/>
            <a:cs typeface="Times New Roman" panose="02020603050405020304" pitchFamily="18" charset="0"/>
          </a:endParaRPr>
        </a:p>
      </dgm:t>
    </dgm:pt>
    <dgm:pt modelId="{21A4C879-42D8-40AB-9F60-C90103F41E15}" type="pres">
      <dgm:prSet presAssocID="{EFA6A3DF-DD74-4758-BE28-802B3839DFE5}" presName="diagram" presStyleCnt="0">
        <dgm:presLayoutVars>
          <dgm:chMax val="1"/>
          <dgm:dir/>
          <dgm:animLvl val="ctr"/>
          <dgm:resizeHandles val="exact"/>
        </dgm:presLayoutVars>
      </dgm:prSet>
      <dgm:spPr/>
    </dgm:pt>
    <dgm:pt modelId="{31C17609-F897-457B-9E69-0799C42FFAD7}" type="pres">
      <dgm:prSet presAssocID="{EFA6A3DF-DD74-4758-BE28-802B3839DFE5}" presName="matrix" presStyleCnt="0"/>
      <dgm:spPr/>
    </dgm:pt>
    <dgm:pt modelId="{B1712924-BDCA-4874-ACCF-51193E22358B}" type="pres">
      <dgm:prSet presAssocID="{EFA6A3DF-DD74-4758-BE28-802B3839DFE5}" presName="tile1" presStyleLbl="node1" presStyleIdx="0" presStyleCnt="4" custLinFactNeighborX="900" custLinFactNeighborY="1101"/>
      <dgm:spPr/>
    </dgm:pt>
    <dgm:pt modelId="{4682DD1E-BF02-41D3-9322-1B0E2070527A}" type="pres">
      <dgm:prSet presAssocID="{EFA6A3DF-DD74-4758-BE28-802B3839DFE5}" presName="tile1text" presStyleLbl="node1" presStyleIdx="0" presStyleCnt="4">
        <dgm:presLayoutVars>
          <dgm:chMax val="0"/>
          <dgm:chPref val="0"/>
          <dgm:bulletEnabled val="1"/>
        </dgm:presLayoutVars>
      </dgm:prSet>
      <dgm:spPr/>
    </dgm:pt>
    <dgm:pt modelId="{82063A8A-2F85-46EB-9802-7CFEBFCEAA1B}" type="pres">
      <dgm:prSet presAssocID="{EFA6A3DF-DD74-4758-BE28-802B3839DFE5}" presName="tile2" presStyleLbl="node1" presStyleIdx="1" presStyleCnt="4" custLinFactNeighborX="514" custLinFactNeighborY="0"/>
      <dgm:spPr/>
    </dgm:pt>
    <dgm:pt modelId="{17EEE725-DD4C-447C-94F4-18EEF281C85B}" type="pres">
      <dgm:prSet presAssocID="{EFA6A3DF-DD74-4758-BE28-802B3839DFE5}" presName="tile2text" presStyleLbl="node1" presStyleIdx="1" presStyleCnt="4">
        <dgm:presLayoutVars>
          <dgm:chMax val="0"/>
          <dgm:chPref val="0"/>
          <dgm:bulletEnabled val="1"/>
        </dgm:presLayoutVars>
      </dgm:prSet>
      <dgm:spPr/>
    </dgm:pt>
    <dgm:pt modelId="{C55BDD49-0D00-4650-9C63-2B02618B3BF9}" type="pres">
      <dgm:prSet presAssocID="{EFA6A3DF-DD74-4758-BE28-802B3839DFE5}" presName="tile3" presStyleLbl="node1" presStyleIdx="2" presStyleCnt="4"/>
      <dgm:spPr/>
    </dgm:pt>
    <dgm:pt modelId="{D03716C6-45E9-4B8E-905B-7821D8D9D42B}" type="pres">
      <dgm:prSet presAssocID="{EFA6A3DF-DD74-4758-BE28-802B3839DFE5}" presName="tile3text" presStyleLbl="node1" presStyleIdx="2" presStyleCnt="4">
        <dgm:presLayoutVars>
          <dgm:chMax val="0"/>
          <dgm:chPref val="0"/>
          <dgm:bulletEnabled val="1"/>
        </dgm:presLayoutVars>
      </dgm:prSet>
      <dgm:spPr/>
    </dgm:pt>
    <dgm:pt modelId="{B5E388B5-C840-4CE1-89A5-58772B6E150A}" type="pres">
      <dgm:prSet presAssocID="{EFA6A3DF-DD74-4758-BE28-802B3839DFE5}" presName="tile4" presStyleLbl="node1" presStyleIdx="3" presStyleCnt="4"/>
      <dgm:spPr/>
    </dgm:pt>
    <dgm:pt modelId="{5119B84A-D691-4532-87E1-FDA133E3B967}" type="pres">
      <dgm:prSet presAssocID="{EFA6A3DF-DD74-4758-BE28-802B3839DFE5}" presName="tile4text" presStyleLbl="node1" presStyleIdx="3" presStyleCnt="4">
        <dgm:presLayoutVars>
          <dgm:chMax val="0"/>
          <dgm:chPref val="0"/>
          <dgm:bulletEnabled val="1"/>
        </dgm:presLayoutVars>
      </dgm:prSet>
      <dgm:spPr/>
    </dgm:pt>
    <dgm:pt modelId="{F65B7EB2-DF31-4D2D-8CAA-68209C7053A8}" type="pres">
      <dgm:prSet presAssocID="{EFA6A3DF-DD74-4758-BE28-802B3839DFE5}" presName="centerTile" presStyleLbl="fgShp" presStyleIdx="0" presStyleCnt="1">
        <dgm:presLayoutVars>
          <dgm:chMax val="0"/>
          <dgm:chPref val="0"/>
        </dgm:presLayoutVars>
      </dgm:prSet>
      <dgm:spPr/>
    </dgm:pt>
  </dgm:ptLst>
  <dgm:cxnLst>
    <dgm:cxn modelId="{5EEB610D-1E23-46CF-81CC-7828E37A5983}" srcId="{E74B29FC-BAAD-4973-A5E4-D2E9ED9BE8F8}" destId="{E3CBC453-3727-4AE1-842A-2F211B41C55D}" srcOrd="0" destOrd="0" parTransId="{41791477-F730-40CE-9FC5-D73BE6EAEFB8}" sibTransId="{E7EF932F-D10B-4BCF-8231-98C3734DECD5}"/>
    <dgm:cxn modelId="{A432C312-A5D9-4386-990B-69435A3F8956}" type="presOf" srcId="{42002FEF-5A9C-42CA-92A6-DDE5CC5E9F24}" destId="{82063A8A-2F85-46EB-9802-7CFEBFCEAA1B}" srcOrd="0" destOrd="0" presId="urn:microsoft.com/office/officeart/2005/8/layout/matrix1"/>
    <dgm:cxn modelId="{9D691B16-E3B6-46FC-906C-3DD3CB7DDA6E}" type="presOf" srcId="{16A1EA4F-CF75-4696-846A-4258AF0E6F3C}" destId="{B5E388B5-C840-4CE1-89A5-58772B6E150A}" srcOrd="0" destOrd="0" presId="urn:microsoft.com/office/officeart/2005/8/layout/matrix1"/>
    <dgm:cxn modelId="{218F2F2A-5A7F-43EE-BF30-0812CBB37B68}" type="presOf" srcId="{EFA6A3DF-DD74-4758-BE28-802B3839DFE5}" destId="{21A4C879-42D8-40AB-9F60-C90103F41E15}" srcOrd="0" destOrd="0" presId="urn:microsoft.com/office/officeart/2005/8/layout/matrix1"/>
    <dgm:cxn modelId="{ED409739-91FF-4767-9753-21E6DDE83DB7}" srcId="{E74B29FC-BAAD-4973-A5E4-D2E9ED9BE8F8}" destId="{42002FEF-5A9C-42CA-92A6-DDE5CC5E9F24}" srcOrd="1" destOrd="0" parTransId="{173E053E-216C-4D3A-A99F-36D0CBFB5E13}" sibTransId="{11F742BE-B21E-4022-9D35-792B42649109}"/>
    <dgm:cxn modelId="{DF4CF841-5DC1-4C3C-857B-88EAC9B1BF43}" srcId="{EFA6A3DF-DD74-4758-BE28-802B3839DFE5}" destId="{E74B29FC-BAAD-4973-A5E4-D2E9ED9BE8F8}" srcOrd="0" destOrd="0" parTransId="{1F50DC4B-A8C2-4140-BAA1-2D84610AF5C8}" sibTransId="{5BD88E35-8B8A-4D17-8511-94B4032BD865}"/>
    <dgm:cxn modelId="{9207D246-2A93-4472-9C8A-FBF812619FFC}" type="presOf" srcId="{16A1EA4F-CF75-4696-846A-4258AF0E6F3C}" destId="{5119B84A-D691-4532-87E1-FDA133E3B967}" srcOrd="1" destOrd="0" presId="urn:microsoft.com/office/officeart/2005/8/layout/matrix1"/>
    <dgm:cxn modelId="{CDB58578-B767-4B02-9CE5-35EC2237C364}" type="presOf" srcId="{E74B29FC-BAAD-4973-A5E4-D2E9ED9BE8F8}" destId="{F65B7EB2-DF31-4D2D-8CAA-68209C7053A8}" srcOrd="0" destOrd="0" presId="urn:microsoft.com/office/officeart/2005/8/layout/matrix1"/>
    <dgm:cxn modelId="{B5226B95-1EB3-4FB8-97EE-BA344A73AA0E}" type="presOf" srcId="{6CE8B219-1B46-4B4E-96E1-9F923CF0BA9E}" destId="{C55BDD49-0D00-4650-9C63-2B02618B3BF9}" srcOrd="0" destOrd="0" presId="urn:microsoft.com/office/officeart/2005/8/layout/matrix1"/>
    <dgm:cxn modelId="{1869E89B-CB8A-41A7-B55E-4A4A45A2D418}" srcId="{E74B29FC-BAAD-4973-A5E4-D2E9ED9BE8F8}" destId="{16A1EA4F-CF75-4696-846A-4258AF0E6F3C}" srcOrd="3" destOrd="0" parTransId="{87459A04-075B-4D3C-93B9-E861A3183B8B}" sibTransId="{538744B4-05F7-4C6E-839E-D12FE534D81B}"/>
    <dgm:cxn modelId="{6685DFB4-EDD4-4A56-87DE-B474543A3CC2}" type="presOf" srcId="{6CE8B219-1B46-4B4E-96E1-9F923CF0BA9E}" destId="{D03716C6-45E9-4B8E-905B-7821D8D9D42B}" srcOrd="1" destOrd="0" presId="urn:microsoft.com/office/officeart/2005/8/layout/matrix1"/>
    <dgm:cxn modelId="{01DD21C0-BA08-4359-8EF8-96443E04EBA5}" type="presOf" srcId="{E3CBC453-3727-4AE1-842A-2F211B41C55D}" destId="{4682DD1E-BF02-41D3-9322-1B0E2070527A}" srcOrd="1" destOrd="0" presId="urn:microsoft.com/office/officeart/2005/8/layout/matrix1"/>
    <dgm:cxn modelId="{06B1EAC1-0D84-4120-AAAE-EA5B224D5D52}" type="presOf" srcId="{42002FEF-5A9C-42CA-92A6-DDE5CC5E9F24}" destId="{17EEE725-DD4C-447C-94F4-18EEF281C85B}" srcOrd="1" destOrd="0" presId="urn:microsoft.com/office/officeart/2005/8/layout/matrix1"/>
    <dgm:cxn modelId="{9AC232E9-A384-4BBE-AD57-01E90C919714}" type="presOf" srcId="{E3CBC453-3727-4AE1-842A-2F211B41C55D}" destId="{B1712924-BDCA-4874-ACCF-51193E22358B}" srcOrd="0" destOrd="0" presId="urn:microsoft.com/office/officeart/2005/8/layout/matrix1"/>
    <dgm:cxn modelId="{FCFE84F8-6D9F-4133-A97A-3EC2158E0844}" srcId="{E74B29FC-BAAD-4973-A5E4-D2E9ED9BE8F8}" destId="{6CE8B219-1B46-4B4E-96E1-9F923CF0BA9E}" srcOrd="2" destOrd="0" parTransId="{834E28FA-E127-4AE3-876B-BD46A9F6D474}" sibTransId="{92EF2635-2795-4E51-8215-99699E9E174B}"/>
    <dgm:cxn modelId="{CF9723B1-7E9A-4571-B9F8-15EBBB4D4883}" type="presParOf" srcId="{21A4C879-42D8-40AB-9F60-C90103F41E15}" destId="{31C17609-F897-457B-9E69-0799C42FFAD7}" srcOrd="0" destOrd="0" presId="urn:microsoft.com/office/officeart/2005/8/layout/matrix1"/>
    <dgm:cxn modelId="{D9592F0F-EF63-4498-A2F7-9E2954FC9481}" type="presParOf" srcId="{31C17609-F897-457B-9E69-0799C42FFAD7}" destId="{B1712924-BDCA-4874-ACCF-51193E22358B}" srcOrd="0" destOrd="0" presId="urn:microsoft.com/office/officeart/2005/8/layout/matrix1"/>
    <dgm:cxn modelId="{BC1F5A5C-DD4C-4FF1-AFAD-7CC938DBA315}" type="presParOf" srcId="{31C17609-F897-457B-9E69-0799C42FFAD7}" destId="{4682DD1E-BF02-41D3-9322-1B0E2070527A}" srcOrd="1" destOrd="0" presId="urn:microsoft.com/office/officeart/2005/8/layout/matrix1"/>
    <dgm:cxn modelId="{0F883F81-0B0D-49B1-980A-A04CAF7ADE5A}" type="presParOf" srcId="{31C17609-F897-457B-9E69-0799C42FFAD7}" destId="{82063A8A-2F85-46EB-9802-7CFEBFCEAA1B}" srcOrd="2" destOrd="0" presId="urn:microsoft.com/office/officeart/2005/8/layout/matrix1"/>
    <dgm:cxn modelId="{B9FF5597-7C07-446D-8A27-109235BD8BFC}" type="presParOf" srcId="{31C17609-F897-457B-9E69-0799C42FFAD7}" destId="{17EEE725-DD4C-447C-94F4-18EEF281C85B}" srcOrd="3" destOrd="0" presId="urn:microsoft.com/office/officeart/2005/8/layout/matrix1"/>
    <dgm:cxn modelId="{91FA70AF-77BE-4776-A930-676A52BBC7A8}" type="presParOf" srcId="{31C17609-F897-457B-9E69-0799C42FFAD7}" destId="{C55BDD49-0D00-4650-9C63-2B02618B3BF9}" srcOrd="4" destOrd="0" presId="urn:microsoft.com/office/officeart/2005/8/layout/matrix1"/>
    <dgm:cxn modelId="{3B9C079A-4DB9-4544-815B-8C2CDA1C2DCB}" type="presParOf" srcId="{31C17609-F897-457B-9E69-0799C42FFAD7}" destId="{D03716C6-45E9-4B8E-905B-7821D8D9D42B}" srcOrd="5" destOrd="0" presId="urn:microsoft.com/office/officeart/2005/8/layout/matrix1"/>
    <dgm:cxn modelId="{1B09E296-E971-4AA4-B5AF-9D60FE448CA1}" type="presParOf" srcId="{31C17609-F897-457B-9E69-0799C42FFAD7}" destId="{B5E388B5-C840-4CE1-89A5-58772B6E150A}" srcOrd="6" destOrd="0" presId="urn:microsoft.com/office/officeart/2005/8/layout/matrix1"/>
    <dgm:cxn modelId="{F1C04F96-27E6-4825-A169-1D207D5F865D}" type="presParOf" srcId="{31C17609-F897-457B-9E69-0799C42FFAD7}" destId="{5119B84A-D691-4532-87E1-FDA133E3B967}" srcOrd="7" destOrd="0" presId="urn:microsoft.com/office/officeart/2005/8/layout/matrix1"/>
    <dgm:cxn modelId="{A337BF6E-707A-4B79-908C-54D22E86ED05}" type="presParOf" srcId="{21A4C879-42D8-40AB-9F60-C90103F41E15}" destId="{F65B7EB2-DF31-4D2D-8CAA-68209C7053A8}"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AC0712E-F68E-439F-9959-62A0E223F2AA}" type="doc">
      <dgm:prSet loTypeId="urn:microsoft.com/office/officeart/2005/8/layout/cycle3" loCatId="cycle" qsTypeId="urn:microsoft.com/office/officeart/2005/8/quickstyle/simple1" qsCatId="simple" csTypeId="urn:microsoft.com/office/officeart/2005/8/colors/colorful4" csCatId="colorful" phldr="1"/>
      <dgm:spPr/>
      <dgm:t>
        <a:bodyPr/>
        <a:lstStyle/>
        <a:p>
          <a:endParaRPr lang="ru-RU"/>
        </a:p>
      </dgm:t>
    </dgm:pt>
    <dgm:pt modelId="{02F0085B-36C1-4243-AB57-8172645BE8FC}">
      <dgm:prSet/>
      <dgm:spPr/>
      <dgm:t>
        <a:bodyPr/>
        <a:lstStyle/>
        <a:p>
          <a:r>
            <a:rPr lang="en-US" dirty="0">
              <a:solidFill>
                <a:schemeClr val="tx1"/>
              </a:solidFill>
              <a:latin typeface="Times New Roman" panose="02020603050405020304" pitchFamily="18" charset="0"/>
              <a:cs typeface="Times New Roman" panose="02020603050405020304" pitchFamily="18" charset="0"/>
            </a:rPr>
            <a:t>Ideal </a:t>
          </a:r>
          <a:r>
            <a:rPr lang="en-US" dirty="0" err="1">
              <a:solidFill>
                <a:schemeClr val="tx1"/>
              </a:solidFill>
              <a:latin typeface="Times New Roman" panose="02020603050405020304" pitchFamily="18" charset="0"/>
              <a:cs typeface="Times New Roman" panose="02020603050405020304" pitchFamily="18" charset="0"/>
            </a:rPr>
            <a:t>tsikl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vaqtini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cheklash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yaxshilang</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6259CB61-032C-4AD1-AF85-3B27E62B2FFC}" type="parTrans" cxnId="{22F8FC0B-B824-4F39-B788-3BD7C9ECE59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DC73368-8B1C-48D1-B870-85DC22187902}" type="sibTrans" cxnId="{22F8FC0B-B824-4F39-B788-3BD7C9ECE59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E2CA6C7-F449-4897-AA07-B1C542836CD7}">
      <dgm:prSet/>
      <dgm:spPr/>
      <dgm:t>
        <a:bodyPr/>
        <a:lstStyle/>
        <a:p>
          <a:r>
            <a:rPr lang="en-US">
              <a:solidFill>
                <a:schemeClr val="tx1"/>
              </a:solidFill>
              <a:latin typeface="Times New Roman" panose="02020603050405020304" pitchFamily="18" charset="0"/>
              <a:cs typeface="Times New Roman" panose="02020603050405020304" pitchFamily="18" charset="0"/>
            </a:rPr>
            <a:t>Asl Takt vaqtini aniqlang va Taktni, shuningdek, aylanish vaqtini yaxshilang.</a:t>
          </a:r>
          <a:endParaRPr lang="ru-RU">
            <a:solidFill>
              <a:schemeClr val="tx1"/>
            </a:solidFill>
            <a:latin typeface="Times New Roman" panose="02020603050405020304" pitchFamily="18" charset="0"/>
            <a:cs typeface="Times New Roman" panose="02020603050405020304" pitchFamily="18" charset="0"/>
          </a:endParaRPr>
        </a:p>
      </dgm:t>
    </dgm:pt>
    <dgm:pt modelId="{656E8A62-A777-4666-B2AB-E3F49FAA4EAB}" type="parTrans" cxnId="{F2FC24B3-19CF-4634-933F-154CD855900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62D47A0-7090-4921-BF11-EA4DBB38FC1B}" type="sibTrans" cxnId="{F2FC24B3-19CF-4634-933F-154CD855900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D28ACD7-C432-47CD-BAAC-ACE751C31DB7}">
      <dgm:prSet/>
      <dgm:spPr/>
      <dgm:t>
        <a:bodyPr/>
        <a:lstStyle/>
        <a:p>
          <a:r>
            <a:rPr lang="en-US">
              <a:solidFill>
                <a:schemeClr val="tx1"/>
              </a:solidFill>
              <a:latin typeface="Times New Roman" panose="02020603050405020304" pitchFamily="18" charset="0"/>
              <a:cs typeface="Times New Roman" panose="02020603050405020304" pitchFamily="18" charset="0"/>
            </a:rPr>
            <a:t>Bo'shliqni aniqlash va yopish uchun tegishli resurslarni tayinlang.</a:t>
          </a:r>
          <a:endParaRPr lang="ru-RU">
            <a:solidFill>
              <a:schemeClr val="tx1"/>
            </a:solidFill>
            <a:latin typeface="Times New Roman" panose="02020603050405020304" pitchFamily="18" charset="0"/>
            <a:cs typeface="Times New Roman" panose="02020603050405020304" pitchFamily="18" charset="0"/>
          </a:endParaRPr>
        </a:p>
      </dgm:t>
    </dgm:pt>
    <dgm:pt modelId="{454C120D-D7B2-40F0-AAE4-E32E1140E9FC}" type="parTrans" cxnId="{3A0528F4-DB08-442C-A806-76452E7A1B6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01A01A8-EF29-4015-BCE9-C5A03610853D}" type="sibTrans" cxnId="{3A0528F4-DB08-442C-A806-76452E7A1B6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CA109DC-705D-4068-AEF2-6ECA387FABD4}">
      <dgm:prSet/>
      <dgm:spPr/>
      <dgm:t>
        <a:bodyPr/>
        <a:lstStyle/>
        <a:p>
          <a:r>
            <a:rPr lang="en-US">
              <a:solidFill>
                <a:schemeClr val="tx1"/>
              </a:solidFill>
              <a:latin typeface="Times New Roman" panose="02020603050405020304" pitchFamily="18" charset="0"/>
              <a:cs typeface="Times New Roman" panose="02020603050405020304" pitchFamily="18" charset="0"/>
            </a:rPr>
            <a:t>Tegishli operatorlar yoki jarayon oqimlari bilan nomutanosiblik operatsiyalari bo'shlig'ini aniqlang va yoping.</a:t>
          </a:r>
          <a:endParaRPr lang="ru-RU">
            <a:solidFill>
              <a:schemeClr val="tx1"/>
            </a:solidFill>
            <a:latin typeface="Times New Roman" panose="02020603050405020304" pitchFamily="18" charset="0"/>
            <a:cs typeface="Times New Roman" panose="02020603050405020304" pitchFamily="18" charset="0"/>
          </a:endParaRPr>
        </a:p>
      </dgm:t>
    </dgm:pt>
    <dgm:pt modelId="{C62A4C65-E81A-47A8-B5EF-00242EF8EE69}" type="parTrans" cxnId="{92DCA7B6-0CAD-4409-8846-60E61C0725B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A7CAD2C-9123-4324-820D-7BE7045F60E1}" type="sibTrans" cxnId="{92DCA7B6-0CAD-4409-8846-60E61C0725B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C1B2A7B-AC0E-41A7-BB38-4EFCABDA2466}">
      <dgm:prSet/>
      <dgm:spPr/>
      <dgm:t>
        <a:bodyPr/>
        <a:lstStyle/>
        <a:p>
          <a:r>
            <a:rPr lang="en-US">
              <a:solidFill>
                <a:schemeClr val="tx1"/>
              </a:solidFill>
              <a:latin typeface="Times New Roman" panose="02020603050405020304" pitchFamily="18" charset="0"/>
              <a:cs typeface="Times New Roman" panose="02020603050405020304" pitchFamily="18" charset="0"/>
            </a:rPr>
            <a:t>Har qanday foydasiz operatsiyalarni aniqlang va ularni standartlashtiring.</a:t>
          </a:r>
          <a:endParaRPr lang="ru-RU">
            <a:solidFill>
              <a:schemeClr val="tx1"/>
            </a:solidFill>
            <a:latin typeface="Times New Roman" panose="02020603050405020304" pitchFamily="18" charset="0"/>
            <a:cs typeface="Times New Roman" panose="02020603050405020304" pitchFamily="18" charset="0"/>
          </a:endParaRPr>
        </a:p>
      </dgm:t>
    </dgm:pt>
    <dgm:pt modelId="{3B1193BD-A008-46C2-BF77-D396CBF0384D}" type="parTrans" cxnId="{715B6B52-F6C4-4738-ADC9-82D5AF4FC0E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B34320A-616D-4904-8F9B-CA7488C93587}" type="sibTrans" cxnId="{715B6B52-F6C4-4738-ADC9-82D5AF4FC0E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14F3FBD-CD3D-47AB-B5E1-87CFBFFA0CE8}" type="pres">
      <dgm:prSet presAssocID="{4AC0712E-F68E-439F-9959-62A0E223F2AA}" presName="Name0" presStyleCnt="0">
        <dgm:presLayoutVars>
          <dgm:dir/>
          <dgm:resizeHandles val="exact"/>
        </dgm:presLayoutVars>
      </dgm:prSet>
      <dgm:spPr/>
    </dgm:pt>
    <dgm:pt modelId="{9C0244E9-3472-4128-82EE-11811F76B286}" type="pres">
      <dgm:prSet presAssocID="{4AC0712E-F68E-439F-9959-62A0E223F2AA}" presName="cycle" presStyleCnt="0"/>
      <dgm:spPr/>
    </dgm:pt>
    <dgm:pt modelId="{EDA14FDE-1339-4A3B-91D0-86A0F43595F1}" type="pres">
      <dgm:prSet presAssocID="{02F0085B-36C1-4243-AB57-8172645BE8FC}" presName="nodeFirstNode" presStyleLbl="node1" presStyleIdx="0" presStyleCnt="5">
        <dgm:presLayoutVars>
          <dgm:bulletEnabled val="1"/>
        </dgm:presLayoutVars>
      </dgm:prSet>
      <dgm:spPr/>
    </dgm:pt>
    <dgm:pt modelId="{A8E491DD-EFA4-48C7-AD8D-93F842B2CC9B}" type="pres">
      <dgm:prSet presAssocID="{1DC73368-8B1C-48D1-B870-85DC22187902}" presName="sibTransFirstNode" presStyleLbl="bgShp" presStyleIdx="0" presStyleCnt="1"/>
      <dgm:spPr/>
    </dgm:pt>
    <dgm:pt modelId="{3261A343-91D2-4BF4-A3AD-89AF581E006F}" type="pres">
      <dgm:prSet presAssocID="{3E2CA6C7-F449-4897-AA07-B1C542836CD7}" presName="nodeFollowingNodes" presStyleLbl="node1" presStyleIdx="1" presStyleCnt="5">
        <dgm:presLayoutVars>
          <dgm:bulletEnabled val="1"/>
        </dgm:presLayoutVars>
      </dgm:prSet>
      <dgm:spPr/>
    </dgm:pt>
    <dgm:pt modelId="{FDAE83B1-DA68-4177-B2F9-24D242BD9C71}" type="pres">
      <dgm:prSet presAssocID="{DD28ACD7-C432-47CD-BAAC-ACE751C31DB7}" presName="nodeFollowingNodes" presStyleLbl="node1" presStyleIdx="2" presStyleCnt="5" custRadScaleRad="113589" custRadScaleInc="-25580">
        <dgm:presLayoutVars>
          <dgm:bulletEnabled val="1"/>
        </dgm:presLayoutVars>
      </dgm:prSet>
      <dgm:spPr/>
    </dgm:pt>
    <dgm:pt modelId="{94EB9015-4E4F-4BFB-8A71-A60AAB4976F4}" type="pres">
      <dgm:prSet presAssocID="{7CA109DC-705D-4068-AEF2-6ECA387FABD4}" presName="nodeFollowingNodes" presStyleLbl="node1" presStyleIdx="3" presStyleCnt="5" custRadScaleRad="109066" custRadScaleInc="22369">
        <dgm:presLayoutVars>
          <dgm:bulletEnabled val="1"/>
        </dgm:presLayoutVars>
      </dgm:prSet>
      <dgm:spPr/>
    </dgm:pt>
    <dgm:pt modelId="{80F81BA1-1401-438B-8886-9798CB0CEEB5}" type="pres">
      <dgm:prSet presAssocID="{AC1B2A7B-AC0E-41A7-BB38-4EFCABDA2466}" presName="nodeFollowingNodes" presStyleLbl="node1" presStyleIdx="4" presStyleCnt="5">
        <dgm:presLayoutVars>
          <dgm:bulletEnabled val="1"/>
        </dgm:presLayoutVars>
      </dgm:prSet>
      <dgm:spPr/>
    </dgm:pt>
  </dgm:ptLst>
  <dgm:cxnLst>
    <dgm:cxn modelId="{93DDAE04-9801-4A0A-978B-EA89BC394712}" type="presOf" srcId="{7CA109DC-705D-4068-AEF2-6ECA387FABD4}" destId="{94EB9015-4E4F-4BFB-8A71-A60AAB4976F4}" srcOrd="0" destOrd="0" presId="urn:microsoft.com/office/officeart/2005/8/layout/cycle3"/>
    <dgm:cxn modelId="{22F8FC0B-B824-4F39-B788-3BD7C9ECE593}" srcId="{4AC0712E-F68E-439F-9959-62A0E223F2AA}" destId="{02F0085B-36C1-4243-AB57-8172645BE8FC}" srcOrd="0" destOrd="0" parTransId="{6259CB61-032C-4AD1-AF85-3B27E62B2FFC}" sibTransId="{1DC73368-8B1C-48D1-B870-85DC22187902}"/>
    <dgm:cxn modelId="{1173BB1C-1E11-49A0-A3DE-8A6CD4284B60}" type="presOf" srcId="{AC1B2A7B-AC0E-41A7-BB38-4EFCABDA2466}" destId="{80F81BA1-1401-438B-8886-9798CB0CEEB5}" srcOrd="0" destOrd="0" presId="urn:microsoft.com/office/officeart/2005/8/layout/cycle3"/>
    <dgm:cxn modelId="{3E521A2C-C2DF-4571-B293-6975EEC3D5EF}" type="presOf" srcId="{DD28ACD7-C432-47CD-BAAC-ACE751C31DB7}" destId="{FDAE83B1-DA68-4177-B2F9-24D242BD9C71}" srcOrd="0" destOrd="0" presId="urn:microsoft.com/office/officeart/2005/8/layout/cycle3"/>
    <dgm:cxn modelId="{74BB7433-738B-43F5-A9C1-D060644C4F4D}" type="presOf" srcId="{1DC73368-8B1C-48D1-B870-85DC22187902}" destId="{A8E491DD-EFA4-48C7-AD8D-93F842B2CC9B}" srcOrd="0" destOrd="0" presId="urn:microsoft.com/office/officeart/2005/8/layout/cycle3"/>
    <dgm:cxn modelId="{715B6B52-F6C4-4738-ADC9-82D5AF4FC0E3}" srcId="{4AC0712E-F68E-439F-9959-62A0E223F2AA}" destId="{AC1B2A7B-AC0E-41A7-BB38-4EFCABDA2466}" srcOrd="4" destOrd="0" parTransId="{3B1193BD-A008-46C2-BF77-D396CBF0384D}" sibTransId="{AB34320A-616D-4904-8F9B-CA7488C93587}"/>
    <dgm:cxn modelId="{0917288A-D8F1-40D1-9006-D66678EFC85F}" type="presOf" srcId="{3E2CA6C7-F449-4897-AA07-B1C542836CD7}" destId="{3261A343-91D2-4BF4-A3AD-89AF581E006F}" srcOrd="0" destOrd="0" presId="urn:microsoft.com/office/officeart/2005/8/layout/cycle3"/>
    <dgm:cxn modelId="{F2FC24B3-19CF-4634-933F-154CD855900A}" srcId="{4AC0712E-F68E-439F-9959-62A0E223F2AA}" destId="{3E2CA6C7-F449-4897-AA07-B1C542836CD7}" srcOrd="1" destOrd="0" parTransId="{656E8A62-A777-4666-B2AB-E3F49FAA4EAB}" sibTransId="{A62D47A0-7090-4921-BF11-EA4DBB38FC1B}"/>
    <dgm:cxn modelId="{264E10B4-EA42-4A5D-9D15-DB457D27D7CF}" type="presOf" srcId="{02F0085B-36C1-4243-AB57-8172645BE8FC}" destId="{EDA14FDE-1339-4A3B-91D0-86A0F43595F1}" srcOrd="0" destOrd="0" presId="urn:microsoft.com/office/officeart/2005/8/layout/cycle3"/>
    <dgm:cxn modelId="{CC51EEB4-D3EB-4E07-95B1-3B600ED62A7C}" type="presOf" srcId="{4AC0712E-F68E-439F-9959-62A0E223F2AA}" destId="{714F3FBD-CD3D-47AB-B5E1-87CFBFFA0CE8}" srcOrd="0" destOrd="0" presId="urn:microsoft.com/office/officeart/2005/8/layout/cycle3"/>
    <dgm:cxn modelId="{92DCA7B6-0CAD-4409-8846-60E61C0725B2}" srcId="{4AC0712E-F68E-439F-9959-62A0E223F2AA}" destId="{7CA109DC-705D-4068-AEF2-6ECA387FABD4}" srcOrd="3" destOrd="0" parTransId="{C62A4C65-E81A-47A8-B5EF-00242EF8EE69}" sibTransId="{FA7CAD2C-9123-4324-820D-7BE7045F60E1}"/>
    <dgm:cxn modelId="{3A0528F4-DB08-442C-A806-76452E7A1B65}" srcId="{4AC0712E-F68E-439F-9959-62A0E223F2AA}" destId="{DD28ACD7-C432-47CD-BAAC-ACE751C31DB7}" srcOrd="2" destOrd="0" parTransId="{454C120D-D7B2-40F0-AAE4-E32E1140E9FC}" sibTransId="{301A01A8-EF29-4015-BCE9-C5A03610853D}"/>
    <dgm:cxn modelId="{8FB4AB15-71FA-47E7-8FFB-9BB14597B861}" type="presParOf" srcId="{714F3FBD-CD3D-47AB-B5E1-87CFBFFA0CE8}" destId="{9C0244E9-3472-4128-82EE-11811F76B286}" srcOrd="0" destOrd="0" presId="urn:microsoft.com/office/officeart/2005/8/layout/cycle3"/>
    <dgm:cxn modelId="{E84CB14F-F986-433D-B6BD-35E967B4437B}" type="presParOf" srcId="{9C0244E9-3472-4128-82EE-11811F76B286}" destId="{EDA14FDE-1339-4A3B-91D0-86A0F43595F1}" srcOrd="0" destOrd="0" presId="urn:microsoft.com/office/officeart/2005/8/layout/cycle3"/>
    <dgm:cxn modelId="{5AC31F74-2C03-4900-A18E-8DEC9C395528}" type="presParOf" srcId="{9C0244E9-3472-4128-82EE-11811F76B286}" destId="{A8E491DD-EFA4-48C7-AD8D-93F842B2CC9B}" srcOrd="1" destOrd="0" presId="urn:microsoft.com/office/officeart/2005/8/layout/cycle3"/>
    <dgm:cxn modelId="{C05B0188-5CA0-4BDB-9086-A87016C92D4F}" type="presParOf" srcId="{9C0244E9-3472-4128-82EE-11811F76B286}" destId="{3261A343-91D2-4BF4-A3AD-89AF581E006F}" srcOrd="2" destOrd="0" presId="urn:microsoft.com/office/officeart/2005/8/layout/cycle3"/>
    <dgm:cxn modelId="{1DC83B8B-6606-4A1C-8175-BFE9A81DAB0A}" type="presParOf" srcId="{9C0244E9-3472-4128-82EE-11811F76B286}" destId="{FDAE83B1-DA68-4177-B2F9-24D242BD9C71}" srcOrd="3" destOrd="0" presId="urn:microsoft.com/office/officeart/2005/8/layout/cycle3"/>
    <dgm:cxn modelId="{12752616-6F56-49CC-8EF8-499A2A8A2440}" type="presParOf" srcId="{9C0244E9-3472-4128-82EE-11811F76B286}" destId="{94EB9015-4E4F-4BFB-8A71-A60AAB4976F4}" srcOrd="4" destOrd="0" presId="urn:microsoft.com/office/officeart/2005/8/layout/cycle3"/>
    <dgm:cxn modelId="{4F202046-6212-4DA8-9089-068BEAA4A497}" type="presParOf" srcId="{9C0244E9-3472-4128-82EE-11811F76B286}" destId="{80F81BA1-1401-438B-8886-9798CB0CEEB5}"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AC0712E-F68E-439F-9959-62A0E223F2AA}" type="doc">
      <dgm:prSet loTypeId="urn:microsoft.com/office/officeart/2005/8/layout/cycle3" loCatId="cycle" qsTypeId="urn:microsoft.com/office/officeart/2005/8/quickstyle/simple1" qsCatId="simple" csTypeId="urn:microsoft.com/office/officeart/2005/8/colors/colorful4" csCatId="colorful" phldr="1"/>
      <dgm:spPr/>
      <dgm:t>
        <a:bodyPr/>
        <a:lstStyle/>
        <a:p>
          <a:endParaRPr lang="ru-RU"/>
        </a:p>
      </dgm:t>
    </dgm:pt>
    <dgm:pt modelId="{F74EA408-9267-4A18-8F86-4F45E62D40D5}">
      <dgm:prSet/>
      <dgm:spPr/>
      <dgm:t>
        <a:bodyPr/>
        <a:lstStyle/>
        <a:p>
          <a:r>
            <a:rPr lang="en-US">
              <a:solidFill>
                <a:schemeClr val="tx1"/>
              </a:solidFill>
              <a:latin typeface="Times New Roman" panose="02020603050405020304" pitchFamily="18" charset="0"/>
              <a:cs typeface="Times New Roman" panose="02020603050405020304" pitchFamily="18" charset="0"/>
            </a:rPr>
            <a:t>Yo’qotishlarni aniqlash, o'lchash va yaxshilash va qayta ishlash.</a:t>
          </a:r>
          <a:endParaRPr lang="ru-RU">
            <a:solidFill>
              <a:schemeClr val="tx1"/>
            </a:solidFill>
            <a:latin typeface="Times New Roman" panose="02020603050405020304" pitchFamily="18" charset="0"/>
            <a:cs typeface="Times New Roman" panose="02020603050405020304" pitchFamily="18" charset="0"/>
          </a:endParaRPr>
        </a:p>
      </dgm:t>
    </dgm:pt>
    <dgm:pt modelId="{3B6C16BA-2C42-4544-8B01-BF1E982EB3CC}" type="parTrans" cxnId="{17562427-AF8D-4A95-98E1-DA7DE5B5294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355623F-89E5-41D2-8D29-8E6BDCD62C83}" type="sibTrans" cxnId="{17562427-AF8D-4A95-98E1-DA7DE5B5294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905F625-3CA4-4ED0-BF83-59FD41FD2854}">
      <dgm:prSet/>
      <dgm:spPr/>
      <dgm:t>
        <a:bodyPr/>
        <a:lstStyle/>
        <a:p>
          <a:r>
            <a:rPr lang="en-US">
              <a:solidFill>
                <a:schemeClr val="tx1"/>
              </a:solidFill>
              <a:latin typeface="Times New Roman" panose="02020603050405020304" pitchFamily="18" charset="0"/>
              <a:cs typeface="Times New Roman" panose="02020603050405020304" pitchFamily="18" charset="0"/>
            </a:rPr>
            <a:t>Muammoli joylarni aniqlang va xato yoki xatolarni tekshirishni o'rnating.</a:t>
          </a:r>
          <a:endParaRPr lang="ru-RU">
            <a:solidFill>
              <a:schemeClr val="tx1"/>
            </a:solidFill>
            <a:latin typeface="Times New Roman" panose="02020603050405020304" pitchFamily="18" charset="0"/>
            <a:cs typeface="Times New Roman" panose="02020603050405020304" pitchFamily="18" charset="0"/>
          </a:endParaRPr>
        </a:p>
      </dgm:t>
    </dgm:pt>
    <dgm:pt modelId="{EF0851FA-0CBF-445B-81C4-15C307FCF2D8}" type="parTrans" cxnId="{9C5D8C2A-B43C-45CC-9EE4-BE1ADAB497A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68507CF-0B2F-458C-9634-F6C01C2A3BD2}" type="sibTrans" cxnId="{9C5D8C2A-B43C-45CC-9EE4-BE1ADAB497A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E7B0721-755E-4684-A1A0-55D0FF910575}">
      <dgm:prSet/>
      <dgm:spPr/>
      <dgm:t>
        <a:bodyPr/>
        <a:lstStyle/>
        <a:p>
          <a:r>
            <a:rPr lang="en-US">
              <a:solidFill>
                <a:schemeClr val="tx1"/>
              </a:solidFill>
              <a:latin typeface="Times New Roman" panose="02020603050405020304" pitchFamily="18" charset="0"/>
              <a:cs typeface="Times New Roman" panose="02020603050405020304" pitchFamily="18" charset="0"/>
            </a:rPr>
            <a:t>Chegara namunalarini aniqlang va xabar bering. Vaqt yoki ochiq muhit tufayli namunalar degradatsiya qurboni bo'lmasligiga ishonch hosil qiling.</a:t>
          </a:r>
          <a:endParaRPr lang="ru-RU">
            <a:solidFill>
              <a:schemeClr val="tx1"/>
            </a:solidFill>
            <a:latin typeface="Times New Roman" panose="02020603050405020304" pitchFamily="18" charset="0"/>
            <a:cs typeface="Times New Roman" panose="02020603050405020304" pitchFamily="18" charset="0"/>
          </a:endParaRPr>
        </a:p>
      </dgm:t>
    </dgm:pt>
    <dgm:pt modelId="{AC1A3BB1-1709-405D-8520-741D18B8D4D0}" type="parTrans" cxnId="{3544911C-8603-4CD6-99B7-BEBB4FD543D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ED864A2-4632-4BB0-A8B3-39AD97B44468}" type="sibTrans" cxnId="{3544911C-8603-4CD6-99B7-BEBB4FD543D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88AB563-8B74-4012-A9E6-61D1523D3D63}">
      <dgm:prSet/>
      <dgm:spPr/>
      <dgm:t>
        <a:bodyPr/>
        <a:lstStyle/>
        <a:p>
          <a:r>
            <a:rPr lang="en-US">
              <a:solidFill>
                <a:schemeClr val="tx1"/>
              </a:solidFill>
              <a:latin typeface="Times New Roman" panose="02020603050405020304" pitchFamily="18" charset="0"/>
              <a:cs typeface="Times New Roman" panose="02020603050405020304" pitchFamily="18" charset="0"/>
            </a:rPr>
            <a:t>OEEni ishlab chiqishda paydo bo'lishi mumkin bo'lgan muammolarni hal qilish uchun tegishli va qo'llaniladigan muammo resurslarini va ishlov berish ekspertlarini taqsimlang</a:t>
          </a:r>
          <a:endParaRPr lang="ru-RU">
            <a:solidFill>
              <a:schemeClr val="tx1"/>
            </a:solidFill>
            <a:latin typeface="Times New Roman" panose="02020603050405020304" pitchFamily="18" charset="0"/>
            <a:cs typeface="Times New Roman" panose="02020603050405020304" pitchFamily="18" charset="0"/>
          </a:endParaRPr>
        </a:p>
      </dgm:t>
    </dgm:pt>
    <dgm:pt modelId="{133D316D-3776-43C6-B07E-CA5EEA083FC1}" type="parTrans" cxnId="{7320E3AB-94F2-4324-9C72-EC3142B317B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87CF955-E9C2-4FAD-92F0-8D70424A1588}" type="sibTrans" cxnId="{7320E3AB-94F2-4324-9C72-EC3142B317B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14F3FBD-CD3D-47AB-B5E1-87CFBFFA0CE8}" type="pres">
      <dgm:prSet presAssocID="{4AC0712E-F68E-439F-9959-62A0E223F2AA}" presName="Name0" presStyleCnt="0">
        <dgm:presLayoutVars>
          <dgm:dir/>
          <dgm:resizeHandles val="exact"/>
        </dgm:presLayoutVars>
      </dgm:prSet>
      <dgm:spPr/>
    </dgm:pt>
    <dgm:pt modelId="{9C0244E9-3472-4128-82EE-11811F76B286}" type="pres">
      <dgm:prSet presAssocID="{4AC0712E-F68E-439F-9959-62A0E223F2AA}" presName="cycle" presStyleCnt="0"/>
      <dgm:spPr/>
    </dgm:pt>
    <dgm:pt modelId="{4DF5E940-B16C-496E-9A15-3E9010751A45}" type="pres">
      <dgm:prSet presAssocID="{F74EA408-9267-4A18-8F86-4F45E62D40D5}" presName="nodeFirstNode" presStyleLbl="node1" presStyleIdx="0" presStyleCnt="4" custRadScaleRad="120542" custRadScaleInc="646">
        <dgm:presLayoutVars>
          <dgm:bulletEnabled val="1"/>
        </dgm:presLayoutVars>
      </dgm:prSet>
      <dgm:spPr/>
    </dgm:pt>
    <dgm:pt modelId="{F5A5F334-2CF7-4FED-9E6B-D1F6F2CBEEAF}" type="pres">
      <dgm:prSet presAssocID="{0355623F-89E5-41D2-8D29-8E6BDCD62C83}" presName="sibTransFirstNode" presStyleLbl="bgShp" presStyleIdx="0" presStyleCnt="1"/>
      <dgm:spPr/>
    </dgm:pt>
    <dgm:pt modelId="{A7E5C717-A3E1-4246-A36A-A73EA3FD08BD}" type="pres">
      <dgm:prSet presAssocID="{1905F625-3CA4-4ED0-BF83-59FD41FD2854}" presName="nodeFollowingNodes" presStyleLbl="node1" presStyleIdx="1" presStyleCnt="4" custRadScaleRad="165574" custRadScaleInc="-1880">
        <dgm:presLayoutVars>
          <dgm:bulletEnabled val="1"/>
        </dgm:presLayoutVars>
      </dgm:prSet>
      <dgm:spPr/>
    </dgm:pt>
    <dgm:pt modelId="{69939047-6B46-4339-A9FA-1E61A661C3F5}" type="pres">
      <dgm:prSet presAssocID="{0E7B0721-755E-4684-A1A0-55D0FF910575}" presName="nodeFollowingNodes" presStyleLbl="node1" presStyleIdx="2" presStyleCnt="4">
        <dgm:presLayoutVars>
          <dgm:bulletEnabled val="1"/>
        </dgm:presLayoutVars>
      </dgm:prSet>
      <dgm:spPr/>
    </dgm:pt>
    <dgm:pt modelId="{A89FC695-261B-41C0-92F2-EAE8751875BB}" type="pres">
      <dgm:prSet presAssocID="{D88AB563-8B74-4012-A9E6-61D1523D3D63}" presName="nodeFollowingNodes" presStyleLbl="node1" presStyleIdx="3" presStyleCnt="4" custRadScaleRad="171407" custRadScaleInc="-908">
        <dgm:presLayoutVars>
          <dgm:bulletEnabled val="1"/>
        </dgm:presLayoutVars>
      </dgm:prSet>
      <dgm:spPr/>
    </dgm:pt>
  </dgm:ptLst>
  <dgm:cxnLst>
    <dgm:cxn modelId="{6FF1F40F-3BDB-46A7-AD6A-9371D5964C90}" type="presOf" srcId="{0355623F-89E5-41D2-8D29-8E6BDCD62C83}" destId="{F5A5F334-2CF7-4FED-9E6B-D1F6F2CBEEAF}" srcOrd="0" destOrd="0" presId="urn:microsoft.com/office/officeart/2005/8/layout/cycle3"/>
    <dgm:cxn modelId="{3544911C-8603-4CD6-99B7-BEBB4FD543DF}" srcId="{4AC0712E-F68E-439F-9959-62A0E223F2AA}" destId="{0E7B0721-755E-4684-A1A0-55D0FF910575}" srcOrd="2" destOrd="0" parTransId="{AC1A3BB1-1709-405D-8520-741D18B8D4D0}" sibTransId="{FED864A2-4632-4BB0-A8B3-39AD97B44468}"/>
    <dgm:cxn modelId="{17562427-AF8D-4A95-98E1-DA7DE5B52948}" srcId="{4AC0712E-F68E-439F-9959-62A0E223F2AA}" destId="{F74EA408-9267-4A18-8F86-4F45E62D40D5}" srcOrd="0" destOrd="0" parTransId="{3B6C16BA-2C42-4544-8B01-BF1E982EB3CC}" sibTransId="{0355623F-89E5-41D2-8D29-8E6BDCD62C83}"/>
    <dgm:cxn modelId="{9C5D8C2A-B43C-45CC-9EE4-BE1ADAB497A6}" srcId="{4AC0712E-F68E-439F-9959-62A0E223F2AA}" destId="{1905F625-3CA4-4ED0-BF83-59FD41FD2854}" srcOrd="1" destOrd="0" parTransId="{EF0851FA-0CBF-445B-81C4-15C307FCF2D8}" sibTransId="{A68507CF-0B2F-458C-9634-F6C01C2A3BD2}"/>
    <dgm:cxn modelId="{2D0AA14C-4805-4B16-AB84-225BB894C9EA}" type="presOf" srcId="{F74EA408-9267-4A18-8F86-4F45E62D40D5}" destId="{4DF5E940-B16C-496E-9A15-3E9010751A45}" srcOrd="0" destOrd="0" presId="urn:microsoft.com/office/officeart/2005/8/layout/cycle3"/>
    <dgm:cxn modelId="{388FCC7F-F6A0-451F-A110-6B9BC169090D}" type="presOf" srcId="{0E7B0721-755E-4684-A1A0-55D0FF910575}" destId="{69939047-6B46-4339-A9FA-1E61A661C3F5}" srcOrd="0" destOrd="0" presId="urn:microsoft.com/office/officeart/2005/8/layout/cycle3"/>
    <dgm:cxn modelId="{7320E3AB-94F2-4324-9C72-EC3142B317B2}" srcId="{4AC0712E-F68E-439F-9959-62A0E223F2AA}" destId="{D88AB563-8B74-4012-A9E6-61D1523D3D63}" srcOrd="3" destOrd="0" parTransId="{133D316D-3776-43C6-B07E-CA5EEA083FC1}" sibTransId="{187CF955-E9C2-4FAD-92F0-8D70424A1588}"/>
    <dgm:cxn modelId="{CC51EEB4-D3EB-4E07-95B1-3B600ED62A7C}" type="presOf" srcId="{4AC0712E-F68E-439F-9959-62A0E223F2AA}" destId="{714F3FBD-CD3D-47AB-B5E1-87CFBFFA0CE8}" srcOrd="0" destOrd="0" presId="urn:microsoft.com/office/officeart/2005/8/layout/cycle3"/>
    <dgm:cxn modelId="{4CC0A5C6-7B43-48D2-A13C-6F60CA1CFE0D}" type="presOf" srcId="{D88AB563-8B74-4012-A9E6-61D1523D3D63}" destId="{A89FC695-261B-41C0-92F2-EAE8751875BB}" srcOrd="0" destOrd="0" presId="urn:microsoft.com/office/officeart/2005/8/layout/cycle3"/>
    <dgm:cxn modelId="{F6C95BF6-6A89-402E-A181-57CA96A86FA4}" type="presOf" srcId="{1905F625-3CA4-4ED0-BF83-59FD41FD2854}" destId="{A7E5C717-A3E1-4246-A36A-A73EA3FD08BD}" srcOrd="0" destOrd="0" presId="urn:microsoft.com/office/officeart/2005/8/layout/cycle3"/>
    <dgm:cxn modelId="{8FB4AB15-71FA-47E7-8FFB-9BB14597B861}" type="presParOf" srcId="{714F3FBD-CD3D-47AB-B5E1-87CFBFFA0CE8}" destId="{9C0244E9-3472-4128-82EE-11811F76B286}" srcOrd="0" destOrd="0" presId="urn:microsoft.com/office/officeart/2005/8/layout/cycle3"/>
    <dgm:cxn modelId="{CFCF9B22-8A8D-4EA0-BC0D-DA08A6F06D3C}" type="presParOf" srcId="{9C0244E9-3472-4128-82EE-11811F76B286}" destId="{4DF5E940-B16C-496E-9A15-3E9010751A45}" srcOrd="0" destOrd="0" presId="urn:microsoft.com/office/officeart/2005/8/layout/cycle3"/>
    <dgm:cxn modelId="{B61922AE-5DAC-4D26-98D6-ED641F3DD555}" type="presParOf" srcId="{9C0244E9-3472-4128-82EE-11811F76B286}" destId="{F5A5F334-2CF7-4FED-9E6B-D1F6F2CBEEAF}" srcOrd="1" destOrd="0" presId="urn:microsoft.com/office/officeart/2005/8/layout/cycle3"/>
    <dgm:cxn modelId="{1DD3A3D7-6E10-473D-8576-F7F674F960B5}" type="presParOf" srcId="{9C0244E9-3472-4128-82EE-11811F76B286}" destId="{A7E5C717-A3E1-4246-A36A-A73EA3FD08BD}" srcOrd="2" destOrd="0" presId="urn:microsoft.com/office/officeart/2005/8/layout/cycle3"/>
    <dgm:cxn modelId="{131FAAFA-F5AC-43D7-9079-B0B9F014DB3B}" type="presParOf" srcId="{9C0244E9-3472-4128-82EE-11811F76B286}" destId="{69939047-6B46-4339-A9FA-1E61A661C3F5}" srcOrd="3" destOrd="0" presId="urn:microsoft.com/office/officeart/2005/8/layout/cycle3"/>
    <dgm:cxn modelId="{1BFEDF3E-4042-4ED4-9E5A-AB3AC3F326F0}" type="presParOf" srcId="{9C0244E9-3472-4128-82EE-11811F76B286}" destId="{A89FC695-261B-41C0-92F2-EAE8751875BB}" srcOrd="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702C5-FF1A-436D-B817-221166769690}">
      <dsp:nvSpPr>
        <dsp:cNvPr id="0" name=""/>
        <dsp:cNvSpPr/>
      </dsp:nvSpPr>
      <dsp:spPr>
        <a:xfrm>
          <a:off x="0" y="26804"/>
          <a:ext cx="4260273" cy="1212873"/>
        </a:xfrm>
        <a:prstGeom prst="rect">
          <a:avLst/>
        </a:prstGeom>
        <a:solidFill>
          <a:srgbClr val="FF0000"/>
        </a:solidFill>
        <a:ln>
          <a:solidFill>
            <a:schemeClr val="accent1"/>
          </a:solidFill>
        </a:ln>
        <a:effectLst/>
      </dsp:spPr>
      <dsp:style>
        <a:lnRef idx="0">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chemeClr val="tx1"/>
              </a:solidFill>
              <a:latin typeface="Times New Roman" panose="02020603050405020304" pitchFamily="18" charset="0"/>
              <a:cs typeface="Times New Roman" panose="02020603050405020304" pitchFamily="18" charset="0"/>
            </a:rPr>
            <a:t>OEE </a:t>
          </a:r>
          <a:r>
            <a:rPr lang="en-US" sz="4000" kern="1200" dirty="0" err="1">
              <a:solidFill>
                <a:schemeClr val="tx1"/>
              </a:solidFill>
              <a:latin typeface="Times New Roman" panose="02020603050405020304" pitchFamily="18" charset="0"/>
              <a:cs typeface="Times New Roman" panose="02020603050405020304" pitchFamily="18" charset="0"/>
            </a:rPr>
            <a:t>vazifalari</a:t>
          </a:r>
          <a:endParaRPr lang="ru-RU" sz="4000" kern="1200" dirty="0">
            <a:solidFill>
              <a:schemeClr val="tx1"/>
            </a:solidFill>
          </a:endParaRPr>
        </a:p>
      </dsp:txBody>
      <dsp:txXfrm>
        <a:off x="0" y="26804"/>
        <a:ext cx="4260273" cy="1212873"/>
      </dsp:txXfrm>
    </dsp:sp>
    <dsp:sp modelId="{91F288FC-33C6-4C2C-AC69-20D5564E83DA}">
      <dsp:nvSpPr>
        <dsp:cNvPr id="0" name=""/>
        <dsp:cNvSpPr/>
      </dsp:nvSpPr>
      <dsp:spPr>
        <a:xfrm>
          <a:off x="2080" y="1212873"/>
          <a:ext cx="1418704" cy="2547034"/>
        </a:xfrm>
        <a:prstGeom prst="rect">
          <a:avLst/>
        </a:prstGeom>
        <a:solidFill>
          <a:schemeClr val="accent6"/>
        </a:solidFill>
        <a:ln w="12700" cap="flat" cmpd="sng" algn="ctr">
          <a:solidFill>
            <a:schemeClr val="accent6">
              <a:shade val="50000"/>
            </a:schemeClr>
          </a:solidFill>
          <a:prstDash val="solid"/>
          <a:miter lim="800000"/>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Times New Roman" panose="02020603050405020304" pitchFamily="18" charset="0"/>
              <a:cs typeface="Times New Roman" panose="02020603050405020304" pitchFamily="18" charset="0"/>
            </a:rPr>
            <a:t>OEE </a:t>
          </a:r>
          <a:r>
            <a:rPr lang="en-US" sz="1600" kern="1200" dirty="0" err="1">
              <a:solidFill>
                <a:schemeClr val="tx1"/>
              </a:solidFill>
              <a:latin typeface="Times New Roman" panose="02020603050405020304" pitchFamily="18" charset="0"/>
              <a:cs typeface="Times New Roman" panose="02020603050405020304" pitchFamily="18" charset="0"/>
            </a:rPr>
            <a:t>imkoniyat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oynalarini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aniqlaydi</a:t>
          </a:r>
          <a:r>
            <a:rPr lang="en-US" sz="1600" kern="1200" dirty="0">
              <a:solidFill>
                <a:schemeClr val="tx1"/>
              </a:solidFill>
              <a:latin typeface="Times New Roman" panose="02020603050405020304" pitchFamily="18" charset="0"/>
              <a:cs typeface="Times New Roman" panose="02020603050405020304" pitchFamily="18" charset="0"/>
            </a:rPr>
            <a:t>.</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2080" y="1212873"/>
        <a:ext cx="1418704" cy="2547034"/>
      </dsp:txXfrm>
    </dsp:sp>
    <dsp:sp modelId="{269839E0-0FA3-4016-A231-A5FDAFC00E95}">
      <dsp:nvSpPr>
        <dsp:cNvPr id="0" name=""/>
        <dsp:cNvSpPr/>
      </dsp:nvSpPr>
      <dsp:spPr>
        <a:xfrm>
          <a:off x="1420784" y="1212873"/>
          <a:ext cx="1418704" cy="2547034"/>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Times New Roman" panose="02020603050405020304" pitchFamily="18" charset="0"/>
              <a:cs typeface="Times New Roman" panose="02020603050405020304" pitchFamily="18" charset="0"/>
            </a:rPr>
            <a:t>OEE </a:t>
          </a:r>
          <a:r>
            <a:rPr lang="en-US" sz="1600" kern="1200" dirty="0" err="1">
              <a:solidFill>
                <a:schemeClr val="tx1"/>
              </a:solidFill>
              <a:latin typeface="Times New Roman" panose="02020603050405020304" pitchFamily="18" charset="0"/>
              <a:cs typeface="Times New Roman" panose="02020603050405020304" pitchFamily="18" charset="0"/>
            </a:rPr>
            <a:t>yo'qotishni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aniqlaydi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kuzatib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boradi</a:t>
          </a:r>
          <a:r>
            <a:rPr lang="en-US" sz="1600" kern="1200" dirty="0">
              <a:solidFill>
                <a:schemeClr val="tx1"/>
              </a:solidFill>
              <a:latin typeface="Times New Roman" panose="02020603050405020304" pitchFamily="18" charset="0"/>
              <a:cs typeface="Times New Roman" panose="02020603050405020304" pitchFamily="18" charset="0"/>
            </a:rPr>
            <a:t>.</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1420784" y="1212873"/>
        <a:ext cx="1418704" cy="2547034"/>
      </dsp:txXfrm>
    </dsp:sp>
    <dsp:sp modelId="{C01CDF9E-18DD-4D3A-866A-92D41E86F6A7}">
      <dsp:nvSpPr>
        <dsp:cNvPr id="0" name=""/>
        <dsp:cNvSpPr/>
      </dsp:nvSpPr>
      <dsp:spPr>
        <a:xfrm>
          <a:off x="2831458" y="1212873"/>
          <a:ext cx="1418704" cy="2547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Times New Roman" panose="02020603050405020304" pitchFamily="18" charset="0"/>
              <a:cs typeface="Times New Roman" panose="02020603050405020304" pitchFamily="18" charset="0"/>
            </a:rPr>
            <a:t>OEE - </a:t>
          </a:r>
          <a:r>
            <a:rPr lang="en-US" sz="1600" kern="1200" dirty="0" err="1">
              <a:solidFill>
                <a:schemeClr val="tx1"/>
              </a:solidFill>
              <a:latin typeface="Times New Roman" panose="02020603050405020304" pitchFamily="18" charset="0"/>
              <a:cs typeface="Times New Roman" panose="02020603050405020304" pitchFamily="18" charset="0"/>
            </a:rPr>
            <a:t>uskunaning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potentsialini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aniqlaydigan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o'lchov</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2831458" y="1212873"/>
        <a:ext cx="1418704" cy="2547034"/>
      </dsp:txXfrm>
    </dsp:sp>
    <dsp:sp modelId="{3233609A-DC32-4C03-8976-5393A9B1F3E1}">
      <dsp:nvSpPr>
        <dsp:cNvPr id="0" name=""/>
        <dsp:cNvSpPr/>
      </dsp:nvSpPr>
      <dsp:spPr>
        <a:xfrm>
          <a:off x="0" y="3759908"/>
          <a:ext cx="4260273" cy="283003"/>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702C5-FF1A-436D-B817-221166769690}">
      <dsp:nvSpPr>
        <dsp:cNvPr id="0" name=""/>
        <dsp:cNvSpPr/>
      </dsp:nvSpPr>
      <dsp:spPr>
        <a:xfrm>
          <a:off x="0" y="0"/>
          <a:ext cx="5289804" cy="1196793"/>
        </a:xfrm>
        <a:prstGeom prst="rect">
          <a:avLst/>
        </a:prstGeom>
        <a:solidFill>
          <a:srgbClr val="00B0F0"/>
        </a:solidFill>
        <a:ln>
          <a:solidFill>
            <a:schemeClr val="accent1"/>
          </a:solid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latin typeface="Times New Roman" panose="02020603050405020304" pitchFamily="18" charset="0"/>
              <a:cs typeface="Times New Roman" panose="02020603050405020304" pitchFamily="18" charset="0"/>
            </a:rPr>
            <a:t>OEE </a:t>
          </a:r>
          <a:r>
            <a:rPr lang="en-US" sz="3600" kern="1200" dirty="0" err="1">
              <a:solidFill>
                <a:schemeClr val="tx1"/>
              </a:solidFill>
              <a:latin typeface="Times New Roman" panose="02020603050405020304" pitchFamily="18" charset="0"/>
              <a:cs typeface="Times New Roman" panose="02020603050405020304" pitchFamily="18" charset="0"/>
            </a:rPr>
            <a:t>maqsadlari</a:t>
          </a:r>
          <a:endParaRPr lang="ru-RU" sz="3600" kern="1200" dirty="0">
            <a:solidFill>
              <a:schemeClr val="tx1"/>
            </a:solidFill>
          </a:endParaRPr>
        </a:p>
      </dsp:txBody>
      <dsp:txXfrm>
        <a:off x="0" y="0"/>
        <a:ext cx="5289804" cy="1196793"/>
      </dsp:txXfrm>
    </dsp:sp>
    <dsp:sp modelId="{91F288FC-33C6-4C2C-AC69-20D5564E83DA}">
      <dsp:nvSpPr>
        <dsp:cNvPr id="0" name=""/>
        <dsp:cNvSpPr/>
      </dsp:nvSpPr>
      <dsp:spPr>
        <a:xfrm>
          <a:off x="1723" y="1196793"/>
          <a:ext cx="1316642" cy="25132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Hosildorlikni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oshirish</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1723" y="1196793"/>
        <a:ext cx="1316642" cy="2513266"/>
      </dsp:txXfrm>
    </dsp:sp>
    <dsp:sp modelId="{A425755E-2FA9-404A-B443-09AC283E8E85}">
      <dsp:nvSpPr>
        <dsp:cNvPr id="0" name=""/>
        <dsp:cNvSpPr/>
      </dsp:nvSpPr>
      <dsp:spPr>
        <a:xfrm>
          <a:off x="1318365" y="1196793"/>
          <a:ext cx="1128511" cy="25132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Narxni pasaytirish</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1318365" y="1196793"/>
        <a:ext cx="1128511" cy="2513266"/>
      </dsp:txXfrm>
    </dsp:sp>
    <dsp:sp modelId="{F45FBA37-A217-4DD1-A21C-550AA514CC99}">
      <dsp:nvSpPr>
        <dsp:cNvPr id="0" name=""/>
        <dsp:cNvSpPr/>
      </dsp:nvSpPr>
      <dsp:spPr>
        <a:xfrm>
          <a:off x="2446877" y="1196793"/>
          <a:ext cx="1420601" cy="25132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Mashina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unumdorligiga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ehtiyoj</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haqida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xabardorlikni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oshirish</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2446877" y="1196793"/>
        <a:ext cx="1420601" cy="2513266"/>
      </dsp:txXfrm>
    </dsp:sp>
    <dsp:sp modelId="{CE0FC9A4-4C0D-4BE9-B506-BC76CC7092C7}">
      <dsp:nvSpPr>
        <dsp:cNvPr id="0" name=""/>
        <dsp:cNvSpPr/>
      </dsp:nvSpPr>
      <dsp:spPr>
        <a:xfrm>
          <a:off x="3867478" y="1196793"/>
          <a:ext cx="1420601" cy="25132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Uskunaning ishlash muddatini oshirish</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3867478" y="1196793"/>
        <a:ext cx="1420601" cy="2513266"/>
      </dsp:txXfrm>
    </dsp:sp>
    <dsp:sp modelId="{3233609A-DC32-4C03-8976-5393A9B1F3E1}">
      <dsp:nvSpPr>
        <dsp:cNvPr id="0" name=""/>
        <dsp:cNvSpPr/>
      </dsp:nvSpPr>
      <dsp:spPr>
        <a:xfrm>
          <a:off x="0" y="3710060"/>
          <a:ext cx="5289804" cy="279251"/>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31B84F-A4A1-42E4-9BBA-4C1ACB4C84D6}">
      <dsp:nvSpPr>
        <dsp:cNvPr id="0" name=""/>
        <dsp:cNvSpPr/>
      </dsp:nvSpPr>
      <dsp:spPr>
        <a:xfrm>
          <a:off x="0" y="0"/>
          <a:ext cx="8770112" cy="247421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013D4C-97CE-42FD-B3CE-5AEAC9D07F65}">
      <dsp:nvSpPr>
        <dsp:cNvPr id="0" name=""/>
        <dsp:cNvSpPr/>
      </dsp:nvSpPr>
      <dsp:spPr>
        <a:xfrm>
          <a:off x="305487" y="228831"/>
          <a:ext cx="1916063" cy="1814423"/>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C88C6D-793A-4A46-BD54-52E3A0D6B767}">
      <dsp:nvSpPr>
        <dsp:cNvPr id="0" name=""/>
        <dsp:cNvSpPr/>
      </dsp:nvSpPr>
      <dsp:spPr>
        <a:xfrm rot="10800000">
          <a:off x="265518" y="2474214"/>
          <a:ext cx="1916063" cy="30240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t" anchorCtr="0">
          <a:noAutofit/>
        </a:bodyPr>
        <a:lstStyle/>
        <a:p>
          <a:pPr marL="0" lvl="0" indent="0" algn="ctr" defTabSz="1022350">
            <a:lnSpc>
              <a:spcPct val="90000"/>
            </a:lnSpc>
            <a:spcBef>
              <a:spcPct val="0"/>
            </a:spcBef>
            <a:spcAft>
              <a:spcPct val="35000"/>
            </a:spcAft>
            <a:buNone/>
          </a:pPr>
          <a:r>
            <a:rPr lang="en-US" sz="2300" kern="1200" dirty="0" err="1"/>
            <a:t>Foydani</a:t>
          </a:r>
          <a:r>
            <a:rPr lang="en-US" sz="2300" kern="1200" dirty="0"/>
            <a:t> </a:t>
          </a:r>
          <a:r>
            <a:rPr lang="en-US" sz="2300" kern="1200" dirty="0" err="1"/>
            <a:t>oshirish</a:t>
          </a:r>
          <a:endParaRPr lang="ru-RU" sz="2300" kern="1200" dirty="0"/>
        </a:p>
      </dsp:txBody>
      <dsp:txXfrm rot="10800000">
        <a:off x="324444" y="2474214"/>
        <a:ext cx="1798211" cy="2965113"/>
      </dsp:txXfrm>
    </dsp:sp>
    <dsp:sp modelId="{656C8671-29D2-4B9C-A84C-B0295165039F}">
      <dsp:nvSpPr>
        <dsp:cNvPr id="0" name=""/>
        <dsp:cNvSpPr/>
      </dsp:nvSpPr>
      <dsp:spPr>
        <a:xfrm>
          <a:off x="2373188" y="329895"/>
          <a:ext cx="1916063" cy="1814423"/>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07FA508-0381-4022-8A50-0BBD038CDE21}">
      <dsp:nvSpPr>
        <dsp:cNvPr id="0" name=""/>
        <dsp:cNvSpPr/>
      </dsp:nvSpPr>
      <dsp:spPr>
        <a:xfrm rot="10800000">
          <a:off x="2373188" y="2474214"/>
          <a:ext cx="1916063" cy="30240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t" anchorCtr="0">
          <a:noAutofit/>
        </a:bodyPr>
        <a:lstStyle/>
        <a:p>
          <a:pPr marL="0" lvl="0" indent="0" algn="ctr" defTabSz="1022350">
            <a:lnSpc>
              <a:spcPct val="90000"/>
            </a:lnSpc>
            <a:spcBef>
              <a:spcPct val="0"/>
            </a:spcBef>
            <a:spcAft>
              <a:spcPct val="35000"/>
            </a:spcAft>
            <a:buNone/>
          </a:pPr>
          <a:r>
            <a:rPr lang="en-US" sz="2300" kern="1200" dirty="0" err="1"/>
            <a:t>Raqobat</a:t>
          </a:r>
          <a:r>
            <a:rPr lang="en-US" sz="2300" kern="1200" dirty="0"/>
            <a:t> </a:t>
          </a:r>
          <a:r>
            <a:rPr lang="en-US" sz="2300" kern="1200" dirty="0" err="1"/>
            <a:t>ustunligiga</a:t>
          </a:r>
          <a:r>
            <a:rPr lang="en-US" sz="2300" kern="1200" dirty="0"/>
            <a:t> </a:t>
          </a:r>
          <a:r>
            <a:rPr lang="en-US" sz="2300" kern="1200" dirty="0" err="1"/>
            <a:t>erishish</a:t>
          </a:r>
          <a:r>
            <a:rPr lang="en-US" sz="2300" kern="1200" dirty="0"/>
            <a:t> (</a:t>
          </a:r>
          <a:r>
            <a:rPr lang="en-US" sz="2300" kern="1200" dirty="0" err="1"/>
            <a:t>yoki</a:t>
          </a:r>
          <a:r>
            <a:rPr lang="en-US" sz="2300" kern="1200" dirty="0"/>
            <a:t> </a:t>
          </a:r>
          <a:r>
            <a:rPr lang="en-US" sz="2300" kern="1200" dirty="0" err="1"/>
            <a:t>saqlab</a:t>
          </a:r>
          <a:r>
            <a:rPr lang="en-US" sz="2300" kern="1200" dirty="0"/>
            <a:t> </a:t>
          </a:r>
          <a:r>
            <a:rPr lang="en-US" sz="2300" kern="1200" dirty="0" err="1"/>
            <a:t>qolish</a:t>
          </a:r>
          <a:r>
            <a:rPr lang="en-US" sz="2300" kern="1200" dirty="0"/>
            <a:t>).</a:t>
          </a:r>
          <a:endParaRPr lang="ru-RU" sz="2300" kern="1200" dirty="0"/>
        </a:p>
      </dsp:txBody>
      <dsp:txXfrm rot="10800000">
        <a:off x="2432114" y="2474214"/>
        <a:ext cx="1798211" cy="2965113"/>
      </dsp:txXfrm>
    </dsp:sp>
    <dsp:sp modelId="{B5E81048-0985-4E75-9B1B-5F16911AF1E6}">
      <dsp:nvSpPr>
        <dsp:cNvPr id="0" name=""/>
        <dsp:cNvSpPr/>
      </dsp:nvSpPr>
      <dsp:spPr>
        <a:xfrm>
          <a:off x="4480859" y="329895"/>
          <a:ext cx="1916063" cy="1814423"/>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4CF919-F6EC-4B4E-8E40-47A854350807}">
      <dsp:nvSpPr>
        <dsp:cNvPr id="0" name=""/>
        <dsp:cNvSpPr/>
      </dsp:nvSpPr>
      <dsp:spPr>
        <a:xfrm rot="10800000">
          <a:off x="4480859" y="2474214"/>
          <a:ext cx="1916063" cy="30240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t" anchorCtr="0">
          <a:noAutofit/>
        </a:bodyPr>
        <a:lstStyle/>
        <a:p>
          <a:pPr marL="0" lvl="0" indent="0" algn="ctr" defTabSz="1022350">
            <a:lnSpc>
              <a:spcPct val="90000"/>
            </a:lnSpc>
            <a:spcBef>
              <a:spcPct val="0"/>
            </a:spcBef>
            <a:spcAft>
              <a:spcPct val="35000"/>
            </a:spcAft>
            <a:buNone/>
          </a:pPr>
          <a:r>
            <a:rPr lang="en-US" sz="2300" kern="1200" dirty="0" err="1"/>
            <a:t>Uskunaga</a:t>
          </a:r>
          <a:r>
            <a:rPr lang="en-US" sz="2300" kern="1200" dirty="0"/>
            <a:t> </a:t>
          </a:r>
          <a:r>
            <a:rPr lang="en-US" sz="2300" kern="1200" dirty="0" err="1"/>
            <a:t>javobgar</a:t>
          </a:r>
          <a:r>
            <a:rPr lang="en-US" sz="2300" kern="1200" dirty="0"/>
            <a:t> </a:t>
          </a:r>
          <a:r>
            <a:rPr lang="en-US" sz="2300" kern="1200" dirty="0" err="1"/>
            <a:t>shaxslarning</a:t>
          </a:r>
          <a:r>
            <a:rPr lang="en-US" sz="2300" kern="1200" dirty="0"/>
            <a:t> </a:t>
          </a:r>
          <a:r>
            <a:rPr lang="en-US" sz="2300" kern="1200" dirty="0" err="1"/>
            <a:t>aniqlanishi</a:t>
          </a:r>
          <a:endParaRPr lang="ru-RU" sz="2300" kern="1200" dirty="0"/>
        </a:p>
      </dsp:txBody>
      <dsp:txXfrm rot="10800000">
        <a:off x="4539785" y="2474214"/>
        <a:ext cx="1798211" cy="2965113"/>
      </dsp:txXfrm>
    </dsp:sp>
    <dsp:sp modelId="{CEBF62C0-3590-40E0-938C-EA903CEC4427}">
      <dsp:nvSpPr>
        <dsp:cNvPr id="0" name=""/>
        <dsp:cNvSpPr/>
      </dsp:nvSpPr>
      <dsp:spPr>
        <a:xfrm>
          <a:off x="6588529" y="329895"/>
          <a:ext cx="1916063" cy="1814423"/>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31B7A8-0886-4A10-90CD-D22F8C7C84C7}">
      <dsp:nvSpPr>
        <dsp:cNvPr id="0" name=""/>
        <dsp:cNvSpPr/>
      </dsp:nvSpPr>
      <dsp:spPr>
        <a:xfrm rot="10800000">
          <a:off x="6588529" y="2474214"/>
          <a:ext cx="1916063" cy="30240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t" anchorCtr="0">
          <a:noAutofit/>
        </a:bodyPr>
        <a:lstStyle/>
        <a:p>
          <a:pPr marL="0" lvl="0" indent="0" algn="ctr" defTabSz="1022350">
            <a:lnSpc>
              <a:spcPct val="90000"/>
            </a:lnSpc>
            <a:spcBef>
              <a:spcPct val="0"/>
            </a:spcBef>
            <a:spcAft>
              <a:spcPct val="35000"/>
            </a:spcAft>
            <a:buNone/>
          </a:pPr>
          <a:r>
            <a:rPr lang="en-US" sz="2300" kern="1200" dirty="0" err="1"/>
            <a:t>Xarajatlarni</a:t>
          </a:r>
          <a:r>
            <a:rPr lang="en-US" sz="2300" kern="1200" dirty="0"/>
            <a:t> </a:t>
          </a:r>
          <a:r>
            <a:rPr lang="en-US" sz="2300" kern="1200" dirty="0" err="1"/>
            <a:t>kamayishi</a:t>
          </a:r>
          <a:endParaRPr lang="ru-RU" sz="2300" kern="1200" dirty="0"/>
        </a:p>
      </dsp:txBody>
      <dsp:txXfrm rot="10800000">
        <a:off x="6647455" y="2474214"/>
        <a:ext cx="1798211" cy="29651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C39A74-6212-4E93-9201-2F62A80ECEF3}">
      <dsp:nvSpPr>
        <dsp:cNvPr id="0" name=""/>
        <dsp:cNvSpPr/>
      </dsp:nvSpPr>
      <dsp:spPr>
        <a:xfrm>
          <a:off x="0" y="0"/>
          <a:ext cx="48412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84049B-CA5E-4929-A976-8EF17F525A28}">
      <dsp:nvSpPr>
        <dsp:cNvPr id="0" name=""/>
        <dsp:cNvSpPr/>
      </dsp:nvSpPr>
      <dsp:spPr>
        <a:xfrm>
          <a:off x="0" y="0"/>
          <a:ext cx="968248" cy="2294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a:t>Uskunalar yoki mashinalardagi oltita katta yo'qotishlar odatda quyidagilar orqali hisoblanadi:</a:t>
          </a:r>
          <a:endParaRPr lang="ru-RU" sz="1100" kern="1200"/>
        </a:p>
      </dsp:txBody>
      <dsp:txXfrm>
        <a:off x="0" y="0"/>
        <a:ext cx="968248" cy="2294467"/>
      </dsp:txXfrm>
    </dsp:sp>
    <dsp:sp modelId="{C0F9AE7F-D458-47B6-866C-ABC0502E93FE}">
      <dsp:nvSpPr>
        <dsp:cNvPr id="0" name=""/>
        <dsp:cNvSpPr/>
      </dsp:nvSpPr>
      <dsp:spPr>
        <a:xfrm>
          <a:off x="1040866" y="18065"/>
          <a:ext cx="3800373" cy="361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Buzilishlar</a:t>
          </a:r>
          <a:endParaRPr lang="ru-RU" sz="1600" kern="1200"/>
        </a:p>
      </dsp:txBody>
      <dsp:txXfrm>
        <a:off x="1040866" y="18065"/>
        <a:ext cx="3800373" cy="361311"/>
      </dsp:txXfrm>
    </dsp:sp>
    <dsp:sp modelId="{D1CCC98B-D36F-41B4-AEE8-3297DDE2C9FF}">
      <dsp:nvSpPr>
        <dsp:cNvPr id="0" name=""/>
        <dsp:cNvSpPr/>
      </dsp:nvSpPr>
      <dsp:spPr>
        <a:xfrm>
          <a:off x="968248" y="379376"/>
          <a:ext cx="387299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3E3D48-9A04-4929-8A93-F21D7C6006D9}">
      <dsp:nvSpPr>
        <dsp:cNvPr id="0" name=""/>
        <dsp:cNvSpPr/>
      </dsp:nvSpPr>
      <dsp:spPr>
        <a:xfrm>
          <a:off x="1040866" y="397442"/>
          <a:ext cx="3800373" cy="361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O'rnatish/sozlash</a:t>
          </a:r>
          <a:endParaRPr lang="ru-RU" sz="1600" kern="1200"/>
        </a:p>
      </dsp:txBody>
      <dsp:txXfrm>
        <a:off x="1040866" y="397442"/>
        <a:ext cx="3800373" cy="361311"/>
      </dsp:txXfrm>
    </dsp:sp>
    <dsp:sp modelId="{A9B41C40-34CC-4C1B-A06D-5A020CD9E91C}">
      <dsp:nvSpPr>
        <dsp:cNvPr id="0" name=""/>
        <dsp:cNvSpPr/>
      </dsp:nvSpPr>
      <dsp:spPr>
        <a:xfrm>
          <a:off x="968248" y="758753"/>
          <a:ext cx="387299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50279A-FA22-45E4-91D1-75D0273B0E4C}">
      <dsp:nvSpPr>
        <dsp:cNvPr id="0" name=""/>
        <dsp:cNvSpPr/>
      </dsp:nvSpPr>
      <dsp:spPr>
        <a:xfrm>
          <a:off x="1040866" y="776819"/>
          <a:ext cx="3800373" cy="361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Bo'sh turish/to'xtash</a:t>
          </a:r>
          <a:endParaRPr lang="ru-RU" sz="1600" kern="1200"/>
        </a:p>
      </dsp:txBody>
      <dsp:txXfrm>
        <a:off x="1040866" y="776819"/>
        <a:ext cx="3800373" cy="361311"/>
      </dsp:txXfrm>
    </dsp:sp>
    <dsp:sp modelId="{6A24EBC8-0473-408E-95A5-418BFA408446}">
      <dsp:nvSpPr>
        <dsp:cNvPr id="0" name=""/>
        <dsp:cNvSpPr/>
      </dsp:nvSpPr>
      <dsp:spPr>
        <a:xfrm>
          <a:off x="968248" y="1138130"/>
          <a:ext cx="387299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13521A-67F8-4570-B05A-68F827ED2785}">
      <dsp:nvSpPr>
        <dsp:cNvPr id="0" name=""/>
        <dsp:cNvSpPr/>
      </dsp:nvSpPr>
      <dsp:spPr>
        <a:xfrm>
          <a:off x="1040866" y="1156196"/>
          <a:ext cx="3800373" cy="361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Tezlikni pasaytirish</a:t>
          </a:r>
          <a:endParaRPr lang="ru-RU" sz="1600" kern="1200"/>
        </a:p>
      </dsp:txBody>
      <dsp:txXfrm>
        <a:off x="1040866" y="1156196"/>
        <a:ext cx="3800373" cy="361311"/>
      </dsp:txXfrm>
    </dsp:sp>
    <dsp:sp modelId="{11B0BEC2-1B1D-49CF-8FDC-487757112219}">
      <dsp:nvSpPr>
        <dsp:cNvPr id="0" name=""/>
        <dsp:cNvSpPr/>
      </dsp:nvSpPr>
      <dsp:spPr>
        <a:xfrm>
          <a:off x="968248" y="1517507"/>
          <a:ext cx="387299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0340C6-7138-4705-B2CA-592A033E5762}">
      <dsp:nvSpPr>
        <dsp:cNvPr id="0" name=""/>
        <dsp:cNvSpPr/>
      </dsp:nvSpPr>
      <dsp:spPr>
        <a:xfrm>
          <a:off x="1040866" y="1535573"/>
          <a:ext cx="3800373" cy="361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Nomuvofiq mahsulot</a:t>
          </a:r>
          <a:endParaRPr lang="ru-RU" sz="1600" kern="1200"/>
        </a:p>
      </dsp:txBody>
      <dsp:txXfrm>
        <a:off x="1040866" y="1535573"/>
        <a:ext cx="3800373" cy="361311"/>
      </dsp:txXfrm>
    </dsp:sp>
    <dsp:sp modelId="{5875AF9B-C354-40EA-B81D-14C89DA4FEFC}">
      <dsp:nvSpPr>
        <dsp:cNvPr id="0" name=""/>
        <dsp:cNvSpPr/>
      </dsp:nvSpPr>
      <dsp:spPr>
        <a:xfrm>
          <a:off x="968248" y="1896884"/>
          <a:ext cx="387299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C062F8-4F2A-4292-8F59-DC752272F26E}">
      <dsp:nvSpPr>
        <dsp:cNvPr id="0" name=""/>
        <dsp:cNvSpPr/>
      </dsp:nvSpPr>
      <dsp:spPr>
        <a:xfrm>
          <a:off x="1040866" y="1914950"/>
          <a:ext cx="3800373" cy="361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Ishga tushirish rentabelligi</a:t>
          </a:r>
          <a:endParaRPr lang="ru-RU" sz="1600" kern="1200"/>
        </a:p>
      </dsp:txBody>
      <dsp:txXfrm>
        <a:off x="1040866" y="1914950"/>
        <a:ext cx="3800373" cy="361311"/>
      </dsp:txXfrm>
    </dsp:sp>
    <dsp:sp modelId="{9AEBBA01-A957-46DC-8A1E-EAFA98379BEC}">
      <dsp:nvSpPr>
        <dsp:cNvPr id="0" name=""/>
        <dsp:cNvSpPr/>
      </dsp:nvSpPr>
      <dsp:spPr>
        <a:xfrm>
          <a:off x="968248" y="2276261"/>
          <a:ext cx="387299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83398A-6569-4385-AB8B-DE912C35905C}">
      <dsp:nvSpPr>
        <dsp:cNvPr id="0" name=""/>
        <dsp:cNvSpPr/>
      </dsp:nvSpPr>
      <dsp:spPr>
        <a:xfrm rot="5400000">
          <a:off x="3509864" y="134192"/>
          <a:ext cx="1997604" cy="1737915"/>
        </a:xfrm>
        <a:prstGeom prst="hexagon">
          <a:avLst>
            <a:gd name="adj" fmla="val 2500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tx1"/>
              </a:solidFill>
              <a:latin typeface="Times New Roman" panose="02020603050405020304" pitchFamily="18" charset="0"/>
              <a:cs typeface="Times New Roman" panose="02020603050405020304" pitchFamily="18" charset="0"/>
            </a:rPr>
            <a:t>2- ko'rsatkich: TEEP (Total Effective Equipment Performance - Uskunaning umumiy samarali ishlashi)</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rot="-5400000">
        <a:off x="3910533" y="315641"/>
        <a:ext cx="1196265" cy="1375018"/>
      </dsp:txXfrm>
    </dsp:sp>
    <dsp:sp modelId="{06BB86C8-4995-4C58-A08B-2864EFC6A0B8}">
      <dsp:nvSpPr>
        <dsp:cNvPr id="0" name=""/>
        <dsp:cNvSpPr/>
      </dsp:nvSpPr>
      <dsp:spPr>
        <a:xfrm>
          <a:off x="5430361" y="403868"/>
          <a:ext cx="2229326" cy="1198562"/>
        </a:xfrm>
        <a:prstGeom prst="rect">
          <a:avLst/>
        </a:prstGeom>
        <a:noFill/>
        <a:ln>
          <a:noFill/>
        </a:ln>
        <a:effectLst/>
      </dsp:spPr>
      <dsp:style>
        <a:lnRef idx="0">
          <a:scrgbClr r="0" g="0" b="0"/>
        </a:lnRef>
        <a:fillRef idx="0">
          <a:scrgbClr r="0" g="0" b="0"/>
        </a:fillRef>
        <a:effectRef idx="0">
          <a:scrgbClr r="0" g="0" b="0"/>
        </a:effectRef>
        <a:fontRef idx="minor"/>
      </dsp:style>
    </dsp:sp>
    <dsp:sp modelId="{D48AB9AC-69A1-4A2B-9012-85A8F64F45D0}">
      <dsp:nvSpPr>
        <dsp:cNvPr id="0" name=""/>
        <dsp:cNvSpPr/>
      </dsp:nvSpPr>
      <dsp:spPr>
        <a:xfrm rot="5400000">
          <a:off x="1628840" y="106724"/>
          <a:ext cx="2005754" cy="1792851"/>
        </a:xfrm>
        <a:prstGeom prst="hexagon">
          <a:avLst>
            <a:gd name="adj" fmla="val 25000"/>
            <a:gd name="vf" fmla="val 115470"/>
          </a:avLst>
        </a:prstGeom>
        <a:solidFill>
          <a:schemeClr val="accent4">
            <a:hueOff val="2079139"/>
            <a:satOff val="-9594"/>
            <a:lumOff val="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tx1"/>
              </a:solidFill>
              <a:latin typeface="Times New Roman" panose="02020603050405020304" pitchFamily="18" charset="0"/>
              <a:cs typeface="Times New Roman" panose="02020603050405020304" pitchFamily="18" charset="0"/>
            </a:rPr>
            <a:t>1- ko'rsatkich: OEE (Umumiy uskuna samaradorligi)</a:t>
          </a:r>
          <a:r>
            <a:rPr lang="en-US" sz="1200" kern="1200">
              <a:solidFill>
                <a:schemeClr val="tx1"/>
              </a:solidFill>
              <a:latin typeface="Times New Roman" panose="02020603050405020304" pitchFamily="18" charset="0"/>
              <a:cs typeface="Times New Roman" panose="02020603050405020304" pitchFamily="18" charset="0"/>
            </a:rPr>
            <a:t>.</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rot="-5400000">
        <a:off x="2018241" y="316823"/>
        <a:ext cx="1226951" cy="1372654"/>
      </dsp:txXfrm>
    </dsp:sp>
    <dsp:sp modelId="{0785C12A-132A-49C0-931D-45CB03D07733}">
      <dsp:nvSpPr>
        <dsp:cNvPr id="0" name=""/>
        <dsp:cNvSpPr/>
      </dsp:nvSpPr>
      <dsp:spPr>
        <a:xfrm rot="5400000">
          <a:off x="3482198" y="3526952"/>
          <a:ext cx="1997604" cy="1737915"/>
        </a:xfrm>
        <a:prstGeom prst="hexagon">
          <a:avLst>
            <a:gd name="adj" fmla="val 25000"/>
            <a:gd name="vf" fmla="val 115470"/>
          </a:avLst>
        </a:prstGeom>
        <a:solidFill>
          <a:schemeClr val="accent4">
            <a:hueOff val="4158277"/>
            <a:satOff val="-19187"/>
            <a:lumOff val="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tx1"/>
              </a:solidFill>
              <a:latin typeface="Times New Roman" panose="02020603050405020304" pitchFamily="18" charset="0"/>
              <a:cs typeface="Times New Roman" panose="02020603050405020304" pitchFamily="18" charset="0"/>
            </a:rPr>
            <a:t>4- ko'rsatkich: IMKONIYAT.</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rot="-5400000">
        <a:off x="3882867" y="3708401"/>
        <a:ext cx="1196265" cy="1375018"/>
      </dsp:txXfrm>
    </dsp:sp>
    <dsp:sp modelId="{FB60BBEF-E32A-4181-977B-007D7B52C38B}">
      <dsp:nvSpPr>
        <dsp:cNvPr id="0" name=""/>
        <dsp:cNvSpPr/>
      </dsp:nvSpPr>
      <dsp:spPr>
        <a:xfrm>
          <a:off x="468312" y="2114127"/>
          <a:ext cx="2157412" cy="1198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r" defTabSz="533400">
            <a:lnSpc>
              <a:spcPct val="90000"/>
            </a:lnSpc>
            <a:spcBef>
              <a:spcPct val="0"/>
            </a:spcBef>
            <a:spcAft>
              <a:spcPct val="35000"/>
            </a:spcAft>
            <a:buNone/>
          </a:pP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a:off x="468312" y="2114127"/>
        <a:ext cx="2157412" cy="1198562"/>
      </dsp:txXfrm>
    </dsp:sp>
    <dsp:sp modelId="{F3ECC8D5-E291-4F53-BEC1-EA4B8918857F}">
      <dsp:nvSpPr>
        <dsp:cNvPr id="0" name=""/>
        <dsp:cNvSpPr/>
      </dsp:nvSpPr>
      <dsp:spPr>
        <a:xfrm rot="5400000">
          <a:off x="4434126" y="1861934"/>
          <a:ext cx="2018838" cy="1702948"/>
        </a:xfrm>
        <a:prstGeom prst="hexagon">
          <a:avLst>
            <a:gd name="adj" fmla="val 25000"/>
            <a:gd name="vf" fmla="val 115470"/>
          </a:avLst>
        </a:prstGeom>
        <a:solidFill>
          <a:schemeClr val="accent4">
            <a:hueOff val="6237415"/>
            <a:satOff val="-28781"/>
            <a:lumOff val="1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 </a:t>
          </a:r>
          <a:r>
            <a:rPr lang="en-US" sz="1200" b="1" kern="1200">
              <a:solidFill>
                <a:schemeClr val="tx1"/>
              </a:solidFill>
              <a:latin typeface="Times New Roman" panose="02020603050405020304" pitchFamily="18" charset="0"/>
              <a:cs typeface="Times New Roman" panose="02020603050405020304" pitchFamily="18" charset="0"/>
            </a:rPr>
            <a:t>3-ko'rsatkich: TEEP ko'rsatkichining yuklash qismi</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rot="-5400000">
        <a:off x="4853690" y="2014138"/>
        <a:ext cx="1179710" cy="1398540"/>
      </dsp:txXfrm>
    </dsp:sp>
    <dsp:sp modelId="{7C13ADC5-1C8D-467A-8B12-3F118018A84E}">
      <dsp:nvSpPr>
        <dsp:cNvPr id="0" name=""/>
        <dsp:cNvSpPr/>
      </dsp:nvSpPr>
      <dsp:spPr>
        <a:xfrm rot="5400000">
          <a:off x="1691101" y="3514258"/>
          <a:ext cx="1997604" cy="1737915"/>
        </a:xfrm>
        <a:prstGeom prst="hexagon">
          <a:avLst>
            <a:gd name="adj" fmla="val 25000"/>
            <a:gd name="vf" fmla="val 115470"/>
          </a:avLst>
        </a:prstGeom>
        <a:solidFill>
          <a:schemeClr val="accent4">
            <a:hueOff val="8316554"/>
            <a:satOff val="-3837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tx1"/>
              </a:solidFill>
              <a:latin typeface="Times New Roman" panose="02020603050405020304" pitchFamily="18" charset="0"/>
              <a:cs typeface="Times New Roman" panose="02020603050405020304" pitchFamily="18" charset="0"/>
            </a:rPr>
            <a:t>5-ko’rsatkich: NATIYJAVIYLIK.</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rot="-5400000">
        <a:off x="2091770" y="3695707"/>
        <a:ext cx="1196265" cy="1375018"/>
      </dsp:txXfrm>
    </dsp:sp>
    <dsp:sp modelId="{A3EF8E03-D372-4A70-A51E-2EDB934D8D9F}">
      <dsp:nvSpPr>
        <dsp:cNvPr id="0" name=""/>
        <dsp:cNvSpPr/>
      </dsp:nvSpPr>
      <dsp:spPr>
        <a:xfrm>
          <a:off x="5430361" y="3820311"/>
          <a:ext cx="2229326" cy="1198562"/>
        </a:xfrm>
        <a:prstGeom prst="rect">
          <a:avLst/>
        </a:prstGeom>
        <a:noFill/>
        <a:ln>
          <a:noFill/>
        </a:ln>
        <a:effectLst/>
      </dsp:spPr>
      <dsp:style>
        <a:lnRef idx="0">
          <a:scrgbClr r="0" g="0" b="0"/>
        </a:lnRef>
        <a:fillRef idx="0">
          <a:scrgbClr r="0" g="0" b="0"/>
        </a:fillRef>
        <a:effectRef idx="0">
          <a:scrgbClr r="0" g="0" b="0"/>
        </a:effectRef>
        <a:fontRef idx="minor"/>
      </dsp:style>
    </dsp:sp>
    <dsp:sp modelId="{C841DFBE-FB10-4060-841C-CA194F2E9B14}">
      <dsp:nvSpPr>
        <dsp:cNvPr id="0" name=""/>
        <dsp:cNvSpPr/>
      </dsp:nvSpPr>
      <dsp:spPr>
        <a:xfrm rot="5400000" flipH="1" flipV="1">
          <a:off x="763366" y="1844543"/>
          <a:ext cx="1917939" cy="1803591"/>
        </a:xfrm>
        <a:prstGeom prst="hexagon">
          <a:avLst>
            <a:gd name="adj" fmla="val 25000"/>
            <a:gd name="vf" fmla="val 11547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latin typeface="Times New Roman" panose="02020603050405020304" pitchFamily="18" charset="0"/>
              <a:cs typeface="Times New Roman" panose="02020603050405020304" pitchFamily="18" charset="0"/>
            </a:rPr>
            <a:t> </a:t>
          </a:r>
          <a:r>
            <a:rPr lang="en-US" sz="1200" b="1" kern="1200" dirty="0">
              <a:solidFill>
                <a:schemeClr val="tx1"/>
              </a:solidFill>
              <a:latin typeface="Times New Roman" panose="02020603050405020304" pitchFamily="18" charset="0"/>
              <a:cs typeface="Times New Roman" panose="02020603050405020304" pitchFamily="18" charset="0"/>
            </a:rPr>
            <a:t>6-ko'rsatkich: </a:t>
          </a:r>
          <a:r>
            <a:rPr lang="en-US" sz="1200" b="1" kern="1200" dirty="0" err="1">
              <a:solidFill>
                <a:schemeClr val="tx1"/>
              </a:solidFill>
              <a:latin typeface="Times New Roman" panose="02020603050405020304" pitchFamily="18" charset="0"/>
              <a:cs typeface="Times New Roman" panose="02020603050405020304" pitchFamily="18" charset="0"/>
            </a:rPr>
            <a:t>Sifat</a:t>
          </a:r>
          <a:r>
            <a:rPr lang="en-US" sz="1200" b="1" kern="1200" dirty="0">
              <a:solidFill>
                <a:schemeClr val="tx1"/>
              </a:solidFill>
              <a:latin typeface="Times New Roman" panose="02020603050405020304" pitchFamily="18" charset="0"/>
              <a:cs typeface="Times New Roman" panose="02020603050405020304" pitchFamily="18" charset="0"/>
            </a:rPr>
            <a:t>.</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rot="-5400000">
        <a:off x="1112178" y="2097497"/>
        <a:ext cx="1220315" cy="12976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CA40B2-A083-4C94-9242-E20373F68E98}">
      <dsp:nvSpPr>
        <dsp:cNvPr id="0" name=""/>
        <dsp:cNvSpPr/>
      </dsp:nvSpPr>
      <dsp:spPr>
        <a:xfrm rot="16200000">
          <a:off x="-1212304" y="1213369"/>
          <a:ext cx="5193453" cy="276671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92180" bIns="0" numCol="1" spcCol="1270" anchor="t" anchorCtr="0">
          <a:noAutofit/>
        </a:bodyPr>
        <a:lstStyle/>
        <a:p>
          <a:pPr marL="0" lvl="0" indent="0" algn="l" defTabSz="1333500">
            <a:lnSpc>
              <a:spcPct val="90000"/>
            </a:lnSpc>
            <a:spcBef>
              <a:spcPct val="0"/>
            </a:spcBef>
            <a:spcAft>
              <a:spcPct val="35000"/>
            </a:spcAft>
            <a:buNone/>
          </a:pPr>
          <a:r>
            <a:rPr lang="en-US" sz="3000" kern="1200" dirty="0" err="1">
              <a:solidFill>
                <a:schemeClr val="tx1"/>
              </a:solidFill>
            </a:rPr>
            <a:t>Yalpi</a:t>
          </a:r>
          <a:r>
            <a:rPr lang="en-US" sz="3000" kern="1200" dirty="0">
              <a:solidFill>
                <a:schemeClr val="tx1"/>
              </a:solidFill>
            </a:rPr>
            <a:t> </a:t>
          </a:r>
          <a:r>
            <a:rPr lang="en-US" sz="3000" kern="1200" dirty="0" err="1">
              <a:solidFill>
                <a:schemeClr val="tx1"/>
              </a:solidFill>
            </a:rPr>
            <a:t>ish</a:t>
          </a:r>
          <a:r>
            <a:rPr lang="en-US" sz="3000" kern="1200" dirty="0">
              <a:solidFill>
                <a:schemeClr val="tx1"/>
              </a:solidFill>
            </a:rPr>
            <a:t> </a:t>
          </a:r>
          <a:r>
            <a:rPr lang="en-US" sz="3000" kern="1200" dirty="0" err="1">
              <a:solidFill>
                <a:schemeClr val="tx1"/>
              </a:solidFill>
            </a:rPr>
            <a:t>vaqtini</a:t>
          </a:r>
          <a:r>
            <a:rPr lang="en-US" sz="3000" kern="1200" dirty="0">
              <a:solidFill>
                <a:schemeClr val="tx1"/>
              </a:solidFill>
            </a:rPr>
            <a:t> </a:t>
          </a:r>
          <a:r>
            <a:rPr lang="en-US" sz="3000" kern="1200" dirty="0" err="1">
              <a:solidFill>
                <a:schemeClr val="tx1"/>
              </a:solidFill>
            </a:rPr>
            <a:t>tekshiring</a:t>
          </a:r>
          <a:endParaRPr lang="ru-RU" sz="3000" kern="1200" dirty="0">
            <a:solidFill>
              <a:schemeClr val="tx1"/>
            </a:solidFill>
          </a:endParaRPr>
        </a:p>
        <a:p>
          <a:pPr marL="228600" lvl="1" indent="-228600" algn="l" defTabSz="1022350">
            <a:lnSpc>
              <a:spcPct val="90000"/>
            </a:lnSpc>
            <a:spcBef>
              <a:spcPct val="0"/>
            </a:spcBef>
            <a:spcAft>
              <a:spcPct val="15000"/>
            </a:spcAft>
            <a:buChar char="•"/>
          </a:pPr>
          <a:r>
            <a:rPr lang="en-US" sz="2300" kern="1200" dirty="0" err="1">
              <a:solidFill>
                <a:schemeClr val="tx1"/>
              </a:solidFill>
            </a:rPr>
            <a:t>Tarmoqli</a:t>
          </a:r>
          <a:r>
            <a:rPr lang="en-US" sz="2300" kern="1200" dirty="0">
              <a:solidFill>
                <a:schemeClr val="tx1"/>
              </a:solidFill>
            </a:rPr>
            <a:t> </a:t>
          </a:r>
          <a:r>
            <a:rPr lang="en-US" sz="2300" kern="1200" dirty="0" err="1">
              <a:solidFill>
                <a:schemeClr val="tx1"/>
              </a:solidFill>
            </a:rPr>
            <a:t>faoliyat</a:t>
          </a:r>
          <a:r>
            <a:rPr lang="en-US" sz="2300" kern="1200" dirty="0">
              <a:solidFill>
                <a:schemeClr val="tx1"/>
              </a:solidFill>
            </a:rPr>
            <a:t> </a:t>
          </a:r>
          <a:endParaRPr lang="ru-RU" sz="2300" kern="1200" dirty="0">
            <a:solidFill>
              <a:schemeClr val="tx1"/>
            </a:solidFill>
          </a:endParaRPr>
        </a:p>
        <a:p>
          <a:pPr marL="228600" lvl="1" indent="-228600" algn="l" defTabSz="1022350">
            <a:lnSpc>
              <a:spcPct val="90000"/>
            </a:lnSpc>
            <a:spcBef>
              <a:spcPct val="0"/>
            </a:spcBef>
            <a:spcAft>
              <a:spcPct val="15000"/>
            </a:spcAft>
            <a:buChar char="•"/>
          </a:pPr>
          <a:r>
            <a:rPr lang="en-US" sz="2300" kern="1200" dirty="0" err="1">
              <a:solidFill>
                <a:schemeClr val="tx1"/>
              </a:solidFill>
            </a:rPr>
            <a:t>Mashina</a:t>
          </a:r>
          <a:r>
            <a:rPr lang="en-US" sz="2300" kern="1200" dirty="0">
              <a:solidFill>
                <a:schemeClr val="tx1"/>
              </a:solidFill>
            </a:rPr>
            <a:t> </a:t>
          </a:r>
          <a:r>
            <a:rPr lang="en-US" sz="2300" kern="1200" dirty="0" err="1">
              <a:solidFill>
                <a:schemeClr val="tx1"/>
              </a:solidFill>
            </a:rPr>
            <a:t>aylanishi</a:t>
          </a:r>
          <a:endParaRPr lang="ru-RU" sz="2300" kern="1200" dirty="0">
            <a:solidFill>
              <a:schemeClr val="tx1"/>
            </a:solidFill>
          </a:endParaRPr>
        </a:p>
        <a:p>
          <a:pPr marL="228600" lvl="1" indent="-228600" algn="l" defTabSz="1022350">
            <a:lnSpc>
              <a:spcPct val="90000"/>
            </a:lnSpc>
            <a:spcBef>
              <a:spcPct val="0"/>
            </a:spcBef>
            <a:spcAft>
              <a:spcPct val="15000"/>
            </a:spcAft>
            <a:buChar char="•"/>
          </a:pPr>
          <a:r>
            <a:rPr lang="en-US" sz="2300" kern="1200" dirty="0" err="1">
              <a:solidFill>
                <a:schemeClr val="tx1"/>
              </a:solidFill>
            </a:rPr>
            <a:t>Nomuvofiqlik</a:t>
          </a:r>
          <a:endParaRPr lang="ru-RU" sz="2300" kern="1200" dirty="0">
            <a:solidFill>
              <a:schemeClr val="tx1"/>
            </a:solidFill>
          </a:endParaRPr>
        </a:p>
      </dsp:txBody>
      <dsp:txXfrm rot="5400000">
        <a:off x="1065" y="1038691"/>
        <a:ext cx="2766714" cy="3116071"/>
      </dsp:txXfrm>
    </dsp:sp>
    <dsp:sp modelId="{2ECC3F16-D118-4D76-9380-1FAC948C7D22}">
      <dsp:nvSpPr>
        <dsp:cNvPr id="0" name=""/>
        <dsp:cNvSpPr/>
      </dsp:nvSpPr>
      <dsp:spPr>
        <a:xfrm rot="16200000">
          <a:off x="1761913" y="1213369"/>
          <a:ext cx="5193453" cy="276671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92180" bIns="0" numCol="1" spcCol="1270" anchor="t" anchorCtr="0">
          <a:noAutofit/>
        </a:bodyPr>
        <a:lstStyle/>
        <a:p>
          <a:pPr marL="0" lvl="0" indent="0" algn="l" defTabSz="1333500">
            <a:lnSpc>
              <a:spcPct val="90000"/>
            </a:lnSpc>
            <a:spcBef>
              <a:spcPct val="0"/>
            </a:spcBef>
            <a:spcAft>
              <a:spcPct val="35000"/>
            </a:spcAft>
            <a:buNone/>
          </a:pPr>
          <a:r>
            <a:rPr lang="en-US" sz="3000" kern="1200" dirty="0" err="1">
              <a:solidFill>
                <a:schemeClr val="tx1"/>
              </a:solidFill>
            </a:rPr>
            <a:t>Ishlamaydigan</a:t>
          </a:r>
          <a:r>
            <a:rPr lang="en-US" sz="3000" kern="1200" dirty="0">
              <a:solidFill>
                <a:schemeClr val="tx1"/>
              </a:solidFill>
            </a:rPr>
            <a:t> </a:t>
          </a:r>
          <a:r>
            <a:rPr lang="en-US" sz="3000" kern="1200" dirty="0" err="1">
              <a:solidFill>
                <a:schemeClr val="tx1"/>
              </a:solidFill>
            </a:rPr>
            <a:t>vaqtni</a:t>
          </a:r>
          <a:r>
            <a:rPr lang="en-US" sz="3000" kern="1200" dirty="0">
              <a:solidFill>
                <a:schemeClr val="tx1"/>
              </a:solidFill>
            </a:rPr>
            <a:t> </a:t>
          </a:r>
          <a:r>
            <a:rPr lang="en-US" sz="3000" kern="1200" dirty="0" err="1">
              <a:solidFill>
                <a:schemeClr val="tx1"/>
              </a:solidFill>
            </a:rPr>
            <a:t>tekshiring</a:t>
          </a:r>
          <a:endParaRPr lang="ru-RU" sz="3000" kern="1200" dirty="0">
            <a:solidFill>
              <a:schemeClr val="tx1"/>
            </a:solidFill>
          </a:endParaRPr>
        </a:p>
        <a:p>
          <a:pPr marL="228600" lvl="1" indent="-228600" algn="l" defTabSz="1022350">
            <a:lnSpc>
              <a:spcPct val="90000"/>
            </a:lnSpc>
            <a:spcBef>
              <a:spcPct val="0"/>
            </a:spcBef>
            <a:spcAft>
              <a:spcPct val="15000"/>
            </a:spcAft>
            <a:buChar char="•"/>
          </a:pPr>
          <a:r>
            <a:rPr lang="en-US" sz="2300" kern="1200" dirty="0" err="1">
              <a:solidFill>
                <a:schemeClr val="tx1"/>
              </a:solidFill>
            </a:rPr>
            <a:t>Bloklangan</a:t>
          </a:r>
          <a:endParaRPr lang="ru-RU" sz="2300" kern="1200" dirty="0">
            <a:solidFill>
              <a:schemeClr val="tx1"/>
            </a:solidFill>
          </a:endParaRPr>
        </a:p>
        <a:p>
          <a:pPr marL="228600" lvl="1" indent="-228600" algn="l" defTabSz="1022350">
            <a:lnSpc>
              <a:spcPct val="90000"/>
            </a:lnSpc>
            <a:spcBef>
              <a:spcPct val="0"/>
            </a:spcBef>
            <a:spcAft>
              <a:spcPct val="15000"/>
            </a:spcAft>
            <a:buChar char="•"/>
          </a:pPr>
          <a:r>
            <a:rPr lang="en-US" sz="2300" kern="1200" dirty="0" err="1">
              <a:solidFill>
                <a:schemeClr val="tx1"/>
              </a:solidFill>
            </a:rPr>
            <a:t>Yetishmovchilik</a:t>
          </a:r>
          <a:r>
            <a:rPr lang="en-US" sz="2300" kern="1200" dirty="0">
              <a:solidFill>
                <a:schemeClr val="tx1"/>
              </a:solidFill>
            </a:rPr>
            <a:t> </a:t>
          </a:r>
          <a:r>
            <a:rPr lang="en-US" sz="2300" kern="1200" dirty="0" err="1">
              <a:solidFill>
                <a:schemeClr val="tx1"/>
              </a:solidFill>
            </a:rPr>
            <a:t>mavjud</a:t>
          </a:r>
          <a:endParaRPr lang="ru-RU" sz="2300" kern="1200" dirty="0">
            <a:solidFill>
              <a:schemeClr val="tx1"/>
            </a:solidFill>
          </a:endParaRPr>
        </a:p>
      </dsp:txBody>
      <dsp:txXfrm rot="5400000">
        <a:off x="2975282" y="1038691"/>
        <a:ext cx="2766714" cy="3116071"/>
      </dsp:txXfrm>
    </dsp:sp>
    <dsp:sp modelId="{7FD1DF32-FC20-41CF-807A-A94626FED2B7}">
      <dsp:nvSpPr>
        <dsp:cNvPr id="0" name=""/>
        <dsp:cNvSpPr/>
      </dsp:nvSpPr>
      <dsp:spPr>
        <a:xfrm rot="16200000">
          <a:off x="4736131" y="1213369"/>
          <a:ext cx="5193453" cy="276671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92180" bIns="0" numCol="1" spcCol="1270" anchor="t" anchorCtr="0">
          <a:noAutofit/>
        </a:bodyPr>
        <a:lstStyle/>
        <a:p>
          <a:pPr marL="0" lvl="0" indent="0" algn="l" defTabSz="1333500">
            <a:lnSpc>
              <a:spcPct val="90000"/>
            </a:lnSpc>
            <a:spcBef>
              <a:spcPct val="0"/>
            </a:spcBef>
            <a:spcAft>
              <a:spcPct val="35000"/>
            </a:spcAft>
            <a:buNone/>
          </a:pPr>
          <a:r>
            <a:rPr lang="en-US" sz="3000" kern="1200" dirty="0" err="1">
              <a:solidFill>
                <a:schemeClr val="tx1"/>
              </a:solidFill>
            </a:rPr>
            <a:t>Ma'muriyat</a:t>
          </a:r>
          <a:endParaRPr lang="ru-RU" sz="3000" kern="1200" dirty="0">
            <a:solidFill>
              <a:schemeClr val="tx1"/>
            </a:solidFill>
          </a:endParaRPr>
        </a:p>
        <a:p>
          <a:pPr marL="228600" lvl="1" indent="-228600" algn="l" defTabSz="1022350">
            <a:lnSpc>
              <a:spcPct val="90000"/>
            </a:lnSpc>
            <a:spcBef>
              <a:spcPct val="0"/>
            </a:spcBef>
            <a:spcAft>
              <a:spcPct val="15000"/>
            </a:spcAft>
            <a:buChar char="•"/>
          </a:pPr>
          <a:r>
            <a:rPr lang="en-US" sz="2300" kern="1200" dirty="0" err="1">
              <a:solidFill>
                <a:schemeClr val="tx1"/>
              </a:solidFill>
            </a:rPr>
            <a:t>Uskunaning</a:t>
          </a:r>
          <a:r>
            <a:rPr lang="en-US" sz="2300" kern="1200" dirty="0">
              <a:solidFill>
                <a:schemeClr val="tx1"/>
              </a:solidFill>
            </a:rPr>
            <a:t> </a:t>
          </a:r>
          <a:r>
            <a:rPr lang="en-US" sz="2300" kern="1200" dirty="0" err="1">
              <a:solidFill>
                <a:schemeClr val="tx1"/>
              </a:solidFill>
            </a:rPr>
            <a:t>ishlamay</a:t>
          </a:r>
          <a:r>
            <a:rPr lang="en-US" sz="2300" kern="1200" dirty="0">
              <a:solidFill>
                <a:schemeClr val="tx1"/>
              </a:solidFill>
            </a:rPr>
            <a:t> </a:t>
          </a:r>
          <a:r>
            <a:rPr lang="en-US" sz="2300" kern="1200" dirty="0" err="1">
              <a:solidFill>
                <a:schemeClr val="tx1"/>
              </a:solidFill>
            </a:rPr>
            <a:t>qolish</a:t>
          </a:r>
          <a:r>
            <a:rPr lang="en-US" sz="2300" kern="1200" dirty="0">
              <a:solidFill>
                <a:schemeClr val="tx1"/>
              </a:solidFill>
            </a:rPr>
            <a:t> </a:t>
          </a:r>
          <a:r>
            <a:rPr lang="en-US" sz="2300" kern="1200" dirty="0" err="1">
              <a:solidFill>
                <a:schemeClr val="tx1"/>
              </a:solidFill>
            </a:rPr>
            <a:t>vaqtini</a:t>
          </a:r>
          <a:r>
            <a:rPr lang="en-US" sz="2300" kern="1200" dirty="0">
              <a:solidFill>
                <a:schemeClr val="tx1"/>
              </a:solidFill>
            </a:rPr>
            <a:t> </a:t>
          </a:r>
          <a:r>
            <a:rPr lang="en-US" sz="2300" kern="1200" dirty="0" err="1">
              <a:solidFill>
                <a:schemeClr val="tx1"/>
              </a:solidFill>
            </a:rPr>
            <a:t>kuzating</a:t>
          </a:r>
          <a:r>
            <a:rPr lang="en-US" sz="2300" kern="1200" dirty="0">
              <a:solidFill>
                <a:schemeClr val="tx1"/>
              </a:solidFill>
            </a:rPr>
            <a:t> </a:t>
          </a:r>
          <a:r>
            <a:rPr lang="en-US" sz="2300" kern="1200" dirty="0" err="1">
              <a:solidFill>
                <a:schemeClr val="tx1"/>
              </a:solidFill>
            </a:rPr>
            <a:t>va</a:t>
          </a:r>
          <a:r>
            <a:rPr lang="en-US" sz="2300" kern="1200" dirty="0">
              <a:solidFill>
                <a:schemeClr val="tx1"/>
              </a:solidFill>
            </a:rPr>
            <a:t> </a:t>
          </a:r>
          <a:r>
            <a:rPr lang="en-US" sz="2300" kern="1200" dirty="0" err="1">
              <a:solidFill>
                <a:schemeClr val="tx1"/>
              </a:solidFill>
            </a:rPr>
            <a:t>kuzatib</a:t>
          </a:r>
          <a:r>
            <a:rPr lang="en-US" sz="2300" kern="1200" dirty="0">
              <a:solidFill>
                <a:schemeClr val="tx1"/>
              </a:solidFill>
            </a:rPr>
            <a:t> boring.</a:t>
          </a:r>
          <a:endParaRPr lang="ru-RU" sz="2300" kern="1200" dirty="0">
            <a:solidFill>
              <a:schemeClr val="tx1"/>
            </a:solidFill>
          </a:endParaRPr>
        </a:p>
        <a:p>
          <a:pPr marL="228600" lvl="1" indent="-228600" algn="l" defTabSz="1022350">
            <a:lnSpc>
              <a:spcPct val="90000"/>
            </a:lnSpc>
            <a:spcBef>
              <a:spcPct val="0"/>
            </a:spcBef>
            <a:spcAft>
              <a:spcPct val="15000"/>
            </a:spcAft>
            <a:buChar char="•"/>
          </a:pPr>
          <a:r>
            <a:rPr lang="en-US" sz="2300" kern="1200">
              <a:solidFill>
                <a:schemeClr val="tx1"/>
              </a:solidFill>
            </a:rPr>
            <a:t>Rejalashtirilgan ishlamay qolish vaqtini tekshiring</a:t>
          </a:r>
          <a:endParaRPr lang="ru-RU" sz="2300" kern="1200">
            <a:solidFill>
              <a:schemeClr val="tx1"/>
            </a:solidFill>
          </a:endParaRPr>
        </a:p>
      </dsp:txBody>
      <dsp:txXfrm rot="5400000">
        <a:off x="5949500" y="1038691"/>
        <a:ext cx="2766714" cy="311607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A298D-16B7-4776-BD32-20AFAD0DA1FC}">
      <dsp:nvSpPr>
        <dsp:cNvPr id="0" name=""/>
        <dsp:cNvSpPr/>
      </dsp:nvSpPr>
      <dsp:spPr>
        <a:xfrm>
          <a:off x="2222" y="0"/>
          <a:ext cx="2180887" cy="5260510"/>
        </a:xfrm>
        <a:prstGeom prst="roundRect">
          <a:avLst>
            <a:gd name="adj" fmla="val 10000"/>
          </a:avLst>
        </a:prstGeom>
        <a:solidFill>
          <a:schemeClr val="accent1">
            <a:tint val="40000"/>
            <a:hueOff val="0"/>
            <a:satOff val="0"/>
            <a:lumOff val="0"/>
            <a:alphaOff val="0"/>
          </a:schemeClr>
        </a:solidFill>
        <a:ln>
          <a:solidFill>
            <a:schemeClr val="accent1">
              <a:lumMod val="40000"/>
              <a:lumOff val="60000"/>
            </a:schemeClr>
          </a:solid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Oldindan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profilaktika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xizmati</a:t>
          </a:r>
          <a:r>
            <a:rPr lang="en-US" sz="1800" kern="1200" dirty="0">
              <a:solidFill>
                <a:schemeClr val="tx1"/>
              </a:solidFill>
              <a:latin typeface="Times New Roman" panose="02020603050405020304" pitchFamily="18" charset="0"/>
              <a:cs typeface="Times New Roman" panose="02020603050405020304" pitchFamily="18" charset="0"/>
            </a:rPr>
            <a:t>:</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2222" y="0"/>
        <a:ext cx="2180887" cy="1578153"/>
      </dsp:txXfrm>
    </dsp:sp>
    <dsp:sp modelId="{4FE1EDB4-331A-45C6-A49C-63CF4348E007}">
      <dsp:nvSpPr>
        <dsp:cNvPr id="0" name=""/>
        <dsp:cNvSpPr/>
      </dsp:nvSpPr>
      <dsp:spPr>
        <a:xfrm>
          <a:off x="220311" y="1578153"/>
          <a:ext cx="1744710" cy="3419331"/>
        </a:xfrm>
        <a:prstGeom prst="roundRect">
          <a:avLst>
            <a:gd name="adj" fmla="val 10000"/>
          </a:avLst>
        </a:prstGeom>
        <a:solidFill>
          <a:schemeClr val="tx2">
            <a:lumMod val="40000"/>
            <a:lumOff val="60000"/>
          </a:schemeClr>
        </a:solidFill>
        <a:ln w="12700" cap="flat" cmpd="sng" algn="ctr">
          <a:solidFill>
            <a:schemeClr val="accent1">
              <a:lumMod val="40000"/>
              <a:lumOff val="60000"/>
            </a:schemeClr>
          </a:solid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Kirish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Qismni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tashlash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Ehtiyot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qismlarni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almashtirish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boshlash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Kalibrlash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Yangilash</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271412" y="1629254"/>
        <a:ext cx="1642508" cy="3317129"/>
      </dsp:txXfrm>
    </dsp:sp>
    <dsp:sp modelId="{44D32547-E801-46BC-B735-9911BA2FAEB5}">
      <dsp:nvSpPr>
        <dsp:cNvPr id="0" name=""/>
        <dsp:cNvSpPr/>
      </dsp:nvSpPr>
      <dsp:spPr>
        <a:xfrm>
          <a:off x="2346676" y="0"/>
          <a:ext cx="2180887" cy="5260510"/>
        </a:xfrm>
        <a:prstGeom prst="roundRect">
          <a:avLst>
            <a:gd name="adj" fmla="val 10000"/>
          </a:avLst>
        </a:prstGeom>
        <a:solidFill>
          <a:schemeClr val="accent5">
            <a:lumMod val="40000"/>
            <a:lumOff val="6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Kechikish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2346676" y="0"/>
        <a:ext cx="2180887" cy="1578153"/>
      </dsp:txXfrm>
    </dsp:sp>
    <dsp:sp modelId="{4A1E4AF1-D0D8-4A4B-9C7C-56D83318C4DB}">
      <dsp:nvSpPr>
        <dsp:cNvPr id="0" name=""/>
        <dsp:cNvSpPr/>
      </dsp:nvSpPr>
      <dsp:spPr>
        <a:xfrm>
          <a:off x="2564765" y="1578153"/>
          <a:ext cx="1744710" cy="34193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Sozlash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boshlash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Yig'ilishlar</a:t>
          </a:r>
          <a:r>
            <a:rPr lang="en-US" sz="1800" kern="1200" dirty="0">
              <a:solidFill>
                <a:schemeClr val="tx1"/>
              </a:solidFill>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Tushlik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tanaffuslari</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2615866" y="1629254"/>
        <a:ext cx="1642508" cy="3317129"/>
      </dsp:txXfrm>
    </dsp:sp>
    <dsp:sp modelId="{374FDE1D-B77D-48FA-8868-4ED9D8BEF1BF}">
      <dsp:nvSpPr>
        <dsp:cNvPr id="0" name=""/>
        <dsp:cNvSpPr/>
      </dsp:nvSpPr>
      <dsp:spPr>
        <a:xfrm>
          <a:off x="4691131" y="0"/>
          <a:ext cx="2180887" cy="5260510"/>
        </a:xfrm>
        <a:prstGeom prst="roundRect">
          <a:avLst>
            <a:gd name="adj" fmla="val 10000"/>
          </a:avLst>
        </a:prstGeom>
        <a:solidFill>
          <a:schemeClr val="accent2">
            <a:lumMod val="40000"/>
            <a:lumOff val="6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Rejadan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tashqari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ishlamay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tekshiring</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4691131" y="0"/>
        <a:ext cx="2180887" cy="1578153"/>
      </dsp:txXfrm>
    </dsp:sp>
    <dsp:sp modelId="{5C8A442A-691E-4E7F-A0D8-9F4A6EBF5278}">
      <dsp:nvSpPr>
        <dsp:cNvPr id="0" name=""/>
        <dsp:cNvSpPr/>
      </dsp:nvSpPr>
      <dsp:spPr>
        <a:xfrm>
          <a:off x="4909220" y="1578153"/>
          <a:ext cx="1744710" cy="34193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Tuzatuvchi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texnik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xizmat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ko'rsatish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Kirish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Tashxis</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Qismni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tashlash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Qismni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almashtirish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tushirish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Sinov</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4960321" y="1629254"/>
        <a:ext cx="1642508" cy="3317129"/>
      </dsp:txXfrm>
    </dsp:sp>
    <dsp:sp modelId="{7BBA549B-5A73-49E0-94A9-DC3E9421FAAB}">
      <dsp:nvSpPr>
        <dsp:cNvPr id="0" name=""/>
        <dsp:cNvSpPr/>
      </dsp:nvSpPr>
      <dsp:spPr>
        <a:xfrm>
          <a:off x="7035585" y="0"/>
          <a:ext cx="2180887" cy="5260510"/>
        </a:xfrm>
        <a:prstGeom prst="roundRect">
          <a:avLst>
            <a:gd name="adj" fmla="val 10000"/>
          </a:avLst>
        </a:prstGeom>
        <a:solidFill>
          <a:srgbClr val="FFFF00"/>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Kechikish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tekshiring</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7035585" y="0"/>
        <a:ext cx="2180887" cy="1578153"/>
      </dsp:txXfrm>
    </dsp:sp>
    <dsp:sp modelId="{13310C9A-B55E-4DB0-8F95-5E0D66B6AE4A}">
      <dsp:nvSpPr>
        <dsp:cNvPr id="0" name=""/>
        <dsp:cNvSpPr/>
      </dsp:nvSpPr>
      <dsp:spPr>
        <a:xfrm>
          <a:off x="7253674" y="1578153"/>
          <a:ext cx="1744710" cy="34193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Asboblarni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oling</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Kerakli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resurslarni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oling</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Xatolik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haqida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xabar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berish</a:t>
          </a:r>
          <a:endParaRPr lang="ru-RU" sz="1800" kern="1200" dirty="0">
            <a:solidFill>
              <a:schemeClr val="tx1"/>
            </a:solidFill>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Ideal </a:t>
          </a:r>
          <a:r>
            <a:rPr lang="en-US" sz="1800" kern="1200" dirty="0" err="1">
              <a:solidFill>
                <a:schemeClr val="tx1"/>
              </a:solidFill>
              <a:latin typeface="Times New Roman" panose="02020603050405020304" pitchFamily="18" charset="0"/>
              <a:cs typeface="Times New Roman" panose="02020603050405020304" pitchFamily="18" charset="0"/>
            </a:rPr>
            <a:t>tsikl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aniqlash</a:t>
          </a:r>
          <a:r>
            <a:rPr lang="en-US" sz="1800" kern="1200" dirty="0">
              <a:solidFill>
                <a:schemeClr val="tx1"/>
              </a:solidFill>
              <a:latin typeface="Times New Roman" panose="02020603050405020304" pitchFamily="18" charset="0"/>
              <a:cs typeface="Times New Roman" panose="02020603050405020304" pitchFamily="18" charset="0"/>
            </a:rPr>
            <a:t>.</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7304775" y="1629254"/>
        <a:ext cx="1642508" cy="33171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ED428D-2AB1-4351-A837-3B13263461B9}">
      <dsp:nvSpPr>
        <dsp:cNvPr id="0" name=""/>
        <dsp:cNvSpPr/>
      </dsp:nvSpPr>
      <dsp:spPr>
        <a:xfrm>
          <a:off x="-4561766" y="-699456"/>
          <a:ext cx="5434126" cy="5434126"/>
        </a:xfrm>
        <a:prstGeom prst="blockArc">
          <a:avLst>
            <a:gd name="adj1" fmla="val 18900000"/>
            <a:gd name="adj2" fmla="val 2700000"/>
            <a:gd name="adj3" fmla="val 397"/>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A691C8-7B24-4ABE-8B26-6D5AB2D7AEAF}">
      <dsp:nvSpPr>
        <dsp:cNvPr id="0" name=""/>
        <dsp:cNvSpPr/>
      </dsp:nvSpPr>
      <dsp:spPr>
        <a:xfrm>
          <a:off x="381878" y="252120"/>
          <a:ext cx="8668781" cy="50456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497"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t>Cheklash mashinalariga e'tibor qaratib, barcha jihozlarning ishonchliligini saqlang.</a:t>
          </a:r>
          <a:endParaRPr lang="ru-RU" sz="1900" kern="1200"/>
        </a:p>
      </dsp:txBody>
      <dsp:txXfrm>
        <a:off x="381878" y="252120"/>
        <a:ext cx="8668781" cy="504563"/>
      </dsp:txXfrm>
    </dsp:sp>
    <dsp:sp modelId="{0315555D-1681-4700-97EC-D1401F4476C4}">
      <dsp:nvSpPr>
        <dsp:cNvPr id="0" name=""/>
        <dsp:cNvSpPr/>
      </dsp:nvSpPr>
      <dsp:spPr>
        <a:xfrm>
          <a:off x="66526" y="189049"/>
          <a:ext cx="630703" cy="630703"/>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76B5AD-D349-4B3C-A9A0-A4127F35FA96}">
      <dsp:nvSpPr>
        <dsp:cNvPr id="0" name=""/>
        <dsp:cNvSpPr/>
      </dsp:nvSpPr>
      <dsp:spPr>
        <a:xfrm>
          <a:off x="743433" y="1008722"/>
          <a:ext cx="8307226" cy="50456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497"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t>Tezroq ishlab chiqarish cheklovchi mashinalarga bog'liq.</a:t>
          </a:r>
          <a:endParaRPr lang="ru-RU" sz="1900" kern="1200"/>
        </a:p>
      </dsp:txBody>
      <dsp:txXfrm>
        <a:off x="743433" y="1008722"/>
        <a:ext cx="8307226" cy="504563"/>
      </dsp:txXfrm>
    </dsp:sp>
    <dsp:sp modelId="{61C581B4-03E1-4E8E-835C-8C6572CAEBC1}">
      <dsp:nvSpPr>
        <dsp:cNvPr id="0" name=""/>
        <dsp:cNvSpPr/>
      </dsp:nvSpPr>
      <dsp:spPr>
        <a:xfrm>
          <a:off x="428081" y="945652"/>
          <a:ext cx="630703" cy="630703"/>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9CFACF-D72E-4CE6-8E58-BE18CA0B0203}">
      <dsp:nvSpPr>
        <dsp:cNvPr id="0" name=""/>
        <dsp:cNvSpPr/>
      </dsp:nvSpPr>
      <dsp:spPr>
        <a:xfrm>
          <a:off x="854401" y="1765324"/>
          <a:ext cx="8196258" cy="50456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497"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t>Mashinalar o'rtasida texnologik materialni to'plash qoidalari.</a:t>
          </a:r>
          <a:endParaRPr lang="ru-RU" sz="1900" kern="1200"/>
        </a:p>
      </dsp:txBody>
      <dsp:txXfrm>
        <a:off x="854401" y="1765324"/>
        <a:ext cx="8196258" cy="504563"/>
      </dsp:txXfrm>
    </dsp:sp>
    <dsp:sp modelId="{43812828-8841-4972-A1ED-449BF4921158}">
      <dsp:nvSpPr>
        <dsp:cNvPr id="0" name=""/>
        <dsp:cNvSpPr/>
      </dsp:nvSpPr>
      <dsp:spPr>
        <a:xfrm>
          <a:off x="539049" y="1702254"/>
          <a:ext cx="630703" cy="630703"/>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80A671-9A0D-4AEF-B5BE-858FBDDFD80B}">
      <dsp:nvSpPr>
        <dsp:cNvPr id="0" name=""/>
        <dsp:cNvSpPr/>
      </dsp:nvSpPr>
      <dsp:spPr>
        <a:xfrm>
          <a:off x="743433" y="2521927"/>
          <a:ext cx="8307226" cy="50456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497"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t>Jarayon to'xtash yoki to'xtab turishga mos kelishi kerak.</a:t>
          </a:r>
          <a:endParaRPr lang="ru-RU" sz="1900" kern="1200"/>
        </a:p>
      </dsp:txBody>
      <dsp:txXfrm>
        <a:off x="743433" y="2521927"/>
        <a:ext cx="8307226" cy="504563"/>
      </dsp:txXfrm>
    </dsp:sp>
    <dsp:sp modelId="{A77AEDCD-A996-4FB1-9836-1402D6424D0D}">
      <dsp:nvSpPr>
        <dsp:cNvPr id="0" name=""/>
        <dsp:cNvSpPr/>
      </dsp:nvSpPr>
      <dsp:spPr>
        <a:xfrm>
          <a:off x="428081" y="2458857"/>
          <a:ext cx="630703" cy="630703"/>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FF0E25-C688-4B07-9D99-55A015C7798D}">
      <dsp:nvSpPr>
        <dsp:cNvPr id="0" name=""/>
        <dsp:cNvSpPr/>
      </dsp:nvSpPr>
      <dsp:spPr>
        <a:xfrm>
          <a:off x="381878" y="3278529"/>
          <a:ext cx="8668781" cy="50456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497"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t>Cheklov mashinasida yetishmovchilik bor yoki quyi oqimda bloklangan.</a:t>
          </a:r>
          <a:endParaRPr lang="ru-RU" sz="1900" kern="1200"/>
        </a:p>
      </dsp:txBody>
      <dsp:txXfrm>
        <a:off x="381878" y="3278529"/>
        <a:ext cx="8668781" cy="504563"/>
      </dsp:txXfrm>
    </dsp:sp>
    <dsp:sp modelId="{DD9E5568-B2A0-4E43-971E-4820EC917C27}">
      <dsp:nvSpPr>
        <dsp:cNvPr id="0" name=""/>
        <dsp:cNvSpPr/>
      </dsp:nvSpPr>
      <dsp:spPr>
        <a:xfrm>
          <a:off x="66526" y="3215459"/>
          <a:ext cx="630703" cy="630703"/>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03418D-2FD1-4A66-9491-D94DA2E3A03D}">
      <dsp:nvSpPr>
        <dsp:cNvPr id="0" name=""/>
        <dsp:cNvSpPr/>
      </dsp:nvSpPr>
      <dsp:spPr>
        <a:xfrm>
          <a:off x="0" y="0"/>
          <a:ext cx="93187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8A8546-45D1-47FD-8D0B-77AE5D35D5B8}">
      <dsp:nvSpPr>
        <dsp:cNvPr id="0" name=""/>
        <dsp:cNvSpPr/>
      </dsp:nvSpPr>
      <dsp:spPr>
        <a:xfrm>
          <a:off x="0" y="0"/>
          <a:ext cx="1863750" cy="4600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Quyidagilarni izlash va baholash kerak:</a:t>
          </a:r>
          <a:endParaRPr lang="ru-RU" sz="2000" kern="1200"/>
        </a:p>
      </dsp:txBody>
      <dsp:txXfrm>
        <a:off x="0" y="0"/>
        <a:ext cx="1863750" cy="4600977"/>
      </dsp:txXfrm>
    </dsp:sp>
    <dsp:sp modelId="{B9B1C2A8-3015-4352-800F-67456E866F5B}">
      <dsp:nvSpPr>
        <dsp:cNvPr id="0" name=""/>
        <dsp:cNvSpPr/>
      </dsp:nvSpPr>
      <dsp:spPr>
        <a:xfrm>
          <a:off x="2003531" y="71890"/>
          <a:ext cx="7315221" cy="1437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Yuqori oqimdagi nuqsonlar, agar ular ochlik cheklamasa, jiddiy emas.</a:t>
          </a:r>
          <a:endParaRPr lang="ru-RU" sz="2000" kern="1200"/>
        </a:p>
      </dsp:txBody>
      <dsp:txXfrm>
        <a:off x="2003531" y="71890"/>
        <a:ext cx="7315221" cy="1437805"/>
      </dsp:txXfrm>
    </dsp:sp>
    <dsp:sp modelId="{B081DDF4-32CC-4BD0-BD24-FC64F01C866B}">
      <dsp:nvSpPr>
        <dsp:cNvPr id="0" name=""/>
        <dsp:cNvSpPr/>
      </dsp:nvSpPr>
      <dsp:spPr>
        <a:xfrm>
          <a:off x="1863750" y="1509695"/>
          <a:ext cx="745500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65F2E8-50C5-40A8-B313-EFA372FA067E}">
      <dsp:nvSpPr>
        <dsp:cNvPr id="0" name=""/>
        <dsp:cNvSpPr/>
      </dsp:nvSpPr>
      <dsp:spPr>
        <a:xfrm>
          <a:off x="2003531" y="1581585"/>
          <a:ext cx="7315221" cy="1437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Cheklash yoki quyi oqim nuqtalarida nuqsonlar jiddiyroqdir, chunki ular ishlab chiqarish hajmiga ta'sir qiladi.</a:t>
          </a:r>
          <a:endParaRPr lang="ru-RU" sz="2000" kern="1200"/>
        </a:p>
      </dsp:txBody>
      <dsp:txXfrm>
        <a:off x="2003531" y="1581585"/>
        <a:ext cx="7315221" cy="1437805"/>
      </dsp:txXfrm>
    </dsp:sp>
    <dsp:sp modelId="{004FEA3E-2095-4007-AEF9-C6DBBBD17F69}">
      <dsp:nvSpPr>
        <dsp:cNvPr id="0" name=""/>
        <dsp:cNvSpPr/>
      </dsp:nvSpPr>
      <dsp:spPr>
        <a:xfrm>
          <a:off x="1863750" y="3019391"/>
          <a:ext cx="745500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1A9323-8A6B-460D-AB1E-AC3C9C44ECFB}">
      <dsp:nvSpPr>
        <dsp:cNvPr id="0" name=""/>
        <dsp:cNvSpPr/>
      </dsp:nvSpPr>
      <dsp:spPr>
        <a:xfrm>
          <a:off x="2003531" y="3091281"/>
          <a:ext cx="7315221" cy="1437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Barcha sifat nuqsonlari qayd etilishi kerakmi yoki yo'qmi (masalan, yuqori oqim tannarxga ta'sir qiladi; quyi oqim xarajat va ishlab chiqarishga ta'sir qiladi).</a:t>
          </a:r>
          <a:endParaRPr lang="ru-RU" sz="2000" kern="1200"/>
        </a:p>
      </dsp:txBody>
      <dsp:txXfrm>
        <a:off x="2003531" y="3091281"/>
        <a:ext cx="7315221" cy="1437805"/>
      </dsp:txXfrm>
    </dsp:sp>
    <dsp:sp modelId="{732F3201-06F9-4CF8-AF75-0C9F92872CA1}">
      <dsp:nvSpPr>
        <dsp:cNvPr id="0" name=""/>
        <dsp:cNvSpPr/>
      </dsp:nvSpPr>
      <dsp:spPr>
        <a:xfrm>
          <a:off x="1863750" y="4529086"/>
          <a:ext cx="745500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C687D1-0D21-4288-ABD6-0BFB5771AF36}">
      <dsp:nvSpPr>
        <dsp:cNvPr id="0" name=""/>
        <dsp:cNvSpPr/>
      </dsp:nvSpPr>
      <dsp:spPr>
        <a:xfrm rot="5400000">
          <a:off x="-195430" y="195663"/>
          <a:ext cx="1302867" cy="912006"/>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rot="-5400000">
        <a:off x="1" y="456235"/>
        <a:ext cx="912006" cy="390861"/>
      </dsp:txXfrm>
    </dsp:sp>
    <dsp:sp modelId="{9F39D24F-931C-4FF8-A816-AB65471BF3CB}">
      <dsp:nvSpPr>
        <dsp:cNvPr id="0" name=""/>
        <dsp:cNvSpPr/>
      </dsp:nvSpPr>
      <dsp:spPr>
        <a:xfrm rot="5400000">
          <a:off x="5336091" y="-4423851"/>
          <a:ext cx="846863" cy="9695033"/>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err="1"/>
            <a:t>Uskunalar</a:t>
          </a:r>
          <a:r>
            <a:rPr lang="en-US" sz="2000" b="1" kern="1200" dirty="0"/>
            <a:t> </a:t>
          </a:r>
          <a:r>
            <a:rPr lang="en-US" sz="2000" b="1" kern="1200" dirty="0" err="1"/>
            <a:t>IMKONIYATini</a:t>
          </a:r>
          <a:r>
            <a:rPr lang="en-US" sz="2000" b="1" kern="1200" dirty="0"/>
            <a:t> </a:t>
          </a:r>
          <a:r>
            <a:rPr lang="en-US" sz="2000" b="1" kern="1200" dirty="0" err="1"/>
            <a:t>o'lchash</a:t>
          </a:r>
          <a:r>
            <a:rPr lang="en-US" sz="2000" b="1" kern="1200" dirty="0"/>
            <a:t>.</a:t>
          </a:r>
          <a:endParaRPr lang="ru-RU" sz="2000" kern="1200" dirty="0">
            <a:latin typeface="Times New Roman" panose="02020603050405020304" pitchFamily="18" charset="0"/>
            <a:cs typeface="Times New Roman" panose="02020603050405020304" pitchFamily="18" charset="0"/>
          </a:endParaRPr>
        </a:p>
      </dsp:txBody>
      <dsp:txXfrm rot="-5400000">
        <a:off x="912006" y="41574"/>
        <a:ext cx="9653693" cy="764183"/>
      </dsp:txXfrm>
    </dsp:sp>
    <dsp:sp modelId="{04035631-3BCA-48BA-92AF-580846CFBEAE}">
      <dsp:nvSpPr>
        <dsp:cNvPr id="0" name=""/>
        <dsp:cNvSpPr/>
      </dsp:nvSpPr>
      <dsp:spPr>
        <a:xfrm rot="5400000">
          <a:off x="-195430" y="1352317"/>
          <a:ext cx="1302867" cy="912006"/>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rot="-5400000">
        <a:off x="1" y="1612889"/>
        <a:ext cx="912006" cy="390861"/>
      </dsp:txXfrm>
    </dsp:sp>
    <dsp:sp modelId="{3661B145-C0B1-4556-B23B-1A348B14E6A9}">
      <dsp:nvSpPr>
        <dsp:cNvPr id="0" name=""/>
        <dsp:cNvSpPr/>
      </dsp:nvSpPr>
      <dsp:spPr>
        <a:xfrm rot="5400000">
          <a:off x="5336091" y="-3267197"/>
          <a:ext cx="846863" cy="9695033"/>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err="1"/>
            <a:t>Uskunani</a:t>
          </a:r>
          <a:r>
            <a:rPr lang="en-US" sz="2000" b="1" kern="1200" dirty="0"/>
            <a:t> </a:t>
          </a:r>
          <a:r>
            <a:rPr lang="en-US" sz="2000" b="1" kern="1200" dirty="0" err="1"/>
            <a:t>sozlash</a:t>
          </a:r>
          <a:r>
            <a:rPr lang="en-US" sz="2000" b="1" kern="1200" dirty="0"/>
            <a:t> </a:t>
          </a:r>
          <a:r>
            <a:rPr lang="en-US" sz="2000" b="1" kern="1200" dirty="0" err="1"/>
            <a:t>vaqtini</a:t>
          </a:r>
          <a:r>
            <a:rPr lang="en-US" sz="2000" b="1" kern="1200" dirty="0"/>
            <a:t> </a:t>
          </a:r>
          <a:r>
            <a:rPr lang="en-US" sz="2000" b="1" kern="1200" dirty="0" err="1"/>
            <a:t>o'lchang</a:t>
          </a:r>
          <a:endParaRPr lang="ru-RU" sz="2000" kern="1200" dirty="0">
            <a:latin typeface="Times New Roman" panose="02020603050405020304" pitchFamily="18" charset="0"/>
            <a:cs typeface="Times New Roman" panose="02020603050405020304" pitchFamily="18" charset="0"/>
          </a:endParaRPr>
        </a:p>
      </dsp:txBody>
      <dsp:txXfrm rot="-5400000">
        <a:off x="912006" y="1198228"/>
        <a:ext cx="9653693" cy="764183"/>
      </dsp:txXfrm>
    </dsp:sp>
    <dsp:sp modelId="{018B23D1-84B2-42D1-889F-F3F4CC912ABB}">
      <dsp:nvSpPr>
        <dsp:cNvPr id="0" name=""/>
        <dsp:cNvSpPr/>
      </dsp:nvSpPr>
      <dsp:spPr>
        <a:xfrm rot="5400000">
          <a:off x="-195430" y="2508970"/>
          <a:ext cx="1302867" cy="912006"/>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rot="-5400000">
        <a:off x="1" y="2769542"/>
        <a:ext cx="912006" cy="390861"/>
      </dsp:txXfrm>
    </dsp:sp>
    <dsp:sp modelId="{2215A94E-81A5-4688-A08A-37C26D4EF828}">
      <dsp:nvSpPr>
        <dsp:cNvPr id="0" name=""/>
        <dsp:cNvSpPr/>
      </dsp:nvSpPr>
      <dsp:spPr>
        <a:xfrm rot="5400000">
          <a:off x="5336091" y="-2110543"/>
          <a:ext cx="846863" cy="9695033"/>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err="1"/>
            <a:t>Boshqa</a:t>
          </a:r>
          <a:r>
            <a:rPr lang="en-US" sz="2000" b="1" kern="1200" dirty="0"/>
            <a:t> </a:t>
          </a:r>
          <a:r>
            <a:rPr lang="en-US" sz="2000" b="1" kern="1200" dirty="0" err="1"/>
            <a:t>ishlab</a:t>
          </a:r>
          <a:r>
            <a:rPr lang="en-US" sz="2000" b="1" kern="1200" dirty="0"/>
            <a:t> </a:t>
          </a:r>
          <a:r>
            <a:rPr lang="en-US" sz="2000" b="1" kern="1200" dirty="0" err="1"/>
            <a:t>chiqarishdagi</a:t>
          </a:r>
          <a:r>
            <a:rPr lang="en-US" sz="2000" b="1" kern="1200" dirty="0"/>
            <a:t> </a:t>
          </a:r>
          <a:r>
            <a:rPr lang="en-US" sz="2000" b="1" kern="1200" dirty="0" err="1"/>
            <a:t>yo'qotishlarni</a:t>
          </a:r>
          <a:r>
            <a:rPr lang="en-US" sz="2000" b="1" kern="1200" dirty="0"/>
            <a:t> </a:t>
          </a:r>
          <a:r>
            <a:rPr lang="en-US" sz="2000" b="1" kern="1200" dirty="0" err="1"/>
            <a:t>aniqlang</a:t>
          </a:r>
          <a:endParaRPr lang="ru-RU" sz="2000" kern="1200" dirty="0">
            <a:latin typeface="Times New Roman" panose="02020603050405020304" pitchFamily="18" charset="0"/>
            <a:cs typeface="Times New Roman" panose="02020603050405020304" pitchFamily="18" charset="0"/>
          </a:endParaRPr>
        </a:p>
      </dsp:txBody>
      <dsp:txXfrm rot="-5400000">
        <a:off x="912006" y="2354882"/>
        <a:ext cx="9653693" cy="764183"/>
      </dsp:txXfrm>
    </dsp:sp>
    <dsp:sp modelId="{D91225A9-A3F2-4E65-81D8-AB227780143F}">
      <dsp:nvSpPr>
        <dsp:cNvPr id="0" name=""/>
        <dsp:cNvSpPr/>
      </dsp:nvSpPr>
      <dsp:spPr>
        <a:xfrm rot="5400000">
          <a:off x="-195430" y="3665624"/>
          <a:ext cx="1302867" cy="912006"/>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ru-RU" sz="2000" kern="1200" dirty="0">
            <a:latin typeface="Times New Roman" panose="02020603050405020304" pitchFamily="18" charset="0"/>
            <a:cs typeface="Times New Roman" panose="02020603050405020304" pitchFamily="18" charset="0"/>
          </a:endParaRPr>
        </a:p>
      </dsp:txBody>
      <dsp:txXfrm rot="-5400000">
        <a:off x="1" y="3926196"/>
        <a:ext cx="912006" cy="390861"/>
      </dsp:txXfrm>
    </dsp:sp>
    <dsp:sp modelId="{35367A8C-79A5-40D6-81E9-E90932B66320}">
      <dsp:nvSpPr>
        <dsp:cNvPr id="0" name=""/>
        <dsp:cNvSpPr/>
      </dsp:nvSpPr>
      <dsp:spPr>
        <a:xfrm rot="5400000">
          <a:off x="5336091" y="-953890"/>
          <a:ext cx="846863" cy="9695033"/>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err="1"/>
            <a:t>Uskunaning</a:t>
          </a:r>
          <a:r>
            <a:rPr lang="en-US" sz="2000" b="1" kern="1200" dirty="0"/>
            <a:t> </a:t>
          </a:r>
          <a:r>
            <a:rPr lang="en-US" sz="2000" b="1" kern="1200" dirty="0" err="1"/>
            <a:t>ishlashi</a:t>
          </a:r>
          <a:r>
            <a:rPr lang="en-US" sz="2000" b="1" kern="1200" dirty="0"/>
            <a:t>(NATIYJAVIYLIK)</a:t>
          </a:r>
          <a:r>
            <a:rPr lang="en-US" sz="2000" b="1" kern="1200" dirty="0" err="1"/>
            <a:t>ni</a:t>
          </a:r>
          <a:r>
            <a:rPr lang="en-US" sz="2000" b="1" kern="1200" dirty="0"/>
            <a:t> </a:t>
          </a:r>
          <a:r>
            <a:rPr lang="en-US" sz="2000" b="1" kern="1200" dirty="0" err="1"/>
            <a:t>o'lchash</a:t>
          </a:r>
          <a:r>
            <a:rPr lang="en-US" sz="2000" b="1" kern="1200" dirty="0"/>
            <a:t>.</a:t>
          </a:r>
          <a:endParaRPr lang="ru-RU" sz="2000" kern="1200" dirty="0">
            <a:latin typeface="Times New Roman" panose="02020603050405020304" pitchFamily="18" charset="0"/>
            <a:cs typeface="Times New Roman" panose="02020603050405020304" pitchFamily="18" charset="0"/>
          </a:endParaRPr>
        </a:p>
      </dsp:txBody>
      <dsp:txXfrm rot="-5400000">
        <a:off x="912006" y="3511535"/>
        <a:ext cx="9653693" cy="76418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4F39B3-53B9-41C5-AC5E-5BD82D675CDF}">
      <dsp:nvSpPr>
        <dsp:cNvPr id="0" name=""/>
        <dsp:cNvSpPr/>
      </dsp:nvSpPr>
      <dsp:spPr>
        <a:xfrm>
          <a:off x="1687921" y="2438230"/>
          <a:ext cx="607802" cy="1065205"/>
        </a:xfrm>
        <a:custGeom>
          <a:avLst/>
          <a:gdLst/>
          <a:ahLst/>
          <a:cxnLst/>
          <a:rect l="0" t="0" r="0" b="0"/>
          <a:pathLst>
            <a:path>
              <a:moveTo>
                <a:pt x="0" y="0"/>
              </a:moveTo>
              <a:lnTo>
                <a:pt x="303901" y="0"/>
              </a:lnTo>
              <a:lnTo>
                <a:pt x="303901" y="1065205"/>
              </a:lnTo>
              <a:lnTo>
                <a:pt x="607802" y="10652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solidFill>
            <a:latin typeface="Times New Roman" panose="02020603050405020304" pitchFamily="18" charset="0"/>
            <a:cs typeface="Times New Roman" panose="02020603050405020304" pitchFamily="18" charset="0"/>
          </a:endParaRPr>
        </a:p>
      </dsp:txBody>
      <dsp:txXfrm>
        <a:off x="1961162" y="2940173"/>
        <a:ext cx="61320" cy="61320"/>
      </dsp:txXfrm>
    </dsp:sp>
    <dsp:sp modelId="{797E8AEB-E9C1-460F-95F4-C89A0EBCD000}">
      <dsp:nvSpPr>
        <dsp:cNvPr id="0" name=""/>
        <dsp:cNvSpPr/>
      </dsp:nvSpPr>
      <dsp:spPr>
        <a:xfrm>
          <a:off x="1687921" y="1332489"/>
          <a:ext cx="607802" cy="1105741"/>
        </a:xfrm>
        <a:custGeom>
          <a:avLst/>
          <a:gdLst/>
          <a:ahLst/>
          <a:cxnLst/>
          <a:rect l="0" t="0" r="0" b="0"/>
          <a:pathLst>
            <a:path>
              <a:moveTo>
                <a:pt x="0" y="1105741"/>
              </a:moveTo>
              <a:lnTo>
                <a:pt x="303901" y="1105741"/>
              </a:lnTo>
              <a:lnTo>
                <a:pt x="303901" y="0"/>
              </a:lnTo>
              <a:lnTo>
                <a:pt x="60780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solidFill>
            <a:latin typeface="Times New Roman" panose="02020603050405020304" pitchFamily="18" charset="0"/>
            <a:cs typeface="Times New Roman" panose="02020603050405020304" pitchFamily="18" charset="0"/>
          </a:endParaRPr>
        </a:p>
      </dsp:txBody>
      <dsp:txXfrm>
        <a:off x="1960278" y="1853815"/>
        <a:ext cx="63088" cy="63088"/>
      </dsp:txXfrm>
    </dsp:sp>
    <dsp:sp modelId="{E0ADF351-33A3-4ECF-8675-093FA563D14C}">
      <dsp:nvSpPr>
        <dsp:cNvPr id="0" name=""/>
        <dsp:cNvSpPr/>
      </dsp:nvSpPr>
      <dsp:spPr>
        <a:xfrm rot="16200000">
          <a:off x="-1213572" y="1974966"/>
          <a:ext cx="4876460" cy="9265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anose="02020603050405020304" pitchFamily="18" charset="0"/>
              <a:cs typeface="Times New Roman" panose="02020603050405020304" pitchFamily="18" charset="0"/>
            </a:rPr>
            <a:t>Tezlikning</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yo'qolishi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tufayli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unumdorlikni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kamaytirishning</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ikki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yo'li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mavjud</a:t>
          </a:r>
          <a:r>
            <a:rPr lang="en-US" sz="2200" kern="1200" dirty="0">
              <a:solidFill>
                <a:schemeClr val="tx1"/>
              </a:solidFill>
              <a:latin typeface="Times New Roman" panose="02020603050405020304" pitchFamily="18" charset="0"/>
              <a:cs typeface="Times New Roman" panose="02020603050405020304" pitchFamily="18" charset="0"/>
            </a:rPr>
            <a:t>:</a:t>
          </a:r>
          <a:endParaRPr lang="ru-RU" sz="2200" kern="1200" dirty="0">
            <a:solidFill>
              <a:schemeClr val="tx1"/>
            </a:solidFill>
            <a:latin typeface="Times New Roman" panose="02020603050405020304" pitchFamily="18" charset="0"/>
            <a:cs typeface="Times New Roman" panose="02020603050405020304" pitchFamily="18" charset="0"/>
          </a:endParaRPr>
        </a:p>
      </dsp:txBody>
      <dsp:txXfrm>
        <a:off x="-1213572" y="1974966"/>
        <a:ext cx="4876460" cy="926527"/>
      </dsp:txXfrm>
    </dsp:sp>
    <dsp:sp modelId="{5B07CCA8-0B02-4963-8E2F-D1AAA9B3ACEB}">
      <dsp:nvSpPr>
        <dsp:cNvPr id="0" name=""/>
        <dsp:cNvSpPr/>
      </dsp:nvSpPr>
      <dsp:spPr>
        <a:xfrm>
          <a:off x="2295724" y="383099"/>
          <a:ext cx="3876865" cy="18987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err="1">
              <a:solidFill>
                <a:schemeClr val="tx1"/>
              </a:solidFill>
              <a:latin typeface="Times New Roman" panose="02020603050405020304" pitchFamily="18" charset="0"/>
              <a:cs typeface="Times New Roman" panose="02020603050405020304" pitchFamily="18" charset="0"/>
            </a:rPr>
            <a:t>Ishlash</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tezligining</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pasayishi</a:t>
          </a:r>
          <a:r>
            <a:rPr lang="en-US" sz="1700" kern="1200" dirty="0">
              <a:solidFill>
                <a:schemeClr val="tx1"/>
              </a:solidFill>
              <a:latin typeface="Times New Roman" panose="02020603050405020304" pitchFamily="18" charset="0"/>
              <a:cs typeface="Times New Roman" panose="02020603050405020304" pitchFamily="18" charset="0"/>
            </a:rPr>
            <a:t>: Bu </a:t>
          </a:r>
          <a:r>
            <a:rPr lang="en-US" sz="1700" kern="1200" dirty="0" err="1">
              <a:solidFill>
                <a:schemeClr val="tx1"/>
              </a:solidFill>
              <a:latin typeface="Times New Roman" panose="02020603050405020304" pitchFamily="18" charset="0"/>
              <a:cs typeface="Times New Roman" panose="02020603050405020304" pitchFamily="18" charset="0"/>
            </a:rPr>
            <a:t>mashina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yoki</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uskuna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tavsiya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etilgan</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tezlikdan</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pastroq</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ishlaganda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nuqsonlar</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tufayli</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yuzaga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keladigan</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yo'qotishlardir</a:t>
          </a:r>
          <a:endParaRPr lang="ru-RU" sz="1700" kern="1200" dirty="0">
            <a:solidFill>
              <a:schemeClr val="tx1"/>
            </a:solidFill>
            <a:latin typeface="Times New Roman" panose="02020603050405020304" pitchFamily="18" charset="0"/>
            <a:cs typeface="Times New Roman" panose="02020603050405020304" pitchFamily="18" charset="0"/>
          </a:endParaRPr>
        </a:p>
      </dsp:txBody>
      <dsp:txXfrm>
        <a:off x="2295724" y="383099"/>
        <a:ext cx="3876865" cy="1898779"/>
      </dsp:txXfrm>
    </dsp:sp>
    <dsp:sp modelId="{21248FB4-77FB-4E1D-B35A-F586FB430FDF}">
      <dsp:nvSpPr>
        <dsp:cNvPr id="0" name=""/>
        <dsp:cNvSpPr/>
      </dsp:nvSpPr>
      <dsp:spPr>
        <a:xfrm>
          <a:off x="2295724" y="2513510"/>
          <a:ext cx="3975633" cy="19798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err="1">
              <a:solidFill>
                <a:schemeClr val="tx1"/>
              </a:solidFill>
              <a:latin typeface="Times New Roman" panose="02020603050405020304" pitchFamily="18" charset="0"/>
              <a:cs typeface="Times New Roman" panose="02020603050405020304" pitchFamily="18" charset="0"/>
            </a:rPr>
            <a:t>Kichik</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to'xtashlar</a:t>
          </a:r>
          <a:r>
            <a:rPr lang="en-US" sz="1700" kern="1200" dirty="0">
              <a:solidFill>
                <a:schemeClr val="tx1"/>
              </a:solidFill>
              <a:latin typeface="Times New Roman" panose="02020603050405020304" pitchFamily="18" charset="0"/>
              <a:cs typeface="Times New Roman" panose="02020603050405020304" pitchFamily="18" charset="0"/>
            </a:rPr>
            <a:t>: Bu </a:t>
          </a:r>
          <a:r>
            <a:rPr lang="en-US" sz="1700" kern="1200" dirty="0" err="1">
              <a:solidFill>
                <a:schemeClr val="tx1"/>
              </a:solidFill>
              <a:latin typeface="Times New Roman" panose="02020603050405020304" pitchFamily="18" charset="0"/>
              <a:cs typeface="Times New Roman" panose="02020603050405020304" pitchFamily="18" charset="0"/>
            </a:rPr>
            <a:t>ishlab</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chiqarish</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jarayonida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yuzaga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keladigan</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va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odatda</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qayd</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etilmaydigan</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kichik</a:t>
          </a:r>
          <a:r>
            <a:rPr lang="en-US" sz="1700" kern="1200" dirty="0">
              <a:solidFill>
                <a:schemeClr val="tx1"/>
              </a:solidFill>
              <a:latin typeface="Times New Roman" panose="02020603050405020304" pitchFamily="18" charset="0"/>
              <a:cs typeface="Times New Roman" panose="02020603050405020304" pitchFamily="18" charset="0"/>
            </a:rPr>
            <a:t> </a:t>
          </a:r>
          <a:r>
            <a:rPr lang="en-US" sz="1700" kern="1200" dirty="0" err="1">
              <a:solidFill>
                <a:schemeClr val="tx1"/>
              </a:solidFill>
              <a:latin typeface="Times New Roman" panose="02020603050405020304" pitchFamily="18" charset="0"/>
              <a:cs typeface="Times New Roman" panose="02020603050405020304" pitchFamily="18" charset="0"/>
            </a:rPr>
            <a:t>uzilishlar</a:t>
          </a:r>
          <a:endParaRPr lang="ru-RU" sz="1700" kern="1200" dirty="0">
            <a:solidFill>
              <a:schemeClr val="tx1"/>
            </a:solidFill>
            <a:latin typeface="Times New Roman" panose="02020603050405020304" pitchFamily="18" charset="0"/>
            <a:cs typeface="Times New Roman" panose="02020603050405020304" pitchFamily="18" charset="0"/>
          </a:endParaRPr>
        </a:p>
      </dsp:txBody>
      <dsp:txXfrm>
        <a:off x="2295724" y="2513510"/>
        <a:ext cx="3975633" cy="197985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6E30CC-5BCC-4A35-8494-D360343AC703}">
      <dsp:nvSpPr>
        <dsp:cNvPr id="0" name=""/>
        <dsp:cNvSpPr/>
      </dsp:nvSpPr>
      <dsp:spPr>
        <a:xfrm>
          <a:off x="2512" y="0"/>
          <a:ext cx="2633167" cy="43338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err="1"/>
            <a:t>Mavjud</a:t>
          </a:r>
          <a:r>
            <a:rPr lang="en-US" sz="1500" kern="1200" dirty="0"/>
            <a:t> </a:t>
          </a:r>
          <a:r>
            <a:rPr lang="en-US" sz="1500" kern="1200" dirty="0" err="1"/>
            <a:t>bo'lgan</a:t>
          </a:r>
          <a:r>
            <a:rPr lang="en-US" sz="1500" kern="1200" dirty="0"/>
            <a:t> </a:t>
          </a:r>
          <a:r>
            <a:rPr lang="en-US" sz="1500" kern="1200" dirty="0" err="1"/>
            <a:t>umumiy</a:t>
          </a:r>
          <a:r>
            <a:rPr lang="en-US" sz="1500" kern="1200" dirty="0"/>
            <a:t> </a:t>
          </a:r>
          <a:r>
            <a:rPr lang="en-US" sz="1500" kern="1200" dirty="0" err="1"/>
            <a:t>vaqt</a:t>
          </a:r>
          <a:r>
            <a:rPr lang="en-US" sz="1500" kern="1200" dirty="0"/>
            <a:t> = </a:t>
          </a:r>
          <a:r>
            <a:rPr lang="en-US" sz="1500" kern="1200" dirty="0" err="1"/>
            <a:t>Rejalashtirilgan</a:t>
          </a:r>
          <a:r>
            <a:rPr lang="en-US" sz="1500" kern="1200" dirty="0"/>
            <a:t> </a:t>
          </a:r>
          <a:r>
            <a:rPr lang="en-US" sz="1500" kern="1200" dirty="0" err="1"/>
            <a:t>yoki</a:t>
          </a:r>
          <a:r>
            <a:rPr lang="en-US" sz="1500" kern="1200" dirty="0"/>
            <a:t> </a:t>
          </a:r>
          <a:r>
            <a:rPr lang="en-US" sz="1500" kern="1200" dirty="0" err="1"/>
            <a:t>rejalashtirilmagan</a:t>
          </a:r>
          <a:r>
            <a:rPr lang="en-US" sz="1500" kern="1200" dirty="0"/>
            <a:t> </a:t>
          </a:r>
          <a:r>
            <a:rPr lang="en-US" sz="1500" kern="1200" dirty="0" err="1"/>
            <a:t>uzilishlar</a:t>
          </a:r>
          <a:r>
            <a:rPr lang="en-US" sz="1500" kern="1200" dirty="0"/>
            <a:t> </a:t>
          </a:r>
          <a:r>
            <a:rPr lang="en-US" sz="1500" kern="1200" dirty="0" err="1"/>
            <a:t>bo'lmaganligini</a:t>
          </a:r>
          <a:r>
            <a:rPr lang="en-US" sz="1500" kern="1200" dirty="0"/>
            <a:t> </a:t>
          </a:r>
          <a:r>
            <a:rPr lang="en-US" sz="1500" kern="1200" dirty="0" err="1"/>
            <a:t>hisobga</a:t>
          </a:r>
          <a:r>
            <a:rPr lang="en-US" sz="1500" kern="1200" dirty="0"/>
            <a:t> </a:t>
          </a:r>
          <a:r>
            <a:rPr lang="en-US" sz="1500" kern="1200" dirty="0" err="1"/>
            <a:t>olsak</a:t>
          </a:r>
          <a:r>
            <a:rPr lang="en-US" sz="1500" kern="1200" dirty="0"/>
            <a:t>, </a:t>
          </a:r>
          <a:r>
            <a:rPr lang="en-US" sz="1500" kern="1200" dirty="0" err="1"/>
            <a:t>smena</a:t>
          </a:r>
          <a:r>
            <a:rPr lang="en-US" sz="1500" kern="1200" dirty="0"/>
            <a:t> </a:t>
          </a:r>
          <a:r>
            <a:rPr lang="en-US" sz="1500" kern="1200" dirty="0" err="1"/>
            <a:t>davomida</a:t>
          </a:r>
          <a:r>
            <a:rPr lang="en-US" sz="1500" kern="1200" dirty="0"/>
            <a:t> </a:t>
          </a:r>
          <a:r>
            <a:rPr lang="en-US" sz="1500" kern="1200" dirty="0" err="1"/>
            <a:t>uskunaning</a:t>
          </a:r>
          <a:r>
            <a:rPr lang="en-US" sz="1500" kern="1200" dirty="0"/>
            <a:t> </a:t>
          </a:r>
          <a:r>
            <a:rPr lang="en-US" sz="1500" kern="1200" dirty="0" err="1"/>
            <a:t>ishlashi</a:t>
          </a:r>
          <a:r>
            <a:rPr lang="en-US" sz="1500" kern="1200" dirty="0"/>
            <a:t> </a:t>
          </a:r>
          <a:r>
            <a:rPr lang="en-US" sz="1500" kern="1200" dirty="0" err="1"/>
            <a:t>mumkin</a:t>
          </a:r>
          <a:r>
            <a:rPr lang="en-US" sz="1500" kern="1200" dirty="0"/>
            <a:t> </a:t>
          </a:r>
          <a:r>
            <a:rPr lang="en-US" sz="1500" kern="1200" dirty="0" err="1"/>
            <a:t>bo'lgan</a:t>
          </a:r>
          <a:r>
            <a:rPr lang="en-US" sz="1500" kern="1200" dirty="0"/>
            <a:t> </a:t>
          </a:r>
          <a:r>
            <a:rPr lang="en-US" sz="1500" kern="1200" dirty="0" err="1"/>
            <a:t>vaqt</a:t>
          </a:r>
          <a:r>
            <a:rPr lang="en-US" sz="1500" kern="1200" dirty="0"/>
            <a:t>.</a:t>
          </a:r>
          <a:endParaRPr lang="ru-RU" sz="1500" kern="1200" dirty="0"/>
        </a:p>
      </dsp:txBody>
      <dsp:txXfrm>
        <a:off x="2512" y="1733543"/>
        <a:ext cx="2633167" cy="1733543"/>
      </dsp:txXfrm>
    </dsp:sp>
    <dsp:sp modelId="{0814C224-694D-4E18-91CD-5F4A894E7E1A}">
      <dsp:nvSpPr>
        <dsp:cNvPr id="0" name=""/>
        <dsp:cNvSpPr/>
      </dsp:nvSpPr>
      <dsp:spPr>
        <a:xfrm>
          <a:off x="597508" y="260031"/>
          <a:ext cx="1443174" cy="1443174"/>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997B63-5782-49BC-AA2E-A860C99AACF6}">
      <dsp:nvSpPr>
        <dsp:cNvPr id="0" name=""/>
        <dsp:cNvSpPr/>
      </dsp:nvSpPr>
      <dsp:spPr>
        <a:xfrm>
          <a:off x="2714674" y="0"/>
          <a:ext cx="2633167" cy="43338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err="1"/>
            <a:t>Rejalashtirilgan</a:t>
          </a:r>
          <a:r>
            <a:rPr lang="en-US" sz="1500" kern="1200" dirty="0"/>
            <a:t> </a:t>
          </a:r>
          <a:r>
            <a:rPr lang="en-US" sz="1500" kern="1200" dirty="0" err="1"/>
            <a:t>ishlamay</a:t>
          </a:r>
          <a:r>
            <a:rPr lang="en-US" sz="1500" kern="1200" dirty="0"/>
            <a:t> </a:t>
          </a:r>
          <a:r>
            <a:rPr lang="en-US" sz="1500" kern="1200" dirty="0" err="1"/>
            <a:t>qolish</a:t>
          </a:r>
          <a:r>
            <a:rPr lang="en-US" sz="1500" kern="1200" dirty="0"/>
            <a:t> </a:t>
          </a:r>
          <a:r>
            <a:rPr lang="en-US" sz="1500" kern="1200" dirty="0" err="1"/>
            <a:t>vaqti</a:t>
          </a:r>
          <a:r>
            <a:rPr lang="en-US" sz="1500" kern="1200" dirty="0"/>
            <a:t> = </a:t>
          </a:r>
          <a:r>
            <a:rPr lang="en-US" sz="1500" kern="1200" dirty="0" err="1"/>
            <a:t>Uchrashuvlar</a:t>
          </a:r>
          <a:r>
            <a:rPr lang="en-US" sz="1500" kern="1200" dirty="0"/>
            <a:t>, </a:t>
          </a:r>
          <a:r>
            <a:rPr lang="en-US" sz="1500" kern="1200" dirty="0" err="1"/>
            <a:t>tanaffuslar</a:t>
          </a:r>
          <a:r>
            <a:rPr lang="en-US" sz="1500" kern="1200" dirty="0"/>
            <a:t>, </a:t>
          </a:r>
          <a:r>
            <a:rPr lang="en-US" sz="1500" kern="1200" dirty="0" err="1"/>
            <a:t>tushlik</a:t>
          </a:r>
          <a:r>
            <a:rPr lang="en-US" sz="1500" kern="1200" dirty="0"/>
            <a:t> </a:t>
          </a:r>
          <a:r>
            <a:rPr lang="en-US" sz="1500" kern="1200" dirty="0" err="1"/>
            <a:t>va</a:t>
          </a:r>
          <a:r>
            <a:rPr lang="en-US" sz="1500" kern="1200" dirty="0"/>
            <a:t> </a:t>
          </a:r>
          <a:r>
            <a:rPr lang="en-US" sz="1500" kern="1200" dirty="0" err="1"/>
            <a:t>hokazolar</a:t>
          </a:r>
          <a:r>
            <a:rPr lang="en-US" sz="1500" kern="1200" dirty="0"/>
            <a:t> </a:t>
          </a:r>
          <a:r>
            <a:rPr lang="en-US" sz="1500" kern="1200" dirty="0" err="1"/>
            <a:t>kabi</a:t>
          </a:r>
          <a:r>
            <a:rPr lang="en-US" sz="1500" kern="1200" dirty="0"/>
            <a:t> </a:t>
          </a:r>
          <a:r>
            <a:rPr lang="en-US" sz="1500" kern="1200" dirty="0" err="1"/>
            <a:t>rejalashtirilgan</a:t>
          </a:r>
          <a:r>
            <a:rPr lang="en-US" sz="1500" kern="1200" dirty="0"/>
            <a:t> </a:t>
          </a:r>
          <a:r>
            <a:rPr lang="en-US" sz="1500" kern="1200" dirty="0" err="1"/>
            <a:t>tadbirlar</a:t>
          </a:r>
          <a:r>
            <a:rPr lang="en-US" sz="1500" kern="1200" dirty="0"/>
            <a:t> </a:t>
          </a:r>
          <a:r>
            <a:rPr lang="en-US" sz="1500" kern="1200" dirty="0" err="1"/>
            <a:t>tufayli</a:t>
          </a:r>
          <a:r>
            <a:rPr lang="en-US" sz="1500" kern="1200" dirty="0"/>
            <a:t> </a:t>
          </a:r>
          <a:r>
            <a:rPr lang="en-US" sz="1500" kern="1200" dirty="0" err="1"/>
            <a:t>uskunaning</a:t>
          </a:r>
          <a:r>
            <a:rPr lang="en-US" sz="1500" kern="1200" dirty="0"/>
            <a:t> </a:t>
          </a:r>
          <a:r>
            <a:rPr lang="en-US" sz="1500" kern="1200" dirty="0" err="1"/>
            <a:t>ishlamay</a:t>
          </a:r>
          <a:r>
            <a:rPr lang="en-US" sz="1500" kern="1200" dirty="0"/>
            <a:t> </a:t>
          </a:r>
          <a:r>
            <a:rPr lang="en-US" sz="1500" kern="1200" dirty="0" err="1"/>
            <a:t>qolgan</a:t>
          </a:r>
          <a:r>
            <a:rPr lang="en-US" sz="1500" kern="1200" dirty="0"/>
            <a:t> </a:t>
          </a:r>
          <a:r>
            <a:rPr lang="en-US" sz="1500" kern="1200" dirty="0" err="1"/>
            <a:t>vaqti</a:t>
          </a:r>
          <a:endParaRPr lang="ru-RU" sz="1500" kern="1200" dirty="0"/>
        </a:p>
      </dsp:txBody>
      <dsp:txXfrm>
        <a:off x="2714674" y="1733543"/>
        <a:ext cx="2633167" cy="1733543"/>
      </dsp:txXfrm>
    </dsp:sp>
    <dsp:sp modelId="{9AD7BE25-454E-4528-9911-0CF388C530E4}">
      <dsp:nvSpPr>
        <dsp:cNvPr id="0" name=""/>
        <dsp:cNvSpPr/>
      </dsp:nvSpPr>
      <dsp:spPr>
        <a:xfrm>
          <a:off x="3309671" y="260031"/>
          <a:ext cx="1443174" cy="1443174"/>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6C628D-9CE2-4770-8D62-08750EF64692}">
      <dsp:nvSpPr>
        <dsp:cNvPr id="0" name=""/>
        <dsp:cNvSpPr/>
      </dsp:nvSpPr>
      <dsp:spPr>
        <a:xfrm>
          <a:off x="5426837" y="0"/>
          <a:ext cx="2633167" cy="43338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err="1"/>
            <a:t>Rejasiz</a:t>
          </a:r>
          <a:r>
            <a:rPr lang="en-US" sz="1500" kern="1200" dirty="0"/>
            <a:t> </a:t>
          </a:r>
          <a:r>
            <a:rPr lang="en-US" sz="1500" kern="1200" dirty="0" err="1"/>
            <a:t>ishlamay</a:t>
          </a:r>
          <a:r>
            <a:rPr lang="en-US" sz="1500" kern="1200" dirty="0"/>
            <a:t> </a:t>
          </a:r>
          <a:r>
            <a:rPr lang="en-US" sz="1500" kern="1200" dirty="0" err="1"/>
            <a:t>qolish</a:t>
          </a:r>
          <a:r>
            <a:rPr lang="en-US" sz="1500" kern="1200" dirty="0"/>
            <a:t> </a:t>
          </a:r>
          <a:r>
            <a:rPr lang="en-US" sz="1500" kern="1200" dirty="0" err="1"/>
            <a:t>vaqti</a:t>
          </a:r>
          <a:r>
            <a:rPr lang="en-US" sz="1500" kern="1200" dirty="0"/>
            <a:t> = </a:t>
          </a:r>
          <a:r>
            <a:rPr lang="en-US" sz="1500" kern="1200" dirty="0" err="1"/>
            <a:t>Uskunaning</a:t>
          </a:r>
          <a:r>
            <a:rPr lang="en-US" sz="1500" kern="1200" dirty="0"/>
            <a:t> </a:t>
          </a:r>
          <a:r>
            <a:rPr lang="en-US" sz="1500" kern="1200" dirty="0" err="1"/>
            <a:t>nosozliklar</a:t>
          </a:r>
          <a:r>
            <a:rPr lang="en-US" sz="1500" kern="1200" dirty="0"/>
            <a:t>, </a:t>
          </a:r>
          <a:r>
            <a:rPr lang="en-US" sz="1500" kern="1200" dirty="0" err="1"/>
            <a:t>sozlashlar</a:t>
          </a:r>
          <a:r>
            <a:rPr lang="en-US" sz="1500" kern="1200" dirty="0"/>
            <a:t>, </a:t>
          </a:r>
          <a:r>
            <a:rPr lang="en-US" sz="1500" kern="1200" dirty="0" err="1"/>
            <a:t>sozlashlar</a:t>
          </a:r>
          <a:r>
            <a:rPr lang="en-US" sz="1500" kern="1200" dirty="0"/>
            <a:t> </a:t>
          </a:r>
          <a:r>
            <a:rPr lang="en-US" sz="1500" kern="1200" dirty="0" err="1"/>
            <a:t>va</a:t>
          </a:r>
          <a:r>
            <a:rPr lang="en-US" sz="1500" kern="1200" dirty="0"/>
            <a:t> </a:t>
          </a:r>
          <a:r>
            <a:rPr lang="en-US" sz="1500" kern="1200" dirty="0" err="1"/>
            <a:t>hokazolar</a:t>
          </a:r>
          <a:r>
            <a:rPr lang="en-US" sz="1500" kern="1200" dirty="0"/>
            <a:t> </a:t>
          </a:r>
          <a:r>
            <a:rPr lang="en-US" sz="1500" kern="1200" dirty="0" err="1"/>
            <a:t>tufayli</a:t>
          </a:r>
          <a:r>
            <a:rPr lang="en-US" sz="1500" kern="1200" dirty="0"/>
            <a:t> </a:t>
          </a:r>
          <a:r>
            <a:rPr lang="en-US" sz="1500" kern="1200" dirty="0" err="1"/>
            <a:t>ishlamay</a:t>
          </a:r>
          <a:r>
            <a:rPr lang="en-US" sz="1500" kern="1200" dirty="0"/>
            <a:t> </a:t>
          </a:r>
          <a:r>
            <a:rPr lang="en-US" sz="1500" kern="1200" dirty="0" err="1"/>
            <a:t>qolgan</a:t>
          </a:r>
          <a:r>
            <a:rPr lang="en-US" sz="1500" kern="1200" dirty="0"/>
            <a:t> </a:t>
          </a:r>
          <a:r>
            <a:rPr lang="en-US" sz="1500" kern="1200" dirty="0" err="1"/>
            <a:t>vaqti</a:t>
          </a:r>
          <a:r>
            <a:rPr lang="en-US" sz="1500" kern="1200" dirty="0"/>
            <a:t>.</a:t>
          </a:r>
          <a:endParaRPr lang="ru-RU" sz="1500" kern="1200" dirty="0"/>
        </a:p>
      </dsp:txBody>
      <dsp:txXfrm>
        <a:off x="5426837" y="1733543"/>
        <a:ext cx="2633167" cy="1733543"/>
      </dsp:txXfrm>
    </dsp:sp>
    <dsp:sp modelId="{C25EB23F-0622-4BFA-B695-6B2F53A02B3F}">
      <dsp:nvSpPr>
        <dsp:cNvPr id="0" name=""/>
        <dsp:cNvSpPr/>
      </dsp:nvSpPr>
      <dsp:spPr>
        <a:xfrm>
          <a:off x="6021833" y="260031"/>
          <a:ext cx="1443174" cy="1443174"/>
        </a:xfrm>
        <a:prstGeom prst="ellipse">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E2199D-E926-49B4-AD57-FC0F55DB961F}">
      <dsp:nvSpPr>
        <dsp:cNvPr id="0" name=""/>
        <dsp:cNvSpPr/>
      </dsp:nvSpPr>
      <dsp:spPr>
        <a:xfrm>
          <a:off x="8139000" y="0"/>
          <a:ext cx="2633167" cy="43338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a:t>Ideal </a:t>
          </a:r>
          <a:r>
            <a:rPr lang="en-US" sz="1500" kern="1200" dirty="0" err="1"/>
            <a:t>sikl</a:t>
          </a:r>
          <a:r>
            <a:rPr lang="en-US" sz="1500" kern="1200" dirty="0"/>
            <a:t> </a:t>
          </a:r>
          <a:r>
            <a:rPr lang="en-US" sz="1500" kern="1200" dirty="0" err="1"/>
            <a:t>vaqti</a:t>
          </a:r>
          <a:r>
            <a:rPr lang="en-US" sz="1500" kern="1200" dirty="0"/>
            <a:t> = </a:t>
          </a:r>
          <a:r>
            <a:rPr lang="en-US" sz="1500" kern="1200" dirty="0" err="1"/>
            <a:t>Eng</a:t>
          </a:r>
          <a:r>
            <a:rPr lang="en-US" sz="1500" kern="1200" dirty="0"/>
            <a:t> </a:t>
          </a:r>
          <a:r>
            <a:rPr lang="en-US" sz="1500" kern="1200" dirty="0" err="1"/>
            <a:t>yaxshi</a:t>
          </a:r>
          <a:r>
            <a:rPr lang="en-US" sz="1500" kern="1200" dirty="0"/>
            <a:t> </a:t>
          </a:r>
          <a:r>
            <a:rPr lang="en-US" sz="1500" kern="1200" dirty="0" err="1"/>
            <a:t>erishilgan</a:t>
          </a:r>
          <a:r>
            <a:rPr lang="en-US" sz="1500" kern="1200" dirty="0"/>
            <a:t> </a:t>
          </a:r>
          <a:r>
            <a:rPr lang="en-US" sz="1500" kern="1200" dirty="0" err="1"/>
            <a:t>sikl</a:t>
          </a:r>
          <a:r>
            <a:rPr lang="en-US" sz="1500" kern="1200" dirty="0"/>
            <a:t> </a:t>
          </a:r>
          <a:r>
            <a:rPr lang="en-US" sz="1500" kern="1200" dirty="0" err="1"/>
            <a:t>vaqti</a:t>
          </a:r>
          <a:r>
            <a:rPr lang="en-US" sz="1500" kern="1200" dirty="0"/>
            <a:t>, </a:t>
          </a:r>
          <a:r>
            <a:rPr lang="en-US" sz="1500" kern="1200" dirty="0" err="1"/>
            <a:t>dizayn</a:t>
          </a:r>
          <a:r>
            <a:rPr lang="en-US" sz="1500" kern="1200" dirty="0"/>
            <a:t> </a:t>
          </a:r>
          <a:r>
            <a:rPr lang="en-US" sz="1500" kern="1200" dirty="0" err="1"/>
            <a:t>aylanish</a:t>
          </a:r>
          <a:r>
            <a:rPr lang="en-US" sz="1500" kern="1200" dirty="0"/>
            <a:t> </a:t>
          </a:r>
          <a:r>
            <a:rPr lang="en-US" sz="1500" kern="1200" dirty="0" err="1"/>
            <a:t>vaqti</a:t>
          </a:r>
          <a:r>
            <a:rPr lang="en-US" sz="1500" kern="1200" dirty="0"/>
            <a:t> </a:t>
          </a:r>
          <a:r>
            <a:rPr lang="en-US" sz="1500" kern="1200" dirty="0" err="1"/>
            <a:t>yoki</a:t>
          </a:r>
          <a:r>
            <a:rPr lang="en-US" sz="1500" kern="1200" dirty="0"/>
            <a:t> </a:t>
          </a:r>
          <a:r>
            <a:rPr lang="en-US" sz="1500" kern="1200" dirty="0" err="1"/>
            <a:t>taxmin</a:t>
          </a:r>
          <a:r>
            <a:rPr lang="en-US" sz="1500" kern="1200" dirty="0"/>
            <a:t> </a:t>
          </a:r>
          <a:r>
            <a:rPr lang="en-US" sz="1500" kern="1200" dirty="0" err="1"/>
            <a:t>bo'lishi</a:t>
          </a:r>
          <a:r>
            <a:rPr lang="en-US" sz="1500" kern="1200" dirty="0"/>
            <a:t> </a:t>
          </a:r>
          <a:r>
            <a:rPr lang="en-US" sz="1500" kern="1200" dirty="0" err="1"/>
            <a:t>mumkin</a:t>
          </a:r>
          <a:endParaRPr lang="ru-RU" sz="1500" kern="1200" dirty="0"/>
        </a:p>
      </dsp:txBody>
      <dsp:txXfrm>
        <a:off x="8139000" y="1733543"/>
        <a:ext cx="2633167" cy="1733543"/>
      </dsp:txXfrm>
    </dsp:sp>
    <dsp:sp modelId="{01DF05C7-7CEA-460C-8FB0-6EB8776D6B78}">
      <dsp:nvSpPr>
        <dsp:cNvPr id="0" name=""/>
        <dsp:cNvSpPr/>
      </dsp:nvSpPr>
      <dsp:spPr>
        <a:xfrm>
          <a:off x="8733996" y="260031"/>
          <a:ext cx="1443174" cy="1443174"/>
        </a:xfrm>
        <a:prstGeom prst="ellipse">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01B56C-4EEC-495E-B6A6-35957A759272}">
      <dsp:nvSpPr>
        <dsp:cNvPr id="0" name=""/>
        <dsp:cNvSpPr/>
      </dsp:nvSpPr>
      <dsp:spPr>
        <a:xfrm>
          <a:off x="430987" y="3467086"/>
          <a:ext cx="9912705" cy="650078"/>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2C5292-DD28-451C-B93C-6E478BFCDE5C}">
      <dsp:nvSpPr>
        <dsp:cNvPr id="0" name=""/>
        <dsp:cNvSpPr/>
      </dsp:nvSpPr>
      <dsp:spPr>
        <a:xfrm rot="5400000">
          <a:off x="514778" y="1268915"/>
          <a:ext cx="1545381" cy="257147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C0A1B0-3EA1-4ED1-8EE7-B611C624269E}">
      <dsp:nvSpPr>
        <dsp:cNvPr id="0" name=""/>
        <dsp:cNvSpPr/>
      </dsp:nvSpPr>
      <dsp:spPr>
        <a:xfrm>
          <a:off x="256816" y="2037233"/>
          <a:ext cx="2321546" cy="2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err="1"/>
            <a:t>Statistik</a:t>
          </a:r>
          <a:r>
            <a:rPr lang="en-US" sz="1700" kern="1200" dirty="0"/>
            <a:t> </a:t>
          </a:r>
          <a:r>
            <a:rPr lang="en-US" sz="1700" kern="1200" dirty="0" err="1"/>
            <a:t>ma'lumotlariga</a:t>
          </a:r>
          <a:r>
            <a:rPr lang="en-US" sz="1700" kern="1200" dirty="0"/>
            <a:t> </a:t>
          </a:r>
          <a:r>
            <a:rPr lang="en-US" sz="1700" kern="1200" dirty="0" err="1"/>
            <a:t>asoslanib</a:t>
          </a:r>
          <a:r>
            <a:rPr lang="en-US" sz="1700" kern="1200" dirty="0"/>
            <a:t>, </a:t>
          </a:r>
          <a:r>
            <a:rPr lang="en-US" sz="1700" kern="1200" dirty="0" err="1"/>
            <a:t>yetkazib</a:t>
          </a:r>
          <a:r>
            <a:rPr lang="en-US" sz="1700" kern="1200" dirty="0"/>
            <a:t> </a:t>
          </a:r>
          <a:r>
            <a:rPr lang="en-US" sz="1700" kern="1200" dirty="0" err="1"/>
            <a:t>beruvchi</a:t>
          </a:r>
          <a:r>
            <a:rPr lang="en-US" sz="1700" kern="1200" dirty="0"/>
            <a:t> </a:t>
          </a:r>
          <a:r>
            <a:rPr lang="en-US" sz="1700" kern="1200" dirty="0" err="1"/>
            <a:t>tomonidan</a:t>
          </a:r>
          <a:r>
            <a:rPr lang="en-US" sz="1700" kern="1200" dirty="0"/>
            <a:t> </a:t>
          </a:r>
          <a:r>
            <a:rPr lang="en-US" sz="1700" kern="1200" dirty="0" err="1"/>
            <a:t>ko'rsatilgan</a:t>
          </a:r>
          <a:r>
            <a:rPr lang="en-US" sz="1700" kern="1200" dirty="0"/>
            <a:t> OEE </a:t>
          </a:r>
          <a:r>
            <a:rPr lang="en-US" sz="1700" kern="1200" dirty="0" err="1"/>
            <a:t>ni</a:t>
          </a:r>
          <a:r>
            <a:rPr lang="en-US" sz="1700" kern="1200" dirty="0"/>
            <a:t> </a:t>
          </a:r>
          <a:r>
            <a:rPr lang="en-US" sz="1700" kern="1200" dirty="0" err="1"/>
            <a:t>dastlabki</a:t>
          </a:r>
          <a:r>
            <a:rPr lang="en-US" sz="1700" kern="1200" dirty="0"/>
            <a:t> </a:t>
          </a:r>
          <a:r>
            <a:rPr lang="en-US" sz="1700" kern="1200" dirty="0" err="1"/>
            <a:t>bosqichlarda</a:t>
          </a:r>
          <a:r>
            <a:rPr lang="en-US" sz="1700" kern="1200" dirty="0"/>
            <a:t> </a:t>
          </a:r>
          <a:r>
            <a:rPr lang="en-US" sz="1700" kern="1200" dirty="0" err="1"/>
            <a:t>tekshiring</a:t>
          </a:r>
          <a:r>
            <a:rPr lang="en-US" sz="1700" kern="1200" dirty="0"/>
            <a:t>. </a:t>
          </a:r>
          <a:endParaRPr lang="ru-RU" sz="1700" kern="1200" dirty="0"/>
        </a:p>
      </dsp:txBody>
      <dsp:txXfrm>
        <a:off x="256816" y="2037233"/>
        <a:ext cx="2321546" cy="2034971"/>
      </dsp:txXfrm>
    </dsp:sp>
    <dsp:sp modelId="{55BF8C71-778B-4B03-8F77-5EF4480CC9C4}">
      <dsp:nvSpPr>
        <dsp:cNvPr id="0" name=""/>
        <dsp:cNvSpPr/>
      </dsp:nvSpPr>
      <dsp:spPr>
        <a:xfrm>
          <a:off x="2140334" y="1079600"/>
          <a:ext cx="438027" cy="43802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EFE975-CB25-41F8-B702-8580826545CE}">
      <dsp:nvSpPr>
        <dsp:cNvPr id="0" name=""/>
        <dsp:cNvSpPr/>
      </dsp:nvSpPr>
      <dsp:spPr>
        <a:xfrm rot="5400000">
          <a:off x="3356804" y="565653"/>
          <a:ext cx="1545381" cy="257147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A68017-0965-40EF-AEFC-11D57EE2783B}">
      <dsp:nvSpPr>
        <dsp:cNvPr id="0" name=""/>
        <dsp:cNvSpPr/>
      </dsp:nvSpPr>
      <dsp:spPr>
        <a:xfrm>
          <a:off x="3098842" y="1333971"/>
          <a:ext cx="2321546" cy="2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OEE </a:t>
          </a:r>
          <a:r>
            <a:rPr lang="en-US" sz="1700" kern="1200" dirty="0" err="1"/>
            <a:t>tadqiqotidagi</a:t>
          </a:r>
          <a:r>
            <a:rPr lang="en-US" sz="1700" kern="1200" dirty="0"/>
            <a:t> </a:t>
          </a:r>
          <a:r>
            <a:rPr lang="en-US" sz="1700" kern="1200" dirty="0" err="1"/>
            <a:t>haqiqiy</a:t>
          </a:r>
          <a:r>
            <a:rPr lang="en-US" sz="1700" kern="1200" dirty="0"/>
            <a:t> </a:t>
          </a:r>
          <a:r>
            <a:rPr lang="en-US" sz="1700" kern="1200" dirty="0" err="1"/>
            <a:t>ma'lumotlardan</a:t>
          </a:r>
          <a:r>
            <a:rPr lang="en-US" sz="1700" kern="1200" dirty="0"/>
            <a:t> </a:t>
          </a:r>
          <a:r>
            <a:rPr lang="en-US" sz="1700" kern="1200" dirty="0" err="1"/>
            <a:t>foydalanib</a:t>
          </a:r>
          <a:r>
            <a:rPr lang="en-US" sz="1700" kern="1200" dirty="0"/>
            <a:t>, OEE </a:t>
          </a:r>
          <a:r>
            <a:rPr lang="en-US" sz="1700" kern="1200" dirty="0" err="1"/>
            <a:t>bosqichida</a:t>
          </a:r>
          <a:r>
            <a:rPr lang="en-US" sz="1700" kern="1200" dirty="0"/>
            <a:t> </a:t>
          </a:r>
          <a:r>
            <a:rPr lang="en-US" sz="1700" kern="1200" dirty="0" err="1"/>
            <a:t>yetkazib</a:t>
          </a:r>
          <a:r>
            <a:rPr lang="en-US" sz="1700" kern="1200" dirty="0"/>
            <a:t> </a:t>
          </a:r>
          <a:r>
            <a:rPr lang="en-US" sz="1700" kern="1200" dirty="0" err="1"/>
            <a:t>beruvchining</a:t>
          </a:r>
          <a:r>
            <a:rPr lang="en-US" sz="1700" kern="1200" dirty="0"/>
            <a:t> OEE </a:t>
          </a:r>
          <a:r>
            <a:rPr lang="en-US" sz="1700" kern="1200" dirty="0" err="1"/>
            <a:t>ko'rsatganligini</a:t>
          </a:r>
          <a:r>
            <a:rPr lang="en-US" sz="1700" kern="1200" dirty="0"/>
            <a:t> </a:t>
          </a:r>
          <a:r>
            <a:rPr lang="en-US" sz="1700" kern="1200" dirty="0" err="1"/>
            <a:t>tasdiqlang</a:t>
          </a:r>
          <a:endParaRPr lang="ru-RU" sz="1700" kern="1200" dirty="0"/>
        </a:p>
      </dsp:txBody>
      <dsp:txXfrm>
        <a:off x="3098842" y="1333971"/>
        <a:ext cx="2321546" cy="2034971"/>
      </dsp:txXfrm>
    </dsp:sp>
    <dsp:sp modelId="{4401C43B-B6BC-4436-98CF-ADCF1BBAE4CD}">
      <dsp:nvSpPr>
        <dsp:cNvPr id="0" name=""/>
        <dsp:cNvSpPr/>
      </dsp:nvSpPr>
      <dsp:spPr>
        <a:xfrm>
          <a:off x="4982360" y="376337"/>
          <a:ext cx="438027" cy="43802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06170A-33A2-4E5A-B04F-65D231880531}">
      <dsp:nvSpPr>
        <dsp:cNvPr id="0" name=""/>
        <dsp:cNvSpPr/>
      </dsp:nvSpPr>
      <dsp:spPr>
        <a:xfrm rot="5400000">
          <a:off x="6198830" y="-137609"/>
          <a:ext cx="1545381" cy="257147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C8CFB4-F5F3-4899-BB53-F2DD0FC4703F}">
      <dsp:nvSpPr>
        <dsp:cNvPr id="0" name=""/>
        <dsp:cNvSpPr/>
      </dsp:nvSpPr>
      <dsp:spPr>
        <a:xfrm>
          <a:off x="5940868" y="630709"/>
          <a:ext cx="2321546" cy="203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PPAP </a:t>
          </a:r>
          <a:r>
            <a:rPr lang="en-US" sz="1700" kern="1200" dirty="0" err="1"/>
            <a:t>bosqichining</a:t>
          </a:r>
          <a:r>
            <a:rPr lang="en-US" sz="1700" kern="1200" dirty="0"/>
            <a:t> </a:t>
          </a:r>
          <a:r>
            <a:rPr lang="en-US" sz="1700" kern="1200" dirty="0" err="1"/>
            <a:t>oxirida</a:t>
          </a:r>
          <a:r>
            <a:rPr lang="en-US" sz="1700" kern="1200" dirty="0"/>
            <a:t> </a:t>
          </a:r>
          <a:r>
            <a:rPr lang="en-US" sz="1700" kern="1200" dirty="0" err="1"/>
            <a:t>yetkazib</a:t>
          </a:r>
          <a:r>
            <a:rPr lang="en-US" sz="1700" kern="1200" dirty="0"/>
            <a:t> </a:t>
          </a:r>
          <a:r>
            <a:rPr lang="en-US" sz="1700" kern="1200" dirty="0" err="1"/>
            <a:t>beruvchining</a:t>
          </a:r>
          <a:r>
            <a:rPr lang="en-US" sz="1700" kern="1200" dirty="0"/>
            <a:t> OEE (</a:t>
          </a:r>
          <a:r>
            <a:rPr lang="en-US" sz="1700" kern="1200" dirty="0" err="1"/>
            <a:t>odatda</a:t>
          </a:r>
          <a:r>
            <a:rPr lang="en-US" sz="1700" kern="1200" dirty="0"/>
            <a:t>) </a:t>
          </a:r>
          <a:r>
            <a:rPr lang="en-US" sz="1700" kern="1200" dirty="0" err="1"/>
            <a:t>ko'rsatilganligini</a:t>
          </a:r>
          <a:r>
            <a:rPr lang="en-US" sz="1700" kern="1200" dirty="0"/>
            <a:t> </a:t>
          </a:r>
          <a:r>
            <a:rPr lang="en-US" sz="1700" kern="1200" dirty="0" err="1"/>
            <a:t>tekshiring</a:t>
          </a:r>
          <a:endParaRPr lang="ru-RU" sz="1700" kern="1200" dirty="0"/>
        </a:p>
      </dsp:txBody>
      <dsp:txXfrm>
        <a:off x="5940868" y="630709"/>
        <a:ext cx="2321546" cy="203497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1BFAA-4EA4-4461-A3DF-30BC547DE8B7}">
      <dsp:nvSpPr>
        <dsp:cNvPr id="0" name=""/>
        <dsp:cNvSpPr/>
      </dsp:nvSpPr>
      <dsp:spPr>
        <a:xfrm>
          <a:off x="958185" y="1891232"/>
          <a:ext cx="1648689" cy="1777977"/>
        </a:xfrm>
        <a:custGeom>
          <a:avLst/>
          <a:gdLst/>
          <a:ahLst/>
          <a:cxnLst/>
          <a:rect l="0" t="0" r="0" b="0"/>
          <a:pathLst>
            <a:path>
              <a:moveTo>
                <a:pt x="0" y="0"/>
              </a:moveTo>
              <a:lnTo>
                <a:pt x="824344" y="0"/>
              </a:lnTo>
              <a:lnTo>
                <a:pt x="824344" y="1777977"/>
              </a:lnTo>
              <a:lnTo>
                <a:pt x="1648689" y="17779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21912" y="2719602"/>
        <a:ext cx="121237" cy="121237"/>
      </dsp:txXfrm>
    </dsp:sp>
    <dsp:sp modelId="{93BDD03A-7BCA-4B27-855C-89A5A4F0C851}">
      <dsp:nvSpPr>
        <dsp:cNvPr id="0" name=""/>
        <dsp:cNvSpPr/>
      </dsp:nvSpPr>
      <dsp:spPr>
        <a:xfrm>
          <a:off x="958185" y="1891232"/>
          <a:ext cx="1648689" cy="1312744"/>
        </a:xfrm>
        <a:custGeom>
          <a:avLst/>
          <a:gdLst/>
          <a:ahLst/>
          <a:cxnLst/>
          <a:rect l="0" t="0" r="0" b="0"/>
          <a:pathLst>
            <a:path>
              <a:moveTo>
                <a:pt x="0" y="0"/>
              </a:moveTo>
              <a:lnTo>
                <a:pt x="824344" y="0"/>
              </a:lnTo>
              <a:lnTo>
                <a:pt x="824344" y="1312744"/>
              </a:lnTo>
              <a:lnTo>
                <a:pt x="1648689" y="13127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29843" y="2494917"/>
        <a:ext cx="105374" cy="105374"/>
      </dsp:txXfrm>
    </dsp:sp>
    <dsp:sp modelId="{30354777-45C0-457D-A6CA-37366A7DF716}">
      <dsp:nvSpPr>
        <dsp:cNvPr id="0" name=""/>
        <dsp:cNvSpPr/>
      </dsp:nvSpPr>
      <dsp:spPr>
        <a:xfrm>
          <a:off x="958185" y="1891232"/>
          <a:ext cx="1648689" cy="847511"/>
        </a:xfrm>
        <a:custGeom>
          <a:avLst/>
          <a:gdLst/>
          <a:ahLst/>
          <a:cxnLst/>
          <a:rect l="0" t="0" r="0" b="0"/>
          <a:pathLst>
            <a:path>
              <a:moveTo>
                <a:pt x="0" y="0"/>
              </a:moveTo>
              <a:lnTo>
                <a:pt x="824344" y="0"/>
              </a:lnTo>
              <a:lnTo>
                <a:pt x="824344" y="847511"/>
              </a:lnTo>
              <a:lnTo>
                <a:pt x="1648689" y="847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36186" y="2268643"/>
        <a:ext cx="92688" cy="92688"/>
      </dsp:txXfrm>
    </dsp:sp>
    <dsp:sp modelId="{A1F415DC-B12D-48D6-9982-BCDA25DF44AE}">
      <dsp:nvSpPr>
        <dsp:cNvPr id="0" name=""/>
        <dsp:cNvSpPr/>
      </dsp:nvSpPr>
      <dsp:spPr>
        <a:xfrm>
          <a:off x="958185" y="1891232"/>
          <a:ext cx="1648689" cy="382278"/>
        </a:xfrm>
        <a:custGeom>
          <a:avLst/>
          <a:gdLst/>
          <a:ahLst/>
          <a:cxnLst/>
          <a:rect l="0" t="0" r="0" b="0"/>
          <a:pathLst>
            <a:path>
              <a:moveTo>
                <a:pt x="0" y="0"/>
              </a:moveTo>
              <a:lnTo>
                <a:pt x="824344" y="0"/>
              </a:lnTo>
              <a:lnTo>
                <a:pt x="824344" y="382278"/>
              </a:lnTo>
              <a:lnTo>
                <a:pt x="1648689" y="382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40219" y="2040061"/>
        <a:ext cx="84621" cy="84621"/>
      </dsp:txXfrm>
    </dsp:sp>
    <dsp:sp modelId="{6C178B15-D54A-4763-8EBF-7D417FDE649E}">
      <dsp:nvSpPr>
        <dsp:cNvPr id="0" name=""/>
        <dsp:cNvSpPr/>
      </dsp:nvSpPr>
      <dsp:spPr>
        <a:xfrm>
          <a:off x="958185" y="1775655"/>
          <a:ext cx="1648689" cy="115576"/>
        </a:xfrm>
        <a:custGeom>
          <a:avLst/>
          <a:gdLst/>
          <a:ahLst/>
          <a:cxnLst/>
          <a:rect l="0" t="0" r="0" b="0"/>
          <a:pathLst>
            <a:path>
              <a:moveTo>
                <a:pt x="0" y="115576"/>
              </a:moveTo>
              <a:lnTo>
                <a:pt x="824344" y="115576"/>
              </a:lnTo>
              <a:lnTo>
                <a:pt x="824344" y="0"/>
              </a:lnTo>
              <a:lnTo>
                <a:pt x="16486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41212" y="1792125"/>
        <a:ext cx="82636" cy="82636"/>
      </dsp:txXfrm>
    </dsp:sp>
    <dsp:sp modelId="{1391FAEC-1C05-44EC-BFD4-46FD784F8DD7}">
      <dsp:nvSpPr>
        <dsp:cNvPr id="0" name=""/>
        <dsp:cNvSpPr/>
      </dsp:nvSpPr>
      <dsp:spPr>
        <a:xfrm>
          <a:off x="958185" y="1325321"/>
          <a:ext cx="1648689" cy="565910"/>
        </a:xfrm>
        <a:custGeom>
          <a:avLst/>
          <a:gdLst/>
          <a:ahLst/>
          <a:cxnLst/>
          <a:rect l="0" t="0" r="0" b="0"/>
          <a:pathLst>
            <a:path>
              <a:moveTo>
                <a:pt x="0" y="565910"/>
              </a:moveTo>
              <a:lnTo>
                <a:pt x="824344" y="565910"/>
              </a:lnTo>
              <a:lnTo>
                <a:pt x="824344" y="0"/>
              </a:lnTo>
              <a:lnTo>
                <a:pt x="16486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38952" y="1564699"/>
        <a:ext cx="87155" cy="87155"/>
      </dsp:txXfrm>
    </dsp:sp>
    <dsp:sp modelId="{EC499768-4B5A-4F6C-9E78-05484925B45A}">
      <dsp:nvSpPr>
        <dsp:cNvPr id="0" name=""/>
        <dsp:cNvSpPr/>
      </dsp:nvSpPr>
      <dsp:spPr>
        <a:xfrm>
          <a:off x="958185" y="858583"/>
          <a:ext cx="1648689" cy="1032648"/>
        </a:xfrm>
        <a:custGeom>
          <a:avLst/>
          <a:gdLst/>
          <a:ahLst/>
          <a:cxnLst/>
          <a:rect l="0" t="0" r="0" b="0"/>
          <a:pathLst>
            <a:path>
              <a:moveTo>
                <a:pt x="0" y="1032648"/>
              </a:moveTo>
              <a:lnTo>
                <a:pt x="824344" y="1032648"/>
              </a:lnTo>
              <a:lnTo>
                <a:pt x="824344" y="0"/>
              </a:lnTo>
              <a:lnTo>
                <a:pt x="16486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33895" y="1326273"/>
        <a:ext cx="97269" cy="97269"/>
      </dsp:txXfrm>
    </dsp:sp>
    <dsp:sp modelId="{C0976F7D-07D8-4FAC-A181-E4523DFC432E}">
      <dsp:nvSpPr>
        <dsp:cNvPr id="0" name=""/>
        <dsp:cNvSpPr/>
      </dsp:nvSpPr>
      <dsp:spPr>
        <a:xfrm>
          <a:off x="958185" y="265375"/>
          <a:ext cx="1648689" cy="1625856"/>
        </a:xfrm>
        <a:custGeom>
          <a:avLst/>
          <a:gdLst/>
          <a:ahLst/>
          <a:cxnLst/>
          <a:rect l="0" t="0" r="0" b="0"/>
          <a:pathLst>
            <a:path>
              <a:moveTo>
                <a:pt x="0" y="1625856"/>
              </a:moveTo>
              <a:lnTo>
                <a:pt x="824344" y="1625856"/>
              </a:lnTo>
              <a:lnTo>
                <a:pt x="824344" y="0"/>
              </a:lnTo>
              <a:lnTo>
                <a:pt x="16486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00100">
            <a:lnSpc>
              <a:spcPct val="90000"/>
            </a:lnSpc>
            <a:spcBef>
              <a:spcPct val="0"/>
            </a:spcBef>
            <a:spcAft>
              <a:spcPct val="35000"/>
            </a:spcAft>
            <a:buNone/>
          </a:pP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724642" y="1020416"/>
        <a:ext cx="115775" cy="115775"/>
      </dsp:txXfrm>
    </dsp:sp>
    <dsp:sp modelId="{CC6CB4BF-3792-4C15-9442-07A4DCE7846E}">
      <dsp:nvSpPr>
        <dsp:cNvPr id="0" name=""/>
        <dsp:cNvSpPr/>
      </dsp:nvSpPr>
      <dsp:spPr>
        <a:xfrm rot="16200000">
          <a:off x="-727362" y="1511708"/>
          <a:ext cx="2612048" cy="7590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Quyidagilar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chiqilishi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kerak</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727362" y="1511708"/>
        <a:ext cx="2612048" cy="759048"/>
      </dsp:txXfrm>
    </dsp:sp>
    <dsp:sp modelId="{FA90B0DC-6EA4-4A60-969A-8EF620A8B4E2}">
      <dsp:nvSpPr>
        <dsp:cNvPr id="0" name=""/>
        <dsp:cNvSpPr/>
      </dsp:nvSpPr>
      <dsp:spPr>
        <a:xfrm>
          <a:off x="2606875" y="3125"/>
          <a:ext cx="4856156" cy="5245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Qismning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murakkabligi</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2606875" y="3125"/>
        <a:ext cx="4856156" cy="524501"/>
      </dsp:txXfrm>
    </dsp:sp>
    <dsp:sp modelId="{EF982CA2-9CF2-4759-BFE4-6D81C210C04F}">
      <dsp:nvSpPr>
        <dsp:cNvPr id="0" name=""/>
        <dsp:cNvSpPr/>
      </dsp:nvSpPr>
      <dsp:spPr>
        <a:xfrm>
          <a:off x="2606875" y="626255"/>
          <a:ext cx="4897409" cy="4646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Yangi yoki eski qisim</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2606875" y="626255"/>
        <a:ext cx="4897409" cy="464656"/>
      </dsp:txXfrm>
    </dsp:sp>
    <dsp:sp modelId="{120195D9-2DF5-443A-80EE-F2453A1964F9}">
      <dsp:nvSpPr>
        <dsp:cNvPr id="0" name=""/>
        <dsp:cNvSpPr/>
      </dsp:nvSpPr>
      <dsp:spPr>
        <a:xfrm>
          <a:off x="2606875" y="1189541"/>
          <a:ext cx="4868268" cy="2715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Tartibni taqqoslash</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2606875" y="1189541"/>
        <a:ext cx="4868268" cy="271561"/>
      </dsp:txXfrm>
    </dsp:sp>
    <dsp:sp modelId="{E65C5F5E-E4C2-4F40-9151-A01953782B6D}">
      <dsp:nvSpPr>
        <dsp:cNvPr id="0" name=""/>
        <dsp:cNvSpPr/>
      </dsp:nvSpPr>
      <dsp:spPr>
        <a:xfrm>
          <a:off x="2606875" y="1559731"/>
          <a:ext cx="4838052" cy="4318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O'lchamlarning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o'xshashligi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yoki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aylanish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vaqtlari</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2606875" y="1559731"/>
        <a:ext cx="4838052" cy="431848"/>
      </dsp:txXfrm>
    </dsp:sp>
    <dsp:sp modelId="{CF2B0C37-99C1-4AD6-B6E7-263890E5CE53}">
      <dsp:nvSpPr>
        <dsp:cNvPr id="0" name=""/>
        <dsp:cNvSpPr/>
      </dsp:nvSpPr>
      <dsp:spPr>
        <a:xfrm>
          <a:off x="2606875" y="2090209"/>
          <a:ext cx="4927779" cy="3666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Hajmiga e'tibor qaratish</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2606875" y="2090209"/>
        <a:ext cx="4927779" cy="366603"/>
      </dsp:txXfrm>
    </dsp:sp>
    <dsp:sp modelId="{F6ED8EFD-3A1D-4FF3-8ACF-AB64FBF87E8D}">
      <dsp:nvSpPr>
        <dsp:cNvPr id="0" name=""/>
        <dsp:cNvSpPr/>
      </dsp:nvSpPr>
      <dsp:spPr>
        <a:xfrm>
          <a:off x="2606875" y="2555442"/>
          <a:ext cx="4927779" cy="3666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Operatsion sxemalari</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2606875" y="2555442"/>
        <a:ext cx="4927779" cy="366603"/>
      </dsp:txXfrm>
    </dsp:sp>
    <dsp:sp modelId="{6C6CFB4E-C95F-47F0-AEE1-2D996C17E4D6}">
      <dsp:nvSpPr>
        <dsp:cNvPr id="0" name=""/>
        <dsp:cNvSpPr/>
      </dsp:nvSpPr>
      <dsp:spPr>
        <a:xfrm>
          <a:off x="2606875" y="3020674"/>
          <a:ext cx="4927779" cy="3666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Texnologiyani hisobga olish</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2606875" y="3020674"/>
        <a:ext cx="4927779" cy="366603"/>
      </dsp:txXfrm>
    </dsp:sp>
    <dsp:sp modelId="{74F303B0-4E37-43EF-BE5B-879694F1724B}">
      <dsp:nvSpPr>
        <dsp:cNvPr id="0" name=""/>
        <dsp:cNvSpPr/>
      </dsp:nvSpPr>
      <dsp:spPr>
        <a:xfrm>
          <a:off x="2606875" y="3485907"/>
          <a:ext cx="4927779" cy="3666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Avtomatlashtirilgan va qo'lda jarayonlar</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2606875" y="3485907"/>
        <a:ext cx="4927779" cy="36660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12924-BDCA-4874-ACCF-51193E22358B}">
      <dsp:nvSpPr>
        <dsp:cNvPr id="0" name=""/>
        <dsp:cNvSpPr/>
      </dsp:nvSpPr>
      <dsp:spPr>
        <a:xfrm rot="16200000">
          <a:off x="855748" y="-802680"/>
          <a:ext cx="1911096" cy="355854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err="1">
              <a:latin typeface="Times New Roman" panose="02020603050405020304" pitchFamily="18" charset="0"/>
              <a:cs typeface="Times New Roman" panose="02020603050405020304" pitchFamily="18" charset="0"/>
            </a:rPr>
            <a:t>Rejasiz</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ishlamay</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qolish</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vaqtini</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kamaytiring</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Profilaktik</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ta'mirlashga</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ustuvor</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ahamiyat</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bering</a:t>
          </a:r>
          <a:r>
            <a:rPr lang="en-US" sz="1700" kern="1200" dirty="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rot="5400000">
        <a:off x="32026" y="21042"/>
        <a:ext cx="3558540" cy="1433322"/>
      </dsp:txXfrm>
    </dsp:sp>
    <dsp:sp modelId="{82063A8A-2F85-46EB-9802-7CFEBFCEAA1B}">
      <dsp:nvSpPr>
        <dsp:cNvPr id="0" name=""/>
        <dsp:cNvSpPr/>
      </dsp:nvSpPr>
      <dsp:spPr>
        <a:xfrm>
          <a:off x="3558540" y="0"/>
          <a:ext cx="3558540" cy="191109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err="1">
              <a:latin typeface="Times New Roman" panose="02020603050405020304" pitchFamily="18" charset="0"/>
              <a:cs typeface="Times New Roman" panose="02020603050405020304" pitchFamily="18" charset="0"/>
            </a:rPr>
            <a:t>Maxsus</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va</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umumiy</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sabablarni</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aniqlang</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va</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yo'q</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qiling</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Rejasiz</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ishlamay</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qolish</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vaqtini</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kamaytiring</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Rejasiz</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ishlamay</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qolish</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vaqtini</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kamaytiring</a:t>
          </a:r>
          <a:r>
            <a:rPr lang="en-US" sz="1700" kern="1200" dirty="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558540" y="0"/>
        <a:ext cx="3558540" cy="1433322"/>
      </dsp:txXfrm>
    </dsp:sp>
    <dsp:sp modelId="{C55BDD49-0D00-4650-9C63-2B02618B3BF9}">
      <dsp:nvSpPr>
        <dsp:cNvPr id="0" name=""/>
        <dsp:cNvSpPr/>
      </dsp:nvSpPr>
      <dsp:spPr>
        <a:xfrm rot="10800000">
          <a:off x="0" y="1911096"/>
          <a:ext cx="3558540" cy="191109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Maxsus va umumiy sabablarni aniqlang va yo'q qiling.</a:t>
          </a:r>
          <a:endParaRPr lang="ru-RU" sz="1700" kern="1200">
            <a:latin typeface="Times New Roman" panose="02020603050405020304" pitchFamily="18" charset="0"/>
            <a:cs typeface="Times New Roman" panose="02020603050405020304" pitchFamily="18" charset="0"/>
          </a:endParaRPr>
        </a:p>
      </dsp:txBody>
      <dsp:txXfrm rot="10800000">
        <a:off x="0" y="2388869"/>
        <a:ext cx="3558540" cy="1433322"/>
      </dsp:txXfrm>
    </dsp:sp>
    <dsp:sp modelId="{B5E388B5-C840-4CE1-89A5-58772B6E150A}">
      <dsp:nvSpPr>
        <dsp:cNvPr id="0" name=""/>
        <dsp:cNvSpPr/>
      </dsp:nvSpPr>
      <dsp:spPr>
        <a:xfrm rot="5400000">
          <a:off x="4382262" y="1087374"/>
          <a:ext cx="1911096" cy="355854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Nosozliklar orasidagi o’rtacha vaqt, Ta’mirlashlar orasidagi o’rtacha vaqt va boshqa ishonchlilik masalalarini tahlil qilish va yaxshilash.</a:t>
          </a:r>
          <a:endParaRPr lang="ru-RU" sz="1700" kern="1200">
            <a:latin typeface="Times New Roman" panose="02020603050405020304" pitchFamily="18" charset="0"/>
            <a:cs typeface="Times New Roman" panose="02020603050405020304" pitchFamily="18" charset="0"/>
          </a:endParaRPr>
        </a:p>
      </dsp:txBody>
      <dsp:txXfrm rot="-5400000">
        <a:off x="3558540" y="2388869"/>
        <a:ext cx="3558540" cy="1433322"/>
      </dsp:txXfrm>
    </dsp:sp>
    <dsp:sp modelId="{F65B7EB2-DF31-4D2D-8CAA-68209C7053A8}">
      <dsp:nvSpPr>
        <dsp:cNvPr id="0" name=""/>
        <dsp:cNvSpPr/>
      </dsp:nvSpPr>
      <dsp:spPr>
        <a:xfrm>
          <a:off x="2490978" y="1433321"/>
          <a:ext cx="2135124" cy="955548"/>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IMKONIYAT (I) </a:t>
          </a:r>
          <a:r>
            <a:rPr lang="en-US" sz="1700" kern="1200" dirty="0" err="1">
              <a:latin typeface="Times New Roman" panose="02020603050405020304" pitchFamily="18" charset="0"/>
              <a:cs typeface="Times New Roman" panose="02020603050405020304" pitchFamily="18" charset="0"/>
            </a:rPr>
            <a:t>uchun</a:t>
          </a:r>
          <a:endParaRPr lang="ru-RU" sz="1700" kern="1200" dirty="0">
            <a:latin typeface="Times New Roman" panose="02020603050405020304" pitchFamily="18" charset="0"/>
            <a:cs typeface="Times New Roman" panose="02020603050405020304" pitchFamily="18" charset="0"/>
          </a:endParaRPr>
        </a:p>
      </dsp:txBody>
      <dsp:txXfrm>
        <a:off x="2537624" y="1479967"/>
        <a:ext cx="2041832" cy="86225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E491DD-EFA4-48C7-AD8D-93F842B2CC9B}">
      <dsp:nvSpPr>
        <dsp:cNvPr id="0" name=""/>
        <dsp:cNvSpPr/>
      </dsp:nvSpPr>
      <dsp:spPr>
        <a:xfrm>
          <a:off x="1575835" y="-31756"/>
          <a:ext cx="5169368" cy="5169368"/>
        </a:xfrm>
        <a:prstGeom prst="circularArrow">
          <a:avLst>
            <a:gd name="adj1" fmla="val 5544"/>
            <a:gd name="adj2" fmla="val 330680"/>
            <a:gd name="adj3" fmla="val 13767248"/>
            <a:gd name="adj4" fmla="val 17391247"/>
            <a:gd name="adj5" fmla="val 5757"/>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A14FDE-1339-4A3B-91D0-86A0F43595F1}">
      <dsp:nvSpPr>
        <dsp:cNvPr id="0" name=""/>
        <dsp:cNvSpPr/>
      </dsp:nvSpPr>
      <dsp:spPr>
        <a:xfrm>
          <a:off x="2945680" y="1241"/>
          <a:ext cx="2429678" cy="121483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Ideal </a:t>
          </a:r>
          <a:r>
            <a:rPr lang="en-US" sz="1400" kern="1200" dirty="0" err="1">
              <a:solidFill>
                <a:schemeClr val="tx1"/>
              </a:solidFill>
              <a:latin typeface="Times New Roman" panose="02020603050405020304" pitchFamily="18" charset="0"/>
              <a:cs typeface="Times New Roman" panose="02020603050405020304" pitchFamily="18" charset="0"/>
            </a:rPr>
            <a:t>tsikl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vaqtini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cheklash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uchun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ishlashni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yaxshilang</a:t>
          </a:r>
          <a:r>
            <a:rPr lang="en-US" sz="1400" kern="1200" dirty="0">
              <a:solidFill>
                <a:schemeClr val="tx1"/>
              </a:solidFill>
              <a:latin typeface="Times New Roman" panose="02020603050405020304" pitchFamily="18" charset="0"/>
              <a:cs typeface="Times New Roman" panose="02020603050405020304" pitchFamily="18" charset="0"/>
            </a:rPr>
            <a:t>.</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a:off x="3004984" y="60545"/>
        <a:ext cx="2311070" cy="1096231"/>
      </dsp:txXfrm>
    </dsp:sp>
    <dsp:sp modelId="{3261A343-91D2-4BF4-A3AD-89AF581E006F}">
      <dsp:nvSpPr>
        <dsp:cNvPr id="0" name=""/>
        <dsp:cNvSpPr/>
      </dsp:nvSpPr>
      <dsp:spPr>
        <a:xfrm>
          <a:off x="5042210" y="1524459"/>
          <a:ext cx="2429678" cy="1214839"/>
        </a:xfrm>
        <a:prstGeom prst="roundRect">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Asl Takt vaqtini aniqlang va Taktni, shuningdek, aylanish vaqtini yaxshilang.</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5101514" y="1583763"/>
        <a:ext cx="2311070" cy="1096231"/>
      </dsp:txXfrm>
    </dsp:sp>
    <dsp:sp modelId="{FDAE83B1-DA68-4177-B2F9-24D242BD9C71}">
      <dsp:nvSpPr>
        <dsp:cNvPr id="0" name=""/>
        <dsp:cNvSpPr/>
      </dsp:nvSpPr>
      <dsp:spPr>
        <a:xfrm>
          <a:off x="4901173" y="3769620"/>
          <a:ext cx="2429678" cy="1214839"/>
        </a:xfrm>
        <a:prstGeom prst="roundRect">
          <a:avLst/>
        </a:prstGeom>
        <a:solidFill>
          <a:schemeClr val="accent4">
            <a:hueOff val="5197846"/>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Bo'shliqni aniqlash va yopish uchun tegishli resurslarni tayinlang.</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4960477" y="3828924"/>
        <a:ext cx="2311070" cy="1096231"/>
      </dsp:txXfrm>
    </dsp:sp>
    <dsp:sp modelId="{94EB9015-4E4F-4BFB-8A71-A60AAB4976F4}">
      <dsp:nvSpPr>
        <dsp:cNvPr id="0" name=""/>
        <dsp:cNvSpPr/>
      </dsp:nvSpPr>
      <dsp:spPr>
        <a:xfrm>
          <a:off x="1119599" y="3769621"/>
          <a:ext cx="2429678" cy="1214839"/>
        </a:xfrm>
        <a:prstGeom prst="roundRect">
          <a:avLst/>
        </a:prstGeom>
        <a:solidFill>
          <a:schemeClr val="accent4">
            <a:hueOff val="7796769"/>
            <a:satOff val="-35976"/>
            <a:lumOff val="13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Tegishli operatorlar yoki jarayon oqimlari bilan nomutanosiblik operatsiyalari bo'shlig'ini aniqlang va yoping.</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1178903" y="3828925"/>
        <a:ext cx="2311070" cy="1096231"/>
      </dsp:txXfrm>
    </dsp:sp>
    <dsp:sp modelId="{80F81BA1-1401-438B-8886-9798CB0CEEB5}">
      <dsp:nvSpPr>
        <dsp:cNvPr id="0" name=""/>
        <dsp:cNvSpPr/>
      </dsp:nvSpPr>
      <dsp:spPr>
        <a:xfrm>
          <a:off x="849151" y="1524459"/>
          <a:ext cx="2429678" cy="1214839"/>
        </a:xfrm>
        <a:prstGeom prst="round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Har qanday foydasiz operatsiyalarni aniqlang va ularni standartlashtiring.</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908455" y="1583763"/>
        <a:ext cx="2311070" cy="109623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5F334-2CF7-4FED-9E6B-D1F6F2CBEEAF}">
      <dsp:nvSpPr>
        <dsp:cNvPr id="0" name=""/>
        <dsp:cNvSpPr/>
      </dsp:nvSpPr>
      <dsp:spPr>
        <a:xfrm>
          <a:off x="2169345" y="-137872"/>
          <a:ext cx="5207665" cy="5207665"/>
        </a:xfrm>
        <a:prstGeom prst="circularArrow">
          <a:avLst>
            <a:gd name="adj1" fmla="val 4668"/>
            <a:gd name="adj2" fmla="val 272909"/>
            <a:gd name="adj3" fmla="val 12845974"/>
            <a:gd name="adj4" fmla="val 18020922"/>
            <a:gd name="adj5" fmla="val 4847"/>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F5E940-B16C-496E-9A15-3E9010751A45}">
      <dsp:nvSpPr>
        <dsp:cNvPr id="0" name=""/>
        <dsp:cNvSpPr/>
      </dsp:nvSpPr>
      <dsp:spPr>
        <a:xfrm>
          <a:off x="3045818" y="0"/>
          <a:ext cx="3454717" cy="172735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Yo’qotishlarni aniqlash, o'lchash va yaxshilash va qayta ishlash.</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3130141" y="84323"/>
        <a:ext cx="3286071" cy="1558712"/>
      </dsp:txXfrm>
    </dsp:sp>
    <dsp:sp modelId="{A7E5C717-A3E1-4246-A36A-A73EA3FD08BD}">
      <dsp:nvSpPr>
        <dsp:cNvPr id="0" name=""/>
        <dsp:cNvSpPr/>
      </dsp:nvSpPr>
      <dsp:spPr>
        <a:xfrm>
          <a:off x="6055042" y="1797239"/>
          <a:ext cx="3454717" cy="1727358"/>
        </a:xfrm>
        <a:prstGeom prst="roundRect">
          <a:avLst/>
        </a:prstGeom>
        <a:solidFill>
          <a:schemeClr val="accent4">
            <a:hueOff val="3465231"/>
            <a:satOff val="-1598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Muammoli joylarni aniqlang va xato yoki xatolarni tekshirishni o'rnating.</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6139365" y="1881562"/>
        <a:ext cx="3286071" cy="1558712"/>
      </dsp:txXfrm>
    </dsp:sp>
    <dsp:sp modelId="{69939047-6B46-4339-A9FA-1E61A661C3F5}">
      <dsp:nvSpPr>
        <dsp:cNvPr id="0" name=""/>
        <dsp:cNvSpPr/>
      </dsp:nvSpPr>
      <dsp:spPr>
        <a:xfrm>
          <a:off x="3027521" y="3740274"/>
          <a:ext cx="3454717" cy="1727358"/>
        </a:xfrm>
        <a:prstGeom prst="roundRect">
          <a:avLst/>
        </a:prstGeom>
        <a:solidFill>
          <a:schemeClr val="accent4">
            <a:hueOff val="6930461"/>
            <a:satOff val="-31979"/>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Chegara namunalarini aniqlang va xabar bering. Vaqt yoki ochiq muhit tufayli namunalar degradatsiya qurboni bo'lmasligiga ishonch hosil qiling.</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3111844" y="3824597"/>
        <a:ext cx="3286071" cy="1558712"/>
      </dsp:txXfrm>
    </dsp:sp>
    <dsp:sp modelId="{A89FC695-261B-41C0-92F2-EAE8751875BB}">
      <dsp:nvSpPr>
        <dsp:cNvPr id="0" name=""/>
        <dsp:cNvSpPr/>
      </dsp:nvSpPr>
      <dsp:spPr>
        <a:xfrm>
          <a:off x="0" y="1906947"/>
          <a:ext cx="3454717" cy="1727358"/>
        </a:xfrm>
        <a:prstGeom prst="round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OEEni ishlab chiqishda paydo bo'lishi mumkin bo'lgan muammolarni hal qilish uchun tegishli va qo'llaniladigan muammo resurslarini va ishlov berish ekspertlarini taqsimlang</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84323" y="1991270"/>
        <a:ext cx="3286071" cy="1558712"/>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433844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56017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86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F6E6FF0-6116-4675-BBCF-5430DCE37417}" type="datetimeFigureOut">
              <a:rPr lang="ru-RU" smtClean="0"/>
              <a:t>02.05.2023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65849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F6E6FF0-6116-4675-BBCF-5430DCE37417}" type="datetimeFigureOut">
              <a:rPr lang="ru-RU" smtClean="0"/>
              <a:t>02.05.2023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765315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F6E6FF0-6116-4675-BBCF-5430DCE37417}" type="datetimeFigureOut">
              <a:rPr lang="ru-RU" smtClean="0"/>
              <a:t>02.05.2023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0094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F6E6FF0-6116-4675-BBCF-5430DCE37417}" type="datetimeFigureOut">
              <a:rPr lang="ru-RU" smtClean="0"/>
              <a:t>02.05.2023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16778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02.05.2023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95322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02.05.2023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56609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865774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02709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1583B6-6B56-4139-92BA-6D5F7DE496A5}" type="slidenum">
              <a:rPr lang="ru-RU" smtClean="0"/>
              <a:t>‹#›</a:t>
            </a:fld>
            <a:endParaRPr lang="ru-RU"/>
          </a:p>
        </p:txBody>
      </p:sp>
    </p:spTree>
    <p:extLst>
      <p:ext uri="{BB962C8B-B14F-4D97-AF65-F5344CB8AC3E}">
        <p14:creationId xmlns:p14="http://schemas.microsoft.com/office/powerpoint/2010/main" val="1314227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i.ytimg.com/vi/2Kb3EQf0yOE/maxresdefault.jpg" TargetMode="External"/><Relationship Id="rId3" Type="http://schemas.openxmlformats.org/officeDocument/2006/relationships/diagramLayout" Target="../diagrams/layout4.xml"/><Relationship Id="rId7" Type="http://schemas.openxmlformats.org/officeDocument/2006/relationships/image" Target="../media/image1.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hyperlink" Target="https://media.noria.com/sites/Uploads/2019/6/6/862edad6-be3c-4b08-a768-2abe221ff8b0_Isometric_factoryfloor_large.jpeg" TargetMode="External"/><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hyperlink" Target="https://ilabo.com/wp-content/uploads/2022/04/counting-OEE.png"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hyperlink" Target="https://www.leansixsigmadefinition.com/glossary/takt-time/"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a:solidFill>
                  <a:schemeClr val="accent5">
                    <a:lumMod val="75000"/>
                  </a:schemeClr>
                </a:solidFill>
                <a:latin typeface="Times New Roman" panose="02020603050405020304" pitchFamily="18" charset="0"/>
                <a:cs typeface="Times New Roman" panose="02020603050405020304" pitchFamily="18" charset="0"/>
              </a:rPr>
              <a:t>Basis of Overall equipment effectiveness</a:t>
            </a:r>
          </a:p>
          <a:p>
            <a:pPr marL="0" indent="0" algn="ctr">
              <a:buNone/>
            </a:pPr>
            <a:r>
              <a:rPr lang="en-GB" dirty="0">
                <a:latin typeface="Times New Roman" panose="02020603050405020304" pitchFamily="18" charset="0"/>
                <a:cs typeface="Times New Roman" panose="02020603050405020304" pitchFamily="18" charset="0"/>
              </a:rPr>
              <a:t>Week 2. OEE: Understanding Loss of Effectiveness</a:t>
            </a:r>
          </a:p>
          <a:p>
            <a:pPr marL="0" indent="0" algn="ctr">
              <a:buNone/>
            </a:pPr>
            <a:endParaRPr lang="en-US" b="1" dirty="0">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Lecturer</a:t>
            </a: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Department of Metrology, Standardization </a:t>
            </a:r>
          </a:p>
          <a:p>
            <a:pPr marL="0" indent="0" algn="ctr">
              <a:buNone/>
            </a:pPr>
            <a:r>
              <a:rPr lang="en-US" dirty="0">
                <a:latin typeface="Times New Roman" panose="02020603050405020304" pitchFamily="18" charset="0"/>
                <a:cs typeface="Times New Roman" panose="02020603050405020304" pitchFamily="18" charset="0"/>
              </a:rPr>
              <a:t>and Quality Management</a:t>
            </a:r>
          </a:p>
          <a:p>
            <a:pPr marL="0" indent="0" algn="ctr">
              <a:buNone/>
            </a:pPr>
            <a:r>
              <a:rPr lang="en-US" dirty="0">
                <a:latin typeface="Times New Roman" panose="02020603050405020304" pitchFamily="18" charset="0"/>
                <a:cs typeface="Times New Roman" panose="02020603050405020304" pitchFamily="18" charset="0"/>
              </a:rPr>
              <a:t>Andijan Machine Building Institute</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1</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55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err="1">
                <a:solidFill>
                  <a:schemeClr val="accent5">
                    <a:lumMod val="75000"/>
                  </a:schemeClr>
                </a:solidFill>
                <a:latin typeface="Times New Roman" panose="02020603050405020304" pitchFamily="18" charset="0"/>
                <a:cs typeface="Times New Roman" panose="02020603050405020304" pitchFamily="18" charset="0"/>
              </a:rPr>
              <a:t>Jihozning</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umumiy</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samaradorligi</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asoslari</a:t>
            </a:r>
            <a:endParaRPr lang="en-US" sz="36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2-Mavzu. OEE: </a:t>
            </a:r>
            <a:r>
              <a:rPr lang="en-US" dirty="0" err="1">
                <a:latin typeface="Times New Roman" panose="02020603050405020304" pitchFamily="18" charset="0"/>
                <a:cs typeface="Times New Roman" panose="02020603050405020304" pitchFamily="18" charset="0"/>
              </a:rPr>
              <a:t>Samaradorlikni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a:t>
            </a:r>
            <a:endParaRPr lang="en-US" dirty="0">
              <a:latin typeface="Times New Roman" panose="02020603050405020304" pitchFamily="18" charset="0"/>
              <a:cs typeface="Times New Roman" panose="02020603050405020304" pitchFamily="18" charset="0"/>
            </a:endParaRPr>
          </a:p>
          <a:p>
            <a:pPr marL="0" indent="0" algn="ctr">
              <a:buNone/>
            </a:pPr>
            <a:endParaRPr lang="en-US" b="1" dirty="0">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Ma’ruzachi</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Metrologiya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standartlashtirish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p>
          <a:p>
            <a:pPr marL="0" indent="0" algn="ctr">
              <a:buNone/>
            </a:pP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menejmenti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kafedrasi</a:t>
            </a: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mashinasozlik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instituti</a:t>
            </a: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2</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35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3</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530352" y="768096"/>
            <a:ext cx="10826496" cy="458696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49580" algn="ctr">
              <a:lnSpc>
                <a:spcPct val="115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2-Mavzu. OEE: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Samaradorlikni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yo'qolishi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tushuncha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indent="449580" algn="ctr">
              <a:lnSpc>
                <a:spcPct val="115000"/>
              </a:lnSpc>
              <a:spcAft>
                <a:spcPts val="0"/>
              </a:spcAft>
            </a:pPr>
            <a:r>
              <a:rPr lang="en-US" sz="3200" b="1" dirty="0" err="1">
                <a:latin typeface="Times New Roman" panose="02020603050405020304" pitchFamily="18" charset="0"/>
                <a:ea typeface="Calibri" panose="020F0502020204030204" pitchFamily="34" charset="0"/>
                <a:cs typeface="Times New Roman" panose="02020603050405020304" pitchFamily="18" charset="0"/>
              </a:rPr>
              <a:t>Reja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rabicPeriod"/>
            </a:pPr>
            <a:r>
              <a:rPr lang="en-US" sz="3200" b="1" dirty="0">
                <a:latin typeface="Times New Roman" panose="02020603050405020304" pitchFamily="18" charset="0"/>
                <a:ea typeface="Calibri" panose="020F0502020204030204" pitchFamily="34" charset="0"/>
                <a:cs typeface="Times New Roman" panose="02020603050405020304" pitchFamily="18" charset="0"/>
              </a:rPr>
              <a:t>OEE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ning</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oltita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ko'rsatkichlari</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rabicPeriod"/>
            </a:pPr>
            <a:r>
              <a:rPr lang="en-US" sz="3200" b="1" dirty="0" err="1">
                <a:latin typeface="Times New Roman" panose="02020603050405020304" pitchFamily="18" charset="0"/>
                <a:ea typeface="Calibri" panose="020F0502020204030204" pitchFamily="34" charset="0"/>
                <a:cs typeface="Times New Roman" panose="02020603050405020304" pitchFamily="18" charset="0"/>
              </a:rPr>
              <a:t>Jarayondagi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vaqt</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parametrlarini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kuzating</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kuzatib</a:t>
            </a:r>
            <a:r>
              <a:rPr lang="en-US" sz="3200" b="1" dirty="0">
                <a:latin typeface="Times New Roman" panose="02020603050405020304" pitchFamily="18" charset="0"/>
                <a:ea typeface="Calibri" panose="020F0502020204030204" pitchFamily="34" charset="0"/>
                <a:cs typeface="Times New Roman" panose="02020603050405020304" pitchFamily="18" charset="0"/>
              </a:rPr>
              <a:t> boring </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rabicPeriod"/>
            </a:pPr>
            <a:r>
              <a:rPr lang="en-US" sz="3200" b="1" dirty="0">
                <a:latin typeface="Times New Roman" panose="02020603050405020304" pitchFamily="18" charset="0"/>
                <a:ea typeface="Calibri" panose="020F0502020204030204" pitchFamily="34" charset="0"/>
                <a:cs typeface="Times New Roman" panose="02020603050405020304" pitchFamily="18" charset="0"/>
              </a:rPr>
              <a:t>OEE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imkoniyatlar</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3200" b="1" dirty="0" err="1">
                <a:latin typeface="Times New Roman" panose="02020603050405020304" pitchFamily="18" charset="0"/>
                <a:ea typeface="Calibri" panose="020F0502020204030204" pitchFamily="34" charset="0"/>
                <a:cs typeface="Times New Roman" panose="02020603050405020304" pitchFamily="18" charset="0"/>
              </a:rPr>
              <a:t>Ko'rsatilgan</a:t>
            </a:r>
            <a:r>
              <a:rPr lang="en-US" sz="3200" b="1" dirty="0">
                <a:latin typeface="Times New Roman" panose="02020603050405020304" pitchFamily="18" charset="0"/>
                <a:ea typeface="Calibri" panose="020F0502020204030204" pitchFamily="34" charset="0"/>
                <a:cs typeface="Times New Roman" panose="02020603050405020304" pitchFamily="18" charset="0"/>
              </a:rPr>
              <a:t> OEE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mos</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jarayonni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tanlash</a:t>
            </a:r>
            <a:r>
              <a:rPr lang="en-US" sz="3200" b="1" dirty="0">
                <a:latin typeface="Times New Roman" panose="02020603050405020304" pitchFamily="18" charset="0"/>
                <a:ea typeface="Calibri" panose="020F0502020204030204" pitchFamily="34" charset="0"/>
                <a:cs typeface="Times New Roman" panose="02020603050405020304" pitchFamily="18" charset="0"/>
              </a:rPr>
              <a:t>.</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1752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a:ln>
            <a:solidFill>
              <a:srgbClr val="FF0000"/>
            </a:solidFill>
          </a:ln>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dirty="0">
                <a:latin typeface="Times New Roman" panose="02020603050405020304" pitchFamily="18" charset="0"/>
                <a:cs typeface="Times New Roman" panose="02020603050405020304" pitchFamily="18" charset="0"/>
              </a:rPr>
              <a:t>1. </a:t>
            </a:r>
            <a:r>
              <a:rPr lang="uz-Latn-UZ" sz="3600" dirty="0">
                <a:latin typeface="Times New Roman" panose="02020603050405020304" pitchFamily="18" charset="0"/>
                <a:cs typeface="Times New Roman" panose="02020603050405020304" pitchFamily="18" charset="0"/>
              </a:rPr>
              <a:t>OEE ning oltita asosiy ko'rsatkichlari</a:t>
            </a:r>
          </a:p>
        </p:txBody>
      </p:sp>
      <p:graphicFrame>
        <p:nvGraphicFramePr>
          <p:cNvPr id="7" name="Объект 6"/>
          <p:cNvGraphicFramePr>
            <a:graphicFrameLocks noGrp="1"/>
          </p:cNvGraphicFramePr>
          <p:nvPr>
            <p:ph idx="1"/>
            <p:extLst>
              <p:ext uri="{D42A27DB-BD31-4B8C-83A1-F6EECF244321}">
                <p14:modId xmlns:p14="http://schemas.microsoft.com/office/powerpoint/2010/main" val="1709008844"/>
              </p:ext>
            </p:extLst>
          </p:nvPr>
        </p:nvGraphicFramePr>
        <p:xfrm>
          <a:off x="838200" y="1910464"/>
          <a:ext cx="4260273" cy="4042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Объект 6"/>
          <p:cNvGraphicFramePr>
            <a:graphicFrameLocks/>
          </p:cNvGraphicFramePr>
          <p:nvPr>
            <p:extLst>
              <p:ext uri="{D42A27DB-BD31-4B8C-83A1-F6EECF244321}">
                <p14:modId xmlns:p14="http://schemas.microsoft.com/office/powerpoint/2010/main" val="2652482529"/>
              </p:ext>
            </p:extLst>
          </p:nvPr>
        </p:nvGraphicFramePr>
        <p:xfrm>
          <a:off x="6444996" y="1964064"/>
          <a:ext cx="5289804" cy="39893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5-конечная звезда 11"/>
          <p:cNvSpPr/>
          <p:nvPr/>
        </p:nvSpPr>
        <p:spPr>
          <a:xfrm>
            <a:off x="10735056" y="575094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4</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8639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5-конечная звезда 14"/>
          <p:cNvSpPr/>
          <p:nvPr/>
        </p:nvSpPr>
        <p:spPr>
          <a:xfrm>
            <a:off x="10801476" y="571659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5</a:t>
            </a:r>
            <a:endParaRPr lang="ru-RU" sz="4800" dirty="0">
              <a:latin typeface="Times New Roman" panose="02020603050405020304" pitchFamily="18" charset="0"/>
              <a:cs typeface="Times New Roman" panose="02020603050405020304" pitchFamily="18" charset="0"/>
            </a:endParaRPr>
          </a:p>
        </p:txBody>
      </p:sp>
      <p:grpSp>
        <p:nvGrpSpPr>
          <p:cNvPr id="24" name="Группа 23"/>
          <p:cNvGrpSpPr/>
          <p:nvPr/>
        </p:nvGrpSpPr>
        <p:grpSpPr>
          <a:xfrm>
            <a:off x="1444752" y="0"/>
            <a:ext cx="8771508" cy="6585906"/>
            <a:chOff x="1444752" y="0"/>
            <a:chExt cx="8771508" cy="6585906"/>
          </a:xfrm>
        </p:grpSpPr>
        <p:graphicFrame>
          <p:nvGraphicFramePr>
            <p:cNvPr id="5" name="Схема 4"/>
            <p:cNvGraphicFramePr/>
            <p:nvPr>
              <p:extLst>
                <p:ext uri="{D42A27DB-BD31-4B8C-83A1-F6EECF244321}">
                  <p14:modId xmlns:p14="http://schemas.microsoft.com/office/powerpoint/2010/main" val="2530922665"/>
                </p:ext>
              </p:extLst>
            </p:nvPr>
          </p:nvGraphicFramePr>
          <p:xfrm>
            <a:off x="1444752" y="1087652"/>
            <a:ext cx="8770112" cy="54982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Двойная стрелка влево/вправо 5"/>
            <p:cNvSpPr/>
            <p:nvPr/>
          </p:nvSpPr>
          <p:spPr>
            <a:xfrm>
              <a:off x="1444752" y="0"/>
              <a:ext cx="8771508" cy="170078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imes New Roman" panose="02020603050405020304" pitchFamily="18" charset="0"/>
                  <a:cs typeface="Times New Roman" panose="02020603050405020304" pitchFamily="18" charset="0"/>
                </a:rPr>
                <a:t>OEE </a:t>
              </a:r>
              <a:r>
                <a:rPr lang="en-US" sz="2800" dirty="0" err="1">
                  <a:solidFill>
                    <a:schemeClr val="tx1"/>
                  </a:solidFill>
                  <a:latin typeface="Times New Roman" panose="02020603050405020304" pitchFamily="18" charset="0"/>
                  <a:cs typeface="Times New Roman" panose="02020603050405020304" pitchFamily="18" charset="0"/>
                </a:rPr>
                <a:t>maqsadlarning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natijalari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quyidagilardan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iborat</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326632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6760" y="563753"/>
            <a:ext cx="10006584" cy="1959991"/>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buNone/>
            </a:pPr>
            <a:r>
              <a:rPr lang="en-US" dirty="0" err="1">
                <a:latin typeface="Times New Roman" panose="02020603050405020304" pitchFamily="18" charset="0"/>
                <a:cs typeface="Times New Roman" panose="02020603050405020304" pitchFamily="18" charset="0"/>
              </a:rPr>
              <a:t>O'lchov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OEE </a:t>
            </a:r>
            <a:r>
              <a:rPr lang="en-US" dirty="0" err="1">
                <a:latin typeface="Times New Roman" panose="02020603050405020304" pitchFamily="18" charset="0"/>
                <a:cs typeface="Times New Roman" panose="02020603050405020304" pitchFamily="18" charset="0"/>
              </a:rPr>
              <a:t>cheklovlarni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kapital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uskunalar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cheklovlar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OEEga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Samaradorlik</a:t>
            </a:r>
            <a:r>
              <a:rPr lang="en-US" dirty="0">
                <a:latin typeface="Times New Roman" panose="02020603050405020304" pitchFamily="18" charset="0"/>
                <a:cs typeface="Times New Roman" panose="02020603050405020304" pitchFamily="18" charset="0"/>
              </a:rPr>
              <a:t> IMKONIYAT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NATIYJAVIYligini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ko'paytirish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o'lchanadi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13" name="5-конечная звезда 12"/>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6</a:t>
            </a:r>
            <a:endParaRPr lang="ru-RU" sz="4800" dirty="0">
              <a:latin typeface="Times New Roman" panose="02020603050405020304" pitchFamily="18" charset="0"/>
              <a:cs typeface="Times New Roman" panose="02020603050405020304" pitchFamily="18" charset="0"/>
            </a:endParaRPr>
          </a:p>
        </p:txBody>
      </p:sp>
      <p:grpSp>
        <p:nvGrpSpPr>
          <p:cNvPr id="7" name="Группа 6"/>
          <p:cNvGrpSpPr/>
          <p:nvPr/>
        </p:nvGrpSpPr>
        <p:grpSpPr>
          <a:xfrm>
            <a:off x="315357" y="3183679"/>
            <a:ext cx="4529031" cy="2425505"/>
            <a:chOff x="603504" y="2932253"/>
            <a:chExt cx="4823051" cy="2615184"/>
          </a:xfrm>
        </p:grpSpPr>
        <p:sp>
          <p:nvSpPr>
            <p:cNvPr id="6" name="Прямоугольник 5"/>
            <p:cNvSpPr/>
            <p:nvPr/>
          </p:nvSpPr>
          <p:spPr>
            <a:xfrm>
              <a:off x="1943100" y="2932253"/>
              <a:ext cx="2848356" cy="50589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OEE </a:t>
              </a:r>
              <a:r>
                <a:rPr lang="en-US" dirty="0" err="1">
                  <a:solidFill>
                    <a:schemeClr val="tx1"/>
                  </a:solidFill>
                  <a:latin typeface="Times New Roman" panose="02020603050405020304" pitchFamily="18" charset="0"/>
                  <a:cs typeface="Times New Roman" panose="02020603050405020304" pitchFamily="18" charset="0"/>
                </a:rPr>
                <a:t>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hisoblash</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4" name="Прямоугольник 13"/>
            <p:cNvSpPr/>
            <p:nvPr/>
          </p:nvSpPr>
          <p:spPr>
            <a:xfrm>
              <a:off x="603504" y="4828032"/>
              <a:ext cx="1719072" cy="71940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IMKONIYAT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2569464" y="4907963"/>
              <a:ext cx="1415796" cy="57368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NATIYJAVIYLIK</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6" name="Прямоугольник 15"/>
            <p:cNvSpPr/>
            <p:nvPr/>
          </p:nvSpPr>
          <p:spPr>
            <a:xfrm>
              <a:off x="4428335" y="4898931"/>
              <a:ext cx="998220" cy="57139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solidFill>
                    <a:schemeClr val="tx1"/>
                  </a:solidFill>
                  <a:latin typeface="Times New Roman" panose="02020603050405020304" pitchFamily="18" charset="0"/>
                  <a:cs typeface="Times New Roman" panose="02020603050405020304" pitchFamily="18" charset="0"/>
                </a:rPr>
                <a:t>SIFAT</a:t>
              </a:r>
              <a:endParaRPr lang="ru-RU">
                <a:solidFill>
                  <a:schemeClr val="tx1"/>
                </a:solidFill>
                <a:latin typeface="Times New Roman" panose="02020603050405020304" pitchFamily="18" charset="0"/>
                <a:cs typeface="Times New Roman" panose="02020603050405020304" pitchFamily="18" charset="0"/>
              </a:endParaRPr>
            </a:p>
          </p:txBody>
        </p:sp>
      </p:grpSp>
      <p:sp>
        <p:nvSpPr>
          <p:cNvPr id="17" name="Скругленный прямоугольник 16"/>
          <p:cNvSpPr/>
          <p:nvPr/>
        </p:nvSpPr>
        <p:spPr>
          <a:xfrm>
            <a:off x="5667433" y="2633125"/>
            <a:ext cx="5425440" cy="364391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18" name="Прямоугольник 17"/>
          <p:cNvSpPr/>
          <p:nvPr/>
        </p:nvSpPr>
        <p:spPr>
          <a:xfrm>
            <a:off x="6187440" y="2894045"/>
            <a:ext cx="4302132" cy="2700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OEE= IMKONIYAT*NATIYJAVIYLIK*SIFAT</a:t>
            </a:r>
            <a:endParaRPr lang="ru-RU" dirty="0"/>
          </a:p>
        </p:txBody>
      </p:sp>
      <p:sp>
        <p:nvSpPr>
          <p:cNvPr id="23" name="Прямоугольник 22"/>
          <p:cNvSpPr/>
          <p:nvPr/>
        </p:nvSpPr>
        <p:spPr>
          <a:xfrm>
            <a:off x="6187440" y="3273462"/>
            <a:ext cx="2773680" cy="3656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dirty="0"/>
              <a:t>OEE= (B/A)*(D/C)*(F/E)</a:t>
            </a:r>
            <a:endParaRPr lang="ru-RU" b="1" dirty="0"/>
          </a:p>
        </p:txBody>
      </p:sp>
      <p:graphicFrame>
        <p:nvGraphicFramePr>
          <p:cNvPr id="19" name="Таблица 18"/>
          <p:cNvGraphicFramePr>
            <a:graphicFrameLocks noGrp="1"/>
          </p:cNvGraphicFramePr>
          <p:nvPr>
            <p:extLst>
              <p:ext uri="{D42A27DB-BD31-4B8C-83A1-F6EECF244321}">
                <p14:modId xmlns:p14="http://schemas.microsoft.com/office/powerpoint/2010/main" val="3051461409"/>
              </p:ext>
            </p:extLst>
          </p:nvPr>
        </p:nvGraphicFramePr>
        <p:xfrm>
          <a:off x="7147560" y="3748443"/>
          <a:ext cx="3880104" cy="609600"/>
        </p:xfrm>
        <a:graphic>
          <a:graphicData uri="http://schemas.openxmlformats.org/drawingml/2006/table">
            <a:tbl>
              <a:tblPr firstRow="1" bandRow="1">
                <a:tableStyleId>{5C22544A-7EE6-4342-B048-85BDC9FD1C3A}</a:tableStyleId>
              </a:tblPr>
              <a:tblGrid>
                <a:gridCol w="1968821">
                  <a:extLst>
                    <a:ext uri="{9D8B030D-6E8A-4147-A177-3AD203B41FA5}">
                      <a16:colId xmlns:a16="http://schemas.microsoft.com/office/drawing/2014/main" val="3184124463"/>
                    </a:ext>
                  </a:extLst>
                </a:gridCol>
                <a:gridCol w="1911283">
                  <a:extLst>
                    <a:ext uri="{9D8B030D-6E8A-4147-A177-3AD203B41FA5}">
                      <a16:colId xmlns:a16="http://schemas.microsoft.com/office/drawing/2014/main" val="3614844905"/>
                    </a:ext>
                  </a:extLst>
                </a:gridCol>
              </a:tblGrid>
              <a:tr h="251759">
                <a:tc gridSpan="2">
                  <a:txBody>
                    <a:bodyPr/>
                    <a:lstStyle/>
                    <a:p>
                      <a:r>
                        <a:rPr lang="en-US" sz="1400" dirty="0">
                          <a:solidFill>
                            <a:schemeClr val="tx1"/>
                          </a:solidFill>
                          <a:latin typeface="Times New Roman" panose="02020603050405020304" pitchFamily="18" charset="0"/>
                          <a:cs typeface="Times New Roman" panose="02020603050405020304" pitchFamily="18" charset="0"/>
                        </a:rPr>
                        <a:t>A=Jami </a:t>
                      </a:r>
                      <a:r>
                        <a:rPr lang="en-US" sz="1400" dirty="0" err="1">
                          <a:solidFill>
                            <a:schemeClr val="tx1"/>
                          </a:solidFill>
                          <a:latin typeface="Times New Roman" panose="02020603050405020304" pitchFamily="18" charset="0"/>
                          <a:cs typeface="Times New Roman" panose="02020603050405020304" pitchFamily="18" charset="0"/>
                        </a:rPr>
                        <a:t>rejalashtirilgan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vaqti</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hMerge="1">
                  <a:txBody>
                    <a:bodyPr/>
                    <a:lstStyle/>
                    <a:p>
                      <a:endParaRPr lang="ru-RU" dirty="0"/>
                    </a:p>
                  </a:txBody>
                  <a:tcPr/>
                </a:tc>
                <a:extLst>
                  <a:ext uri="{0D108BD9-81ED-4DB2-BD59-A6C34878D82A}">
                    <a16:rowId xmlns:a16="http://schemas.microsoft.com/office/drawing/2014/main" val="3246513764"/>
                  </a:ext>
                </a:extLst>
              </a:tr>
              <a:tr h="251759">
                <a:tc>
                  <a:txBody>
                    <a:bodyPr/>
                    <a:lstStyle/>
                    <a:p>
                      <a:r>
                        <a:rPr lang="en-US" sz="1400" dirty="0">
                          <a:solidFill>
                            <a:schemeClr val="tx1"/>
                          </a:solidFill>
                          <a:latin typeface="Times New Roman" panose="02020603050405020304" pitchFamily="18" charset="0"/>
                          <a:cs typeface="Times New Roman" panose="02020603050405020304" pitchFamily="18" charset="0"/>
                        </a:rPr>
                        <a:t>B=</a:t>
                      </a:r>
                      <a:r>
                        <a:rPr lang="en-US" sz="1400" dirty="0" err="1">
                          <a:solidFill>
                            <a:schemeClr val="tx1"/>
                          </a:solidFill>
                          <a:latin typeface="Times New Roman" panose="02020603050405020304" pitchFamily="18" charset="0"/>
                          <a:cs typeface="Times New Roman" panose="02020603050405020304" pitchFamily="18" charset="0"/>
                        </a:rPr>
                        <a:t>Haqiqiy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vaqti</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r>
                        <a:rPr lang="en-US" sz="1400" dirty="0" err="1">
                          <a:solidFill>
                            <a:schemeClr val="tx1"/>
                          </a:solidFill>
                          <a:latin typeface="Times New Roman" panose="02020603050405020304" pitchFamily="18" charset="0"/>
                          <a:cs typeface="Times New Roman" panose="02020603050405020304" pitchFamily="18" charset="0"/>
                        </a:rPr>
                        <a:t>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vaqtini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yo’qolishi</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566690301"/>
                  </a:ext>
                </a:extLst>
              </a:tr>
            </a:tbl>
          </a:graphicData>
        </a:graphic>
      </p:graphicFrame>
      <p:sp>
        <p:nvSpPr>
          <p:cNvPr id="20" name="Овал 19"/>
          <p:cNvSpPr/>
          <p:nvPr/>
        </p:nvSpPr>
        <p:spPr>
          <a:xfrm>
            <a:off x="5697913" y="3809104"/>
            <a:ext cx="1384438" cy="488277"/>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IMKONIYAT</a:t>
            </a:r>
            <a:endParaRPr lang="ru-RU" sz="10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6" name="Таблица 25"/>
          <p:cNvGraphicFramePr>
            <a:graphicFrameLocks noGrp="1"/>
          </p:cNvGraphicFramePr>
          <p:nvPr>
            <p:extLst>
              <p:ext uri="{D42A27DB-BD31-4B8C-83A1-F6EECF244321}">
                <p14:modId xmlns:p14="http://schemas.microsoft.com/office/powerpoint/2010/main" val="3836515"/>
              </p:ext>
            </p:extLst>
          </p:nvPr>
        </p:nvGraphicFramePr>
        <p:xfrm>
          <a:off x="7185572" y="4481477"/>
          <a:ext cx="3880104" cy="822960"/>
        </p:xfrm>
        <a:graphic>
          <a:graphicData uri="http://schemas.openxmlformats.org/drawingml/2006/table">
            <a:tbl>
              <a:tblPr firstRow="1" bandRow="1">
                <a:tableStyleId>{5C22544A-7EE6-4342-B048-85BDC9FD1C3A}</a:tableStyleId>
              </a:tblPr>
              <a:tblGrid>
                <a:gridCol w="2491828">
                  <a:extLst>
                    <a:ext uri="{9D8B030D-6E8A-4147-A177-3AD203B41FA5}">
                      <a16:colId xmlns:a16="http://schemas.microsoft.com/office/drawing/2014/main" val="3184124463"/>
                    </a:ext>
                  </a:extLst>
                </a:gridCol>
                <a:gridCol w="1388276">
                  <a:extLst>
                    <a:ext uri="{9D8B030D-6E8A-4147-A177-3AD203B41FA5}">
                      <a16:colId xmlns:a16="http://schemas.microsoft.com/office/drawing/2014/main" val="3614844905"/>
                    </a:ext>
                  </a:extLst>
                </a:gridCol>
              </a:tblGrid>
              <a:tr h="237751">
                <a:tc gridSpan="2">
                  <a:txBody>
                    <a:bodyPr/>
                    <a:lstStyle/>
                    <a:p>
                      <a:r>
                        <a:rPr lang="en-US" sz="1400" dirty="0">
                          <a:solidFill>
                            <a:schemeClr val="tx1"/>
                          </a:solidFill>
                          <a:latin typeface="Times New Roman" panose="02020603050405020304" pitchFamily="18" charset="0"/>
                          <a:cs typeface="Times New Roman" panose="02020603050405020304" pitchFamily="18" charset="0"/>
                        </a:rPr>
                        <a:t>C=</a:t>
                      </a:r>
                      <a:r>
                        <a:rPr lang="en-US" sz="1400" dirty="0" err="1">
                          <a:solidFill>
                            <a:schemeClr val="tx1"/>
                          </a:solidFill>
                          <a:latin typeface="Times New Roman" panose="02020603050405020304" pitchFamily="18" charset="0"/>
                          <a:cs typeface="Times New Roman" panose="02020603050405020304" pitchFamily="18" charset="0"/>
                        </a:rPr>
                        <a:t>Jihozning</a:t>
                      </a:r>
                      <a:r>
                        <a:rPr lang="en-US" sz="1400" baseline="0" dirty="0">
                          <a:solidFill>
                            <a:schemeClr val="tx1"/>
                          </a:solidFill>
                          <a:latin typeface="Times New Roman" panose="02020603050405020304" pitchFamily="18" charset="0"/>
                          <a:cs typeface="Times New Roman" panose="02020603050405020304" pitchFamily="18" charset="0"/>
                        </a:rPr>
                        <a:t> </a:t>
                      </a:r>
                      <a:r>
                        <a:rPr lang="en-US" sz="1400" baseline="0" dirty="0" err="1">
                          <a:solidFill>
                            <a:schemeClr val="tx1"/>
                          </a:solidFill>
                          <a:latin typeface="Times New Roman" panose="02020603050405020304" pitchFamily="18" charset="0"/>
                          <a:cs typeface="Times New Roman" panose="02020603050405020304" pitchFamily="18" charset="0"/>
                        </a:rPr>
                        <a:t>meyoriy</a:t>
                      </a:r>
                      <a:r>
                        <a:rPr lang="en-US" sz="1400" baseline="0" dirty="0">
                          <a:solidFill>
                            <a:schemeClr val="tx1"/>
                          </a:solidFill>
                          <a:latin typeface="Times New Roman" panose="02020603050405020304" pitchFamily="18" charset="0"/>
                          <a:cs typeface="Times New Roman" panose="02020603050405020304" pitchFamily="18" charset="0"/>
                        </a:rPr>
                        <a:t> </a:t>
                      </a:r>
                      <a:r>
                        <a:rPr lang="en-US" sz="1400" baseline="0" dirty="0" err="1">
                          <a:solidFill>
                            <a:schemeClr val="tx1"/>
                          </a:solidFill>
                          <a:latin typeface="Times New Roman" panose="02020603050405020304" pitchFamily="18" charset="0"/>
                          <a:cs typeface="Times New Roman" panose="02020603050405020304" pitchFamily="18" charset="0"/>
                        </a:rPr>
                        <a:t>tezligi</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hMerge="1">
                  <a:txBody>
                    <a:bodyPr/>
                    <a:lstStyle/>
                    <a:p>
                      <a:endParaRPr lang="ru-RU" dirty="0"/>
                    </a:p>
                  </a:txBody>
                  <a:tcPr/>
                </a:tc>
                <a:extLst>
                  <a:ext uri="{0D108BD9-81ED-4DB2-BD59-A6C34878D82A}">
                    <a16:rowId xmlns:a16="http://schemas.microsoft.com/office/drawing/2014/main" val="3246513764"/>
                  </a:ext>
                </a:extLst>
              </a:tr>
              <a:tr h="404176">
                <a:tc>
                  <a:txBody>
                    <a:bodyPr/>
                    <a:lstStyle/>
                    <a:p>
                      <a:r>
                        <a:rPr lang="en-US" sz="1400" dirty="0">
                          <a:solidFill>
                            <a:schemeClr val="tx1"/>
                          </a:solidFill>
                          <a:latin typeface="Times New Roman" panose="02020603050405020304" pitchFamily="18" charset="0"/>
                          <a:cs typeface="Times New Roman" panose="02020603050405020304" pitchFamily="18" charset="0"/>
                        </a:rPr>
                        <a:t>D=</a:t>
                      </a:r>
                      <a:r>
                        <a:rPr lang="en-US" sz="1400" dirty="0" err="1">
                          <a:solidFill>
                            <a:schemeClr val="tx1"/>
                          </a:solidFill>
                          <a:latin typeface="Times New Roman" panose="02020603050405020304" pitchFamily="18" charset="0"/>
                          <a:cs typeface="Times New Roman" panose="02020603050405020304" pitchFamily="18" charset="0"/>
                        </a:rPr>
                        <a:t>Jihozning</a:t>
                      </a:r>
                      <a:r>
                        <a:rPr lang="en-US" sz="1400" baseline="0" dirty="0">
                          <a:solidFill>
                            <a:schemeClr val="tx1"/>
                          </a:solidFill>
                          <a:latin typeface="Times New Roman" panose="02020603050405020304" pitchFamily="18" charset="0"/>
                          <a:cs typeface="Times New Roman" panose="02020603050405020304" pitchFamily="18" charset="0"/>
                        </a:rPr>
                        <a:t> </a:t>
                      </a:r>
                      <a:r>
                        <a:rPr lang="en-US" sz="1400" baseline="0" dirty="0" err="1">
                          <a:solidFill>
                            <a:schemeClr val="tx1"/>
                          </a:solidFill>
                          <a:latin typeface="Times New Roman" panose="02020603050405020304" pitchFamily="18" charset="0"/>
                          <a:cs typeface="Times New Roman" panose="02020603050405020304" pitchFamily="18" charset="0"/>
                        </a:rPr>
                        <a:t>haqiqiy</a:t>
                      </a:r>
                      <a:r>
                        <a:rPr lang="en-US" sz="1400" baseline="0" dirty="0">
                          <a:solidFill>
                            <a:schemeClr val="tx1"/>
                          </a:solidFill>
                          <a:latin typeface="Times New Roman" panose="02020603050405020304" pitchFamily="18" charset="0"/>
                          <a:cs typeface="Times New Roman" panose="02020603050405020304" pitchFamily="18" charset="0"/>
                        </a:rPr>
                        <a:t> </a:t>
                      </a:r>
                      <a:r>
                        <a:rPr lang="en-US" sz="1400" baseline="0" dirty="0" err="1">
                          <a:solidFill>
                            <a:schemeClr val="tx1"/>
                          </a:solidFill>
                          <a:latin typeface="Times New Roman" panose="02020603050405020304" pitchFamily="18" charset="0"/>
                          <a:cs typeface="Times New Roman" panose="02020603050405020304" pitchFamily="18" charset="0"/>
                        </a:rPr>
                        <a:t>tezligi</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r>
                        <a:rPr lang="en-US" sz="1400" dirty="0" err="1">
                          <a:solidFill>
                            <a:schemeClr val="tx1"/>
                          </a:solidFill>
                          <a:latin typeface="Times New Roman" panose="02020603050405020304" pitchFamily="18" charset="0"/>
                          <a:cs typeface="Times New Roman" panose="02020603050405020304" pitchFamily="18" charset="0"/>
                        </a:rPr>
                        <a:t>Tezlikni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yo’qolishi</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566690301"/>
                  </a:ext>
                </a:extLst>
              </a:tr>
            </a:tbl>
          </a:graphicData>
        </a:graphic>
      </p:graphicFrame>
      <p:sp>
        <p:nvSpPr>
          <p:cNvPr id="27" name="Овал 26"/>
          <p:cNvSpPr/>
          <p:nvPr/>
        </p:nvSpPr>
        <p:spPr>
          <a:xfrm>
            <a:off x="5735925" y="4542138"/>
            <a:ext cx="1384438" cy="488277"/>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NATIYJAVIYLIK</a:t>
            </a:r>
            <a:endParaRPr lang="ru-RU" sz="10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8" name="Таблица 27"/>
          <p:cNvGraphicFramePr>
            <a:graphicFrameLocks noGrp="1"/>
          </p:cNvGraphicFramePr>
          <p:nvPr>
            <p:extLst>
              <p:ext uri="{D42A27DB-BD31-4B8C-83A1-F6EECF244321}">
                <p14:modId xmlns:p14="http://schemas.microsoft.com/office/powerpoint/2010/main" val="99437645"/>
              </p:ext>
            </p:extLst>
          </p:nvPr>
        </p:nvGraphicFramePr>
        <p:xfrm>
          <a:off x="7147560" y="5408367"/>
          <a:ext cx="3880104" cy="609600"/>
        </p:xfrm>
        <a:graphic>
          <a:graphicData uri="http://schemas.openxmlformats.org/drawingml/2006/table">
            <a:tbl>
              <a:tblPr firstRow="1" bandRow="1">
                <a:tableStyleId>{5C22544A-7EE6-4342-B048-85BDC9FD1C3A}</a:tableStyleId>
              </a:tblPr>
              <a:tblGrid>
                <a:gridCol w="1968821">
                  <a:extLst>
                    <a:ext uri="{9D8B030D-6E8A-4147-A177-3AD203B41FA5}">
                      <a16:colId xmlns:a16="http://schemas.microsoft.com/office/drawing/2014/main" val="3184124463"/>
                    </a:ext>
                  </a:extLst>
                </a:gridCol>
                <a:gridCol w="1911283">
                  <a:extLst>
                    <a:ext uri="{9D8B030D-6E8A-4147-A177-3AD203B41FA5}">
                      <a16:colId xmlns:a16="http://schemas.microsoft.com/office/drawing/2014/main" val="3614844905"/>
                    </a:ext>
                  </a:extLst>
                </a:gridCol>
              </a:tblGrid>
              <a:tr h="251759">
                <a:tc gridSpan="2">
                  <a:txBody>
                    <a:bodyPr/>
                    <a:lstStyle/>
                    <a:p>
                      <a:r>
                        <a:rPr lang="en-US" sz="1400" dirty="0">
                          <a:solidFill>
                            <a:schemeClr val="tx1"/>
                          </a:solidFill>
                          <a:latin typeface="Times New Roman" panose="02020603050405020304" pitchFamily="18" charset="0"/>
                          <a:cs typeface="Times New Roman" panose="02020603050405020304" pitchFamily="18" charset="0"/>
                        </a:rPr>
                        <a:t>E=</a:t>
                      </a:r>
                      <a:r>
                        <a:rPr lang="en-US" sz="1400" dirty="0" err="1">
                          <a:solidFill>
                            <a:schemeClr val="tx1"/>
                          </a:solidFill>
                          <a:latin typeface="Times New Roman" panose="02020603050405020304" pitchFamily="18" charset="0"/>
                          <a:cs typeface="Times New Roman" panose="02020603050405020304" pitchFamily="18" charset="0"/>
                        </a:rPr>
                        <a:t>Ishlab</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chiqarilgan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jami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mahsulot</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hMerge="1">
                  <a:txBody>
                    <a:bodyPr/>
                    <a:lstStyle/>
                    <a:p>
                      <a:endParaRPr lang="ru-RU" dirty="0"/>
                    </a:p>
                  </a:txBody>
                  <a:tcPr/>
                </a:tc>
                <a:extLst>
                  <a:ext uri="{0D108BD9-81ED-4DB2-BD59-A6C34878D82A}">
                    <a16:rowId xmlns:a16="http://schemas.microsoft.com/office/drawing/2014/main" val="3246513764"/>
                  </a:ext>
                </a:extLst>
              </a:tr>
              <a:tr h="251759">
                <a:tc>
                  <a:txBody>
                    <a:bodyPr/>
                    <a:lstStyle/>
                    <a:p>
                      <a:r>
                        <a:rPr lang="en-US" sz="1400" dirty="0">
                          <a:solidFill>
                            <a:schemeClr val="tx1"/>
                          </a:solidFill>
                          <a:latin typeface="Times New Roman" panose="02020603050405020304" pitchFamily="18" charset="0"/>
                          <a:cs typeface="Times New Roman" panose="02020603050405020304" pitchFamily="18" charset="0"/>
                        </a:rPr>
                        <a:t>F=</a:t>
                      </a:r>
                      <a:r>
                        <a:rPr lang="en-US" sz="1400" dirty="0" err="1">
                          <a:solidFill>
                            <a:schemeClr val="tx1"/>
                          </a:solidFill>
                          <a:latin typeface="Times New Roman" panose="02020603050405020304" pitchFamily="18" charset="0"/>
                          <a:cs typeface="Times New Roman" panose="02020603050405020304" pitchFamily="18" charset="0"/>
                        </a:rPr>
                        <a:t>Sifatli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mahsulotlar</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r>
                        <a:rPr lang="en-US" sz="1400" dirty="0" err="1">
                          <a:solidFill>
                            <a:schemeClr val="tx1"/>
                          </a:solidFill>
                          <a:latin typeface="Times New Roman" panose="02020603050405020304" pitchFamily="18" charset="0"/>
                          <a:cs typeface="Times New Roman" panose="02020603050405020304" pitchFamily="18" charset="0"/>
                        </a:rPr>
                        <a:t>Nomuvofiq</a:t>
                      </a:r>
                      <a:r>
                        <a:rPr lang="en-US" sz="1400" baseline="0" dirty="0">
                          <a:solidFill>
                            <a:schemeClr val="tx1"/>
                          </a:solidFill>
                          <a:latin typeface="Times New Roman" panose="02020603050405020304" pitchFamily="18" charset="0"/>
                          <a:cs typeface="Times New Roman" panose="02020603050405020304" pitchFamily="18" charset="0"/>
                        </a:rPr>
                        <a:t> </a:t>
                      </a:r>
                      <a:r>
                        <a:rPr lang="en-US" sz="1400" baseline="0" dirty="0" err="1">
                          <a:solidFill>
                            <a:schemeClr val="tx1"/>
                          </a:solidFill>
                          <a:latin typeface="Times New Roman" panose="02020603050405020304" pitchFamily="18" charset="0"/>
                          <a:cs typeface="Times New Roman" panose="02020603050405020304" pitchFamily="18" charset="0"/>
                        </a:rPr>
                        <a:t>mahsulotlar</a:t>
                      </a:r>
                      <a:endParaRPr lang="ru-RU" sz="14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566690301"/>
                  </a:ext>
                </a:extLst>
              </a:tr>
            </a:tbl>
          </a:graphicData>
        </a:graphic>
      </p:graphicFrame>
      <p:sp>
        <p:nvSpPr>
          <p:cNvPr id="29" name="Овал 28"/>
          <p:cNvSpPr/>
          <p:nvPr/>
        </p:nvSpPr>
        <p:spPr>
          <a:xfrm>
            <a:off x="5697913" y="5469028"/>
            <a:ext cx="1384438" cy="488277"/>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SIFAT</a:t>
            </a:r>
            <a:endParaRPr lang="ru-RU"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75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27760" y="615988"/>
            <a:ext cx="8214360" cy="5847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3200" dirty="0">
                <a:solidFill>
                  <a:schemeClr val="tx1"/>
                </a:solidFill>
                <a:latin typeface="Times New Roman" panose="02020603050405020304" pitchFamily="18" charset="0"/>
                <a:cs typeface="Times New Roman" panose="02020603050405020304" pitchFamily="18" charset="0"/>
              </a:rPr>
              <a:t>OEE </a:t>
            </a:r>
            <a:r>
              <a:rPr lang="en-US" sz="3200" dirty="0" err="1">
                <a:solidFill>
                  <a:schemeClr val="tx1"/>
                </a:solidFill>
                <a:latin typeface="Times New Roman" panose="02020603050405020304" pitchFamily="18" charset="0"/>
                <a:cs typeface="Times New Roman" panose="02020603050405020304" pitchFamily="18" charset="0"/>
              </a:rPr>
              <a:t>oltita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asosiy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ko'rsatkichni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o'z</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ichiga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oladi</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7" name="5-конечная звезда 6"/>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solidFill>
                  <a:schemeClr val="tx1"/>
                </a:solidFill>
                <a:latin typeface="Times New Roman" panose="02020603050405020304" pitchFamily="18" charset="0"/>
                <a:cs typeface="Times New Roman" panose="02020603050405020304" pitchFamily="18" charset="0"/>
              </a:rPr>
              <a:t>7</a:t>
            </a:r>
            <a:endParaRPr lang="ru-RU" sz="4800"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Схема 1"/>
          <p:cNvGraphicFramePr/>
          <p:nvPr>
            <p:extLst>
              <p:ext uri="{D42A27DB-BD31-4B8C-83A1-F6EECF244321}">
                <p14:modId xmlns:p14="http://schemas.microsoft.com/office/powerpoint/2010/main" val="2694291086"/>
              </p:ext>
            </p:extLst>
          </p:nvPr>
        </p:nvGraphicFramePr>
        <p:xfrm>
          <a:off x="828040" y="1439333"/>
          <a:ext cx="4841240" cy="22944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Группа 4"/>
          <p:cNvGrpSpPr/>
          <p:nvPr/>
        </p:nvGrpSpPr>
        <p:grpSpPr>
          <a:xfrm>
            <a:off x="5912411" y="1405453"/>
            <a:ext cx="5246444" cy="3444016"/>
            <a:chOff x="5912411" y="1415844"/>
            <a:chExt cx="5246444" cy="3444016"/>
          </a:xfrm>
        </p:grpSpPr>
        <p:pic>
          <p:nvPicPr>
            <p:cNvPr id="2050" name="Picture 2" descr="What are the 6 Big Losses in OEE (Overall Equipment Effectiveness) | 6 Big  Losses in Manufacturing ? -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12411" y="1415844"/>
              <a:ext cx="5246444" cy="295112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028215" y="4521306"/>
              <a:ext cx="3262432" cy="338554"/>
            </a:xfrm>
            <a:prstGeom prst="rect">
              <a:avLst/>
            </a:prstGeom>
          </p:spPr>
          <p:txBody>
            <a:bodyPr wrap="none">
              <a:spAutoFit/>
            </a:bodyPr>
            <a:lstStyle/>
            <a:p>
              <a:r>
                <a:rPr lang="en-US" sz="800" dirty="0">
                  <a:latin typeface="Times New Roman" panose="02020603050405020304" pitchFamily="18" charset="0"/>
                  <a:cs typeface="Times New Roman" panose="02020603050405020304" pitchFamily="18" charset="0"/>
                </a:rPr>
                <a:t>Image of What are the 6 Big Losses in OEE, retrieved from"</a:t>
              </a:r>
            </a:p>
            <a:p>
              <a:r>
                <a:rPr lang="en-US" sz="800" dirty="0">
                  <a:latin typeface="Times New Roman" panose="02020603050405020304" pitchFamily="18" charset="0"/>
                  <a:cs typeface="Times New Roman" panose="02020603050405020304" pitchFamily="18" charset="0"/>
                  <a:hlinkClick r:id="rId8"/>
                </a:rPr>
                <a:t>https://i.ytimg.com/vi/2Kb3EQf0yOE/maxresdefault.jpg</a:t>
              </a:r>
              <a:r>
                <a:rPr lang="en-US" sz="800" dirty="0">
                  <a:latin typeface="Times New Roman" panose="02020603050405020304" pitchFamily="18" charset="0"/>
                  <a:cs typeface="Times New Roman" panose="02020603050405020304" pitchFamily="18" charset="0"/>
                </a:rPr>
                <a:t> on April 28, 2023</a:t>
              </a:r>
              <a:endParaRPr lang="ru-RU" sz="800" dirty="0">
                <a:latin typeface="Times New Roman" panose="02020603050405020304" pitchFamily="18" charset="0"/>
                <a:cs typeface="Times New Roman" panose="02020603050405020304" pitchFamily="18" charset="0"/>
              </a:endParaRPr>
            </a:p>
          </p:txBody>
        </p:sp>
      </p:grpSp>
      <p:grpSp>
        <p:nvGrpSpPr>
          <p:cNvPr id="24" name="Группа 23"/>
          <p:cNvGrpSpPr/>
          <p:nvPr/>
        </p:nvGrpSpPr>
        <p:grpSpPr>
          <a:xfrm>
            <a:off x="6096000" y="1493520"/>
            <a:ext cx="4800600" cy="2931170"/>
            <a:chOff x="6096000" y="1493520"/>
            <a:chExt cx="4800600" cy="2931170"/>
          </a:xfrm>
        </p:grpSpPr>
        <p:sp>
          <p:nvSpPr>
            <p:cNvPr id="8" name="Прямоугольник 7"/>
            <p:cNvSpPr/>
            <p:nvPr/>
          </p:nvSpPr>
          <p:spPr>
            <a:xfrm>
              <a:off x="6096000" y="1493520"/>
              <a:ext cx="4800600" cy="65532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OEE </a:t>
              </a:r>
              <a:r>
                <a:rPr lang="en-US" dirty="0" err="1">
                  <a:solidFill>
                    <a:schemeClr val="tx1"/>
                  </a:solidFill>
                  <a:latin typeface="Times New Roman" panose="02020603050405020304" pitchFamily="18" charset="0"/>
                  <a:cs typeface="Times New Roman" panose="02020603050405020304" pitchFamily="18" charset="0"/>
                </a:rPr>
                <a:t>dagi</a:t>
              </a:r>
              <a:r>
                <a:rPr lang="en-US" dirty="0">
                  <a:solidFill>
                    <a:schemeClr val="tx1"/>
                  </a:solidFill>
                  <a:latin typeface="Times New Roman" panose="02020603050405020304" pitchFamily="18" charset="0"/>
                  <a:cs typeface="Times New Roman" panose="02020603050405020304" pitchFamily="18" charset="0"/>
                </a:rPr>
                <a:t> 6 ta </a:t>
              </a:r>
              <a:r>
                <a:rPr lang="en-US" dirty="0" err="1">
                  <a:solidFill>
                    <a:schemeClr val="tx1"/>
                  </a:solidFill>
                  <a:latin typeface="Times New Roman" panose="02020603050405020304" pitchFamily="18" charset="0"/>
                  <a:cs typeface="Times New Roman" panose="02020603050405020304" pitchFamily="18" charset="0"/>
                </a:rPr>
                <a:t>asosiy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yo’qotishlar</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697980" y="2362200"/>
              <a:ext cx="830580" cy="18288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IMKONIYAT</a:t>
              </a:r>
              <a:endParaRPr lang="ru-RU" sz="800" b="1" dirty="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6736080" y="2980089"/>
              <a:ext cx="929640" cy="174591"/>
            </a:xfrm>
            <a:prstGeom prst="rect">
              <a:avLst/>
            </a:prstGeom>
            <a:solidFill>
              <a:srgbClr val="00B0F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700" b="1" dirty="0">
                  <a:solidFill>
                    <a:schemeClr val="tx1"/>
                  </a:solidFill>
                  <a:latin typeface="Times New Roman" panose="02020603050405020304" pitchFamily="18" charset="0"/>
                  <a:cs typeface="Times New Roman" panose="02020603050405020304" pitchFamily="18" charset="0"/>
                </a:rPr>
                <a:t>NATIYJAVIYLIK</a:t>
              </a:r>
              <a:endParaRPr lang="ru-RU" sz="700" b="1" dirty="0">
                <a:solidFill>
                  <a:schemeClr val="tx1"/>
                </a:solidFill>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6785610" y="3606323"/>
              <a:ext cx="830580" cy="182880"/>
            </a:xfrm>
            <a:prstGeom prst="rect">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SIFAT</a:t>
              </a:r>
              <a:endParaRPr lang="ru-RU" sz="800" b="1" dirty="0">
                <a:solidFill>
                  <a:schemeClr val="tx1"/>
                </a:solidFill>
                <a:latin typeface="Times New Roman" panose="02020603050405020304" pitchFamily="18" charset="0"/>
                <a:cs typeface="Times New Roman" panose="02020603050405020304" pitchFamily="18" charset="0"/>
              </a:endParaRPr>
            </a:p>
          </p:txBody>
        </p:sp>
        <p:sp>
          <p:nvSpPr>
            <p:cNvPr id="10" name="Овал 9"/>
            <p:cNvSpPr/>
            <p:nvPr/>
          </p:nvSpPr>
          <p:spPr>
            <a:xfrm>
              <a:off x="6172200" y="2372170"/>
              <a:ext cx="297180" cy="2837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I</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4" name="Овал 13"/>
            <p:cNvSpPr/>
            <p:nvPr/>
          </p:nvSpPr>
          <p:spPr>
            <a:xfrm>
              <a:off x="6202680" y="2989390"/>
              <a:ext cx="297180" cy="2837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N</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5" name="Овал 14"/>
            <p:cNvSpPr/>
            <p:nvPr/>
          </p:nvSpPr>
          <p:spPr>
            <a:xfrm>
              <a:off x="6208041" y="3578756"/>
              <a:ext cx="297180" cy="2837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S</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6" name="Пятиугольник 15"/>
            <p:cNvSpPr/>
            <p:nvPr/>
          </p:nvSpPr>
          <p:spPr>
            <a:xfrm>
              <a:off x="7726680" y="2299074"/>
              <a:ext cx="1043940" cy="203647"/>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schemeClr val="tx1"/>
                  </a:solidFill>
                  <a:latin typeface="Times New Roman" panose="02020603050405020304" pitchFamily="18" charset="0"/>
                  <a:cs typeface="Times New Roman" panose="02020603050405020304" pitchFamily="18" charset="0"/>
                </a:rPr>
                <a:t>Rejali</a:t>
              </a:r>
              <a:r>
                <a:rPr lang="en-US" sz="800" dirty="0">
                  <a:solidFill>
                    <a:schemeClr val="tx1"/>
                  </a:solidFill>
                  <a:latin typeface="Times New Roman" panose="02020603050405020304" pitchFamily="18" charset="0"/>
                  <a:cs typeface="Times New Roman" panose="02020603050405020304" pitchFamily="18" charset="0"/>
                </a:rPr>
                <a:t> </a:t>
              </a:r>
              <a:r>
                <a:rPr lang="en-US" sz="800" dirty="0" err="1">
                  <a:solidFill>
                    <a:schemeClr val="tx1"/>
                  </a:solidFill>
                  <a:latin typeface="Times New Roman" panose="02020603050405020304" pitchFamily="18" charset="0"/>
                  <a:cs typeface="Times New Roman" panose="02020603050405020304" pitchFamily="18" charset="0"/>
                </a:rPr>
                <a:t>to’xtashlar</a:t>
              </a:r>
              <a:endParaRPr lang="ru-RU" sz="800" dirty="0">
                <a:solidFill>
                  <a:schemeClr val="tx1"/>
                </a:solidFill>
                <a:latin typeface="Times New Roman" panose="02020603050405020304" pitchFamily="18" charset="0"/>
                <a:cs typeface="Times New Roman" panose="02020603050405020304" pitchFamily="18" charset="0"/>
              </a:endParaRPr>
            </a:p>
          </p:txBody>
        </p:sp>
        <p:sp>
          <p:nvSpPr>
            <p:cNvPr id="19" name="Пятиугольник 18"/>
            <p:cNvSpPr/>
            <p:nvPr/>
          </p:nvSpPr>
          <p:spPr>
            <a:xfrm>
              <a:off x="7726680" y="2536953"/>
              <a:ext cx="1173480" cy="297848"/>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err="1">
                  <a:solidFill>
                    <a:schemeClr val="tx1"/>
                  </a:solidFill>
                  <a:latin typeface="Times New Roman" panose="02020603050405020304" pitchFamily="18" charset="0"/>
                  <a:cs typeface="Times New Roman" panose="02020603050405020304" pitchFamily="18" charset="0"/>
                </a:rPr>
                <a:t>Rejadan</a:t>
              </a:r>
              <a:r>
                <a:rPr lang="en-US" sz="1000" dirty="0">
                  <a:solidFill>
                    <a:schemeClr val="tx1"/>
                  </a:solidFill>
                  <a:latin typeface="Times New Roman" panose="02020603050405020304" pitchFamily="18" charset="0"/>
                  <a:cs typeface="Times New Roman" panose="02020603050405020304" pitchFamily="18" charset="0"/>
                </a:rPr>
                <a:t> </a:t>
              </a:r>
              <a:r>
                <a:rPr lang="en-US" sz="1000" dirty="0" err="1">
                  <a:solidFill>
                    <a:schemeClr val="tx1"/>
                  </a:solidFill>
                  <a:latin typeface="Times New Roman" panose="02020603050405020304" pitchFamily="18" charset="0"/>
                  <a:cs typeface="Times New Roman" panose="02020603050405020304" pitchFamily="18" charset="0"/>
                </a:rPr>
                <a:t>tashqari</a:t>
              </a:r>
              <a:r>
                <a:rPr lang="en-US" sz="1000" dirty="0">
                  <a:solidFill>
                    <a:schemeClr val="tx1"/>
                  </a:solidFill>
                  <a:latin typeface="Times New Roman" panose="02020603050405020304" pitchFamily="18" charset="0"/>
                  <a:cs typeface="Times New Roman" panose="02020603050405020304" pitchFamily="18" charset="0"/>
                </a:rPr>
                <a:t> </a:t>
              </a:r>
              <a:r>
                <a:rPr lang="en-US" sz="1000" dirty="0" err="1">
                  <a:solidFill>
                    <a:schemeClr val="tx1"/>
                  </a:solidFill>
                  <a:latin typeface="Times New Roman" panose="02020603050405020304" pitchFamily="18" charset="0"/>
                  <a:cs typeface="Times New Roman" panose="02020603050405020304" pitchFamily="18" charset="0"/>
                </a:rPr>
                <a:t>to’xtashlar</a:t>
              </a:r>
              <a:endParaRPr lang="ru-RU" sz="1000" dirty="0">
                <a:solidFill>
                  <a:schemeClr val="tx1"/>
                </a:solidFill>
                <a:latin typeface="Times New Roman" panose="02020603050405020304" pitchFamily="18" charset="0"/>
                <a:cs typeface="Times New Roman" panose="02020603050405020304" pitchFamily="18" charset="0"/>
              </a:endParaRPr>
            </a:p>
          </p:txBody>
        </p:sp>
        <p:sp>
          <p:nvSpPr>
            <p:cNvPr id="20" name="Пятиугольник 19"/>
            <p:cNvSpPr/>
            <p:nvPr/>
          </p:nvSpPr>
          <p:spPr>
            <a:xfrm>
              <a:off x="7719060" y="2903359"/>
              <a:ext cx="1051560" cy="170011"/>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err="1">
                  <a:solidFill>
                    <a:schemeClr val="tx1"/>
                  </a:solidFill>
                  <a:latin typeface="Times New Roman" panose="02020603050405020304" pitchFamily="18" charset="0"/>
                  <a:cs typeface="Times New Roman" panose="02020603050405020304" pitchFamily="18" charset="0"/>
                </a:rPr>
                <a:t>Tezlik</a:t>
              </a:r>
              <a:endParaRPr lang="ru-RU" sz="1000" dirty="0">
                <a:solidFill>
                  <a:schemeClr val="tx1"/>
                </a:solidFill>
                <a:latin typeface="Times New Roman" panose="02020603050405020304" pitchFamily="18" charset="0"/>
                <a:cs typeface="Times New Roman" panose="02020603050405020304" pitchFamily="18" charset="0"/>
              </a:endParaRPr>
            </a:p>
          </p:txBody>
        </p:sp>
        <p:sp>
          <p:nvSpPr>
            <p:cNvPr id="21" name="Пятиугольник 20"/>
            <p:cNvSpPr/>
            <p:nvPr/>
          </p:nvSpPr>
          <p:spPr>
            <a:xfrm>
              <a:off x="7726680" y="3141930"/>
              <a:ext cx="1173480" cy="167640"/>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err="1">
                  <a:solidFill>
                    <a:schemeClr val="tx1"/>
                  </a:solidFill>
                  <a:latin typeface="Times New Roman" panose="02020603050405020304" pitchFamily="18" charset="0"/>
                  <a:cs typeface="Times New Roman" panose="02020603050405020304" pitchFamily="18" charset="0"/>
                </a:rPr>
                <a:t>Kichik</a:t>
              </a:r>
              <a:r>
                <a:rPr lang="en-US" sz="1000" dirty="0">
                  <a:solidFill>
                    <a:schemeClr val="tx1"/>
                  </a:solidFill>
                  <a:latin typeface="Times New Roman" panose="02020603050405020304" pitchFamily="18" charset="0"/>
                  <a:cs typeface="Times New Roman" panose="02020603050405020304" pitchFamily="18" charset="0"/>
                </a:rPr>
                <a:t> </a:t>
              </a:r>
              <a:r>
                <a:rPr lang="en-US" sz="1000" dirty="0" err="1">
                  <a:solidFill>
                    <a:schemeClr val="tx1"/>
                  </a:solidFill>
                  <a:latin typeface="Times New Roman" panose="02020603050405020304" pitchFamily="18" charset="0"/>
                  <a:cs typeface="Times New Roman" panose="02020603050405020304" pitchFamily="18" charset="0"/>
                </a:rPr>
                <a:t>to’xtashlar</a:t>
              </a:r>
              <a:endParaRPr lang="ru-RU" sz="1000" dirty="0">
                <a:solidFill>
                  <a:schemeClr val="tx1"/>
                </a:solidFill>
                <a:latin typeface="Times New Roman" panose="02020603050405020304" pitchFamily="18" charset="0"/>
                <a:cs typeface="Times New Roman" panose="02020603050405020304" pitchFamily="18" charset="0"/>
              </a:endParaRPr>
            </a:p>
          </p:txBody>
        </p:sp>
        <p:sp>
          <p:nvSpPr>
            <p:cNvPr id="22" name="Пятиугольник 21"/>
            <p:cNvSpPr/>
            <p:nvPr/>
          </p:nvSpPr>
          <p:spPr>
            <a:xfrm>
              <a:off x="7719060" y="3418422"/>
              <a:ext cx="1051560" cy="279342"/>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err="1">
                  <a:solidFill>
                    <a:schemeClr val="tx1"/>
                  </a:solidFill>
                  <a:latin typeface="Times New Roman" panose="02020603050405020304" pitchFamily="18" charset="0"/>
                  <a:cs typeface="Times New Roman" panose="02020603050405020304" pitchFamily="18" charset="0"/>
                </a:rPr>
                <a:t>Nomuvofiq</a:t>
              </a:r>
              <a:r>
                <a:rPr lang="en-US" sz="1000" dirty="0">
                  <a:solidFill>
                    <a:schemeClr val="tx1"/>
                  </a:solidFill>
                  <a:latin typeface="Times New Roman" panose="02020603050405020304" pitchFamily="18" charset="0"/>
                  <a:cs typeface="Times New Roman" panose="02020603050405020304" pitchFamily="18" charset="0"/>
                </a:rPr>
                <a:t> </a:t>
              </a:r>
              <a:r>
                <a:rPr lang="en-US" sz="1000" dirty="0" err="1">
                  <a:solidFill>
                    <a:schemeClr val="tx1"/>
                  </a:solidFill>
                  <a:latin typeface="Times New Roman" panose="02020603050405020304" pitchFamily="18" charset="0"/>
                  <a:cs typeface="Times New Roman" panose="02020603050405020304" pitchFamily="18" charset="0"/>
                </a:rPr>
                <a:t>mahsulot</a:t>
              </a:r>
              <a:endParaRPr lang="ru-RU" sz="1000" dirty="0">
                <a:solidFill>
                  <a:schemeClr val="tx1"/>
                </a:solidFill>
                <a:latin typeface="Times New Roman" panose="02020603050405020304" pitchFamily="18" charset="0"/>
                <a:cs typeface="Times New Roman" panose="02020603050405020304" pitchFamily="18" charset="0"/>
              </a:endParaRPr>
            </a:p>
          </p:txBody>
        </p:sp>
        <p:sp>
          <p:nvSpPr>
            <p:cNvPr id="23" name="Пятиугольник 22"/>
            <p:cNvSpPr/>
            <p:nvPr/>
          </p:nvSpPr>
          <p:spPr>
            <a:xfrm>
              <a:off x="7719060" y="3741699"/>
              <a:ext cx="1051560" cy="325481"/>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schemeClr val="tx1"/>
                  </a:solidFill>
                  <a:latin typeface="Times New Roman" panose="02020603050405020304" pitchFamily="18" charset="0"/>
                  <a:cs typeface="Times New Roman" panose="02020603050405020304" pitchFamily="18" charset="0"/>
                </a:rPr>
                <a:t>Qayta</a:t>
              </a:r>
              <a:r>
                <a:rPr lang="en-US" sz="800" dirty="0">
                  <a:solidFill>
                    <a:schemeClr val="tx1"/>
                  </a:solidFill>
                  <a:latin typeface="Times New Roman" panose="02020603050405020304" pitchFamily="18" charset="0"/>
                  <a:cs typeface="Times New Roman" panose="02020603050405020304" pitchFamily="18" charset="0"/>
                </a:rPr>
                <a:t> </a:t>
              </a:r>
              <a:r>
                <a:rPr lang="en-US" sz="800" dirty="0" err="1">
                  <a:solidFill>
                    <a:schemeClr val="tx1"/>
                  </a:solidFill>
                  <a:latin typeface="Times New Roman" panose="02020603050405020304" pitchFamily="18" charset="0"/>
                  <a:cs typeface="Times New Roman" panose="02020603050405020304" pitchFamily="18" charset="0"/>
                </a:rPr>
                <a:t>ishlov</a:t>
              </a:r>
              <a:r>
                <a:rPr lang="en-US" sz="800" dirty="0">
                  <a:solidFill>
                    <a:schemeClr val="tx1"/>
                  </a:solidFill>
                  <a:latin typeface="Times New Roman" panose="02020603050405020304" pitchFamily="18" charset="0"/>
                  <a:cs typeface="Times New Roman" panose="02020603050405020304" pitchFamily="18" charset="0"/>
                </a:rPr>
                <a:t> </a:t>
              </a:r>
              <a:r>
                <a:rPr lang="en-US" sz="800" dirty="0" err="1">
                  <a:solidFill>
                    <a:schemeClr val="tx1"/>
                  </a:solidFill>
                  <a:latin typeface="Times New Roman" panose="02020603050405020304" pitchFamily="18" charset="0"/>
                  <a:cs typeface="Times New Roman" panose="02020603050405020304" pitchFamily="18" charset="0"/>
                </a:rPr>
                <a:t>berilgan</a:t>
              </a:r>
              <a:r>
                <a:rPr lang="en-US" sz="800" dirty="0">
                  <a:solidFill>
                    <a:schemeClr val="tx1"/>
                  </a:solidFill>
                  <a:latin typeface="Times New Roman" panose="02020603050405020304" pitchFamily="18" charset="0"/>
                  <a:cs typeface="Times New Roman" panose="02020603050405020304" pitchFamily="18" charset="0"/>
                </a:rPr>
                <a:t> </a:t>
              </a:r>
              <a:r>
                <a:rPr lang="en-US" sz="800" dirty="0" err="1">
                  <a:solidFill>
                    <a:schemeClr val="tx1"/>
                  </a:solidFill>
                  <a:latin typeface="Times New Roman" panose="02020603050405020304" pitchFamily="18" charset="0"/>
                  <a:cs typeface="Times New Roman" panose="02020603050405020304" pitchFamily="18" charset="0"/>
                </a:rPr>
                <a:t>maxsulot</a:t>
              </a:r>
              <a:endParaRPr lang="ru-RU" sz="800" dirty="0">
                <a:solidFill>
                  <a:schemeClr val="tx1"/>
                </a:solidFill>
                <a:latin typeface="Times New Roman" panose="02020603050405020304" pitchFamily="18" charset="0"/>
                <a:cs typeface="Times New Roman" panose="02020603050405020304" pitchFamily="18" charset="0"/>
              </a:endParaRPr>
            </a:p>
          </p:txBody>
        </p:sp>
        <p:sp>
          <p:nvSpPr>
            <p:cNvPr id="18" name="Скругленный прямоугольник 17"/>
            <p:cNvSpPr/>
            <p:nvPr/>
          </p:nvSpPr>
          <p:spPr>
            <a:xfrm>
              <a:off x="6370320" y="4067180"/>
              <a:ext cx="2293620" cy="35751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200" dirty="0">
                  <a:latin typeface="Times New Roman" panose="02020603050405020304" pitchFamily="18" charset="0"/>
                  <a:cs typeface="Times New Roman" panose="02020603050405020304" pitchFamily="18" charset="0"/>
                </a:rPr>
                <a:t>OEE </a:t>
              </a:r>
              <a:r>
                <a:rPr lang="en-US" sz="1200" dirty="0" err="1">
                  <a:latin typeface="Times New Roman" panose="02020603050405020304" pitchFamily="18" charset="0"/>
                  <a:cs typeface="Times New Roman" panose="02020603050405020304" pitchFamily="18" charset="0"/>
                </a:rPr>
                <a:t>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jahon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standart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talabi</a:t>
              </a:r>
              <a:endParaRPr lang="ru-RU" sz="1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915284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p:spPr>
        <p:style>
          <a:lnRef idx="2">
            <a:schemeClr val="dk1"/>
          </a:lnRef>
          <a:fillRef idx="1">
            <a:schemeClr val="lt1"/>
          </a:fillRef>
          <a:effectRef idx="0">
            <a:schemeClr val="dk1"/>
          </a:effectRef>
          <a:fontRef idx="minor">
            <a:schemeClr val="dk1"/>
          </a:fontRef>
        </p:style>
        <p:txBody>
          <a:bodyPr>
            <a:noAutofit/>
          </a:bodyPr>
          <a:lstStyle/>
          <a:p>
            <a:r>
              <a:rPr lang="en-US" sz="2800" dirty="0" err="1">
                <a:latin typeface="Times New Roman" panose="02020603050405020304" pitchFamily="18" charset="0"/>
                <a:cs typeface="Times New Roman" panose="02020603050405020304" pitchFamily="18" charset="0"/>
              </a:rPr>
              <a:t>Jahon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miqyosidagi</a:t>
            </a:r>
            <a:r>
              <a:rPr lang="en-US" sz="2800" dirty="0">
                <a:latin typeface="Times New Roman" panose="02020603050405020304" pitchFamily="18" charset="0"/>
                <a:cs typeface="Times New Roman" panose="02020603050405020304" pitchFamily="18" charset="0"/>
              </a:rPr>
              <a:t> OEE </a:t>
            </a:r>
            <a:r>
              <a:rPr lang="en-US" sz="2800" dirty="0" err="1">
                <a:latin typeface="Times New Roman" panose="02020603050405020304" pitchFamily="18" charset="0"/>
                <a:cs typeface="Times New Roman" panose="02020603050405020304" pitchFamily="18" charset="0"/>
              </a:rPr>
              <a:t>qiymati</a:t>
            </a:r>
            <a:r>
              <a:rPr lang="en-US" sz="2800" dirty="0">
                <a:latin typeface="Times New Roman" panose="02020603050405020304" pitchFamily="18" charset="0"/>
                <a:cs typeface="Times New Roman" panose="02020603050405020304" pitchFamily="18" charset="0"/>
              </a:rPr>
              <a:t> 85%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cs typeface="Times New Roman" panose="02020603050405020304" pitchFamily="18" charset="0"/>
              </a:rPr>
              <a:t> deb </a:t>
            </a:r>
            <a:r>
              <a:rPr lang="en-US" sz="2800" dirty="0" err="1">
                <a:latin typeface="Times New Roman" panose="02020603050405020304" pitchFamily="18" charset="0"/>
                <a:cs typeface="Times New Roman" panose="02020603050405020304" pitchFamily="18" charset="0"/>
              </a:rPr>
              <a:t>hisoblanadi</a:t>
            </a:r>
            <a:r>
              <a:rPr lang="en-US" sz="2800" dirty="0">
                <a:latin typeface="Times New Roman" panose="02020603050405020304" pitchFamily="18" charset="0"/>
                <a:cs typeface="Times New Roman" panose="02020603050405020304" pitchFamily="18" charset="0"/>
              </a:rPr>
              <a:t> (85% </a:t>
            </a:r>
            <a:r>
              <a:rPr lang="en-US" sz="2800" dirty="0" err="1">
                <a:latin typeface="Times New Roman" panose="02020603050405020304" pitchFamily="18" charset="0"/>
                <a:cs typeface="Times New Roman" panose="02020603050405020304" pitchFamily="18" charset="0"/>
              </a:rPr>
              <a:t>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ushbu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bobda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keyinroq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ko'rsatilgan</a:t>
            </a:r>
            <a:r>
              <a:rPr lang="en-US" sz="2800" dirty="0">
                <a:latin typeface="Times New Roman" panose="02020603050405020304" pitchFamily="18" charset="0"/>
                <a:cs typeface="Times New Roman" panose="02020603050405020304" pitchFamily="18" charset="0"/>
              </a:rPr>
              <a:t> 1-jadvalga </a:t>
            </a:r>
            <a:r>
              <a:rPr lang="en-US" sz="2800" dirty="0" err="1">
                <a:latin typeface="Times New Roman" panose="02020603050405020304" pitchFamily="18" charset="0"/>
                <a:cs typeface="Times New Roman" panose="02020603050405020304" pitchFamily="18" charset="0"/>
              </a:rPr>
              <a:t>qarang</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grpSp>
        <p:nvGrpSpPr>
          <p:cNvPr id="12" name="Группа 11"/>
          <p:cNvGrpSpPr/>
          <p:nvPr/>
        </p:nvGrpSpPr>
        <p:grpSpPr>
          <a:xfrm>
            <a:off x="838200" y="1690688"/>
            <a:ext cx="3733799" cy="4669859"/>
            <a:chOff x="838200" y="1690688"/>
            <a:chExt cx="3733799" cy="4669859"/>
          </a:xfrm>
        </p:grpSpPr>
        <p:pic>
          <p:nvPicPr>
            <p:cNvPr id="7" name="Рисунок 6"/>
            <p:cNvPicPr>
              <a:picLocks noChangeAspect="1"/>
            </p:cNvPicPr>
            <p:nvPr/>
          </p:nvPicPr>
          <p:blipFill>
            <a:blip r:embed="rId2"/>
            <a:stretch>
              <a:fillRect/>
            </a:stretch>
          </p:blipFill>
          <p:spPr>
            <a:xfrm>
              <a:off x="838200" y="2016368"/>
              <a:ext cx="3733799" cy="4344179"/>
            </a:xfrm>
            <a:prstGeom prst="rect">
              <a:avLst/>
            </a:prstGeom>
          </p:spPr>
        </p:pic>
        <p:sp>
          <p:nvSpPr>
            <p:cNvPr id="11" name="Прямоугольник 10"/>
            <p:cNvSpPr/>
            <p:nvPr/>
          </p:nvSpPr>
          <p:spPr>
            <a:xfrm>
              <a:off x="3630716" y="1690688"/>
              <a:ext cx="94128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1-jadval</a:t>
              </a:r>
              <a:endParaRPr lang="ru-RU" dirty="0"/>
            </a:p>
          </p:txBody>
        </p:sp>
      </p:grpSp>
      <p:sp>
        <p:nvSpPr>
          <p:cNvPr id="13" name="Прямоугольник 12"/>
          <p:cNvSpPr/>
          <p:nvPr/>
        </p:nvSpPr>
        <p:spPr>
          <a:xfrm>
            <a:off x="4861366" y="2016368"/>
            <a:ext cx="5663395" cy="285898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Oldingi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chora-tadbirlarga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qo'shimcha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ravishda</a:t>
            </a:r>
            <a:r>
              <a:rPr lang="en-US" sz="1200" dirty="0">
                <a:latin typeface="Times New Roman" panose="02020603050405020304" pitchFamily="18" charset="0"/>
                <a:ea typeface="Calibri" panose="020F0502020204030204" pitchFamily="34" charset="0"/>
                <a:cs typeface="Times New Roman" panose="02020603050405020304" pitchFamily="18" charset="0"/>
              </a:rPr>
              <a:t>, (overall equipment effectiveness-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samaradorligi</a:t>
            </a:r>
            <a:r>
              <a:rPr lang="en-US" sz="1200" dirty="0">
                <a:latin typeface="Times New Roman" panose="02020603050405020304" pitchFamily="18" charset="0"/>
                <a:ea typeface="Calibri" panose="020F0502020204030204" pitchFamily="34" charset="0"/>
                <a:cs typeface="Times New Roman" panose="02020603050405020304" pitchFamily="18" charset="0"/>
              </a:rPr>
              <a:t>) OEE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a:t>
            </a:r>
            <a:r>
              <a:rPr lang="en-US" sz="1200" dirty="0">
                <a:latin typeface="Times New Roman" panose="02020603050405020304" pitchFamily="18" charset="0"/>
                <a:ea typeface="Calibri" panose="020F0502020204030204" pitchFamily="34" charset="0"/>
                <a:cs typeface="Times New Roman" panose="02020603050405020304" pitchFamily="18" charset="0"/>
              </a:rPr>
              <a:t> TEEP(total effective equipment performance-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uskunalarning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bo'shliqlari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nima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qayerda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mavjudligini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tushunishni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ta'minlaydigan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to'rtta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ko'rsatkich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Bular</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o'lchovlar</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1200" dirty="0">
                <a:latin typeface="Times New Roman" panose="02020603050405020304" pitchFamily="18" charset="0"/>
                <a:ea typeface="Calibri" panose="020F0502020204030204" pitchFamily="34" charset="0"/>
                <a:cs typeface="Times New Roman" panose="02020603050405020304" pitchFamily="18" charset="0"/>
              </a:rPr>
              <a:t>: TEEP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ko'rsatkichining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amalda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kalendar</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vaqtining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foizini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ifodalovchi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qismi</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1200" dirty="0">
                <a:latin typeface="Times New Roman" panose="02020603050405020304" pitchFamily="18" charset="0"/>
                <a:ea typeface="Calibri" panose="020F0502020204030204" pitchFamily="34" charset="0"/>
                <a:cs typeface="Times New Roman" panose="02020603050405020304" pitchFamily="18" charset="0"/>
              </a:rPr>
              <a:t>IMKONIYAT: OEE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ko'rsatkichining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qismi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operatsiyani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bajarish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vaqt</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foizini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ifodalaydi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Ko'pincha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vaqti</a:t>
            </a:r>
            <a:r>
              <a:rPr lang="en-US" sz="1200" dirty="0">
                <a:latin typeface="Times New Roman" panose="02020603050405020304" pitchFamily="18" charset="0"/>
                <a:ea typeface="Calibri" panose="020F0502020204030204" pitchFamily="34" charset="0"/>
                <a:cs typeface="Times New Roman" panose="02020603050405020304" pitchFamily="18" charset="0"/>
              </a:rPr>
              <a:t> deb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ataladi</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Natiyjaviylik</a:t>
            </a:r>
            <a:r>
              <a:rPr lang="en-US" sz="1200" dirty="0">
                <a:latin typeface="Times New Roman" panose="02020603050405020304" pitchFamily="18" charset="0"/>
                <a:ea typeface="Calibri" panose="020F0502020204030204" pitchFamily="34" charset="0"/>
                <a:cs typeface="Times New Roman" panose="02020603050405020304" pitchFamily="18" charset="0"/>
              </a:rPr>
              <a:t>: OEE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ko'rsatkichining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qismi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maydonining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tezligini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mo'ljallangan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tezligining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foizi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ifodalaydi</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Sifat</a:t>
            </a:r>
            <a:r>
              <a:rPr lang="en-US" sz="1200" dirty="0">
                <a:latin typeface="Times New Roman" panose="02020603050405020304" pitchFamily="18" charset="0"/>
                <a:ea typeface="Calibri" panose="020F0502020204030204" pitchFamily="34" charset="0"/>
                <a:cs typeface="Times New Roman" panose="02020603050405020304" pitchFamily="18" charset="0"/>
              </a:rPr>
              <a:t>: OEE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ko'rsatkichining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qismi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boshlangan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jami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birliklarning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foizi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chiqarilgan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birliklarni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ifodalaydi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Odatda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o'tish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rentabelligi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marta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o'tish</a:t>
            </a:r>
            <a:r>
              <a:rPr lang="en-US" sz="1200" dirty="0">
                <a:latin typeface="Times New Roman" panose="02020603050405020304" pitchFamily="18" charset="0"/>
                <a:ea typeface="Calibri" panose="020F0502020204030204" pitchFamily="34" charset="0"/>
                <a:cs typeface="Times New Roman" panose="02020603050405020304" pitchFamily="18" charset="0"/>
              </a:rPr>
              <a:t> (FTT-First Time Throughput) deb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ataladi</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2391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56164" y="196446"/>
            <a:ext cx="5056064" cy="523220"/>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OEE </a:t>
            </a:r>
            <a:r>
              <a:rPr lang="en-US" sz="2800" b="1" dirty="0" err="1">
                <a:latin typeface="Times New Roman" panose="02020603050405020304" pitchFamily="18" charset="0"/>
                <a:cs typeface="Times New Roman" panose="02020603050405020304" pitchFamily="18" charset="0"/>
              </a:rPr>
              <a:t>ning</a:t>
            </a:r>
            <a:r>
              <a:rPr lang="en-US" sz="2800" b="1" dirty="0">
                <a:latin typeface="Times New Roman" panose="02020603050405020304" pitchFamily="18" charset="0"/>
                <a:cs typeface="Times New Roman" panose="02020603050405020304" pitchFamily="18" charset="0"/>
              </a:rPr>
              <a:t> 6 </a:t>
            </a:r>
            <a:r>
              <a:rPr lang="en-US" sz="2800" b="1" dirty="0" err="1">
                <a:latin typeface="Times New Roman" panose="02020603050405020304" pitchFamily="18" charset="0"/>
                <a:cs typeface="Times New Roman" panose="02020603050405020304" pitchFamily="18" charset="0"/>
              </a:rPr>
              <a:t>ko’rsatkichi</a:t>
            </a:r>
            <a:endParaRPr lang="ru-RU" sz="2800" dirty="0">
              <a:latin typeface="Times New Roman" panose="02020603050405020304" pitchFamily="18" charset="0"/>
              <a:cs typeface="Times New Roman" panose="02020603050405020304" pitchFamily="18" charset="0"/>
            </a:endParaRPr>
          </a:p>
        </p:txBody>
      </p:sp>
      <p:graphicFrame>
        <p:nvGraphicFramePr>
          <p:cNvPr id="12" name="Схема 11"/>
          <p:cNvGraphicFramePr/>
          <p:nvPr>
            <p:extLst>
              <p:ext uri="{D42A27DB-BD31-4B8C-83A1-F6EECF244321}">
                <p14:modId xmlns:p14="http://schemas.microsoft.com/office/powerpoint/2010/main" val="2430192119"/>
              </p:ext>
            </p:extLst>
          </p:nvPr>
        </p:nvGraphicFramePr>
        <p:xfrm>
          <a:off x="2815774" y="71196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6039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9166" y="1314180"/>
            <a:ext cx="9576161" cy="1200329"/>
          </a:xfrm>
          <a:prstGeom prst="rect">
            <a:avLst/>
          </a:prstGeom>
        </p:spPr>
        <p:txBody>
          <a:bodyPr wrap="square">
            <a:spAutoFit/>
          </a:bodyPr>
          <a:lstStyle/>
          <a:p>
            <a:r>
              <a:rPr lang="en-US" dirty="0">
                <a:latin typeface="Times New Roman" panose="02020603050405020304" pitchFamily="18" charset="0"/>
                <a:ea typeface="Calibri" panose="020F0502020204030204" pitchFamily="34" charset="0"/>
              </a:rPr>
              <a:t>OEE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birligining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ishlashini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alohida</a:t>
            </a:r>
            <a:r>
              <a:rPr lang="en-US" dirty="0">
                <a:latin typeface="Times New Roman" panose="02020603050405020304" pitchFamily="18" charset="0"/>
                <a:ea typeface="Calibri" panose="020F0502020204030204" pitchFamily="34" charset="0"/>
              </a:rPr>
              <a:t>, ammo </a:t>
            </a:r>
            <a:r>
              <a:rPr lang="en-US" dirty="0" err="1">
                <a:latin typeface="Times New Roman" panose="02020603050405020304" pitchFamily="18" charset="0"/>
                <a:ea typeface="Calibri" panose="020F0502020204030204" pitchFamily="34" charset="0"/>
              </a:rPr>
              <a:t>o'lchanadigan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komponentlarga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ajratadi</a:t>
            </a:r>
            <a:r>
              <a:rPr lang="en-US" dirty="0">
                <a:latin typeface="Times New Roman" panose="02020603050405020304" pitchFamily="18" charset="0"/>
                <a:ea typeface="Calibri" panose="020F0502020204030204" pitchFamily="34" charset="0"/>
              </a:rPr>
              <a:t>: IMKONIYAT, </a:t>
            </a:r>
            <a:r>
              <a:rPr lang="en-US" dirty="0" err="1">
                <a:latin typeface="Times New Roman" panose="02020603050405020304" pitchFamily="18" charset="0"/>
                <a:ea typeface="Calibri" panose="020F0502020204030204" pitchFamily="34" charset="0"/>
              </a:rPr>
              <a:t>Natiyjaviylik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Sifat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komponent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jarayonning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takomillashtirishga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yo'naltirilishi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jihatiga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ishora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qiladi</a:t>
            </a:r>
            <a:r>
              <a:rPr lang="en-US" dirty="0">
                <a:latin typeface="Times New Roman" panose="02020603050405020304" pitchFamily="18" charset="0"/>
                <a:ea typeface="Calibri" panose="020F0502020204030204" pitchFamily="34" charset="0"/>
              </a:rPr>
              <a:t>. OEE </a:t>
            </a:r>
            <a:r>
              <a:rPr lang="en-US" dirty="0" err="1">
                <a:latin typeface="Times New Roman" panose="02020603050405020304" pitchFamily="18" charset="0"/>
                <a:ea typeface="Calibri" panose="020F0502020204030204" pitchFamily="34" charset="0"/>
              </a:rPr>
              <a:t>har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qanday</a:t>
            </a:r>
            <a:r>
              <a:rPr lang="en-US" dirty="0">
                <a:latin typeface="Times New Roman" panose="02020603050405020304" pitchFamily="18" charset="0"/>
                <a:ea typeface="Calibri" panose="020F0502020204030204" pitchFamily="34" charset="0"/>
              </a:rPr>
              <a:t> individual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maydoniga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qo'llanilishi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Zavod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darajasiga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ko'tarilishi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endParaRPr lang="ru-RU" dirty="0"/>
          </a:p>
        </p:txBody>
      </p:sp>
      <p:sp>
        <p:nvSpPr>
          <p:cNvPr id="3" name="Прямоугольник 2"/>
          <p:cNvSpPr/>
          <p:nvPr/>
        </p:nvSpPr>
        <p:spPr>
          <a:xfrm>
            <a:off x="1049298" y="326860"/>
            <a:ext cx="8398454" cy="530594"/>
          </a:xfrm>
          <a:prstGeom prst="rect">
            <a:avLst/>
          </a:prstGeom>
          <a:solidFill>
            <a:srgbClr val="92D050"/>
          </a:solidFill>
        </p:spPr>
        <p:txBody>
          <a:bodyPr wrap="none">
            <a:spAutoFit/>
          </a:bodyPr>
          <a:lstStyle/>
          <a:p>
            <a:pPr algn="ctr">
              <a:lnSpc>
                <a:spcPct val="107000"/>
              </a:lnSpc>
              <a:spcAft>
                <a:spcPts val="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1-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ko'rsatkich</a:t>
            </a:r>
            <a:r>
              <a:rPr lang="en-US" sz="2800" b="1" dirty="0">
                <a:latin typeface="Times New Roman" panose="02020603050405020304" pitchFamily="18" charset="0"/>
                <a:ea typeface="Calibri" panose="020F0502020204030204" pitchFamily="34" charset="0"/>
                <a:cs typeface="Times New Roman" panose="02020603050405020304" pitchFamily="18" charset="0"/>
              </a:rPr>
              <a:t>: OEE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uskuna</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samaradorligi</a:t>
            </a:r>
            <a:r>
              <a:rPr lang="en-US" sz="28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1049166" y="2776887"/>
            <a:ext cx="4435060" cy="388696"/>
          </a:xfrm>
          <a:prstGeom prst="rect">
            <a:avLst/>
          </a:prstGeom>
          <a:solidFill>
            <a:srgbClr val="92D050"/>
          </a:solidFill>
        </p:spPr>
        <p:txBody>
          <a:bodyPr wrap="none">
            <a:spAutoFit/>
          </a:bodyPr>
          <a:lstStyle/>
          <a:p>
            <a:pPr algn="ctr">
              <a:lnSpc>
                <a:spcPct val="107000"/>
              </a:lnSpc>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OEE = IMKONIYAT × </a:t>
            </a:r>
            <a:r>
              <a:rPr lang="en-US" b="1" dirty="0" err="1">
                <a:latin typeface="Times New Roman" panose="02020603050405020304" pitchFamily="18" charset="0"/>
                <a:ea typeface="Calibri" panose="020F0502020204030204" pitchFamily="34" charset="0"/>
                <a:cs typeface="Times New Roman" panose="02020603050405020304" pitchFamily="18" charset="0"/>
              </a:rPr>
              <a:t>Natiyjaviylik</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Sifat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p:cNvSpPr/>
          <p:nvPr/>
        </p:nvSpPr>
        <p:spPr>
          <a:xfrm>
            <a:off x="5645550" y="2766704"/>
            <a:ext cx="6096000" cy="1277786"/>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Misol</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o'lchovlarni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ko'rsatadi</a:t>
            </a:r>
            <a:r>
              <a:rPr lang="en-US" dirty="0">
                <a:latin typeface="Times New Roman" panose="02020603050405020304" pitchFamily="18" charset="0"/>
                <a:ea typeface="Calibri" panose="020F0502020204030204" pitchFamily="34" charset="0"/>
                <a:cs typeface="Times New Roman" panose="02020603050405020304" pitchFamily="18" charset="0"/>
              </a:rPr>
              <a:t>: 86,7% -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Natiyjaviylik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a:t>
            </a:r>
            <a:r>
              <a:rPr lang="en-US" dirty="0">
                <a:latin typeface="Times New Roman" panose="02020603050405020304" pitchFamily="18" charset="0"/>
                <a:ea typeface="Calibri" panose="020F0502020204030204" pitchFamily="34" charset="0"/>
                <a:cs typeface="Times New Roman" panose="02020603050405020304" pitchFamily="18" charset="0"/>
              </a:rPr>
              <a:t> -  93,0%; </a:t>
            </a: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- 95,0%. OEE = 86,7% × 93,0% × 95,0% = 76,6% deb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8" name="Группа 17"/>
          <p:cNvGrpSpPr/>
          <p:nvPr/>
        </p:nvGrpSpPr>
        <p:grpSpPr>
          <a:xfrm>
            <a:off x="784860" y="3427961"/>
            <a:ext cx="4975860" cy="3019629"/>
            <a:chOff x="784860" y="3427961"/>
            <a:chExt cx="4975860" cy="3019629"/>
          </a:xfrm>
        </p:grpSpPr>
        <p:grpSp>
          <p:nvGrpSpPr>
            <p:cNvPr id="16" name="Группа 15"/>
            <p:cNvGrpSpPr/>
            <p:nvPr/>
          </p:nvGrpSpPr>
          <p:grpSpPr>
            <a:xfrm>
              <a:off x="1049166" y="3427961"/>
              <a:ext cx="4251833" cy="2394783"/>
              <a:chOff x="1049166" y="3427961"/>
              <a:chExt cx="4251833" cy="2394783"/>
            </a:xfrm>
          </p:grpSpPr>
          <p:pic>
            <p:nvPicPr>
              <p:cNvPr id="1026" name="Picture 2" descr="Overall Equipment Effectiveness (OEE): An Overview | Reliable Pl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9166" y="3427961"/>
                <a:ext cx="4251833" cy="2394783"/>
              </a:xfrm>
              <a:prstGeom prst="rect">
                <a:avLst/>
              </a:prstGeom>
            </p:spPr>
            <p:style>
              <a:lnRef idx="2">
                <a:schemeClr val="accent2"/>
              </a:lnRef>
              <a:fillRef idx="1">
                <a:schemeClr val="lt1"/>
              </a:fillRef>
              <a:effectRef idx="0">
                <a:schemeClr val="accent2"/>
              </a:effectRef>
              <a:fontRef idx="minor">
                <a:schemeClr val="dk1"/>
              </a:fontRef>
            </p:style>
          </p:pic>
          <p:sp>
            <p:nvSpPr>
              <p:cNvPr id="12" name="Прямоугольник 11"/>
              <p:cNvSpPr/>
              <p:nvPr/>
            </p:nvSpPr>
            <p:spPr>
              <a:xfrm>
                <a:off x="1783080" y="4227370"/>
                <a:ext cx="853440" cy="26237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76,6 %</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4" name="Прямоугольник 13"/>
              <p:cNvSpPr/>
              <p:nvPr/>
            </p:nvSpPr>
            <p:spPr>
              <a:xfrm>
                <a:off x="1783080" y="4044490"/>
                <a:ext cx="1457960" cy="182880"/>
              </a:xfrm>
              <a:prstGeom prst="rect">
                <a:avLst/>
              </a:prstGeom>
              <a:solidFill>
                <a:schemeClr val="accent6">
                  <a:lumMod val="60000"/>
                  <a:lumOff val="40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
            <p:nvSpPr>
              <p:cNvPr id="15" name="Прямоугольник 14"/>
              <p:cNvSpPr/>
              <p:nvPr/>
            </p:nvSpPr>
            <p:spPr>
              <a:xfrm>
                <a:off x="3098799" y="4044490"/>
                <a:ext cx="517271" cy="182880"/>
              </a:xfrm>
              <a:prstGeom prst="rect">
                <a:avLst/>
              </a:prstGeom>
              <a:solidFill>
                <a:srgbClr val="FF0000"/>
              </a:solidFill>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grpSp>
        <p:sp>
          <p:nvSpPr>
            <p:cNvPr id="17" name="Прямоугольник 16"/>
            <p:cNvSpPr/>
            <p:nvPr/>
          </p:nvSpPr>
          <p:spPr>
            <a:xfrm>
              <a:off x="784860" y="5939759"/>
              <a:ext cx="4975860" cy="5078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900" dirty="0">
                  <a:latin typeface="Times New Roman" panose="02020603050405020304" pitchFamily="18" charset="0"/>
                  <a:cs typeface="Times New Roman" panose="02020603050405020304" pitchFamily="18" charset="0"/>
                </a:rPr>
                <a:t>Jonathan T. (2022). </a:t>
              </a:r>
              <a:r>
                <a:rPr lang="en-US" sz="900" i="1" dirty="0">
                  <a:latin typeface="Times New Roman" panose="02020603050405020304" pitchFamily="18" charset="0"/>
                  <a:cs typeface="Times New Roman" panose="02020603050405020304" pitchFamily="18" charset="0"/>
                </a:rPr>
                <a:t>What Is Overall Equipment Effectiveness (OEE)? </a:t>
              </a:r>
              <a:r>
                <a:rPr lang="en-US" sz="900" dirty="0">
                  <a:latin typeface="Times New Roman" panose="02020603050405020304" pitchFamily="18" charset="0"/>
                  <a:cs typeface="Times New Roman" panose="02020603050405020304" pitchFamily="18" charset="0"/>
                </a:rPr>
                <a:t>[Illustration] Noria Corporation</a:t>
              </a:r>
            </a:p>
            <a:p>
              <a:r>
                <a:rPr lang="en-US" sz="900" dirty="0">
                  <a:latin typeface="Times New Roman" panose="02020603050405020304" pitchFamily="18" charset="0"/>
                  <a:cs typeface="Times New Roman" panose="02020603050405020304" pitchFamily="18" charset="0"/>
                  <a:hlinkClick r:id="rId3"/>
                </a:rPr>
                <a:t>https://media.noria.com/sites/Uploads/2019/6/6/862edad6-be3c-4b08-a768-2abe221ff8b0_Isometric_factoryfloor_large.jpeg</a:t>
              </a:r>
              <a:r>
                <a:rPr lang="en-US" sz="900" dirty="0">
                  <a:latin typeface="Times New Roman" panose="02020603050405020304" pitchFamily="18" charset="0"/>
                  <a:cs typeface="Times New Roman" panose="02020603050405020304" pitchFamily="18" charset="0"/>
                </a:rPr>
                <a:t> </a:t>
              </a:r>
              <a:endParaRPr lang="ru-RU" sz="900" dirty="0">
                <a:latin typeface="Times New Roman" panose="02020603050405020304" pitchFamily="18" charset="0"/>
                <a:cs typeface="Times New Roman" panose="02020603050405020304" pitchFamily="18" charset="0"/>
              </a:endParaRPr>
            </a:p>
          </p:txBody>
        </p:sp>
      </p:grpSp>
      <p:grpSp>
        <p:nvGrpSpPr>
          <p:cNvPr id="20" name="Группа 19"/>
          <p:cNvGrpSpPr/>
          <p:nvPr/>
        </p:nvGrpSpPr>
        <p:grpSpPr>
          <a:xfrm>
            <a:off x="5645550" y="4227370"/>
            <a:ext cx="6096000" cy="2081721"/>
            <a:chOff x="5645550" y="4227370"/>
            <a:chExt cx="6096000" cy="2081721"/>
          </a:xfrm>
        </p:grpSpPr>
        <p:pic>
          <p:nvPicPr>
            <p:cNvPr id="1028" name="Picture 4" descr="How to calculate OEE (examples). How to track OEE in real-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5550" y="4227370"/>
              <a:ext cx="6096000" cy="1595374"/>
            </a:xfrm>
            <a:prstGeom prst="rect">
              <a:avLst/>
            </a:prstGeom>
          </p:spPr>
          <p:style>
            <a:lnRef idx="2">
              <a:schemeClr val="accent1"/>
            </a:lnRef>
            <a:fillRef idx="1">
              <a:schemeClr val="lt1"/>
            </a:fillRef>
            <a:effectRef idx="0">
              <a:schemeClr val="accent1"/>
            </a:effectRef>
            <a:fontRef idx="minor">
              <a:schemeClr val="dk1"/>
            </a:fontRef>
          </p:style>
        </p:pic>
        <p:sp>
          <p:nvSpPr>
            <p:cNvPr id="19" name="Прямоугольник 18"/>
            <p:cNvSpPr/>
            <p:nvPr/>
          </p:nvSpPr>
          <p:spPr>
            <a:xfrm>
              <a:off x="6096000" y="5939759"/>
              <a:ext cx="531114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900" dirty="0">
                  <a:latin typeface="Times New Roman" panose="02020603050405020304" pitchFamily="18" charset="0"/>
                  <a:cs typeface="Times New Roman" panose="02020603050405020304" pitchFamily="18" charset="0"/>
                </a:rPr>
                <a:t>Jan D. (2022). </a:t>
              </a:r>
              <a:r>
                <a:rPr lang="en-US" sz="900" i="1" dirty="0">
                  <a:latin typeface="Times New Roman" panose="02020603050405020304" pitchFamily="18" charset="0"/>
                  <a:cs typeface="Times New Roman" panose="02020603050405020304" pitchFamily="18" charset="0"/>
                </a:rPr>
                <a:t>How to calculate OEE – </a:t>
              </a:r>
              <a:r>
                <a:rPr lang="en-US" sz="900" i="1" dirty="0" err="1">
                  <a:latin typeface="Times New Roman" panose="02020603050405020304" pitchFamily="18" charset="0"/>
                  <a:cs typeface="Times New Roman" panose="02020603050405020304" pitchFamily="18" charset="0"/>
                </a:rPr>
                <a:t>PackOS</a:t>
              </a:r>
              <a:r>
                <a:rPr lang="en-US" sz="900" i="1" dirty="0">
                  <a:latin typeface="Times New Roman" panose="02020603050405020304" pitchFamily="18" charset="0"/>
                  <a:cs typeface="Times New Roman" panose="02020603050405020304" pitchFamily="18" charset="0"/>
                </a:rPr>
                <a:t> calculation examples.</a:t>
              </a:r>
              <a:r>
                <a:rPr lang="en-US" sz="900" dirty="0">
                  <a:latin typeface="Times New Roman" panose="02020603050405020304" pitchFamily="18" charset="0"/>
                  <a:cs typeface="Times New Roman" panose="02020603050405020304" pitchFamily="18" charset="0"/>
                </a:rPr>
                <a:t> [Illustration]. </a:t>
              </a:r>
              <a:r>
                <a:rPr lang="en-US" sz="900" dirty="0" err="1">
                  <a:latin typeface="Times New Roman" panose="02020603050405020304" pitchFamily="18" charset="0"/>
                  <a:cs typeface="Times New Roman" panose="02020603050405020304" pitchFamily="18" charset="0"/>
                </a:rPr>
                <a:t>Ilabo</a:t>
              </a:r>
              <a:endParaRPr lang="en-US" sz="900" i="1" dirty="0">
                <a:latin typeface="Times New Roman" panose="02020603050405020304" pitchFamily="18" charset="0"/>
                <a:cs typeface="Times New Roman" panose="02020603050405020304" pitchFamily="18" charset="0"/>
              </a:endParaRPr>
            </a:p>
            <a:p>
              <a:r>
                <a:rPr lang="ru-RU" sz="900" dirty="0">
                  <a:latin typeface="Times New Roman" panose="02020603050405020304" pitchFamily="18" charset="0"/>
                  <a:cs typeface="Times New Roman" panose="02020603050405020304" pitchFamily="18" charset="0"/>
                  <a:hlinkClick r:id="rId5"/>
                </a:rPr>
                <a:t>https://ilabo.com/wp-content/uploads/2022/04/counting-OEE.png</a:t>
              </a:r>
              <a:r>
                <a:rPr lang="en-US" sz="900" dirty="0">
                  <a:latin typeface="Times New Roman" panose="02020603050405020304" pitchFamily="18" charset="0"/>
                  <a:cs typeface="Times New Roman" panose="02020603050405020304" pitchFamily="18" charset="0"/>
                </a:rPr>
                <a:t> </a:t>
              </a:r>
              <a:endParaRPr lang="ru-RU" sz="9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28436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797170" y="507393"/>
            <a:ext cx="10410092" cy="101438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07000"/>
              </a:lnSpc>
              <a:spcAft>
                <a:spcPts val="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2-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ko'rsatkich</a:t>
            </a:r>
            <a:r>
              <a:rPr lang="en-US" sz="2800" b="1" dirty="0">
                <a:latin typeface="Times New Roman" panose="02020603050405020304" pitchFamily="18" charset="0"/>
                <a:ea typeface="Calibri" panose="020F0502020204030204" pitchFamily="34" charset="0"/>
                <a:cs typeface="Times New Roman" panose="02020603050405020304" pitchFamily="18" charset="0"/>
              </a:rPr>
              <a:t>: TEEP (Total Effective Equipment Performance -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sz="28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Прямоугольник 9"/>
          <p:cNvSpPr/>
          <p:nvPr/>
        </p:nvSpPr>
        <p:spPr>
          <a:xfrm>
            <a:off x="797170" y="1961328"/>
            <a:ext cx="6096000" cy="2308324"/>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en-US" dirty="0">
                <a:latin typeface="Times New Roman" panose="02020603050405020304" pitchFamily="18" charset="0"/>
                <a:ea typeface="Calibri" panose="020F0502020204030204" pitchFamily="34" charset="0"/>
              </a:rPr>
              <a:t>OEE </a:t>
            </a:r>
            <a:r>
              <a:rPr lang="en-US" dirty="0" err="1">
                <a:latin typeface="Times New Roman" panose="02020603050405020304" pitchFamily="18" charset="0"/>
                <a:ea typeface="Calibri" panose="020F0502020204030204" pitchFamily="34" charset="0"/>
              </a:rPr>
              <a:t>samaradorlikni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rejalashtirilgan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soatlar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asosida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o'lchaydi</a:t>
            </a:r>
            <a:r>
              <a:rPr lang="en-US" dirty="0">
                <a:latin typeface="Times New Roman" panose="02020603050405020304" pitchFamily="18" charset="0"/>
                <a:ea typeface="Calibri" panose="020F0502020204030204" pitchFamily="34" charset="0"/>
              </a:rPr>
              <a:t>, ammo TEEP (</a:t>
            </a:r>
            <a:r>
              <a:rPr lang="en-GB" dirty="0">
                <a:latin typeface="Times New Roman" panose="02020603050405020304" pitchFamily="18" charset="0"/>
                <a:ea typeface="Calibri" panose="020F0502020204030204" pitchFamily="34" charset="0"/>
              </a:rPr>
              <a:t>Total Effective Equipment Performance - </a:t>
            </a:r>
            <a:r>
              <a:rPr lang="en-GB" dirty="0" err="1">
                <a:latin typeface="Times New Roman" panose="02020603050405020304" pitchFamily="18" charset="0"/>
                <a:ea typeface="Calibri" panose="020F0502020204030204" pitchFamily="34" charset="0"/>
              </a:rPr>
              <a:t>Uskunaning</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umumiy</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samarali</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ishlashi</a:t>
            </a:r>
            <a:r>
              <a:rPr lang="en-GB"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samaradorlikni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kalendar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soatlariga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kuniga</a:t>
            </a:r>
            <a:r>
              <a:rPr lang="en-US" dirty="0">
                <a:latin typeface="Times New Roman" panose="02020603050405020304" pitchFamily="18" charset="0"/>
                <a:ea typeface="Calibri" panose="020F0502020204030204" pitchFamily="34" charset="0"/>
              </a:rPr>
              <a:t> 24 </a:t>
            </a:r>
            <a:r>
              <a:rPr lang="en-US" dirty="0" err="1">
                <a:latin typeface="Times New Roman" panose="02020603050405020304" pitchFamily="18" charset="0"/>
                <a:ea typeface="Calibri" panose="020F0502020204030204" pitchFamily="34" charset="0"/>
              </a:rPr>
              <a:t>soat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yiliga</a:t>
            </a:r>
            <a:r>
              <a:rPr lang="en-US" dirty="0">
                <a:latin typeface="Times New Roman" panose="02020603050405020304" pitchFamily="18" charset="0"/>
                <a:ea typeface="Calibri" panose="020F0502020204030204" pitchFamily="34" charset="0"/>
              </a:rPr>
              <a:t> 365 </a:t>
            </a:r>
            <a:r>
              <a:rPr lang="en-US" dirty="0" err="1">
                <a:latin typeface="Times New Roman" panose="02020603050405020304" pitchFamily="18" charset="0"/>
                <a:ea typeface="Calibri" panose="020F0502020204030204" pitchFamily="34" charset="0"/>
              </a:rPr>
              <a:t>kunga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nisbatan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o'lchaydi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qilib</a:t>
            </a:r>
            <a:r>
              <a:rPr lang="en-US" dirty="0">
                <a:latin typeface="Times New Roman" panose="02020603050405020304" pitchFamily="18" charset="0"/>
                <a:ea typeface="Calibri" panose="020F0502020204030204" pitchFamily="34" charset="0"/>
              </a:rPr>
              <a:t>, TEEP </a:t>
            </a:r>
            <a:r>
              <a:rPr lang="en-US" dirty="0" err="1">
                <a:latin typeface="Times New Roman" panose="02020603050405020304" pitchFamily="18" charset="0"/>
                <a:ea typeface="Calibri" panose="020F0502020204030204" pitchFamily="34" charset="0"/>
              </a:rPr>
              <a:t>aktivlardan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pastki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chiziq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foydalanish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haqida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hisobot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beradi</a:t>
            </a:r>
            <a:r>
              <a:rPr lang="en-US" dirty="0">
                <a:latin typeface="Times New Roman" panose="02020603050405020304" pitchFamily="18" charset="0"/>
                <a:ea typeface="Calibri" panose="020F0502020204030204" pitchFamily="34" charset="0"/>
              </a:rPr>
              <a:t>.</a:t>
            </a:r>
          </a:p>
          <a:p>
            <a:r>
              <a:rPr lang="en-US" dirty="0">
                <a:latin typeface="Times New Roman" panose="02020603050405020304" pitchFamily="18" charset="0"/>
              </a:rPr>
              <a:t>OOE- (Overall Operation Effectiveness/</a:t>
            </a:r>
            <a:r>
              <a:rPr lang="en-US" dirty="0" err="1">
                <a:latin typeface="Times New Roman" panose="02020603050405020304" pitchFamily="18" charset="0"/>
              </a:rPr>
              <a:t>Jarayonlarning</a:t>
            </a:r>
            <a:r>
              <a:rPr lang="en-US" dirty="0">
                <a:latin typeface="Times New Roman" panose="02020603050405020304" pitchFamily="18" charset="0"/>
              </a:rPr>
              <a:t> </a:t>
            </a:r>
            <a:r>
              <a:rPr lang="en-US" dirty="0" err="1">
                <a:latin typeface="Times New Roman" panose="02020603050405020304" pitchFamily="18" charset="0"/>
              </a:rPr>
              <a:t>umumiy</a:t>
            </a:r>
            <a:r>
              <a:rPr lang="en-US" dirty="0">
                <a:latin typeface="Times New Roman" panose="02020603050405020304" pitchFamily="18" charset="0"/>
              </a:rPr>
              <a:t> </a:t>
            </a:r>
            <a:r>
              <a:rPr lang="en-US" dirty="0" err="1">
                <a:latin typeface="Times New Roman" panose="02020603050405020304" pitchFamily="18" charset="0"/>
              </a:rPr>
              <a:t>effektivligi</a:t>
            </a:r>
            <a:r>
              <a:rPr lang="en-US" dirty="0">
                <a:latin typeface="Times New Roman" panose="02020603050405020304" pitchFamily="18" charset="0"/>
              </a:rPr>
              <a:t>)</a:t>
            </a:r>
            <a:endParaRPr lang="ru-RU" dirty="0"/>
          </a:p>
        </p:txBody>
      </p:sp>
      <p:grpSp>
        <p:nvGrpSpPr>
          <p:cNvPr id="17" name="Группа 16"/>
          <p:cNvGrpSpPr/>
          <p:nvPr/>
        </p:nvGrpSpPr>
        <p:grpSpPr>
          <a:xfrm>
            <a:off x="8153400" y="2514600"/>
            <a:ext cx="3530600" cy="3119568"/>
            <a:chOff x="9083040" y="2753360"/>
            <a:chExt cx="2600960" cy="2854960"/>
          </a:xfrm>
        </p:grpSpPr>
        <p:sp>
          <p:nvSpPr>
            <p:cNvPr id="11" name="Прямоугольник 10"/>
            <p:cNvSpPr/>
            <p:nvPr/>
          </p:nvSpPr>
          <p:spPr>
            <a:xfrm>
              <a:off x="9083040" y="2753360"/>
              <a:ext cx="2225040" cy="5181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Jami </a:t>
              </a:r>
              <a:r>
                <a:rPr lang="en-US" dirty="0" err="1"/>
                <a:t>foydalanish</a:t>
              </a:r>
              <a:r>
                <a:rPr lang="en-US" dirty="0"/>
                <a:t> </a:t>
              </a:r>
              <a:r>
                <a:rPr lang="en-US" dirty="0" err="1"/>
                <a:t>vaqti</a:t>
              </a:r>
              <a:r>
                <a:rPr lang="en-US" dirty="0"/>
                <a:t> 24/7/365 kun</a:t>
              </a:r>
              <a:endParaRPr lang="ru-RU" dirty="0"/>
            </a:p>
          </p:txBody>
        </p:sp>
        <p:sp>
          <p:nvSpPr>
            <p:cNvPr id="14" name="Прямоугольник 13"/>
            <p:cNvSpPr/>
            <p:nvPr/>
          </p:nvSpPr>
          <p:spPr>
            <a:xfrm>
              <a:off x="9083040" y="3804472"/>
              <a:ext cx="2225040" cy="76752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Korxona</a:t>
              </a:r>
              <a:r>
                <a:rPr lang="en-US" dirty="0"/>
                <a:t> </a:t>
              </a:r>
              <a:r>
                <a:rPr lang="en-US" dirty="0" err="1"/>
                <a:t>jihozlarining</a:t>
              </a:r>
              <a:r>
                <a:rPr lang="en-US" dirty="0"/>
                <a:t> </a:t>
              </a:r>
              <a:r>
                <a:rPr lang="en-US" dirty="0" err="1"/>
                <a:t>umumiy</a:t>
              </a:r>
              <a:r>
                <a:rPr lang="en-US" dirty="0"/>
                <a:t> </a:t>
              </a:r>
              <a:r>
                <a:rPr lang="en-US" dirty="0" err="1"/>
                <a:t>foydalanish</a:t>
              </a:r>
              <a:r>
                <a:rPr lang="en-US" dirty="0"/>
                <a:t> </a:t>
              </a:r>
              <a:r>
                <a:rPr lang="en-US" dirty="0" err="1"/>
                <a:t>vaqti</a:t>
              </a:r>
              <a:endParaRPr lang="ru-RU" dirty="0"/>
            </a:p>
          </p:txBody>
        </p:sp>
        <p:sp>
          <p:nvSpPr>
            <p:cNvPr id="15" name="Прямоугольник 14"/>
            <p:cNvSpPr/>
            <p:nvPr/>
          </p:nvSpPr>
          <p:spPr>
            <a:xfrm>
              <a:off x="9083040" y="4839286"/>
              <a:ext cx="2600960" cy="769034"/>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Mahsulot</a:t>
              </a:r>
              <a:r>
                <a:rPr lang="en-US" dirty="0"/>
                <a:t> </a:t>
              </a:r>
              <a:r>
                <a:rPr lang="en-US" dirty="0" err="1"/>
                <a:t>ishlab</a:t>
              </a:r>
              <a:r>
                <a:rPr lang="en-US" dirty="0"/>
                <a:t> </a:t>
              </a:r>
              <a:r>
                <a:rPr lang="en-US" dirty="0" err="1"/>
                <a:t>chiqarishda</a:t>
              </a:r>
              <a:r>
                <a:rPr lang="en-US" dirty="0"/>
                <a:t> </a:t>
              </a:r>
              <a:r>
                <a:rPr lang="en-US" dirty="0" err="1"/>
                <a:t>rejalashtirilgan</a:t>
              </a:r>
              <a:r>
                <a:rPr lang="en-US" dirty="0"/>
                <a:t> </a:t>
              </a:r>
              <a:r>
                <a:rPr lang="en-US" dirty="0" err="1"/>
                <a:t>vaqt</a:t>
              </a:r>
              <a:endParaRPr lang="ru-RU" dirty="0"/>
            </a:p>
          </p:txBody>
        </p:sp>
      </p:grpSp>
      <p:sp>
        <p:nvSpPr>
          <p:cNvPr id="18" name="Прямоугольник 17"/>
          <p:cNvSpPr/>
          <p:nvPr/>
        </p:nvSpPr>
        <p:spPr>
          <a:xfrm>
            <a:off x="720768" y="4383153"/>
            <a:ext cx="6096000" cy="1465979"/>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just">
              <a:lnSpc>
                <a:spcPct val="107000"/>
              </a:lnSpc>
              <a:spcAft>
                <a:spcPts val="0"/>
              </a:spcAft>
            </a:pPr>
            <a:r>
              <a:rPr lang="en-US" sz="1200" dirty="0">
                <a:latin typeface="Times New Roman" panose="02020603050405020304" pitchFamily="18" charset="0"/>
                <a:ea typeface="Calibri" panose="020F0502020204030204" pitchFamily="34" charset="0"/>
                <a:cs typeface="Times New Roman" panose="02020603050405020304" pitchFamily="18" charset="0"/>
              </a:rPr>
              <a:t>TEEP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hisoblash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formulasi</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en-US" sz="1200" b="1" dirty="0">
                <a:latin typeface="Times New Roman" panose="02020603050405020304" pitchFamily="18" charset="0"/>
                <a:ea typeface="Calibri" panose="020F0502020204030204" pitchFamily="34" charset="0"/>
                <a:cs typeface="Times New Roman" panose="02020603050405020304" pitchFamily="18" charset="0"/>
              </a:rPr>
              <a:t>TEEP = </a:t>
            </a:r>
            <a:r>
              <a:rPr lang="en-US" sz="1200" b="1"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1200" b="1" dirty="0">
                <a:latin typeface="Times New Roman" panose="02020603050405020304" pitchFamily="18" charset="0"/>
                <a:ea typeface="Calibri" panose="020F0502020204030204" pitchFamily="34" charset="0"/>
                <a:cs typeface="Times New Roman" panose="02020603050405020304" pitchFamily="18" charset="0"/>
              </a:rPr>
              <a:t> × OEE</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Misol</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o'lchovlarni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ko'rsatadi</a:t>
            </a:r>
            <a:r>
              <a:rPr lang="en-US" sz="1200" dirty="0">
                <a:latin typeface="Times New Roman" panose="02020603050405020304" pitchFamily="18" charset="0"/>
                <a:ea typeface="Calibri" panose="020F0502020204030204" pitchFamily="34" charset="0"/>
                <a:cs typeface="Times New Roman" panose="02020603050405020304" pitchFamily="18" charset="0"/>
              </a:rPr>
              <a:t>: OEE 76,67%; </a:t>
            </a:r>
            <a:r>
              <a:rPr lang="en-US" sz="1200" dirty="0" err="1">
                <a:latin typeface="Times New Roman" panose="02020603050405020304" pitchFamily="18" charset="0"/>
                <a:ea typeface="Calibri" panose="020F0502020204030204" pitchFamily="34" charset="0"/>
                <a:cs typeface="Times New Roman" panose="02020603050405020304" pitchFamily="18" charset="0"/>
              </a:rPr>
              <a:t>Yuklanish</a:t>
            </a:r>
            <a:r>
              <a:rPr lang="en-US" sz="1200" dirty="0">
                <a:latin typeface="Times New Roman" panose="02020603050405020304" pitchFamily="18" charset="0"/>
                <a:ea typeface="Calibri" panose="020F0502020204030204" pitchFamily="34" charset="0"/>
                <a:cs typeface="Times New Roman" panose="02020603050405020304" pitchFamily="18" charset="0"/>
              </a:rPr>
              <a:t> 71,4% </a:t>
            </a:r>
            <a:r>
              <a:rPr lang="en-US" sz="1200" dirty="0" err="1">
                <a:latin typeface="Times New Roman" panose="02020603050405020304" pitchFamily="18" charset="0"/>
                <a:ea typeface="Calibri" panose="020F0502020204030204" pitchFamily="34" charset="0"/>
                <a:cs typeface="Times New Roman" panose="02020603050405020304" pitchFamily="18" charset="0"/>
              </a:rPr>
              <a:t>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etadi</a:t>
            </a:r>
            <a:r>
              <a:rPr lang="en-US" sz="1200" dirty="0">
                <a:latin typeface="Times New Roman" panose="02020603050405020304" pitchFamily="18" charset="0"/>
                <a:ea typeface="Calibri" panose="020F0502020204030204" pitchFamily="34" charset="0"/>
                <a:cs typeface="Times New Roman" panose="02020603050405020304" pitchFamily="18" charset="0"/>
              </a:rPr>
              <a:t>. TEEP = 71,4% × 76,7% = 54,8% deb </a:t>
            </a:r>
            <a:r>
              <a:rPr lang="en-US" sz="1200"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en-US" sz="1200" dirty="0" err="1">
                <a:latin typeface="Times New Roman" panose="02020603050405020304" pitchFamily="18" charset="0"/>
                <a:ea typeface="Calibri" panose="020F0502020204030204" pitchFamily="34" charset="0"/>
                <a:cs typeface="Times New Roman" panose="02020603050405020304" pitchFamily="18" charset="0"/>
              </a:rPr>
              <a:t>Boshqacha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qilib</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aytganda</a:t>
            </a:r>
            <a:r>
              <a:rPr lang="en-US" sz="1200" dirty="0">
                <a:latin typeface="Times New Roman" panose="02020603050405020304" pitchFamily="18" charset="0"/>
                <a:ea typeface="Calibri" panose="020F0502020204030204" pitchFamily="34" charset="0"/>
                <a:cs typeface="Times New Roman" panose="02020603050405020304" pitchFamily="18" charset="0"/>
              </a:rPr>
              <a:t>, TEEP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to'rtinchi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ko'rsatkichini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qo'shadi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Shuning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200" dirty="0">
                <a:latin typeface="Times New Roman" panose="02020603050405020304" pitchFamily="18" charset="0"/>
                <a:ea typeface="Calibri" panose="020F0502020204030204" pitchFamily="34" charset="0"/>
                <a:cs typeface="Times New Roman" panose="02020603050405020304" pitchFamily="18" charset="0"/>
              </a:rPr>
              <a:t> TEEP = </a:t>
            </a:r>
            <a:r>
              <a:rPr lang="en-US" sz="1200"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1200" dirty="0">
                <a:latin typeface="Times New Roman" panose="02020603050405020304" pitchFamily="18" charset="0"/>
                <a:ea typeface="Calibri" panose="020F0502020204030204" pitchFamily="34" charset="0"/>
                <a:cs typeface="Times New Roman" panose="02020603050405020304" pitchFamily="18" charset="0"/>
              </a:rPr>
              <a:t> × IMKONIYAT × NATIYJAVIYLIK ×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Sifat</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0629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627375" y="514898"/>
            <a:ext cx="8162171" cy="530594"/>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algn="ctr">
              <a:lnSpc>
                <a:spcPct val="107000"/>
              </a:lnSpc>
              <a:spcAft>
                <a:spcPts val="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3-ko'rsatkich: TEEP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ko'rsatkichining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qismi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Прямоугольник 11"/>
          <p:cNvSpPr/>
          <p:nvPr/>
        </p:nvSpPr>
        <p:spPr>
          <a:xfrm>
            <a:off x="3039567" y="1997612"/>
            <a:ext cx="5749979" cy="362945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07000"/>
              </a:lnSpc>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vaqt</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Kalendar</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vaqti</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Misol</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Operatsiya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haftasiga</a:t>
            </a:r>
            <a:r>
              <a:rPr lang="en-US" sz="2400" dirty="0">
                <a:latin typeface="Times New Roman" panose="02020603050405020304" pitchFamily="18" charset="0"/>
                <a:ea typeface="Calibri" panose="020F0502020204030204" pitchFamily="34" charset="0"/>
                <a:cs typeface="Times New Roman" panose="02020603050405020304" pitchFamily="18" charset="0"/>
              </a:rPr>
              <a:t> 5 kun,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kuniga</a:t>
            </a:r>
            <a:r>
              <a:rPr lang="en-US" sz="2400" dirty="0">
                <a:latin typeface="Times New Roman" panose="02020603050405020304" pitchFamily="18" charset="0"/>
                <a:ea typeface="Calibri" panose="020F0502020204030204" pitchFamily="34" charset="0"/>
                <a:cs typeface="Times New Roman" panose="02020603050405020304" pitchFamily="18" charset="0"/>
              </a:rPr>
              <a:t> 24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soat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davom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etishi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Muayyan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hafta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kalendar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vaqti</a:t>
            </a:r>
            <a:r>
              <a:rPr lang="en-US" sz="2400" dirty="0">
                <a:latin typeface="Times New Roman" panose="02020603050405020304" pitchFamily="18" charset="0"/>
                <a:ea typeface="Calibri" panose="020F0502020204030204" pitchFamily="34" charset="0"/>
                <a:cs typeface="Times New Roman" panose="02020603050405020304" pitchFamily="18" charset="0"/>
              </a:rPr>
              <a:t> 7 kun 24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soat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Shuning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Yuklash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 (5 kun × 24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soat</a:t>
            </a:r>
            <a:r>
              <a:rPr lang="en-US" sz="2400" b="1" dirty="0">
                <a:latin typeface="Times New Roman" panose="02020603050405020304" pitchFamily="18" charset="0"/>
                <a:ea typeface="Calibri" panose="020F0502020204030204" pitchFamily="34" charset="0"/>
                <a:cs typeface="Times New Roman" panose="02020603050405020304" pitchFamily="18" charset="0"/>
              </a:rPr>
              <a:t>)/(7 kun × 24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soat</a:t>
            </a:r>
            <a:r>
              <a:rPr lang="en-US" sz="2400" b="1" dirty="0">
                <a:latin typeface="Times New Roman" panose="02020603050405020304" pitchFamily="18" charset="0"/>
                <a:ea typeface="Calibri" panose="020F0502020204030204" pitchFamily="34" charset="0"/>
                <a:cs typeface="Times New Roman" panose="02020603050405020304" pitchFamily="18" charset="0"/>
              </a:rPr>
              <a:t>) = 71,4%</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0682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21263" y="444559"/>
            <a:ext cx="5364738" cy="593304"/>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algn="ctr">
              <a:lnSpc>
                <a:spcPct val="107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4-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ko'rsatkich</a:t>
            </a:r>
            <a:r>
              <a:rPr lang="en-US" sz="3200" b="1" dirty="0">
                <a:latin typeface="Times New Roman" panose="02020603050405020304" pitchFamily="18" charset="0"/>
                <a:ea typeface="Calibri" panose="020F0502020204030204" pitchFamily="34" charset="0"/>
                <a:cs typeface="Times New Roman" panose="02020603050405020304" pitchFamily="18" charset="0"/>
              </a:rPr>
              <a:t>: IMKONIYAT.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Прямоугольник 9"/>
          <p:cNvSpPr/>
          <p:nvPr/>
        </p:nvSpPr>
        <p:spPr>
          <a:xfrm>
            <a:off x="562706" y="1349378"/>
            <a:ext cx="10877685" cy="441980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hisoblash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formulasi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IMKONIYAT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vaqt</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vaqt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Misol</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dirty="0">
                <a:latin typeface="Times New Roman" panose="02020603050405020304" pitchFamily="18" charset="0"/>
                <a:ea typeface="Calibri" panose="020F0502020204030204" pitchFamily="34" charset="0"/>
                <a:cs typeface="Times New Roman" panose="02020603050405020304" pitchFamily="18" charset="0"/>
              </a:rPr>
              <a:t> 8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soatlik</a:t>
            </a:r>
            <a:r>
              <a:rPr lang="en-US" sz="2400" dirty="0">
                <a:latin typeface="Times New Roman" panose="02020603050405020304" pitchFamily="18" charset="0"/>
                <a:ea typeface="Calibri" panose="020F0502020204030204" pitchFamily="34" charset="0"/>
                <a:cs typeface="Times New Roman" panose="02020603050405020304" pitchFamily="18" charset="0"/>
              </a:rPr>
              <a:t> (480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daqiqa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smenada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Oddiy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smenada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ishlamay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qolganda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dirty="0">
                <a:latin typeface="Times New Roman" panose="02020603050405020304" pitchFamily="18" charset="0"/>
                <a:ea typeface="Calibri" panose="020F0502020204030204" pitchFamily="34" charset="0"/>
                <a:cs typeface="Times New Roman" panose="02020603050405020304" pitchFamily="18" charset="0"/>
              </a:rPr>
              <a:t> 30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daqiqalik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tanaffus</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kiradi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dirty="0">
                <a:latin typeface="Times New Roman" panose="02020603050405020304" pitchFamily="18" charset="0"/>
                <a:ea typeface="Calibri" panose="020F0502020204030204" pitchFamily="34" charset="0"/>
                <a:cs typeface="Times New Roman" panose="02020603050405020304" pitchFamily="18" charset="0"/>
              </a:rPr>
              <a:t> 60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daqiqa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rejadan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tashqari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ishlamay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Shunday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qilib</a:t>
            </a:r>
            <a:r>
              <a:rPr lang="en-US" sz="2400" dirty="0">
                <a:latin typeface="Times New Roman" panose="02020603050405020304" pitchFamily="18" charset="0"/>
                <a:ea typeface="Calibri" panose="020F0502020204030204" pitchFamily="34" charset="0"/>
                <a:cs typeface="Times New Roman" panose="02020603050405020304" pitchFamily="18" charset="0"/>
              </a:rPr>
              <a:t>, IMKONIYAT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tarzda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2400" i="1"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vaqt</a:t>
            </a:r>
            <a:r>
              <a:rPr lang="en-US" sz="2400" i="1" dirty="0">
                <a:latin typeface="Times New Roman" panose="02020603050405020304" pitchFamily="18" charset="0"/>
                <a:ea typeface="Calibri" panose="020F0502020204030204" pitchFamily="34" charset="0"/>
                <a:cs typeface="Times New Roman" panose="02020603050405020304" pitchFamily="18" charset="0"/>
              </a:rPr>
              <a:t> = 480 min - 30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daqiqa</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tanaffus</a:t>
            </a:r>
            <a:r>
              <a:rPr lang="en-US" sz="2400" i="1" dirty="0">
                <a:latin typeface="Times New Roman" panose="02020603050405020304" pitchFamily="18" charset="0"/>
                <a:ea typeface="Calibri" panose="020F0502020204030204" pitchFamily="34" charset="0"/>
                <a:cs typeface="Times New Roman" panose="02020603050405020304" pitchFamily="18" charset="0"/>
              </a:rPr>
              <a:t> = 450 min;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vaqt</a:t>
            </a:r>
            <a:r>
              <a:rPr lang="en-US" sz="2400" i="1" dirty="0">
                <a:latin typeface="Times New Roman" panose="02020603050405020304" pitchFamily="18" charset="0"/>
                <a:ea typeface="Calibri" panose="020F0502020204030204" pitchFamily="34" charset="0"/>
                <a:cs typeface="Times New Roman" panose="02020603050405020304" pitchFamily="18" charset="0"/>
              </a:rPr>
              <a:t> = 450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daqiqa</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i="1" dirty="0">
                <a:latin typeface="Times New Roman" panose="02020603050405020304" pitchFamily="18" charset="0"/>
                <a:ea typeface="Calibri" panose="020F0502020204030204" pitchFamily="34" charset="0"/>
                <a:cs typeface="Times New Roman" panose="02020603050405020304" pitchFamily="18" charset="0"/>
              </a:rPr>
              <a:t> - 60 min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rejadan</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tashqari</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to'xtash</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vaqti</a:t>
            </a:r>
            <a:r>
              <a:rPr lang="en-US" sz="2400" i="1" dirty="0">
                <a:latin typeface="Times New Roman" panose="02020603050405020304" pitchFamily="18" charset="0"/>
                <a:ea typeface="Calibri" panose="020F0502020204030204" pitchFamily="34" charset="0"/>
                <a:cs typeface="Times New Roman" panose="02020603050405020304" pitchFamily="18" charset="0"/>
              </a:rPr>
              <a:t> = 390 min; IMKONIYAT = 390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daqiqa</a:t>
            </a:r>
            <a:r>
              <a:rPr lang="en-US" sz="2400" i="1" dirty="0">
                <a:latin typeface="Times New Roman" panose="02020603050405020304" pitchFamily="18" charset="0"/>
                <a:ea typeface="Calibri" panose="020F0502020204030204" pitchFamily="34" charset="0"/>
                <a:cs typeface="Times New Roman" panose="02020603050405020304" pitchFamily="18" charset="0"/>
              </a:rPr>
              <a:t> / 450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400" i="1"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cs typeface="Times New Roman" panose="02020603050405020304" pitchFamily="18" charset="0"/>
              </a:rPr>
              <a:t>daqiqa</a:t>
            </a:r>
            <a:r>
              <a:rPr lang="en-US" sz="2400" i="1" dirty="0">
                <a:latin typeface="Times New Roman" panose="02020603050405020304" pitchFamily="18" charset="0"/>
                <a:ea typeface="Calibri" panose="020F0502020204030204" pitchFamily="34" charset="0"/>
                <a:cs typeface="Times New Roman" panose="02020603050405020304" pitchFamily="18" charset="0"/>
              </a:rPr>
              <a:t> = 86,7%</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1650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68631" y="772806"/>
            <a:ext cx="5380768" cy="530594"/>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algn="just">
              <a:lnSpc>
                <a:spcPct val="107000"/>
              </a:lnSpc>
              <a:spcAft>
                <a:spcPts val="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5-ko’rsatkich: NATIYJAVIYLIK.</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p:cNvSpPr/>
              <p:nvPr/>
            </p:nvSpPr>
            <p:spPr>
              <a:xfrm>
                <a:off x="568631" y="1783984"/>
                <a:ext cx="7549662" cy="66678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a:rPr lang="ru-RU" b="1" i="1">
                          <a:latin typeface="Cambria Math" panose="02040503050406030204" pitchFamily="18" charset="0"/>
                        </a:rPr>
                        <m:t>𝑵</m:t>
                      </m:r>
                      <m:r>
                        <a:rPr lang="ru-RU" b="1" i="0">
                          <a:latin typeface="Cambria Math" panose="02040503050406030204" pitchFamily="18" charset="0"/>
                        </a:rPr>
                        <m:t>=</m:t>
                      </m:r>
                      <m:f>
                        <m:fPr>
                          <m:ctrlPr>
                            <a:rPr lang="ru-RU" b="1" i="1">
                              <a:latin typeface="Cambria Math" panose="02040503050406030204" pitchFamily="18" charset="0"/>
                            </a:rPr>
                          </m:ctrlPr>
                        </m:fPr>
                        <m:num>
                          <m:r>
                            <a:rPr lang="ru-RU" b="1" i="1">
                              <a:latin typeface="Cambria Math" panose="02040503050406030204" pitchFamily="18" charset="0"/>
                            </a:rPr>
                            <m:t>𝑯𝒂𝒒𝒊𝒒𝒊𝒚</m:t>
                          </m:r>
                          <m:r>
                            <a:rPr lang="ru-RU" b="1" i="0">
                              <a:latin typeface="Cambria Math" panose="02040503050406030204" pitchFamily="18" charset="0"/>
                            </a:rPr>
                            <m:t> </m:t>
                          </m:r>
                          <m:r>
                            <a:rPr lang="ru-RU" b="1" i="1">
                              <a:latin typeface="Cambria Math" panose="02040503050406030204" pitchFamily="18" charset="0"/>
                            </a:rPr>
                            <m:t>𝒊𝒔𝒉𝒍𝒂𝒃</m:t>
                          </m:r>
                          <m:r>
                            <a:rPr lang="ru-RU" b="1" i="0">
                              <a:latin typeface="Cambria Math" panose="02040503050406030204" pitchFamily="18" charset="0"/>
                            </a:rPr>
                            <m:t> </m:t>
                          </m:r>
                          <m:r>
                            <a:rPr lang="ru-RU" b="1" i="1">
                              <a:latin typeface="Cambria Math" panose="02040503050406030204" pitchFamily="18" charset="0"/>
                            </a:rPr>
                            <m:t>𝒄𝒉𝒊𝒒𝒂𝒓𝒊𝒍𝒈𝒂𝒏</m:t>
                          </m:r>
                          <m:r>
                            <a:rPr lang="ru-RU" b="1" i="0">
                              <a:latin typeface="Cambria Math" panose="02040503050406030204" pitchFamily="18" charset="0"/>
                            </a:rPr>
                            <m:t> </m:t>
                          </m:r>
                          <m:r>
                            <a:rPr lang="ru-RU" b="1" i="1">
                              <a:latin typeface="Cambria Math" panose="02040503050406030204" pitchFamily="18" charset="0"/>
                            </a:rPr>
                            <m:t>𝒎𝒂𝒉𝒔𝒖𝒍𝒐𝒕𝒍𝒂𝒓</m:t>
                          </m:r>
                          <m:r>
                            <a:rPr lang="ru-RU" b="1" i="0">
                              <a:latin typeface="Cambria Math" panose="02040503050406030204" pitchFamily="18" charset="0"/>
                            </a:rPr>
                            <m:t> </m:t>
                          </m:r>
                          <m:r>
                            <a:rPr lang="ru-RU" b="1" i="1">
                              <a:latin typeface="Cambria Math" panose="02040503050406030204" pitchFamily="18" charset="0"/>
                            </a:rPr>
                            <m:t>𝒔𝒐𝒏𝒊</m:t>
                          </m:r>
                        </m:num>
                        <m:den>
                          <m:r>
                            <a:rPr lang="ru-RU" b="1" i="1">
                              <a:latin typeface="Cambria Math" panose="02040503050406030204" pitchFamily="18" charset="0"/>
                            </a:rPr>
                            <m:t>𝑹𝒆𝒋𝒂</m:t>
                          </m:r>
                          <m:r>
                            <a:rPr lang="ru-RU" b="1" i="0">
                              <a:latin typeface="Cambria Math" panose="02040503050406030204" pitchFamily="18" charset="0"/>
                            </a:rPr>
                            <m:t> </m:t>
                          </m:r>
                          <m:sSup>
                            <m:sSupPr>
                              <m:ctrlPr>
                                <a:rPr lang="ru-RU" b="1" i="1">
                                  <a:latin typeface="Cambria Math" panose="02040503050406030204" pitchFamily="18" charset="0"/>
                                </a:rPr>
                              </m:ctrlPr>
                            </m:sSupPr>
                            <m:e>
                              <m:r>
                                <a:rPr lang="ru-RU" b="1" i="1">
                                  <a:latin typeface="Cambria Math" panose="02040503050406030204" pitchFamily="18" charset="0"/>
                                </a:rPr>
                                <m:t>𝒃𝒐</m:t>
                              </m:r>
                            </m:e>
                            <m:sup>
                              <m:r>
                                <a:rPr lang="ru-RU" b="1" i="0">
                                  <a:latin typeface="Cambria Math" panose="02040503050406030204" pitchFamily="18" charset="0"/>
                                </a:rPr>
                                <m:t>′</m:t>
                              </m:r>
                            </m:sup>
                          </m:sSup>
                          <m:r>
                            <a:rPr lang="ru-RU" b="1" i="1">
                              <a:latin typeface="Cambria Math" panose="02040503050406030204" pitchFamily="18" charset="0"/>
                            </a:rPr>
                            <m:t>𝒚𝒊𝒄𝒉𝒂𝒊𝒔𝒉𝒍𝒂𝒃</m:t>
                          </m:r>
                          <m:r>
                            <a:rPr lang="ru-RU" b="1" i="0">
                              <a:latin typeface="Cambria Math" panose="02040503050406030204" pitchFamily="18" charset="0"/>
                            </a:rPr>
                            <m:t> </m:t>
                          </m:r>
                          <m:r>
                            <a:rPr lang="ru-RU" b="1" i="1">
                              <a:latin typeface="Cambria Math" panose="02040503050406030204" pitchFamily="18" charset="0"/>
                            </a:rPr>
                            <m:t>𝒄𝒉𝒊𝒒𝒂𝒓𝒊𝒍𝒊𝒔𝒉𝒊</m:t>
                          </m:r>
                          <m:r>
                            <a:rPr lang="ru-RU" b="1" i="0">
                              <a:latin typeface="Cambria Math" panose="02040503050406030204" pitchFamily="18" charset="0"/>
                            </a:rPr>
                            <m:t> </m:t>
                          </m:r>
                          <m:r>
                            <a:rPr lang="ru-RU" b="1" i="1">
                              <a:latin typeface="Cambria Math" panose="02040503050406030204" pitchFamily="18" charset="0"/>
                            </a:rPr>
                            <m:t>𝒍𝒐𝒛𝒊𝒎</m:t>
                          </m:r>
                          <m:r>
                            <a:rPr lang="ru-RU" b="1" i="0">
                              <a:latin typeface="Cambria Math" panose="02040503050406030204" pitchFamily="18" charset="0"/>
                            </a:rPr>
                            <m:t> </m:t>
                          </m:r>
                          <m:r>
                            <a:rPr lang="ru-RU" b="1" i="1">
                              <a:latin typeface="Cambria Math" panose="02040503050406030204" pitchFamily="18" charset="0"/>
                            </a:rPr>
                            <m:t>𝒎𝒂𝒉𝒔𝒖𝒍𝒐𝒕𝒍𝒂𝒓</m:t>
                          </m:r>
                          <m:r>
                            <a:rPr lang="ru-RU" b="1" i="0">
                              <a:latin typeface="Cambria Math" panose="02040503050406030204" pitchFamily="18" charset="0"/>
                            </a:rPr>
                            <m:t> </m:t>
                          </m:r>
                          <m:r>
                            <a:rPr lang="ru-RU" b="1" i="1">
                              <a:latin typeface="Cambria Math" panose="02040503050406030204" pitchFamily="18" charset="0"/>
                            </a:rPr>
                            <m:t>𝒔𝒐𝒏𝒊</m:t>
                          </m:r>
                        </m:den>
                      </m:f>
                    </m:oMath>
                  </m:oMathPara>
                </a14:m>
                <a:endParaRPr lang="ru-RU" b="1"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568631" y="1783984"/>
                <a:ext cx="7549662" cy="666786"/>
              </a:xfrm>
              <a:prstGeom prst="rect">
                <a:avLst/>
              </a:prstGeom>
              <a:blipFill>
                <a:blip r:embed="rId2"/>
                <a:stretch>
                  <a:fillRect/>
                </a:stretch>
              </a:blipFill>
            </p:spPr>
            <p:txBody>
              <a:bodyPr/>
              <a:lstStyle/>
              <a:p>
                <a:r>
                  <a:rPr lang="ru-RU">
                    <a:noFill/>
                  </a:rPr>
                  <a:t> </a:t>
                </a:r>
              </a:p>
            </p:txBody>
          </p:sp>
        </mc:Fallback>
      </mc:AlternateContent>
      <p:sp>
        <p:nvSpPr>
          <p:cNvPr id="8" name="Прямоугольник 7"/>
          <p:cNvSpPr/>
          <p:nvPr/>
        </p:nvSpPr>
        <p:spPr>
          <a:xfrm>
            <a:off x="211015" y="2931354"/>
            <a:ext cx="6096000" cy="3648691"/>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Misol</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30 </a:t>
            </a:r>
            <a:r>
              <a:rPr lang="en-US" dirty="0" err="1">
                <a:latin typeface="Times New Roman" panose="02020603050405020304" pitchFamily="18" charset="0"/>
                <a:ea typeface="Calibri" panose="020F0502020204030204" pitchFamily="34" charset="0"/>
                <a:cs typeface="Times New Roman" panose="02020603050405020304" pitchFamily="18" charset="0"/>
              </a:rPr>
              <a:t>daqiqalik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tanaffus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8 </a:t>
            </a:r>
            <a:r>
              <a:rPr lang="en-US" dirty="0" err="1">
                <a:latin typeface="Times New Roman" panose="02020603050405020304" pitchFamily="18" charset="0"/>
                <a:ea typeface="Calibri" panose="020F0502020204030204" pitchFamily="34" charset="0"/>
                <a:cs typeface="Times New Roman" panose="02020603050405020304" pitchFamily="18" charset="0"/>
              </a:rPr>
              <a:t>soatlik</a:t>
            </a:r>
            <a:r>
              <a:rPr lang="en-US" dirty="0">
                <a:latin typeface="Times New Roman" panose="02020603050405020304" pitchFamily="18" charset="0"/>
                <a:ea typeface="Calibri" panose="020F0502020204030204" pitchFamily="34" charset="0"/>
                <a:cs typeface="Times New Roman" panose="02020603050405020304" pitchFamily="18" charset="0"/>
              </a:rPr>
              <a:t> (480 </a:t>
            </a:r>
            <a:r>
              <a:rPr lang="en-US" dirty="0" err="1">
                <a:latin typeface="Times New Roman" panose="02020603050405020304" pitchFamily="18" charset="0"/>
                <a:ea typeface="Calibri" panose="020F0502020204030204" pitchFamily="34" charset="0"/>
                <a:cs typeface="Times New Roman" panose="02020603050405020304" pitchFamily="18" charset="0"/>
              </a:rPr>
              <a:t>daqiqa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smenada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dirty="0">
                <a:latin typeface="Times New Roman" panose="02020603050405020304" pitchFamily="18" charset="0"/>
                <a:ea typeface="Calibri" panose="020F0502020204030204" pitchFamily="34" charset="0"/>
                <a:cs typeface="Times New Roman" panose="02020603050405020304" pitchFamily="18" charset="0"/>
              </a:rPr>
              <a:t> 450 </a:t>
            </a:r>
            <a:r>
              <a:rPr lang="en-US" dirty="0" err="1">
                <a:latin typeface="Times New Roman" panose="02020603050405020304" pitchFamily="18" charset="0"/>
                <a:ea typeface="Calibri" panose="020F0502020204030204" pitchFamily="34" charset="0"/>
                <a:cs typeface="Times New Roman" panose="02020603050405020304" pitchFamily="18" charset="0"/>
              </a:rPr>
              <a:t>daqiqa</a:t>
            </a:r>
            <a:r>
              <a:rPr lang="en-US" dirty="0">
                <a:latin typeface="Times New Roman" panose="02020603050405020304" pitchFamily="18" charset="0"/>
                <a:ea typeface="Calibri" panose="020F0502020204030204" pitchFamily="34" charset="0"/>
                <a:cs typeface="Times New Roman" panose="02020603050405020304" pitchFamily="18" charset="0"/>
              </a:rPr>
              <a:t> - 60 </a:t>
            </a:r>
            <a:r>
              <a:rPr lang="en-US" dirty="0" err="1">
                <a:latin typeface="Times New Roman" panose="02020603050405020304" pitchFamily="18" charset="0"/>
                <a:ea typeface="Calibri" panose="020F0502020204030204" pitchFamily="34" charset="0"/>
                <a:cs typeface="Times New Roman" panose="02020603050405020304" pitchFamily="18" charset="0"/>
              </a:rPr>
              <a:t>daqiqa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rejadan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tashqari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to'xtash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a:t>
            </a:r>
            <a:r>
              <a:rPr lang="en-US" dirty="0">
                <a:latin typeface="Times New Roman" panose="02020603050405020304" pitchFamily="18" charset="0"/>
                <a:ea typeface="Calibri" panose="020F0502020204030204" pitchFamily="34" charset="0"/>
                <a:cs typeface="Times New Roman" panose="02020603050405020304" pitchFamily="18" charset="0"/>
              </a:rPr>
              <a:t> = 390 min;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standart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tarif</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soatiga</a:t>
            </a:r>
            <a:r>
              <a:rPr lang="en-US" dirty="0">
                <a:latin typeface="Times New Roman" panose="02020603050405020304" pitchFamily="18" charset="0"/>
                <a:ea typeface="Calibri" panose="020F0502020204030204" pitchFamily="34" charset="0"/>
                <a:cs typeface="Times New Roman" panose="02020603050405020304" pitchFamily="18" charset="0"/>
              </a:rPr>
              <a:t> 40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smena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davomida</a:t>
            </a:r>
            <a:r>
              <a:rPr lang="en-US" dirty="0">
                <a:latin typeface="Times New Roman" panose="02020603050405020304" pitchFamily="18" charset="0"/>
                <a:ea typeface="Calibri" panose="020F0502020204030204" pitchFamily="34" charset="0"/>
                <a:cs typeface="Times New Roman" panose="02020603050405020304" pitchFamily="18" charset="0"/>
              </a:rPr>
              <a:t> 242 Jami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Eslatma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emas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birliklardir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Ishlash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ko'rsatkichi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hisoblanmaydi</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Haqiqiy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kurs</a:t>
            </a:r>
            <a:r>
              <a:rPr lang="en-US" dirty="0">
                <a:latin typeface="Times New Roman" panose="02020603050405020304" pitchFamily="18" charset="0"/>
                <a:ea typeface="Calibri" panose="020F0502020204030204" pitchFamily="34" charset="0"/>
                <a:cs typeface="Times New Roman" panose="02020603050405020304" pitchFamily="18" charset="0"/>
              </a:rPr>
              <a:t> = 242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/(390 min/60 min) = 37,2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unumdorlik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unumdorlik</a:t>
            </a:r>
            <a:r>
              <a:rPr lang="en-US" dirty="0">
                <a:latin typeface="Times New Roman" panose="02020603050405020304" pitchFamily="18" charset="0"/>
                <a:ea typeface="Calibri" panose="020F0502020204030204" pitchFamily="34" charset="0"/>
                <a:cs typeface="Times New Roman" panose="02020603050405020304" pitchFamily="18" charset="0"/>
              </a:rPr>
              <a:t> = 37,2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/40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 93,0% deb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9" name="Группа 18"/>
          <p:cNvGrpSpPr/>
          <p:nvPr/>
        </p:nvGrpSpPr>
        <p:grpSpPr>
          <a:xfrm>
            <a:off x="8118293" y="2748174"/>
            <a:ext cx="3382489" cy="2606378"/>
            <a:chOff x="8384792" y="223183"/>
            <a:chExt cx="3382489" cy="2606378"/>
          </a:xfrm>
        </p:grpSpPr>
        <p:grpSp>
          <p:nvGrpSpPr>
            <p:cNvPr id="16" name="Группа 15"/>
            <p:cNvGrpSpPr/>
            <p:nvPr/>
          </p:nvGrpSpPr>
          <p:grpSpPr>
            <a:xfrm>
              <a:off x="8384792" y="223183"/>
              <a:ext cx="3382489" cy="1894194"/>
              <a:chOff x="8384792" y="223183"/>
              <a:chExt cx="3382489" cy="1894194"/>
            </a:xfrm>
          </p:grpSpPr>
          <p:pic>
            <p:nvPicPr>
              <p:cNvPr id="5124" name="Picture 4" descr="Takt Time – Lean Manufacturing and Six Sigma Definition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84792" y="223183"/>
                <a:ext cx="3382489" cy="1894194"/>
              </a:xfrm>
              <a:prstGeom prst="rect">
                <a:avLst/>
              </a:prstGeom>
            </p:spPr>
            <p:style>
              <a:lnRef idx="2">
                <a:schemeClr val="accent1"/>
              </a:lnRef>
              <a:fillRef idx="1">
                <a:schemeClr val="lt1"/>
              </a:fillRef>
              <a:effectRef idx="0">
                <a:schemeClr val="accent1"/>
              </a:effectRef>
              <a:fontRef idx="minor">
                <a:schemeClr val="dk1"/>
              </a:fontRef>
            </p:style>
          </p:pic>
          <p:sp>
            <p:nvSpPr>
              <p:cNvPr id="15" name="Прямоугольник 14"/>
              <p:cNvSpPr/>
              <p:nvPr/>
            </p:nvSpPr>
            <p:spPr>
              <a:xfrm>
                <a:off x="8449519" y="648182"/>
                <a:ext cx="972273" cy="38992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900" dirty="0" err="1">
                    <a:latin typeface="Times New Roman" panose="02020603050405020304" pitchFamily="18" charset="0"/>
                    <a:cs typeface="Times New Roman" panose="02020603050405020304" pitchFamily="18" charset="0"/>
                  </a:rPr>
                  <a:t>Ishlab</a:t>
                </a:r>
                <a:r>
                  <a:rPr lang="en-US" sz="900" dirty="0">
                    <a:latin typeface="Times New Roman" panose="02020603050405020304" pitchFamily="18" charset="0"/>
                    <a:cs typeface="Times New Roman" panose="02020603050405020304" pitchFamily="18" charset="0"/>
                  </a:rPr>
                  <a:t> </a:t>
                </a:r>
                <a:r>
                  <a:rPr lang="en-US" sz="900" dirty="0" err="1">
                    <a:latin typeface="Times New Roman" panose="02020603050405020304" pitchFamily="18" charset="0"/>
                    <a:cs typeface="Times New Roman" panose="02020603050405020304" pitchFamily="18" charset="0"/>
                  </a:rPr>
                  <a:t>chiqarish</a:t>
                </a:r>
                <a:r>
                  <a:rPr lang="en-US" sz="900" dirty="0">
                    <a:latin typeface="Times New Roman" panose="02020603050405020304" pitchFamily="18" charset="0"/>
                    <a:cs typeface="Times New Roman" panose="02020603050405020304" pitchFamily="18" charset="0"/>
                  </a:rPr>
                  <a:t> </a:t>
                </a:r>
                <a:r>
                  <a:rPr lang="en-US" sz="900" dirty="0" err="1">
                    <a:latin typeface="Times New Roman" panose="02020603050405020304" pitchFamily="18" charset="0"/>
                    <a:cs typeface="Times New Roman" panose="02020603050405020304" pitchFamily="18" charset="0"/>
                  </a:rPr>
                  <a:t>vaqti</a:t>
                </a:r>
                <a:endParaRPr lang="ru-RU" sz="900" dirty="0">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10534891" y="648181"/>
                <a:ext cx="1232390" cy="38992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900" dirty="0" err="1">
                    <a:latin typeface="Times New Roman" panose="02020603050405020304" pitchFamily="18" charset="0"/>
                    <a:cs typeface="Times New Roman" panose="02020603050405020304" pitchFamily="18" charset="0"/>
                  </a:rPr>
                  <a:t>Iste’molchi</a:t>
                </a:r>
                <a:r>
                  <a:rPr lang="en-US" sz="900" dirty="0">
                    <a:latin typeface="Times New Roman" panose="02020603050405020304" pitchFamily="18" charset="0"/>
                    <a:cs typeface="Times New Roman" panose="02020603050405020304" pitchFamily="18" charset="0"/>
                  </a:rPr>
                  <a:t> </a:t>
                </a:r>
                <a:r>
                  <a:rPr lang="en-US" sz="900" dirty="0" err="1">
                    <a:latin typeface="Times New Roman" panose="02020603050405020304" pitchFamily="18" charset="0"/>
                    <a:cs typeface="Times New Roman" panose="02020603050405020304" pitchFamily="18" charset="0"/>
                  </a:rPr>
                  <a:t>bilan</a:t>
                </a:r>
                <a:r>
                  <a:rPr lang="en-US" sz="900" dirty="0">
                    <a:latin typeface="Times New Roman" panose="02020603050405020304" pitchFamily="18" charset="0"/>
                    <a:cs typeface="Times New Roman" panose="02020603050405020304" pitchFamily="18" charset="0"/>
                  </a:rPr>
                  <a:t> </a:t>
                </a:r>
                <a:r>
                  <a:rPr lang="en-US" sz="900" dirty="0" err="1">
                    <a:latin typeface="Times New Roman" panose="02020603050405020304" pitchFamily="18" charset="0"/>
                    <a:cs typeface="Times New Roman" panose="02020603050405020304" pitchFamily="18" charset="0"/>
                  </a:rPr>
                  <a:t>kelishilgan</a:t>
                </a:r>
                <a:r>
                  <a:rPr lang="en-US" sz="900" dirty="0">
                    <a:latin typeface="Times New Roman" panose="02020603050405020304" pitchFamily="18" charset="0"/>
                    <a:cs typeface="Times New Roman" panose="02020603050405020304" pitchFamily="18" charset="0"/>
                  </a:rPr>
                  <a:t> </a:t>
                </a:r>
                <a:r>
                  <a:rPr lang="en-US" sz="900" dirty="0" err="1">
                    <a:latin typeface="Times New Roman" panose="02020603050405020304" pitchFamily="18" charset="0"/>
                    <a:cs typeface="Times New Roman" panose="02020603050405020304" pitchFamily="18" charset="0"/>
                  </a:rPr>
                  <a:t>vaqt</a:t>
                </a:r>
                <a:endParaRPr lang="ru-RU" sz="900" dirty="0">
                  <a:latin typeface="Times New Roman" panose="02020603050405020304" pitchFamily="18" charset="0"/>
                  <a:cs typeface="Times New Roman" panose="02020603050405020304" pitchFamily="18" charset="0"/>
                </a:endParaRPr>
              </a:p>
            </p:txBody>
          </p:sp>
        </p:grpSp>
        <p:sp>
          <p:nvSpPr>
            <p:cNvPr id="17" name="Прямоугольник 16"/>
            <p:cNvSpPr/>
            <p:nvPr/>
          </p:nvSpPr>
          <p:spPr>
            <a:xfrm>
              <a:off x="8449519" y="2321730"/>
              <a:ext cx="2976470" cy="5078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900" dirty="0">
                  <a:latin typeface="Times New Roman" panose="02020603050405020304" pitchFamily="18" charset="0"/>
                  <a:cs typeface="Times New Roman" panose="02020603050405020304" pitchFamily="18" charset="0"/>
                </a:rPr>
                <a:t>Imagine of Takt-Time-Balance retrieved from </a:t>
              </a:r>
              <a:r>
                <a:rPr lang="en-US" sz="900" dirty="0">
                  <a:latin typeface="Times New Roman" panose="02020603050405020304" pitchFamily="18" charset="0"/>
                  <a:cs typeface="Times New Roman" panose="02020603050405020304" pitchFamily="18" charset="0"/>
                  <a:hlinkClick r:id="rId4"/>
                </a:rPr>
                <a:t>https://www.leansixsigmadefinition.com/glossary/takt-time/</a:t>
              </a:r>
              <a:endParaRPr lang="en-US" sz="900" dirty="0">
                <a:latin typeface="Times New Roman" panose="02020603050405020304" pitchFamily="18" charset="0"/>
                <a:cs typeface="Times New Roman" panose="02020603050405020304" pitchFamily="18" charset="0"/>
              </a:endParaRPr>
            </a:p>
            <a:p>
              <a:r>
                <a:rPr lang="en-US" sz="900" dirty="0">
                  <a:latin typeface="Times New Roman" panose="02020603050405020304" pitchFamily="18" charset="0"/>
                  <a:cs typeface="Times New Roman" panose="02020603050405020304" pitchFamily="18" charset="0"/>
                </a:rPr>
                <a:t>on April 27, 2023."</a:t>
              </a:r>
            </a:p>
          </p:txBody>
        </p:sp>
      </p:grpSp>
    </p:spTree>
    <p:extLst>
      <p:ext uri="{BB962C8B-B14F-4D97-AF65-F5344CB8AC3E}">
        <p14:creationId xmlns:p14="http://schemas.microsoft.com/office/powerpoint/2010/main" val="3541745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49908" y="290284"/>
            <a:ext cx="3669594" cy="593304"/>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lnSpc>
                <a:spcPct val="107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6-ko'rsatkich: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Sifat</a:t>
            </a:r>
            <a:r>
              <a:rPr lang="en-US" sz="3200" b="1"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560832" y="1354255"/>
            <a:ext cx="6096000" cy="304134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ko'rsatkichi</a:t>
            </a:r>
            <a:r>
              <a:rPr lang="en-US" dirty="0">
                <a:latin typeface="Times New Roman" panose="02020603050405020304" pitchFamily="18" charset="0"/>
                <a:ea typeface="Calibri" panose="020F0502020204030204" pitchFamily="34" charset="0"/>
                <a:cs typeface="Times New Roman" panose="02020603050405020304" pitchFamily="18" charset="0"/>
              </a:rPr>
              <a:t> IMKONIYAT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unumdorlik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istisno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mo'ljallangan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rentabelligining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sof</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o'lchovidir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formulasi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b="1" dirty="0" err="1">
                <a:latin typeface="Times New Roman" panose="02020603050405020304" pitchFamily="18" charset="0"/>
                <a:ea typeface="Calibri" panose="020F0502020204030204" pitchFamily="34" charset="0"/>
                <a:cs typeface="Times New Roman" panose="02020603050405020304" pitchFamily="18" charset="0"/>
              </a:rPr>
              <a:t>Sifat</a:t>
            </a:r>
            <a:r>
              <a:rPr lang="en-US" b="1" dirty="0">
                <a:latin typeface="Times New Roman" panose="02020603050405020304" pitchFamily="18" charset="0"/>
                <a:ea typeface="Calibri" panose="020F0502020204030204" pitchFamily="34" charset="0"/>
                <a:cs typeface="Times New Roman" panose="02020603050405020304" pitchFamily="18" charset="0"/>
              </a:rPr>
              <a:t> = </a:t>
            </a:r>
            <a:r>
              <a:rPr lang="en-US" b="1" dirty="0" err="1">
                <a:latin typeface="Times New Roman" panose="02020603050405020304" pitchFamily="18" charset="0"/>
                <a:ea typeface="Calibri" panose="020F0502020204030204" pitchFamily="34" charset="0"/>
                <a:cs typeface="Times New Roman" panose="02020603050405020304" pitchFamily="18" charset="0"/>
              </a:rPr>
              <a:t>Sifatli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mahsulotlar</a:t>
            </a:r>
            <a:r>
              <a:rPr lang="en-US" b="1" dirty="0">
                <a:latin typeface="Times New Roman" panose="02020603050405020304" pitchFamily="18" charset="0"/>
                <a:ea typeface="Calibri" panose="020F0502020204030204" pitchFamily="34" charset="0"/>
                <a:cs typeface="Times New Roman" panose="02020603050405020304" pitchFamily="18" charset="0"/>
              </a:rPr>
              <a:t>/Jami </a:t>
            </a:r>
            <a:r>
              <a:rPr lang="en-US" b="1" dirty="0" err="1">
                <a:latin typeface="Times New Roman" panose="02020603050405020304" pitchFamily="18" charset="0"/>
                <a:ea typeface="Calibri" panose="020F0502020204030204" pitchFamily="34" charset="0"/>
                <a:cs typeface="Times New Roman" panose="02020603050405020304" pitchFamily="18" charset="0"/>
              </a:rPr>
              <a:t>ishlab</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chiqarilgan</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mahsulotlar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Misol</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smenada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230 ta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mahsulot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chiqaradi</a:t>
            </a:r>
            <a:r>
              <a:rPr lang="en-US" dirty="0">
                <a:latin typeface="Times New Roman" panose="02020603050405020304" pitchFamily="18" charset="0"/>
                <a:ea typeface="Calibri" panose="020F0502020204030204" pitchFamily="34" charset="0"/>
                <a:cs typeface="Times New Roman" panose="02020603050405020304" pitchFamily="18" charset="0"/>
              </a:rPr>
              <a:t>. 230 ta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mahsulot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242 </a:t>
            </a:r>
            <a:r>
              <a:rPr lang="en-US" dirty="0" err="1">
                <a:latin typeface="Times New Roman" panose="02020603050405020304" pitchFamily="18" charset="0"/>
                <a:ea typeface="Calibri" panose="020F0502020204030204" pitchFamily="34" charset="0"/>
                <a:cs typeface="Times New Roman" panose="02020603050405020304" pitchFamily="18" charset="0"/>
              </a:rPr>
              <a:t>dona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tushirildi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ko'rsatkichi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 230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/242 </a:t>
            </a:r>
            <a:r>
              <a:rPr lang="en-US" dirty="0" err="1">
                <a:latin typeface="Times New Roman" panose="02020603050405020304" pitchFamily="18" charset="0"/>
                <a:ea typeface="Calibri" panose="020F0502020204030204" pitchFamily="34" charset="0"/>
                <a:cs typeface="Times New Roman" panose="02020603050405020304" pitchFamily="18" charset="0"/>
              </a:rPr>
              <a:t>birlik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boshlangan</a:t>
            </a:r>
            <a:r>
              <a:rPr lang="en-US" dirty="0">
                <a:latin typeface="Times New Roman" panose="02020603050405020304" pitchFamily="18" charset="0"/>
                <a:ea typeface="Calibri" panose="020F0502020204030204" pitchFamily="34" charset="0"/>
                <a:cs typeface="Times New Roman" panose="02020603050405020304" pitchFamily="18" charset="0"/>
              </a:rPr>
              <a:t> = 95,0%</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28" name="Группа 27"/>
          <p:cNvGrpSpPr/>
          <p:nvPr/>
        </p:nvGrpSpPr>
        <p:grpSpPr>
          <a:xfrm>
            <a:off x="7150608" y="2157984"/>
            <a:ext cx="4267200" cy="2271337"/>
            <a:chOff x="7150608" y="2157984"/>
            <a:chExt cx="4267200" cy="2271337"/>
          </a:xfrm>
        </p:grpSpPr>
        <p:sp>
          <p:nvSpPr>
            <p:cNvPr id="10" name="Блок-схема: магнитный диск 9"/>
            <p:cNvSpPr/>
            <p:nvPr/>
          </p:nvSpPr>
          <p:spPr>
            <a:xfrm>
              <a:off x="7150608" y="2157984"/>
              <a:ext cx="1042416" cy="2237616"/>
            </a:xfrm>
            <a:prstGeom prst="flowChartMagneticDisk">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p:nvSpPr>
          <p:spPr>
            <a:xfrm>
              <a:off x="7150608" y="2157984"/>
              <a:ext cx="1042416" cy="71694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ru-RU"/>
            </a:p>
          </p:txBody>
        </p:sp>
        <p:sp>
          <p:nvSpPr>
            <p:cNvPr id="12" name="Загнутый угол 11"/>
            <p:cNvSpPr/>
            <p:nvPr/>
          </p:nvSpPr>
          <p:spPr>
            <a:xfrm>
              <a:off x="7315200" y="3182112"/>
              <a:ext cx="694944" cy="804672"/>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Sifatli</a:t>
              </a:r>
              <a:endParaRPr lang="ru-RU" dirty="0"/>
            </a:p>
          </p:txBody>
        </p:sp>
        <p:sp>
          <p:nvSpPr>
            <p:cNvPr id="13" name="Диагональная полоса 12"/>
            <p:cNvSpPr/>
            <p:nvPr/>
          </p:nvSpPr>
          <p:spPr>
            <a:xfrm>
              <a:off x="7534656" y="2157984"/>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4" name="Диагональная полоса 13"/>
            <p:cNvSpPr/>
            <p:nvPr/>
          </p:nvSpPr>
          <p:spPr>
            <a:xfrm>
              <a:off x="7687056" y="2310384"/>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5" name="Диагональная полоса 14"/>
            <p:cNvSpPr/>
            <p:nvPr/>
          </p:nvSpPr>
          <p:spPr>
            <a:xfrm rot="5886400">
              <a:off x="7048897" y="2308499"/>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6" name="Блок-схема: магнитный диск 15"/>
            <p:cNvSpPr/>
            <p:nvPr/>
          </p:nvSpPr>
          <p:spPr>
            <a:xfrm>
              <a:off x="8686800" y="2191705"/>
              <a:ext cx="1042416" cy="2237616"/>
            </a:xfrm>
            <a:prstGeom prst="flowChartMagneticDisk">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8686800" y="2191705"/>
              <a:ext cx="1042416" cy="71694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ru-RU"/>
            </a:p>
          </p:txBody>
        </p:sp>
        <p:sp>
          <p:nvSpPr>
            <p:cNvPr id="18" name="Загнутый угол 17"/>
            <p:cNvSpPr/>
            <p:nvPr/>
          </p:nvSpPr>
          <p:spPr>
            <a:xfrm>
              <a:off x="8851392" y="3215833"/>
              <a:ext cx="694944" cy="804672"/>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Shubhali</a:t>
              </a:r>
              <a:endParaRPr lang="ru-RU" dirty="0"/>
            </a:p>
          </p:txBody>
        </p:sp>
        <p:sp>
          <p:nvSpPr>
            <p:cNvPr id="19" name="Диагональная полоса 18"/>
            <p:cNvSpPr/>
            <p:nvPr/>
          </p:nvSpPr>
          <p:spPr>
            <a:xfrm>
              <a:off x="9070848" y="2191705"/>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0" name="Диагональная полоса 19"/>
            <p:cNvSpPr/>
            <p:nvPr/>
          </p:nvSpPr>
          <p:spPr>
            <a:xfrm>
              <a:off x="9223248" y="2344105"/>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1" name="Диагональная полоса 20"/>
            <p:cNvSpPr/>
            <p:nvPr/>
          </p:nvSpPr>
          <p:spPr>
            <a:xfrm rot="5886400">
              <a:off x="8585089" y="2342220"/>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2" name="Блок-схема: магнитный диск 21"/>
            <p:cNvSpPr/>
            <p:nvPr/>
          </p:nvSpPr>
          <p:spPr>
            <a:xfrm>
              <a:off x="10222992" y="2161609"/>
              <a:ext cx="1042416" cy="2237616"/>
            </a:xfrm>
            <a:prstGeom prst="flowChartMagneticDisk">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Овал 22"/>
            <p:cNvSpPr/>
            <p:nvPr/>
          </p:nvSpPr>
          <p:spPr>
            <a:xfrm>
              <a:off x="10222992" y="2161609"/>
              <a:ext cx="1042416" cy="71694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ru-RU"/>
            </a:p>
          </p:txBody>
        </p:sp>
        <p:sp>
          <p:nvSpPr>
            <p:cNvPr id="24" name="Загнутый угол 23"/>
            <p:cNvSpPr/>
            <p:nvPr/>
          </p:nvSpPr>
          <p:spPr>
            <a:xfrm>
              <a:off x="10314432" y="3167449"/>
              <a:ext cx="877824" cy="804672"/>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Nomuvofiq</a:t>
              </a:r>
              <a:endParaRPr lang="ru-RU" dirty="0"/>
            </a:p>
          </p:txBody>
        </p:sp>
        <p:sp>
          <p:nvSpPr>
            <p:cNvPr id="25" name="Диагональная полоса 24"/>
            <p:cNvSpPr/>
            <p:nvPr/>
          </p:nvSpPr>
          <p:spPr>
            <a:xfrm>
              <a:off x="10607040" y="2161609"/>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6" name="Диагональная полоса 25"/>
            <p:cNvSpPr/>
            <p:nvPr/>
          </p:nvSpPr>
          <p:spPr>
            <a:xfrm>
              <a:off x="10759440" y="2314009"/>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7" name="Диагональная полоса 26"/>
            <p:cNvSpPr/>
            <p:nvPr/>
          </p:nvSpPr>
          <p:spPr>
            <a:xfrm rot="5886400">
              <a:off x="10121281" y="2312124"/>
              <a:ext cx="658368" cy="36576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pic>
        <p:nvPicPr>
          <p:cNvPr id="29" name="Рисунок 28"/>
          <p:cNvPicPr>
            <a:picLocks noChangeAspect="1"/>
          </p:cNvPicPr>
          <p:nvPr/>
        </p:nvPicPr>
        <p:blipFill>
          <a:blip r:embed="rId2"/>
          <a:stretch>
            <a:fillRect/>
          </a:stretch>
        </p:blipFill>
        <p:spPr>
          <a:xfrm>
            <a:off x="7119755" y="2085016"/>
            <a:ext cx="4298053" cy="2310584"/>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667524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82120" y="166309"/>
            <a:ext cx="8275022" cy="553357"/>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just">
              <a:lnSpc>
                <a:spcPct val="107000"/>
              </a:lnSpc>
              <a:spcAft>
                <a:spcPts val="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2.Uskunaning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ish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vaqtini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kuzating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kuzatib</a:t>
            </a:r>
            <a:r>
              <a:rPr lang="en-US" sz="2800" b="1" dirty="0">
                <a:latin typeface="Times New Roman" panose="02020603050405020304" pitchFamily="18" charset="0"/>
                <a:ea typeface="Calibri" panose="020F0502020204030204" pitchFamily="34" charset="0"/>
                <a:cs typeface="Times New Roman" panose="02020603050405020304" pitchFamily="18" charset="0"/>
              </a:rPr>
              <a:t> boring</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3718307333"/>
              </p:ext>
            </p:extLst>
          </p:nvPr>
        </p:nvGraphicFramePr>
        <p:xfrm>
          <a:off x="1882120" y="1146386"/>
          <a:ext cx="8717280" cy="51934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820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Прямоугольник 24"/>
          <p:cNvSpPr/>
          <p:nvPr/>
        </p:nvSpPr>
        <p:spPr>
          <a:xfrm>
            <a:off x="1882120" y="166309"/>
            <a:ext cx="8275022" cy="553357"/>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just">
              <a:lnSpc>
                <a:spcPct val="107000"/>
              </a:lnSpc>
              <a:spcAft>
                <a:spcPts val="0"/>
              </a:spcAft>
            </a:pPr>
            <a:r>
              <a:rPr lang="en-US" sz="2800" b="1"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ish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vaqtini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kuzating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kuzatib</a:t>
            </a:r>
            <a:r>
              <a:rPr lang="en-US" sz="2800" b="1" dirty="0">
                <a:latin typeface="Times New Roman" panose="02020603050405020304" pitchFamily="18" charset="0"/>
                <a:ea typeface="Calibri" panose="020F0502020204030204" pitchFamily="34" charset="0"/>
                <a:cs typeface="Times New Roman" panose="02020603050405020304" pitchFamily="18" charset="0"/>
              </a:rPr>
              <a:t> boring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6" name="Схема 15"/>
          <p:cNvGraphicFramePr/>
          <p:nvPr>
            <p:extLst>
              <p:ext uri="{D42A27DB-BD31-4B8C-83A1-F6EECF244321}">
                <p14:modId xmlns:p14="http://schemas.microsoft.com/office/powerpoint/2010/main" val="2506104106"/>
              </p:ext>
            </p:extLst>
          </p:nvPr>
        </p:nvGraphicFramePr>
        <p:xfrm>
          <a:off x="1882120" y="1268306"/>
          <a:ext cx="9218696" cy="52605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2616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99192" cy="640715"/>
          </a:xfrm>
        </p:spPr>
        <p:style>
          <a:lnRef idx="2">
            <a:schemeClr val="accent1"/>
          </a:lnRef>
          <a:fillRef idx="1">
            <a:schemeClr val="lt1"/>
          </a:fillRef>
          <a:effectRef idx="0">
            <a:schemeClr val="accent1"/>
          </a:effectRef>
          <a:fontRef idx="minor">
            <a:schemeClr val="dk1"/>
          </a:fontRef>
        </p:style>
        <p:txBody>
          <a:bodyPr>
            <a:normAutofit fontScale="90000"/>
          </a:bodyPr>
          <a:lstStyle/>
          <a:p>
            <a:r>
              <a:rPr lang="en-US" b="1" dirty="0" err="1">
                <a:latin typeface="Times New Roman" panose="02020603050405020304" pitchFamily="18" charset="0"/>
                <a:cs typeface="Times New Roman" panose="02020603050405020304" pitchFamily="18" charset="0"/>
              </a:rPr>
              <a:t>Jarayon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liniyasini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hisobga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67257"/>
            <a:ext cx="10515600" cy="935863"/>
          </a:xfrm>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nuqsonlar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endParaRPr lang="ru-RU" dirty="0">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4254004339"/>
              </p:ext>
            </p:extLst>
          </p:nvPr>
        </p:nvGraphicFramePr>
        <p:xfrm>
          <a:off x="1543304" y="2414016"/>
          <a:ext cx="9105392" cy="4035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4975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354056" cy="860171"/>
          </a:xfrm>
        </p:spPr>
        <p:style>
          <a:lnRef idx="2">
            <a:schemeClr val="accent1"/>
          </a:lnRef>
          <a:fillRef idx="1">
            <a:schemeClr val="lt1"/>
          </a:fillRef>
          <a:effectRef idx="0">
            <a:schemeClr val="accent1"/>
          </a:effectRef>
          <a:fontRef idx="minor">
            <a:schemeClr val="dk1"/>
          </a:fontRef>
        </p:style>
        <p:txBody>
          <a:bodyPr>
            <a:normAutofit/>
          </a:bodyPr>
          <a:lstStyle/>
          <a:p>
            <a:r>
              <a:rPr lang="en-US" sz="2800" dirty="0" err="1">
                <a:latin typeface="Times New Roman" panose="02020603050405020304" pitchFamily="18" charset="0"/>
                <a:cs typeface="Times New Roman" panose="02020603050405020304" pitchFamily="18" charset="0"/>
              </a:rPr>
              <a:t>Mashina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uskunani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baholar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ekansiz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siklida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taqdim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masalalarini</a:t>
            </a:r>
            <a:r>
              <a:rPr lang="en-US" sz="2800" dirty="0">
                <a:latin typeface="Times New Roman" panose="02020603050405020304" pitchFamily="18" charset="0"/>
                <a:cs typeface="Times New Roman" panose="02020603050405020304" pitchFamily="18" charset="0"/>
              </a:rPr>
              <a:t> ham </a:t>
            </a:r>
            <a:r>
              <a:rPr lang="en-US" sz="2800" dirty="0" err="1">
                <a:latin typeface="Times New Roman" panose="02020603050405020304" pitchFamily="18" charset="0"/>
                <a:cs typeface="Times New Roman" panose="02020603050405020304" pitchFamily="18" charset="0"/>
              </a:rPr>
              <a:t>bilishingiz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Odatdagi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muammolar</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2649341549"/>
              </p:ext>
            </p:extLst>
          </p:nvPr>
        </p:nvGraphicFramePr>
        <p:xfrm>
          <a:off x="770127" y="1635231"/>
          <a:ext cx="9318753" cy="46009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93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Объект 6"/>
          <p:cNvGraphicFramePr>
            <a:graphicFrameLocks noGrp="1"/>
          </p:cNvGraphicFramePr>
          <p:nvPr>
            <p:ph idx="1"/>
            <p:extLst>
              <p:ext uri="{D42A27DB-BD31-4B8C-83A1-F6EECF244321}">
                <p14:modId xmlns:p14="http://schemas.microsoft.com/office/powerpoint/2010/main" val="1901619061"/>
              </p:ext>
            </p:extLst>
          </p:nvPr>
        </p:nvGraphicFramePr>
        <p:xfrm>
          <a:off x="838200" y="1825624"/>
          <a:ext cx="10607040" cy="47732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a:xfrm>
            <a:off x="838200" y="365125"/>
            <a:ext cx="10354056" cy="860171"/>
          </a:xfrm>
        </p:spPr>
        <p:style>
          <a:lnRef idx="2">
            <a:schemeClr val="dk1"/>
          </a:lnRef>
          <a:fillRef idx="1">
            <a:schemeClr val="lt1"/>
          </a:fillRef>
          <a:effectRef idx="0">
            <a:schemeClr val="dk1"/>
          </a:effectRef>
          <a:fontRef idx="minor">
            <a:schemeClr val="dk1"/>
          </a:fontRef>
        </p:style>
        <p:txBody>
          <a:bodyPr>
            <a:noAutofit/>
          </a:bodyPr>
          <a:lstStyle/>
          <a:p>
            <a:r>
              <a:rPr lang="en-US" sz="2400" dirty="0">
                <a:latin typeface="Times New Roman" panose="02020603050405020304" pitchFamily="18" charset="0"/>
                <a:cs typeface="Times New Roman" panose="02020603050405020304" pitchFamily="18" charset="0"/>
              </a:rPr>
              <a:t>OEE </a:t>
            </a:r>
            <a:r>
              <a:rPr lang="en-US" sz="2400" dirty="0" err="1">
                <a:latin typeface="Times New Roman" panose="02020603050405020304" pitchFamily="18" charset="0"/>
                <a:cs typeface="Times New Roman" panose="02020603050405020304" pitchFamily="18" charset="0"/>
              </a:rPr>
              <a:t>nima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ekanligini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tarkibiy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qismlarini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tushunishingiz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o'lchashingiz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bo'limlarda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tasvirlangan</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07919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80904" cy="713867"/>
          </a:xfrm>
        </p:spPr>
        <p:style>
          <a:lnRef idx="2">
            <a:schemeClr val="accent1"/>
          </a:lnRef>
          <a:fillRef idx="1">
            <a:schemeClr val="lt1"/>
          </a:fillRef>
          <a:effectRef idx="0">
            <a:schemeClr val="accent1"/>
          </a:effectRef>
          <a:fontRef idx="minor">
            <a:schemeClr val="dk1"/>
          </a:fontRef>
        </p:style>
        <p:txBody>
          <a:bodyPr>
            <a:normAutofit/>
          </a:bodyPr>
          <a:lstStyle/>
          <a:p>
            <a:pPr lvl="0"/>
            <a:r>
              <a:rPr lang="en-US" sz="3200" b="1" dirty="0" err="1"/>
              <a:t>Uskunalar</a:t>
            </a:r>
            <a:r>
              <a:rPr lang="en-US" sz="3200" b="1" dirty="0"/>
              <a:t> </a:t>
            </a:r>
            <a:r>
              <a:rPr lang="en-US" sz="3200" b="1" dirty="0" err="1"/>
              <a:t>IMKONIYATini</a:t>
            </a:r>
            <a:r>
              <a:rPr lang="en-US" sz="3200" b="1" dirty="0"/>
              <a:t> </a:t>
            </a:r>
            <a:r>
              <a:rPr lang="en-US" sz="3200" b="1" dirty="0" err="1"/>
              <a:t>o'lchash</a:t>
            </a:r>
            <a:endParaRPr lang="ru-RU" sz="3200" dirty="0"/>
          </a:p>
        </p:txBody>
      </p:sp>
      <p:sp>
        <p:nvSpPr>
          <p:cNvPr id="3" name="Прямоугольник 2"/>
          <p:cNvSpPr/>
          <p:nvPr/>
        </p:nvSpPr>
        <p:spPr>
          <a:xfrm>
            <a:off x="838200" y="1655725"/>
            <a:ext cx="10280904" cy="1323439"/>
          </a:xfrm>
          <a:prstGeom prst="rect">
            <a:avLst/>
          </a:prstGeom>
        </p:spPr>
        <p:txBody>
          <a:bodyPr wrap="square">
            <a:spAutoFit/>
          </a:bodyPr>
          <a:lstStyle/>
          <a:p>
            <a:r>
              <a:rPr lang="en-US" sz="2000" dirty="0">
                <a:latin typeface="Times New Roman" panose="02020603050405020304" pitchFamily="18" charset="0"/>
                <a:ea typeface="Calibri" panose="020F0502020204030204" pitchFamily="34" charset="0"/>
              </a:rPr>
              <a:t>IMKONIYAT - </a:t>
            </a:r>
            <a:r>
              <a:rPr lang="en-US" sz="2000" dirty="0" err="1">
                <a:latin typeface="Times New Roman" panose="02020603050405020304" pitchFamily="18" charset="0"/>
                <a:ea typeface="Calibri" panose="020F0502020204030204" pitchFamily="34" charset="0"/>
              </a:rPr>
              <a:t>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mashina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yoki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asbob-uskunalarning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istalgan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vaqtda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yaroqli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ishonchli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holatda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darajasining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o'lchovidir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xususan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kerak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mashina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yoki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asbob-uskunalar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vaqt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foizi</a:t>
            </a:r>
            <a:r>
              <a:rPr lang="en-US" sz="2000" dirty="0">
                <a:latin typeface="Times New Roman" panose="02020603050405020304" pitchFamily="18" charset="0"/>
                <a:ea typeface="Calibri" panose="020F0502020204030204" pitchFamily="34" charset="0"/>
              </a:rPr>
              <a:t>. IMKONIYAT </a:t>
            </a:r>
            <a:r>
              <a:rPr lang="en-US" sz="2000" dirty="0" err="1">
                <a:latin typeface="Times New Roman" panose="02020603050405020304" pitchFamily="18" charset="0"/>
                <a:ea typeface="Calibri" panose="020F0502020204030204" pitchFamily="34" charset="0"/>
              </a:rPr>
              <a:t>ishonchlilik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texnik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xizmat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ko'rsatishga</a:t>
            </a:r>
            <a:r>
              <a:rPr lang="en-US" sz="2000" dirty="0">
                <a:latin typeface="Times New Roman" panose="02020603050405020304" pitchFamily="18" charset="0"/>
                <a:ea typeface="Calibri" panose="020F0502020204030204" pitchFamily="34" charset="0"/>
              </a:rPr>
              <a:t> (R&amp;M) </a:t>
            </a:r>
            <a:r>
              <a:rPr lang="en-US" sz="2000" dirty="0" err="1">
                <a:latin typeface="Times New Roman" panose="02020603050405020304" pitchFamily="18" charset="0"/>
                <a:ea typeface="Calibri" panose="020F0502020204030204" pitchFamily="34" charset="0"/>
              </a:rPr>
              <a:t>bog'liq</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u </a:t>
            </a:r>
            <a:r>
              <a:rPr lang="en-US" sz="2000" dirty="0" err="1">
                <a:latin typeface="Times New Roman" panose="02020603050405020304" pitchFamily="18" charset="0"/>
                <a:ea typeface="Calibri" panose="020F0502020204030204" pitchFamily="34" charset="0"/>
              </a:rPr>
              <a:t>R&amp;Mni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bitta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o'lchovda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birlashtiradi</a:t>
            </a:r>
            <a:r>
              <a:rPr lang="en-US" sz="2000" dirty="0">
                <a:latin typeface="Times New Roman" panose="02020603050405020304" pitchFamily="18" charset="0"/>
                <a:ea typeface="Calibri" panose="020F0502020204030204" pitchFamily="34" charset="0"/>
              </a:rPr>
              <a:t>.</a:t>
            </a:r>
            <a:endParaRPr lang="ru-RU" sz="2000" dirty="0"/>
          </a:p>
        </p:txBody>
      </p:sp>
      <mc:AlternateContent xmlns:mc="http://schemas.openxmlformats.org/markup-compatibility/2006" xmlns:a14="http://schemas.microsoft.com/office/drawing/2010/main">
        <mc:Choice Requires="a14">
          <p:sp>
            <p:nvSpPr>
              <p:cNvPr id="8" name="Прямоугольник 7"/>
              <p:cNvSpPr/>
              <p:nvPr/>
            </p:nvSpPr>
            <p:spPr>
              <a:xfrm>
                <a:off x="838200" y="3840750"/>
                <a:ext cx="9983545" cy="66140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IMKONIYAT</m:t>
                      </m:r>
                      <m:r>
                        <a:rPr lang="ru-RU" b="1" i="0">
                          <a:latin typeface="Cambria Math" panose="02040503050406030204" pitchFamily="18" charset="0"/>
                        </a:rPr>
                        <m:t>=</m:t>
                      </m:r>
                      <m:f>
                        <m:fPr>
                          <m:ctrlPr>
                            <a:rPr lang="ru-RU" b="1" i="1">
                              <a:latin typeface="Cambria Math" panose="02040503050406030204" pitchFamily="18" charset="0"/>
                            </a:rPr>
                          </m:ctrlPr>
                        </m:fPr>
                        <m:num>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nosozliklar</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orasidagi</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o</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rtacha</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vaqt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MTBF</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num>
                        <m:den>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nosozliklar</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orasidagi</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o</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rtacha</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vaqt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MTBF</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o</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rtacha</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ta</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mirlash</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vaqti</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MTTR</m:t>
                          </m:r>
                          <m:r>
                            <m:rPr>
                              <m:nor/>
                            </m:rPr>
                            <a:rPr lang="en-US" b="1" i="1" dirty="0">
                              <a:latin typeface="Times New Roman" panose="02020603050405020304" pitchFamily="18" charset="0"/>
                              <a:ea typeface="Calibri" panose="020F0502020204030204" pitchFamily="34" charset="0"/>
                              <a:cs typeface="Times New Roman" panose="02020603050405020304" pitchFamily="18" charset="0"/>
                            </a:rPr>
                            <m:t>))]</m:t>
                          </m:r>
                          <m:r>
                            <m:rPr>
                              <m:nor/>
                            </m:rPr>
                            <a:rPr lang="ru-RU" sz="1400" dirty="0">
                              <a:latin typeface="Calibri" panose="020F0502020204030204" pitchFamily="34" charset="0"/>
                              <a:ea typeface="Calibri" panose="020F0502020204030204" pitchFamily="34" charset="0"/>
                              <a:cs typeface="Times New Roman" panose="02020603050405020304" pitchFamily="18" charset="0"/>
                            </a:rPr>
                            <m:t> </m:t>
                          </m:r>
                        </m:den>
                      </m:f>
                    </m:oMath>
                  </m:oMathPara>
                </a14:m>
                <a:endParaRPr lang="ru-RU" b="1" dirty="0"/>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838200" y="3840750"/>
                <a:ext cx="9983545" cy="661400"/>
              </a:xfrm>
              <a:prstGeom prst="rect">
                <a:avLst/>
              </a:prstGeom>
              <a:blipFill>
                <a:blip r:embed="rId2"/>
                <a:stretch>
                  <a:fillRect/>
                </a:stretch>
              </a:blipFill>
            </p:spPr>
            <p:txBody>
              <a:bodyPr/>
              <a:lstStyle/>
              <a:p>
                <a:r>
                  <a:rPr lang="ru-RU">
                    <a:noFill/>
                  </a:rPr>
                  <a:t> </a:t>
                </a:r>
              </a:p>
            </p:txBody>
          </p:sp>
        </mc:Fallback>
      </mc:AlternateContent>
      <p:sp>
        <p:nvSpPr>
          <p:cNvPr id="6" name="Прямоугольник 5"/>
          <p:cNvSpPr/>
          <p:nvPr/>
        </p:nvSpPr>
        <p:spPr>
          <a:xfrm>
            <a:off x="838199" y="4748183"/>
            <a:ext cx="9983545" cy="127778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Misol</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(MTBF) 50 </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a:t>
            </a:r>
            <a:r>
              <a:rPr lang="en-US" dirty="0">
                <a:latin typeface="Times New Roman" panose="02020603050405020304" pitchFamily="18" charset="0"/>
                <a:ea typeface="Calibri" panose="020F0502020204030204" pitchFamily="34" charset="0"/>
                <a:cs typeface="Times New Roman" panose="02020603050405020304" pitchFamily="18" charset="0"/>
              </a:rPr>
              <a:t> (MTTR) 1 </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tabiiy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hisoblang</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IMKONIYAT= (MTBF) / [ (MTBF)+(MTTR)]=50/[50+1]=0,98 </a:t>
            </a:r>
            <a:r>
              <a:rPr lang="en-US" b="1" i="1" dirty="0" err="1">
                <a:latin typeface="Times New Roman" panose="02020603050405020304" pitchFamily="18" charset="0"/>
                <a:ea typeface="Calibri" panose="020F0502020204030204" pitchFamily="34" charset="0"/>
                <a:cs typeface="Times New Roman" panose="02020603050405020304" pitchFamily="18" charset="0"/>
              </a:rPr>
              <a:t>yoki</a:t>
            </a:r>
            <a:r>
              <a:rPr lang="en-US" b="1" i="1" dirty="0">
                <a:latin typeface="Times New Roman" panose="02020603050405020304" pitchFamily="18" charset="0"/>
                <a:ea typeface="Calibri" panose="020F0502020204030204" pitchFamily="34" charset="0"/>
                <a:cs typeface="Times New Roman" panose="02020603050405020304" pitchFamily="18" charset="0"/>
              </a:rPr>
              <a:t> 98%</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3601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317480" cy="659003"/>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a:r>
              <a:rPr lang="en-US" b="1"/>
              <a:t>Uskunani sozlash vaqtini o'lchang</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38200" y="1572090"/>
            <a:ext cx="10463784" cy="35394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3200" dirty="0" err="1">
                <a:latin typeface="Times New Roman" panose="02020603050405020304" pitchFamily="18" charset="0"/>
                <a:ea typeface="Calibri" panose="020F0502020204030204" pitchFamily="34" charset="0"/>
              </a:rPr>
              <a:t>Ma'lumki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mashinalar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har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doim</a:t>
            </a:r>
            <a:r>
              <a:rPr lang="en-US" sz="3200" dirty="0">
                <a:latin typeface="Times New Roman" panose="02020603050405020304" pitchFamily="18" charset="0"/>
                <a:ea typeface="Calibri" panose="020F0502020204030204" pitchFamily="34" charset="0"/>
              </a:rPr>
              <a:t> ham </a:t>
            </a:r>
            <a:r>
              <a:rPr lang="en-US" sz="3200" dirty="0" err="1">
                <a:latin typeface="Times New Roman" panose="02020603050405020304" pitchFamily="18" charset="0"/>
                <a:ea typeface="Calibri" panose="020F0502020204030204" pitchFamily="34" charset="0"/>
              </a:rPr>
              <a:t>birinchi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marta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ishlaganda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aniq</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bajarilmaydi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Tezlashtirish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sifatli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qismlarni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ishlab</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chiqarish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uchun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ularga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biroz</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vaqt</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kerak</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bo'ladi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Ushbu</a:t>
            </a:r>
            <a:r>
              <a:rPr lang="en-US" sz="3200" dirty="0">
                <a:latin typeface="Times New Roman" panose="02020603050405020304" pitchFamily="18" charset="0"/>
                <a:ea typeface="Calibri" panose="020F0502020204030204" pitchFamily="34" charset="0"/>
              </a:rPr>
              <a:t> optimal </a:t>
            </a:r>
            <a:r>
              <a:rPr lang="en-US" sz="3200" dirty="0" err="1">
                <a:latin typeface="Times New Roman" panose="02020603050405020304" pitchFamily="18" charset="0"/>
                <a:ea typeface="Calibri" panose="020F0502020204030204" pitchFamily="34" charset="0"/>
              </a:rPr>
              <a:t>ishlab</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chiqarishga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barqaror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ishlab</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chiqarish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erishish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uchun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zarur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bo'lgan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vaqt</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belgilangan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vaqtdir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Ushbu</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bosqichda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kompaniyalar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nomuvofiq</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mahsulot</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qayta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ishlash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kechikishlarga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duch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kelishadi</a:t>
            </a:r>
            <a:r>
              <a:rPr lang="en-US" sz="3200" dirty="0">
                <a:latin typeface="Times New Roman" panose="02020603050405020304" pitchFamily="18" charset="0"/>
                <a:ea typeface="Calibri" panose="020F0502020204030204" pitchFamily="34" charset="0"/>
              </a:rPr>
              <a:t>.</a:t>
            </a:r>
            <a:endParaRPr lang="ru-RU" sz="3200" dirty="0"/>
          </a:p>
        </p:txBody>
      </p:sp>
    </p:spTree>
    <p:extLst>
      <p:ext uri="{BB962C8B-B14F-4D97-AF65-F5344CB8AC3E}">
        <p14:creationId xmlns:p14="http://schemas.microsoft.com/office/powerpoint/2010/main" val="1726202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408920" cy="1228219"/>
          </a:xfrm>
        </p:spPr>
        <p:style>
          <a:lnRef idx="2">
            <a:schemeClr val="accent1"/>
          </a:lnRef>
          <a:fillRef idx="1">
            <a:schemeClr val="lt1"/>
          </a:fillRef>
          <a:effectRef idx="0">
            <a:schemeClr val="accent1"/>
          </a:effectRef>
          <a:fontRef idx="minor">
            <a:schemeClr val="dk1"/>
          </a:fontRef>
        </p:style>
        <p:txBody>
          <a:bodyPr>
            <a:normAutofit/>
          </a:bodyPr>
          <a:lstStyle/>
          <a:p>
            <a:r>
              <a:rPr lang="en-US" sz="3600" b="1" dirty="0" err="1"/>
              <a:t>Boshqa</a:t>
            </a:r>
            <a:r>
              <a:rPr lang="en-US" sz="3600" b="1" dirty="0"/>
              <a:t> </a:t>
            </a:r>
            <a:r>
              <a:rPr lang="en-US" sz="3600" b="1" dirty="0" err="1"/>
              <a:t>ishlab</a:t>
            </a:r>
            <a:r>
              <a:rPr lang="en-US" sz="3600" b="1" dirty="0"/>
              <a:t> </a:t>
            </a:r>
            <a:r>
              <a:rPr lang="en-US" sz="3600" b="1" dirty="0" err="1"/>
              <a:t>chiqarishdagi</a:t>
            </a:r>
            <a:r>
              <a:rPr lang="en-US" sz="3600" b="1" dirty="0"/>
              <a:t> </a:t>
            </a:r>
            <a:r>
              <a:rPr lang="en-US" sz="3600" b="1" dirty="0" err="1"/>
              <a:t>yo'qotishlarni</a:t>
            </a:r>
            <a:r>
              <a:rPr lang="en-US" sz="3600" b="1" dirty="0"/>
              <a:t> </a:t>
            </a:r>
            <a:r>
              <a:rPr lang="en-US" sz="3600" b="1" dirty="0" err="1"/>
              <a:t>aniqlang</a:t>
            </a:r>
            <a:endParaRPr lang="ru-RU" sz="3600" dirty="0"/>
          </a:p>
        </p:txBody>
      </p:sp>
      <p:sp>
        <p:nvSpPr>
          <p:cNvPr id="13" name="Объект 12"/>
          <p:cNvSpPr>
            <a:spLocks noGrp="1"/>
          </p:cNvSpPr>
          <p:nvPr>
            <p:ph idx="1"/>
          </p:nvPr>
        </p:nvSpPr>
        <p:spPr>
          <a:xfrm>
            <a:off x="838200" y="2126932"/>
            <a:ext cx="10515600" cy="3247708"/>
          </a:xfrm>
        </p:spPr>
        <p:style>
          <a:lnRef idx="2">
            <a:schemeClr val="accent4"/>
          </a:lnRef>
          <a:fillRef idx="1">
            <a:schemeClr val="lt1"/>
          </a:fillRef>
          <a:effectRef idx="0">
            <a:schemeClr val="accent4"/>
          </a:effectRef>
          <a:fontRef idx="minor">
            <a:schemeClr val="dk1"/>
          </a:fontRef>
        </p:style>
        <p:txBody>
          <a:bodyPr>
            <a:normAutofit/>
          </a:bodyPr>
          <a:lstStyle/>
          <a:p>
            <a:pPr marL="0" indent="0" algn="ctr">
              <a:buNone/>
            </a:pPr>
            <a:r>
              <a:rPr lang="en-US" sz="3600" dirty="0" err="1"/>
              <a:t>Sifat</a:t>
            </a:r>
            <a:r>
              <a:rPr lang="en-US" sz="3600" dirty="0"/>
              <a:t> </a:t>
            </a:r>
            <a:r>
              <a:rPr lang="en-US" sz="3600" dirty="0" err="1"/>
              <a:t>bilan</a:t>
            </a:r>
            <a:r>
              <a:rPr lang="en-US" sz="3600" dirty="0"/>
              <a:t> </a:t>
            </a:r>
            <a:r>
              <a:rPr lang="en-US" sz="3600" dirty="0" err="1"/>
              <a:t>bog'liq</a:t>
            </a:r>
            <a:r>
              <a:rPr lang="en-US" sz="3600" dirty="0"/>
              <a:t> </a:t>
            </a:r>
            <a:r>
              <a:rPr lang="en-US" sz="3600" dirty="0" err="1"/>
              <a:t>muammolar</a:t>
            </a:r>
            <a:r>
              <a:rPr lang="en-US" sz="3600" dirty="0"/>
              <a:t> </a:t>
            </a:r>
            <a:r>
              <a:rPr lang="en-US" sz="3600" dirty="0" err="1"/>
              <a:t>har</a:t>
            </a:r>
            <a:r>
              <a:rPr lang="en-US" sz="3600" dirty="0"/>
              <a:t> </a:t>
            </a:r>
            <a:r>
              <a:rPr lang="en-US" sz="3600" dirty="0" err="1"/>
              <a:t>qanday</a:t>
            </a:r>
            <a:r>
              <a:rPr lang="en-US" sz="3600" dirty="0"/>
              <a:t> </a:t>
            </a:r>
            <a:r>
              <a:rPr lang="en-US" sz="3600" dirty="0" err="1"/>
              <a:t>vaqtda</a:t>
            </a:r>
            <a:r>
              <a:rPr lang="en-US" sz="3600" dirty="0"/>
              <a:t>, </a:t>
            </a:r>
            <a:r>
              <a:rPr lang="en-US" sz="3600" dirty="0" err="1"/>
              <a:t>ishlab</a:t>
            </a:r>
            <a:r>
              <a:rPr lang="en-US" sz="3600" dirty="0"/>
              <a:t> </a:t>
            </a:r>
            <a:r>
              <a:rPr lang="en-US" sz="3600" dirty="0" err="1"/>
              <a:t>chiqarishni</a:t>
            </a:r>
            <a:r>
              <a:rPr lang="en-US" sz="3600" dirty="0"/>
              <a:t> </a:t>
            </a:r>
            <a:r>
              <a:rPr lang="en-US" sz="3600" dirty="0" err="1"/>
              <a:t>boshlash</a:t>
            </a:r>
            <a:r>
              <a:rPr lang="en-US" sz="3600" dirty="0"/>
              <a:t> </a:t>
            </a:r>
            <a:r>
              <a:rPr lang="en-US" sz="3600" dirty="0" err="1"/>
              <a:t>uchun</a:t>
            </a:r>
            <a:r>
              <a:rPr lang="en-US" sz="3600" dirty="0"/>
              <a:t> </a:t>
            </a:r>
            <a:r>
              <a:rPr lang="en-US" sz="3600" dirty="0" err="1"/>
              <a:t>hamma</a:t>
            </a:r>
            <a:r>
              <a:rPr lang="en-US" sz="3600" dirty="0"/>
              <a:t> </a:t>
            </a:r>
            <a:r>
              <a:rPr lang="en-US" sz="3600" dirty="0" err="1"/>
              <a:t>narsa</a:t>
            </a:r>
            <a:r>
              <a:rPr lang="en-US" sz="3600" dirty="0"/>
              <a:t> </a:t>
            </a:r>
            <a:r>
              <a:rPr lang="en-US" sz="3600" dirty="0" err="1"/>
              <a:t>o'rnatilgan</a:t>
            </a:r>
            <a:r>
              <a:rPr lang="en-US" sz="3600" dirty="0"/>
              <a:t> </a:t>
            </a:r>
            <a:r>
              <a:rPr lang="en-US" sz="3600" dirty="0" err="1"/>
              <a:t>paytda</a:t>
            </a:r>
            <a:r>
              <a:rPr lang="en-US" sz="3600" dirty="0"/>
              <a:t> optimal </a:t>
            </a:r>
            <a:r>
              <a:rPr lang="en-US" sz="3600" dirty="0" err="1"/>
              <a:t>dizayn</a:t>
            </a:r>
            <a:r>
              <a:rPr lang="en-US" sz="3600" dirty="0"/>
              <a:t> </a:t>
            </a:r>
            <a:r>
              <a:rPr lang="en-US" sz="3600" dirty="0" err="1"/>
              <a:t>shartlari</a:t>
            </a:r>
            <a:r>
              <a:rPr lang="en-US" sz="3600" dirty="0"/>
              <a:t> </a:t>
            </a:r>
            <a:r>
              <a:rPr lang="en-US" sz="3600" dirty="0" err="1"/>
              <a:t>mavjud</a:t>
            </a:r>
            <a:r>
              <a:rPr lang="en-US" sz="3600" dirty="0"/>
              <a:t> </a:t>
            </a:r>
            <a:r>
              <a:rPr lang="en-US" sz="3600" dirty="0" err="1"/>
              <a:t>bo'lmaganda</a:t>
            </a:r>
            <a:r>
              <a:rPr lang="en-US" sz="3600" dirty="0"/>
              <a:t> </a:t>
            </a:r>
            <a:r>
              <a:rPr lang="en-US" sz="3600" dirty="0" err="1"/>
              <a:t>yuzaga</a:t>
            </a:r>
            <a:r>
              <a:rPr lang="en-US" sz="3600" dirty="0"/>
              <a:t> </a:t>
            </a:r>
            <a:r>
              <a:rPr lang="en-US" sz="3600" dirty="0" err="1"/>
              <a:t>keladi</a:t>
            </a:r>
            <a:r>
              <a:rPr lang="en-US" sz="3600" dirty="0"/>
              <a:t>. </a:t>
            </a:r>
            <a:r>
              <a:rPr lang="en-US" sz="3600" dirty="0" err="1"/>
              <a:t>Ushbu</a:t>
            </a:r>
            <a:r>
              <a:rPr lang="en-US" sz="3600" dirty="0"/>
              <a:t> </a:t>
            </a:r>
            <a:r>
              <a:rPr lang="en-US" sz="3600" dirty="0" err="1"/>
              <a:t>rejadan</a:t>
            </a:r>
            <a:r>
              <a:rPr lang="en-US" sz="3600" dirty="0"/>
              <a:t> </a:t>
            </a:r>
            <a:r>
              <a:rPr lang="en-US" sz="3600" dirty="0" err="1"/>
              <a:t>har</a:t>
            </a:r>
            <a:r>
              <a:rPr lang="en-US" sz="3600" dirty="0"/>
              <a:t> </a:t>
            </a:r>
            <a:r>
              <a:rPr lang="en-US" sz="3600" dirty="0" err="1"/>
              <a:t>qanday</a:t>
            </a:r>
            <a:r>
              <a:rPr lang="en-US" sz="3600" dirty="0"/>
              <a:t> </a:t>
            </a:r>
            <a:r>
              <a:rPr lang="en-US" sz="3600" dirty="0" err="1"/>
              <a:t>og'ish</a:t>
            </a:r>
            <a:r>
              <a:rPr lang="en-US" sz="3600" dirty="0"/>
              <a:t> </a:t>
            </a:r>
            <a:r>
              <a:rPr lang="en-US" sz="3600" dirty="0" err="1"/>
              <a:t>sifat</a:t>
            </a:r>
            <a:r>
              <a:rPr lang="en-US" sz="3600" dirty="0"/>
              <a:t> </a:t>
            </a:r>
            <a:r>
              <a:rPr lang="en-US" sz="3600" dirty="0" err="1"/>
              <a:t>muammosi</a:t>
            </a:r>
            <a:r>
              <a:rPr lang="en-US" sz="3600" dirty="0"/>
              <a:t> - </a:t>
            </a:r>
            <a:r>
              <a:rPr lang="en-US" sz="3600" dirty="0" err="1"/>
              <a:t>bu</a:t>
            </a:r>
            <a:r>
              <a:rPr lang="en-US" sz="3600" dirty="0"/>
              <a:t> </a:t>
            </a:r>
            <a:r>
              <a:rPr lang="en-US" sz="3600" dirty="0" err="1"/>
              <a:t>qism</a:t>
            </a:r>
            <a:r>
              <a:rPr lang="en-US" sz="3600" dirty="0"/>
              <a:t> </a:t>
            </a:r>
            <a:r>
              <a:rPr lang="en-US" sz="3600" dirty="0" err="1"/>
              <a:t>yoki</a:t>
            </a:r>
            <a:r>
              <a:rPr lang="en-US" sz="3600" dirty="0"/>
              <a:t> </a:t>
            </a:r>
            <a:r>
              <a:rPr lang="en-US" sz="3600" dirty="0" err="1"/>
              <a:t>xizmat</a:t>
            </a:r>
            <a:r>
              <a:rPr lang="en-US" sz="3600" dirty="0"/>
              <a:t> </a:t>
            </a:r>
            <a:r>
              <a:rPr lang="en-US" sz="3600" dirty="0" err="1"/>
              <a:t>mijoz</a:t>
            </a:r>
            <a:r>
              <a:rPr lang="en-US" sz="3600" dirty="0"/>
              <a:t> </a:t>
            </a:r>
            <a:r>
              <a:rPr lang="en-US" sz="3600" dirty="0" err="1"/>
              <a:t>tomonidan</a:t>
            </a:r>
            <a:r>
              <a:rPr lang="en-US" sz="3600" dirty="0"/>
              <a:t> </a:t>
            </a:r>
            <a:r>
              <a:rPr lang="en-US" sz="3600" dirty="0" err="1"/>
              <a:t>foydalaniladimi</a:t>
            </a:r>
            <a:r>
              <a:rPr lang="en-US" sz="3600" dirty="0"/>
              <a:t> </a:t>
            </a:r>
            <a:r>
              <a:rPr lang="en-US" sz="3600" dirty="0" err="1"/>
              <a:t>yoki</a:t>
            </a:r>
            <a:r>
              <a:rPr lang="en-US" sz="3600" dirty="0"/>
              <a:t> </a:t>
            </a:r>
            <a:r>
              <a:rPr lang="en-US" sz="3600" dirty="0" err="1"/>
              <a:t>yo'qmi</a:t>
            </a:r>
            <a:r>
              <a:rPr lang="en-US" sz="3600" dirty="0"/>
              <a:t>.</a:t>
            </a:r>
            <a:endParaRPr lang="ru-RU" sz="3600" dirty="0"/>
          </a:p>
          <a:p>
            <a:pPr marL="0" indent="0" algn="ctr">
              <a:buNone/>
            </a:pPr>
            <a:endParaRPr lang="ru-RU" sz="3600" dirty="0"/>
          </a:p>
        </p:txBody>
      </p:sp>
    </p:spTree>
    <p:extLst>
      <p:ext uri="{BB962C8B-B14F-4D97-AF65-F5344CB8AC3E}">
        <p14:creationId xmlns:p14="http://schemas.microsoft.com/office/powerpoint/2010/main" val="1789278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13867"/>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b="1" dirty="0" err="1"/>
              <a:t>Uskunaning</a:t>
            </a:r>
            <a:r>
              <a:rPr lang="en-US" b="1" dirty="0"/>
              <a:t> </a:t>
            </a:r>
            <a:r>
              <a:rPr lang="en-US" b="1" dirty="0" err="1"/>
              <a:t>ishlashini</a:t>
            </a:r>
            <a:r>
              <a:rPr lang="en-US" b="1" dirty="0"/>
              <a:t> </a:t>
            </a:r>
            <a:r>
              <a:rPr lang="en-US" b="1" dirty="0" err="1"/>
              <a:t>o'lchash</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93192" y="2561209"/>
            <a:ext cx="4440847" cy="2369784"/>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buNone/>
            </a:pPr>
            <a:r>
              <a:rPr lang="en-US" dirty="0" err="1"/>
              <a:t>Ishlash</a:t>
            </a:r>
            <a:r>
              <a:rPr lang="en-US" dirty="0"/>
              <a:t> </a:t>
            </a:r>
            <a:r>
              <a:rPr lang="en-US" dirty="0" err="1"/>
              <a:t>mexanizmning</a:t>
            </a:r>
            <a:r>
              <a:rPr lang="en-US" dirty="0"/>
              <a:t> </a:t>
            </a:r>
            <a:r>
              <a:rPr lang="en-US" dirty="0" err="1"/>
              <a:t>tezligiga</a:t>
            </a:r>
            <a:r>
              <a:rPr lang="en-US" dirty="0"/>
              <a:t> </a:t>
            </a:r>
            <a:r>
              <a:rPr lang="en-US" dirty="0" err="1"/>
              <a:t>bog'liq</a:t>
            </a:r>
            <a:r>
              <a:rPr lang="en-US" dirty="0"/>
              <a:t> </a:t>
            </a:r>
            <a:r>
              <a:rPr lang="en-US" dirty="0" err="1"/>
              <a:t>bo’lgan</a:t>
            </a:r>
            <a:r>
              <a:rPr lang="en-US" dirty="0"/>
              <a:t> </a:t>
            </a:r>
            <a:r>
              <a:rPr lang="en-US" dirty="0" err="1"/>
              <a:t>parametrdir</a:t>
            </a:r>
            <a:r>
              <a:rPr lang="en-US" dirty="0"/>
              <a:t>. </a:t>
            </a:r>
            <a:r>
              <a:rPr lang="en-US" dirty="0" err="1"/>
              <a:t>Ushbu</a:t>
            </a:r>
            <a:r>
              <a:rPr lang="en-US" dirty="0"/>
              <a:t> </a:t>
            </a:r>
            <a:r>
              <a:rPr lang="en-US" dirty="0" err="1"/>
              <a:t>tadqiqot</a:t>
            </a:r>
            <a:r>
              <a:rPr lang="en-US" dirty="0"/>
              <a:t> </a:t>
            </a:r>
            <a:r>
              <a:rPr lang="en-US" dirty="0" err="1"/>
              <a:t>sohasida</a:t>
            </a:r>
            <a:r>
              <a:rPr lang="en-US" dirty="0"/>
              <a:t> </a:t>
            </a:r>
            <a:r>
              <a:rPr lang="en-US" dirty="0" err="1"/>
              <a:t>tezlik</a:t>
            </a:r>
            <a:r>
              <a:rPr lang="en-US" dirty="0"/>
              <a:t> </a:t>
            </a:r>
            <a:r>
              <a:rPr lang="en-US" dirty="0" err="1"/>
              <a:t>tufayli</a:t>
            </a:r>
            <a:r>
              <a:rPr lang="en-US" dirty="0"/>
              <a:t> </a:t>
            </a:r>
            <a:r>
              <a:rPr lang="en-US" dirty="0" err="1"/>
              <a:t>ishlashning</a:t>
            </a:r>
            <a:r>
              <a:rPr lang="en-US" dirty="0"/>
              <a:t> </a:t>
            </a:r>
            <a:r>
              <a:rPr lang="en-US" dirty="0" err="1"/>
              <a:t>pasayishi</a:t>
            </a:r>
            <a:r>
              <a:rPr lang="en-US" dirty="0"/>
              <a:t> </a:t>
            </a:r>
            <a:r>
              <a:rPr lang="en-US" dirty="0" err="1"/>
              <a:t>qiziqish</a:t>
            </a:r>
            <a:r>
              <a:rPr lang="en-US" dirty="0"/>
              <a:t> </a:t>
            </a:r>
            <a:r>
              <a:rPr lang="en-US" dirty="0" err="1"/>
              <a:t>uyg'otadi</a:t>
            </a:r>
            <a:r>
              <a:rPr lang="en-US" dirty="0"/>
              <a:t>. </a:t>
            </a:r>
            <a:endParaRPr lang="ru-RU"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2991091803"/>
              </p:ext>
            </p:extLst>
          </p:nvPr>
        </p:nvGraphicFramePr>
        <p:xfrm>
          <a:off x="4321048" y="1493266"/>
          <a:ext cx="7032752" cy="4876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845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152888" cy="1460500"/>
          </a:xfrm>
        </p:spPr>
        <p:style>
          <a:lnRef idx="2">
            <a:schemeClr val="accent1"/>
          </a:lnRef>
          <a:fillRef idx="1">
            <a:schemeClr val="lt1"/>
          </a:fillRef>
          <a:effectRef idx="0">
            <a:schemeClr val="accent1"/>
          </a:effectRef>
          <a:fontRef idx="minor">
            <a:schemeClr val="dk1"/>
          </a:fontRef>
        </p:style>
        <p:txBody>
          <a:bodyPr>
            <a:noAutofit/>
          </a:bodyPr>
          <a:lstStyle/>
          <a:p>
            <a:pPr algn="ctr"/>
            <a:r>
              <a:rPr lang="en-US" sz="3200" dirty="0">
                <a:latin typeface="Times New Roman" panose="02020603050405020304" pitchFamily="18" charset="0"/>
                <a:cs typeface="Times New Roman" panose="02020603050405020304" pitchFamily="18" charset="0"/>
              </a:rPr>
              <a:t>OEE </a:t>
            </a:r>
            <a:r>
              <a:rPr lang="en-US" sz="3200" dirty="0" err="1">
                <a:latin typeface="Times New Roman" panose="02020603050405020304" pitchFamily="18" charset="0"/>
                <a:cs typeface="Times New Roman" panose="02020603050405020304" pitchFamily="18" charset="0"/>
              </a:rPr>
              <a:t>o'lchanishi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mashinani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takomillashtirish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jarayonini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kuzatish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vosita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sifatida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foydalanish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mo'ljallangan</a:t>
            </a:r>
            <a:endParaRPr lang="ru-RU" sz="2400" b="1"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838200" y="1825625"/>
            <a:ext cx="4115229"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dirty="0" err="1">
                <a:latin typeface="Times New Roman" panose="02020603050405020304" pitchFamily="18" charset="0"/>
                <a:ea typeface="Calibri" panose="020F0502020204030204" pitchFamily="34" charset="0"/>
              </a:rPr>
              <a:t>Asosiy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tushunchalar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quyidagilardan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iborat</a:t>
            </a:r>
            <a:endParaRPr lang="ru-RU" dirty="0"/>
          </a:p>
        </p:txBody>
      </p:sp>
      <p:graphicFrame>
        <p:nvGraphicFramePr>
          <p:cNvPr id="7" name="Схема 6"/>
          <p:cNvGraphicFramePr/>
          <p:nvPr>
            <p:extLst>
              <p:ext uri="{D42A27DB-BD31-4B8C-83A1-F6EECF244321}">
                <p14:modId xmlns:p14="http://schemas.microsoft.com/office/powerpoint/2010/main" val="3318126102"/>
              </p:ext>
            </p:extLst>
          </p:nvPr>
        </p:nvGraphicFramePr>
        <p:xfrm>
          <a:off x="838200" y="2194958"/>
          <a:ext cx="10774680" cy="4333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06509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329185"/>
            <a:ext cx="10756392" cy="1152143"/>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buNone/>
            </a:pPr>
            <a:r>
              <a:rPr lang="en-US" dirty="0" err="1">
                <a:latin typeface="Times New Roman" panose="02020603050405020304" pitchFamily="18" charset="0"/>
                <a:cs typeface="Times New Roman" panose="02020603050405020304" pitchFamily="18" charset="0"/>
              </a:rPr>
              <a:t>Odatda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a:t>
            </a:r>
            <a:r>
              <a:rPr lang="en-US" dirty="0">
                <a:latin typeface="Times New Roman" panose="02020603050405020304" pitchFamily="18" charset="0"/>
                <a:cs typeface="Times New Roman" panose="02020603050405020304" pitchFamily="18" charset="0"/>
              </a:rPr>
              <a:t> 2-jadvalda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 C1 × C2 × C3 × C4 × C5 × C6,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yerda</a:t>
            </a:r>
            <a:r>
              <a:rPr lang="en-US" dirty="0">
                <a:latin typeface="Times New Roman" panose="02020603050405020304" pitchFamily="18" charset="0"/>
                <a:cs typeface="Times New Roman" panose="02020603050405020304" pitchFamily="18" charset="0"/>
              </a:rPr>
              <a:t> C1, C2, …, C6 </a:t>
            </a: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ko'rsatkichlari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birinchisidayoq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a:t>
            </a:r>
            <a:r>
              <a:rPr lang="en-US" dirty="0">
                <a:latin typeface="Times New Roman" panose="02020603050405020304" pitchFamily="18" charset="0"/>
                <a:cs typeface="Times New Roman" panose="02020603050405020304" pitchFamily="18" charset="0"/>
              </a:rPr>
              <a:t> 2-jadvalda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aphicFrame>
        <p:nvGraphicFramePr>
          <p:cNvPr id="10" name="Таблица 9"/>
          <p:cNvGraphicFramePr>
            <a:graphicFrameLocks noGrp="1"/>
          </p:cNvGraphicFramePr>
          <p:nvPr>
            <p:extLst>
              <p:ext uri="{D42A27DB-BD31-4B8C-83A1-F6EECF244321}">
                <p14:modId xmlns:p14="http://schemas.microsoft.com/office/powerpoint/2010/main" val="2614567542"/>
              </p:ext>
            </p:extLst>
          </p:nvPr>
        </p:nvGraphicFramePr>
        <p:xfrm>
          <a:off x="2100453" y="2792126"/>
          <a:ext cx="7287388" cy="3507075"/>
        </p:xfrm>
        <a:graphic>
          <a:graphicData uri="http://schemas.openxmlformats.org/drawingml/2006/table">
            <a:tbl>
              <a:tblPr firstRow="1" firstCol="1" bandRow="1"/>
              <a:tblGrid>
                <a:gridCol w="1821652">
                  <a:extLst>
                    <a:ext uri="{9D8B030D-6E8A-4147-A177-3AD203B41FA5}">
                      <a16:colId xmlns:a16="http://schemas.microsoft.com/office/drawing/2014/main" val="305145700"/>
                    </a:ext>
                  </a:extLst>
                </a:gridCol>
                <a:gridCol w="1821652">
                  <a:extLst>
                    <a:ext uri="{9D8B030D-6E8A-4147-A177-3AD203B41FA5}">
                      <a16:colId xmlns:a16="http://schemas.microsoft.com/office/drawing/2014/main" val="3428412296"/>
                    </a:ext>
                  </a:extLst>
                </a:gridCol>
                <a:gridCol w="1821652">
                  <a:extLst>
                    <a:ext uri="{9D8B030D-6E8A-4147-A177-3AD203B41FA5}">
                      <a16:colId xmlns:a16="http://schemas.microsoft.com/office/drawing/2014/main" val="892430878"/>
                    </a:ext>
                  </a:extLst>
                </a:gridCol>
                <a:gridCol w="1822432">
                  <a:extLst>
                    <a:ext uri="{9D8B030D-6E8A-4147-A177-3AD203B41FA5}">
                      <a16:colId xmlns:a16="http://schemas.microsoft.com/office/drawing/2014/main" val="1783954609"/>
                    </a:ext>
                  </a:extLst>
                </a:gridCol>
              </a:tblGrid>
              <a:tr h="584513">
                <a:tc gridSpan="2">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Qism raqami: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Sana: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Qism nomi: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O'zgarish: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2563838716"/>
                  </a:ext>
                </a:extLst>
              </a:tr>
              <a:tr h="1783042">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Jarayon # Tavsifi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jarayonga</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kiradigan</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qismlar</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B.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Nomuvofiq</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mahsulot</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linyada</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qayta</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ishlash</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linyadan</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tashqarida</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qayta</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ishlash</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C: Sifat darajasi: [(A-B)/A]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9951226"/>
                  </a:ext>
                </a:extLst>
              </a:tr>
              <a:tr h="284880">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285944"/>
                  </a:ext>
                </a:extLst>
              </a:tr>
              <a:tr h="284880">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4033530"/>
                  </a:ext>
                </a:extLst>
              </a:tr>
              <a:tr h="284880">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8151534"/>
                  </a:ext>
                </a:extLst>
              </a:tr>
              <a:tr h="284880">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686299"/>
                  </a:ext>
                </a:extLst>
              </a:tr>
            </a:tbl>
          </a:graphicData>
        </a:graphic>
      </p:graphicFrame>
      <p:sp>
        <p:nvSpPr>
          <p:cNvPr id="11" name="Прямоугольник 10"/>
          <p:cNvSpPr/>
          <p:nvPr/>
        </p:nvSpPr>
        <p:spPr>
          <a:xfrm>
            <a:off x="3619504" y="1855541"/>
            <a:ext cx="4766048"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dirty="0">
                <a:latin typeface="Times New Roman" panose="02020603050405020304" pitchFamily="18" charset="0"/>
                <a:ea typeface="Calibri" panose="020F0502020204030204" pitchFamily="34" charset="0"/>
              </a:rPr>
              <a:t>2-jadval.</a:t>
            </a:r>
            <a:r>
              <a:rPr lang="en-US" sz="1400"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Odatda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birinchi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martada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o'tkazish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shakli</a:t>
            </a:r>
            <a:endParaRPr lang="ru-RU" dirty="0"/>
          </a:p>
        </p:txBody>
      </p:sp>
      <p:sp>
        <p:nvSpPr>
          <p:cNvPr id="12" name="AutoShape 2" descr="How to Approach “Right First Time” Artwork and Create Time and Cost  Efficienc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811741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a:ln>
            <a:solidFill>
              <a:srgbClr val="FF0000"/>
            </a:solidFill>
          </a:ln>
        </p:spPr>
        <p:txBody>
          <a:bodyPr>
            <a:normAutofit/>
          </a:bodyPr>
          <a:lstStyle/>
          <a:p>
            <a:r>
              <a:rPr lang="en-US" b="1" dirty="0">
                <a:latin typeface="Times New Roman" panose="02020603050405020304" pitchFamily="18" charset="0"/>
                <a:cs typeface="Times New Roman" panose="02020603050405020304" pitchFamily="18" charset="0"/>
              </a:rPr>
              <a:t>3. OEE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imkoniyatlar</a:t>
            </a:r>
            <a:endParaRPr lang="ru-RU" dirty="0">
              <a:latin typeface="Times New Roman" panose="02020603050405020304" pitchFamily="18" charset="0"/>
              <a:cs typeface="Times New Roman" panose="02020603050405020304" pitchFamily="18" charset="0"/>
            </a:endParaRPr>
          </a:p>
        </p:txBody>
      </p:sp>
      <p:sp>
        <p:nvSpPr>
          <p:cNvPr id="6" name="Загнутый угол 5"/>
          <p:cNvSpPr/>
          <p:nvPr/>
        </p:nvSpPr>
        <p:spPr>
          <a:xfrm>
            <a:off x="838200" y="1836992"/>
            <a:ext cx="5376672" cy="796480"/>
          </a:xfrm>
          <a:prstGeom prst="foldedCorner">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US">
                <a:latin typeface="Times New Roman" panose="02020603050405020304" pitchFamily="18" charset="0"/>
                <a:cs typeface="Times New Roman" panose="02020603050405020304" pitchFamily="18" charset="0"/>
              </a:rPr>
              <a:t>Ishonch hosil qilish uchun OEE - bu jarayon vositasi</a:t>
            </a:r>
            <a:endParaRPr lang="ru-RU">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38200" y="2779776"/>
            <a:ext cx="5376672" cy="304698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2400" dirty="0" err="1">
                <a:latin typeface="Times New Roman" panose="02020603050405020304" pitchFamily="18" charset="0"/>
                <a:ea typeface="Calibri" panose="020F0502020204030204" pitchFamily="34" charset="0"/>
                <a:cs typeface="Times New Roman" panose="02020603050405020304" pitchFamily="18" charset="0"/>
              </a:rPr>
              <a:t>Yuqorida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aytib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o'tilganidek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texnik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to'xtab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sozlashlar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tufayli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uzoq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muddatda</a:t>
            </a:r>
            <a:r>
              <a:rPr lang="en-US" sz="2400" dirty="0">
                <a:latin typeface="Times New Roman" panose="02020603050405020304" pitchFamily="18" charset="0"/>
                <a:ea typeface="Calibri" panose="020F0502020204030204" pitchFamily="34" charset="0"/>
                <a:cs typeface="Times New Roman" panose="02020603050405020304" pitchFamily="18" charset="0"/>
              </a:rPr>
              <a:t> 100%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samaradorlikka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erishish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emas</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Qo'llanma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shundan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iboratki</a:t>
            </a:r>
            <a:r>
              <a:rPr lang="en-US" sz="2400" dirty="0">
                <a:latin typeface="Times New Roman" panose="02020603050405020304" pitchFamily="18" charset="0"/>
                <a:ea typeface="Calibri" panose="020F0502020204030204" pitchFamily="34" charset="0"/>
                <a:cs typeface="Times New Roman" panose="02020603050405020304" pitchFamily="18" charset="0"/>
              </a:rPr>
              <a:t>, 85%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an'anaviy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mashinalar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haqiqiy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jahon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miqyosidagi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qiymatdir</a:t>
            </a:r>
            <a:r>
              <a:rPr lang="en-US" sz="2400" dirty="0">
                <a:latin typeface="Times New Roman" panose="02020603050405020304" pitchFamily="18" charset="0"/>
                <a:ea typeface="Calibri" panose="020F0502020204030204" pitchFamily="34" charset="0"/>
                <a:cs typeface="Times New Roman" panose="02020603050405020304" pitchFamily="18" charset="0"/>
              </a:rPr>
              <a:t> (1-jadvalga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qarang</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graphicFrame>
        <p:nvGraphicFramePr>
          <p:cNvPr id="11" name="Таблица 10"/>
          <p:cNvGraphicFramePr>
            <a:graphicFrameLocks noGrp="1"/>
          </p:cNvGraphicFramePr>
          <p:nvPr>
            <p:extLst>
              <p:ext uri="{D42A27DB-BD31-4B8C-83A1-F6EECF244321}">
                <p14:modId xmlns:p14="http://schemas.microsoft.com/office/powerpoint/2010/main" val="2268590514"/>
              </p:ext>
            </p:extLst>
          </p:nvPr>
        </p:nvGraphicFramePr>
        <p:xfrm>
          <a:off x="7258635" y="1818450"/>
          <a:ext cx="4244517" cy="4495173"/>
        </p:xfrm>
        <a:graphic>
          <a:graphicData uri="http://schemas.openxmlformats.org/drawingml/2006/table">
            <a:tbl>
              <a:tblPr firstRow="1" firstCol="1" bandRow="1"/>
              <a:tblGrid>
                <a:gridCol w="2122032">
                  <a:extLst>
                    <a:ext uri="{9D8B030D-6E8A-4147-A177-3AD203B41FA5}">
                      <a16:colId xmlns:a16="http://schemas.microsoft.com/office/drawing/2014/main" val="3876841812"/>
                    </a:ext>
                  </a:extLst>
                </a:gridCol>
                <a:gridCol w="2122485">
                  <a:extLst>
                    <a:ext uri="{9D8B030D-6E8A-4147-A177-3AD203B41FA5}">
                      <a16:colId xmlns:a16="http://schemas.microsoft.com/office/drawing/2014/main" val="2614060650"/>
                    </a:ext>
                  </a:extLst>
                </a:gridCol>
              </a:tblGrid>
              <a:tr h="106130">
                <a:tc gridSpan="2">
                  <a:txBody>
                    <a:bodyPr/>
                    <a:lstStyle/>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Uskunaning umumiy samaradorligi (OEE)</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575731905"/>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Uskuna identifikatori: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Sana:</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1957158"/>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Qism identifikatori:</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ru-RU" sz="700">
                          <a:effectLst/>
                          <a:latin typeface="Times New Roman" panose="02020603050405020304" pitchFamily="18" charset="0"/>
                          <a:ea typeface="Calibri" panose="020F0502020204030204" pitchFamily="34" charset="0"/>
                          <a:cs typeface="Times New Roman" panose="02020603050405020304" pitchFamily="18" charset="0"/>
                        </a:rPr>
                        <a:t>O'zgartirish</a:t>
                      </a:r>
                      <a:r>
                        <a:rPr lang="en-GB" sz="700">
                          <a:effectLst/>
                          <a:latin typeface="Times New Roman" panose="02020603050405020304" pitchFamily="18" charset="0"/>
                          <a:ea typeface="Calibri" panose="020F0502020204030204" pitchFamily="34" charset="0"/>
                          <a:cs typeface="Times New Roman" panose="02020603050405020304" pitchFamily="18" charset="0"/>
                        </a:rPr>
                        <a:t>:</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42916280"/>
                  </a:ext>
                </a:extLst>
              </a:tr>
              <a:tr h="106130">
                <a:tc gridSpan="2">
                  <a:txBody>
                    <a:bodyPr/>
                    <a:lstStyle/>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Uskunaning mavjudligi:</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346876849"/>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A. Jami mavjud vaqt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daqiqalari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38869180"/>
                  </a:ext>
                </a:extLst>
              </a:tr>
              <a:tr h="318391">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B. Rejalashtirilgan ishlamay qolish vaqti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daqiqalar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490381"/>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C. Rejali mavjud ishlash vaqti (A-B)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daqiqa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5681879"/>
                  </a:ext>
                </a:extLst>
              </a:tr>
              <a:tr h="318391">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D.Rejadan tashqari ishlamay qolish vaqti (to'xtab qolish haqidagi hisobotlardan)</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2991719"/>
                  </a:ext>
                </a:extLst>
              </a:tr>
              <a:tr h="318391">
                <a:tc gridSpan="2">
                  <a:txBody>
                    <a:bodyPr/>
                    <a:lstStyle/>
                    <a:p>
                      <a:pPr marL="342900" lvl="0" indent="-342900">
                        <a:lnSpc>
                          <a:spcPct val="107000"/>
                        </a:lnSpc>
                        <a:spcAft>
                          <a:spcPts val="0"/>
                        </a:spcAft>
                        <a:buFont typeface="Symbol" panose="05050102010706020507" pitchFamily="18" charset="2"/>
                        <a:buChar char=""/>
                      </a:pPr>
                      <a:r>
                        <a:rPr lang="en-US" sz="700">
                          <a:effectLst/>
                          <a:latin typeface="Times New Roman" panose="02020603050405020304" pitchFamily="18" charset="0"/>
                          <a:ea typeface="Calibri" panose="020F0502020204030204" pitchFamily="34" charset="0"/>
                          <a:cs typeface="Times New Roman" panose="02020603050405020304" pitchFamily="18" charset="0"/>
                        </a:rPr>
                        <a:t>buzilishlar ______ jami daqiqalar ______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US" sz="700">
                          <a:effectLst/>
                          <a:latin typeface="Times New Roman" panose="02020603050405020304" pitchFamily="18" charset="0"/>
                          <a:ea typeface="Calibri" panose="020F0502020204030204" pitchFamily="34" charset="0"/>
                          <a:cs typeface="Times New Roman" panose="02020603050405020304" pitchFamily="18" charset="0"/>
                        </a:rPr>
                        <a:t>o'rnatish va sozlash ____________ jami daqiqalar ______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US" sz="700">
                          <a:effectLst/>
                          <a:latin typeface="Times New Roman" panose="02020603050405020304" pitchFamily="18" charset="0"/>
                          <a:ea typeface="Calibri" panose="020F0502020204030204" pitchFamily="34" charset="0"/>
                          <a:cs typeface="Times New Roman" panose="02020603050405020304" pitchFamily="18" charset="0"/>
                        </a:rPr>
                        <a:t>kichik buzilishlar ___________ jami daqiqalar ______ = _____ minutlar</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3938160188"/>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E. Ishlash vaqti (C-D)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______ daqiqa</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9014400"/>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F. Uskunaning mavjudligi (E/C)x100)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________% [90%]</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79006457"/>
                  </a:ext>
                </a:extLst>
              </a:tr>
              <a:tr h="212260">
                <a:tc gridSpan="2">
                  <a:txBody>
                    <a:bodyPr/>
                    <a:lstStyle/>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Ishlash samaradorligi:</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499757302"/>
                  </a:ext>
                </a:extLst>
              </a:tr>
              <a:tr h="318391">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G. Jami qismlar ishlaydi (yaxshi + yomon)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______ qismlar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0139066"/>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H.Ideal sikl vaqti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________ minut/qism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3272294"/>
                  </a:ext>
                </a:extLst>
              </a:tr>
              <a:tr h="21226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I. Ishlash samaradorligi (HxG)x100)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________% [95%]</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4826123"/>
                  </a:ext>
                </a:extLst>
              </a:tr>
              <a:tr h="212260">
                <a:tc gridSpan="2">
                  <a:txBody>
                    <a:bodyPr/>
                    <a:lstStyle/>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Sifat darajasi:</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3927671262"/>
                  </a:ext>
                </a:extLst>
              </a:tr>
              <a:tr h="318391">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J.Jami nuqsonlar (qayta ishlash + nomuvofiq mahsulot)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______ qismlar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2766311"/>
                  </a:ext>
                </a:extLst>
              </a:tr>
              <a:tr h="106130">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K.Sifat darajasi [(G-J)/G]x 100)</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700">
                          <a:effectLst/>
                          <a:latin typeface="Times New Roman" panose="02020603050405020304" pitchFamily="18" charset="0"/>
                          <a:ea typeface="Calibri" panose="020F0502020204030204" pitchFamily="34" charset="0"/>
                          <a:cs typeface="Times New Roman" panose="02020603050405020304" pitchFamily="18" charset="0"/>
                        </a:rPr>
                        <a:t>________% [99%]</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5841260"/>
                  </a:ext>
                </a:extLst>
              </a:tr>
              <a:tr h="212260">
                <a:tc gridSpan="2">
                  <a:txBody>
                    <a:bodyPr/>
                    <a:lstStyle/>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Uskunaning umumiy samaradorligi:</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7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524820076"/>
                  </a:ext>
                </a:extLst>
              </a:tr>
              <a:tr h="106130">
                <a:tc gridSpan="2">
                  <a:txBody>
                    <a:bodyPr/>
                    <a:lstStyle/>
                    <a:p>
                      <a:pPr>
                        <a:lnSpc>
                          <a:spcPct val="107000"/>
                        </a:lnSpc>
                        <a:spcAft>
                          <a:spcPts val="0"/>
                        </a:spcAft>
                      </a:pPr>
                      <a:r>
                        <a:rPr lang="en-US" sz="700" dirty="0">
                          <a:effectLst/>
                          <a:latin typeface="Times New Roman" panose="02020603050405020304" pitchFamily="18" charset="0"/>
                          <a:ea typeface="Calibri" panose="020F0502020204030204" pitchFamily="34" charset="0"/>
                          <a:cs typeface="Times New Roman" panose="02020603050405020304" pitchFamily="18" charset="0"/>
                        </a:rPr>
                        <a:t>(F x I x K) x 100________% [85%]</a:t>
                      </a:r>
                      <a:endParaRPr lang="ru-RU" sz="500" dirty="0">
                        <a:effectLst/>
                        <a:latin typeface="Calibri" panose="020F0502020204030204" pitchFamily="34" charset="0"/>
                        <a:ea typeface="Calibri" panose="020F0502020204030204" pitchFamily="34" charset="0"/>
                        <a:cs typeface="Times New Roman" panose="02020603050405020304" pitchFamily="18" charset="0"/>
                      </a:endParaRPr>
                    </a:p>
                  </a:txBody>
                  <a:tcPr marL="31883" marR="318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974500581"/>
                  </a:ext>
                </a:extLst>
              </a:tr>
            </a:tbl>
          </a:graphicData>
        </a:graphic>
      </p:graphicFrame>
    </p:spTree>
    <p:extLst>
      <p:ext uri="{BB962C8B-B14F-4D97-AF65-F5344CB8AC3E}">
        <p14:creationId xmlns:p14="http://schemas.microsoft.com/office/powerpoint/2010/main" val="41058363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344297"/>
            <a:ext cx="9476232" cy="1191895"/>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n-US" dirty="0" err="1"/>
              <a:t>Hozirgi</a:t>
            </a:r>
            <a:r>
              <a:rPr lang="en-US" dirty="0"/>
              <a:t> </a:t>
            </a:r>
            <a:r>
              <a:rPr lang="en-US" dirty="0" err="1"/>
              <a:t>kunda</a:t>
            </a:r>
            <a:r>
              <a:rPr lang="en-US" dirty="0"/>
              <a:t> </a:t>
            </a:r>
            <a:r>
              <a:rPr lang="en-US" dirty="0" err="1"/>
              <a:t>avtomobilsozlik</a:t>
            </a:r>
            <a:r>
              <a:rPr lang="en-US" dirty="0"/>
              <a:t> </a:t>
            </a:r>
            <a:r>
              <a:rPr lang="en-US" dirty="0" err="1"/>
              <a:t>uskunalari</a:t>
            </a:r>
            <a:r>
              <a:rPr lang="en-US" dirty="0"/>
              <a:t> </a:t>
            </a:r>
            <a:r>
              <a:rPr lang="en-US" dirty="0" err="1"/>
              <a:t>odatda</a:t>
            </a:r>
            <a:r>
              <a:rPr lang="en-US" dirty="0"/>
              <a:t> </a:t>
            </a:r>
            <a:r>
              <a:rPr lang="en-US" dirty="0" err="1"/>
              <a:t>robotlashtirilgan</a:t>
            </a:r>
            <a:r>
              <a:rPr lang="en-US" dirty="0"/>
              <a:t> </a:t>
            </a:r>
            <a:r>
              <a:rPr lang="en-US" dirty="0" err="1"/>
              <a:t>xollarda</a:t>
            </a:r>
            <a:r>
              <a:rPr lang="en-US" dirty="0"/>
              <a:t> 90% </a:t>
            </a:r>
            <a:r>
              <a:rPr lang="en-US" dirty="0" err="1"/>
              <a:t>dan</a:t>
            </a:r>
            <a:r>
              <a:rPr lang="en-US" dirty="0"/>
              <a:t> </a:t>
            </a:r>
            <a:r>
              <a:rPr lang="en-US" dirty="0" err="1"/>
              <a:t>ortiq</a:t>
            </a:r>
            <a:r>
              <a:rPr lang="en-US" dirty="0"/>
              <a:t> </a:t>
            </a:r>
            <a:r>
              <a:rPr lang="en-US" dirty="0" err="1"/>
              <a:t>ishlaydi</a:t>
            </a:r>
            <a:r>
              <a:rPr lang="en-US" dirty="0"/>
              <a:t>. </a:t>
            </a:r>
            <a:r>
              <a:rPr lang="en-US" dirty="0" err="1"/>
              <a:t>Boshqa</a:t>
            </a:r>
            <a:r>
              <a:rPr lang="en-US" dirty="0"/>
              <a:t> </a:t>
            </a:r>
            <a:r>
              <a:rPr lang="en-US" dirty="0" err="1"/>
              <a:t>tomondan</a:t>
            </a:r>
            <a:r>
              <a:rPr lang="en-US" dirty="0"/>
              <a:t>, </a:t>
            </a:r>
            <a:r>
              <a:rPr lang="en-US" dirty="0" err="1"/>
              <a:t>odatdagi</a:t>
            </a:r>
            <a:r>
              <a:rPr lang="en-US" dirty="0"/>
              <a:t> </a:t>
            </a:r>
            <a:r>
              <a:rPr lang="en-US" dirty="0" err="1"/>
              <a:t>asbob-uskunalar</a:t>
            </a:r>
            <a:r>
              <a:rPr lang="en-US" dirty="0"/>
              <a:t> 45% da </a:t>
            </a:r>
            <a:r>
              <a:rPr lang="en-US" dirty="0" err="1"/>
              <a:t>bo'lishi</a:t>
            </a:r>
            <a:r>
              <a:rPr lang="en-US" dirty="0"/>
              <a:t> </a:t>
            </a:r>
            <a:r>
              <a:rPr lang="en-US" dirty="0" err="1"/>
              <a:t>mumkin</a:t>
            </a:r>
            <a:endParaRPr lang="ru-RU" dirty="0"/>
          </a:p>
        </p:txBody>
      </p:sp>
      <p:grpSp>
        <p:nvGrpSpPr>
          <p:cNvPr id="26" name="Группа 25"/>
          <p:cNvGrpSpPr/>
          <p:nvPr/>
        </p:nvGrpSpPr>
        <p:grpSpPr>
          <a:xfrm>
            <a:off x="5980176" y="2231136"/>
            <a:ext cx="5931756" cy="3662787"/>
            <a:chOff x="5961888" y="1615114"/>
            <a:chExt cx="5931756" cy="3662787"/>
          </a:xfrm>
        </p:grpSpPr>
        <p:sp>
          <p:nvSpPr>
            <p:cNvPr id="8" name="Прямоугольник 7"/>
            <p:cNvSpPr/>
            <p:nvPr/>
          </p:nvSpPr>
          <p:spPr>
            <a:xfrm>
              <a:off x="6567183" y="1615114"/>
              <a:ext cx="4935967"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dirty="0">
                  <a:latin typeface="Times New Roman" panose="02020603050405020304" pitchFamily="18" charset="0"/>
                  <a:ea typeface="Calibri" panose="020F0502020204030204" pitchFamily="34" charset="0"/>
                </a:rPr>
                <a:t>3-jadval.</a:t>
              </a:r>
              <a:r>
                <a:rPr lang="en-US" sz="1400"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Birinchisida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sifatli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bajarish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shakli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misol</a:t>
              </a:r>
              <a:r>
                <a:rPr lang="en-US" dirty="0">
                  <a:latin typeface="Times New Roman" panose="02020603050405020304" pitchFamily="18" charset="0"/>
                  <a:ea typeface="Calibri" panose="020F0502020204030204" pitchFamily="34" charset="0"/>
                </a:rPr>
                <a:t>).</a:t>
              </a:r>
              <a:endParaRPr lang="ru-RU" dirty="0"/>
            </a:p>
          </p:txBody>
        </p:sp>
        <p:pic>
          <p:nvPicPr>
            <p:cNvPr id="23" name="Рисунок 22"/>
            <p:cNvPicPr>
              <a:picLocks noChangeAspect="1"/>
            </p:cNvPicPr>
            <p:nvPr/>
          </p:nvPicPr>
          <p:blipFill>
            <a:blip r:embed="rId2"/>
            <a:stretch>
              <a:fillRect/>
            </a:stretch>
          </p:blipFill>
          <p:spPr>
            <a:xfrm>
              <a:off x="5961888" y="2231136"/>
              <a:ext cx="5931756" cy="3046765"/>
            </a:xfrm>
            <a:prstGeom prst="rect">
              <a:avLst/>
            </a:prstGeom>
          </p:spPr>
        </p:pic>
      </p:grpSp>
      <p:grpSp>
        <p:nvGrpSpPr>
          <p:cNvPr id="25" name="Группа 24"/>
          <p:cNvGrpSpPr/>
          <p:nvPr/>
        </p:nvGrpSpPr>
        <p:grpSpPr>
          <a:xfrm>
            <a:off x="566064" y="2231136"/>
            <a:ext cx="4996146" cy="3731824"/>
            <a:chOff x="566064" y="2231136"/>
            <a:chExt cx="4996146" cy="3731824"/>
          </a:xfrm>
        </p:grpSpPr>
        <p:pic>
          <p:nvPicPr>
            <p:cNvPr id="22" name="Рисунок 21"/>
            <p:cNvPicPr>
              <a:picLocks noChangeAspect="1"/>
            </p:cNvPicPr>
            <p:nvPr/>
          </p:nvPicPr>
          <p:blipFill>
            <a:blip r:embed="rId3"/>
            <a:stretch>
              <a:fillRect/>
            </a:stretch>
          </p:blipFill>
          <p:spPr>
            <a:xfrm>
              <a:off x="566064" y="2231136"/>
              <a:ext cx="4996146" cy="2871216"/>
            </a:xfrm>
            <a:prstGeom prst="rect">
              <a:avLst/>
            </a:prstGeom>
          </p:spPr>
        </p:pic>
        <p:sp>
          <p:nvSpPr>
            <p:cNvPr id="24" name="Прямоугольник 23"/>
            <p:cNvSpPr/>
            <p:nvPr/>
          </p:nvSpPr>
          <p:spPr>
            <a:xfrm>
              <a:off x="566064" y="5277901"/>
              <a:ext cx="4737456" cy="685059"/>
            </a:xfrm>
            <a:prstGeom prst="rect">
              <a:avLst/>
            </a:prstGeom>
          </p:spPr>
          <p:txBody>
            <a:bodyPr wrap="square">
              <a:spAutoFit/>
            </a:bodyPr>
            <a:lstStyle/>
            <a:p>
              <a:pPr algn="just">
                <a:lnSpc>
                  <a:spcPct val="107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1-rasm. </a:t>
              </a:r>
              <a:r>
                <a:rPr lang="en-US" dirty="0" err="1">
                  <a:latin typeface="Times New Roman" panose="02020603050405020304" pitchFamily="18" charset="0"/>
                  <a:ea typeface="Calibri" panose="020F0502020204030204" pitchFamily="34" charset="0"/>
                  <a:cs typeface="Times New Roman" panose="02020603050405020304" pitchFamily="18" charset="0"/>
                </a:rPr>
                <a:t>Unumdorlik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samaradorlik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samaradorligi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bog'liqlik</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0899152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964147" y="464558"/>
            <a:ext cx="6727098" cy="523220"/>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sz="2800" b="1" dirty="0" err="1">
                <a:latin typeface="Times New Roman" panose="02020603050405020304" pitchFamily="18" charset="0"/>
                <a:ea typeface="Calibri" panose="020F0502020204030204" pitchFamily="34" charset="0"/>
              </a:rPr>
              <a:t>Avtomobil</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sanoatida</a:t>
            </a:r>
            <a:r>
              <a:rPr lang="en-US" sz="2800" b="1" dirty="0">
                <a:latin typeface="Times New Roman" panose="02020603050405020304" pitchFamily="18" charset="0"/>
                <a:ea typeface="Calibri" panose="020F0502020204030204" pitchFamily="34" charset="0"/>
              </a:rPr>
              <a:t> OEE </a:t>
            </a:r>
            <a:r>
              <a:rPr lang="en-US" sz="2800" b="1" dirty="0" err="1">
                <a:latin typeface="Times New Roman" panose="02020603050405020304" pitchFamily="18" charset="0"/>
                <a:ea typeface="Calibri" panose="020F0502020204030204" pitchFamily="34" charset="0"/>
              </a:rPr>
              <a:t>dan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foydalanish</a:t>
            </a:r>
            <a:endParaRPr lang="ru-RU" sz="2800" dirty="0"/>
          </a:p>
        </p:txBody>
      </p:sp>
      <p:sp>
        <p:nvSpPr>
          <p:cNvPr id="7" name="Прямоугольник 6"/>
          <p:cNvSpPr/>
          <p:nvPr/>
        </p:nvSpPr>
        <p:spPr>
          <a:xfrm>
            <a:off x="739648" y="1563678"/>
            <a:ext cx="10375392" cy="132343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spcAft>
                <a:spcPts val="0"/>
              </a:spcAft>
              <a:tabLst>
                <a:tab pos="2637155" algn="ctr"/>
                <a:tab pos="5274310" algn="r"/>
              </a:tabLst>
            </a:pP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z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DSt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IATF</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16949:201</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9</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Menejmenti</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Tizim</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lar</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Avtomobilsozlik</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sanoati va unga butlovchi q</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ism</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lar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chi</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qaruvchi tashkilotlar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sifat menejment tizimi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talablar</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i</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Xal</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q</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aro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avtomobilsozlik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sifat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menejmenti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tizimi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standartining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8.5.1.5 </a:t>
            </a:r>
            <a:r>
              <a:rPr lang="en-US" sz="2000" b="1" dirty="0" err="1">
                <a:latin typeface="Times New Roman" panose="02020603050405020304" pitchFamily="18" charset="0"/>
                <a:cs typeface="Times New Roman" panose="02020603050405020304" pitchFamily="18" charset="0"/>
              </a:rPr>
              <a:t>bandida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Ishlab</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chiqarishga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umumiy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texnik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xizmat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ko‘rsatishga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qo’yilgan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talablar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yoritilgan</a:t>
            </a:r>
            <a:r>
              <a:rPr lang="en-US" sz="2000" b="1"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597408" y="3745749"/>
            <a:ext cx="10375392"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dirty="0">
                <a:latin typeface="Times New Roman" panose="02020603050405020304" pitchFamily="18" charset="0"/>
                <a:ea typeface="Times New Roman" panose="02020603050405020304" pitchFamily="18" charset="0"/>
              </a:rPr>
              <a:t>f</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texnik</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xizmat</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ko‘rsatish</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doirasida</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hujjatlashtirilgan</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maqsadlar</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masalan</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OEE (Overall Equipment Effectiveness) texnologik vositalarni umumiy </a:t>
            </a:r>
            <a:r>
              <a:rPr lang="ru-RU" dirty="0" err="1">
                <a:latin typeface="Times New Roman" panose="02020603050405020304" pitchFamily="18" charset="0"/>
                <a:ea typeface="Times New Roman" panose="02020603050405020304" pitchFamily="18" charset="0"/>
              </a:rPr>
              <a:t>samaradorligi</a:t>
            </a:r>
            <a:r>
              <a:rPr lang="uz-Cyrl-UZ" dirty="0">
                <a:latin typeface="Times New Roman" panose="02020603050405020304" pitchFamily="18" charset="0"/>
                <a:ea typeface="Times New Roman" panose="02020603050405020304" pitchFamily="18" charset="0"/>
              </a:rPr>
              <a:t>; MTBF (Mean Time Between Failure) o‘rtacha to‘xtovsiz ishlash vaqti, -MTTR (Mean Time To Repair) ta’mirlashgacha o‘rtacha ishlash vaqti va TO (texnik ko‘rikdan o‘tkazish) profilaktkasiga muvofiq ko‘rsatkichlar. Texnik xizmat ko‘rsatish doirasida  maqsadlarga erishilganlik ko‘rsatkichlari Yuqori rahbariyat tomonidan tahlilga kirish natijalari bo‘lishi lozim </a:t>
            </a:r>
            <a:endParaRPr lang="ru-RU" dirty="0"/>
          </a:p>
        </p:txBody>
      </p:sp>
    </p:spTree>
    <p:extLst>
      <p:ext uri="{BB962C8B-B14F-4D97-AF65-F5344CB8AC3E}">
        <p14:creationId xmlns:p14="http://schemas.microsoft.com/office/powerpoint/2010/main" val="3169325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2400" dirty="0" err="1">
                <a:latin typeface="Times New Roman" panose="02020603050405020304" pitchFamily="18" charset="0"/>
                <a:cs typeface="Times New Roman" panose="02020603050405020304" pitchFamily="18" charset="0"/>
              </a:rPr>
              <a:t>Avtomobil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dunyosida</a:t>
            </a:r>
            <a:r>
              <a:rPr lang="en-US" sz="2400" dirty="0">
                <a:latin typeface="Times New Roman" panose="02020603050405020304" pitchFamily="18" charset="0"/>
                <a:cs typeface="Times New Roman" panose="02020603050405020304" pitchFamily="18" charset="0"/>
              </a:rPr>
              <a:t> OEE </a:t>
            </a:r>
            <a:r>
              <a:rPr lang="en-US" sz="2400" dirty="0" err="1">
                <a:latin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tekshirish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manba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qadar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boshlanadigan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yondashuvni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u PPAP </a:t>
            </a:r>
            <a:r>
              <a:rPr lang="en-US" sz="2400" dirty="0" err="1">
                <a:latin typeface="Times New Roman" panose="02020603050405020304" pitchFamily="18" charset="0"/>
                <a:cs typeface="Times New Roman" panose="02020603050405020304" pitchFamily="18" charset="0"/>
              </a:rPr>
              <a:t>bosqichiga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nisbatan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endParaRPr lang="ru-RU" sz="2400" dirty="0">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2926990541"/>
              </p:ext>
            </p:extLst>
          </p:nvPr>
        </p:nvGraphicFramePr>
        <p:xfrm>
          <a:off x="2032000" y="1690688"/>
          <a:ext cx="8264144" cy="4447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7316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09277" y="306332"/>
            <a:ext cx="10299192" cy="713232"/>
          </a:xfrm>
        </p:spPr>
        <p:style>
          <a:lnRef idx="2">
            <a:schemeClr val="accent1"/>
          </a:lnRef>
          <a:fillRef idx="1">
            <a:schemeClr val="lt1"/>
          </a:fillRef>
          <a:effectRef idx="0">
            <a:schemeClr val="accent1"/>
          </a:effectRef>
          <a:fontRef idx="minor">
            <a:schemeClr val="dk1"/>
          </a:fontRef>
        </p:style>
        <p:txBody>
          <a:bodyPr>
            <a:noAutofit/>
          </a:bodyPr>
          <a:lstStyle/>
          <a:p>
            <a:pPr algn="ctr"/>
            <a:r>
              <a:rPr lang="en-US" sz="2800" dirty="0">
                <a:latin typeface="Times New Roman" panose="02020603050405020304" pitchFamily="18" charset="0"/>
                <a:cs typeface="Times New Roman" panose="02020603050405020304" pitchFamily="18" charset="0"/>
              </a:rPr>
              <a:t>OEE - IMKONIYAT (I), NATIYJAVIYLIK (N)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SIFAT </a:t>
            </a:r>
            <a:r>
              <a:rPr lang="en-US" sz="2800" dirty="0" err="1">
                <a:latin typeface="Times New Roman" panose="02020603050405020304" pitchFamily="18" charset="0"/>
                <a:cs typeface="Times New Roman" panose="02020603050405020304" pitchFamily="18" charset="0"/>
              </a:rPr>
              <a:t>darajasi</a:t>
            </a:r>
            <a:r>
              <a:rPr lang="en-US" sz="2800" dirty="0">
                <a:latin typeface="Times New Roman" panose="02020603050405020304" pitchFamily="18" charset="0"/>
                <a:cs typeface="Times New Roman" panose="02020603050405020304" pitchFamily="18" charset="0"/>
              </a:rPr>
              <a:t> (S) </a:t>
            </a:r>
            <a:r>
              <a:rPr lang="en-US" sz="2800" dirty="0" err="1">
                <a:latin typeface="Times New Roman" panose="02020603050405020304" pitchFamily="18" charset="0"/>
                <a:cs typeface="Times New Roman" panose="02020603050405020304" pitchFamily="18" charset="0"/>
              </a:rPr>
              <a:t>mahsulidir</a:t>
            </a:r>
            <a:r>
              <a:rPr lang="en-US"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38201" y="1332700"/>
            <a:ext cx="6092952" cy="61927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07000"/>
              </a:lnSpc>
              <a:spcAft>
                <a:spcPts val="0"/>
              </a:spcAft>
            </a:pPr>
            <a:r>
              <a:rPr lang="en-US" sz="3200" dirty="0">
                <a:latin typeface="Times New Roman" panose="02020603050405020304" pitchFamily="18" charset="0"/>
                <a:ea typeface="Calibri" panose="020F0502020204030204" pitchFamily="34" charset="0"/>
                <a:cs typeface="Times New Roman" panose="02020603050405020304" pitchFamily="18" charset="0"/>
              </a:rPr>
              <a:t>I, N </a:t>
            </a:r>
            <a:r>
              <a:rPr lang="en-US" sz="3200"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dirty="0">
                <a:latin typeface="Times New Roman" panose="02020603050405020304" pitchFamily="18" charset="0"/>
                <a:ea typeface="Calibri" panose="020F0502020204030204" pitchFamily="34" charset="0"/>
                <a:cs typeface="Times New Roman" panose="02020603050405020304" pitchFamily="18" charset="0"/>
              </a:rPr>
              <a:t> S </a:t>
            </a:r>
            <a:r>
              <a:rPr lang="en-US" sz="3200" dirty="0" err="1">
                <a:latin typeface="Times New Roman" panose="02020603050405020304" pitchFamily="18" charset="0"/>
                <a:ea typeface="Calibri" panose="020F0502020204030204" pitchFamily="34" charset="0"/>
                <a:cs typeface="Times New Roman" panose="02020603050405020304" pitchFamily="18" charset="0"/>
              </a:rPr>
              <a:t>formulalari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quyidagilardir</a:t>
            </a:r>
            <a:r>
              <a:rPr lang="en-US" sz="32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Прямоугольник 5"/>
              <p:cNvSpPr/>
              <p:nvPr/>
            </p:nvSpPr>
            <p:spPr>
              <a:xfrm>
                <a:off x="838200" y="2437174"/>
                <a:ext cx="4337304" cy="730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a:rPr lang="ru-RU" sz="2000" i="1">
                          <a:latin typeface="Cambria Math" panose="02040503050406030204" pitchFamily="18" charset="0"/>
                        </a:rPr>
                        <m:t>𝐼</m:t>
                      </m:r>
                      <m:r>
                        <a:rPr lang="ru-RU" sz="2000" i="0">
                          <a:latin typeface="Cambria Math" panose="02040503050406030204" pitchFamily="18" charset="0"/>
                        </a:rPr>
                        <m:t>=</m:t>
                      </m:r>
                      <m:f>
                        <m:fPr>
                          <m:ctrlPr>
                            <a:rPr lang="ru-RU" sz="2000" i="1">
                              <a:latin typeface="Cambria Math" panose="02040503050406030204" pitchFamily="18" charset="0"/>
                            </a:rPr>
                          </m:ctrlPr>
                        </m:fPr>
                        <m:num>
                          <m:r>
                            <m:rPr>
                              <m:sty m:val="p"/>
                            </m:rPr>
                            <a:rPr lang="ru-RU" sz="2000" i="0">
                              <a:latin typeface="Cambria Math" panose="02040503050406030204" pitchFamily="18" charset="0"/>
                            </a:rPr>
                            <m:t>Haqiqiy</m:t>
                          </m:r>
                          <m:r>
                            <a:rPr lang="ru-RU" sz="2000" i="0">
                              <a:latin typeface="Cambria Math" panose="02040503050406030204" pitchFamily="18" charset="0"/>
                            </a:rPr>
                            <m:t> </m:t>
                          </m:r>
                          <m:r>
                            <m:rPr>
                              <m:sty m:val="p"/>
                            </m:rPr>
                            <a:rPr lang="ru-RU" sz="2000" i="0">
                              <a:latin typeface="Cambria Math" panose="02040503050406030204" pitchFamily="18" charset="0"/>
                            </a:rPr>
                            <m:t>ishlash</m:t>
                          </m:r>
                          <m:r>
                            <a:rPr lang="ru-RU" sz="2000" i="0">
                              <a:latin typeface="Cambria Math" panose="02040503050406030204" pitchFamily="18" charset="0"/>
                            </a:rPr>
                            <m:t> </m:t>
                          </m:r>
                          <m:r>
                            <m:rPr>
                              <m:sty m:val="p"/>
                            </m:rPr>
                            <a:rPr lang="ru-RU" sz="2000" i="0">
                              <a:latin typeface="Cambria Math" panose="02040503050406030204" pitchFamily="18" charset="0"/>
                            </a:rPr>
                            <m:t>vaqti</m:t>
                          </m:r>
                          <m:r>
                            <a:rPr lang="ru-RU" sz="2000" i="0">
                              <a:latin typeface="Cambria Math" panose="02040503050406030204" pitchFamily="18" charset="0"/>
                            </a:rPr>
                            <m:t>.</m:t>
                          </m:r>
                        </m:num>
                        <m:den>
                          <m:r>
                            <m:rPr>
                              <m:sty m:val="p"/>
                            </m:rPr>
                            <a:rPr lang="ru-RU" sz="2000" i="0">
                              <a:latin typeface="Cambria Math" panose="02040503050406030204" pitchFamily="18" charset="0"/>
                            </a:rPr>
                            <m:t>Rejadagi</m:t>
                          </m:r>
                          <m:r>
                            <a:rPr lang="ru-RU" sz="2000" i="0">
                              <a:latin typeface="Cambria Math" panose="02040503050406030204" pitchFamily="18" charset="0"/>
                            </a:rPr>
                            <m:t> </m:t>
                          </m:r>
                          <m:r>
                            <m:rPr>
                              <m:sty m:val="p"/>
                            </m:rPr>
                            <a:rPr lang="ru-RU" sz="2000" i="0">
                              <a:latin typeface="Cambria Math" panose="02040503050406030204" pitchFamily="18" charset="0"/>
                            </a:rPr>
                            <m:t>ishlash</m:t>
                          </m:r>
                          <m:r>
                            <a:rPr lang="ru-RU" sz="2000" i="0">
                              <a:latin typeface="Cambria Math" panose="02040503050406030204" pitchFamily="18" charset="0"/>
                            </a:rPr>
                            <m:t> </m:t>
                          </m:r>
                          <m:r>
                            <m:rPr>
                              <m:sty m:val="p"/>
                            </m:rPr>
                            <a:rPr lang="ru-RU" sz="2000" i="0">
                              <a:latin typeface="Cambria Math" panose="02040503050406030204" pitchFamily="18" charset="0"/>
                            </a:rPr>
                            <m:t>vaqti</m:t>
                          </m:r>
                        </m:den>
                      </m:f>
                    </m:oMath>
                  </m:oMathPara>
                </a14:m>
                <a:endParaRPr lang="ru-RU" sz="2000" dirty="0"/>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838200" y="2437174"/>
                <a:ext cx="4337304" cy="730777"/>
              </a:xfrm>
              <a:prstGeom prst="rect">
                <a:avLst/>
              </a:prstGeom>
              <a:blipFill>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Прямоугольник 6"/>
              <p:cNvSpPr/>
              <p:nvPr/>
            </p:nvSpPr>
            <p:spPr>
              <a:xfrm>
                <a:off x="838200" y="3908480"/>
                <a:ext cx="7138415" cy="73064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a:rPr lang="ru-RU" sz="2000" i="1">
                          <a:latin typeface="Cambria Math" panose="02040503050406030204" pitchFamily="18" charset="0"/>
                        </a:rPr>
                        <m:t>𝑁</m:t>
                      </m:r>
                      <m:r>
                        <a:rPr lang="ru-RU" sz="2000" i="0">
                          <a:latin typeface="Cambria Math" panose="02040503050406030204" pitchFamily="18" charset="0"/>
                        </a:rPr>
                        <m:t>=</m:t>
                      </m:r>
                      <m:f>
                        <m:fPr>
                          <m:ctrlPr>
                            <a:rPr lang="ru-RU" sz="2000" i="1">
                              <a:latin typeface="Cambria Math" panose="02040503050406030204" pitchFamily="18" charset="0"/>
                            </a:rPr>
                          </m:ctrlPr>
                        </m:fPr>
                        <m:num>
                          <m:r>
                            <a:rPr lang="ru-RU" sz="2000" i="1">
                              <a:latin typeface="Cambria Math" panose="02040503050406030204" pitchFamily="18" charset="0"/>
                            </a:rPr>
                            <m:t>𝐻𝑎𝑞𝑖𝑞𝑖𝑦</m:t>
                          </m:r>
                          <m:r>
                            <a:rPr lang="ru-RU" sz="2000" i="0">
                              <a:latin typeface="Cambria Math" panose="02040503050406030204" pitchFamily="18" charset="0"/>
                            </a:rPr>
                            <m:t> </m:t>
                          </m:r>
                          <m:r>
                            <a:rPr lang="ru-RU" sz="2000" i="1">
                              <a:latin typeface="Cambria Math" panose="02040503050406030204" pitchFamily="18" charset="0"/>
                            </a:rPr>
                            <m:t>𝑖𝑠h𝑙𝑎𝑏</m:t>
                          </m:r>
                          <m:r>
                            <a:rPr lang="ru-RU" sz="2000" i="0">
                              <a:latin typeface="Cambria Math" panose="02040503050406030204" pitchFamily="18" charset="0"/>
                            </a:rPr>
                            <m:t> </m:t>
                          </m:r>
                          <m:r>
                            <a:rPr lang="ru-RU" sz="2000" i="1">
                              <a:latin typeface="Cambria Math" panose="02040503050406030204" pitchFamily="18" charset="0"/>
                            </a:rPr>
                            <m:t>𝑐h𝑖𝑞𝑎𝑟𝑖𝑙𝑔𝑎𝑛</m:t>
                          </m:r>
                          <m:r>
                            <a:rPr lang="ru-RU" sz="2000" i="0">
                              <a:latin typeface="Cambria Math" panose="02040503050406030204" pitchFamily="18" charset="0"/>
                            </a:rPr>
                            <m:t> </m:t>
                          </m:r>
                          <m:r>
                            <a:rPr lang="ru-RU" sz="2000" i="1">
                              <a:latin typeface="Cambria Math" panose="02040503050406030204" pitchFamily="18" charset="0"/>
                            </a:rPr>
                            <m:t>𝑚𝑎h𝑠𝑢𝑙𝑜𝑡𝑙𝑎𝑟</m:t>
                          </m:r>
                          <m:r>
                            <a:rPr lang="ru-RU" sz="2000" i="0">
                              <a:latin typeface="Cambria Math" panose="02040503050406030204" pitchFamily="18" charset="0"/>
                            </a:rPr>
                            <m:t> </m:t>
                          </m:r>
                          <m:r>
                            <a:rPr lang="ru-RU" sz="2000" i="1">
                              <a:latin typeface="Cambria Math" panose="02040503050406030204" pitchFamily="18" charset="0"/>
                            </a:rPr>
                            <m:t>𝑠𝑜𝑛𝑖</m:t>
                          </m:r>
                        </m:num>
                        <m:den>
                          <m:r>
                            <a:rPr lang="ru-RU" sz="2000" i="1">
                              <a:latin typeface="Cambria Math" panose="02040503050406030204" pitchFamily="18" charset="0"/>
                            </a:rPr>
                            <m:t>𝑅𝑒𝑗𝑎</m:t>
                          </m:r>
                          <m:r>
                            <a:rPr lang="ru-RU" sz="2000" i="0">
                              <a:latin typeface="Cambria Math" panose="02040503050406030204" pitchFamily="18" charset="0"/>
                            </a:rPr>
                            <m:t> </m:t>
                          </m:r>
                          <m:sSup>
                            <m:sSupPr>
                              <m:ctrlPr>
                                <a:rPr lang="ru-RU" sz="2000" i="1">
                                  <a:latin typeface="Cambria Math" panose="02040503050406030204" pitchFamily="18" charset="0"/>
                                </a:rPr>
                              </m:ctrlPr>
                            </m:sSupPr>
                            <m:e>
                              <m:r>
                                <a:rPr lang="ru-RU" sz="2000" i="1">
                                  <a:latin typeface="Cambria Math" panose="02040503050406030204" pitchFamily="18" charset="0"/>
                                </a:rPr>
                                <m:t>𝑏𝑜</m:t>
                              </m:r>
                            </m:e>
                            <m:sup>
                              <m:r>
                                <a:rPr lang="ru-RU" sz="2000" i="0">
                                  <a:latin typeface="Cambria Math" panose="02040503050406030204" pitchFamily="18" charset="0"/>
                                </a:rPr>
                                <m:t>′</m:t>
                              </m:r>
                            </m:sup>
                          </m:sSup>
                          <m:r>
                            <a:rPr lang="ru-RU" sz="2000" i="1">
                              <a:latin typeface="Cambria Math" panose="02040503050406030204" pitchFamily="18" charset="0"/>
                            </a:rPr>
                            <m:t>𝑦𝑖𝑐h𝑎𝑖𝑠h𝑙𝑎𝑏</m:t>
                          </m:r>
                          <m:r>
                            <a:rPr lang="ru-RU" sz="2000" i="0">
                              <a:latin typeface="Cambria Math" panose="02040503050406030204" pitchFamily="18" charset="0"/>
                            </a:rPr>
                            <m:t> </m:t>
                          </m:r>
                          <m:r>
                            <a:rPr lang="ru-RU" sz="2000" i="1">
                              <a:latin typeface="Cambria Math" panose="02040503050406030204" pitchFamily="18" charset="0"/>
                            </a:rPr>
                            <m:t>𝑐h𝑖𝑞𝑎𝑟𝑖𝑙𝑖𝑠h𝑖</m:t>
                          </m:r>
                          <m:r>
                            <a:rPr lang="ru-RU" sz="2000" i="0">
                              <a:latin typeface="Cambria Math" panose="02040503050406030204" pitchFamily="18" charset="0"/>
                            </a:rPr>
                            <m:t> </m:t>
                          </m:r>
                          <m:r>
                            <a:rPr lang="ru-RU" sz="2000" i="1">
                              <a:latin typeface="Cambria Math" panose="02040503050406030204" pitchFamily="18" charset="0"/>
                            </a:rPr>
                            <m:t>𝑙𝑜𝑧𝑖𝑚</m:t>
                          </m:r>
                          <m:r>
                            <a:rPr lang="ru-RU" sz="2000" i="0">
                              <a:latin typeface="Cambria Math" panose="02040503050406030204" pitchFamily="18" charset="0"/>
                            </a:rPr>
                            <m:t> </m:t>
                          </m:r>
                          <m:r>
                            <a:rPr lang="ru-RU" sz="2000" i="1">
                              <a:latin typeface="Cambria Math" panose="02040503050406030204" pitchFamily="18" charset="0"/>
                            </a:rPr>
                            <m:t>𝑚𝑎h𝑠𝑢𝑙𝑜𝑡𝑙𝑎𝑟</m:t>
                          </m:r>
                          <m:r>
                            <a:rPr lang="ru-RU" sz="2000" i="0">
                              <a:latin typeface="Cambria Math" panose="02040503050406030204" pitchFamily="18" charset="0"/>
                            </a:rPr>
                            <m:t> </m:t>
                          </m:r>
                          <m:r>
                            <a:rPr lang="ru-RU" sz="2000" i="1">
                              <a:latin typeface="Cambria Math" panose="02040503050406030204" pitchFamily="18" charset="0"/>
                            </a:rPr>
                            <m:t>𝑠𝑜𝑛𝑖</m:t>
                          </m:r>
                        </m:den>
                      </m:f>
                    </m:oMath>
                  </m:oMathPara>
                </a14:m>
                <a:endParaRPr lang="ru-RU" sz="2000" dirty="0"/>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838200" y="3908480"/>
                <a:ext cx="7138415" cy="730649"/>
              </a:xfrm>
              <a:prstGeom prst="rect">
                <a:avLst/>
              </a:prstGeom>
              <a:blipFill>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Прямоугольник 7"/>
              <p:cNvSpPr/>
              <p:nvPr/>
            </p:nvSpPr>
            <p:spPr>
              <a:xfrm>
                <a:off x="838200" y="5204099"/>
                <a:ext cx="9439656" cy="73141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a:rPr lang="ru-RU" sz="2000" i="1">
                          <a:latin typeface="Cambria Math" panose="02040503050406030204" pitchFamily="18" charset="0"/>
                        </a:rPr>
                        <m:t>𝑆</m:t>
                      </m:r>
                      <m:r>
                        <a:rPr lang="ru-RU" sz="2000" i="0">
                          <a:latin typeface="Cambria Math" panose="02040503050406030204" pitchFamily="18" charset="0"/>
                        </a:rPr>
                        <m:t>=</m:t>
                      </m:r>
                      <m:f>
                        <m:fPr>
                          <m:ctrlPr>
                            <a:rPr lang="ru-RU" sz="2000" i="1">
                              <a:latin typeface="Cambria Math" panose="02040503050406030204" pitchFamily="18" charset="0"/>
                            </a:rPr>
                          </m:ctrlPr>
                        </m:fPr>
                        <m:num>
                          <m:r>
                            <a:rPr lang="ru-RU" sz="2000" i="1">
                              <a:latin typeface="Cambria Math" panose="02040503050406030204" pitchFamily="18" charset="0"/>
                            </a:rPr>
                            <m:t>𝐽𝑎𝑚𝑖</m:t>
                          </m:r>
                          <m:r>
                            <a:rPr lang="ru-RU" sz="2000" i="0">
                              <a:latin typeface="Cambria Math" panose="02040503050406030204" pitchFamily="18" charset="0"/>
                            </a:rPr>
                            <m:t> </m:t>
                          </m:r>
                          <m:r>
                            <a:rPr lang="ru-RU" sz="2000" i="1">
                              <a:latin typeface="Cambria Math" panose="02040503050406030204" pitchFamily="18" charset="0"/>
                            </a:rPr>
                            <m:t>𝑖𝑠h𝑙𝑎𝑏</m:t>
                          </m:r>
                          <m:r>
                            <a:rPr lang="ru-RU" sz="2000" i="0">
                              <a:latin typeface="Cambria Math" panose="02040503050406030204" pitchFamily="18" charset="0"/>
                            </a:rPr>
                            <m:t> </m:t>
                          </m:r>
                          <m:r>
                            <a:rPr lang="ru-RU" sz="2000" i="1">
                              <a:latin typeface="Cambria Math" panose="02040503050406030204" pitchFamily="18" charset="0"/>
                            </a:rPr>
                            <m:t>𝑐h𝑖𝑞𝑎𝑟𝑖𝑙𝑔𝑎𝑛</m:t>
                          </m:r>
                          <m:r>
                            <a:rPr lang="ru-RU" sz="2000" i="0">
                              <a:latin typeface="Cambria Math" panose="02040503050406030204" pitchFamily="18" charset="0"/>
                            </a:rPr>
                            <m:t> </m:t>
                          </m:r>
                          <m:r>
                            <a:rPr lang="ru-RU" sz="2000" i="1">
                              <a:latin typeface="Cambria Math" panose="02040503050406030204" pitchFamily="18" charset="0"/>
                            </a:rPr>
                            <m:t>𝑚𝑎h𝑠𝑢𝑙𝑜𝑡𝑙𝑎𝑟</m:t>
                          </m:r>
                          <m:r>
                            <a:rPr lang="ru-RU" sz="2000" i="0">
                              <a:latin typeface="Cambria Math" panose="02040503050406030204" pitchFamily="18" charset="0"/>
                            </a:rPr>
                            <m:t> </m:t>
                          </m:r>
                          <m:r>
                            <a:rPr lang="ru-RU" sz="2000" i="1">
                              <a:latin typeface="Cambria Math" panose="02040503050406030204" pitchFamily="18" charset="0"/>
                            </a:rPr>
                            <m:t>𝑠𝑜𝑛𝑖</m:t>
                          </m:r>
                          <m:r>
                            <a:rPr lang="ru-RU" sz="2000" i="0">
                              <a:latin typeface="Cambria Math" panose="02040503050406030204" pitchFamily="18" charset="0"/>
                            </a:rPr>
                            <m:t>−</m:t>
                          </m:r>
                          <m:r>
                            <a:rPr lang="ru-RU" sz="2000" i="1">
                              <a:latin typeface="Cambria Math" panose="02040503050406030204" pitchFamily="18" charset="0"/>
                            </a:rPr>
                            <m:t>𝑛𝑜𝑚𝑢𝑣𝑜𝑓𝑖𝑞</m:t>
                          </m:r>
                          <m:r>
                            <a:rPr lang="ru-RU" sz="2000" i="0">
                              <a:latin typeface="Cambria Math" panose="02040503050406030204" pitchFamily="18" charset="0"/>
                            </a:rPr>
                            <m:t> </m:t>
                          </m:r>
                          <m:r>
                            <a:rPr lang="ru-RU" sz="2000" i="1">
                              <a:latin typeface="Cambria Math" panose="02040503050406030204" pitchFamily="18" charset="0"/>
                            </a:rPr>
                            <m:t>𝑚𝑎h𝑠𝑢𝑙𝑜𝑡𝑙𝑎𝑟</m:t>
                          </m:r>
                          <m:r>
                            <a:rPr lang="ru-RU" sz="2000" i="0">
                              <a:latin typeface="Cambria Math" panose="02040503050406030204" pitchFamily="18" charset="0"/>
                            </a:rPr>
                            <m:t> </m:t>
                          </m:r>
                          <m:r>
                            <a:rPr lang="ru-RU" sz="2000" i="1">
                              <a:latin typeface="Cambria Math" panose="02040503050406030204" pitchFamily="18" charset="0"/>
                            </a:rPr>
                            <m:t>𝑠𝑜𝑛𝑖</m:t>
                          </m:r>
                        </m:num>
                        <m:den>
                          <m:r>
                            <a:rPr lang="ru-RU" sz="2000" i="1">
                              <a:latin typeface="Cambria Math" panose="02040503050406030204" pitchFamily="18" charset="0"/>
                            </a:rPr>
                            <m:t>𝐽𝑎𝑚𝑖</m:t>
                          </m:r>
                          <m:r>
                            <a:rPr lang="ru-RU" sz="2000" i="0">
                              <a:latin typeface="Cambria Math" panose="02040503050406030204" pitchFamily="18" charset="0"/>
                            </a:rPr>
                            <m:t> </m:t>
                          </m:r>
                          <m:r>
                            <a:rPr lang="ru-RU" sz="2000" i="1">
                              <a:latin typeface="Cambria Math" panose="02040503050406030204" pitchFamily="18" charset="0"/>
                            </a:rPr>
                            <m:t>𝑖𝑠h𝑙𝑎𝑏</m:t>
                          </m:r>
                          <m:r>
                            <a:rPr lang="ru-RU" sz="2000" i="0">
                              <a:latin typeface="Cambria Math" panose="02040503050406030204" pitchFamily="18" charset="0"/>
                            </a:rPr>
                            <m:t> </m:t>
                          </m:r>
                          <m:r>
                            <a:rPr lang="ru-RU" sz="2000" i="1">
                              <a:latin typeface="Cambria Math" panose="02040503050406030204" pitchFamily="18" charset="0"/>
                            </a:rPr>
                            <m:t>𝑐h𝑖𝑞𝑎𝑟𝑖𝑙𝑔𝑎𝑛</m:t>
                          </m:r>
                          <m:r>
                            <a:rPr lang="ru-RU" sz="2000" i="0">
                              <a:latin typeface="Cambria Math" panose="02040503050406030204" pitchFamily="18" charset="0"/>
                            </a:rPr>
                            <m:t> </m:t>
                          </m:r>
                          <m:r>
                            <a:rPr lang="ru-RU" sz="2000" i="1">
                              <a:latin typeface="Cambria Math" panose="02040503050406030204" pitchFamily="18" charset="0"/>
                            </a:rPr>
                            <m:t>𝑚𝑎h𝑠𝑢𝑙𝑜𝑡𝑙𝑎𝑟</m:t>
                          </m:r>
                          <m:r>
                            <a:rPr lang="ru-RU" sz="2000" i="0">
                              <a:latin typeface="Cambria Math" panose="02040503050406030204" pitchFamily="18" charset="0"/>
                            </a:rPr>
                            <m:t> </m:t>
                          </m:r>
                          <m:r>
                            <a:rPr lang="ru-RU" sz="2000" i="1">
                              <a:latin typeface="Cambria Math" panose="02040503050406030204" pitchFamily="18" charset="0"/>
                            </a:rPr>
                            <m:t>𝑠𝑜𝑛𝑖</m:t>
                          </m:r>
                        </m:den>
                      </m:f>
                    </m:oMath>
                  </m:oMathPara>
                </a14:m>
                <a:endParaRPr lang="ru-RU" sz="2000" dirty="0"/>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838200" y="5204099"/>
                <a:ext cx="9439656" cy="731419"/>
              </a:xfrm>
              <a:prstGeom prst="rect">
                <a:avLst/>
              </a:prstGeom>
              <a:blipFill>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627072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3064" y="291973"/>
            <a:ext cx="10262616" cy="640715"/>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a:r>
              <a:rPr lang="en-US" sz="3600" b="1" dirty="0">
                <a:latin typeface="Times New Roman" panose="02020603050405020304" pitchFamily="18" charset="0"/>
                <a:cs typeface="Times New Roman" panose="02020603050405020304" pitchFamily="18" charset="0"/>
              </a:rPr>
              <a:t>4. </a:t>
            </a:r>
            <a:r>
              <a:rPr lang="en-US" b="1" dirty="0">
                <a:latin typeface="Times New Roman" panose="02020603050405020304" pitchFamily="18" charset="0"/>
                <a:cs typeface="Times New Roman" panose="02020603050405020304" pitchFamily="18" charset="0"/>
              </a:rPr>
              <a:t>OEE </a:t>
            </a:r>
            <a:r>
              <a:rPr lang="en-US" b="1" dirty="0" err="1">
                <a:latin typeface="Times New Roman" panose="02020603050405020304" pitchFamily="18" charset="0"/>
                <a:cs typeface="Times New Roman" panose="02020603050405020304" pitchFamily="18" charset="0"/>
              </a:rPr>
              <a:t>uchun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mos</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jarayonni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tanlash</a:t>
            </a:r>
            <a:endParaRPr lang="ru-RU" sz="36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93064" y="1207008"/>
            <a:ext cx="10262616"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2800" dirty="0" err="1">
                <a:latin typeface="Times New Roman" panose="02020603050405020304" pitchFamily="18" charset="0"/>
                <a:ea typeface="Calibri" panose="020F0502020204030204" pitchFamily="34" charset="0"/>
              </a:rPr>
              <a:t>OEEni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tanlash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yangi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qism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uchun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rejalashtirilgan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jarayonga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mos</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keladigan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mos</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qo'llaniladigan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jarayonni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tanlashga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asoslanadi</a:t>
            </a:r>
            <a:r>
              <a:rPr lang="en-US" sz="2800" dirty="0">
                <a:latin typeface="Times New Roman" panose="02020603050405020304" pitchFamily="18" charset="0"/>
                <a:ea typeface="Calibri" panose="020F0502020204030204" pitchFamily="34" charset="0"/>
              </a:rPr>
              <a:t>. </a:t>
            </a:r>
            <a:endParaRPr lang="ru-RU" sz="2800" dirty="0"/>
          </a:p>
        </p:txBody>
      </p:sp>
      <p:graphicFrame>
        <p:nvGraphicFramePr>
          <p:cNvPr id="6" name="Схема 5"/>
          <p:cNvGraphicFramePr/>
          <p:nvPr>
            <p:extLst>
              <p:ext uri="{D42A27DB-BD31-4B8C-83A1-F6EECF244321}">
                <p14:modId xmlns:p14="http://schemas.microsoft.com/office/powerpoint/2010/main" val="1173002352"/>
              </p:ext>
            </p:extLst>
          </p:nvPr>
        </p:nvGraphicFramePr>
        <p:xfrm>
          <a:off x="2032000" y="2435435"/>
          <a:ext cx="9123680" cy="3855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6500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26040" cy="768731"/>
          </a:xfrm>
        </p:spPr>
        <p:style>
          <a:lnRef idx="2">
            <a:schemeClr val="accent3"/>
          </a:lnRef>
          <a:fillRef idx="1">
            <a:schemeClr val="lt1"/>
          </a:fillRef>
          <a:effectRef idx="0">
            <a:schemeClr val="accent3"/>
          </a:effectRef>
          <a:fontRef idx="minor">
            <a:schemeClr val="dk1"/>
          </a:fontRef>
        </p:style>
        <p:txBody>
          <a:bodyPr>
            <a:normAutofit/>
          </a:bodyPr>
          <a:lstStyle/>
          <a:p>
            <a:r>
              <a:rPr lang="en-US" sz="3600" b="1" dirty="0" err="1">
                <a:latin typeface="Times New Roman" panose="02020603050405020304" pitchFamily="18" charset="0"/>
                <a:cs typeface="Times New Roman" panose="02020603050405020304" pitchFamily="18" charset="0"/>
              </a:rPr>
              <a:t>Ko'rsatilgan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OEEni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qanday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yaxshilash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mumkin</a:t>
            </a:r>
            <a:r>
              <a:rPr lang="en-US" sz="3600" b="1"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23289"/>
            <a:ext cx="8726424" cy="1045591"/>
          </a:xfrm>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marL="0" indent="0">
              <a:buNone/>
            </a:pPr>
            <a:r>
              <a:rPr lang="en-US" dirty="0" err="1"/>
              <a:t>Ko'rsatilgan</a:t>
            </a:r>
            <a:r>
              <a:rPr lang="en-US" dirty="0"/>
              <a:t> </a:t>
            </a:r>
            <a:r>
              <a:rPr lang="en-US" dirty="0" err="1"/>
              <a:t>OEEni</a:t>
            </a:r>
            <a:r>
              <a:rPr lang="en-US" dirty="0"/>
              <a:t> </a:t>
            </a:r>
            <a:r>
              <a:rPr lang="en-US" dirty="0" err="1"/>
              <a:t>yaxshilash</a:t>
            </a:r>
            <a:r>
              <a:rPr lang="en-US" dirty="0"/>
              <a:t> </a:t>
            </a:r>
            <a:r>
              <a:rPr lang="en-US" dirty="0" err="1"/>
              <a:t>uchun</a:t>
            </a:r>
            <a:r>
              <a:rPr lang="en-US" dirty="0"/>
              <a:t> </a:t>
            </a:r>
            <a:r>
              <a:rPr lang="en-US" dirty="0" err="1"/>
              <a:t>yetkazib</a:t>
            </a:r>
            <a:r>
              <a:rPr lang="en-US" dirty="0"/>
              <a:t> </a:t>
            </a:r>
            <a:r>
              <a:rPr lang="en-US" dirty="0" err="1"/>
              <a:t>beruvchi</a:t>
            </a:r>
            <a:r>
              <a:rPr lang="en-US" dirty="0"/>
              <a:t> </a:t>
            </a:r>
            <a:r>
              <a:rPr lang="en-US" dirty="0" err="1"/>
              <a:t>o'z</a:t>
            </a:r>
            <a:r>
              <a:rPr lang="en-US" dirty="0"/>
              <a:t> </a:t>
            </a:r>
            <a:r>
              <a:rPr lang="en-US" dirty="0" err="1"/>
              <a:t>sa'y-harakatlarini</a:t>
            </a:r>
            <a:r>
              <a:rPr lang="en-US" dirty="0"/>
              <a:t> </a:t>
            </a:r>
            <a:r>
              <a:rPr lang="en-US" dirty="0" err="1"/>
              <a:t>OEEning</a:t>
            </a:r>
            <a:r>
              <a:rPr lang="en-US" dirty="0"/>
              <a:t> </a:t>
            </a:r>
            <a:r>
              <a:rPr lang="en-US" dirty="0" err="1"/>
              <a:t>uchta</a:t>
            </a:r>
            <a:r>
              <a:rPr lang="en-US" dirty="0"/>
              <a:t> </a:t>
            </a:r>
            <a:r>
              <a:rPr lang="en-US" dirty="0" err="1"/>
              <a:t>komponentidan</a:t>
            </a:r>
            <a:r>
              <a:rPr lang="en-US" dirty="0"/>
              <a:t> </a:t>
            </a:r>
            <a:r>
              <a:rPr lang="en-US" dirty="0" err="1"/>
              <a:t>biriga</a:t>
            </a:r>
            <a:r>
              <a:rPr lang="en-US" dirty="0"/>
              <a:t> </a:t>
            </a:r>
            <a:r>
              <a:rPr lang="en-US" dirty="0" err="1"/>
              <a:t>jamlashi</a:t>
            </a:r>
            <a:r>
              <a:rPr lang="en-US" dirty="0"/>
              <a:t> </a:t>
            </a:r>
            <a:r>
              <a:rPr lang="en-US" dirty="0" err="1"/>
              <a:t>mumkin</a:t>
            </a:r>
            <a:endParaRPr lang="ru-RU" dirty="0"/>
          </a:p>
        </p:txBody>
      </p:sp>
      <p:graphicFrame>
        <p:nvGraphicFramePr>
          <p:cNvPr id="5" name="Схема 4"/>
          <p:cNvGraphicFramePr/>
          <p:nvPr>
            <p:extLst>
              <p:ext uri="{D42A27DB-BD31-4B8C-83A1-F6EECF244321}">
                <p14:modId xmlns:p14="http://schemas.microsoft.com/office/powerpoint/2010/main" val="1911689526"/>
              </p:ext>
            </p:extLst>
          </p:nvPr>
        </p:nvGraphicFramePr>
        <p:xfrm>
          <a:off x="838200" y="2542033"/>
          <a:ext cx="7117080" cy="3822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76034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27226048"/>
              </p:ext>
            </p:extLst>
          </p:nvPr>
        </p:nvGraphicFramePr>
        <p:xfrm>
          <a:off x="1627632" y="1005840"/>
          <a:ext cx="8321040" cy="52051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Блок-схема: узел 4"/>
          <p:cNvSpPr/>
          <p:nvPr/>
        </p:nvSpPr>
        <p:spPr>
          <a:xfrm>
            <a:off x="5047488" y="3014058"/>
            <a:ext cx="1591056" cy="1539653"/>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Times New Roman" panose="02020603050405020304" pitchFamily="18" charset="0"/>
                <a:cs typeface="Times New Roman" panose="02020603050405020304" pitchFamily="18" charset="0"/>
              </a:rPr>
              <a:t>NATIYJAVIYLIK (N)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4502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65018651"/>
              </p:ext>
            </p:extLst>
          </p:nvPr>
        </p:nvGraphicFramePr>
        <p:xfrm>
          <a:off x="1627632" y="1005840"/>
          <a:ext cx="9509760" cy="5468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Блок-схема: узел 4"/>
          <p:cNvSpPr/>
          <p:nvPr/>
        </p:nvSpPr>
        <p:spPr>
          <a:xfrm>
            <a:off x="5641848" y="3288379"/>
            <a:ext cx="1481328" cy="118872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Times New Roman" panose="02020603050405020304" pitchFamily="18" charset="0"/>
                <a:cs typeface="Times New Roman" panose="02020603050405020304" pitchFamily="18" charset="0"/>
              </a:rPr>
              <a:t>SIFAT </a:t>
            </a:r>
            <a:r>
              <a:rPr lang="en-US" dirty="0" err="1">
                <a:solidFill>
                  <a:schemeClr val="tx1"/>
                </a:solidFill>
                <a:latin typeface="Times New Roman" panose="02020603050405020304" pitchFamily="18" charset="0"/>
                <a:cs typeface="Times New Roman" panose="02020603050405020304" pitchFamily="18" charset="0"/>
              </a:rPr>
              <a:t>uchun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54325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838199" y="432619"/>
            <a:ext cx="10773697" cy="5665686"/>
          </a:xfrm>
        </p:spPr>
        <p:txBody>
          <a:bodyPr>
            <a:normAutofit fontScale="85000" lnSpcReduction="1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ctr">
              <a:buNone/>
            </a:pPr>
            <a:endParaRPr lang="en-US" sz="4000" b="1" dirty="0">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"OEE Primer",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D.H.Stamatis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Taylor and Francis group LLC, 2010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Juran’s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Quality Handbook", Joseph M.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Juran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 Blanton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Godfrey,McDraw</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-Hill, 2015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"OEE Guide to Smart Manufacturing", Dr. Jill A O'Sullivan, Dr. Theresa Nick, Sandy Abraham, DMMSI, Associates Inc, 2016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"Understanding, Measuring, and Improving Overall Equipment Effectiveness: How to Use OEE to Drive Significant Process Improvement", Ross Kenneth Kennedy, Productivity Press, 2017</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Overall Equipment Effectiveness, Robert C. Hansen,  Industrial Press, 2011</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https://www.oee.com/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https://www.leanproduction.com/oee/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https://sixsigmadsi.com/what-is-oee/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1785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259275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929</TotalTime>
  <Words>3013</Words>
  <Application>Microsoft Office PowerPoint</Application>
  <PresentationFormat>Широкоэкранный</PresentationFormat>
  <Paragraphs>370</Paragraphs>
  <Slides>37</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37</vt:i4>
      </vt:variant>
    </vt:vector>
  </HeadingPairs>
  <TitlesOfParts>
    <vt:vector size="44" baseType="lpstr">
      <vt:lpstr>Arial</vt:lpstr>
      <vt:lpstr>Calibri</vt:lpstr>
      <vt:lpstr>Calibri Light</vt:lpstr>
      <vt:lpstr>Cambria Math</vt:lpstr>
      <vt:lpstr>Symbol</vt:lpstr>
      <vt:lpstr>Times New Roman</vt:lpstr>
      <vt:lpstr>Тема Office</vt:lpstr>
      <vt:lpstr>Презентация PowerPoint</vt:lpstr>
      <vt:lpstr>Презентация PowerPoint</vt:lpstr>
      <vt:lpstr>Презентация PowerPoint</vt:lpstr>
      <vt:lpstr>1. OEE ning oltita asosiy ko'rsatkichlari</vt:lpstr>
      <vt:lpstr>Презентация PowerPoint</vt:lpstr>
      <vt:lpstr>Презентация PowerPoint</vt:lpstr>
      <vt:lpstr>Презентация PowerPoint</vt:lpstr>
      <vt:lpstr>Jahon miqyosidagi OEE qiymati 85% yoki undan yuqori deb hisoblanadi (85% ni chiqarish uchun ushbu bobda keyinroq ko'rsatilgan 1-jadvalga qarang).</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Jarayon liniyasini hisobga olish.</vt:lpstr>
      <vt:lpstr>Mashina yoki uskunani baholar ekansiz, ishlash siklida taqdim etilgan sifat masalalarini ham bilishingiz kerak. Odatdagi muammolar.</vt:lpstr>
      <vt:lpstr>OEE nima ekanligini aniqlash uchun siz uning tarkibiy qismlarini tushunishingiz va o'lchashingiz kerak, ular quyidagi bo'limlarda tasvirlangan.</vt:lpstr>
      <vt:lpstr>Uskunalar IMKONIYATini o'lchash</vt:lpstr>
      <vt:lpstr>Uskunani sozlash vaqtini o'lchang</vt:lpstr>
      <vt:lpstr>Boshqa ishlab chiqarishdagi yo'qotishlarni aniqlang</vt:lpstr>
      <vt:lpstr>Uskunaning ishlashini o'lchash</vt:lpstr>
      <vt:lpstr>OEE o'lchanishi mashinani takomillashtirish jarayonini kuzatish uchun vosita sifatida foydalanish uchun mo'ljallangan</vt:lpstr>
      <vt:lpstr>Презентация PowerPoint</vt:lpstr>
      <vt:lpstr>3. OEE va imkoniyatlar</vt:lpstr>
      <vt:lpstr>Презентация PowerPoint</vt:lpstr>
      <vt:lpstr>Презентация PowerPoint</vt:lpstr>
      <vt:lpstr>Avtomobil ishlab chiqarishning yangi dunyosida OEE yordamida quvvatni tekshirish jarayoni manba bosqichida imkon qadar erta boshlanadigan uchta yondashuvni oladi va u PPAP bosqichiga nisbatan juda aniq bo'ladi</vt:lpstr>
      <vt:lpstr>OEE - IMKONIYAT (I), NATIYJAVIYLIK (N) va SIFAT darajasi (S) mahsulidir. </vt:lpstr>
      <vt:lpstr>4. OEE uchun mos jarayonni tanlash</vt:lpstr>
      <vt:lpstr>Ko'rsatilgan OEEni qanday yaxshilash mumkin?</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Yodgorbek</cp:lastModifiedBy>
  <cp:revision>91</cp:revision>
  <dcterms:created xsi:type="dcterms:W3CDTF">2023-03-13T03:42:32Z</dcterms:created>
  <dcterms:modified xsi:type="dcterms:W3CDTF">2023-05-02T14:00:31Z</dcterms:modified>
</cp:coreProperties>
</file>