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ppt/diagrams/data7.xml" ContentType="application/vnd.openxmlformats-officedocument.drawingml.diagramData+xml"/>
  <Override PartName="/ppt/diagrams/layout7.xml" ContentType="application/vnd.openxmlformats-officedocument.drawingml.diagramLayout+xml"/>
  <Override PartName="/ppt/diagrams/quickStyle7.xml" ContentType="application/vnd.openxmlformats-officedocument.drawingml.diagramStyle+xml"/>
  <Override PartName="/ppt/diagrams/colors7.xml" ContentType="application/vnd.openxmlformats-officedocument.drawingml.diagramColors+xml"/>
  <Override PartName="/ppt/diagrams/drawing7.xml" ContentType="application/vnd.ms-office.drawingml.diagramDrawing+xml"/>
  <Override PartName="/ppt/diagrams/data8.xml" ContentType="application/vnd.openxmlformats-officedocument.drawingml.diagramData+xml"/>
  <Override PartName="/ppt/diagrams/layout8.xml" ContentType="application/vnd.openxmlformats-officedocument.drawingml.diagramLayout+xml"/>
  <Override PartName="/ppt/diagrams/quickStyle8.xml" ContentType="application/vnd.openxmlformats-officedocument.drawingml.diagramStyle+xml"/>
  <Override PartName="/ppt/diagrams/colors8.xml" ContentType="application/vnd.openxmlformats-officedocument.drawingml.diagramColors+xml"/>
  <Override PartName="/ppt/diagrams/drawing8.xml" ContentType="application/vnd.ms-office.drawingml.diagramDrawing+xml"/>
  <Override PartName="/ppt/diagrams/data9.xml" ContentType="application/vnd.openxmlformats-officedocument.drawingml.diagramData+xml"/>
  <Override PartName="/ppt/diagrams/layout9.xml" ContentType="application/vnd.openxmlformats-officedocument.drawingml.diagramLayout+xml"/>
  <Override PartName="/ppt/diagrams/quickStyle9.xml" ContentType="application/vnd.openxmlformats-officedocument.drawingml.diagramStyle+xml"/>
  <Override PartName="/ppt/diagrams/colors9.xml" ContentType="application/vnd.openxmlformats-officedocument.drawingml.diagramColors+xml"/>
  <Override PartName="/ppt/diagrams/drawing9.xml" ContentType="application/vnd.ms-office.drawingml.diagramDrawing+xml"/>
  <Override PartName="/ppt/diagrams/data10.xml" ContentType="application/vnd.openxmlformats-officedocument.drawingml.diagramData+xml"/>
  <Override PartName="/ppt/diagrams/layout10.xml" ContentType="application/vnd.openxmlformats-officedocument.drawingml.diagramLayout+xml"/>
  <Override PartName="/ppt/diagrams/quickStyle10.xml" ContentType="application/vnd.openxmlformats-officedocument.drawingml.diagramStyle+xml"/>
  <Override PartName="/ppt/diagrams/colors10.xml" ContentType="application/vnd.openxmlformats-officedocument.drawingml.diagramColors+xml"/>
  <Override PartName="/ppt/diagrams/drawing10.xml" ContentType="application/vnd.ms-office.drawingml.diagramDrawing+xml"/>
  <Override PartName="/ppt/diagrams/data11.xml" ContentType="application/vnd.openxmlformats-officedocument.drawingml.diagramData+xml"/>
  <Override PartName="/ppt/diagrams/layout11.xml" ContentType="application/vnd.openxmlformats-officedocument.drawingml.diagramLayout+xml"/>
  <Override PartName="/ppt/diagrams/quickStyle11.xml" ContentType="application/vnd.openxmlformats-officedocument.drawingml.diagramStyle+xml"/>
  <Override PartName="/ppt/diagrams/colors11.xml" ContentType="application/vnd.openxmlformats-officedocument.drawingml.diagramColors+xml"/>
  <Override PartName="/ppt/diagrams/drawing11.xml" ContentType="application/vnd.ms-office.drawingml.diagramDrawing+xml"/>
  <Override PartName="/ppt/diagrams/data12.xml" ContentType="application/vnd.openxmlformats-officedocument.drawingml.diagramData+xml"/>
  <Override PartName="/ppt/diagrams/layout12.xml" ContentType="application/vnd.openxmlformats-officedocument.drawingml.diagramLayout+xml"/>
  <Override PartName="/ppt/diagrams/quickStyle12.xml" ContentType="application/vnd.openxmlformats-officedocument.drawingml.diagramStyle+xml"/>
  <Override PartName="/ppt/diagrams/colors12.xml" ContentType="application/vnd.openxmlformats-officedocument.drawingml.diagramColors+xml"/>
  <Override PartName="/ppt/diagrams/drawing12.xml" ContentType="application/vnd.ms-office.drawingml.diagramDrawing+xml"/>
  <Override PartName="/ppt/diagrams/data13.xml" ContentType="application/vnd.openxmlformats-officedocument.drawingml.diagramData+xml"/>
  <Override PartName="/ppt/diagrams/layout13.xml" ContentType="application/vnd.openxmlformats-officedocument.drawingml.diagramLayout+xml"/>
  <Override PartName="/ppt/diagrams/quickStyle13.xml" ContentType="application/vnd.openxmlformats-officedocument.drawingml.diagramStyle+xml"/>
  <Override PartName="/ppt/diagrams/colors13.xml" ContentType="application/vnd.openxmlformats-officedocument.drawingml.diagramColors+xml"/>
  <Override PartName="/ppt/diagrams/drawing13.xml" ContentType="application/vnd.ms-office.drawingml.diagramDrawing+xml"/>
  <Override PartName="/ppt/diagrams/data14.xml" ContentType="application/vnd.openxmlformats-officedocument.drawingml.diagramData+xml"/>
  <Override PartName="/ppt/diagrams/layout14.xml" ContentType="application/vnd.openxmlformats-officedocument.drawingml.diagramLayout+xml"/>
  <Override PartName="/ppt/diagrams/quickStyle14.xml" ContentType="application/vnd.openxmlformats-officedocument.drawingml.diagramStyle+xml"/>
  <Override PartName="/ppt/diagrams/colors14.xml" ContentType="application/vnd.openxmlformats-officedocument.drawingml.diagramColors+xml"/>
  <Override PartName="/ppt/diagrams/drawing14.xml" ContentType="application/vnd.ms-office.drawingml.diagramDrawing+xml"/>
  <Override PartName="/ppt/diagrams/data15.xml" ContentType="application/vnd.openxmlformats-officedocument.drawingml.diagramData+xml"/>
  <Override PartName="/ppt/diagrams/layout15.xml" ContentType="application/vnd.openxmlformats-officedocument.drawingml.diagramLayout+xml"/>
  <Override PartName="/ppt/diagrams/quickStyle15.xml" ContentType="application/vnd.openxmlformats-officedocument.drawingml.diagramStyle+xml"/>
  <Override PartName="/ppt/diagrams/colors15.xml" ContentType="application/vnd.openxmlformats-officedocument.drawingml.diagramColors+xml"/>
  <Override PartName="/ppt/diagrams/drawing15.xml" ContentType="application/vnd.ms-office.drawingml.diagramDrawing+xml"/>
  <Override PartName="/ppt/diagrams/data16.xml" ContentType="application/vnd.openxmlformats-officedocument.drawingml.diagramData+xml"/>
  <Override PartName="/ppt/diagrams/layout16.xml" ContentType="application/vnd.openxmlformats-officedocument.drawingml.diagramLayout+xml"/>
  <Override PartName="/ppt/diagrams/quickStyle16.xml" ContentType="application/vnd.openxmlformats-officedocument.drawingml.diagramStyle+xml"/>
  <Override PartName="/ppt/diagrams/colors16.xml" ContentType="application/vnd.openxmlformats-officedocument.drawingml.diagramColors+xml"/>
  <Override PartName="/ppt/diagrams/drawing16.xml" ContentType="application/vnd.ms-office.drawingml.diagramDrawing+xml"/>
  <Override PartName="/ppt/diagrams/data17.xml" ContentType="application/vnd.openxmlformats-officedocument.drawingml.diagramData+xml"/>
  <Override PartName="/ppt/diagrams/layout17.xml" ContentType="application/vnd.openxmlformats-officedocument.drawingml.diagramLayout+xml"/>
  <Override PartName="/ppt/diagrams/quickStyle17.xml" ContentType="application/vnd.openxmlformats-officedocument.drawingml.diagramStyle+xml"/>
  <Override PartName="/ppt/diagrams/colors17.xml" ContentType="application/vnd.openxmlformats-officedocument.drawingml.diagramColors+xml"/>
  <Override PartName="/ppt/diagrams/drawing17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61" r:id="rId2"/>
    <p:sldId id="262" r:id="rId3"/>
    <p:sldId id="256" r:id="rId4"/>
    <p:sldId id="257" r:id="rId5"/>
    <p:sldId id="258" r:id="rId6"/>
    <p:sldId id="259" r:id="rId7"/>
    <p:sldId id="265" r:id="rId8"/>
    <p:sldId id="266" r:id="rId9"/>
    <p:sldId id="267" r:id="rId10"/>
    <p:sldId id="268" r:id="rId11"/>
    <p:sldId id="269" r:id="rId12"/>
    <p:sldId id="270" r:id="rId13"/>
    <p:sldId id="272" r:id="rId14"/>
    <p:sldId id="273" r:id="rId15"/>
    <p:sldId id="274" r:id="rId16"/>
    <p:sldId id="275" r:id="rId17"/>
    <p:sldId id="276" r:id="rId18"/>
    <p:sldId id="277" r:id="rId19"/>
    <p:sldId id="271" r:id="rId20"/>
    <p:sldId id="278" r:id="rId21"/>
    <p:sldId id="279" r:id="rId22"/>
    <p:sldId id="280" r:id="rId23"/>
    <p:sldId id="281" r:id="rId24"/>
    <p:sldId id="282" r:id="rId25"/>
    <p:sldId id="283" r:id="rId26"/>
    <p:sldId id="284" r:id="rId27"/>
    <p:sldId id="285" r:id="rId28"/>
    <p:sldId id="286" r:id="rId29"/>
    <p:sldId id="287" r:id="rId30"/>
    <p:sldId id="288" r:id="rId31"/>
    <p:sldId id="289" r:id="rId32"/>
    <p:sldId id="290" r:id="rId33"/>
    <p:sldId id="291" r:id="rId34"/>
    <p:sldId id="263" r:id="rId35"/>
    <p:sldId id="264" r:id="rId36"/>
  </p:sldIdLst>
  <p:sldSz cx="12192000" cy="6858000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204" autoAdjust="0"/>
    <p:restoredTop sz="94660"/>
  </p:normalViewPr>
  <p:slideViewPr>
    <p:cSldViewPr snapToGrid="0">
      <p:cViewPr varScale="1">
        <p:scale>
          <a:sx n="74" d="100"/>
          <a:sy n="74" d="100"/>
        </p:scale>
        <p:origin x="955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theme" Target="theme/theme1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presProps" Target="presProps.xml"/><Relationship Id="rId40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diagrams/_rels/data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_rels/drawing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image" Target="../media/image10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0_2">
  <dgm:title val=""/>
  <dgm:desc val=""/>
  <dgm:catLst>
    <dgm:cat type="mainScheme" pri="10200"/>
  </dgm:catLst>
  <dgm:styleLbl name="node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lig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lnNode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dk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node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f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dk2">
        <a:tint val="40000"/>
      </a:schemeClr>
    </dgm:fillClrLst>
    <dgm:linClrLst meth="repeat">
      <a:schemeClr val="dk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f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bgSib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 meth="repeat">
      <a:schemeClr val="dk2"/>
    </dgm:txFillClrLst>
    <dgm:txEffectClrLst/>
  </dgm:styleLbl>
  <dgm:styleLbl name="sibTrans1D1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1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2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3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asst4">
    <dgm:fillClrLst meth="repeat">
      <a:schemeClr val="lt1"/>
    </dgm:fillClrLst>
    <dgm:linClrLst meth="repeat">
      <a:schemeClr val="dk2">
        <a:shade val="80000"/>
      </a:schemeClr>
    </dgm:linClrLst>
    <dgm:effectClrLst/>
    <dgm:txLinClrLst/>
    <dgm:txFillClrLst meth="repeat">
      <a:schemeClr val="dk2"/>
    </dgm:txFillClrLst>
    <dgm:txEffectClrLst/>
  </dgm:styleLbl>
  <dgm:styleLbl name="parChTrans2D1">
    <dgm:fillClrLst meth="repeat">
      <a:schemeClr val="dk2">
        <a:tint val="60000"/>
      </a:schemeClr>
    </dgm:fillClrLst>
    <dgm:linClrLst meth="repeat">
      <a:schemeClr val="dk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3">
    <dgm:fillClrLst meth="repeat">
      <a:schemeClr val="dk2"/>
    </dgm:fillClrLst>
    <dgm:linClrLst meth="repeat">
      <a:schemeClr val="dk2"/>
    </dgm:linClrLst>
    <dgm:effectClrLst/>
    <dgm:txLinClrLst/>
    <dgm:txFillClrLst/>
    <dgm:txEffectClrLst/>
  </dgm:styleLbl>
  <dgm:styleLbl name="parChTrans2D4">
    <dgm:fillClrLst meth="repeat">
      <a:schemeClr val="dk2"/>
    </dgm:fillClrLst>
    <dgm:linClrLst meth="repeat">
      <a:schemeClr val="dk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dk2"/>
    </dgm:fillClrLst>
    <dgm:linClrLst meth="repeat">
      <a:schemeClr val="dk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dk2"/>
    </dgm:fillClrLst>
    <dgm:linClrLst meth="repeat">
      <a:schemeClr val="dk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conF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align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trAlignAcc1">
    <dgm:fillClrLst meth="repeat">
      <a:schemeClr val="dk2">
        <a:alpha val="4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Acc1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F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Align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solidBgAcc1">
    <dgm:fillClrLst meth="repeat">
      <a:schemeClr val="lt1"/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dk2">
        <a:alpha val="90000"/>
      </a:schemeClr>
    </dgm:linClrLst>
    <dgm:effectClrLst/>
    <dgm:txLinClrLst/>
    <dgm:txFillClrLst meth="repeat">
      <a:schemeClr val="dk2"/>
    </dgm:txFillClrLst>
    <dgm:txEffectClrLst/>
  </dgm:styleLbl>
  <dgm:styleLbl name="fgAcc0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2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3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fgAcc4">
    <dgm:fillClrLst meth="repeat">
      <a:schemeClr val="dk2">
        <a:alpha val="90000"/>
        <a:tint val="40000"/>
      </a:schemeClr>
    </dgm:fillClrLst>
    <dgm:linClrLst meth="repeat">
      <a:schemeClr val="dk2"/>
    </dgm:linClrLst>
    <dgm:effectClrLst/>
    <dgm:txLinClrLst/>
    <dgm:txFillClrLst meth="repeat">
      <a:schemeClr val="dk2"/>
    </dgm:txFillClrLst>
    <dgm:txEffectClrLst/>
  </dgm:styleLbl>
  <dgm:styleLbl name="bgShp">
    <dgm:fillClrLst meth="repeat">
      <a:schemeClr val="dk2">
        <a:tint val="40000"/>
      </a:schemeClr>
    </dgm:fillClrLst>
    <dgm:linClrLst meth="repeat">
      <a:schemeClr val="dk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dk2">
        <a:shade val="8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trBgShp">
    <dgm:fillClrLst meth="repeat">
      <a:schemeClr val="dk2">
        <a:tint val="50000"/>
        <a:alpha val="40000"/>
      </a:schemeClr>
    </dgm:fillClrLst>
    <dgm:linClrLst meth="repeat">
      <a:schemeClr val="dk2"/>
    </dgm:linClrLst>
    <dgm:effectClrLst/>
    <dgm:txLinClrLst/>
    <dgm:txFillClrLst meth="repeat">
      <a:schemeClr val="lt2"/>
    </dgm:txFillClrLst>
    <dgm:txEffectClrLst/>
  </dgm:styleLbl>
  <dgm:styleLbl name="fgShp">
    <dgm:fillClrLst meth="repeat">
      <a:schemeClr val="dk2">
        <a:tint val="60000"/>
      </a:schemeClr>
    </dgm:fillClrLst>
    <dgm:linClrLst meth="repeat">
      <a:schemeClr val="lt1"/>
    </dgm:linClrLst>
    <dgm:effectClrLst/>
    <dgm:txLinClrLst/>
    <dgm:txFillClrLst meth="repeat">
      <a:schemeClr val="dk2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2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7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8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9.xml><?xml version="1.0" encoding="utf-8"?>
<dgm:colorsDef xmlns:dgm="http://schemas.openxmlformats.org/drawingml/2006/diagram" xmlns:a="http://schemas.openxmlformats.org/drawingml/2006/main" uniqueId="urn:microsoft.com/office/officeart/2005/8/colors/colorful1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0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6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17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3915893C-E8E6-49E6-97AF-F1E4ED55AD20}" type="doc">
      <dgm:prSet loTypeId="urn:microsoft.com/office/officeart/2008/layout/PictureAccent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29399C5D-27CB-4056-B516-479E4F5F9F99}">
      <dgm:prSet phldrT="[Текст]" custT="1"/>
      <dgm:spPr/>
      <dgm:t>
        <a:bodyPr/>
        <a:lstStyle/>
        <a:p>
          <a:r>
            <a: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dirty="0">
              <a:solidFill>
                <a:schemeClr val="tx1"/>
              </a:solidFill>
            </a:rPr>
            <a:t>"</a:t>
          </a:r>
          <a:r>
            <a:rPr lang="en-US" sz="1400" b="1" dirty="0" err="1">
              <a:solidFill>
                <a:schemeClr val="tx1"/>
              </a:solidFill>
            </a:rPr>
            <a:t>Hodisalar</a:t>
          </a:r>
          <a:r>
            <a:rPr lang="en-US" sz="1400" b="1" dirty="0">
              <a:solidFill>
                <a:schemeClr val="tx1"/>
              </a:solidFill>
            </a:rPr>
            <a:t>" </a:t>
          </a:r>
          <a:r>
            <a:rPr lang="en-US" sz="1400" b="1" dirty="0" err="1">
              <a:solidFill>
                <a:schemeClr val="tx1"/>
              </a:solidFill>
            </a:rPr>
            <a:t>ga</a:t>
          </a:r>
          <a:r>
            <a:rPr lang="en-US" sz="1400" b="1" dirty="0">
              <a:solidFill>
                <a:schemeClr val="tx1"/>
              </a:solidFill>
            </a:rPr>
            <a:t> </a:t>
          </a:r>
          <a:r>
            <a:rPr lang="en-US" sz="1400" b="1" dirty="0" err="1">
              <a:solidFill>
                <a:schemeClr val="tx1"/>
              </a:solidFill>
            </a:rPr>
            <a:t>misollar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80F1356-6F91-40AB-A337-8AD1416C61E9}" type="parTrans" cxnId="{38F38B1B-76DE-467B-9A49-064B4C8E645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1BFAF5-CF3B-46E1-AD49-C8990447B5BF}" type="sibTrans" cxnId="{38F38B1B-76DE-467B-9A49-064B4C8E645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D71D18-580F-49C7-A794-FF3A143627F9}">
      <dgm:prSet phldrT="[Текст]" custT="1"/>
      <dgm:spPr/>
      <dgm:t>
        <a:bodyPr/>
        <a:lstStyle/>
        <a:p>
          <a:r>
            <a:rPr lang="en-US" sz="1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nosozligi</a:t>
          </a:r>
          <a:r>
            <a: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rejadan</a:t>
          </a:r>
          <a:r>
            <a: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1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9976F78-93F8-4598-899B-7D77C54ED3A3}" type="parTrans" cxnId="{1E9CF398-3A71-4F11-BF45-632794AE60D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7E5F4E-A383-40D8-BDE0-E3BE8CD4B2F5}" type="sibTrans" cxnId="{1E9CF398-3A71-4F11-BF45-632794AE60DA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E06841-1B17-4752-A437-68D8CB1DCB2F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 jarayonining nosozligi (rejadan tashqari)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E77056-7ECE-41CC-BC71-9A8A12224FD0}" type="parTrans" cxnId="{BC204AE5-F480-47CE-8CC7-65B378FBB78B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BA7C52-064A-4DED-A050-0C2D65EDC568}" type="sibTrans" cxnId="{BC204AE5-F480-47CE-8CC7-65B378FBB78B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C3C6DE2-88A2-4210-AEE6-3011D0C093BD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Mashinadagi nosozliklar (rejadan tashqari)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975526-AF2C-4343-8D4D-214794AE91C8}" type="parTrans" cxnId="{71521518-F483-4059-B942-5D83522D994F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110ECD-9CEC-4B85-B003-6103694F2CDD}" type="sibTrans" cxnId="{71521518-F483-4059-B942-5D83522D994F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C572C1-DC0F-4BF6-81EE-737B80EF3CEC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Komponentlarning nosozliklari (rejadan tashqari)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1615D8-29D8-4C62-B02F-92155F8E917D}" type="parTrans" cxnId="{DCD86095-7E5F-4492-935E-0BCD655731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EEC1BB-DC78-4E62-9970-996DA8902032}" type="sibTrans" cxnId="{DCD86095-7E5F-4492-935E-0BCD6557318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01B171-6E30-407C-95A2-2585A6EC7D28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Tanaffuslar va tushlik uchun to'xtashlar (rejalashtirilgan)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9F6EBD-0595-45F0-92BF-C8703C19AE79}" type="parTrans" cxnId="{93D274F9-7FD4-445F-AAD5-2613AC662F78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C68A656-02CA-418E-A641-C4DCBB896E0C}" type="sibTrans" cxnId="{93D274F9-7FD4-445F-AAD5-2613AC662F78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10DA09-5CB7-44E6-A57F-BE77CB585133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Sifatni tekshirish (rejalashtirilgan yoki rejadan tashqari)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F0F64AA-158D-467D-A1B5-C1BCFE2B9BFF}" type="parTrans" cxnId="{5546150F-905B-4085-B97C-F15B8390291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796F2A3-0B89-48F0-BC1B-3D9D27284630}" type="sibTrans" cxnId="{5546150F-905B-4085-B97C-F15B83902910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DF51A1D-9734-4FFF-A1FF-EB20880453BA}">
      <dgm:prSet custT="1"/>
      <dgm:spPr/>
      <dgm:t>
        <a:bodyPr/>
        <a:lstStyle/>
        <a:p>
          <a:r>
            <a:rPr lang="en-US" sz="1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 uchrashuvlari (rejalashtirilgan)</a:t>
          </a:r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6C399C1-4866-4A21-AB66-9CE7F5DE21B4}" type="parTrans" cxnId="{B678B8C2-0D4C-48D9-A6BF-CE34B5B3134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6961363-D906-45EE-9D55-65E13D83301F}" type="sibTrans" cxnId="{B678B8C2-0D4C-48D9-A6BF-CE34B5B3134D}">
      <dgm:prSet/>
      <dgm:spPr/>
      <dgm:t>
        <a:bodyPr/>
        <a:lstStyle/>
        <a:p>
          <a:endParaRPr lang="ru-RU" sz="1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841D1D9-419E-4F77-A03B-B35CC25F54AC}" type="pres">
      <dgm:prSet presAssocID="{3915893C-E8E6-49E6-97AF-F1E4ED55AD20}" presName="layout" presStyleCnt="0">
        <dgm:presLayoutVars>
          <dgm:chMax/>
          <dgm:chPref/>
          <dgm:dir/>
          <dgm:animOne val="branch"/>
          <dgm:animLvl val="lvl"/>
          <dgm:resizeHandles/>
        </dgm:presLayoutVars>
      </dgm:prSet>
      <dgm:spPr/>
    </dgm:pt>
    <dgm:pt modelId="{0EB06333-5752-47C5-87DC-6D4D8F1448DA}" type="pres">
      <dgm:prSet presAssocID="{29399C5D-27CB-4056-B516-479E4F5F9F99}" presName="root" presStyleCnt="0">
        <dgm:presLayoutVars>
          <dgm:chMax/>
          <dgm:chPref val="4"/>
        </dgm:presLayoutVars>
      </dgm:prSet>
      <dgm:spPr/>
    </dgm:pt>
    <dgm:pt modelId="{70DA3EB3-E9ED-4CFD-9AD2-5EC34350B4D5}" type="pres">
      <dgm:prSet presAssocID="{29399C5D-27CB-4056-B516-479E4F5F9F99}" presName="rootComposite" presStyleCnt="0">
        <dgm:presLayoutVars/>
      </dgm:prSet>
      <dgm:spPr/>
    </dgm:pt>
    <dgm:pt modelId="{78C33D51-65ED-4641-A147-CFB5E3FDC630}" type="pres">
      <dgm:prSet presAssocID="{29399C5D-27CB-4056-B516-479E4F5F9F99}" presName="rootText" presStyleLbl="node0" presStyleIdx="0" presStyleCnt="1">
        <dgm:presLayoutVars>
          <dgm:chMax/>
          <dgm:chPref val="4"/>
        </dgm:presLayoutVars>
      </dgm:prSet>
      <dgm:spPr/>
    </dgm:pt>
    <dgm:pt modelId="{BF22BCB6-29FD-449F-B674-3E766EAC6C4D}" type="pres">
      <dgm:prSet presAssocID="{29399C5D-27CB-4056-B516-479E4F5F9F99}" presName="childShape" presStyleCnt="0">
        <dgm:presLayoutVars>
          <dgm:chMax val="0"/>
          <dgm:chPref val="0"/>
        </dgm:presLayoutVars>
      </dgm:prSet>
      <dgm:spPr/>
    </dgm:pt>
    <dgm:pt modelId="{E4668B61-1624-4E0D-B429-B2A259079BAE}" type="pres">
      <dgm:prSet presAssocID="{47D71D18-580F-49C7-A794-FF3A143627F9}" presName="childComposite" presStyleCnt="0">
        <dgm:presLayoutVars>
          <dgm:chMax val="0"/>
          <dgm:chPref val="0"/>
        </dgm:presLayoutVars>
      </dgm:prSet>
      <dgm:spPr/>
    </dgm:pt>
    <dgm:pt modelId="{EA4308B1-C5FA-42CA-BBFD-B3CBF3DD23DB}" type="pres">
      <dgm:prSet presAssocID="{47D71D18-580F-49C7-A794-FF3A143627F9}" presName="Image" presStyleLbl="node1" presStyleIdx="0" presStyleCnt="7"/>
      <dgm:spPr/>
    </dgm:pt>
    <dgm:pt modelId="{AB2B5124-3401-41B1-B6CD-2F6F11FF3604}" type="pres">
      <dgm:prSet presAssocID="{47D71D18-580F-49C7-A794-FF3A143627F9}" presName="childText" presStyleLbl="lnNode1" presStyleIdx="0" presStyleCnt="7" custScaleX="209018">
        <dgm:presLayoutVars>
          <dgm:chMax val="0"/>
          <dgm:chPref val="0"/>
          <dgm:bulletEnabled val="1"/>
        </dgm:presLayoutVars>
      </dgm:prSet>
      <dgm:spPr/>
    </dgm:pt>
    <dgm:pt modelId="{70C302E7-56CF-4410-BA0C-41E7599DEDBD}" type="pres">
      <dgm:prSet presAssocID="{81E06841-1B17-4752-A437-68D8CB1DCB2F}" presName="childComposite" presStyleCnt="0">
        <dgm:presLayoutVars>
          <dgm:chMax val="0"/>
          <dgm:chPref val="0"/>
        </dgm:presLayoutVars>
      </dgm:prSet>
      <dgm:spPr/>
    </dgm:pt>
    <dgm:pt modelId="{E3121AB8-9B8A-4406-987F-AFAAF567C225}" type="pres">
      <dgm:prSet presAssocID="{81E06841-1B17-4752-A437-68D8CB1DCB2F}" presName="Image" presStyleLbl="node1" presStyleIdx="1" presStyleCnt="7"/>
      <dgm:spPr/>
    </dgm:pt>
    <dgm:pt modelId="{348D7DAF-6EE9-4FCE-B654-52F7BB3AF333}" type="pres">
      <dgm:prSet presAssocID="{81E06841-1B17-4752-A437-68D8CB1DCB2F}" presName="childText" presStyleLbl="lnNode1" presStyleIdx="1" presStyleCnt="7" custScaleX="209018">
        <dgm:presLayoutVars>
          <dgm:chMax val="0"/>
          <dgm:chPref val="0"/>
          <dgm:bulletEnabled val="1"/>
        </dgm:presLayoutVars>
      </dgm:prSet>
      <dgm:spPr/>
    </dgm:pt>
    <dgm:pt modelId="{E1C3BFC3-109D-4900-8B90-A23329731E51}" type="pres">
      <dgm:prSet presAssocID="{CC3C6DE2-88A2-4210-AEE6-3011D0C093BD}" presName="childComposite" presStyleCnt="0">
        <dgm:presLayoutVars>
          <dgm:chMax val="0"/>
          <dgm:chPref val="0"/>
        </dgm:presLayoutVars>
      </dgm:prSet>
      <dgm:spPr/>
    </dgm:pt>
    <dgm:pt modelId="{E0FB73E2-ACB4-4C19-A8A2-BD22A3614026}" type="pres">
      <dgm:prSet presAssocID="{CC3C6DE2-88A2-4210-AEE6-3011D0C093BD}" presName="Image" presStyleLbl="node1" presStyleIdx="2" presStyleCnt="7"/>
      <dgm:spPr/>
    </dgm:pt>
    <dgm:pt modelId="{6570896E-69F3-416F-9114-979351D89BC7}" type="pres">
      <dgm:prSet presAssocID="{CC3C6DE2-88A2-4210-AEE6-3011D0C093BD}" presName="childText" presStyleLbl="lnNode1" presStyleIdx="2" presStyleCnt="7" custScaleX="209018">
        <dgm:presLayoutVars>
          <dgm:chMax val="0"/>
          <dgm:chPref val="0"/>
          <dgm:bulletEnabled val="1"/>
        </dgm:presLayoutVars>
      </dgm:prSet>
      <dgm:spPr/>
    </dgm:pt>
    <dgm:pt modelId="{AC4FFC76-72A0-4648-A579-F7EB84A90DA4}" type="pres">
      <dgm:prSet presAssocID="{1DC572C1-DC0F-4BF6-81EE-737B80EF3CEC}" presName="childComposite" presStyleCnt="0">
        <dgm:presLayoutVars>
          <dgm:chMax val="0"/>
          <dgm:chPref val="0"/>
        </dgm:presLayoutVars>
      </dgm:prSet>
      <dgm:spPr/>
    </dgm:pt>
    <dgm:pt modelId="{B89829ED-DBDE-41A5-B81F-4D8AE3E3587A}" type="pres">
      <dgm:prSet presAssocID="{1DC572C1-DC0F-4BF6-81EE-737B80EF3CEC}" presName="Image" presStyleLbl="node1" presStyleIdx="3" presStyleCnt="7"/>
      <dgm:spPr/>
    </dgm:pt>
    <dgm:pt modelId="{A01AC344-F0C9-4E56-9149-BF12BD78B72D}" type="pres">
      <dgm:prSet presAssocID="{1DC572C1-DC0F-4BF6-81EE-737B80EF3CEC}" presName="childText" presStyleLbl="lnNode1" presStyleIdx="3" presStyleCnt="7" custScaleX="209018">
        <dgm:presLayoutVars>
          <dgm:chMax val="0"/>
          <dgm:chPref val="0"/>
          <dgm:bulletEnabled val="1"/>
        </dgm:presLayoutVars>
      </dgm:prSet>
      <dgm:spPr/>
    </dgm:pt>
    <dgm:pt modelId="{7D4E9725-C0BE-457A-90FC-D9B89C878642}" type="pres">
      <dgm:prSet presAssocID="{2F01B171-6E30-407C-95A2-2585A6EC7D28}" presName="childComposite" presStyleCnt="0">
        <dgm:presLayoutVars>
          <dgm:chMax val="0"/>
          <dgm:chPref val="0"/>
        </dgm:presLayoutVars>
      </dgm:prSet>
      <dgm:spPr/>
    </dgm:pt>
    <dgm:pt modelId="{DB11F51A-E5A8-4DE1-97E5-7E901969EC3E}" type="pres">
      <dgm:prSet presAssocID="{2F01B171-6E30-407C-95A2-2585A6EC7D28}" presName="Image" presStyleLbl="node1" presStyleIdx="4" presStyleCnt="7"/>
      <dgm:spPr/>
    </dgm:pt>
    <dgm:pt modelId="{FC2CA7FD-9C10-4EF3-A850-0B290117DEBA}" type="pres">
      <dgm:prSet presAssocID="{2F01B171-6E30-407C-95A2-2585A6EC7D28}" presName="childText" presStyleLbl="lnNode1" presStyleIdx="4" presStyleCnt="7" custScaleX="209018">
        <dgm:presLayoutVars>
          <dgm:chMax val="0"/>
          <dgm:chPref val="0"/>
          <dgm:bulletEnabled val="1"/>
        </dgm:presLayoutVars>
      </dgm:prSet>
      <dgm:spPr/>
    </dgm:pt>
    <dgm:pt modelId="{2A93AE0D-D736-4190-93B6-1CCD1965EB25}" type="pres">
      <dgm:prSet presAssocID="{6010DA09-5CB7-44E6-A57F-BE77CB585133}" presName="childComposite" presStyleCnt="0">
        <dgm:presLayoutVars>
          <dgm:chMax val="0"/>
          <dgm:chPref val="0"/>
        </dgm:presLayoutVars>
      </dgm:prSet>
      <dgm:spPr/>
    </dgm:pt>
    <dgm:pt modelId="{DB83D775-B7C1-4576-9CAB-52BB1B632B59}" type="pres">
      <dgm:prSet presAssocID="{6010DA09-5CB7-44E6-A57F-BE77CB585133}" presName="Image" presStyleLbl="node1" presStyleIdx="5" presStyleCnt="7"/>
      <dgm:spPr/>
    </dgm:pt>
    <dgm:pt modelId="{DE781CDD-BB58-4E21-9BD8-F44298297781}" type="pres">
      <dgm:prSet presAssocID="{6010DA09-5CB7-44E6-A57F-BE77CB585133}" presName="childText" presStyleLbl="lnNode1" presStyleIdx="5" presStyleCnt="7" custScaleX="209018">
        <dgm:presLayoutVars>
          <dgm:chMax val="0"/>
          <dgm:chPref val="0"/>
          <dgm:bulletEnabled val="1"/>
        </dgm:presLayoutVars>
      </dgm:prSet>
      <dgm:spPr/>
    </dgm:pt>
    <dgm:pt modelId="{3A35C35E-BE43-4A95-B04F-E3897FA5473E}" type="pres">
      <dgm:prSet presAssocID="{EDF51A1D-9734-4FFF-A1FF-EB20880453BA}" presName="childComposite" presStyleCnt="0">
        <dgm:presLayoutVars>
          <dgm:chMax val="0"/>
          <dgm:chPref val="0"/>
        </dgm:presLayoutVars>
      </dgm:prSet>
      <dgm:spPr/>
    </dgm:pt>
    <dgm:pt modelId="{270314BD-B44C-48DB-94BB-22757DB0DDD4}" type="pres">
      <dgm:prSet presAssocID="{EDF51A1D-9734-4FFF-A1FF-EB20880453BA}" presName="Image" presStyleLbl="node1" presStyleIdx="6" presStyleCnt="7"/>
      <dgm:spPr/>
    </dgm:pt>
    <dgm:pt modelId="{C0E3EDA4-E2C0-40D7-ABE8-0C679D9F5BB8}" type="pres">
      <dgm:prSet presAssocID="{EDF51A1D-9734-4FFF-A1FF-EB20880453BA}" presName="childText" presStyleLbl="lnNode1" presStyleIdx="6" presStyleCnt="7" custScaleX="209018">
        <dgm:presLayoutVars>
          <dgm:chMax val="0"/>
          <dgm:chPref val="0"/>
          <dgm:bulletEnabled val="1"/>
        </dgm:presLayoutVars>
      </dgm:prSet>
      <dgm:spPr/>
    </dgm:pt>
  </dgm:ptLst>
  <dgm:cxnLst>
    <dgm:cxn modelId="{F111C60D-F3D8-4A93-B40D-64426E0D2A1A}" type="presOf" srcId="{2F01B171-6E30-407C-95A2-2585A6EC7D28}" destId="{FC2CA7FD-9C10-4EF3-A850-0B290117DEBA}" srcOrd="0" destOrd="0" presId="urn:microsoft.com/office/officeart/2008/layout/PictureAccentList"/>
    <dgm:cxn modelId="{5546150F-905B-4085-B97C-F15B83902910}" srcId="{29399C5D-27CB-4056-B516-479E4F5F9F99}" destId="{6010DA09-5CB7-44E6-A57F-BE77CB585133}" srcOrd="5" destOrd="0" parTransId="{5F0F64AA-158D-467D-A1B5-C1BCFE2B9BFF}" sibTransId="{F796F2A3-0B89-48F0-BC1B-3D9D27284630}"/>
    <dgm:cxn modelId="{611D5212-D2CA-4B7E-9144-BFA20687108D}" type="presOf" srcId="{29399C5D-27CB-4056-B516-479E4F5F9F99}" destId="{78C33D51-65ED-4641-A147-CFB5E3FDC630}" srcOrd="0" destOrd="0" presId="urn:microsoft.com/office/officeart/2008/layout/PictureAccentList"/>
    <dgm:cxn modelId="{71521518-F483-4059-B942-5D83522D994F}" srcId="{29399C5D-27CB-4056-B516-479E4F5F9F99}" destId="{CC3C6DE2-88A2-4210-AEE6-3011D0C093BD}" srcOrd="2" destOrd="0" parTransId="{FA975526-AF2C-4343-8D4D-214794AE91C8}" sibTransId="{58110ECD-9CEC-4B85-B003-6103694F2CDD}"/>
    <dgm:cxn modelId="{EC474219-FF93-42B2-B713-B56BCBA73A70}" type="presOf" srcId="{6010DA09-5CB7-44E6-A57F-BE77CB585133}" destId="{DE781CDD-BB58-4E21-9BD8-F44298297781}" srcOrd="0" destOrd="0" presId="urn:microsoft.com/office/officeart/2008/layout/PictureAccentList"/>
    <dgm:cxn modelId="{38F38B1B-76DE-467B-9A49-064B4C8E6450}" srcId="{3915893C-E8E6-49E6-97AF-F1E4ED55AD20}" destId="{29399C5D-27CB-4056-B516-479E4F5F9F99}" srcOrd="0" destOrd="0" parTransId="{C80F1356-6F91-40AB-A337-8AD1416C61E9}" sibTransId="{D71BFAF5-CF3B-46E1-AD49-C8990447B5BF}"/>
    <dgm:cxn modelId="{BD45925F-2C36-4FFE-A02A-FA37B99F8785}" type="presOf" srcId="{EDF51A1D-9734-4FFF-A1FF-EB20880453BA}" destId="{C0E3EDA4-E2C0-40D7-ABE8-0C679D9F5BB8}" srcOrd="0" destOrd="0" presId="urn:microsoft.com/office/officeart/2008/layout/PictureAccentList"/>
    <dgm:cxn modelId="{02FAB56F-2A88-49E1-9AF9-AAE67F012C67}" type="presOf" srcId="{CC3C6DE2-88A2-4210-AEE6-3011D0C093BD}" destId="{6570896E-69F3-416F-9114-979351D89BC7}" srcOrd="0" destOrd="0" presId="urn:microsoft.com/office/officeart/2008/layout/PictureAccentList"/>
    <dgm:cxn modelId="{3EDCC87D-86E2-4CAA-ABF9-E4C517503023}" type="presOf" srcId="{3915893C-E8E6-49E6-97AF-F1E4ED55AD20}" destId="{0841D1D9-419E-4F77-A03B-B35CC25F54AC}" srcOrd="0" destOrd="0" presId="urn:microsoft.com/office/officeart/2008/layout/PictureAccentList"/>
    <dgm:cxn modelId="{DCD86095-7E5F-4492-935E-0BCD65573180}" srcId="{29399C5D-27CB-4056-B516-479E4F5F9F99}" destId="{1DC572C1-DC0F-4BF6-81EE-737B80EF3CEC}" srcOrd="3" destOrd="0" parTransId="{A91615D8-29D8-4C62-B02F-92155F8E917D}" sibTransId="{FFEEC1BB-DC78-4E62-9970-996DA8902032}"/>
    <dgm:cxn modelId="{1E9CF398-3A71-4F11-BF45-632794AE60DA}" srcId="{29399C5D-27CB-4056-B516-479E4F5F9F99}" destId="{47D71D18-580F-49C7-A794-FF3A143627F9}" srcOrd="0" destOrd="0" parTransId="{69976F78-93F8-4598-899B-7D77C54ED3A3}" sibTransId="{F17E5F4E-A383-40D8-BDE0-E3BE8CD4B2F5}"/>
    <dgm:cxn modelId="{B678B8C2-0D4C-48D9-A6BF-CE34B5B3134D}" srcId="{29399C5D-27CB-4056-B516-479E4F5F9F99}" destId="{EDF51A1D-9734-4FFF-A1FF-EB20880453BA}" srcOrd="6" destOrd="0" parTransId="{F6C399C1-4866-4A21-AB66-9CE7F5DE21B4}" sibTransId="{26961363-D906-45EE-9D55-65E13D83301F}"/>
    <dgm:cxn modelId="{58A720E5-C5DD-47AF-81FD-7BFB488740A0}" type="presOf" srcId="{47D71D18-580F-49C7-A794-FF3A143627F9}" destId="{AB2B5124-3401-41B1-B6CD-2F6F11FF3604}" srcOrd="0" destOrd="0" presId="urn:microsoft.com/office/officeart/2008/layout/PictureAccentList"/>
    <dgm:cxn modelId="{BC204AE5-F480-47CE-8CC7-65B378FBB78B}" srcId="{29399C5D-27CB-4056-B516-479E4F5F9F99}" destId="{81E06841-1B17-4752-A437-68D8CB1DCB2F}" srcOrd="1" destOrd="0" parTransId="{00E77056-7ECE-41CC-BC71-9A8A12224FD0}" sibTransId="{B6BA7C52-064A-4DED-A050-0C2D65EDC568}"/>
    <dgm:cxn modelId="{C97430E7-8ABD-45E9-B5BE-75A42F3E0BA9}" type="presOf" srcId="{1DC572C1-DC0F-4BF6-81EE-737B80EF3CEC}" destId="{A01AC344-F0C9-4E56-9149-BF12BD78B72D}" srcOrd="0" destOrd="0" presId="urn:microsoft.com/office/officeart/2008/layout/PictureAccentList"/>
    <dgm:cxn modelId="{1CB695F1-0D5B-4091-BDF6-388930C43EC7}" type="presOf" srcId="{81E06841-1B17-4752-A437-68D8CB1DCB2F}" destId="{348D7DAF-6EE9-4FCE-B654-52F7BB3AF333}" srcOrd="0" destOrd="0" presId="urn:microsoft.com/office/officeart/2008/layout/PictureAccentList"/>
    <dgm:cxn modelId="{93D274F9-7FD4-445F-AAD5-2613AC662F78}" srcId="{29399C5D-27CB-4056-B516-479E4F5F9F99}" destId="{2F01B171-6E30-407C-95A2-2585A6EC7D28}" srcOrd="4" destOrd="0" parTransId="{BD9F6EBD-0595-45F0-92BF-C8703C19AE79}" sibTransId="{5C68A656-02CA-418E-A641-C4DCBB896E0C}"/>
    <dgm:cxn modelId="{76DDA281-E06E-4A1B-98E3-3004BFD841EC}" type="presParOf" srcId="{0841D1D9-419E-4F77-A03B-B35CC25F54AC}" destId="{0EB06333-5752-47C5-87DC-6D4D8F1448DA}" srcOrd="0" destOrd="0" presId="urn:microsoft.com/office/officeart/2008/layout/PictureAccentList"/>
    <dgm:cxn modelId="{F4C121F6-DB88-4682-8B0E-3130DBE0AFD3}" type="presParOf" srcId="{0EB06333-5752-47C5-87DC-6D4D8F1448DA}" destId="{70DA3EB3-E9ED-4CFD-9AD2-5EC34350B4D5}" srcOrd="0" destOrd="0" presId="urn:microsoft.com/office/officeart/2008/layout/PictureAccentList"/>
    <dgm:cxn modelId="{56AECCA1-241A-4A36-A9B7-8EAD7B8AD8A2}" type="presParOf" srcId="{70DA3EB3-E9ED-4CFD-9AD2-5EC34350B4D5}" destId="{78C33D51-65ED-4641-A147-CFB5E3FDC630}" srcOrd="0" destOrd="0" presId="urn:microsoft.com/office/officeart/2008/layout/PictureAccentList"/>
    <dgm:cxn modelId="{32599397-1CEE-47C8-A3F7-31C3BE1D6D14}" type="presParOf" srcId="{0EB06333-5752-47C5-87DC-6D4D8F1448DA}" destId="{BF22BCB6-29FD-449F-B674-3E766EAC6C4D}" srcOrd="1" destOrd="0" presId="urn:microsoft.com/office/officeart/2008/layout/PictureAccentList"/>
    <dgm:cxn modelId="{BE5B60AF-AA6E-41A6-8D0B-02A4D9BC3EA3}" type="presParOf" srcId="{BF22BCB6-29FD-449F-B674-3E766EAC6C4D}" destId="{E4668B61-1624-4E0D-B429-B2A259079BAE}" srcOrd="0" destOrd="0" presId="urn:microsoft.com/office/officeart/2008/layout/PictureAccentList"/>
    <dgm:cxn modelId="{EC5222E3-EA1A-4400-ACCD-81C3F14C041E}" type="presParOf" srcId="{E4668B61-1624-4E0D-B429-B2A259079BAE}" destId="{EA4308B1-C5FA-42CA-BBFD-B3CBF3DD23DB}" srcOrd="0" destOrd="0" presId="urn:microsoft.com/office/officeart/2008/layout/PictureAccentList"/>
    <dgm:cxn modelId="{DCE54ED8-5B31-449F-BD69-3A04053E65B0}" type="presParOf" srcId="{E4668B61-1624-4E0D-B429-B2A259079BAE}" destId="{AB2B5124-3401-41B1-B6CD-2F6F11FF3604}" srcOrd="1" destOrd="0" presId="urn:microsoft.com/office/officeart/2008/layout/PictureAccentList"/>
    <dgm:cxn modelId="{AF3A58A5-70DE-455A-A6A3-18C17DA48175}" type="presParOf" srcId="{BF22BCB6-29FD-449F-B674-3E766EAC6C4D}" destId="{70C302E7-56CF-4410-BA0C-41E7599DEDBD}" srcOrd="1" destOrd="0" presId="urn:microsoft.com/office/officeart/2008/layout/PictureAccentList"/>
    <dgm:cxn modelId="{4E995CBB-BB87-49E1-9EAF-30A3E35B5812}" type="presParOf" srcId="{70C302E7-56CF-4410-BA0C-41E7599DEDBD}" destId="{E3121AB8-9B8A-4406-987F-AFAAF567C225}" srcOrd="0" destOrd="0" presId="urn:microsoft.com/office/officeart/2008/layout/PictureAccentList"/>
    <dgm:cxn modelId="{93D8FC08-FC68-4DAF-9777-7809F49EF3D6}" type="presParOf" srcId="{70C302E7-56CF-4410-BA0C-41E7599DEDBD}" destId="{348D7DAF-6EE9-4FCE-B654-52F7BB3AF333}" srcOrd="1" destOrd="0" presId="urn:microsoft.com/office/officeart/2008/layout/PictureAccentList"/>
    <dgm:cxn modelId="{8791167B-C72C-4EDF-9687-293A997A2EBA}" type="presParOf" srcId="{BF22BCB6-29FD-449F-B674-3E766EAC6C4D}" destId="{E1C3BFC3-109D-4900-8B90-A23329731E51}" srcOrd="2" destOrd="0" presId="urn:microsoft.com/office/officeart/2008/layout/PictureAccentList"/>
    <dgm:cxn modelId="{81AB069F-5EA6-451A-AC33-94C83319EC22}" type="presParOf" srcId="{E1C3BFC3-109D-4900-8B90-A23329731E51}" destId="{E0FB73E2-ACB4-4C19-A8A2-BD22A3614026}" srcOrd="0" destOrd="0" presId="urn:microsoft.com/office/officeart/2008/layout/PictureAccentList"/>
    <dgm:cxn modelId="{60D414DF-99DB-4C5F-88DA-C1541325FEBF}" type="presParOf" srcId="{E1C3BFC3-109D-4900-8B90-A23329731E51}" destId="{6570896E-69F3-416F-9114-979351D89BC7}" srcOrd="1" destOrd="0" presId="urn:microsoft.com/office/officeart/2008/layout/PictureAccentList"/>
    <dgm:cxn modelId="{71F714BF-DA5F-4875-8353-E2DE8BFB3C4C}" type="presParOf" srcId="{BF22BCB6-29FD-449F-B674-3E766EAC6C4D}" destId="{AC4FFC76-72A0-4648-A579-F7EB84A90DA4}" srcOrd="3" destOrd="0" presId="urn:microsoft.com/office/officeart/2008/layout/PictureAccentList"/>
    <dgm:cxn modelId="{2CA2EFD9-2FD4-406A-9B82-1D35DB89CC5F}" type="presParOf" srcId="{AC4FFC76-72A0-4648-A579-F7EB84A90DA4}" destId="{B89829ED-DBDE-41A5-B81F-4D8AE3E3587A}" srcOrd="0" destOrd="0" presId="urn:microsoft.com/office/officeart/2008/layout/PictureAccentList"/>
    <dgm:cxn modelId="{84877E0A-F229-4E3B-AF85-70EF11AFF1C6}" type="presParOf" srcId="{AC4FFC76-72A0-4648-A579-F7EB84A90DA4}" destId="{A01AC344-F0C9-4E56-9149-BF12BD78B72D}" srcOrd="1" destOrd="0" presId="urn:microsoft.com/office/officeart/2008/layout/PictureAccentList"/>
    <dgm:cxn modelId="{929F7E45-C6FA-495F-A354-B0017AEED2BD}" type="presParOf" srcId="{BF22BCB6-29FD-449F-B674-3E766EAC6C4D}" destId="{7D4E9725-C0BE-457A-90FC-D9B89C878642}" srcOrd="4" destOrd="0" presId="urn:microsoft.com/office/officeart/2008/layout/PictureAccentList"/>
    <dgm:cxn modelId="{7B5F8ABF-6FB4-411C-B539-774110C3D71A}" type="presParOf" srcId="{7D4E9725-C0BE-457A-90FC-D9B89C878642}" destId="{DB11F51A-E5A8-4DE1-97E5-7E901969EC3E}" srcOrd="0" destOrd="0" presId="urn:microsoft.com/office/officeart/2008/layout/PictureAccentList"/>
    <dgm:cxn modelId="{80EC3EAF-679D-4183-8EF0-09F0231024A1}" type="presParOf" srcId="{7D4E9725-C0BE-457A-90FC-D9B89C878642}" destId="{FC2CA7FD-9C10-4EF3-A850-0B290117DEBA}" srcOrd="1" destOrd="0" presId="urn:microsoft.com/office/officeart/2008/layout/PictureAccentList"/>
    <dgm:cxn modelId="{5DA30C99-EDAD-44BE-8A56-3B43D80D6588}" type="presParOf" srcId="{BF22BCB6-29FD-449F-B674-3E766EAC6C4D}" destId="{2A93AE0D-D736-4190-93B6-1CCD1965EB25}" srcOrd="5" destOrd="0" presId="urn:microsoft.com/office/officeart/2008/layout/PictureAccentList"/>
    <dgm:cxn modelId="{D90A56C9-B724-48C8-AC77-AC0F0020743B}" type="presParOf" srcId="{2A93AE0D-D736-4190-93B6-1CCD1965EB25}" destId="{DB83D775-B7C1-4576-9CAB-52BB1B632B59}" srcOrd="0" destOrd="0" presId="urn:microsoft.com/office/officeart/2008/layout/PictureAccentList"/>
    <dgm:cxn modelId="{E97AF347-800C-4246-B962-D79D0395E8D8}" type="presParOf" srcId="{2A93AE0D-D736-4190-93B6-1CCD1965EB25}" destId="{DE781CDD-BB58-4E21-9BD8-F44298297781}" srcOrd="1" destOrd="0" presId="urn:microsoft.com/office/officeart/2008/layout/PictureAccentList"/>
    <dgm:cxn modelId="{E57760EB-362D-4B4C-8172-E7D1065DD94C}" type="presParOf" srcId="{BF22BCB6-29FD-449F-B674-3E766EAC6C4D}" destId="{3A35C35E-BE43-4A95-B04F-E3897FA5473E}" srcOrd="6" destOrd="0" presId="urn:microsoft.com/office/officeart/2008/layout/PictureAccentList"/>
    <dgm:cxn modelId="{BF5EE63A-8B21-4D31-B2A5-7CB91CD3FC23}" type="presParOf" srcId="{3A35C35E-BE43-4A95-B04F-E3897FA5473E}" destId="{270314BD-B44C-48DB-94BB-22757DB0DDD4}" srcOrd="0" destOrd="0" presId="urn:microsoft.com/office/officeart/2008/layout/PictureAccentList"/>
    <dgm:cxn modelId="{24150EDF-CF0F-400E-B6B8-31B1F32ED5F2}" type="presParOf" srcId="{3A35C35E-BE43-4A95-B04F-E3897FA5473E}" destId="{C0E3EDA4-E2C0-40D7-ABE8-0C679D9F5BB8}" srcOrd="1" destOrd="0" presId="urn:microsoft.com/office/officeart/2008/layout/PictureAccent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3A95C342-7A5E-42A8-BDB9-1C4FA4511225}" type="doc">
      <dgm:prSet loTypeId="urn:microsoft.com/office/officeart/2005/8/layout/arrow4" loCatId="relationship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BE8B20D1-4D7F-4830-915B-6F8F1DF94DDC}">
      <dgm:prSet phldrT="[Текст]"/>
      <dgm:spPr/>
      <dgm:t>
        <a:bodyPr/>
        <a:lstStyle/>
        <a:p>
          <a:r>
            <a:rPr lang="en-US" dirty="0"/>
            <a:t>MTBF</a:t>
          </a:r>
        </a:p>
      </dgm:t>
    </dgm:pt>
    <dgm:pt modelId="{0A6A52AA-2634-481E-B078-77AC6E9C26DE}" type="parTrans" cxnId="{903166A5-773B-4496-A931-02F048A1A31D}">
      <dgm:prSet/>
      <dgm:spPr/>
      <dgm:t>
        <a:bodyPr/>
        <a:lstStyle/>
        <a:p>
          <a:endParaRPr lang="en-US"/>
        </a:p>
      </dgm:t>
    </dgm:pt>
    <dgm:pt modelId="{3DC34ABA-6571-4C35-AC41-78A489FCACA0}" type="sibTrans" cxnId="{903166A5-773B-4496-A931-02F048A1A31D}">
      <dgm:prSet/>
      <dgm:spPr/>
      <dgm:t>
        <a:bodyPr/>
        <a:lstStyle/>
        <a:p>
          <a:endParaRPr lang="en-US"/>
        </a:p>
      </dgm:t>
    </dgm:pt>
    <dgm:pt modelId="{0D680D27-B827-40DA-9D5B-272C0390E739}">
      <dgm:prSet phldrT="[Текст]"/>
      <dgm:spPr/>
      <dgm:t>
        <a:bodyPr/>
        <a:lstStyle/>
        <a:p>
          <a:r>
            <a:rPr lang="en-US" dirty="0"/>
            <a:t>MTTR</a:t>
          </a:r>
        </a:p>
      </dgm:t>
    </dgm:pt>
    <dgm:pt modelId="{8DEFB39A-D9F8-48ED-BA80-FCE2A3C1B625}" type="parTrans" cxnId="{CF7B5891-A33F-4ABC-BD3A-6D38A8604CD0}">
      <dgm:prSet/>
      <dgm:spPr/>
      <dgm:t>
        <a:bodyPr/>
        <a:lstStyle/>
        <a:p>
          <a:endParaRPr lang="en-US"/>
        </a:p>
      </dgm:t>
    </dgm:pt>
    <dgm:pt modelId="{6EF56B06-9C32-4505-B420-BF65BB5835EE}" type="sibTrans" cxnId="{CF7B5891-A33F-4ABC-BD3A-6D38A8604CD0}">
      <dgm:prSet/>
      <dgm:spPr/>
      <dgm:t>
        <a:bodyPr/>
        <a:lstStyle/>
        <a:p>
          <a:endParaRPr lang="en-US"/>
        </a:p>
      </dgm:t>
    </dgm:pt>
    <dgm:pt modelId="{36BFF43C-16C3-482B-B5BE-D306D66365DF}" type="pres">
      <dgm:prSet presAssocID="{3A95C342-7A5E-42A8-BDB9-1C4FA4511225}" presName="compositeShape" presStyleCnt="0">
        <dgm:presLayoutVars>
          <dgm:chMax val="2"/>
          <dgm:dir/>
          <dgm:resizeHandles val="exact"/>
        </dgm:presLayoutVars>
      </dgm:prSet>
      <dgm:spPr/>
    </dgm:pt>
    <dgm:pt modelId="{1023C2DB-7874-41FC-B32B-6216763FC911}" type="pres">
      <dgm:prSet presAssocID="{BE8B20D1-4D7F-4830-915B-6F8F1DF94DDC}" presName="upArrow" presStyleLbl="node1" presStyleIdx="0" presStyleCnt="2"/>
      <dgm:spPr/>
    </dgm:pt>
    <dgm:pt modelId="{014D472E-3C0D-4164-B30D-4A290E995B6D}" type="pres">
      <dgm:prSet presAssocID="{BE8B20D1-4D7F-4830-915B-6F8F1DF94DDC}" presName="upArrowText" presStyleLbl="revTx" presStyleIdx="0" presStyleCnt="2">
        <dgm:presLayoutVars>
          <dgm:chMax val="0"/>
          <dgm:bulletEnabled val="1"/>
        </dgm:presLayoutVars>
      </dgm:prSet>
      <dgm:spPr/>
    </dgm:pt>
    <dgm:pt modelId="{E91CC3F8-5E1D-4FB7-801D-335D11D69D20}" type="pres">
      <dgm:prSet presAssocID="{0D680D27-B827-40DA-9D5B-272C0390E739}" presName="downArrow" presStyleLbl="node1" presStyleIdx="1" presStyleCnt="2"/>
      <dgm:spPr/>
    </dgm:pt>
    <dgm:pt modelId="{84090E45-D25A-4063-808B-AEAAE0164829}" type="pres">
      <dgm:prSet presAssocID="{0D680D27-B827-40DA-9D5B-272C0390E739}" presName="downArrowText" presStyleLbl="revTx" presStyleIdx="1" presStyleCnt="2">
        <dgm:presLayoutVars>
          <dgm:chMax val="0"/>
          <dgm:bulletEnabled val="1"/>
        </dgm:presLayoutVars>
      </dgm:prSet>
      <dgm:spPr/>
    </dgm:pt>
  </dgm:ptLst>
  <dgm:cxnLst>
    <dgm:cxn modelId="{51115F39-A883-4A68-8BFC-C53783115F3E}" type="presOf" srcId="{BE8B20D1-4D7F-4830-915B-6F8F1DF94DDC}" destId="{014D472E-3C0D-4164-B30D-4A290E995B6D}" srcOrd="0" destOrd="0" presId="urn:microsoft.com/office/officeart/2005/8/layout/arrow4"/>
    <dgm:cxn modelId="{CF7B5891-A33F-4ABC-BD3A-6D38A8604CD0}" srcId="{3A95C342-7A5E-42A8-BDB9-1C4FA4511225}" destId="{0D680D27-B827-40DA-9D5B-272C0390E739}" srcOrd="1" destOrd="0" parTransId="{8DEFB39A-D9F8-48ED-BA80-FCE2A3C1B625}" sibTransId="{6EF56B06-9C32-4505-B420-BF65BB5835EE}"/>
    <dgm:cxn modelId="{903166A5-773B-4496-A931-02F048A1A31D}" srcId="{3A95C342-7A5E-42A8-BDB9-1C4FA4511225}" destId="{BE8B20D1-4D7F-4830-915B-6F8F1DF94DDC}" srcOrd="0" destOrd="0" parTransId="{0A6A52AA-2634-481E-B078-77AC6E9C26DE}" sibTransId="{3DC34ABA-6571-4C35-AC41-78A489FCACA0}"/>
    <dgm:cxn modelId="{0E9E02C3-619A-4008-A007-BB2D2E7AE4F9}" type="presOf" srcId="{3A95C342-7A5E-42A8-BDB9-1C4FA4511225}" destId="{36BFF43C-16C3-482B-B5BE-D306D66365DF}" srcOrd="0" destOrd="0" presId="urn:microsoft.com/office/officeart/2005/8/layout/arrow4"/>
    <dgm:cxn modelId="{357373E5-B3E5-4A9D-9D32-BD439487537A}" type="presOf" srcId="{0D680D27-B827-40DA-9D5B-272C0390E739}" destId="{84090E45-D25A-4063-808B-AEAAE0164829}" srcOrd="0" destOrd="0" presId="urn:microsoft.com/office/officeart/2005/8/layout/arrow4"/>
    <dgm:cxn modelId="{FDD7DD97-E3B7-42DA-8A4A-85B30DB345CE}" type="presParOf" srcId="{36BFF43C-16C3-482B-B5BE-D306D66365DF}" destId="{1023C2DB-7874-41FC-B32B-6216763FC911}" srcOrd="0" destOrd="0" presId="urn:microsoft.com/office/officeart/2005/8/layout/arrow4"/>
    <dgm:cxn modelId="{89AA5EE9-874A-4DD6-A6F0-E1BC3471F671}" type="presParOf" srcId="{36BFF43C-16C3-482B-B5BE-D306D66365DF}" destId="{014D472E-3C0D-4164-B30D-4A290E995B6D}" srcOrd="1" destOrd="0" presId="urn:microsoft.com/office/officeart/2005/8/layout/arrow4"/>
    <dgm:cxn modelId="{CAFCC347-8CFE-4438-B9A4-1BCA5381263E}" type="presParOf" srcId="{36BFF43C-16C3-482B-B5BE-D306D66365DF}" destId="{E91CC3F8-5E1D-4FB7-801D-335D11D69D20}" srcOrd="2" destOrd="0" presId="urn:microsoft.com/office/officeart/2005/8/layout/arrow4"/>
    <dgm:cxn modelId="{FB7A4D5C-DC40-49F7-8FB8-2F2A98FC8A4F}" type="presParOf" srcId="{36BFF43C-16C3-482B-B5BE-D306D66365DF}" destId="{84090E45-D25A-4063-808B-AEAAE0164829}" srcOrd="3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177BD7CB-3E86-4DB1-937E-8D2B82E4BC4B}" type="doc">
      <dgm:prSet loTypeId="urn:microsoft.com/office/officeart/2008/layout/HorizontalMultiLevelHierarchy" loCatId="hierarchy" qsTypeId="urn:microsoft.com/office/officeart/2005/8/quickstyle/simple1" qsCatId="simple" csTypeId="urn:microsoft.com/office/officeart/2005/8/colors/accent0_2" csCatId="mainScheme" phldr="1"/>
      <dgm:spPr/>
      <dgm:t>
        <a:bodyPr/>
        <a:lstStyle/>
        <a:p>
          <a:endParaRPr lang="ru-RU"/>
        </a:p>
      </dgm:t>
    </dgm:pt>
    <dgm:pt modelId="{0B3C875F-559B-45F0-822D-C556BEED22BE}">
      <dgm:prSet phldrT="[Текст]" custT="1"/>
      <dgm:spPr/>
      <dgm:t>
        <a:bodyPr/>
        <a:lstStyle/>
        <a:p>
          <a:r>
            <a:rPr lang="en-US" sz="1600">
              <a:latin typeface="Times New Roman" panose="02020603050405020304" pitchFamily="18" charset="0"/>
              <a:cs typeface="Times New Roman" panose="02020603050405020304" pitchFamily="18" charset="0"/>
            </a:rPr>
            <a:t>Ma'lumotlarni yig'ishning maqsadi:</a:t>
          </a:r>
          <a:endParaRPr lang="ru-RU" sz="16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FEA42A9-B04A-4EA4-ADE1-13EB16A18D80}" type="parTrans" cxnId="{D0A6F0DF-9127-4038-BDAE-A9DD6157E2D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4DE6C0-816A-4AF1-B95D-688CFD6B7097}" type="sibTrans" cxnId="{D0A6F0DF-9127-4038-BDAE-A9DD6157E2D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F402C52-4ED6-492A-946F-F72240C183BF}">
      <dgm:prSet phldrT="[Текст]"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Nosozliklar va nosozliklarni bartaraf etish bo'yicha tuzatuvchi harakatlar bilan bog'liq mavjud zavod ma'lumotlariga qarang.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577976-28CC-4C26-9BAD-0C71BADB5060}" type="parTrans" cxnId="{5F1B0CF5-AC28-43A8-B84C-C12A0040460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00A9D77-5108-4B80-87F1-8D6C21F949D2}" type="sibTrans" cxnId="{5F1B0CF5-AC28-43A8-B84C-C12A0040460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001196D-6583-4754-9FDA-B2EA3E43263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Uskunaning kelajakdagi dizaynidagi nosozliklarni bartaraf etish uchun qayta aloqa tizimini yarating.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5BBC1E-43F4-4384-8EC3-81CA9C5488DE}" type="parTrans" cxnId="{FC453136-DE82-409D-9567-A5C31EA434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60C832C-6771-4D96-9C66-7784E28DA0B9}" type="sibTrans" cxnId="{FC453136-DE82-409D-9567-A5C31EA434B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6EBCE8-EC48-4BCD-9FF4-36E0D56AA7BA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Mashinalarning erishilgan darajalarini komponentlarning ishonchliligi va texnik xizmat ko'rsatish (R&amp;M) ishlashini namoyish eting.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4F9E508-6F52-43C8-AC4E-A3744E09A36C}" type="parTrans" cxnId="{FA1D2C92-D1C5-4ACC-9B94-041F644B09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6A502C6-03FF-4BC0-AA12-FF74F4543B1B}" type="sibTrans" cxnId="{FA1D2C92-D1C5-4ACC-9B94-041F644B09AF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41E06F5-772C-4630-85C5-FE412112F336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R&amp;Mning erishilgan darajalarini kutilgan darajalar bilan taqqoslash orqali umumiy va dasturga xos muammolarni aniqlang. 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E63410B-061F-4F19-9A26-E8C3965E1070}" type="parTrans" cxnId="{DDAA5DCA-04CD-49A8-852E-38131AC8E5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49C2A96-0519-4A9A-A011-AF415D74D8F7}" type="sibTrans" cxnId="{DDAA5DCA-04CD-49A8-852E-38131AC8E569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C79C3C-C403-49F2-96A1-E6BA705F002A}" type="pres">
      <dgm:prSet presAssocID="{177BD7CB-3E86-4DB1-937E-8D2B82E4BC4B}" presName="Name0" presStyleCnt="0">
        <dgm:presLayoutVars>
          <dgm:chPref val="1"/>
          <dgm:dir/>
          <dgm:animOne val="branch"/>
          <dgm:animLvl val="lvl"/>
          <dgm:resizeHandles val="exact"/>
        </dgm:presLayoutVars>
      </dgm:prSet>
      <dgm:spPr/>
    </dgm:pt>
    <dgm:pt modelId="{A7FC39D6-3F83-40E0-86BA-7CC4AA5C714F}" type="pres">
      <dgm:prSet presAssocID="{0B3C875F-559B-45F0-822D-C556BEED22BE}" presName="root1" presStyleCnt="0"/>
      <dgm:spPr/>
    </dgm:pt>
    <dgm:pt modelId="{452C3433-ED03-48B7-B83E-59996C6C3BBB}" type="pres">
      <dgm:prSet presAssocID="{0B3C875F-559B-45F0-822D-C556BEED22BE}" presName="LevelOneTextNode" presStyleLbl="node0" presStyleIdx="0" presStyleCnt="1">
        <dgm:presLayoutVars>
          <dgm:chPref val="3"/>
        </dgm:presLayoutVars>
      </dgm:prSet>
      <dgm:spPr/>
    </dgm:pt>
    <dgm:pt modelId="{3C283151-1E5A-489B-8584-0E5119EF2B56}" type="pres">
      <dgm:prSet presAssocID="{0B3C875F-559B-45F0-822D-C556BEED22BE}" presName="level2hierChild" presStyleCnt="0"/>
      <dgm:spPr/>
    </dgm:pt>
    <dgm:pt modelId="{C6271F62-4F90-47C0-88CC-8DD7972BED17}" type="pres">
      <dgm:prSet presAssocID="{A1577976-28CC-4C26-9BAD-0C71BADB5060}" presName="conn2-1" presStyleLbl="parChTrans1D2" presStyleIdx="0" presStyleCnt="4"/>
      <dgm:spPr/>
    </dgm:pt>
    <dgm:pt modelId="{CDE45511-BAFE-4729-B846-813E104C4D3D}" type="pres">
      <dgm:prSet presAssocID="{A1577976-28CC-4C26-9BAD-0C71BADB5060}" presName="connTx" presStyleLbl="parChTrans1D2" presStyleIdx="0" presStyleCnt="4"/>
      <dgm:spPr/>
    </dgm:pt>
    <dgm:pt modelId="{0D8C47C1-7171-432D-B646-1AD53577226F}" type="pres">
      <dgm:prSet presAssocID="{3F402C52-4ED6-492A-946F-F72240C183BF}" presName="root2" presStyleCnt="0"/>
      <dgm:spPr/>
    </dgm:pt>
    <dgm:pt modelId="{55EC7876-553B-4990-925F-3FBF796EF180}" type="pres">
      <dgm:prSet presAssocID="{3F402C52-4ED6-492A-946F-F72240C183BF}" presName="LevelTwoTextNode" presStyleLbl="node2" presStyleIdx="0" presStyleCnt="4" custScaleX="152461">
        <dgm:presLayoutVars>
          <dgm:chPref val="3"/>
        </dgm:presLayoutVars>
      </dgm:prSet>
      <dgm:spPr/>
    </dgm:pt>
    <dgm:pt modelId="{5FC4963A-2EEC-4322-8120-ECA6DE8296D7}" type="pres">
      <dgm:prSet presAssocID="{3F402C52-4ED6-492A-946F-F72240C183BF}" presName="level3hierChild" presStyleCnt="0"/>
      <dgm:spPr/>
    </dgm:pt>
    <dgm:pt modelId="{2ED30F07-71DE-4726-9609-7E9964322007}" type="pres">
      <dgm:prSet presAssocID="{065BBC1E-43F4-4384-8EC3-81CA9C5488DE}" presName="conn2-1" presStyleLbl="parChTrans1D2" presStyleIdx="1" presStyleCnt="4"/>
      <dgm:spPr/>
    </dgm:pt>
    <dgm:pt modelId="{C94C3440-C499-4EFD-B15F-2E0D6236F5E1}" type="pres">
      <dgm:prSet presAssocID="{065BBC1E-43F4-4384-8EC3-81CA9C5488DE}" presName="connTx" presStyleLbl="parChTrans1D2" presStyleIdx="1" presStyleCnt="4"/>
      <dgm:spPr/>
    </dgm:pt>
    <dgm:pt modelId="{A5BCFBB1-F5E1-4ED2-8DF7-1F9C6747C850}" type="pres">
      <dgm:prSet presAssocID="{D001196D-6583-4754-9FDA-B2EA3E43263C}" presName="root2" presStyleCnt="0"/>
      <dgm:spPr/>
    </dgm:pt>
    <dgm:pt modelId="{ACF11544-4FC7-46F2-AD32-B111E0528C5E}" type="pres">
      <dgm:prSet presAssocID="{D001196D-6583-4754-9FDA-B2EA3E43263C}" presName="LevelTwoTextNode" presStyleLbl="node2" presStyleIdx="1" presStyleCnt="4" custScaleX="152461">
        <dgm:presLayoutVars>
          <dgm:chPref val="3"/>
        </dgm:presLayoutVars>
      </dgm:prSet>
      <dgm:spPr/>
    </dgm:pt>
    <dgm:pt modelId="{2E6429FA-854B-405A-9DA7-13FAB4FE2F83}" type="pres">
      <dgm:prSet presAssocID="{D001196D-6583-4754-9FDA-B2EA3E43263C}" presName="level3hierChild" presStyleCnt="0"/>
      <dgm:spPr/>
    </dgm:pt>
    <dgm:pt modelId="{BB9B5D18-182D-4B41-B74C-0DA61714307F}" type="pres">
      <dgm:prSet presAssocID="{94F9E508-6F52-43C8-AC4E-A3744E09A36C}" presName="conn2-1" presStyleLbl="parChTrans1D2" presStyleIdx="2" presStyleCnt="4"/>
      <dgm:spPr/>
    </dgm:pt>
    <dgm:pt modelId="{B0DBFDC4-CB49-4074-A4A1-851D2BB7397A}" type="pres">
      <dgm:prSet presAssocID="{94F9E508-6F52-43C8-AC4E-A3744E09A36C}" presName="connTx" presStyleLbl="parChTrans1D2" presStyleIdx="2" presStyleCnt="4"/>
      <dgm:spPr/>
    </dgm:pt>
    <dgm:pt modelId="{86172F5A-7A51-4817-8495-9F9087764371}" type="pres">
      <dgm:prSet presAssocID="{986EBCE8-EC48-4BCD-9FF4-36E0D56AA7BA}" presName="root2" presStyleCnt="0"/>
      <dgm:spPr/>
    </dgm:pt>
    <dgm:pt modelId="{ED49A015-9879-4656-AD9F-83D84F58C904}" type="pres">
      <dgm:prSet presAssocID="{986EBCE8-EC48-4BCD-9FF4-36E0D56AA7BA}" presName="LevelTwoTextNode" presStyleLbl="node2" presStyleIdx="2" presStyleCnt="4" custScaleX="152461">
        <dgm:presLayoutVars>
          <dgm:chPref val="3"/>
        </dgm:presLayoutVars>
      </dgm:prSet>
      <dgm:spPr/>
    </dgm:pt>
    <dgm:pt modelId="{FAAFD928-5584-44EC-AE89-A580F2E1FBDB}" type="pres">
      <dgm:prSet presAssocID="{986EBCE8-EC48-4BCD-9FF4-36E0D56AA7BA}" presName="level3hierChild" presStyleCnt="0"/>
      <dgm:spPr/>
    </dgm:pt>
    <dgm:pt modelId="{04B66CA8-80BE-4028-A516-7EC18C51851A}" type="pres">
      <dgm:prSet presAssocID="{7E63410B-061F-4F19-9A26-E8C3965E1070}" presName="conn2-1" presStyleLbl="parChTrans1D2" presStyleIdx="3" presStyleCnt="4"/>
      <dgm:spPr/>
    </dgm:pt>
    <dgm:pt modelId="{D9A0EA3E-50E0-47E2-9F20-B47D5EC6B389}" type="pres">
      <dgm:prSet presAssocID="{7E63410B-061F-4F19-9A26-E8C3965E1070}" presName="connTx" presStyleLbl="parChTrans1D2" presStyleIdx="3" presStyleCnt="4"/>
      <dgm:spPr/>
    </dgm:pt>
    <dgm:pt modelId="{C4332A81-2EF0-4D48-91BC-464D44429A83}" type="pres">
      <dgm:prSet presAssocID="{341E06F5-772C-4630-85C5-FE412112F336}" presName="root2" presStyleCnt="0"/>
      <dgm:spPr/>
    </dgm:pt>
    <dgm:pt modelId="{DF4E6756-E6A4-4084-B1C9-E0DE0DC9C541}" type="pres">
      <dgm:prSet presAssocID="{341E06F5-772C-4630-85C5-FE412112F336}" presName="LevelTwoTextNode" presStyleLbl="node2" presStyleIdx="3" presStyleCnt="4" custScaleX="152461">
        <dgm:presLayoutVars>
          <dgm:chPref val="3"/>
        </dgm:presLayoutVars>
      </dgm:prSet>
      <dgm:spPr/>
    </dgm:pt>
    <dgm:pt modelId="{F979568F-5113-4D61-808E-B6F5EEEAA2F7}" type="pres">
      <dgm:prSet presAssocID="{341E06F5-772C-4630-85C5-FE412112F336}" presName="level3hierChild" presStyleCnt="0"/>
      <dgm:spPr/>
    </dgm:pt>
  </dgm:ptLst>
  <dgm:cxnLst>
    <dgm:cxn modelId="{CF667509-EF56-44AA-BC15-222C56BC9608}" type="presOf" srcId="{986EBCE8-EC48-4BCD-9FF4-36E0D56AA7BA}" destId="{ED49A015-9879-4656-AD9F-83D84F58C904}" srcOrd="0" destOrd="0" presId="urn:microsoft.com/office/officeart/2008/layout/HorizontalMultiLevelHierarchy"/>
    <dgm:cxn modelId="{562D6C1A-630D-4662-A84C-153B5A6DFB06}" type="presOf" srcId="{94F9E508-6F52-43C8-AC4E-A3744E09A36C}" destId="{BB9B5D18-182D-4B41-B74C-0DA61714307F}" srcOrd="0" destOrd="0" presId="urn:microsoft.com/office/officeart/2008/layout/HorizontalMultiLevelHierarchy"/>
    <dgm:cxn modelId="{FC453136-DE82-409D-9567-A5C31EA434BA}" srcId="{0B3C875F-559B-45F0-822D-C556BEED22BE}" destId="{D001196D-6583-4754-9FDA-B2EA3E43263C}" srcOrd="1" destOrd="0" parTransId="{065BBC1E-43F4-4384-8EC3-81CA9C5488DE}" sibTransId="{160C832C-6771-4D96-9C66-7784E28DA0B9}"/>
    <dgm:cxn modelId="{11874D42-D199-4A7F-9EB8-E01661899E52}" type="presOf" srcId="{7E63410B-061F-4F19-9A26-E8C3965E1070}" destId="{04B66CA8-80BE-4028-A516-7EC18C51851A}" srcOrd="0" destOrd="0" presId="urn:microsoft.com/office/officeart/2008/layout/HorizontalMultiLevelHierarchy"/>
    <dgm:cxn modelId="{EF006165-DA06-480F-B283-CE4476073772}" type="presOf" srcId="{7E63410B-061F-4F19-9A26-E8C3965E1070}" destId="{D9A0EA3E-50E0-47E2-9F20-B47D5EC6B389}" srcOrd="1" destOrd="0" presId="urn:microsoft.com/office/officeart/2008/layout/HorizontalMultiLevelHierarchy"/>
    <dgm:cxn modelId="{D531EF4E-7BE5-4AED-A9BE-58ED2429DD0B}" type="presOf" srcId="{A1577976-28CC-4C26-9BAD-0C71BADB5060}" destId="{CDE45511-BAFE-4729-B846-813E104C4D3D}" srcOrd="1" destOrd="0" presId="urn:microsoft.com/office/officeart/2008/layout/HorizontalMultiLevelHierarchy"/>
    <dgm:cxn modelId="{1DC80F89-0E95-420B-9906-D2FA27D0CEF8}" type="presOf" srcId="{A1577976-28CC-4C26-9BAD-0C71BADB5060}" destId="{C6271F62-4F90-47C0-88CC-8DD7972BED17}" srcOrd="0" destOrd="0" presId="urn:microsoft.com/office/officeart/2008/layout/HorizontalMultiLevelHierarchy"/>
    <dgm:cxn modelId="{1476118D-A2A0-48CD-9781-5B0383A3EC54}" type="presOf" srcId="{177BD7CB-3E86-4DB1-937E-8D2B82E4BC4B}" destId="{D7C79C3C-C403-49F2-96A1-E6BA705F002A}" srcOrd="0" destOrd="0" presId="urn:microsoft.com/office/officeart/2008/layout/HorizontalMultiLevelHierarchy"/>
    <dgm:cxn modelId="{FA1D2C92-D1C5-4ACC-9B94-041F644B09AF}" srcId="{0B3C875F-559B-45F0-822D-C556BEED22BE}" destId="{986EBCE8-EC48-4BCD-9FF4-36E0D56AA7BA}" srcOrd="2" destOrd="0" parTransId="{94F9E508-6F52-43C8-AC4E-A3744E09A36C}" sibTransId="{B6A502C6-03FF-4BC0-AA12-FF74F4543B1B}"/>
    <dgm:cxn modelId="{D5240B9D-584D-4D4E-BF65-BFE26B8D332C}" type="presOf" srcId="{D001196D-6583-4754-9FDA-B2EA3E43263C}" destId="{ACF11544-4FC7-46F2-AD32-B111E0528C5E}" srcOrd="0" destOrd="0" presId="urn:microsoft.com/office/officeart/2008/layout/HorizontalMultiLevelHierarchy"/>
    <dgm:cxn modelId="{3B763EAA-3BA9-48EC-98E1-685F6C69A1B8}" type="presOf" srcId="{065BBC1E-43F4-4384-8EC3-81CA9C5488DE}" destId="{2ED30F07-71DE-4726-9609-7E9964322007}" srcOrd="0" destOrd="0" presId="urn:microsoft.com/office/officeart/2008/layout/HorizontalMultiLevelHierarchy"/>
    <dgm:cxn modelId="{DDCC93B1-7D2B-41A2-B14E-87DA94ED8A91}" type="presOf" srcId="{0B3C875F-559B-45F0-822D-C556BEED22BE}" destId="{452C3433-ED03-48B7-B83E-59996C6C3BBB}" srcOrd="0" destOrd="0" presId="urn:microsoft.com/office/officeart/2008/layout/HorizontalMultiLevelHierarchy"/>
    <dgm:cxn modelId="{DDAA5DCA-04CD-49A8-852E-38131AC8E569}" srcId="{0B3C875F-559B-45F0-822D-C556BEED22BE}" destId="{341E06F5-772C-4630-85C5-FE412112F336}" srcOrd="3" destOrd="0" parTransId="{7E63410B-061F-4F19-9A26-E8C3965E1070}" sibTransId="{C49C2A96-0519-4A9A-A011-AF415D74D8F7}"/>
    <dgm:cxn modelId="{97B67AD8-1F98-4C6A-A230-ED520DC114B5}" type="presOf" srcId="{341E06F5-772C-4630-85C5-FE412112F336}" destId="{DF4E6756-E6A4-4084-B1C9-E0DE0DC9C541}" srcOrd="0" destOrd="0" presId="urn:microsoft.com/office/officeart/2008/layout/HorizontalMultiLevelHierarchy"/>
    <dgm:cxn modelId="{390E62DA-83EF-43C5-A5F5-5589DE775876}" type="presOf" srcId="{065BBC1E-43F4-4384-8EC3-81CA9C5488DE}" destId="{C94C3440-C499-4EFD-B15F-2E0D6236F5E1}" srcOrd="1" destOrd="0" presId="urn:microsoft.com/office/officeart/2008/layout/HorizontalMultiLevelHierarchy"/>
    <dgm:cxn modelId="{C7D94EDD-02A4-4F10-A2B7-3A89BECDBCF9}" type="presOf" srcId="{3F402C52-4ED6-492A-946F-F72240C183BF}" destId="{55EC7876-553B-4990-925F-3FBF796EF180}" srcOrd="0" destOrd="0" presId="urn:microsoft.com/office/officeart/2008/layout/HorizontalMultiLevelHierarchy"/>
    <dgm:cxn modelId="{D0A6F0DF-9127-4038-BDAE-A9DD6157E2DE}" srcId="{177BD7CB-3E86-4DB1-937E-8D2B82E4BC4B}" destId="{0B3C875F-559B-45F0-822D-C556BEED22BE}" srcOrd="0" destOrd="0" parTransId="{DFEA42A9-B04A-4EA4-ADE1-13EB16A18D80}" sibTransId="{624DE6C0-816A-4AF1-B95D-688CFD6B7097}"/>
    <dgm:cxn modelId="{C56002E9-B770-43FE-9690-D1290ECF547E}" type="presOf" srcId="{94F9E508-6F52-43C8-AC4E-A3744E09A36C}" destId="{B0DBFDC4-CB49-4074-A4A1-851D2BB7397A}" srcOrd="1" destOrd="0" presId="urn:microsoft.com/office/officeart/2008/layout/HorizontalMultiLevelHierarchy"/>
    <dgm:cxn modelId="{5F1B0CF5-AC28-43A8-B84C-C12A00404607}" srcId="{0B3C875F-559B-45F0-822D-C556BEED22BE}" destId="{3F402C52-4ED6-492A-946F-F72240C183BF}" srcOrd="0" destOrd="0" parTransId="{A1577976-28CC-4C26-9BAD-0C71BADB5060}" sibTransId="{F00A9D77-5108-4B80-87F1-8D6C21F949D2}"/>
    <dgm:cxn modelId="{922485EC-1AE3-4C5F-8209-2A35FCE41144}" type="presParOf" srcId="{D7C79C3C-C403-49F2-96A1-E6BA705F002A}" destId="{A7FC39D6-3F83-40E0-86BA-7CC4AA5C714F}" srcOrd="0" destOrd="0" presId="urn:microsoft.com/office/officeart/2008/layout/HorizontalMultiLevelHierarchy"/>
    <dgm:cxn modelId="{2D86E3D6-6A41-4A8E-8652-CB33E862E659}" type="presParOf" srcId="{A7FC39D6-3F83-40E0-86BA-7CC4AA5C714F}" destId="{452C3433-ED03-48B7-B83E-59996C6C3BBB}" srcOrd="0" destOrd="0" presId="urn:microsoft.com/office/officeart/2008/layout/HorizontalMultiLevelHierarchy"/>
    <dgm:cxn modelId="{068963B3-719E-4326-9A5A-470FD063B970}" type="presParOf" srcId="{A7FC39D6-3F83-40E0-86BA-7CC4AA5C714F}" destId="{3C283151-1E5A-489B-8584-0E5119EF2B56}" srcOrd="1" destOrd="0" presId="urn:microsoft.com/office/officeart/2008/layout/HorizontalMultiLevelHierarchy"/>
    <dgm:cxn modelId="{FCE0955A-DF9D-47A9-8D16-E5BBD78D5666}" type="presParOf" srcId="{3C283151-1E5A-489B-8584-0E5119EF2B56}" destId="{C6271F62-4F90-47C0-88CC-8DD7972BED17}" srcOrd="0" destOrd="0" presId="urn:microsoft.com/office/officeart/2008/layout/HorizontalMultiLevelHierarchy"/>
    <dgm:cxn modelId="{4EF39421-1293-49E7-8DCD-9F93D6FB9AFD}" type="presParOf" srcId="{C6271F62-4F90-47C0-88CC-8DD7972BED17}" destId="{CDE45511-BAFE-4729-B846-813E104C4D3D}" srcOrd="0" destOrd="0" presId="urn:microsoft.com/office/officeart/2008/layout/HorizontalMultiLevelHierarchy"/>
    <dgm:cxn modelId="{50F8DF4E-65E2-4345-8A78-70A152B00743}" type="presParOf" srcId="{3C283151-1E5A-489B-8584-0E5119EF2B56}" destId="{0D8C47C1-7171-432D-B646-1AD53577226F}" srcOrd="1" destOrd="0" presId="urn:microsoft.com/office/officeart/2008/layout/HorizontalMultiLevelHierarchy"/>
    <dgm:cxn modelId="{2743A954-5671-431E-BA08-75A4B01E46F4}" type="presParOf" srcId="{0D8C47C1-7171-432D-B646-1AD53577226F}" destId="{55EC7876-553B-4990-925F-3FBF796EF180}" srcOrd="0" destOrd="0" presId="urn:microsoft.com/office/officeart/2008/layout/HorizontalMultiLevelHierarchy"/>
    <dgm:cxn modelId="{14DFA901-8376-444D-82C0-9DC44A1B5A35}" type="presParOf" srcId="{0D8C47C1-7171-432D-B646-1AD53577226F}" destId="{5FC4963A-2EEC-4322-8120-ECA6DE8296D7}" srcOrd="1" destOrd="0" presId="urn:microsoft.com/office/officeart/2008/layout/HorizontalMultiLevelHierarchy"/>
    <dgm:cxn modelId="{3C076AE5-E2F8-4821-8C1E-8DE2B75D6BEF}" type="presParOf" srcId="{3C283151-1E5A-489B-8584-0E5119EF2B56}" destId="{2ED30F07-71DE-4726-9609-7E9964322007}" srcOrd="2" destOrd="0" presId="urn:microsoft.com/office/officeart/2008/layout/HorizontalMultiLevelHierarchy"/>
    <dgm:cxn modelId="{56D6605F-EBFA-4943-8515-7A04638D0586}" type="presParOf" srcId="{2ED30F07-71DE-4726-9609-7E9964322007}" destId="{C94C3440-C499-4EFD-B15F-2E0D6236F5E1}" srcOrd="0" destOrd="0" presId="urn:microsoft.com/office/officeart/2008/layout/HorizontalMultiLevelHierarchy"/>
    <dgm:cxn modelId="{011DE0EB-C8BC-4BD7-A540-0C16AB299E0A}" type="presParOf" srcId="{3C283151-1E5A-489B-8584-0E5119EF2B56}" destId="{A5BCFBB1-F5E1-4ED2-8DF7-1F9C6747C850}" srcOrd="3" destOrd="0" presId="urn:microsoft.com/office/officeart/2008/layout/HorizontalMultiLevelHierarchy"/>
    <dgm:cxn modelId="{F4188B91-29C2-4777-8460-1FE705AFDE68}" type="presParOf" srcId="{A5BCFBB1-F5E1-4ED2-8DF7-1F9C6747C850}" destId="{ACF11544-4FC7-46F2-AD32-B111E0528C5E}" srcOrd="0" destOrd="0" presId="urn:microsoft.com/office/officeart/2008/layout/HorizontalMultiLevelHierarchy"/>
    <dgm:cxn modelId="{A65B3699-BFFF-42FB-A33F-44E6D3172551}" type="presParOf" srcId="{A5BCFBB1-F5E1-4ED2-8DF7-1F9C6747C850}" destId="{2E6429FA-854B-405A-9DA7-13FAB4FE2F83}" srcOrd="1" destOrd="0" presId="urn:microsoft.com/office/officeart/2008/layout/HorizontalMultiLevelHierarchy"/>
    <dgm:cxn modelId="{D41B629D-CAA7-4D81-90E5-CEF941D4745B}" type="presParOf" srcId="{3C283151-1E5A-489B-8584-0E5119EF2B56}" destId="{BB9B5D18-182D-4B41-B74C-0DA61714307F}" srcOrd="4" destOrd="0" presId="urn:microsoft.com/office/officeart/2008/layout/HorizontalMultiLevelHierarchy"/>
    <dgm:cxn modelId="{1DA706A9-5A80-48AF-889C-A6E1DC819DAC}" type="presParOf" srcId="{BB9B5D18-182D-4B41-B74C-0DA61714307F}" destId="{B0DBFDC4-CB49-4074-A4A1-851D2BB7397A}" srcOrd="0" destOrd="0" presId="urn:microsoft.com/office/officeart/2008/layout/HorizontalMultiLevelHierarchy"/>
    <dgm:cxn modelId="{9BF93ABB-5376-4E49-BB7A-98182421A5C5}" type="presParOf" srcId="{3C283151-1E5A-489B-8584-0E5119EF2B56}" destId="{86172F5A-7A51-4817-8495-9F9087764371}" srcOrd="5" destOrd="0" presId="urn:microsoft.com/office/officeart/2008/layout/HorizontalMultiLevelHierarchy"/>
    <dgm:cxn modelId="{9BF36C1F-AB39-472D-BACA-091243192326}" type="presParOf" srcId="{86172F5A-7A51-4817-8495-9F9087764371}" destId="{ED49A015-9879-4656-AD9F-83D84F58C904}" srcOrd="0" destOrd="0" presId="urn:microsoft.com/office/officeart/2008/layout/HorizontalMultiLevelHierarchy"/>
    <dgm:cxn modelId="{B8A4C37C-7DB5-4D86-A94D-91DC6581C436}" type="presParOf" srcId="{86172F5A-7A51-4817-8495-9F9087764371}" destId="{FAAFD928-5584-44EC-AE89-A580F2E1FBDB}" srcOrd="1" destOrd="0" presId="urn:microsoft.com/office/officeart/2008/layout/HorizontalMultiLevelHierarchy"/>
    <dgm:cxn modelId="{4107AF55-F607-4BE8-B59C-B72C479A2008}" type="presParOf" srcId="{3C283151-1E5A-489B-8584-0E5119EF2B56}" destId="{04B66CA8-80BE-4028-A516-7EC18C51851A}" srcOrd="6" destOrd="0" presId="urn:microsoft.com/office/officeart/2008/layout/HorizontalMultiLevelHierarchy"/>
    <dgm:cxn modelId="{CA69A2B5-E494-4D5E-8A4E-BF90234B29FC}" type="presParOf" srcId="{04B66CA8-80BE-4028-A516-7EC18C51851A}" destId="{D9A0EA3E-50E0-47E2-9F20-B47D5EC6B389}" srcOrd="0" destOrd="0" presId="urn:microsoft.com/office/officeart/2008/layout/HorizontalMultiLevelHierarchy"/>
    <dgm:cxn modelId="{A3D8F517-37AD-40E9-86D0-8ACB4D44CCDC}" type="presParOf" srcId="{3C283151-1E5A-489B-8584-0E5119EF2B56}" destId="{C4332A81-2EF0-4D48-91BC-464D44429A83}" srcOrd="7" destOrd="0" presId="urn:microsoft.com/office/officeart/2008/layout/HorizontalMultiLevelHierarchy"/>
    <dgm:cxn modelId="{64222D1D-F47A-4ECE-934D-4A036E718D36}" type="presParOf" srcId="{C4332A81-2EF0-4D48-91BC-464D44429A83}" destId="{DF4E6756-E6A4-4084-B1C9-E0DE0DC9C541}" srcOrd="0" destOrd="0" presId="urn:microsoft.com/office/officeart/2008/layout/HorizontalMultiLevelHierarchy"/>
    <dgm:cxn modelId="{02DA7249-29E8-4456-B56B-6B0F91B7F3FD}" type="presParOf" srcId="{C4332A81-2EF0-4D48-91BC-464D44429A83}" destId="{F979568F-5113-4D61-808E-B6F5EEEAA2F7}" srcOrd="1" destOrd="0" presId="urn:microsoft.com/office/officeart/2008/layout/HorizontalMultiLevelHierarchy"/>
  </dgm:cxnLst>
  <dgm:bg/>
  <dgm:whole>
    <a:ln>
      <a:solidFill>
        <a:schemeClr val="accent2">
          <a:lumMod val="60000"/>
          <a:lumOff val="40000"/>
        </a:schemeClr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AE4E98D-DC55-4485-80D9-79B086A82845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8BE54EE-B9DA-4D60-A687-16CCAB1E97D9}">
      <dgm:prSet phldrT="[Текст]" custT="1"/>
      <dgm:spPr/>
      <dgm:t>
        <a:bodyPr/>
        <a:lstStyle/>
        <a:p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ma'lumotlarni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yig'ish</a:t>
          </a:r>
          <a:r>
            <a:rPr lang="en-US" sz="24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4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885C2A-203E-401B-9ED3-B1FC286DD348}" type="parTrans" cxnId="{753EF8AD-363E-4AA5-90A2-6E26C643F529}">
      <dgm:prSet/>
      <dgm:spPr/>
      <dgm:t>
        <a:bodyPr/>
        <a:lstStyle/>
        <a:p>
          <a:endParaRPr lang="ru-RU"/>
        </a:p>
      </dgm:t>
    </dgm:pt>
    <dgm:pt modelId="{59BCFBC6-DFCA-49EE-A7AC-1F99E7756B99}" type="sibTrans" cxnId="{753EF8AD-363E-4AA5-90A2-6E26C643F529}">
      <dgm:prSet/>
      <dgm:spPr/>
      <dgm:t>
        <a:bodyPr/>
        <a:lstStyle/>
        <a:p>
          <a:endParaRPr lang="ru-RU"/>
        </a:p>
      </dgm:t>
    </dgm:pt>
    <dgm:pt modelId="{33416ACD-7CBB-4931-BC90-F930F9E1115B}">
      <dgm:prSet phldrT="[Текст]"/>
      <dgm:spPr/>
      <dgm:t>
        <a:bodyPr/>
        <a:lstStyle/>
        <a:p>
          <a:r>
            <a:rPr lang="en-US" dirty="0" err="1"/>
            <a:t>Mashina</a:t>
          </a:r>
          <a:r>
            <a:rPr lang="en-US" dirty="0"/>
            <a:t> </a:t>
          </a:r>
          <a:r>
            <a:rPr lang="en-US" dirty="0" err="1"/>
            <a:t>hayotiy</a:t>
          </a:r>
          <a:r>
            <a:rPr lang="en-US" dirty="0"/>
            <a:t> </a:t>
          </a:r>
          <a:r>
            <a:rPr lang="en-US" dirty="0" err="1"/>
            <a:t>tsiklining</a:t>
          </a:r>
          <a:r>
            <a:rPr lang="en-US" dirty="0"/>
            <a:t> </a:t>
          </a:r>
          <a:r>
            <a:rPr lang="en-US" dirty="0" err="1"/>
            <a:t>loyihalash</a:t>
          </a:r>
          <a:r>
            <a:rPr lang="en-US" dirty="0"/>
            <a:t>, </a:t>
          </a:r>
          <a:r>
            <a:rPr lang="en-US" dirty="0" err="1"/>
            <a:t>qurish</a:t>
          </a:r>
          <a:r>
            <a:rPr lang="en-US" dirty="0"/>
            <a:t>/</a:t>
          </a:r>
          <a:r>
            <a:rPr lang="en-US" dirty="0" err="1"/>
            <a:t>o'rnatish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foydalanish</a:t>
          </a:r>
          <a:r>
            <a:rPr lang="en-US" dirty="0"/>
            <a:t> </a:t>
          </a:r>
          <a:r>
            <a:rPr lang="en-US" dirty="0" err="1"/>
            <a:t>bosqichida</a:t>
          </a:r>
          <a:r>
            <a:rPr lang="en-US" dirty="0"/>
            <a:t> </a:t>
          </a:r>
          <a:r>
            <a:rPr lang="en-US" dirty="0" err="1"/>
            <a:t>sodir</a:t>
          </a:r>
          <a:r>
            <a:rPr lang="en-US" dirty="0"/>
            <a:t> </a:t>
          </a:r>
          <a:r>
            <a:rPr lang="en-US" dirty="0" err="1"/>
            <a:t>bo'ladi</a:t>
          </a:r>
          <a:r>
            <a:rPr lang="en-US" dirty="0"/>
            <a:t>.</a:t>
          </a:r>
          <a:endParaRPr lang="ru-RU" dirty="0"/>
        </a:p>
      </dgm:t>
    </dgm:pt>
    <dgm:pt modelId="{EDDC97E5-D9F6-404D-AF82-B68AF0110B23}" type="parTrans" cxnId="{CA378DA9-260A-4306-8A2E-8BE2D9C64A27}">
      <dgm:prSet/>
      <dgm:spPr/>
      <dgm:t>
        <a:bodyPr/>
        <a:lstStyle/>
        <a:p>
          <a:endParaRPr lang="ru-RU"/>
        </a:p>
      </dgm:t>
    </dgm:pt>
    <dgm:pt modelId="{0C1AD87E-0A9D-4A83-8D0A-550DB2DA0CFF}" type="sibTrans" cxnId="{CA378DA9-260A-4306-8A2E-8BE2D9C64A27}">
      <dgm:prSet/>
      <dgm:spPr/>
      <dgm:t>
        <a:bodyPr/>
        <a:lstStyle/>
        <a:p>
          <a:endParaRPr lang="ru-RU"/>
        </a:p>
      </dgm:t>
    </dgm:pt>
    <dgm:pt modelId="{ADC8106E-2BF7-4EC3-A706-92BA891234FE}">
      <dgm:prSet/>
      <dgm:spPr/>
      <dgm:t>
        <a:bodyPr/>
        <a:lstStyle/>
        <a:p>
          <a:r>
            <a:rPr lang="en-US" dirty="0"/>
            <a:t>R&amp;M </a:t>
          </a:r>
          <a:r>
            <a:rPr lang="en-US" dirty="0" err="1"/>
            <a:t>koʻrsatkichlarini</a:t>
          </a:r>
          <a:r>
            <a:rPr lang="en-US" dirty="0"/>
            <a:t> </a:t>
          </a:r>
          <a:r>
            <a:rPr lang="en-US" dirty="0" err="1"/>
            <a:t>hisoblash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muammolarni</a:t>
          </a:r>
          <a:r>
            <a:rPr lang="en-US" dirty="0"/>
            <a:t> </a:t>
          </a:r>
          <a:r>
            <a:rPr lang="en-US" dirty="0" err="1"/>
            <a:t>hal</a:t>
          </a:r>
          <a:r>
            <a:rPr lang="en-US" dirty="0"/>
            <a:t> </a:t>
          </a:r>
          <a:r>
            <a:rPr lang="en-US" dirty="0" err="1"/>
            <a:t>qilishda</a:t>
          </a:r>
          <a:r>
            <a:rPr lang="en-US" dirty="0"/>
            <a:t> </a:t>
          </a:r>
          <a:r>
            <a:rPr lang="en-US" dirty="0" err="1"/>
            <a:t>asosiy</a:t>
          </a:r>
          <a:r>
            <a:rPr lang="en-US" dirty="0"/>
            <a:t> </a:t>
          </a:r>
          <a:r>
            <a:rPr lang="en-US" dirty="0" err="1"/>
            <a:t>sabablarni</a:t>
          </a:r>
          <a:r>
            <a:rPr lang="en-US" dirty="0"/>
            <a:t> </a:t>
          </a:r>
          <a:r>
            <a:rPr lang="en-US" dirty="0" err="1"/>
            <a:t>aniqlash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tuzatish</a:t>
          </a:r>
          <a:r>
            <a:rPr lang="en-US" dirty="0"/>
            <a:t> </a:t>
          </a:r>
          <a:r>
            <a:rPr lang="en-US" dirty="0" err="1"/>
            <a:t>choralarini</a:t>
          </a:r>
          <a:r>
            <a:rPr lang="en-US" dirty="0"/>
            <a:t> </a:t>
          </a:r>
          <a:r>
            <a:rPr lang="en-US" dirty="0" err="1"/>
            <a:t>koʻrish</a:t>
          </a:r>
          <a:r>
            <a:rPr lang="en-US" dirty="0"/>
            <a:t> </a:t>
          </a:r>
          <a:r>
            <a:rPr lang="en-US" dirty="0" err="1"/>
            <a:t>orqali</a:t>
          </a:r>
          <a:r>
            <a:rPr lang="en-US" dirty="0"/>
            <a:t> </a:t>
          </a:r>
          <a:r>
            <a:rPr lang="en-US" dirty="0" err="1"/>
            <a:t>foydalaniladigan</a:t>
          </a:r>
          <a:r>
            <a:rPr lang="en-US" dirty="0"/>
            <a:t> </a:t>
          </a:r>
          <a:r>
            <a:rPr lang="en-US" dirty="0" err="1"/>
            <a:t>maʼlumotlarni</a:t>
          </a:r>
          <a:r>
            <a:rPr lang="en-US" dirty="0"/>
            <a:t> </a:t>
          </a:r>
          <a:r>
            <a:rPr lang="en-US" dirty="0" err="1"/>
            <a:t>toʻplashni</a:t>
          </a:r>
          <a:r>
            <a:rPr lang="en-US" dirty="0"/>
            <a:t> </a:t>
          </a:r>
          <a:r>
            <a:rPr lang="en-US" dirty="0" err="1"/>
            <a:t>jalb</a:t>
          </a:r>
          <a:r>
            <a:rPr lang="en-US" dirty="0"/>
            <a:t> </a:t>
          </a:r>
          <a:r>
            <a:rPr lang="en-US" dirty="0" err="1"/>
            <a:t>qiling</a:t>
          </a:r>
          <a:r>
            <a:rPr lang="en-US" dirty="0"/>
            <a:t>.</a:t>
          </a:r>
          <a:endParaRPr lang="ru-RU" dirty="0"/>
        </a:p>
      </dgm:t>
    </dgm:pt>
    <dgm:pt modelId="{257D9207-2129-407B-9903-5E1C9B31A234}" type="parTrans" cxnId="{F99D71CB-431E-49A9-9CA5-954005B58D0F}">
      <dgm:prSet/>
      <dgm:spPr/>
      <dgm:t>
        <a:bodyPr/>
        <a:lstStyle/>
        <a:p>
          <a:endParaRPr lang="ru-RU"/>
        </a:p>
      </dgm:t>
    </dgm:pt>
    <dgm:pt modelId="{86964A29-A6FB-42D2-A6EF-15C9EDF0161B}" type="sibTrans" cxnId="{F99D71CB-431E-49A9-9CA5-954005B58D0F}">
      <dgm:prSet/>
      <dgm:spPr/>
      <dgm:t>
        <a:bodyPr/>
        <a:lstStyle/>
        <a:p>
          <a:endParaRPr lang="ru-RU"/>
        </a:p>
      </dgm:t>
    </dgm:pt>
    <dgm:pt modelId="{9988BD08-8F30-4B2A-BF1F-89C681294A0D}">
      <dgm:prSet/>
      <dgm:spPr/>
      <dgm:t>
        <a:bodyPr/>
        <a:lstStyle/>
        <a:p>
          <a:r>
            <a:rPr lang="en-US"/>
            <a:t>Tashkilotingizning ishlab chiqarish muhitida mashinalar va komponentlar darajasining ishlashiga e'tibor qarating.</a:t>
          </a:r>
          <a:endParaRPr lang="ru-RU"/>
        </a:p>
      </dgm:t>
    </dgm:pt>
    <dgm:pt modelId="{E2429BC6-2A37-4112-BCA7-B6C3707F8428}" type="parTrans" cxnId="{DCD7EAC5-4A5C-4472-AAE8-8A24751188B2}">
      <dgm:prSet/>
      <dgm:spPr/>
      <dgm:t>
        <a:bodyPr/>
        <a:lstStyle/>
        <a:p>
          <a:endParaRPr lang="ru-RU"/>
        </a:p>
      </dgm:t>
    </dgm:pt>
    <dgm:pt modelId="{9EA20E19-0797-4AA7-B6AE-3CDB5922327A}" type="sibTrans" cxnId="{DCD7EAC5-4A5C-4472-AAE8-8A24751188B2}">
      <dgm:prSet/>
      <dgm:spPr/>
      <dgm:t>
        <a:bodyPr/>
        <a:lstStyle/>
        <a:p>
          <a:endParaRPr lang="ru-RU"/>
        </a:p>
      </dgm:t>
    </dgm:pt>
    <dgm:pt modelId="{D0BBEE32-97D1-41E7-9C4A-A39A849A1279}">
      <dgm:prSet/>
      <dgm:spPr/>
      <dgm:t>
        <a:bodyPr/>
        <a:lstStyle/>
        <a:p>
          <a:r>
            <a:rPr lang="en-US" dirty="0" err="1"/>
            <a:t>Mashina</a:t>
          </a:r>
          <a:r>
            <a:rPr lang="en-US" dirty="0"/>
            <a:t> </a:t>
          </a:r>
          <a:r>
            <a:rPr lang="en-US" dirty="0" err="1"/>
            <a:t>va</a:t>
          </a:r>
          <a:r>
            <a:rPr lang="en-US" dirty="0"/>
            <a:t> </a:t>
          </a:r>
          <a:r>
            <a:rPr lang="en-US" dirty="0" err="1"/>
            <a:t>komponentlarni</a:t>
          </a:r>
          <a:r>
            <a:rPr lang="en-US" dirty="0"/>
            <a:t> </a:t>
          </a:r>
          <a:r>
            <a:rPr lang="en-US" dirty="0" err="1"/>
            <a:t>yaxshilashga</a:t>
          </a:r>
          <a:r>
            <a:rPr lang="en-US" dirty="0"/>
            <a:t> </a:t>
          </a:r>
          <a:r>
            <a:rPr lang="en-US" dirty="0" err="1"/>
            <a:t>imkon</a:t>
          </a:r>
          <a:r>
            <a:rPr lang="en-US" dirty="0"/>
            <a:t> </a:t>
          </a:r>
          <a:r>
            <a:rPr lang="en-US" dirty="0" err="1"/>
            <a:t>bering</a:t>
          </a:r>
          <a:r>
            <a:rPr lang="en-US" dirty="0"/>
            <a:t>. </a:t>
          </a:r>
          <a:endParaRPr lang="ru-RU" dirty="0"/>
        </a:p>
      </dgm:t>
    </dgm:pt>
    <dgm:pt modelId="{98B45514-DF75-4F5B-BBDD-D1DB92E79D28}" type="parTrans" cxnId="{EBACF9CC-3723-480E-B7BF-555B5F35934A}">
      <dgm:prSet/>
      <dgm:spPr/>
      <dgm:t>
        <a:bodyPr/>
        <a:lstStyle/>
        <a:p>
          <a:endParaRPr lang="ru-RU"/>
        </a:p>
      </dgm:t>
    </dgm:pt>
    <dgm:pt modelId="{8FE1D5A1-9BA3-4160-B7C1-C088EEB4FE69}" type="sibTrans" cxnId="{EBACF9CC-3723-480E-B7BF-555B5F35934A}">
      <dgm:prSet/>
      <dgm:spPr/>
      <dgm:t>
        <a:bodyPr/>
        <a:lstStyle/>
        <a:p>
          <a:endParaRPr lang="ru-RU"/>
        </a:p>
      </dgm:t>
    </dgm:pt>
    <dgm:pt modelId="{F9C46129-C62E-4530-AFF5-0B0DAA1151DD}" type="pres">
      <dgm:prSet presAssocID="{1AE4E98D-DC55-4485-80D9-79B086A82845}" presName="vert0" presStyleCnt="0">
        <dgm:presLayoutVars>
          <dgm:dir/>
          <dgm:animOne val="branch"/>
          <dgm:animLvl val="lvl"/>
        </dgm:presLayoutVars>
      </dgm:prSet>
      <dgm:spPr/>
    </dgm:pt>
    <dgm:pt modelId="{BEB90999-2362-4BFC-8088-FCEDC228EF51}" type="pres">
      <dgm:prSet presAssocID="{C8BE54EE-B9DA-4D60-A687-16CCAB1E97D9}" presName="thickLine" presStyleLbl="alignNode1" presStyleIdx="0" presStyleCnt="1"/>
      <dgm:spPr/>
    </dgm:pt>
    <dgm:pt modelId="{57E4EB33-623C-43A8-B773-5186C52C728D}" type="pres">
      <dgm:prSet presAssocID="{C8BE54EE-B9DA-4D60-A687-16CCAB1E97D9}" presName="horz1" presStyleCnt="0"/>
      <dgm:spPr/>
    </dgm:pt>
    <dgm:pt modelId="{6E56B702-773D-4879-BA51-E63072705DA3}" type="pres">
      <dgm:prSet presAssocID="{C8BE54EE-B9DA-4D60-A687-16CCAB1E97D9}" presName="tx1" presStyleLbl="revTx" presStyleIdx="0" presStyleCnt="5"/>
      <dgm:spPr/>
    </dgm:pt>
    <dgm:pt modelId="{4A86983A-EC95-432F-83A7-D6035EB83E2E}" type="pres">
      <dgm:prSet presAssocID="{C8BE54EE-B9DA-4D60-A687-16CCAB1E97D9}" presName="vert1" presStyleCnt="0"/>
      <dgm:spPr/>
    </dgm:pt>
    <dgm:pt modelId="{13848005-2770-4DF3-863E-6E127F80E028}" type="pres">
      <dgm:prSet presAssocID="{33416ACD-7CBB-4931-BC90-F930F9E1115B}" presName="vertSpace2a" presStyleCnt="0"/>
      <dgm:spPr/>
    </dgm:pt>
    <dgm:pt modelId="{2BD8A4E3-F470-4961-80A1-B8EFD50ACF27}" type="pres">
      <dgm:prSet presAssocID="{33416ACD-7CBB-4931-BC90-F930F9E1115B}" presName="horz2" presStyleCnt="0"/>
      <dgm:spPr/>
    </dgm:pt>
    <dgm:pt modelId="{ED48BF25-73B3-444E-AAF1-E084FE6797BB}" type="pres">
      <dgm:prSet presAssocID="{33416ACD-7CBB-4931-BC90-F930F9E1115B}" presName="horzSpace2" presStyleCnt="0"/>
      <dgm:spPr/>
    </dgm:pt>
    <dgm:pt modelId="{03FE8E9D-2915-4943-A646-E5B3D95435F8}" type="pres">
      <dgm:prSet presAssocID="{33416ACD-7CBB-4931-BC90-F930F9E1115B}" presName="tx2" presStyleLbl="revTx" presStyleIdx="1" presStyleCnt="5"/>
      <dgm:spPr/>
    </dgm:pt>
    <dgm:pt modelId="{815B50CC-269D-40CD-A5A0-49B2A66268F7}" type="pres">
      <dgm:prSet presAssocID="{33416ACD-7CBB-4931-BC90-F930F9E1115B}" presName="vert2" presStyleCnt="0"/>
      <dgm:spPr/>
    </dgm:pt>
    <dgm:pt modelId="{8D5C2959-6A65-43B7-98FE-525256DCEBD4}" type="pres">
      <dgm:prSet presAssocID="{33416ACD-7CBB-4931-BC90-F930F9E1115B}" presName="thinLine2b" presStyleLbl="callout" presStyleIdx="0" presStyleCnt="4"/>
      <dgm:spPr/>
    </dgm:pt>
    <dgm:pt modelId="{01116694-46DB-4B5C-907A-90AEE40A6617}" type="pres">
      <dgm:prSet presAssocID="{33416ACD-7CBB-4931-BC90-F930F9E1115B}" presName="vertSpace2b" presStyleCnt="0"/>
      <dgm:spPr/>
    </dgm:pt>
    <dgm:pt modelId="{80AE1631-25E7-4157-A657-A2DAE6A523CA}" type="pres">
      <dgm:prSet presAssocID="{ADC8106E-2BF7-4EC3-A706-92BA891234FE}" presName="horz2" presStyleCnt="0"/>
      <dgm:spPr/>
    </dgm:pt>
    <dgm:pt modelId="{7B8DE2DF-91DB-4BEF-AAF7-D1EE53CD912A}" type="pres">
      <dgm:prSet presAssocID="{ADC8106E-2BF7-4EC3-A706-92BA891234FE}" presName="horzSpace2" presStyleCnt="0"/>
      <dgm:spPr/>
    </dgm:pt>
    <dgm:pt modelId="{22F3FC36-D72A-4444-A4EF-EEB0C1A09D87}" type="pres">
      <dgm:prSet presAssocID="{ADC8106E-2BF7-4EC3-A706-92BA891234FE}" presName="tx2" presStyleLbl="revTx" presStyleIdx="2" presStyleCnt="5"/>
      <dgm:spPr/>
    </dgm:pt>
    <dgm:pt modelId="{5FF36940-CF99-4CBE-AB01-A35F0BE9144C}" type="pres">
      <dgm:prSet presAssocID="{ADC8106E-2BF7-4EC3-A706-92BA891234FE}" presName="vert2" presStyleCnt="0"/>
      <dgm:spPr/>
    </dgm:pt>
    <dgm:pt modelId="{FAA92E7A-A0AD-4ECA-9E77-B66B7A467189}" type="pres">
      <dgm:prSet presAssocID="{ADC8106E-2BF7-4EC3-A706-92BA891234FE}" presName="thinLine2b" presStyleLbl="callout" presStyleIdx="1" presStyleCnt="4"/>
      <dgm:spPr/>
    </dgm:pt>
    <dgm:pt modelId="{0B01CEB3-9411-4E59-BF82-8919C2B426EB}" type="pres">
      <dgm:prSet presAssocID="{ADC8106E-2BF7-4EC3-A706-92BA891234FE}" presName="vertSpace2b" presStyleCnt="0"/>
      <dgm:spPr/>
    </dgm:pt>
    <dgm:pt modelId="{05F9B4D9-D397-4005-BEA9-AD12A4EF8022}" type="pres">
      <dgm:prSet presAssocID="{9988BD08-8F30-4B2A-BF1F-89C681294A0D}" presName="horz2" presStyleCnt="0"/>
      <dgm:spPr/>
    </dgm:pt>
    <dgm:pt modelId="{69F52AC6-7851-404F-9FCD-811EB9882DCA}" type="pres">
      <dgm:prSet presAssocID="{9988BD08-8F30-4B2A-BF1F-89C681294A0D}" presName="horzSpace2" presStyleCnt="0"/>
      <dgm:spPr/>
    </dgm:pt>
    <dgm:pt modelId="{73347911-2CC2-4A1C-9068-E8A829111E0C}" type="pres">
      <dgm:prSet presAssocID="{9988BD08-8F30-4B2A-BF1F-89C681294A0D}" presName="tx2" presStyleLbl="revTx" presStyleIdx="3" presStyleCnt="5"/>
      <dgm:spPr/>
    </dgm:pt>
    <dgm:pt modelId="{39DC902D-F55E-4684-94B0-5C787DB1FB82}" type="pres">
      <dgm:prSet presAssocID="{9988BD08-8F30-4B2A-BF1F-89C681294A0D}" presName="vert2" presStyleCnt="0"/>
      <dgm:spPr/>
    </dgm:pt>
    <dgm:pt modelId="{10C80FAA-459D-44CE-8802-579CA5F63EBA}" type="pres">
      <dgm:prSet presAssocID="{9988BD08-8F30-4B2A-BF1F-89C681294A0D}" presName="thinLine2b" presStyleLbl="callout" presStyleIdx="2" presStyleCnt="4"/>
      <dgm:spPr/>
    </dgm:pt>
    <dgm:pt modelId="{DA809C09-FED3-4351-B6C9-8070925EACB5}" type="pres">
      <dgm:prSet presAssocID="{9988BD08-8F30-4B2A-BF1F-89C681294A0D}" presName="vertSpace2b" presStyleCnt="0"/>
      <dgm:spPr/>
    </dgm:pt>
    <dgm:pt modelId="{742BB914-D195-4945-8A0E-F91657837B40}" type="pres">
      <dgm:prSet presAssocID="{D0BBEE32-97D1-41E7-9C4A-A39A849A1279}" presName="horz2" presStyleCnt="0"/>
      <dgm:spPr/>
    </dgm:pt>
    <dgm:pt modelId="{899AA1C9-1EFF-4C75-A79D-C019C704BA9B}" type="pres">
      <dgm:prSet presAssocID="{D0BBEE32-97D1-41E7-9C4A-A39A849A1279}" presName="horzSpace2" presStyleCnt="0"/>
      <dgm:spPr/>
    </dgm:pt>
    <dgm:pt modelId="{D6A5B392-F45E-4497-9272-16ACB4B7B927}" type="pres">
      <dgm:prSet presAssocID="{D0BBEE32-97D1-41E7-9C4A-A39A849A1279}" presName="tx2" presStyleLbl="revTx" presStyleIdx="4" presStyleCnt="5"/>
      <dgm:spPr/>
    </dgm:pt>
    <dgm:pt modelId="{CED5F5F6-27A0-4303-BD43-7B2C30CEF21A}" type="pres">
      <dgm:prSet presAssocID="{D0BBEE32-97D1-41E7-9C4A-A39A849A1279}" presName="vert2" presStyleCnt="0"/>
      <dgm:spPr/>
    </dgm:pt>
    <dgm:pt modelId="{9C4A1834-6688-4F0A-8C2F-67E825F7A93B}" type="pres">
      <dgm:prSet presAssocID="{D0BBEE32-97D1-41E7-9C4A-A39A849A1279}" presName="thinLine2b" presStyleLbl="callout" presStyleIdx="3" presStyleCnt="4"/>
      <dgm:spPr/>
    </dgm:pt>
    <dgm:pt modelId="{0B419F9C-B785-43A5-9777-7CE090648926}" type="pres">
      <dgm:prSet presAssocID="{D0BBEE32-97D1-41E7-9C4A-A39A849A1279}" presName="vertSpace2b" presStyleCnt="0"/>
      <dgm:spPr/>
    </dgm:pt>
  </dgm:ptLst>
  <dgm:cxnLst>
    <dgm:cxn modelId="{8A217803-80BE-4B81-9B1B-3A751662D06F}" type="presOf" srcId="{C8BE54EE-B9DA-4D60-A687-16CCAB1E97D9}" destId="{6E56B702-773D-4879-BA51-E63072705DA3}" srcOrd="0" destOrd="0" presId="urn:microsoft.com/office/officeart/2008/layout/LinedList"/>
    <dgm:cxn modelId="{0524E306-7F3A-4D0B-9279-B01FACFBFCD2}" type="presOf" srcId="{ADC8106E-2BF7-4EC3-A706-92BA891234FE}" destId="{22F3FC36-D72A-4444-A4EF-EEB0C1A09D87}" srcOrd="0" destOrd="0" presId="urn:microsoft.com/office/officeart/2008/layout/LinedList"/>
    <dgm:cxn modelId="{EE4DDF43-B5C4-4219-B71C-4BE888B21687}" type="presOf" srcId="{1AE4E98D-DC55-4485-80D9-79B086A82845}" destId="{F9C46129-C62E-4530-AFF5-0B0DAA1151DD}" srcOrd="0" destOrd="0" presId="urn:microsoft.com/office/officeart/2008/layout/LinedList"/>
    <dgm:cxn modelId="{25CCD359-492F-4035-B586-98301410C0D4}" type="presOf" srcId="{33416ACD-7CBB-4931-BC90-F930F9E1115B}" destId="{03FE8E9D-2915-4943-A646-E5B3D95435F8}" srcOrd="0" destOrd="0" presId="urn:microsoft.com/office/officeart/2008/layout/LinedList"/>
    <dgm:cxn modelId="{CA378DA9-260A-4306-8A2E-8BE2D9C64A27}" srcId="{C8BE54EE-B9DA-4D60-A687-16CCAB1E97D9}" destId="{33416ACD-7CBB-4931-BC90-F930F9E1115B}" srcOrd="0" destOrd="0" parTransId="{EDDC97E5-D9F6-404D-AF82-B68AF0110B23}" sibTransId="{0C1AD87E-0A9D-4A83-8D0A-550DB2DA0CFF}"/>
    <dgm:cxn modelId="{753EF8AD-363E-4AA5-90A2-6E26C643F529}" srcId="{1AE4E98D-DC55-4485-80D9-79B086A82845}" destId="{C8BE54EE-B9DA-4D60-A687-16CCAB1E97D9}" srcOrd="0" destOrd="0" parTransId="{B3885C2A-203E-401B-9ED3-B1FC286DD348}" sibTransId="{59BCFBC6-DFCA-49EE-A7AC-1F99E7756B99}"/>
    <dgm:cxn modelId="{78CF69B5-3F6B-48ED-B55B-5F91969C2DA4}" type="presOf" srcId="{9988BD08-8F30-4B2A-BF1F-89C681294A0D}" destId="{73347911-2CC2-4A1C-9068-E8A829111E0C}" srcOrd="0" destOrd="0" presId="urn:microsoft.com/office/officeart/2008/layout/LinedList"/>
    <dgm:cxn modelId="{DCD7EAC5-4A5C-4472-AAE8-8A24751188B2}" srcId="{C8BE54EE-B9DA-4D60-A687-16CCAB1E97D9}" destId="{9988BD08-8F30-4B2A-BF1F-89C681294A0D}" srcOrd="2" destOrd="0" parTransId="{E2429BC6-2A37-4112-BCA7-B6C3707F8428}" sibTransId="{9EA20E19-0797-4AA7-B6AE-3CDB5922327A}"/>
    <dgm:cxn modelId="{F99D71CB-431E-49A9-9CA5-954005B58D0F}" srcId="{C8BE54EE-B9DA-4D60-A687-16CCAB1E97D9}" destId="{ADC8106E-2BF7-4EC3-A706-92BA891234FE}" srcOrd="1" destOrd="0" parTransId="{257D9207-2129-407B-9903-5E1C9B31A234}" sibTransId="{86964A29-A6FB-42D2-A6EF-15C9EDF0161B}"/>
    <dgm:cxn modelId="{EBACF9CC-3723-480E-B7BF-555B5F35934A}" srcId="{C8BE54EE-B9DA-4D60-A687-16CCAB1E97D9}" destId="{D0BBEE32-97D1-41E7-9C4A-A39A849A1279}" srcOrd="3" destOrd="0" parTransId="{98B45514-DF75-4F5B-BBDD-D1DB92E79D28}" sibTransId="{8FE1D5A1-9BA3-4160-B7C1-C088EEB4FE69}"/>
    <dgm:cxn modelId="{2D1865E9-BD81-47D9-B255-6184BF9F07F2}" type="presOf" srcId="{D0BBEE32-97D1-41E7-9C4A-A39A849A1279}" destId="{D6A5B392-F45E-4497-9272-16ACB4B7B927}" srcOrd="0" destOrd="0" presId="urn:microsoft.com/office/officeart/2008/layout/LinedList"/>
    <dgm:cxn modelId="{166A8254-1FDC-4627-9920-87BBD57385E1}" type="presParOf" srcId="{F9C46129-C62E-4530-AFF5-0B0DAA1151DD}" destId="{BEB90999-2362-4BFC-8088-FCEDC228EF51}" srcOrd="0" destOrd="0" presId="urn:microsoft.com/office/officeart/2008/layout/LinedList"/>
    <dgm:cxn modelId="{2361B82B-AC56-421E-B540-CBDBC5FEC462}" type="presParOf" srcId="{F9C46129-C62E-4530-AFF5-0B0DAA1151DD}" destId="{57E4EB33-623C-43A8-B773-5186C52C728D}" srcOrd="1" destOrd="0" presId="urn:microsoft.com/office/officeart/2008/layout/LinedList"/>
    <dgm:cxn modelId="{1836109B-DD58-4508-925B-8AD048A0D984}" type="presParOf" srcId="{57E4EB33-623C-43A8-B773-5186C52C728D}" destId="{6E56B702-773D-4879-BA51-E63072705DA3}" srcOrd="0" destOrd="0" presId="urn:microsoft.com/office/officeart/2008/layout/LinedList"/>
    <dgm:cxn modelId="{9D5C626D-E1AB-4ADF-A878-94AB3930F281}" type="presParOf" srcId="{57E4EB33-623C-43A8-B773-5186C52C728D}" destId="{4A86983A-EC95-432F-83A7-D6035EB83E2E}" srcOrd="1" destOrd="0" presId="urn:microsoft.com/office/officeart/2008/layout/LinedList"/>
    <dgm:cxn modelId="{8771FE22-A64C-4FAA-A7BD-1F1543B88A17}" type="presParOf" srcId="{4A86983A-EC95-432F-83A7-D6035EB83E2E}" destId="{13848005-2770-4DF3-863E-6E127F80E028}" srcOrd="0" destOrd="0" presId="urn:microsoft.com/office/officeart/2008/layout/LinedList"/>
    <dgm:cxn modelId="{DD3A1A45-6999-49F3-96CA-926AED296A75}" type="presParOf" srcId="{4A86983A-EC95-432F-83A7-D6035EB83E2E}" destId="{2BD8A4E3-F470-4961-80A1-B8EFD50ACF27}" srcOrd="1" destOrd="0" presId="urn:microsoft.com/office/officeart/2008/layout/LinedList"/>
    <dgm:cxn modelId="{14994945-9AE4-4626-8D71-85CA75DDF40B}" type="presParOf" srcId="{2BD8A4E3-F470-4961-80A1-B8EFD50ACF27}" destId="{ED48BF25-73B3-444E-AAF1-E084FE6797BB}" srcOrd="0" destOrd="0" presId="urn:microsoft.com/office/officeart/2008/layout/LinedList"/>
    <dgm:cxn modelId="{5131BD62-A7B7-4F2D-BCED-E93590CC76BC}" type="presParOf" srcId="{2BD8A4E3-F470-4961-80A1-B8EFD50ACF27}" destId="{03FE8E9D-2915-4943-A646-E5B3D95435F8}" srcOrd="1" destOrd="0" presId="urn:microsoft.com/office/officeart/2008/layout/LinedList"/>
    <dgm:cxn modelId="{0EFA3A7E-A730-4085-886E-3EB69E1C2994}" type="presParOf" srcId="{2BD8A4E3-F470-4961-80A1-B8EFD50ACF27}" destId="{815B50CC-269D-40CD-A5A0-49B2A66268F7}" srcOrd="2" destOrd="0" presId="urn:microsoft.com/office/officeart/2008/layout/LinedList"/>
    <dgm:cxn modelId="{4BF4DE74-DF64-422F-9D0D-6ED30A44934E}" type="presParOf" srcId="{4A86983A-EC95-432F-83A7-D6035EB83E2E}" destId="{8D5C2959-6A65-43B7-98FE-525256DCEBD4}" srcOrd="2" destOrd="0" presId="urn:microsoft.com/office/officeart/2008/layout/LinedList"/>
    <dgm:cxn modelId="{3265D5C0-13F6-4A04-9397-95C83520AFDD}" type="presParOf" srcId="{4A86983A-EC95-432F-83A7-D6035EB83E2E}" destId="{01116694-46DB-4B5C-907A-90AEE40A6617}" srcOrd="3" destOrd="0" presId="urn:microsoft.com/office/officeart/2008/layout/LinedList"/>
    <dgm:cxn modelId="{21126FE2-D542-46D8-82E6-D06DEB3E41EC}" type="presParOf" srcId="{4A86983A-EC95-432F-83A7-D6035EB83E2E}" destId="{80AE1631-25E7-4157-A657-A2DAE6A523CA}" srcOrd="4" destOrd="0" presId="urn:microsoft.com/office/officeart/2008/layout/LinedList"/>
    <dgm:cxn modelId="{8048D08C-01F5-48E7-818A-2F40B8B8D7C6}" type="presParOf" srcId="{80AE1631-25E7-4157-A657-A2DAE6A523CA}" destId="{7B8DE2DF-91DB-4BEF-AAF7-D1EE53CD912A}" srcOrd="0" destOrd="0" presId="urn:microsoft.com/office/officeart/2008/layout/LinedList"/>
    <dgm:cxn modelId="{CC8AA15C-AD5F-4637-9282-A4FEF28CC13E}" type="presParOf" srcId="{80AE1631-25E7-4157-A657-A2DAE6A523CA}" destId="{22F3FC36-D72A-4444-A4EF-EEB0C1A09D87}" srcOrd="1" destOrd="0" presId="urn:microsoft.com/office/officeart/2008/layout/LinedList"/>
    <dgm:cxn modelId="{52B08B60-ADCB-4152-813F-7EE59033B793}" type="presParOf" srcId="{80AE1631-25E7-4157-A657-A2DAE6A523CA}" destId="{5FF36940-CF99-4CBE-AB01-A35F0BE9144C}" srcOrd="2" destOrd="0" presId="urn:microsoft.com/office/officeart/2008/layout/LinedList"/>
    <dgm:cxn modelId="{A3EE228E-9D5D-4DB6-8512-1A19204EB95B}" type="presParOf" srcId="{4A86983A-EC95-432F-83A7-D6035EB83E2E}" destId="{FAA92E7A-A0AD-4ECA-9E77-B66B7A467189}" srcOrd="5" destOrd="0" presId="urn:microsoft.com/office/officeart/2008/layout/LinedList"/>
    <dgm:cxn modelId="{E9135BE8-3FE1-419C-BEB4-CEB77631F998}" type="presParOf" srcId="{4A86983A-EC95-432F-83A7-D6035EB83E2E}" destId="{0B01CEB3-9411-4E59-BF82-8919C2B426EB}" srcOrd="6" destOrd="0" presId="urn:microsoft.com/office/officeart/2008/layout/LinedList"/>
    <dgm:cxn modelId="{E51F24D9-B117-4D07-858A-6720B4FC6435}" type="presParOf" srcId="{4A86983A-EC95-432F-83A7-D6035EB83E2E}" destId="{05F9B4D9-D397-4005-BEA9-AD12A4EF8022}" srcOrd="7" destOrd="0" presId="urn:microsoft.com/office/officeart/2008/layout/LinedList"/>
    <dgm:cxn modelId="{313C7CEC-F0CA-41B0-B45B-4E7CC81E4B39}" type="presParOf" srcId="{05F9B4D9-D397-4005-BEA9-AD12A4EF8022}" destId="{69F52AC6-7851-404F-9FCD-811EB9882DCA}" srcOrd="0" destOrd="0" presId="urn:microsoft.com/office/officeart/2008/layout/LinedList"/>
    <dgm:cxn modelId="{82FE9B33-5065-404E-960F-EB6641C8867C}" type="presParOf" srcId="{05F9B4D9-D397-4005-BEA9-AD12A4EF8022}" destId="{73347911-2CC2-4A1C-9068-E8A829111E0C}" srcOrd="1" destOrd="0" presId="urn:microsoft.com/office/officeart/2008/layout/LinedList"/>
    <dgm:cxn modelId="{4C1E596C-7370-4085-B712-D3EC330F52EE}" type="presParOf" srcId="{05F9B4D9-D397-4005-BEA9-AD12A4EF8022}" destId="{39DC902D-F55E-4684-94B0-5C787DB1FB82}" srcOrd="2" destOrd="0" presId="urn:microsoft.com/office/officeart/2008/layout/LinedList"/>
    <dgm:cxn modelId="{5DFB3D0B-B036-4B9D-B835-B5B72BDC691D}" type="presParOf" srcId="{4A86983A-EC95-432F-83A7-D6035EB83E2E}" destId="{10C80FAA-459D-44CE-8802-579CA5F63EBA}" srcOrd="8" destOrd="0" presId="urn:microsoft.com/office/officeart/2008/layout/LinedList"/>
    <dgm:cxn modelId="{FD073BF2-34C9-4443-9377-FC6FAF5392A4}" type="presParOf" srcId="{4A86983A-EC95-432F-83A7-D6035EB83E2E}" destId="{DA809C09-FED3-4351-B6C9-8070925EACB5}" srcOrd="9" destOrd="0" presId="urn:microsoft.com/office/officeart/2008/layout/LinedList"/>
    <dgm:cxn modelId="{730CCA5C-1E36-4ECE-AEDD-70FFD0D60306}" type="presParOf" srcId="{4A86983A-EC95-432F-83A7-D6035EB83E2E}" destId="{742BB914-D195-4945-8A0E-F91657837B40}" srcOrd="10" destOrd="0" presId="urn:microsoft.com/office/officeart/2008/layout/LinedList"/>
    <dgm:cxn modelId="{1FBC5E38-009B-4815-8EC7-F01BF35C55CF}" type="presParOf" srcId="{742BB914-D195-4945-8A0E-F91657837B40}" destId="{899AA1C9-1EFF-4C75-A79D-C019C704BA9B}" srcOrd="0" destOrd="0" presId="urn:microsoft.com/office/officeart/2008/layout/LinedList"/>
    <dgm:cxn modelId="{6F40DCA0-5DE3-4051-A97D-A29AD321A598}" type="presParOf" srcId="{742BB914-D195-4945-8A0E-F91657837B40}" destId="{D6A5B392-F45E-4497-9272-16ACB4B7B927}" srcOrd="1" destOrd="0" presId="urn:microsoft.com/office/officeart/2008/layout/LinedList"/>
    <dgm:cxn modelId="{AC618644-96CB-4E1D-8692-D2ED09C3C8C2}" type="presParOf" srcId="{742BB914-D195-4945-8A0E-F91657837B40}" destId="{CED5F5F6-27A0-4303-BD43-7B2C30CEF21A}" srcOrd="2" destOrd="0" presId="urn:microsoft.com/office/officeart/2008/layout/LinedList"/>
    <dgm:cxn modelId="{233E7B50-8DF5-4638-85BB-777F1ED62114}" type="presParOf" srcId="{4A86983A-EC95-432F-83A7-D6035EB83E2E}" destId="{9C4A1834-6688-4F0A-8C2F-67E825F7A93B}" srcOrd="11" destOrd="0" presId="urn:microsoft.com/office/officeart/2008/layout/LinedList"/>
    <dgm:cxn modelId="{58008DB2-87CA-463E-B165-DD7D3BE9C2D4}" type="presParOf" srcId="{4A86983A-EC95-432F-83A7-D6035EB83E2E}" destId="{0B419F9C-B785-43A5-9777-7CE090648926}" srcOrd="12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4854F02C-5EE8-4722-9E80-22F802BED238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5BD91195-392D-4548-AECF-F0B2C5087880}">
      <dgm:prSet phldrT="[Текст]"/>
      <dgm:spPr/>
      <dgm:t>
        <a:bodyPr/>
        <a:lstStyle/>
        <a:p>
          <a:r>
            <a:rPr lang="en-US"/>
            <a:t>Tasdiqlangan komponent ishonchliligi uchun dizayn vaqtini va tadqiqotlarni qisqartirish</a:t>
          </a:r>
          <a:endParaRPr lang="ru-RU"/>
        </a:p>
      </dgm:t>
    </dgm:pt>
    <dgm:pt modelId="{858FD670-3ABB-4AC2-8C9F-D3FA101B8E4D}" type="parTrans" cxnId="{85D0E124-67CB-4DA1-9A8B-A4567F807AE6}">
      <dgm:prSet/>
      <dgm:spPr/>
      <dgm:t>
        <a:bodyPr/>
        <a:lstStyle/>
        <a:p>
          <a:endParaRPr lang="ru-RU"/>
        </a:p>
      </dgm:t>
    </dgm:pt>
    <dgm:pt modelId="{C231D6A2-BD07-4841-8BD2-04BCE16ADA84}" type="sibTrans" cxnId="{85D0E124-67CB-4DA1-9A8B-A4567F807AE6}">
      <dgm:prSet/>
      <dgm:spPr/>
      <dgm:t>
        <a:bodyPr/>
        <a:lstStyle/>
        <a:p>
          <a:endParaRPr lang="ru-RU"/>
        </a:p>
      </dgm:t>
    </dgm:pt>
    <dgm:pt modelId="{1D1348F1-708C-4570-AB9B-B20D45977E4B}">
      <dgm:prSet/>
      <dgm:spPr/>
      <dgm:t>
        <a:bodyPr/>
        <a:lstStyle/>
        <a:p>
          <a:r>
            <a:rPr lang="en-US"/>
            <a:t>Tasdiqlangan qismlar, jarayonlar va dizaynlar aniqlanganligiga ishonch</a:t>
          </a:r>
          <a:endParaRPr lang="ru-RU"/>
        </a:p>
      </dgm:t>
    </dgm:pt>
    <dgm:pt modelId="{79D35612-2E15-4127-943D-86DDADDD3E49}" type="parTrans" cxnId="{5CCDF6A7-F4C0-462F-93D8-A8E6180ACC80}">
      <dgm:prSet/>
      <dgm:spPr/>
      <dgm:t>
        <a:bodyPr/>
        <a:lstStyle/>
        <a:p>
          <a:endParaRPr lang="ru-RU"/>
        </a:p>
      </dgm:t>
    </dgm:pt>
    <dgm:pt modelId="{74C2BBC4-09A6-4F0B-B1AA-449EFEBD08F8}" type="sibTrans" cxnId="{5CCDF6A7-F4C0-462F-93D8-A8E6180ACC80}">
      <dgm:prSet/>
      <dgm:spPr/>
      <dgm:t>
        <a:bodyPr/>
        <a:lstStyle/>
        <a:p>
          <a:endParaRPr lang="ru-RU"/>
        </a:p>
      </dgm:t>
    </dgm:pt>
    <dgm:pt modelId="{9B04BA35-6393-4B80-A38A-AD3FCDDB8BE1}">
      <dgm:prSet/>
      <dgm:spPr/>
      <dgm:t>
        <a:bodyPr/>
        <a:lstStyle/>
        <a:p>
          <a:r>
            <a:rPr lang="en-US"/>
            <a:t>Sotuvchilardan qabul qilinadigan qismlar va butlovchi qismlarni olishda sifatni ta'minlash va sotib olishga yordam berish</a:t>
          </a:r>
          <a:endParaRPr lang="ru-RU"/>
        </a:p>
      </dgm:t>
    </dgm:pt>
    <dgm:pt modelId="{9CAD786F-1E7B-49DD-A2C2-FACED4B6241A}" type="parTrans" cxnId="{5D069B3D-D7B6-4B6A-98CA-1F5BB9B4CBD1}">
      <dgm:prSet/>
      <dgm:spPr/>
      <dgm:t>
        <a:bodyPr/>
        <a:lstStyle/>
        <a:p>
          <a:endParaRPr lang="ru-RU"/>
        </a:p>
      </dgm:t>
    </dgm:pt>
    <dgm:pt modelId="{7A1B94C5-127F-40E5-AE67-F80BBF562D9B}" type="sibTrans" cxnId="{5D069B3D-D7B6-4B6A-98CA-1F5BB9B4CBD1}">
      <dgm:prSet/>
      <dgm:spPr/>
      <dgm:t>
        <a:bodyPr/>
        <a:lstStyle/>
        <a:p>
          <a:endParaRPr lang="ru-RU"/>
        </a:p>
      </dgm:t>
    </dgm:pt>
    <dgm:pt modelId="{94ACA619-1E06-4F80-8830-8A115F598811}">
      <dgm:prSet/>
      <dgm:spPr/>
      <dgm:t>
        <a:bodyPr/>
        <a:lstStyle/>
        <a:p>
          <a:r>
            <a:rPr lang="en-US"/>
            <a:t>Mahsulotlar spetsifikatsiyalarga javob berishiga ishonch</a:t>
          </a:r>
          <a:endParaRPr lang="ru-RU"/>
        </a:p>
      </dgm:t>
    </dgm:pt>
    <dgm:pt modelId="{4B13772A-F007-4FF7-94B6-6F5543E3413A}" type="parTrans" cxnId="{10777A34-D20B-4AF7-B9D3-42DF1B70C113}">
      <dgm:prSet/>
      <dgm:spPr/>
      <dgm:t>
        <a:bodyPr/>
        <a:lstStyle/>
        <a:p>
          <a:endParaRPr lang="ru-RU"/>
        </a:p>
      </dgm:t>
    </dgm:pt>
    <dgm:pt modelId="{D392490F-697A-4564-B0B4-2E52523EE78B}" type="sibTrans" cxnId="{10777A34-D20B-4AF7-B9D3-42DF1B70C113}">
      <dgm:prSet/>
      <dgm:spPr/>
      <dgm:t>
        <a:bodyPr/>
        <a:lstStyle/>
        <a:p>
          <a:endParaRPr lang="ru-RU"/>
        </a:p>
      </dgm:t>
    </dgm:pt>
    <dgm:pt modelId="{402F8D38-F08B-4DA9-AEBE-71D5BD952950}">
      <dgm:prSet/>
      <dgm:spPr/>
      <dgm:t>
        <a:bodyPr/>
        <a:lstStyle/>
        <a:p>
          <a:r>
            <a:rPr lang="en-US"/>
            <a:t>Sinov va dizaynni ko'rib chiqish uchun vaqt va xarajatlarni qisqartirish</a:t>
          </a:r>
          <a:endParaRPr lang="ru-RU"/>
        </a:p>
      </dgm:t>
    </dgm:pt>
    <dgm:pt modelId="{7FD95E70-2746-42CC-93A3-02732B85C8CF}" type="parTrans" cxnId="{113A4615-2E7C-4231-AE24-49D9F50E0428}">
      <dgm:prSet/>
      <dgm:spPr/>
      <dgm:t>
        <a:bodyPr/>
        <a:lstStyle/>
        <a:p>
          <a:endParaRPr lang="ru-RU"/>
        </a:p>
      </dgm:t>
    </dgm:pt>
    <dgm:pt modelId="{6650A5A5-F762-4940-A533-6717F8B561C8}" type="sibTrans" cxnId="{113A4615-2E7C-4231-AE24-49D9F50E0428}">
      <dgm:prSet/>
      <dgm:spPr/>
      <dgm:t>
        <a:bodyPr/>
        <a:lstStyle/>
        <a:p>
          <a:endParaRPr lang="ru-RU"/>
        </a:p>
      </dgm:t>
    </dgm:pt>
    <dgm:pt modelId="{4F817FD5-BAE5-42C6-9A3D-A4AC9879D63D}">
      <dgm:prSet/>
      <dgm:spPr/>
      <dgm:t>
        <a:bodyPr/>
        <a:lstStyle/>
        <a:p>
          <a:r>
            <a:rPr lang="en-US"/>
            <a:t>Ishlab chiqarishga tez chiqarish</a:t>
          </a:r>
          <a:endParaRPr lang="ru-RU"/>
        </a:p>
      </dgm:t>
    </dgm:pt>
    <dgm:pt modelId="{7DEE9F1B-1114-4D8C-A640-2537F1EC1D87}" type="parTrans" cxnId="{EBAC0073-F2F7-4106-A979-17F88E3BA02F}">
      <dgm:prSet/>
      <dgm:spPr/>
      <dgm:t>
        <a:bodyPr/>
        <a:lstStyle/>
        <a:p>
          <a:endParaRPr lang="ru-RU"/>
        </a:p>
      </dgm:t>
    </dgm:pt>
    <dgm:pt modelId="{9022E762-1C71-46F6-8C08-5CA2533CCA2E}" type="sibTrans" cxnId="{EBAC0073-F2F7-4106-A979-17F88E3BA02F}">
      <dgm:prSet/>
      <dgm:spPr/>
      <dgm:t>
        <a:bodyPr/>
        <a:lstStyle/>
        <a:p>
          <a:endParaRPr lang="ru-RU"/>
        </a:p>
      </dgm:t>
    </dgm:pt>
    <dgm:pt modelId="{D9F6D8BC-42F0-4BD4-BC9A-9383DB3DD486}">
      <dgm:prSet/>
      <dgm:spPr/>
      <dgm:t>
        <a:bodyPr/>
        <a:lstStyle/>
        <a:p>
          <a:r>
            <a:rPr lang="en-US"/>
            <a:t>Dizayn bosqichida ishonchlilikni baholash qobiliyatini takomillashtirish</a:t>
          </a:r>
          <a:endParaRPr lang="ru-RU"/>
        </a:p>
      </dgm:t>
    </dgm:pt>
    <dgm:pt modelId="{85216C6D-44A9-4586-858C-DD9CB468E700}" type="parTrans" cxnId="{7EFAF82D-7831-4C66-B6A5-97308F783C14}">
      <dgm:prSet/>
      <dgm:spPr/>
      <dgm:t>
        <a:bodyPr/>
        <a:lstStyle/>
        <a:p>
          <a:endParaRPr lang="ru-RU"/>
        </a:p>
      </dgm:t>
    </dgm:pt>
    <dgm:pt modelId="{89AC6049-49FA-439A-8875-7910D5176B30}" type="sibTrans" cxnId="{7EFAF82D-7831-4C66-B6A5-97308F783C14}">
      <dgm:prSet/>
      <dgm:spPr/>
      <dgm:t>
        <a:bodyPr/>
        <a:lstStyle/>
        <a:p>
          <a:endParaRPr lang="ru-RU"/>
        </a:p>
      </dgm:t>
    </dgm:pt>
    <dgm:pt modelId="{379025FD-AD28-49EC-A2C5-A64453050394}">
      <dgm:prSet/>
      <dgm:spPr/>
    </dgm:pt>
    <dgm:pt modelId="{6E86CF6F-793B-46C5-B550-1F2FA5C77474}" type="parTrans" cxnId="{22AB1A58-79DB-437C-8C65-A8E49250B894}">
      <dgm:prSet/>
      <dgm:spPr/>
      <dgm:t>
        <a:bodyPr/>
        <a:lstStyle/>
        <a:p>
          <a:endParaRPr lang="ru-RU"/>
        </a:p>
      </dgm:t>
    </dgm:pt>
    <dgm:pt modelId="{F59C2254-5E68-4F00-BD71-A15A0C655F53}" type="sibTrans" cxnId="{22AB1A58-79DB-437C-8C65-A8E49250B894}">
      <dgm:prSet/>
      <dgm:spPr/>
      <dgm:t>
        <a:bodyPr/>
        <a:lstStyle/>
        <a:p>
          <a:endParaRPr lang="ru-RU"/>
        </a:p>
      </dgm:t>
    </dgm:pt>
    <dgm:pt modelId="{2CCCFEE8-2C69-4C4B-9F0E-9026EF37E6EF}" type="pres">
      <dgm:prSet presAssocID="{4854F02C-5EE8-4722-9E80-22F802BED238}" presName="Name0" presStyleCnt="0">
        <dgm:presLayoutVars>
          <dgm:chMax val="7"/>
          <dgm:chPref val="7"/>
          <dgm:dir/>
        </dgm:presLayoutVars>
      </dgm:prSet>
      <dgm:spPr/>
    </dgm:pt>
    <dgm:pt modelId="{109F3E69-5C90-48E4-81D2-5CC76E4E43D1}" type="pres">
      <dgm:prSet presAssocID="{4854F02C-5EE8-4722-9E80-22F802BED238}" presName="Name1" presStyleCnt="0"/>
      <dgm:spPr/>
    </dgm:pt>
    <dgm:pt modelId="{904B034B-5653-4FE6-8D13-A17C5FD3F8A0}" type="pres">
      <dgm:prSet presAssocID="{4854F02C-5EE8-4722-9E80-22F802BED238}" presName="cycle" presStyleCnt="0"/>
      <dgm:spPr/>
    </dgm:pt>
    <dgm:pt modelId="{6D3983D6-64AF-4E2B-A279-E8AD099DD3AB}" type="pres">
      <dgm:prSet presAssocID="{4854F02C-5EE8-4722-9E80-22F802BED238}" presName="srcNode" presStyleLbl="node1" presStyleIdx="0" presStyleCnt="7"/>
      <dgm:spPr/>
    </dgm:pt>
    <dgm:pt modelId="{5B53213D-3BC3-4D20-BD50-07F19FF6A10E}" type="pres">
      <dgm:prSet presAssocID="{4854F02C-5EE8-4722-9E80-22F802BED238}" presName="conn" presStyleLbl="parChTrans1D2" presStyleIdx="0" presStyleCnt="1"/>
      <dgm:spPr/>
    </dgm:pt>
    <dgm:pt modelId="{B9F1FAAE-64CB-4451-A55B-49CA06A4F345}" type="pres">
      <dgm:prSet presAssocID="{4854F02C-5EE8-4722-9E80-22F802BED238}" presName="extraNode" presStyleLbl="node1" presStyleIdx="0" presStyleCnt="7"/>
      <dgm:spPr/>
    </dgm:pt>
    <dgm:pt modelId="{0496A36E-D1FF-400A-8680-35941C692BA3}" type="pres">
      <dgm:prSet presAssocID="{4854F02C-5EE8-4722-9E80-22F802BED238}" presName="dstNode" presStyleLbl="node1" presStyleIdx="0" presStyleCnt="7"/>
      <dgm:spPr/>
    </dgm:pt>
    <dgm:pt modelId="{820DBF95-BB34-43C2-B3B0-F643898483F2}" type="pres">
      <dgm:prSet presAssocID="{5BD91195-392D-4548-AECF-F0B2C5087880}" presName="text_1" presStyleLbl="node1" presStyleIdx="0" presStyleCnt="7">
        <dgm:presLayoutVars>
          <dgm:bulletEnabled val="1"/>
        </dgm:presLayoutVars>
      </dgm:prSet>
      <dgm:spPr/>
    </dgm:pt>
    <dgm:pt modelId="{DDF5341C-DBE9-4D1F-9C90-11793F91B7DD}" type="pres">
      <dgm:prSet presAssocID="{5BD91195-392D-4548-AECF-F0B2C5087880}" presName="accent_1" presStyleCnt="0"/>
      <dgm:spPr/>
    </dgm:pt>
    <dgm:pt modelId="{1FCA3186-7947-420E-A2D3-DA4A3E1F6310}" type="pres">
      <dgm:prSet presAssocID="{5BD91195-392D-4548-AECF-F0B2C5087880}" presName="accentRepeatNode" presStyleLbl="solidFgAcc1" presStyleIdx="0" presStyleCnt="7"/>
      <dgm:spPr/>
    </dgm:pt>
    <dgm:pt modelId="{B121A7B6-ED80-4D03-BADD-7796025B757F}" type="pres">
      <dgm:prSet presAssocID="{1D1348F1-708C-4570-AB9B-B20D45977E4B}" presName="text_2" presStyleLbl="node1" presStyleIdx="1" presStyleCnt="7">
        <dgm:presLayoutVars>
          <dgm:bulletEnabled val="1"/>
        </dgm:presLayoutVars>
      </dgm:prSet>
      <dgm:spPr/>
    </dgm:pt>
    <dgm:pt modelId="{C0D0E89F-82BF-46D0-8C44-DE8F9918B359}" type="pres">
      <dgm:prSet presAssocID="{1D1348F1-708C-4570-AB9B-B20D45977E4B}" presName="accent_2" presStyleCnt="0"/>
      <dgm:spPr/>
    </dgm:pt>
    <dgm:pt modelId="{005520AC-1163-40A8-991A-F8036FC297BF}" type="pres">
      <dgm:prSet presAssocID="{1D1348F1-708C-4570-AB9B-B20D45977E4B}" presName="accentRepeatNode" presStyleLbl="solidFgAcc1" presStyleIdx="1" presStyleCnt="7"/>
      <dgm:spPr/>
    </dgm:pt>
    <dgm:pt modelId="{47F4D413-802F-4C4B-A472-1539F6A7B78D}" type="pres">
      <dgm:prSet presAssocID="{9B04BA35-6393-4B80-A38A-AD3FCDDB8BE1}" presName="text_3" presStyleLbl="node1" presStyleIdx="2" presStyleCnt="7">
        <dgm:presLayoutVars>
          <dgm:bulletEnabled val="1"/>
        </dgm:presLayoutVars>
      </dgm:prSet>
      <dgm:spPr/>
    </dgm:pt>
    <dgm:pt modelId="{BB7EF739-84D3-4A8E-BBE9-C851FF939858}" type="pres">
      <dgm:prSet presAssocID="{9B04BA35-6393-4B80-A38A-AD3FCDDB8BE1}" presName="accent_3" presStyleCnt="0"/>
      <dgm:spPr/>
    </dgm:pt>
    <dgm:pt modelId="{652A2021-DF72-43EB-8DA5-F20911F5C23D}" type="pres">
      <dgm:prSet presAssocID="{9B04BA35-6393-4B80-A38A-AD3FCDDB8BE1}" presName="accentRepeatNode" presStyleLbl="solidFgAcc1" presStyleIdx="2" presStyleCnt="7"/>
      <dgm:spPr/>
    </dgm:pt>
    <dgm:pt modelId="{30B50FEE-0A9D-40B1-8A44-77A079F6C35C}" type="pres">
      <dgm:prSet presAssocID="{94ACA619-1E06-4F80-8830-8A115F598811}" presName="text_4" presStyleLbl="node1" presStyleIdx="3" presStyleCnt="7">
        <dgm:presLayoutVars>
          <dgm:bulletEnabled val="1"/>
        </dgm:presLayoutVars>
      </dgm:prSet>
      <dgm:spPr/>
    </dgm:pt>
    <dgm:pt modelId="{DD9FBFAD-7C7F-428A-8956-A198D0479E81}" type="pres">
      <dgm:prSet presAssocID="{94ACA619-1E06-4F80-8830-8A115F598811}" presName="accent_4" presStyleCnt="0"/>
      <dgm:spPr/>
    </dgm:pt>
    <dgm:pt modelId="{00C24A9F-0CD3-4B77-92D0-055650DBC147}" type="pres">
      <dgm:prSet presAssocID="{94ACA619-1E06-4F80-8830-8A115F598811}" presName="accentRepeatNode" presStyleLbl="solidFgAcc1" presStyleIdx="3" presStyleCnt="7"/>
      <dgm:spPr/>
    </dgm:pt>
    <dgm:pt modelId="{E3D0D00D-F418-4FA6-BD69-76FC356B3E53}" type="pres">
      <dgm:prSet presAssocID="{402F8D38-F08B-4DA9-AEBE-71D5BD952950}" presName="text_5" presStyleLbl="node1" presStyleIdx="4" presStyleCnt="7">
        <dgm:presLayoutVars>
          <dgm:bulletEnabled val="1"/>
        </dgm:presLayoutVars>
      </dgm:prSet>
      <dgm:spPr/>
    </dgm:pt>
    <dgm:pt modelId="{728BA24C-5A01-4356-8A29-4CAB77E417C2}" type="pres">
      <dgm:prSet presAssocID="{402F8D38-F08B-4DA9-AEBE-71D5BD952950}" presName="accent_5" presStyleCnt="0"/>
      <dgm:spPr/>
    </dgm:pt>
    <dgm:pt modelId="{243A953C-92DC-4E97-831B-906DF6740111}" type="pres">
      <dgm:prSet presAssocID="{402F8D38-F08B-4DA9-AEBE-71D5BD952950}" presName="accentRepeatNode" presStyleLbl="solidFgAcc1" presStyleIdx="4" presStyleCnt="7"/>
      <dgm:spPr/>
    </dgm:pt>
    <dgm:pt modelId="{D5A681F9-348F-4E4B-BE99-CE26E51D8D9E}" type="pres">
      <dgm:prSet presAssocID="{4F817FD5-BAE5-42C6-9A3D-A4AC9879D63D}" presName="text_6" presStyleLbl="node1" presStyleIdx="5" presStyleCnt="7">
        <dgm:presLayoutVars>
          <dgm:bulletEnabled val="1"/>
        </dgm:presLayoutVars>
      </dgm:prSet>
      <dgm:spPr/>
    </dgm:pt>
    <dgm:pt modelId="{1F769AA4-35DC-4C8B-AD23-FC3DA776A99B}" type="pres">
      <dgm:prSet presAssocID="{4F817FD5-BAE5-42C6-9A3D-A4AC9879D63D}" presName="accent_6" presStyleCnt="0"/>
      <dgm:spPr/>
    </dgm:pt>
    <dgm:pt modelId="{A8E04F6C-6A25-461D-AFC6-6989032A984F}" type="pres">
      <dgm:prSet presAssocID="{4F817FD5-BAE5-42C6-9A3D-A4AC9879D63D}" presName="accentRepeatNode" presStyleLbl="solidFgAcc1" presStyleIdx="5" presStyleCnt="7"/>
      <dgm:spPr/>
    </dgm:pt>
    <dgm:pt modelId="{551D29D3-22DD-4DF3-88B7-6B4BC1347EF5}" type="pres">
      <dgm:prSet presAssocID="{D9F6D8BC-42F0-4BD4-BC9A-9383DB3DD486}" presName="text_7" presStyleLbl="node1" presStyleIdx="6" presStyleCnt="7">
        <dgm:presLayoutVars>
          <dgm:bulletEnabled val="1"/>
        </dgm:presLayoutVars>
      </dgm:prSet>
      <dgm:spPr/>
    </dgm:pt>
    <dgm:pt modelId="{67B07CA2-3DAA-49CE-B5A1-A79599CBBD24}" type="pres">
      <dgm:prSet presAssocID="{D9F6D8BC-42F0-4BD4-BC9A-9383DB3DD486}" presName="accent_7" presStyleCnt="0"/>
      <dgm:spPr/>
    </dgm:pt>
    <dgm:pt modelId="{0BA33630-658B-4AC1-91D0-832A6B65EDDD}" type="pres">
      <dgm:prSet presAssocID="{D9F6D8BC-42F0-4BD4-BC9A-9383DB3DD486}" presName="accentRepeatNode" presStyleLbl="solidFgAcc1" presStyleIdx="6" presStyleCnt="7"/>
      <dgm:spPr/>
    </dgm:pt>
  </dgm:ptLst>
  <dgm:cxnLst>
    <dgm:cxn modelId="{8889F506-495A-4739-B04D-5E9DA61BB32A}" type="presOf" srcId="{94ACA619-1E06-4F80-8830-8A115F598811}" destId="{30B50FEE-0A9D-40B1-8A44-77A079F6C35C}" srcOrd="0" destOrd="0" presId="urn:microsoft.com/office/officeart/2008/layout/VerticalCurvedList"/>
    <dgm:cxn modelId="{113A4615-2E7C-4231-AE24-49D9F50E0428}" srcId="{4854F02C-5EE8-4722-9E80-22F802BED238}" destId="{402F8D38-F08B-4DA9-AEBE-71D5BD952950}" srcOrd="4" destOrd="0" parTransId="{7FD95E70-2746-42CC-93A3-02732B85C8CF}" sibTransId="{6650A5A5-F762-4940-A533-6717F8B561C8}"/>
    <dgm:cxn modelId="{85D0E124-67CB-4DA1-9A8B-A4567F807AE6}" srcId="{4854F02C-5EE8-4722-9E80-22F802BED238}" destId="{5BD91195-392D-4548-AECF-F0B2C5087880}" srcOrd="0" destOrd="0" parTransId="{858FD670-3ABB-4AC2-8C9F-D3FA101B8E4D}" sibTransId="{C231D6A2-BD07-4841-8BD2-04BCE16ADA84}"/>
    <dgm:cxn modelId="{F4BC3829-3445-4192-A6D0-F2981D8B0A59}" type="presOf" srcId="{C231D6A2-BD07-4841-8BD2-04BCE16ADA84}" destId="{5B53213D-3BC3-4D20-BD50-07F19FF6A10E}" srcOrd="0" destOrd="0" presId="urn:microsoft.com/office/officeart/2008/layout/VerticalCurvedList"/>
    <dgm:cxn modelId="{7EFAF82D-7831-4C66-B6A5-97308F783C14}" srcId="{4854F02C-5EE8-4722-9E80-22F802BED238}" destId="{D9F6D8BC-42F0-4BD4-BC9A-9383DB3DD486}" srcOrd="6" destOrd="0" parTransId="{85216C6D-44A9-4586-858C-DD9CB468E700}" sibTransId="{89AC6049-49FA-439A-8875-7910D5176B30}"/>
    <dgm:cxn modelId="{6CA9E933-E88B-445F-BF90-DE25EC150754}" type="presOf" srcId="{5BD91195-392D-4548-AECF-F0B2C5087880}" destId="{820DBF95-BB34-43C2-B3B0-F643898483F2}" srcOrd="0" destOrd="0" presId="urn:microsoft.com/office/officeart/2008/layout/VerticalCurvedList"/>
    <dgm:cxn modelId="{10777A34-D20B-4AF7-B9D3-42DF1B70C113}" srcId="{4854F02C-5EE8-4722-9E80-22F802BED238}" destId="{94ACA619-1E06-4F80-8830-8A115F598811}" srcOrd="3" destOrd="0" parTransId="{4B13772A-F007-4FF7-94B6-6F5543E3413A}" sibTransId="{D392490F-697A-4564-B0B4-2E52523EE78B}"/>
    <dgm:cxn modelId="{5D069B3D-D7B6-4B6A-98CA-1F5BB9B4CBD1}" srcId="{4854F02C-5EE8-4722-9E80-22F802BED238}" destId="{9B04BA35-6393-4B80-A38A-AD3FCDDB8BE1}" srcOrd="2" destOrd="0" parTransId="{9CAD786F-1E7B-49DD-A2C2-FACED4B6241A}" sibTransId="{7A1B94C5-127F-40E5-AE67-F80BBF562D9B}"/>
    <dgm:cxn modelId="{EBAC0073-F2F7-4106-A979-17F88E3BA02F}" srcId="{4854F02C-5EE8-4722-9E80-22F802BED238}" destId="{4F817FD5-BAE5-42C6-9A3D-A4AC9879D63D}" srcOrd="5" destOrd="0" parTransId="{7DEE9F1B-1114-4D8C-A640-2537F1EC1D87}" sibTransId="{9022E762-1C71-46F6-8C08-5CA2533CCA2E}"/>
    <dgm:cxn modelId="{97406173-C339-4470-9816-C7B79FFB74BF}" type="presOf" srcId="{9B04BA35-6393-4B80-A38A-AD3FCDDB8BE1}" destId="{47F4D413-802F-4C4B-A472-1539F6A7B78D}" srcOrd="0" destOrd="0" presId="urn:microsoft.com/office/officeart/2008/layout/VerticalCurvedList"/>
    <dgm:cxn modelId="{BF44C754-0D8E-42DF-81A7-BAB906E510B5}" type="presOf" srcId="{D9F6D8BC-42F0-4BD4-BC9A-9383DB3DD486}" destId="{551D29D3-22DD-4DF3-88B7-6B4BC1347EF5}" srcOrd="0" destOrd="0" presId="urn:microsoft.com/office/officeart/2008/layout/VerticalCurvedList"/>
    <dgm:cxn modelId="{F68CD577-31AF-44FA-AABB-218D2F1CC623}" type="presOf" srcId="{1D1348F1-708C-4570-AB9B-B20D45977E4B}" destId="{B121A7B6-ED80-4D03-BADD-7796025B757F}" srcOrd="0" destOrd="0" presId="urn:microsoft.com/office/officeart/2008/layout/VerticalCurvedList"/>
    <dgm:cxn modelId="{22AB1A58-79DB-437C-8C65-A8E49250B894}" srcId="{4854F02C-5EE8-4722-9E80-22F802BED238}" destId="{379025FD-AD28-49EC-A2C5-A64453050394}" srcOrd="7" destOrd="0" parTransId="{6E86CF6F-793B-46C5-B550-1F2FA5C77474}" sibTransId="{F59C2254-5E68-4F00-BD71-A15A0C655F53}"/>
    <dgm:cxn modelId="{C7045C78-B028-4E11-B485-0A24DC2EA0A9}" type="presOf" srcId="{4854F02C-5EE8-4722-9E80-22F802BED238}" destId="{2CCCFEE8-2C69-4C4B-9F0E-9026EF37E6EF}" srcOrd="0" destOrd="0" presId="urn:microsoft.com/office/officeart/2008/layout/VerticalCurvedList"/>
    <dgm:cxn modelId="{5CCDF6A7-F4C0-462F-93D8-A8E6180ACC80}" srcId="{4854F02C-5EE8-4722-9E80-22F802BED238}" destId="{1D1348F1-708C-4570-AB9B-B20D45977E4B}" srcOrd="1" destOrd="0" parTransId="{79D35612-2E15-4127-943D-86DDADDD3E49}" sibTransId="{74C2BBC4-09A6-4F0B-B1AA-449EFEBD08F8}"/>
    <dgm:cxn modelId="{64A076C7-C962-4305-B972-3C66A6B1F1BE}" type="presOf" srcId="{4F817FD5-BAE5-42C6-9A3D-A4AC9879D63D}" destId="{D5A681F9-348F-4E4B-BE99-CE26E51D8D9E}" srcOrd="0" destOrd="0" presId="urn:microsoft.com/office/officeart/2008/layout/VerticalCurvedList"/>
    <dgm:cxn modelId="{668A00D7-C255-430F-8BFB-C20CECB366BA}" type="presOf" srcId="{402F8D38-F08B-4DA9-AEBE-71D5BD952950}" destId="{E3D0D00D-F418-4FA6-BD69-76FC356B3E53}" srcOrd="0" destOrd="0" presId="urn:microsoft.com/office/officeart/2008/layout/VerticalCurvedList"/>
    <dgm:cxn modelId="{DB825DD8-9926-4EE5-A382-C75304CE9D91}" type="presParOf" srcId="{2CCCFEE8-2C69-4C4B-9F0E-9026EF37E6EF}" destId="{109F3E69-5C90-48E4-81D2-5CC76E4E43D1}" srcOrd="0" destOrd="0" presId="urn:microsoft.com/office/officeart/2008/layout/VerticalCurvedList"/>
    <dgm:cxn modelId="{CC5132C4-B994-401A-BF0D-F63BD01C111B}" type="presParOf" srcId="{109F3E69-5C90-48E4-81D2-5CC76E4E43D1}" destId="{904B034B-5653-4FE6-8D13-A17C5FD3F8A0}" srcOrd="0" destOrd="0" presId="urn:microsoft.com/office/officeart/2008/layout/VerticalCurvedList"/>
    <dgm:cxn modelId="{D5974962-F6A9-4F18-A782-4B5000F4F92D}" type="presParOf" srcId="{904B034B-5653-4FE6-8D13-A17C5FD3F8A0}" destId="{6D3983D6-64AF-4E2B-A279-E8AD099DD3AB}" srcOrd="0" destOrd="0" presId="urn:microsoft.com/office/officeart/2008/layout/VerticalCurvedList"/>
    <dgm:cxn modelId="{B12B92A4-18B6-44FD-82A8-1974A8C0F392}" type="presParOf" srcId="{904B034B-5653-4FE6-8D13-A17C5FD3F8A0}" destId="{5B53213D-3BC3-4D20-BD50-07F19FF6A10E}" srcOrd="1" destOrd="0" presId="urn:microsoft.com/office/officeart/2008/layout/VerticalCurvedList"/>
    <dgm:cxn modelId="{535E4101-DF42-4B36-BFBB-1DB82173E3EF}" type="presParOf" srcId="{904B034B-5653-4FE6-8D13-A17C5FD3F8A0}" destId="{B9F1FAAE-64CB-4451-A55B-49CA06A4F345}" srcOrd="2" destOrd="0" presId="urn:microsoft.com/office/officeart/2008/layout/VerticalCurvedList"/>
    <dgm:cxn modelId="{BB0AF118-BD76-4767-A060-172C5FE75965}" type="presParOf" srcId="{904B034B-5653-4FE6-8D13-A17C5FD3F8A0}" destId="{0496A36E-D1FF-400A-8680-35941C692BA3}" srcOrd="3" destOrd="0" presId="urn:microsoft.com/office/officeart/2008/layout/VerticalCurvedList"/>
    <dgm:cxn modelId="{88C7CB23-CDD0-4E31-875F-B13FD56992DF}" type="presParOf" srcId="{109F3E69-5C90-48E4-81D2-5CC76E4E43D1}" destId="{820DBF95-BB34-43C2-B3B0-F643898483F2}" srcOrd="1" destOrd="0" presId="urn:microsoft.com/office/officeart/2008/layout/VerticalCurvedList"/>
    <dgm:cxn modelId="{60FFE454-0D51-405F-B569-CD23708C816F}" type="presParOf" srcId="{109F3E69-5C90-48E4-81D2-5CC76E4E43D1}" destId="{DDF5341C-DBE9-4D1F-9C90-11793F91B7DD}" srcOrd="2" destOrd="0" presId="urn:microsoft.com/office/officeart/2008/layout/VerticalCurvedList"/>
    <dgm:cxn modelId="{66ACC232-0901-4112-8BC2-2C68730AA1BA}" type="presParOf" srcId="{DDF5341C-DBE9-4D1F-9C90-11793F91B7DD}" destId="{1FCA3186-7947-420E-A2D3-DA4A3E1F6310}" srcOrd="0" destOrd="0" presId="urn:microsoft.com/office/officeart/2008/layout/VerticalCurvedList"/>
    <dgm:cxn modelId="{D89AEE35-852B-4106-93C3-3CD72E40421A}" type="presParOf" srcId="{109F3E69-5C90-48E4-81D2-5CC76E4E43D1}" destId="{B121A7B6-ED80-4D03-BADD-7796025B757F}" srcOrd="3" destOrd="0" presId="urn:microsoft.com/office/officeart/2008/layout/VerticalCurvedList"/>
    <dgm:cxn modelId="{757FB3FB-E432-4055-A449-928C5A6E1127}" type="presParOf" srcId="{109F3E69-5C90-48E4-81D2-5CC76E4E43D1}" destId="{C0D0E89F-82BF-46D0-8C44-DE8F9918B359}" srcOrd="4" destOrd="0" presId="urn:microsoft.com/office/officeart/2008/layout/VerticalCurvedList"/>
    <dgm:cxn modelId="{07A684E9-B561-4898-B8B7-50D261254242}" type="presParOf" srcId="{C0D0E89F-82BF-46D0-8C44-DE8F9918B359}" destId="{005520AC-1163-40A8-991A-F8036FC297BF}" srcOrd="0" destOrd="0" presId="urn:microsoft.com/office/officeart/2008/layout/VerticalCurvedList"/>
    <dgm:cxn modelId="{9D8693E3-1B4F-428C-94B1-7E17867777F5}" type="presParOf" srcId="{109F3E69-5C90-48E4-81D2-5CC76E4E43D1}" destId="{47F4D413-802F-4C4B-A472-1539F6A7B78D}" srcOrd="5" destOrd="0" presId="urn:microsoft.com/office/officeart/2008/layout/VerticalCurvedList"/>
    <dgm:cxn modelId="{DF3E0092-2AAB-4D35-A11C-95E108C72144}" type="presParOf" srcId="{109F3E69-5C90-48E4-81D2-5CC76E4E43D1}" destId="{BB7EF739-84D3-4A8E-BBE9-C851FF939858}" srcOrd="6" destOrd="0" presId="urn:microsoft.com/office/officeart/2008/layout/VerticalCurvedList"/>
    <dgm:cxn modelId="{7C175101-EEA2-4E33-81DE-27D73CAF6420}" type="presParOf" srcId="{BB7EF739-84D3-4A8E-BBE9-C851FF939858}" destId="{652A2021-DF72-43EB-8DA5-F20911F5C23D}" srcOrd="0" destOrd="0" presId="urn:microsoft.com/office/officeart/2008/layout/VerticalCurvedList"/>
    <dgm:cxn modelId="{7AC108E3-17C5-4B88-8AAC-8DC2D804FA4A}" type="presParOf" srcId="{109F3E69-5C90-48E4-81D2-5CC76E4E43D1}" destId="{30B50FEE-0A9D-40B1-8A44-77A079F6C35C}" srcOrd="7" destOrd="0" presId="urn:microsoft.com/office/officeart/2008/layout/VerticalCurvedList"/>
    <dgm:cxn modelId="{E94833BE-A013-42EA-A972-2E5FC6CF73EA}" type="presParOf" srcId="{109F3E69-5C90-48E4-81D2-5CC76E4E43D1}" destId="{DD9FBFAD-7C7F-428A-8956-A198D0479E81}" srcOrd="8" destOrd="0" presId="urn:microsoft.com/office/officeart/2008/layout/VerticalCurvedList"/>
    <dgm:cxn modelId="{1746E15C-190E-4023-9274-6BBA2127AED7}" type="presParOf" srcId="{DD9FBFAD-7C7F-428A-8956-A198D0479E81}" destId="{00C24A9F-0CD3-4B77-92D0-055650DBC147}" srcOrd="0" destOrd="0" presId="urn:microsoft.com/office/officeart/2008/layout/VerticalCurvedList"/>
    <dgm:cxn modelId="{1C0B46F4-1627-4BB0-833B-5A8F7C7866C0}" type="presParOf" srcId="{109F3E69-5C90-48E4-81D2-5CC76E4E43D1}" destId="{E3D0D00D-F418-4FA6-BD69-76FC356B3E53}" srcOrd="9" destOrd="0" presId="urn:microsoft.com/office/officeart/2008/layout/VerticalCurvedList"/>
    <dgm:cxn modelId="{702B12E4-D932-43C1-B627-D73F53338FDC}" type="presParOf" srcId="{109F3E69-5C90-48E4-81D2-5CC76E4E43D1}" destId="{728BA24C-5A01-4356-8A29-4CAB77E417C2}" srcOrd="10" destOrd="0" presId="urn:microsoft.com/office/officeart/2008/layout/VerticalCurvedList"/>
    <dgm:cxn modelId="{0E549372-4535-4E59-AB53-FC8221A2C7AA}" type="presParOf" srcId="{728BA24C-5A01-4356-8A29-4CAB77E417C2}" destId="{243A953C-92DC-4E97-831B-906DF6740111}" srcOrd="0" destOrd="0" presId="urn:microsoft.com/office/officeart/2008/layout/VerticalCurvedList"/>
    <dgm:cxn modelId="{CCA862F2-6E25-4D24-BBD9-1B365C6FC38E}" type="presParOf" srcId="{109F3E69-5C90-48E4-81D2-5CC76E4E43D1}" destId="{D5A681F9-348F-4E4B-BE99-CE26E51D8D9E}" srcOrd="11" destOrd="0" presId="urn:microsoft.com/office/officeart/2008/layout/VerticalCurvedList"/>
    <dgm:cxn modelId="{8554B194-24AB-4EEF-9706-91BDB8070057}" type="presParOf" srcId="{109F3E69-5C90-48E4-81D2-5CC76E4E43D1}" destId="{1F769AA4-35DC-4C8B-AD23-FC3DA776A99B}" srcOrd="12" destOrd="0" presId="urn:microsoft.com/office/officeart/2008/layout/VerticalCurvedList"/>
    <dgm:cxn modelId="{E72B7AC8-34EF-4661-ADDC-79F06428B308}" type="presParOf" srcId="{1F769AA4-35DC-4C8B-AD23-FC3DA776A99B}" destId="{A8E04F6C-6A25-461D-AFC6-6989032A984F}" srcOrd="0" destOrd="0" presId="urn:microsoft.com/office/officeart/2008/layout/VerticalCurvedList"/>
    <dgm:cxn modelId="{9B1D4AD5-0B96-450B-BD1A-A51EEC0B3EE9}" type="presParOf" srcId="{109F3E69-5C90-48E4-81D2-5CC76E4E43D1}" destId="{551D29D3-22DD-4DF3-88B7-6B4BC1347EF5}" srcOrd="13" destOrd="0" presId="urn:microsoft.com/office/officeart/2008/layout/VerticalCurvedList"/>
    <dgm:cxn modelId="{14553E1D-95ED-4FE4-A314-B3B174E08351}" type="presParOf" srcId="{109F3E69-5C90-48E4-81D2-5CC76E4E43D1}" destId="{67B07CA2-3DAA-49CE-B5A1-A79599CBBD24}" srcOrd="14" destOrd="0" presId="urn:microsoft.com/office/officeart/2008/layout/VerticalCurvedList"/>
    <dgm:cxn modelId="{A1E194B8-22D6-4ABB-87DB-9E81F491A18E}" type="presParOf" srcId="{67B07CA2-3DAA-49CE-B5A1-A79599CBBD24}" destId="{0BA33630-658B-4AC1-91D0-832A6B65EDDD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E997B4FD-A468-47B3-A33F-6DB685D23E6F}" type="doc">
      <dgm:prSet loTypeId="urn:microsoft.com/office/officeart/2008/layout/VerticalCurvedList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C2182A89-6AEF-4F67-A32C-9F822E2E2B82}">
      <dgm:prSet phldrT="[Текст]"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Qo'lda yozib olish</a:t>
          </a:r>
          <a:endParaRPr lang="ru-RU" sz="2400" b="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506E453-0290-4C73-8AFA-89BA0C6A95CE}" type="parTrans" cxnId="{FE54F83D-05AF-4B5C-A522-2FC7C973FCEC}">
      <dgm:prSet/>
      <dgm:spPr/>
      <dgm:t>
        <a:bodyPr/>
        <a:lstStyle/>
        <a:p>
          <a:endParaRPr lang="ru-RU" sz="24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7E4C3A9-4821-497B-938C-2CBEAF1274F3}" type="sibTrans" cxnId="{FE54F83D-05AF-4B5C-A522-2FC7C973FCEC}">
      <dgm:prSet/>
      <dgm:spPr/>
      <dgm:t>
        <a:bodyPr/>
        <a:lstStyle/>
        <a:p>
          <a:endParaRPr lang="ru-RU" sz="2400" b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33D8A1-4E12-4D5A-BEEE-24213883C369}">
      <dgm:prSet custT="1"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 sz="2400">
              <a:latin typeface="Times New Roman" panose="02020603050405020304" pitchFamily="18" charset="0"/>
              <a:cs typeface="Times New Roman" panose="02020603050405020304" pitchFamily="18" charset="0"/>
            </a:rPr>
            <a:t>Mashinani bevosita kuzatish (elektron) </a:t>
          </a:r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3C6FB54-06B3-4A9C-85B5-45A802483281}" type="parTrans" cxnId="{EFF1A780-AA46-435D-8828-6C2240C32DEC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3FB693C-9EFD-43B3-8DAB-5C724E109202}" type="sibTrans" cxnId="{EFF1A780-AA46-435D-8828-6C2240C32DEC}">
      <dgm:prSet/>
      <dgm:spPr/>
      <dgm:t>
        <a:bodyPr/>
        <a:lstStyle/>
        <a:p>
          <a:endParaRPr lang="ru-RU" sz="24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35D47F-D094-4D75-9BB2-B3BD0CF15396}" type="pres">
      <dgm:prSet presAssocID="{E997B4FD-A468-47B3-A33F-6DB685D23E6F}" presName="Name0" presStyleCnt="0">
        <dgm:presLayoutVars>
          <dgm:chMax val="7"/>
          <dgm:chPref val="7"/>
          <dgm:dir/>
        </dgm:presLayoutVars>
      </dgm:prSet>
      <dgm:spPr/>
    </dgm:pt>
    <dgm:pt modelId="{DCCC2902-0F27-4074-A4E7-2014587DC82A}" type="pres">
      <dgm:prSet presAssocID="{E997B4FD-A468-47B3-A33F-6DB685D23E6F}" presName="Name1" presStyleCnt="0"/>
      <dgm:spPr/>
    </dgm:pt>
    <dgm:pt modelId="{D5B7ED55-6338-4B24-B7B0-31B0A078602D}" type="pres">
      <dgm:prSet presAssocID="{E997B4FD-A468-47B3-A33F-6DB685D23E6F}" presName="cycle" presStyleCnt="0"/>
      <dgm:spPr/>
    </dgm:pt>
    <dgm:pt modelId="{F37F9DA5-FD99-486C-85FB-B9DEFC804458}" type="pres">
      <dgm:prSet presAssocID="{E997B4FD-A468-47B3-A33F-6DB685D23E6F}" presName="srcNode" presStyleLbl="node1" presStyleIdx="0" presStyleCnt="2"/>
      <dgm:spPr/>
    </dgm:pt>
    <dgm:pt modelId="{FEED428D-2AB1-4351-A837-3B13263461B9}" type="pres">
      <dgm:prSet presAssocID="{E997B4FD-A468-47B3-A33F-6DB685D23E6F}" presName="conn" presStyleLbl="parChTrans1D2" presStyleIdx="0" presStyleCnt="1"/>
      <dgm:spPr/>
    </dgm:pt>
    <dgm:pt modelId="{4E41DE56-A489-423A-9D2D-79BAA81767C7}" type="pres">
      <dgm:prSet presAssocID="{E997B4FD-A468-47B3-A33F-6DB685D23E6F}" presName="extraNode" presStyleLbl="node1" presStyleIdx="0" presStyleCnt="2"/>
      <dgm:spPr/>
    </dgm:pt>
    <dgm:pt modelId="{5937D22F-B9C5-420D-80FF-93F5FA6B8B0B}" type="pres">
      <dgm:prSet presAssocID="{E997B4FD-A468-47B3-A33F-6DB685D23E6F}" presName="dstNode" presStyleLbl="node1" presStyleIdx="0" presStyleCnt="2"/>
      <dgm:spPr/>
    </dgm:pt>
    <dgm:pt modelId="{0B732403-C4A8-40C3-B975-8EBD1ABB8039}" type="pres">
      <dgm:prSet presAssocID="{C2182A89-6AEF-4F67-A32C-9F822E2E2B82}" presName="text_1" presStyleLbl="node1" presStyleIdx="0" presStyleCnt="2" custScaleX="71013">
        <dgm:presLayoutVars>
          <dgm:bulletEnabled val="1"/>
        </dgm:presLayoutVars>
      </dgm:prSet>
      <dgm:spPr/>
    </dgm:pt>
    <dgm:pt modelId="{889232D6-183B-4076-ADF3-C02B573EDD0D}" type="pres">
      <dgm:prSet presAssocID="{C2182A89-6AEF-4F67-A32C-9F822E2E2B82}" presName="accent_1" presStyleCnt="0"/>
      <dgm:spPr/>
    </dgm:pt>
    <dgm:pt modelId="{18D38C05-40BF-4C5B-A15D-C5A502541DAF}" type="pres">
      <dgm:prSet presAssocID="{C2182A89-6AEF-4F67-A32C-9F822E2E2B82}" presName="accentRepeatNode" presStyleLbl="solidFgAcc1" presStyleIdx="0" presStyleCnt="2" custLinFactNeighborX="3444" custLinFactNeighborY="10332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0962E2AD-2360-4514-9FAF-C1441E8288F3}" type="pres">
      <dgm:prSet presAssocID="{9133D8A1-4E12-4D5A-BEEE-24213883C369}" presName="text_2" presStyleLbl="node1" presStyleIdx="1" presStyleCnt="2" custScaleX="73127">
        <dgm:presLayoutVars>
          <dgm:bulletEnabled val="1"/>
        </dgm:presLayoutVars>
      </dgm:prSet>
      <dgm:spPr/>
    </dgm:pt>
    <dgm:pt modelId="{AF5E81EB-F36D-4C95-AA42-99CB5B1C3823}" type="pres">
      <dgm:prSet presAssocID="{9133D8A1-4E12-4D5A-BEEE-24213883C369}" presName="accent_2" presStyleCnt="0"/>
      <dgm:spPr/>
    </dgm:pt>
    <dgm:pt modelId="{60738025-E320-4EA2-8796-B370E15AFDA0}" type="pres">
      <dgm:prSet presAssocID="{9133D8A1-4E12-4D5A-BEEE-24213883C369}" presName="accentRepeatNode" presStyleLbl="solidFgAcc1" presStyleIdx="1" presStyleCnt="2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</dgm:ptLst>
  <dgm:cxnLst>
    <dgm:cxn modelId="{91842420-9CB0-41E8-A52F-E21319F6CD24}" type="presOf" srcId="{9133D8A1-4E12-4D5A-BEEE-24213883C369}" destId="{0962E2AD-2360-4514-9FAF-C1441E8288F3}" srcOrd="0" destOrd="0" presId="urn:microsoft.com/office/officeart/2008/layout/VerticalCurvedList"/>
    <dgm:cxn modelId="{FE54F83D-05AF-4B5C-A522-2FC7C973FCEC}" srcId="{E997B4FD-A468-47B3-A33F-6DB685D23E6F}" destId="{C2182A89-6AEF-4F67-A32C-9F822E2E2B82}" srcOrd="0" destOrd="0" parTransId="{5506E453-0290-4C73-8AFA-89BA0C6A95CE}" sibTransId="{27E4C3A9-4821-497B-938C-2CBEAF1274F3}"/>
    <dgm:cxn modelId="{EFF1A780-AA46-435D-8828-6C2240C32DEC}" srcId="{E997B4FD-A468-47B3-A33F-6DB685D23E6F}" destId="{9133D8A1-4E12-4D5A-BEEE-24213883C369}" srcOrd="1" destOrd="0" parTransId="{83C6FB54-06B3-4A9C-85B5-45A802483281}" sibTransId="{33FB693C-9EFD-43B3-8DAB-5C724E109202}"/>
    <dgm:cxn modelId="{6C3D8287-7D8D-424E-BB4D-1E7936F0DC5D}" type="presOf" srcId="{E997B4FD-A468-47B3-A33F-6DB685D23E6F}" destId="{C535D47F-D094-4D75-9BB2-B3BD0CF15396}" srcOrd="0" destOrd="0" presId="urn:microsoft.com/office/officeart/2008/layout/VerticalCurvedList"/>
    <dgm:cxn modelId="{652BD98D-72B9-45CD-86A8-A1A95806EE35}" type="presOf" srcId="{27E4C3A9-4821-497B-938C-2CBEAF1274F3}" destId="{FEED428D-2AB1-4351-A837-3B13263461B9}" srcOrd="0" destOrd="0" presId="urn:microsoft.com/office/officeart/2008/layout/VerticalCurvedList"/>
    <dgm:cxn modelId="{30C88DB5-B321-4D4B-808B-0CB20FB23701}" type="presOf" srcId="{C2182A89-6AEF-4F67-A32C-9F822E2E2B82}" destId="{0B732403-C4A8-40C3-B975-8EBD1ABB8039}" srcOrd="0" destOrd="0" presId="urn:microsoft.com/office/officeart/2008/layout/VerticalCurvedList"/>
    <dgm:cxn modelId="{5C815B07-B0A3-4CE7-9CF6-89FBAF187B0B}" type="presParOf" srcId="{C535D47F-D094-4D75-9BB2-B3BD0CF15396}" destId="{DCCC2902-0F27-4074-A4E7-2014587DC82A}" srcOrd="0" destOrd="0" presId="urn:microsoft.com/office/officeart/2008/layout/VerticalCurvedList"/>
    <dgm:cxn modelId="{72E978C0-EAFB-4E8E-B616-85E589A9435A}" type="presParOf" srcId="{DCCC2902-0F27-4074-A4E7-2014587DC82A}" destId="{D5B7ED55-6338-4B24-B7B0-31B0A078602D}" srcOrd="0" destOrd="0" presId="urn:microsoft.com/office/officeart/2008/layout/VerticalCurvedList"/>
    <dgm:cxn modelId="{9F26B80A-67F6-44AE-8556-220CFE99C0D5}" type="presParOf" srcId="{D5B7ED55-6338-4B24-B7B0-31B0A078602D}" destId="{F37F9DA5-FD99-486C-85FB-B9DEFC804458}" srcOrd="0" destOrd="0" presId="urn:microsoft.com/office/officeart/2008/layout/VerticalCurvedList"/>
    <dgm:cxn modelId="{7E36CE20-3B5F-4D19-AC7F-D597C4846711}" type="presParOf" srcId="{D5B7ED55-6338-4B24-B7B0-31B0A078602D}" destId="{FEED428D-2AB1-4351-A837-3B13263461B9}" srcOrd="1" destOrd="0" presId="urn:microsoft.com/office/officeart/2008/layout/VerticalCurvedList"/>
    <dgm:cxn modelId="{955A2D81-7923-4782-A435-D3354A686F7F}" type="presParOf" srcId="{D5B7ED55-6338-4B24-B7B0-31B0A078602D}" destId="{4E41DE56-A489-423A-9D2D-79BAA81767C7}" srcOrd="2" destOrd="0" presId="urn:microsoft.com/office/officeart/2008/layout/VerticalCurvedList"/>
    <dgm:cxn modelId="{E093D470-648F-4A70-97CB-974D8039901A}" type="presParOf" srcId="{D5B7ED55-6338-4B24-B7B0-31B0A078602D}" destId="{5937D22F-B9C5-420D-80FF-93F5FA6B8B0B}" srcOrd="3" destOrd="0" presId="urn:microsoft.com/office/officeart/2008/layout/VerticalCurvedList"/>
    <dgm:cxn modelId="{27900303-FB61-4676-A690-E54F0B2D685B}" type="presParOf" srcId="{DCCC2902-0F27-4074-A4E7-2014587DC82A}" destId="{0B732403-C4A8-40C3-B975-8EBD1ABB8039}" srcOrd="1" destOrd="0" presId="urn:microsoft.com/office/officeart/2008/layout/VerticalCurvedList"/>
    <dgm:cxn modelId="{67590EA5-AAFD-4BB4-8216-273F12BB1FF4}" type="presParOf" srcId="{DCCC2902-0F27-4074-A4E7-2014587DC82A}" destId="{889232D6-183B-4076-ADF3-C02B573EDD0D}" srcOrd="2" destOrd="0" presId="urn:microsoft.com/office/officeart/2008/layout/VerticalCurvedList"/>
    <dgm:cxn modelId="{B84B1AE8-4B3E-43D0-BA23-E26E8A5B2240}" type="presParOf" srcId="{889232D6-183B-4076-ADF3-C02B573EDD0D}" destId="{18D38C05-40BF-4C5B-A15D-C5A502541DAF}" srcOrd="0" destOrd="0" presId="urn:microsoft.com/office/officeart/2008/layout/VerticalCurvedList"/>
    <dgm:cxn modelId="{6C7C5F50-09DD-4C8D-9B68-1122BBBE7B51}" type="presParOf" srcId="{DCCC2902-0F27-4074-A4E7-2014587DC82A}" destId="{0962E2AD-2360-4514-9FAF-C1441E8288F3}" srcOrd="3" destOrd="0" presId="urn:microsoft.com/office/officeart/2008/layout/VerticalCurvedList"/>
    <dgm:cxn modelId="{6DB54B73-5EF0-4226-8C93-ACEBCE603EBA}" type="presParOf" srcId="{DCCC2902-0F27-4074-A4E7-2014587DC82A}" destId="{AF5E81EB-F36D-4C95-AA42-99CB5B1C3823}" srcOrd="4" destOrd="0" presId="urn:microsoft.com/office/officeart/2008/layout/VerticalCurvedList"/>
    <dgm:cxn modelId="{1D5718F3-3416-438F-BD90-40ABE9BDDF6B}" type="presParOf" srcId="{AF5E81EB-F36D-4C95-AA42-99CB5B1C3823}" destId="{60738025-E320-4EA2-8796-B370E15AFDA0}" srcOrd="0" destOrd="0" presId="urn:microsoft.com/office/officeart/2008/layout/VerticalCurvedList"/>
  </dgm:cxnLst>
  <dgm:bg/>
  <dgm:whole>
    <a:ln>
      <a:solidFill>
        <a:schemeClr val="accent1"/>
      </a:solidFill>
    </a:ln>
  </dgm:whole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7.xml><?xml version="1.0" encoding="utf-8"?>
<dgm:dataModel xmlns:dgm="http://schemas.openxmlformats.org/drawingml/2006/diagram" xmlns:a="http://schemas.openxmlformats.org/drawingml/2006/main">
  <dgm:ptLst>
    <dgm:pt modelId="{6E8F3583-75E0-49FB-B327-4B48F31533E6}" type="doc">
      <dgm:prSet loTypeId="urn:microsoft.com/office/officeart/2005/8/layout/hList6" loCatId="list" qsTypeId="urn:microsoft.com/office/officeart/2005/8/quickstyle/simple1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3CAA52BF-2794-413B-9E93-DCC0865258C3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haqida hisobot shakli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BBB4575-36E4-49FE-AA4E-BBE2665702FB}" type="parTrans" cxnId="{D6327406-58C6-400A-B27C-966C666813D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C157857-4CE5-4D93-A2FA-76200BA8C155}" type="sibTrans" cxnId="{D6327406-58C6-400A-B27C-966C666813D8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E7F162-436E-4E78-BFC3-90C6DF2DCAA9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Muvaffaqiyatsizliklarni tahlil qilish va tuzatish bo'yicha hisobot shakli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7CF31CA-13DB-41B1-8634-A4F33F55D8FB}" type="parTrans" cxnId="{F7103F0C-7F73-45E5-80E4-7F16AA8E9EF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5C204A-290B-4A45-AA8B-06C282FB64AB}" type="sibTrans" cxnId="{F7103F0C-7F73-45E5-80E4-7F16AA8E9EF2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2DCC8F-0FDA-4A48-96C5-7CF27CFA9B7F}">
      <dgm:prSet>
        <dgm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dgm:style>
      </dgm:prSet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Universal nosozlik belgisi 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BFB57E1-6F94-4572-9024-CCDE627A06AC}" type="parTrans" cxnId="{BE8D66B7-62E9-4BC2-BC51-E5A932D609C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E109EB-5BA1-41B6-88F3-EB900F5BD436}" type="sibTrans" cxnId="{BE8D66B7-62E9-4BC2-BC51-E5A932D609C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C865DA-AEB4-47FF-81C1-179A6B9FA8AC}" type="pres">
      <dgm:prSet presAssocID="{6E8F3583-75E0-49FB-B327-4B48F31533E6}" presName="Name0" presStyleCnt="0">
        <dgm:presLayoutVars>
          <dgm:dir/>
          <dgm:resizeHandles val="exact"/>
        </dgm:presLayoutVars>
      </dgm:prSet>
      <dgm:spPr/>
    </dgm:pt>
    <dgm:pt modelId="{12D13007-2E31-411E-B5E5-E962114416EB}" type="pres">
      <dgm:prSet presAssocID="{3CAA52BF-2794-413B-9E93-DCC0865258C3}" presName="node" presStyleLbl="node1" presStyleIdx="0" presStyleCnt="3">
        <dgm:presLayoutVars>
          <dgm:bulletEnabled val="1"/>
        </dgm:presLayoutVars>
      </dgm:prSet>
      <dgm:spPr/>
    </dgm:pt>
    <dgm:pt modelId="{00D41D52-84E4-4196-B3DC-6754039F7C9F}" type="pres">
      <dgm:prSet presAssocID="{DC157857-4CE5-4D93-A2FA-76200BA8C155}" presName="sibTrans" presStyleCnt="0"/>
      <dgm:spPr/>
    </dgm:pt>
    <dgm:pt modelId="{0D5D8240-3683-42DE-A77E-75D198568F11}" type="pres">
      <dgm:prSet presAssocID="{BDE7F162-436E-4E78-BFC3-90C6DF2DCAA9}" presName="node" presStyleLbl="node1" presStyleIdx="1" presStyleCnt="3">
        <dgm:presLayoutVars>
          <dgm:bulletEnabled val="1"/>
        </dgm:presLayoutVars>
      </dgm:prSet>
      <dgm:spPr/>
    </dgm:pt>
    <dgm:pt modelId="{1CD15937-F149-412F-BCBB-635971F04A78}" type="pres">
      <dgm:prSet presAssocID="{745C204A-290B-4A45-AA8B-06C282FB64AB}" presName="sibTrans" presStyleCnt="0"/>
      <dgm:spPr/>
    </dgm:pt>
    <dgm:pt modelId="{8D26B579-8105-4F10-8E2E-2D590280A3FA}" type="pres">
      <dgm:prSet presAssocID="{732DCC8F-0FDA-4A48-96C5-7CF27CFA9B7F}" presName="node" presStyleLbl="node1" presStyleIdx="2" presStyleCnt="3" custScaleX="85171" custScaleY="93847">
        <dgm:presLayoutVars>
          <dgm:bulletEnabled val="1"/>
        </dgm:presLayoutVars>
      </dgm:prSet>
      <dgm:spPr/>
    </dgm:pt>
  </dgm:ptLst>
  <dgm:cxnLst>
    <dgm:cxn modelId="{D6327406-58C6-400A-B27C-966C666813D8}" srcId="{6E8F3583-75E0-49FB-B327-4B48F31533E6}" destId="{3CAA52BF-2794-413B-9E93-DCC0865258C3}" srcOrd="0" destOrd="0" parTransId="{1BBB4575-36E4-49FE-AA4E-BBE2665702FB}" sibTransId="{DC157857-4CE5-4D93-A2FA-76200BA8C155}"/>
    <dgm:cxn modelId="{F7103F0C-7F73-45E5-80E4-7F16AA8E9EF2}" srcId="{6E8F3583-75E0-49FB-B327-4B48F31533E6}" destId="{BDE7F162-436E-4E78-BFC3-90C6DF2DCAA9}" srcOrd="1" destOrd="0" parTransId="{57CF31CA-13DB-41B1-8634-A4F33F55D8FB}" sibTransId="{745C204A-290B-4A45-AA8B-06C282FB64AB}"/>
    <dgm:cxn modelId="{54E2A35D-3041-4DAF-BAED-A9F25F817805}" type="presOf" srcId="{6E8F3583-75E0-49FB-B327-4B48F31533E6}" destId="{84C865DA-AEB4-47FF-81C1-179A6B9FA8AC}" srcOrd="0" destOrd="0" presId="urn:microsoft.com/office/officeart/2005/8/layout/hList6"/>
    <dgm:cxn modelId="{B61C3FB7-E162-47F9-8EF1-2CA422B1C433}" type="presOf" srcId="{732DCC8F-0FDA-4A48-96C5-7CF27CFA9B7F}" destId="{8D26B579-8105-4F10-8E2E-2D590280A3FA}" srcOrd="0" destOrd="0" presId="urn:microsoft.com/office/officeart/2005/8/layout/hList6"/>
    <dgm:cxn modelId="{BE8D66B7-62E9-4BC2-BC51-E5A932D609CB}" srcId="{6E8F3583-75E0-49FB-B327-4B48F31533E6}" destId="{732DCC8F-0FDA-4A48-96C5-7CF27CFA9B7F}" srcOrd="2" destOrd="0" parTransId="{5BFB57E1-6F94-4572-9024-CCDE627A06AC}" sibTransId="{51E109EB-5BA1-41B6-88F3-EB900F5BD436}"/>
    <dgm:cxn modelId="{F8BB23C7-02ED-4C72-AF1F-EF78800197B7}" type="presOf" srcId="{BDE7F162-436E-4E78-BFC3-90C6DF2DCAA9}" destId="{0D5D8240-3683-42DE-A77E-75D198568F11}" srcOrd="0" destOrd="0" presId="urn:microsoft.com/office/officeart/2005/8/layout/hList6"/>
    <dgm:cxn modelId="{A7778DE4-407A-4E9E-8DE7-A12D48EE0253}" type="presOf" srcId="{3CAA52BF-2794-413B-9E93-DCC0865258C3}" destId="{12D13007-2E31-411E-B5E5-E962114416EB}" srcOrd="0" destOrd="0" presId="urn:microsoft.com/office/officeart/2005/8/layout/hList6"/>
    <dgm:cxn modelId="{5D184015-B454-4D82-BD54-1205240F2219}" type="presParOf" srcId="{84C865DA-AEB4-47FF-81C1-179A6B9FA8AC}" destId="{12D13007-2E31-411E-B5E5-E962114416EB}" srcOrd="0" destOrd="0" presId="urn:microsoft.com/office/officeart/2005/8/layout/hList6"/>
    <dgm:cxn modelId="{558040BF-2D68-4DA3-B068-86F79F27E90C}" type="presParOf" srcId="{84C865DA-AEB4-47FF-81C1-179A6B9FA8AC}" destId="{00D41D52-84E4-4196-B3DC-6754039F7C9F}" srcOrd="1" destOrd="0" presId="urn:microsoft.com/office/officeart/2005/8/layout/hList6"/>
    <dgm:cxn modelId="{13BBF196-2DBE-4B39-BB7E-01C1D63ACFA6}" type="presParOf" srcId="{84C865DA-AEB4-47FF-81C1-179A6B9FA8AC}" destId="{0D5D8240-3683-42DE-A77E-75D198568F11}" srcOrd="2" destOrd="0" presId="urn:microsoft.com/office/officeart/2005/8/layout/hList6"/>
    <dgm:cxn modelId="{9F3FDA6D-6533-4539-9986-AE8C58FA7FDB}" type="presParOf" srcId="{84C865DA-AEB4-47FF-81C1-179A6B9FA8AC}" destId="{1CD15937-F149-412F-BCBB-635971F04A78}" srcOrd="3" destOrd="0" presId="urn:microsoft.com/office/officeart/2005/8/layout/hList6"/>
    <dgm:cxn modelId="{D8188B81-1A89-4252-A2EE-6DC6EB74EDB8}" type="presParOf" srcId="{84C865DA-AEB4-47FF-81C1-179A6B9FA8AC}" destId="{8D26B579-8105-4F10-8E2E-2D590280A3FA}" srcOrd="4" destOrd="0" presId="urn:microsoft.com/office/officeart/2005/8/layout/hList6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8.xml><?xml version="1.0" encoding="utf-8"?>
<dgm:dataModel xmlns:dgm="http://schemas.openxmlformats.org/drawingml/2006/diagram" xmlns:a="http://schemas.openxmlformats.org/drawingml/2006/main">
  <dgm:ptLst>
    <dgm:pt modelId="{A3017872-CD9F-47FC-9904-1201443F38A8}" type="doc">
      <dgm:prSet loTypeId="urn:microsoft.com/office/officeart/2008/layout/PictureStrips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0F2C5452-E815-4092-940D-9F562FA53F39}">
      <dgm:prSet phldrT="[Текст]"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muhandisligi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366DC8-1D32-4F74-B4F0-99E296FFDA1D}" type="parTrans" cxnId="{1AFBFC9C-2AD5-4A91-B9A5-715673F17F9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C24E334-9039-4E1D-8889-359822895605}" type="sibTrans" cxnId="{1AFBFC9C-2AD5-4A91-B9A5-715673F17F9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F58D19F-E7F0-4D8A-9F84-6C4765161263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Avtomatlashtirish muhandisligi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09222E-4B25-4DC1-ADBA-358914774A3B}" type="parTrans" cxnId="{DBC2F4C9-CC07-4BD1-841C-905BC14B2792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3E1DAF9-BA1B-40C2-B970-A1EE9802D184}" type="sibTrans" cxnId="{DBC2F4C9-CC07-4BD1-841C-905BC14B2792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1CCA99-A405-42A9-9F7A-39C6B8E77C53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70B8C8-D184-4698-B0EF-5F68F7283181}" type="parTrans" cxnId="{9802657C-27E9-4961-91D5-00F8CF5F814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41D9EA-F192-46FC-8E7B-85FD169AF1D2}" type="sibTrans" cxnId="{9802657C-27E9-4961-91D5-00F8CF5F814B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2D1A48-5A38-481B-91C8-E1387B03C8DA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Asbob va o'lim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BF67865-A0D7-486B-9D21-E4A6B550D33E}" type="parTrans" cxnId="{708BFE4A-9851-428A-9540-7A48C6B9789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BE0FE5-9404-4CE1-A94B-8E33672E446A}" type="sibTrans" cxnId="{708BFE4A-9851-428A-9540-7A48C6B97896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35D99A-F5F2-41D4-B24E-85D5D274C48F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Ishlab chiqarish muhandisligi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2762FD8-8C1E-40DB-A083-C6B0FC58B1C9}" type="parTrans" cxnId="{369822A9-E3CA-4414-96E5-0FF745D36FA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C6FACA-6F20-43D3-93A4-470F02120A3B}" type="sibTrans" cxnId="{369822A9-E3CA-4414-96E5-0FF745D36FA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AE52EF-BA7C-41FE-B936-76C1FF71413B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Malakali hunarmandlar ittifoqi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B6BDCD5-F698-4B46-9262-8860775479D1}" type="parTrans" cxnId="{E2083DFC-3062-4114-8472-26ED24002AB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1AEA77-B677-45AC-930F-87FD72237444}" type="sibTrans" cxnId="{E2083DFC-3062-4114-8472-26ED24002ABF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21685E-8B55-41D6-A24C-012B97DF9E50}">
      <dgm:prSet custT="1"/>
      <dgm:spPr/>
      <dgm:t>
        <a:bodyPr/>
        <a:lstStyle/>
        <a:p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0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20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rejalashtiruvchilar</a:t>
          </a:r>
          <a:endParaRPr lang="ru-RU" sz="20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8113F6-A062-4A2C-B41B-995D1D52FE22}" type="parTrans" cxnId="{0779ED10-FCD3-41A3-ADB0-3C1EA3187A8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65FAFE-B08D-4E37-BCAF-1BD1BBBD52F1}" type="sibTrans" cxnId="{0779ED10-FCD3-41A3-ADB0-3C1EA3187A83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ABC965E-E050-4E7F-8B91-ABB9FAD5BD83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Ishlab chiqarish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1076DFA-613F-4CA2-B864-19C611FC1C95}" type="parTrans" cxnId="{142A9BD8-3DDA-42A7-8DDA-0406911ECFF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566E25B-69CA-4042-B2BB-AFFBBEA732C8}" type="sibTrans" cxnId="{142A9BD8-3DDA-42A7-8DDA-0406911ECFF9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7B5FE3-7E7D-4E37-B1AB-C93004E7B18F}">
      <dgm:prSet custT="1"/>
      <dgm:spPr/>
      <dgm:t>
        <a:bodyPr/>
        <a:lstStyle/>
        <a:p>
          <a:r>
            <a:rPr lang="en-US" sz="2000">
              <a:latin typeface="Times New Roman" panose="02020603050405020304" pitchFamily="18" charset="0"/>
              <a:cs typeface="Times New Roman" panose="02020603050405020304" pitchFamily="18" charset="0"/>
            </a:rPr>
            <a:t>Zavod xizmatlari</a:t>
          </a:r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3F5806B-A5BD-4850-9436-138B02F8BB8C}" type="parTrans" cxnId="{5A0CC4D0-E6D2-478A-BC39-CE782137F49A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77B1158-5DC1-4F12-AA0D-20899330223D}" type="sibTrans" cxnId="{5A0CC4D0-E6D2-478A-BC39-CE782137F49A}">
      <dgm:prSet/>
      <dgm:spPr/>
      <dgm:t>
        <a:bodyPr/>
        <a:lstStyle/>
        <a:p>
          <a:endParaRPr lang="ru-RU" sz="200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F297DD-43CE-4308-87E0-19848C43C244}" type="pres">
      <dgm:prSet presAssocID="{A3017872-CD9F-47FC-9904-1201443F38A8}" presName="Name0" presStyleCnt="0">
        <dgm:presLayoutVars>
          <dgm:dir/>
          <dgm:resizeHandles val="exact"/>
        </dgm:presLayoutVars>
      </dgm:prSet>
      <dgm:spPr/>
    </dgm:pt>
    <dgm:pt modelId="{B87A8E26-9389-40EB-96BA-25D81F7FCA5B}" type="pres">
      <dgm:prSet presAssocID="{0F2C5452-E815-4092-940D-9F562FA53F39}" presName="composite" presStyleCnt="0"/>
      <dgm:spPr/>
    </dgm:pt>
    <dgm:pt modelId="{D5F0B6A2-DB8E-4B01-BD8E-4A9B36EF4DE3}" type="pres">
      <dgm:prSet presAssocID="{0F2C5452-E815-4092-940D-9F562FA53F39}" presName="rect1" presStyleLbl="trAlignAcc1" presStyleIdx="0" presStyleCnt="9">
        <dgm:presLayoutVars>
          <dgm:bulletEnabled val="1"/>
        </dgm:presLayoutVars>
      </dgm:prSet>
      <dgm:spPr/>
    </dgm:pt>
    <dgm:pt modelId="{DDB78370-F8F1-4D3A-A383-FBBD14F10EA6}" type="pres">
      <dgm:prSet presAssocID="{0F2C5452-E815-4092-940D-9F562FA53F39}" presName="rect2" presStyleLbl="fgImgPlace1" presStyleIdx="0" presStyleCnt="9"/>
      <dgm:spPr/>
    </dgm:pt>
    <dgm:pt modelId="{8D00EC54-1C1C-462D-B889-E74877536490}" type="pres">
      <dgm:prSet presAssocID="{AC24E334-9039-4E1D-8889-359822895605}" presName="sibTrans" presStyleCnt="0"/>
      <dgm:spPr/>
    </dgm:pt>
    <dgm:pt modelId="{A7AD8985-6EA5-4F2C-A097-81786EEB77D3}" type="pres">
      <dgm:prSet presAssocID="{0F58D19F-E7F0-4D8A-9F84-6C4765161263}" presName="composite" presStyleCnt="0"/>
      <dgm:spPr/>
    </dgm:pt>
    <dgm:pt modelId="{6B09601A-003B-474C-BAD0-A1193D0147C9}" type="pres">
      <dgm:prSet presAssocID="{0F58D19F-E7F0-4D8A-9F84-6C4765161263}" presName="rect1" presStyleLbl="trAlignAcc1" presStyleIdx="1" presStyleCnt="9">
        <dgm:presLayoutVars>
          <dgm:bulletEnabled val="1"/>
        </dgm:presLayoutVars>
      </dgm:prSet>
      <dgm:spPr/>
    </dgm:pt>
    <dgm:pt modelId="{012A36E9-958F-49E1-9140-A157142C684A}" type="pres">
      <dgm:prSet presAssocID="{0F58D19F-E7F0-4D8A-9F84-6C4765161263}" presName="rect2" presStyleLbl="fgImgPlace1" presStyleIdx="1" presStyleCnt="9"/>
      <dgm:spPr/>
    </dgm:pt>
    <dgm:pt modelId="{9B90B5D7-D36B-42CE-A053-F3E79A61223E}" type="pres">
      <dgm:prSet presAssocID="{C3E1DAF9-BA1B-40C2-B970-A1EE9802D184}" presName="sibTrans" presStyleCnt="0"/>
      <dgm:spPr/>
    </dgm:pt>
    <dgm:pt modelId="{81A5BEB8-212E-4C45-88FB-BD5806BC0CB7}" type="pres">
      <dgm:prSet presAssocID="{9D1CCA99-A405-42A9-9F7A-39C6B8E77C53}" presName="composite" presStyleCnt="0"/>
      <dgm:spPr/>
    </dgm:pt>
    <dgm:pt modelId="{8E66423F-8229-4C47-AB44-D7108073FF35}" type="pres">
      <dgm:prSet presAssocID="{9D1CCA99-A405-42A9-9F7A-39C6B8E77C53}" presName="rect1" presStyleLbl="trAlignAcc1" presStyleIdx="2" presStyleCnt="9">
        <dgm:presLayoutVars>
          <dgm:bulletEnabled val="1"/>
        </dgm:presLayoutVars>
      </dgm:prSet>
      <dgm:spPr/>
    </dgm:pt>
    <dgm:pt modelId="{7675B0FA-D7DA-4B23-8F53-0C7A2FB2B3BE}" type="pres">
      <dgm:prSet presAssocID="{9D1CCA99-A405-42A9-9F7A-39C6B8E77C53}" presName="rect2" presStyleLbl="fgImgPlace1" presStyleIdx="2" presStyleCnt="9"/>
      <dgm:spPr/>
    </dgm:pt>
    <dgm:pt modelId="{AC7CC061-EB10-4418-8C9B-CD144D9EEA33}" type="pres">
      <dgm:prSet presAssocID="{E441D9EA-F192-46FC-8E7B-85FD169AF1D2}" presName="sibTrans" presStyleCnt="0"/>
      <dgm:spPr/>
    </dgm:pt>
    <dgm:pt modelId="{2E90964D-1DC7-4AA8-8165-2AF29A56411A}" type="pres">
      <dgm:prSet presAssocID="{B32D1A48-5A38-481B-91C8-E1387B03C8DA}" presName="composite" presStyleCnt="0"/>
      <dgm:spPr/>
    </dgm:pt>
    <dgm:pt modelId="{FF63A77D-8D1F-4CC9-95C1-CFE523A50C77}" type="pres">
      <dgm:prSet presAssocID="{B32D1A48-5A38-481B-91C8-E1387B03C8DA}" presName="rect1" presStyleLbl="trAlignAcc1" presStyleIdx="3" presStyleCnt="9">
        <dgm:presLayoutVars>
          <dgm:bulletEnabled val="1"/>
        </dgm:presLayoutVars>
      </dgm:prSet>
      <dgm:spPr/>
    </dgm:pt>
    <dgm:pt modelId="{93FC4C0E-22AD-4C0B-9603-45708E7126A0}" type="pres">
      <dgm:prSet presAssocID="{B32D1A48-5A38-481B-91C8-E1387B03C8DA}" presName="rect2" presStyleLbl="fgImgPlace1" presStyleIdx="3" presStyleCnt="9"/>
      <dgm:spPr/>
    </dgm:pt>
    <dgm:pt modelId="{7D1989B9-DD71-4B1E-8D61-99BC89A50E3E}" type="pres">
      <dgm:prSet presAssocID="{F5BE0FE5-9404-4CE1-A94B-8E33672E446A}" presName="sibTrans" presStyleCnt="0"/>
      <dgm:spPr/>
    </dgm:pt>
    <dgm:pt modelId="{AFD2F56F-FD2B-4F93-BEDC-79FDBDC88206}" type="pres">
      <dgm:prSet presAssocID="{2C35D99A-F5F2-41D4-B24E-85D5D274C48F}" presName="composite" presStyleCnt="0"/>
      <dgm:spPr/>
    </dgm:pt>
    <dgm:pt modelId="{852A7366-A264-4CB2-AAD9-E48DFF81D092}" type="pres">
      <dgm:prSet presAssocID="{2C35D99A-F5F2-41D4-B24E-85D5D274C48F}" presName="rect1" presStyleLbl="trAlignAcc1" presStyleIdx="4" presStyleCnt="9">
        <dgm:presLayoutVars>
          <dgm:bulletEnabled val="1"/>
        </dgm:presLayoutVars>
      </dgm:prSet>
      <dgm:spPr/>
    </dgm:pt>
    <dgm:pt modelId="{24ACB1E1-232D-467D-B796-30ADBB94AD30}" type="pres">
      <dgm:prSet presAssocID="{2C35D99A-F5F2-41D4-B24E-85D5D274C48F}" presName="rect2" presStyleLbl="fgImgPlace1" presStyleIdx="4" presStyleCnt="9"/>
      <dgm:spPr/>
    </dgm:pt>
    <dgm:pt modelId="{B2748AE2-BDC9-4471-997C-5DF62DDF10D0}" type="pres">
      <dgm:prSet presAssocID="{89C6FACA-6F20-43D3-93A4-470F02120A3B}" presName="sibTrans" presStyleCnt="0"/>
      <dgm:spPr/>
    </dgm:pt>
    <dgm:pt modelId="{6A9FA7D0-9BA1-4584-9C57-5813411DE5EC}" type="pres">
      <dgm:prSet presAssocID="{A5AE52EF-BA7C-41FE-B936-76C1FF71413B}" presName="composite" presStyleCnt="0"/>
      <dgm:spPr/>
    </dgm:pt>
    <dgm:pt modelId="{6C4F1FE2-7E61-476E-9151-1BA3943ACED0}" type="pres">
      <dgm:prSet presAssocID="{A5AE52EF-BA7C-41FE-B936-76C1FF71413B}" presName="rect1" presStyleLbl="trAlignAcc1" presStyleIdx="5" presStyleCnt="9">
        <dgm:presLayoutVars>
          <dgm:bulletEnabled val="1"/>
        </dgm:presLayoutVars>
      </dgm:prSet>
      <dgm:spPr/>
    </dgm:pt>
    <dgm:pt modelId="{03444960-5B73-484B-B4A6-CEA6C134B1DD}" type="pres">
      <dgm:prSet presAssocID="{A5AE52EF-BA7C-41FE-B936-76C1FF71413B}" presName="rect2" presStyleLbl="fgImgPlace1" presStyleIdx="5" presStyleCnt="9"/>
      <dgm:spPr/>
    </dgm:pt>
    <dgm:pt modelId="{F2F7655C-BAB2-4B5F-8EA9-970383FFC67B}" type="pres">
      <dgm:prSet presAssocID="{4B1AEA77-B677-45AC-930F-87FD72237444}" presName="sibTrans" presStyleCnt="0"/>
      <dgm:spPr/>
    </dgm:pt>
    <dgm:pt modelId="{78B72BBC-432B-4656-9377-6CA8CE2E78D6}" type="pres">
      <dgm:prSet presAssocID="{A221685E-8B55-41D6-A24C-012B97DF9E50}" presName="composite" presStyleCnt="0"/>
      <dgm:spPr/>
    </dgm:pt>
    <dgm:pt modelId="{1617429E-F208-4289-8F87-AADD0C9DFECC}" type="pres">
      <dgm:prSet presAssocID="{A221685E-8B55-41D6-A24C-012B97DF9E50}" presName="rect1" presStyleLbl="trAlignAcc1" presStyleIdx="6" presStyleCnt="9">
        <dgm:presLayoutVars>
          <dgm:bulletEnabled val="1"/>
        </dgm:presLayoutVars>
      </dgm:prSet>
      <dgm:spPr/>
    </dgm:pt>
    <dgm:pt modelId="{984C40F2-68F8-47AC-ABBD-C4C8D5BD7619}" type="pres">
      <dgm:prSet presAssocID="{A221685E-8B55-41D6-A24C-012B97DF9E50}" presName="rect2" presStyleLbl="fgImgPlace1" presStyleIdx="6" presStyleCnt="9"/>
      <dgm:spPr/>
    </dgm:pt>
    <dgm:pt modelId="{2C1A9BF2-6705-4D07-B104-229C75FB41C4}" type="pres">
      <dgm:prSet presAssocID="{E965FAFE-B08D-4E37-BCAF-1BD1BBBD52F1}" presName="sibTrans" presStyleCnt="0"/>
      <dgm:spPr/>
    </dgm:pt>
    <dgm:pt modelId="{738DE3FD-E34C-483A-A416-DC49F4E0C29B}" type="pres">
      <dgm:prSet presAssocID="{4ABC965E-E050-4E7F-8B91-ABB9FAD5BD83}" presName="composite" presStyleCnt="0"/>
      <dgm:spPr/>
    </dgm:pt>
    <dgm:pt modelId="{20C7A4B8-45AB-42E7-9E5B-6928F094B9F7}" type="pres">
      <dgm:prSet presAssocID="{4ABC965E-E050-4E7F-8B91-ABB9FAD5BD83}" presName="rect1" presStyleLbl="trAlignAcc1" presStyleIdx="7" presStyleCnt="9">
        <dgm:presLayoutVars>
          <dgm:bulletEnabled val="1"/>
        </dgm:presLayoutVars>
      </dgm:prSet>
      <dgm:spPr/>
    </dgm:pt>
    <dgm:pt modelId="{773B726F-5373-427B-B0C5-D72DA612BD9D}" type="pres">
      <dgm:prSet presAssocID="{4ABC965E-E050-4E7F-8B91-ABB9FAD5BD83}" presName="rect2" presStyleLbl="fgImgPlace1" presStyleIdx="7" presStyleCnt="9"/>
      <dgm:spPr/>
    </dgm:pt>
    <dgm:pt modelId="{35CDFA3E-0081-42E5-B463-D2439E35E49B}" type="pres">
      <dgm:prSet presAssocID="{F566E25B-69CA-4042-B2BB-AFFBBEA732C8}" presName="sibTrans" presStyleCnt="0"/>
      <dgm:spPr/>
    </dgm:pt>
    <dgm:pt modelId="{E1F6E25C-C039-452F-9059-277394AC8946}" type="pres">
      <dgm:prSet presAssocID="{2E7B5FE3-7E7D-4E37-B1AB-C93004E7B18F}" presName="composite" presStyleCnt="0"/>
      <dgm:spPr/>
    </dgm:pt>
    <dgm:pt modelId="{EAB6A259-813B-4F5D-8E2E-9CC28DB794CB}" type="pres">
      <dgm:prSet presAssocID="{2E7B5FE3-7E7D-4E37-B1AB-C93004E7B18F}" presName="rect1" presStyleLbl="trAlignAcc1" presStyleIdx="8" presStyleCnt="9">
        <dgm:presLayoutVars>
          <dgm:bulletEnabled val="1"/>
        </dgm:presLayoutVars>
      </dgm:prSet>
      <dgm:spPr/>
    </dgm:pt>
    <dgm:pt modelId="{4D30E94D-4397-4E16-8835-32F99FED7685}" type="pres">
      <dgm:prSet presAssocID="{2E7B5FE3-7E7D-4E37-B1AB-C93004E7B18F}" presName="rect2" presStyleLbl="fgImgPlace1" presStyleIdx="8" presStyleCnt="9"/>
      <dgm:spPr/>
    </dgm:pt>
  </dgm:ptLst>
  <dgm:cxnLst>
    <dgm:cxn modelId="{0779ED10-FCD3-41A3-ADB0-3C1EA3187A83}" srcId="{A3017872-CD9F-47FC-9904-1201443F38A8}" destId="{A221685E-8B55-41D6-A24C-012B97DF9E50}" srcOrd="6" destOrd="0" parTransId="{848113F6-A062-4A2C-B41B-995D1D52FE22}" sibTransId="{E965FAFE-B08D-4E37-BCAF-1BD1BBBD52F1}"/>
    <dgm:cxn modelId="{8BFB6625-6EC8-4BAE-8701-9068CC1A2347}" type="presOf" srcId="{A5AE52EF-BA7C-41FE-B936-76C1FF71413B}" destId="{6C4F1FE2-7E61-476E-9151-1BA3943ACED0}" srcOrd="0" destOrd="0" presId="urn:microsoft.com/office/officeart/2008/layout/PictureStrips"/>
    <dgm:cxn modelId="{BF6F164A-AB5E-403E-A7B9-F49C89BD0644}" type="presOf" srcId="{A3017872-CD9F-47FC-9904-1201443F38A8}" destId="{BBF297DD-43CE-4308-87E0-19848C43C244}" srcOrd="0" destOrd="0" presId="urn:microsoft.com/office/officeart/2008/layout/PictureStrips"/>
    <dgm:cxn modelId="{708BFE4A-9851-428A-9540-7A48C6B97896}" srcId="{A3017872-CD9F-47FC-9904-1201443F38A8}" destId="{B32D1A48-5A38-481B-91C8-E1387B03C8DA}" srcOrd="3" destOrd="0" parTransId="{7BF67865-A0D7-486B-9D21-E4A6B550D33E}" sibTransId="{F5BE0FE5-9404-4CE1-A94B-8E33672E446A}"/>
    <dgm:cxn modelId="{25A42D7A-49D4-4118-A307-38B30F56B4FE}" type="presOf" srcId="{2C35D99A-F5F2-41D4-B24E-85D5D274C48F}" destId="{852A7366-A264-4CB2-AAD9-E48DFF81D092}" srcOrd="0" destOrd="0" presId="urn:microsoft.com/office/officeart/2008/layout/PictureStrips"/>
    <dgm:cxn modelId="{9802657C-27E9-4961-91D5-00F8CF5F814B}" srcId="{A3017872-CD9F-47FC-9904-1201443F38A8}" destId="{9D1CCA99-A405-42A9-9F7A-39C6B8E77C53}" srcOrd="2" destOrd="0" parTransId="{2170B8C8-D184-4698-B0EF-5F68F7283181}" sibTransId="{E441D9EA-F192-46FC-8E7B-85FD169AF1D2}"/>
    <dgm:cxn modelId="{CE6FD47E-03EE-4F04-A567-52BFBE18D562}" type="presOf" srcId="{0F2C5452-E815-4092-940D-9F562FA53F39}" destId="{D5F0B6A2-DB8E-4B01-BD8E-4A9B36EF4DE3}" srcOrd="0" destOrd="0" presId="urn:microsoft.com/office/officeart/2008/layout/PictureStrips"/>
    <dgm:cxn modelId="{456E9698-10F3-4B3C-8010-4ECAE8C03383}" type="presOf" srcId="{B32D1A48-5A38-481B-91C8-E1387B03C8DA}" destId="{FF63A77D-8D1F-4CC9-95C1-CFE523A50C77}" srcOrd="0" destOrd="0" presId="urn:microsoft.com/office/officeart/2008/layout/PictureStrips"/>
    <dgm:cxn modelId="{1AFBFC9C-2AD5-4A91-B9A5-715673F17F9B}" srcId="{A3017872-CD9F-47FC-9904-1201443F38A8}" destId="{0F2C5452-E815-4092-940D-9F562FA53F39}" srcOrd="0" destOrd="0" parTransId="{07366DC8-1D32-4F74-B4F0-99E296FFDA1D}" sibTransId="{AC24E334-9039-4E1D-8889-359822895605}"/>
    <dgm:cxn modelId="{369822A9-E3CA-4414-96E5-0FF745D36FA9}" srcId="{A3017872-CD9F-47FC-9904-1201443F38A8}" destId="{2C35D99A-F5F2-41D4-B24E-85D5D274C48F}" srcOrd="4" destOrd="0" parTransId="{02762FD8-8C1E-40DB-A083-C6B0FC58B1C9}" sibTransId="{89C6FACA-6F20-43D3-93A4-470F02120A3B}"/>
    <dgm:cxn modelId="{5508BBAB-70AE-4278-B236-93A8E3E22AAB}" type="presOf" srcId="{4ABC965E-E050-4E7F-8B91-ABB9FAD5BD83}" destId="{20C7A4B8-45AB-42E7-9E5B-6928F094B9F7}" srcOrd="0" destOrd="0" presId="urn:microsoft.com/office/officeart/2008/layout/PictureStrips"/>
    <dgm:cxn modelId="{DBC2F4C9-CC07-4BD1-841C-905BC14B2792}" srcId="{A3017872-CD9F-47FC-9904-1201443F38A8}" destId="{0F58D19F-E7F0-4D8A-9F84-6C4765161263}" srcOrd="1" destOrd="0" parTransId="{F109222E-4B25-4DC1-ADBA-358914774A3B}" sibTransId="{C3E1DAF9-BA1B-40C2-B970-A1EE9802D184}"/>
    <dgm:cxn modelId="{3B8842CF-7F33-4F4E-8215-01A4A5098DC0}" type="presOf" srcId="{9D1CCA99-A405-42A9-9F7A-39C6B8E77C53}" destId="{8E66423F-8229-4C47-AB44-D7108073FF35}" srcOrd="0" destOrd="0" presId="urn:microsoft.com/office/officeart/2008/layout/PictureStrips"/>
    <dgm:cxn modelId="{5A0CC4D0-E6D2-478A-BC39-CE782137F49A}" srcId="{A3017872-CD9F-47FC-9904-1201443F38A8}" destId="{2E7B5FE3-7E7D-4E37-B1AB-C93004E7B18F}" srcOrd="8" destOrd="0" parTransId="{73F5806B-A5BD-4850-9436-138B02F8BB8C}" sibTransId="{B77B1158-5DC1-4F12-AA0D-20899330223D}"/>
    <dgm:cxn modelId="{EC84F6D3-31EC-4990-A170-6452AB9B051A}" type="presOf" srcId="{2E7B5FE3-7E7D-4E37-B1AB-C93004E7B18F}" destId="{EAB6A259-813B-4F5D-8E2E-9CC28DB794CB}" srcOrd="0" destOrd="0" presId="urn:microsoft.com/office/officeart/2008/layout/PictureStrips"/>
    <dgm:cxn modelId="{335B97D5-E921-4B96-8E8A-743F6F1130D0}" type="presOf" srcId="{A221685E-8B55-41D6-A24C-012B97DF9E50}" destId="{1617429E-F208-4289-8F87-AADD0C9DFECC}" srcOrd="0" destOrd="0" presId="urn:microsoft.com/office/officeart/2008/layout/PictureStrips"/>
    <dgm:cxn modelId="{142A9BD8-3DDA-42A7-8DDA-0406911ECFF9}" srcId="{A3017872-CD9F-47FC-9904-1201443F38A8}" destId="{4ABC965E-E050-4E7F-8B91-ABB9FAD5BD83}" srcOrd="7" destOrd="0" parTransId="{D1076DFA-613F-4CA2-B864-19C611FC1C95}" sibTransId="{F566E25B-69CA-4042-B2BB-AFFBBEA732C8}"/>
    <dgm:cxn modelId="{767A71F4-AF5D-4595-9F03-94AB4BD08A8A}" type="presOf" srcId="{0F58D19F-E7F0-4D8A-9F84-6C4765161263}" destId="{6B09601A-003B-474C-BAD0-A1193D0147C9}" srcOrd="0" destOrd="0" presId="urn:microsoft.com/office/officeart/2008/layout/PictureStrips"/>
    <dgm:cxn modelId="{E2083DFC-3062-4114-8472-26ED24002ABF}" srcId="{A3017872-CD9F-47FC-9904-1201443F38A8}" destId="{A5AE52EF-BA7C-41FE-B936-76C1FF71413B}" srcOrd="5" destOrd="0" parTransId="{FB6BDCD5-F698-4B46-9262-8860775479D1}" sibTransId="{4B1AEA77-B677-45AC-930F-87FD72237444}"/>
    <dgm:cxn modelId="{A0039185-3238-4A96-83EF-A19E2BCC0D2E}" type="presParOf" srcId="{BBF297DD-43CE-4308-87E0-19848C43C244}" destId="{B87A8E26-9389-40EB-96BA-25D81F7FCA5B}" srcOrd="0" destOrd="0" presId="urn:microsoft.com/office/officeart/2008/layout/PictureStrips"/>
    <dgm:cxn modelId="{CDD38456-46BD-4C3B-A28B-6932532FF32D}" type="presParOf" srcId="{B87A8E26-9389-40EB-96BA-25D81F7FCA5B}" destId="{D5F0B6A2-DB8E-4B01-BD8E-4A9B36EF4DE3}" srcOrd="0" destOrd="0" presId="urn:microsoft.com/office/officeart/2008/layout/PictureStrips"/>
    <dgm:cxn modelId="{9FDC801B-E395-44E2-A2FC-454AE05121C2}" type="presParOf" srcId="{B87A8E26-9389-40EB-96BA-25D81F7FCA5B}" destId="{DDB78370-F8F1-4D3A-A383-FBBD14F10EA6}" srcOrd="1" destOrd="0" presId="urn:microsoft.com/office/officeart/2008/layout/PictureStrips"/>
    <dgm:cxn modelId="{2811F839-1D7B-41C2-945C-AF1B06D24356}" type="presParOf" srcId="{BBF297DD-43CE-4308-87E0-19848C43C244}" destId="{8D00EC54-1C1C-462D-B889-E74877536490}" srcOrd="1" destOrd="0" presId="urn:microsoft.com/office/officeart/2008/layout/PictureStrips"/>
    <dgm:cxn modelId="{1A9C5C9B-A4D5-4D88-87C5-B74DBC58D640}" type="presParOf" srcId="{BBF297DD-43CE-4308-87E0-19848C43C244}" destId="{A7AD8985-6EA5-4F2C-A097-81786EEB77D3}" srcOrd="2" destOrd="0" presId="urn:microsoft.com/office/officeart/2008/layout/PictureStrips"/>
    <dgm:cxn modelId="{B1109A3D-C4CA-4AE8-B969-8E3C0549178F}" type="presParOf" srcId="{A7AD8985-6EA5-4F2C-A097-81786EEB77D3}" destId="{6B09601A-003B-474C-BAD0-A1193D0147C9}" srcOrd="0" destOrd="0" presId="urn:microsoft.com/office/officeart/2008/layout/PictureStrips"/>
    <dgm:cxn modelId="{64A5016B-87A1-4E09-91E5-3EA5E04CD684}" type="presParOf" srcId="{A7AD8985-6EA5-4F2C-A097-81786EEB77D3}" destId="{012A36E9-958F-49E1-9140-A157142C684A}" srcOrd="1" destOrd="0" presId="urn:microsoft.com/office/officeart/2008/layout/PictureStrips"/>
    <dgm:cxn modelId="{571B431C-CD71-4B3A-A7DF-4BECB9AD6F65}" type="presParOf" srcId="{BBF297DD-43CE-4308-87E0-19848C43C244}" destId="{9B90B5D7-D36B-42CE-A053-F3E79A61223E}" srcOrd="3" destOrd="0" presId="urn:microsoft.com/office/officeart/2008/layout/PictureStrips"/>
    <dgm:cxn modelId="{44FFF70F-731F-4A21-888B-43C1C13C8D77}" type="presParOf" srcId="{BBF297DD-43CE-4308-87E0-19848C43C244}" destId="{81A5BEB8-212E-4C45-88FB-BD5806BC0CB7}" srcOrd="4" destOrd="0" presId="urn:microsoft.com/office/officeart/2008/layout/PictureStrips"/>
    <dgm:cxn modelId="{FD6E54F0-140C-4492-B306-025752154060}" type="presParOf" srcId="{81A5BEB8-212E-4C45-88FB-BD5806BC0CB7}" destId="{8E66423F-8229-4C47-AB44-D7108073FF35}" srcOrd="0" destOrd="0" presId="urn:microsoft.com/office/officeart/2008/layout/PictureStrips"/>
    <dgm:cxn modelId="{6180C08C-A2A9-4D7C-923B-46E49282D3D5}" type="presParOf" srcId="{81A5BEB8-212E-4C45-88FB-BD5806BC0CB7}" destId="{7675B0FA-D7DA-4B23-8F53-0C7A2FB2B3BE}" srcOrd="1" destOrd="0" presId="urn:microsoft.com/office/officeart/2008/layout/PictureStrips"/>
    <dgm:cxn modelId="{70B0E803-80A8-42C6-BC2B-4AC0802102A2}" type="presParOf" srcId="{BBF297DD-43CE-4308-87E0-19848C43C244}" destId="{AC7CC061-EB10-4418-8C9B-CD144D9EEA33}" srcOrd="5" destOrd="0" presId="urn:microsoft.com/office/officeart/2008/layout/PictureStrips"/>
    <dgm:cxn modelId="{5E66F0E0-375D-4196-839E-4D1A3EDC6E5D}" type="presParOf" srcId="{BBF297DD-43CE-4308-87E0-19848C43C244}" destId="{2E90964D-1DC7-4AA8-8165-2AF29A56411A}" srcOrd="6" destOrd="0" presId="urn:microsoft.com/office/officeart/2008/layout/PictureStrips"/>
    <dgm:cxn modelId="{24F2606E-FA53-4CC1-9019-51BAFFFCB39C}" type="presParOf" srcId="{2E90964D-1DC7-4AA8-8165-2AF29A56411A}" destId="{FF63A77D-8D1F-4CC9-95C1-CFE523A50C77}" srcOrd="0" destOrd="0" presId="urn:microsoft.com/office/officeart/2008/layout/PictureStrips"/>
    <dgm:cxn modelId="{92DF8579-8399-4302-A56E-3474877C96F4}" type="presParOf" srcId="{2E90964D-1DC7-4AA8-8165-2AF29A56411A}" destId="{93FC4C0E-22AD-4C0B-9603-45708E7126A0}" srcOrd="1" destOrd="0" presId="urn:microsoft.com/office/officeart/2008/layout/PictureStrips"/>
    <dgm:cxn modelId="{0C44B8A6-82EC-4B93-B146-442D68CC72D8}" type="presParOf" srcId="{BBF297DD-43CE-4308-87E0-19848C43C244}" destId="{7D1989B9-DD71-4B1E-8D61-99BC89A50E3E}" srcOrd="7" destOrd="0" presId="urn:microsoft.com/office/officeart/2008/layout/PictureStrips"/>
    <dgm:cxn modelId="{12260A7B-CD2B-4B73-B038-24A22BCBEF3B}" type="presParOf" srcId="{BBF297DD-43CE-4308-87E0-19848C43C244}" destId="{AFD2F56F-FD2B-4F93-BEDC-79FDBDC88206}" srcOrd="8" destOrd="0" presId="urn:microsoft.com/office/officeart/2008/layout/PictureStrips"/>
    <dgm:cxn modelId="{4AB07634-8641-4387-BBA7-52F310FAAC3F}" type="presParOf" srcId="{AFD2F56F-FD2B-4F93-BEDC-79FDBDC88206}" destId="{852A7366-A264-4CB2-AAD9-E48DFF81D092}" srcOrd="0" destOrd="0" presId="urn:microsoft.com/office/officeart/2008/layout/PictureStrips"/>
    <dgm:cxn modelId="{3E9692F9-16F9-46E3-B3D2-0057E5B1040A}" type="presParOf" srcId="{AFD2F56F-FD2B-4F93-BEDC-79FDBDC88206}" destId="{24ACB1E1-232D-467D-B796-30ADBB94AD30}" srcOrd="1" destOrd="0" presId="urn:microsoft.com/office/officeart/2008/layout/PictureStrips"/>
    <dgm:cxn modelId="{899BE04D-7252-4F40-AF4D-95A55C598E28}" type="presParOf" srcId="{BBF297DD-43CE-4308-87E0-19848C43C244}" destId="{B2748AE2-BDC9-4471-997C-5DF62DDF10D0}" srcOrd="9" destOrd="0" presId="urn:microsoft.com/office/officeart/2008/layout/PictureStrips"/>
    <dgm:cxn modelId="{DB14AFD1-92B8-47C5-8D06-A5776A5DEDBD}" type="presParOf" srcId="{BBF297DD-43CE-4308-87E0-19848C43C244}" destId="{6A9FA7D0-9BA1-4584-9C57-5813411DE5EC}" srcOrd="10" destOrd="0" presId="urn:microsoft.com/office/officeart/2008/layout/PictureStrips"/>
    <dgm:cxn modelId="{53063652-4E44-4E4E-A616-5BBB0BC6E759}" type="presParOf" srcId="{6A9FA7D0-9BA1-4584-9C57-5813411DE5EC}" destId="{6C4F1FE2-7E61-476E-9151-1BA3943ACED0}" srcOrd="0" destOrd="0" presId="urn:microsoft.com/office/officeart/2008/layout/PictureStrips"/>
    <dgm:cxn modelId="{493ED23D-1EB3-416E-93BD-DE84083636E4}" type="presParOf" srcId="{6A9FA7D0-9BA1-4584-9C57-5813411DE5EC}" destId="{03444960-5B73-484B-B4A6-CEA6C134B1DD}" srcOrd="1" destOrd="0" presId="urn:microsoft.com/office/officeart/2008/layout/PictureStrips"/>
    <dgm:cxn modelId="{7B9B1453-46C9-4CD9-AA00-ECFC7776B8B7}" type="presParOf" srcId="{BBF297DD-43CE-4308-87E0-19848C43C244}" destId="{F2F7655C-BAB2-4B5F-8EA9-970383FFC67B}" srcOrd="11" destOrd="0" presId="urn:microsoft.com/office/officeart/2008/layout/PictureStrips"/>
    <dgm:cxn modelId="{E6115E9A-73A7-4103-ACBA-BA8CADE03C99}" type="presParOf" srcId="{BBF297DD-43CE-4308-87E0-19848C43C244}" destId="{78B72BBC-432B-4656-9377-6CA8CE2E78D6}" srcOrd="12" destOrd="0" presId="urn:microsoft.com/office/officeart/2008/layout/PictureStrips"/>
    <dgm:cxn modelId="{9370B522-2C95-4559-B7C8-9838FBCE840A}" type="presParOf" srcId="{78B72BBC-432B-4656-9377-6CA8CE2E78D6}" destId="{1617429E-F208-4289-8F87-AADD0C9DFECC}" srcOrd="0" destOrd="0" presId="urn:microsoft.com/office/officeart/2008/layout/PictureStrips"/>
    <dgm:cxn modelId="{EE003177-0F53-4354-B16C-B545DA2A6A69}" type="presParOf" srcId="{78B72BBC-432B-4656-9377-6CA8CE2E78D6}" destId="{984C40F2-68F8-47AC-ABBD-C4C8D5BD7619}" srcOrd="1" destOrd="0" presId="urn:microsoft.com/office/officeart/2008/layout/PictureStrips"/>
    <dgm:cxn modelId="{E63DFFFB-4716-498C-B87B-77205242BA10}" type="presParOf" srcId="{BBF297DD-43CE-4308-87E0-19848C43C244}" destId="{2C1A9BF2-6705-4D07-B104-229C75FB41C4}" srcOrd="13" destOrd="0" presId="urn:microsoft.com/office/officeart/2008/layout/PictureStrips"/>
    <dgm:cxn modelId="{C6D30F13-8785-443C-8A3F-74CC875F517F}" type="presParOf" srcId="{BBF297DD-43CE-4308-87E0-19848C43C244}" destId="{738DE3FD-E34C-483A-A416-DC49F4E0C29B}" srcOrd="14" destOrd="0" presId="urn:microsoft.com/office/officeart/2008/layout/PictureStrips"/>
    <dgm:cxn modelId="{1396C309-4E28-48C4-9028-2C1D8DEE2E0E}" type="presParOf" srcId="{738DE3FD-E34C-483A-A416-DC49F4E0C29B}" destId="{20C7A4B8-45AB-42E7-9E5B-6928F094B9F7}" srcOrd="0" destOrd="0" presId="urn:microsoft.com/office/officeart/2008/layout/PictureStrips"/>
    <dgm:cxn modelId="{484D7E3B-D451-4A20-BCE3-0CE9AA8F90CE}" type="presParOf" srcId="{738DE3FD-E34C-483A-A416-DC49F4E0C29B}" destId="{773B726F-5373-427B-B0C5-D72DA612BD9D}" srcOrd="1" destOrd="0" presId="urn:microsoft.com/office/officeart/2008/layout/PictureStrips"/>
    <dgm:cxn modelId="{B3872353-5D0E-4286-8D36-58A73AA84164}" type="presParOf" srcId="{BBF297DD-43CE-4308-87E0-19848C43C244}" destId="{35CDFA3E-0081-42E5-B463-D2439E35E49B}" srcOrd="15" destOrd="0" presId="urn:microsoft.com/office/officeart/2008/layout/PictureStrips"/>
    <dgm:cxn modelId="{253733B7-C69B-4661-8C12-7F252E3FE8F3}" type="presParOf" srcId="{BBF297DD-43CE-4308-87E0-19848C43C244}" destId="{E1F6E25C-C039-452F-9059-277394AC8946}" srcOrd="16" destOrd="0" presId="urn:microsoft.com/office/officeart/2008/layout/PictureStrips"/>
    <dgm:cxn modelId="{E0ACEAF0-5173-4845-91E9-F8D02799A53E}" type="presParOf" srcId="{E1F6E25C-C039-452F-9059-277394AC8946}" destId="{EAB6A259-813B-4F5D-8E2E-9CC28DB794CB}" srcOrd="0" destOrd="0" presId="urn:microsoft.com/office/officeart/2008/layout/PictureStrips"/>
    <dgm:cxn modelId="{107B63F4-2598-4E18-9D1C-260537A3F37C}" type="presParOf" srcId="{E1F6E25C-C039-452F-9059-277394AC8946}" destId="{4D30E94D-4397-4E16-8835-32F99FED7685}" srcOrd="1" destOrd="0" presId="urn:microsoft.com/office/officeart/2008/layout/PictureStrips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9.xml><?xml version="1.0" encoding="utf-8"?>
<dgm:dataModel xmlns:dgm="http://schemas.openxmlformats.org/drawingml/2006/diagram" xmlns:a="http://schemas.openxmlformats.org/drawingml/2006/main">
  <dgm:ptLst>
    <dgm:pt modelId="{7021F7A7-1225-4437-A79D-4FE355A07038}" type="doc">
      <dgm:prSet loTypeId="urn:microsoft.com/office/officeart/2005/8/layout/hProcess7" loCatId="list" qsTypeId="urn:microsoft.com/office/officeart/2005/8/quickstyle/simple1" qsCatId="simple" csTypeId="urn:microsoft.com/office/officeart/2005/8/colors/colorful1" csCatId="colorful" phldr="1"/>
      <dgm:spPr/>
      <dgm:t>
        <a:bodyPr/>
        <a:lstStyle/>
        <a:p>
          <a:endParaRPr lang="ru-RU"/>
        </a:p>
      </dgm:t>
    </dgm:pt>
    <dgm:pt modelId="{ED77A016-950A-41BF-870C-275713069AF8}">
      <dgm:prSet phldrT="[Текст]"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075F61-90BE-4A39-B06F-4C492EDC8B87}" type="parTrans" cxnId="{2556B7FA-06E8-405A-87AD-4000553FD1EC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E294CB0-568E-466B-8B3D-BD0C983D0219}" type="sibTrans" cxnId="{2556B7FA-06E8-405A-87AD-4000553FD1EC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84F2436-5B53-45A2-8422-A99885E47186}">
      <dgm:prSet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Qayta loyihalash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C1300C9-9DE2-4DDA-9897-F39B0ED5B530}" type="parTrans" cxnId="{1A6AC87E-87D5-4DD2-BC92-31BC622AEC6D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8A2F04B-D836-49F9-889C-182D13E1F02F}" type="sibTrans" cxnId="{1A6AC87E-87D5-4DD2-BC92-31BC622AEC6D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D5B849-C891-411D-BFAB-1CA45DFD856D}">
      <dgm:prSet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 chiqarish jarayonini takomillashtirish.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F6D1F68-6121-4E9D-B91F-C55E0BE9983A}" type="parTrans" cxnId="{7079A9A7-B878-45E3-88BB-F86158CBB95C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4C7067-BBEF-449B-AB7D-CBE4B15FDEE9}" type="sibTrans" cxnId="{7079A9A7-B878-45E3-88BB-F86158CBB95C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D172D22-53A7-4ADF-9102-DCAC1AA387CD}">
      <dgm:prSet custT="1"/>
      <dgm:spPr/>
      <dgm:t>
        <a:bodyPr/>
        <a:lstStyle/>
        <a:p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Kelajakdagi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dizaynini</a:t>
          </a:r>
          <a:r>
            <a:rPr lang="en-US" sz="24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takomillashtirish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6947300-6B66-4194-8304-9A6A03D8DA22}" type="parTrans" cxnId="{11A02CFB-2D75-4B9A-B486-6B4879502848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0FFE66-C69A-48EF-9242-07F82C08A8C5}" type="sibTrans" cxnId="{11A02CFB-2D75-4B9A-B486-6B4879502848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6132C3-F0BD-419A-A571-7E627FF26255}">
      <dgm:prSet phldrT="[Текст]"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Tuzatish harakatlarini shakllantirish va bajarish.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33BB8E-DE05-4874-9CD4-1002512D9BF6}" type="sibTrans" cxnId="{E577C413-6731-4A5A-8485-FA8407F173F5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4F0B939-2E9A-4DA9-8E10-9FE4B6ACB982}" type="parTrans" cxnId="{E577C413-6731-4A5A-8485-FA8407F173F5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18ACC98-FFBD-4B0F-A3E7-2661ACEC1545}">
      <dgm:prSet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68E87C9-A192-4BE6-961B-A84ABF958BC8}" type="parTrans" cxnId="{06D76AF8-1380-45C8-9C8E-00402E135AF4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3DE362D-7B8C-488C-9B9E-DBA97CE90A12}" type="sibTrans" cxnId="{06D76AF8-1380-45C8-9C8E-00402E135AF4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B17DC16-EEFE-40CC-9FD8-96704ACDA8B0}">
      <dgm:prSet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13AD85-AEEE-4903-BE6A-38D8C186DE13}" type="parTrans" cxnId="{53E2F72B-B21F-435E-BC67-66143E0489B6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6FA56E-1EFB-48B6-8062-21D869A3D71E}" type="sibTrans" cxnId="{53E2F72B-B21F-435E-BC67-66143E0489B6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2DF601E-E5A9-4A43-BF98-F42A2DDB25C4}">
      <dgm:prSet custT="1"/>
      <dgm:spPr/>
      <dgm:t>
        <a:bodyPr/>
        <a:lstStyle/>
        <a:p>
          <a:r>
            <a:rPr lang="en-US" sz="24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400" b="1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9F54A1-565C-4626-9DE4-CB623E619CCC}" type="parTrans" cxnId="{E08C09B3-7457-49A1-A290-76D160718CF6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FE476D-8E6A-4433-BB53-9561D0C62419}" type="sibTrans" cxnId="{E08C09B3-7457-49A1-A290-76D160718CF6}">
      <dgm:prSet/>
      <dgm:spPr/>
      <dgm:t>
        <a:bodyPr/>
        <a:lstStyle/>
        <a:p>
          <a:endParaRPr lang="ru-RU" sz="2400" b="1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E4A39A-121F-4E5E-8196-3F346E7F39F2}" type="pres">
      <dgm:prSet presAssocID="{7021F7A7-1225-4437-A79D-4FE355A07038}" presName="Name0" presStyleCnt="0">
        <dgm:presLayoutVars>
          <dgm:dir/>
          <dgm:animLvl val="lvl"/>
          <dgm:resizeHandles val="exact"/>
        </dgm:presLayoutVars>
      </dgm:prSet>
      <dgm:spPr/>
    </dgm:pt>
    <dgm:pt modelId="{9FF1C4DC-4EDD-464D-8175-59638167DB63}" type="pres">
      <dgm:prSet presAssocID="{ED77A016-950A-41BF-870C-275713069AF8}" presName="compositeNode" presStyleCnt="0">
        <dgm:presLayoutVars>
          <dgm:bulletEnabled val="1"/>
        </dgm:presLayoutVars>
      </dgm:prSet>
      <dgm:spPr/>
    </dgm:pt>
    <dgm:pt modelId="{F0A0629A-FFE1-4202-89AE-A2E3E51529F1}" type="pres">
      <dgm:prSet presAssocID="{ED77A016-950A-41BF-870C-275713069AF8}" presName="bgRect" presStyleLbl="node1" presStyleIdx="0" presStyleCnt="4"/>
      <dgm:spPr/>
    </dgm:pt>
    <dgm:pt modelId="{B244B734-9761-47F6-97F7-3DA419B3A662}" type="pres">
      <dgm:prSet presAssocID="{ED77A016-950A-41BF-870C-275713069AF8}" presName="parentNode" presStyleLbl="node1" presStyleIdx="0" presStyleCnt="4">
        <dgm:presLayoutVars>
          <dgm:chMax val="0"/>
          <dgm:bulletEnabled val="1"/>
        </dgm:presLayoutVars>
      </dgm:prSet>
      <dgm:spPr/>
    </dgm:pt>
    <dgm:pt modelId="{BAD2A9EE-A923-464D-8ACE-54211BE5F300}" type="pres">
      <dgm:prSet presAssocID="{ED77A016-950A-41BF-870C-275713069AF8}" presName="childNode" presStyleLbl="node1" presStyleIdx="0" presStyleCnt="4">
        <dgm:presLayoutVars>
          <dgm:bulletEnabled val="1"/>
        </dgm:presLayoutVars>
      </dgm:prSet>
      <dgm:spPr/>
    </dgm:pt>
    <dgm:pt modelId="{2DB00C58-AF5A-4062-81B9-B8B91BAD1198}" type="pres">
      <dgm:prSet presAssocID="{5E294CB0-568E-466B-8B3D-BD0C983D0219}" presName="hSp" presStyleCnt="0"/>
      <dgm:spPr/>
    </dgm:pt>
    <dgm:pt modelId="{3F6B5369-72F6-4800-AD9B-D96167484C40}" type="pres">
      <dgm:prSet presAssocID="{5E294CB0-568E-466B-8B3D-BD0C983D0219}" presName="vProcSp" presStyleCnt="0"/>
      <dgm:spPr/>
    </dgm:pt>
    <dgm:pt modelId="{AE1104A0-EEBC-4BF1-B1AA-CE0B4B191EC1}" type="pres">
      <dgm:prSet presAssocID="{5E294CB0-568E-466B-8B3D-BD0C983D0219}" presName="vSp1" presStyleCnt="0"/>
      <dgm:spPr/>
    </dgm:pt>
    <dgm:pt modelId="{0B6E9428-5F9C-46E8-B20A-BD736D8F266A}" type="pres">
      <dgm:prSet presAssocID="{5E294CB0-568E-466B-8B3D-BD0C983D0219}" presName="simulatedConn" presStyleLbl="solidFgAcc1" presStyleIdx="0" presStyleCnt="3"/>
      <dgm:spPr/>
    </dgm:pt>
    <dgm:pt modelId="{C2942551-9767-4380-963D-CFD3DB48E02F}" type="pres">
      <dgm:prSet presAssocID="{5E294CB0-568E-466B-8B3D-BD0C983D0219}" presName="vSp2" presStyleCnt="0"/>
      <dgm:spPr/>
    </dgm:pt>
    <dgm:pt modelId="{CC2A0DBE-6147-44E3-8EC9-D4B64A0CE988}" type="pres">
      <dgm:prSet presAssocID="{5E294CB0-568E-466B-8B3D-BD0C983D0219}" presName="sibTrans" presStyleCnt="0"/>
      <dgm:spPr/>
    </dgm:pt>
    <dgm:pt modelId="{0FCA204F-53EE-41D5-AB26-C458E674FA4D}" type="pres">
      <dgm:prSet presAssocID="{B18ACC98-FFBD-4B0F-A3E7-2661ACEC1545}" presName="compositeNode" presStyleCnt="0">
        <dgm:presLayoutVars>
          <dgm:bulletEnabled val="1"/>
        </dgm:presLayoutVars>
      </dgm:prSet>
      <dgm:spPr/>
    </dgm:pt>
    <dgm:pt modelId="{DAEADDF7-7368-44E8-B367-FA08B859727B}" type="pres">
      <dgm:prSet presAssocID="{B18ACC98-FFBD-4B0F-A3E7-2661ACEC1545}" presName="bgRect" presStyleLbl="node1" presStyleIdx="1" presStyleCnt="4"/>
      <dgm:spPr/>
    </dgm:pt>
    <dgm:pt modelId="{0CBD236E-4321-44FC-A785-F22991DD1E25}" type="pres">
      <dgm:prSet presAssocID="{B18ACC98-FFBD-4B0F-A3E7-2661ACEC1545}" presName="parentNode" presStyleLbl="node1" presStyleIdx="1" presStyleCnt="4">
        <dgm:presLayoutVars>
          <dgm:chMax val="0"/>
          <dgm:bulletEnabled val="1"/>
        </dgm:presLayoutVars>
      </dgm:prSet>
      <dgm:spPr/>
    </dgm:pt>
    <dgm:pt modelId="{FA6B2A44-4F04-48B5-A48E-9BB2A291DA52}" type="pres">
      <dgm:prSet presAssocID="{B18ACC98-FFBD-4B0F-A3E7-2661ACEC1545}" presName="childNode" presStyleLbl="node1" presStyleIdx="1" presStyleCnt="4">
        <dgm:presLayoutVars>
          <dgm:bulletEnabled val="1"/>
        </dgm:presLayoutVars>
      </dgm:prSet>
      <dgm:spPr/>
    </dgm:pt>
    <dgm:pt modelId="{52FF990D-13B3-4BD5-B07D-CFABA107029E}" type="pres">
      <dgm:prSet presAssocID="{23DE362D-7B8C-488C-9B9E-DBA97CE90A12}" presName="hSp" presStyleCnt="0"/>
      <dgm:spPr/>
    </dgm:pt>
    <dgm:pt modelId="{86251497-2D24-4C9F-BC89-3A3868C5C4BC}" type="pres">
      <dgm:prSet presAssocID="{23DE362D-7B8C-488C-9B9E-DBA97CE90A12}" presName="vProcSp" presStyleCnt="0"/>
      <dgm:spPr/>
    </dgm:pt>
    <dgm:pt modelId="{1EFC6052-1CE8-4409-8525-154AFC8075BB}" type="pres">
      <dgm:prSet presAssocID="{23DE362D-7B8C-488C-9B9E-DBA97CE90A12}" presName="vSp1" presStyleCnt="0"/>
      <dgm:spPr/>
    </dgm:pt>
    <dgm:pt modelId="{B0C66058-C1F1-4CA2-B9DD-954A44C86553}" type="pres">
      <dgm:prSet presAssocID="{23DE362D-7B8C-488C-9B9E-DBA97CE90A12}" presName="simulatedConn" presStyleLbl="solidFgAcc1" presStyleIdx="1" presStyleCnt="3"/>
      <dgm:spPr/>
    </dgm:pt>
    <dgm:pt modelId="{2CC7AF34-8F45-43E1-A4BA-56EB9ADE9A75}" type="pres">
      <dgm:prSet presAssocID="{23DE362D-7B8C-488C-9B9E-DBA97CE90A12}" presName="vSp2" presStyleCnt="0"/>
      <dgm:spPr/>
    </dgm:pt>
    <dgm:pt modelId="{C4685D2C-9181-495F-BC6E-1AA147441A22}" type="pres">
      <dgm:prSet presAssocID="{23DE362D-7B8C-488C-9B9E-DBA97CE90A12}" presName="sibTrans" presStyleCnt="0"/>
      <dgm:spPr/>
    </dgm:pt>
    <dgm:pt modelId="{03558022-5F59-4C7F-BF6D-D46B12FE5BA6}" type="pres">
      <dgm:prSet presAssocID="{BB17DC16-EEFE-40CC-9FD8-96704ACDA8B0}" presName="compositeNode" presStyleCnt="0">
        <dgm:presLayoutVars>
          <dgm:bulletEnabled val="1"/>
        </dgm:presLayoutVars>
      </dgm:prSet>
      <dgm:spPr/>
    </dgm:pt>
    <dgm:pt modelId="{8C49629F-9944-4513-946F-3F85FBD743BF}" type="pres">
      <dgm:prSet presAssocID="{BB17DC16-EEFE-40CC-9FD8-96704ACDA8B0}" presName="bgRect" presStyleLbl="node1" presStyleIdx="2" presStyleCnt="4"/>
      <dgm:spPr/>
    </dgm:pt>
    <dgm:pt modelId="{B8BFE8A5-8481-4071-90DC-36E62FFC9EF1}" type="pres">
      <dgm:prSet presAssocID="{BB17DC16-EEFE-40CC-9FD8-96704ACDA8B0}" presName="parentNode" presStyleLbl="node1" presStyleIdx="2" presStyleCnt="4">
        <dgm:presLayoutVars>
          <dgm:chMax val="0"/>
          <dgm:bulletEnabled val="1"/>
        </dgm:presLayoutVars>
      </dgm:prSet>
      <dgm:spPr/>
    </dgm:pt>
    <dgm:pt modelId="{3682A01B-958C-4318-8129-1C0D309BCF11}" type="pres">
      <dgm:prSet presAssocID="{BB17DC16-EEFE-40CC-9FD8-96704ACDA8B0}" presName="childNode" presStyleLbl="node1" presStyleIdx="2" presStyleCnt="4">
        <dgm:presLayoutVars>
          <dgm:bulletEnabled val="1"/>
        </dgm:presLayoutVars>
      </dgm:prSet>
      <dgm:spPr/>
    </dgm:pt>
    <dgm:pt modelId="{61A2D1A5-CAEF-4DB2-80E1-1B5C1A5FE60D}" type="pres">
      <dgm:prSet presAssocID="{846FA56E-1EFB-48B6-8062-21D869A3D71E}" presName="hSp" presStyleCnt="0"/>
      <dgm:spPr/>
    </dgm:pt>
    <dgm:pt modelId="{142E00AC-845C-4EE5-A402-EF973784C49D}" type="pres">
      <dgm:prSet presAssocID="{846FA56E-1EFB-48B6-8062-21D869A3D71E}" presName="vProcSp" presStyleCnt="0"/>
      <dgm:spPr/>
    </dgm:pt>
    <dgm:pt modelId="{C01A2BEE-0D48-4B22-B335-7E63036ACA01}" type="pres">
      <dgm:prSet presAssocID="{846FA56E-1EFB-48B6-8062-21D869A3D71E}" presName="vSp1" presStyleCnt="0"/>
      <dgm:spPr/>
    </dgm:pt>
    <dgm:pt modelId="{B9FCCE3D-6EC2-4155-BF0A-911A8126EC3B}" type="pres">
      <dgm:prSet presAssocID="{846FA56E-1EFB-48B6-8062-21D869A3D71E}" presName="simulatedConn" presStyleLbl="solidFgAcc1" presStyleIdx="2" presStyleCnt="3"/>
      <dgm:spPr/>
    </dgm:pt>
    <dgm:pt modelId="{DE9D66C0-F57E-4D72-8047-0B6C0447258F}" type="pres">
      <dgm:prSet presAssocID="{846FA56E-1EFB-48B6-8062-21D869A3D71E}" presName="vSp2" presStyleCnt="0"/>
      <dgm:spPr/>
    </dgm:pt>
    <dgm:pt modelId="{75511E07-BE50-47CA-B853-ACA6E01D1A57}" type="pres">
      <dgm:prSet presAssocID="{846FA56E-1EFB-48B6-8062-21D869A3D71E}" presName="sibTrans" presStyleCnt="0"/>
      <dgm:spPr/>
    </dgm:pt>
    <dgm:pt modelId="{38E667DF-E6D8-4EBB-A10F-717D9950E033}" type="pres">
      <dgm:prSet presAssocID="{F2DF601E-E5A9-4A43-BF98-F42A2DDB25C4}" presName="compositeNode" presStyleCnt="0">
        <dgm:presLayoutVars>
          <dgm:bulletEnabled val="1"/>
        </dgm:presLayoutVars>
      </dgm:prSet>
      <dgm:spPr/>
    </dgm:pt>
    <dgm:pt modelId="{74FBE32D-B1CA-46C3-9F20-BB29EFB5C8F6}" type="pres">
      <dgm:prSet presAssocID="{F2DF601E-E5A9-4A43-BF98-F42A2DDB25C4}" presName="bgRect" presStyleLbl="node1" presStyleIdx="3" presStyleCnt="4"/>
      <dgm:spPr/>
    </dgm:pt>
    <dgm:pt modelId="{EECC0B25-FA5A-4635-8908-97EE05842B8C}" type="pres">
      <dgm:prSet presAssocID="{F2DF601E-E5A9-4A43-BF98-F42A2DDB25C4}" presName="parentNode" presStyleLbl="node1" presStyleIdx="3" presStyleCnt="4">
        <dgm:presLayoutVars>
          <dgm:chMax val="0"/>
          <dgm:bulletEnabled val="1"/>
        </dgm:presLayoutVars>
      </dgm:prSet>
      <dgm:spPr/>
    </dgm:pt>
    <dgm:pt modelId="{11F67564-7A1F-44F5-8A53-1AB0E31B836B}" type="pres">
      <dgm:prSet presAssocID="{F2DF601E-E5A9-4A43-BF98-F42A2DDB25C4}" presName="childNode" presStyleLbl="node1" presStyleIdx="3" presStyleCnt="4">
        <dgm:presLayoutVars>
          <dgm:bulletEnabled val="1"/>
        </dgm:presLayoutVars>
      </dgm:prSet>
      <dgm:spPr/>
    </dgm:pt>
  </dgm:ptLst>
  <dgm:cxnLst>
    <dgm:cxn modelId="{E577C413-6731-4A5A-8485-FA8407F173F5}" srcId="{ED77A016-950A-41BF-870C-275713069AF8}" destId="{4E6132C3-F0BD-419A-A571-7E627FF26255}" srcOrd="0" destOrd="0" parTransId="{74F0B939-2E9A-4DA9-8E10-9FE4B6ACB982}" sibTransId="{4233BB8E-DE05-4874-9CD4-1002512D9BF6}"/>
    <dgm:cxn modelId="{D0E9D720-2E2F-4CBE-B7A3-4C3BF7EFB603}" type="presOf" srcId="{66D5B849-C891-411D-BFAB-1CA45DFD856D}" destId="{3682A01B-958C-4318-8129-1C0D309BCF11}" srcOrd="0" destOrd="0" presId="urn:microsoft.com/office/officeart/2005/8/layout/hProcess7"/>
    <dgm:cxn modelId="{1AB2572A-1C22-4088-987D-2C74DBA75C3B}" type="presOf" srcId="{BB17DC16-EEFE-40CC-9FD8-96704ACDA8B0}" destId="{B8BFE8A5-8481-4071-90DC-36E62FFC9EF1}" srcOrd="1" destOrd="0" presId="urn:microsoft.com/office/officeart/2005/8/layout/hProcess7"/>
    <dgm:cxn modelId="{53E2F72B-B21F-435E-BC67-66143E0489B6}" srcId="{7021F7A7-1225-4437-A79D-4FE355A07038}" destId="{BB17DC16-EEFE-40CC-9FD8-96704ACDA8B0}" srcOrd="2" destOrd="0" parTransId="{2813AD85-AEEE-4903-BE6A-38D8C186DE13}" sibTransId="{846FA56E-1EFB-48B6-8062-21D869A3D71E}"/>
    <dgm:cxn modelId="{A6C5515C-214D-4E75-9BA6-C6DB89456735}" type="presOf" srcId="{ED77A016-950A-41BF-870C-275713069AF8}" destId="{B244B734-9761-47F6-97F7-3DA419B3A662}" srcOrd="1" destOrd="0" presId="urn:microsoft.com/office/officeart/2005/8/layout/hProcess7"/>
    <dgm:cxn modelId="{00CF6971-B6ED-4971-B0C2-120EBA30A434}" type="presOf" srcId="{B18ACC98-FFBD-4B0F-A3E7-2661ACEC1545}" destId="{0CBD236E-4321-44FC-A785-F22991DD1E25}" srcOrd="1" destOrd="0" presId="urn:microsoft.com/office/officeart/2005/8/layout/hProcess7"/>
    <dgm:cxn modelId="{0528D378-51B7-45DA-9E1E-24D12DE76EAD}" type="presOf" srcId="{BB17DC16-EEFE-40CC-9FD8-96704ACDA8B0}" destId="{8C49629F-9944-4513-946F-3F85FBD743BF}" srcOrd="0" destOrd="0" presId="urn:microsoft.com/office/officeart/2005/8/layout/hProcess7"/>
    <dgm:cxn modelId="{B08FAE7D-7CF0-48FB-976B-785602DAD362}" type="presOf" srcId="{B18ACC98-FFBD-4B0F-A3E7-2661ACEC1545}" destId="{DAEADDF7-7368-44E8-B367-FA08B859727B}" srcOrd="0" destOrd="0" presId="urn:microsoft.com/office/officeart/2005/8/layout/hProcess7"/>
    <dgm:cxn modelId="{1A6AC87E-87D5-4DD2-BC92-31BC622AEC6D}" srcId="{B18ACC98-FFBD-4B0F-A3E7-2661ACEC1545}" destId="{484F2436-5B53-45A2-8422-A99885E47186}" srcOrd="0" destOrd="0" parTransId="{2C1300C9-9DE2-4DDA-9897-F39B0ED5B530}" sibTransId="{38A2F04B-D836-49F9-889C-182D13E1F02F}"/>
    <dgm:cxn modelId="{173D9C9E-B43A-40B8-9ED4-EF6AE81EACD5}" type="presOf" srcId="{484F2436-5B53-45A2-8422-A99885E47186}" destId="{FA6B2A44-4F04-48B5-A48E-9BB2A291DA52}" srcOrd="0" destOrd="0" presId="urn:microsoft.com/office/officeart/2005/8/layout/hProcess7"/>
    <dgm:cxn modelId="{7079A9A7-B878-45E3-88BB-F86158CBB95C}" srcId="{BB17DC16-EEFE-40CC-9FD8-96704ACDA8B0}" destId="{66D5B849-C891-411D-BFAB-1CA45DFD856D}" srcOrd="0" destOrd="0" parTransId="{4F6D1F68-6121-4E9D-B91F-C55E0BE9983A}" sibTransId="{7A4C7067-BBEF-449B-AB7D-CBE4B15FDEE9}"/>
    <dgm:cxn modelId="{ED826CA8-39AF-4F5C-89E4-09FA4C062E20}" type="presOf" srcId="{7021F7A7-1225-4437-A79D-4FE355A07038}" destId="{C6E4A39A-121F-4E5E-8196-3F346E7F39F2}" srcOrd="0" destOrd="0" presId="urn:microsoft.com/office/officeart/2005/8/layout/hProcess7"/>
    <dgm:cxn modelId="{C04E9DAD-0F0E-43C0-BE2C-941E2EAB5566}" type="presOf" srcId="{8D172D22-53A7-4ADF-9102-DCAC1AA387CD}" destId="{11F67564-7A1F-44F5-8A53-1AB0E31B836B}" srcOrd="0" destOrd="0" presId="urn:microsoft.com/office/officeart/2005/8/layout/hProcess7"/>
    <dgm:cxn modelId="{E08C09B3-7457-49A1-A290-76D160718CF6}" srcId="{7021F7A7-1225-4437-A79D-4FE355A07038}" destId="{F2DF601E-E5A9-4A43-BF98-F42A2DDB25C4}" srcOrd="3" destOrd="0" parTransId="{FA9F54A1-565C-4626-9DE4-CB623E619CCC}" sibTransId="{B3FE476D-8E6A-4433-BB53-9561D0C62419}"/>
    <dgm:cxn modelId="{39CC05D5-3D1C-46B8-8756-F9D6ECC0FC74}" type="presOf" srcId="{F2DF601E-E5A9-4A43-BF98-F42A2DDB25C4}" destId="{74FBE32D-B1CA-46C3-9F20-BB29EFB5C8F6}" srcOrd="0" destOrd="0" presId="urn:microsoft.com/office/officeart/2005/8/layout/hProcess7"/>
    <dgm:cxn modelId="{AAADDAE8-598A-4ED8-90D1-844C5B35AA07}" type="presOf" srcId="{F2DF601E-E5A9-4A43-BF98-F42A2DDB25C4}" destId="{EECC0B25-FA5A-4635-8908-97EE05842B8C}" srcOrd="1" destOrd="0" presId="urn:microsoft.com/office/officeart/2005/8/layout/hProcess7"/>
    <dgm:cxn modelId="{9C51E0E9-690D-4397-B8DA-7AF259C1DE3F}" type="presOf" srcId="{ED77A016-950A-41BF-870C-275713069AF8}" destId="{F0A0629A-FFE1-4202-89AE-A2E3E51529F1}" srcOrd="0" destOrd="0" presId="urn:microsoft.com/office/officeart/2005/8/layout/hProcess7"/>
    <dgm:cxn modelId="{A02E65F3-BB9E-4A59-8AD9-36BDD541A918}" type="presOf" srcId="{4E6132C3-F0BD-419A-A571-7E627FF26255}" destId="{BAD2A9EE-A923-464D-8ACE-54211BE5F300}" srcOrd="0" destOrd="0" presId="urn:microsoft.com/office/officeart/2005/8/layout/hProcess7"/>
    <dgm:cxn modelId="{06D76AF8-1380-45C8-9C8E-00402E135AF4}" srcId="{7021F7A7-1225-4437-A79D-4FE355A07038}" destId="{B18ACC98-FFBD-4B0F-A3E7-2661ACEC1545}" srcOrd="1" destOrd="0" parTransId="{068E87C9-A192-4BE6-961B-A84ABF958BC8}" sibTransId="{23DE362D-7B8C-488C-9B9E-DBA97CE90A12}"/>
    <dgm:cxn modelId="{2556B7FA-06E8-405A-87AD-4000553FD1EC}" srcId="{7021F7A7-1225-4437-A79D-4FE355A07038}" destId="{ED77A016-950A-41BF-870C-275713069AF8}" srcOrd="0" destOrd="0" parTransId="{8E075F61-90BE-4A39-B06F-4C492EDC8B87}" sibTransId="{5E294CB0-568E-466B-8B3D-BD0C983D0219}"/>
    <dgm:cxn modelId="{11A02CFB-2D75-4B9A-B486-6B4879502848}" srcId="{F2DF601E-E5A9-4A43-BF98-F42A2DDB25C4}" destId="{8D172D22-53A7-4ADF-9102-DCAC1AA387CD}" srcOrd="0" destOrd="0" parTransId="{56947300-6B66-4194-8304-9A6A03D8DA22}" sibTransId="{280FFE66-C69A-48EF-9242-07F82C08A8C5}"/>
    <dgm:cxn modelId="{47A4E2B4-8CDE-4923-AE4E-A6CC068B1070}" type="presParOf" srcId="{C6E4A39A-121F-4E5E-8196-3F346E7F39F2}" destId="{9FF1C4DC-4EDD-464D-8175-59638167DB63}" srcOrd="0" destOrd="0" presId="urn:microsoft.com/office/officeart/2005/8/layout/hProcess7"/>
    <dgm:cxn modelId="{9DBC83B0-5B1D-46C2-974F-1DF81EE85834}" type="presParOf" srcId="{9FF1C4DC-4EDD-464D-8175-59638167DB63}" destId="{F0A0629A-FFE1-4202-89AE-A2E3E51529F1}" srcOrd="0" destOrd="0" presId="urn:microsoft.com/office/officeart/2005/8/layout/hProcess7"/>
    <dgm:cxn modelId="{94595246-2FB9-4A8D-95F6-20D779EB803D}" type="presParOf" srcId="{9FF1C4DC-4EDD-464D-8175-59638167DB63}" destId="{B244B734-9761-47F6-97F7-3DA419B3A662}" srcOrd="1" destOrd="0" presId="urn:microsoft.com/office/officeart/2005/8/layout/hProcess7"/>
    <dgm:cxn modelId="{7C5FE004-7323-4A2D-B420-B7A4177D69EF}" type="presParOf" srcId="{9FF1C4DC-4EDD-464D-8175-59638167DB63}" destId="{BAD2A9EE-A923-464D-8ACE-54211BE5F300}" srcOrd="2" destOrd="0" presId="urn:microsoft.com/office/officeart/2005/8/layout/hProcess7"/>
    <dgm:cxn modelId="{34B7EB80-A88E-473F-BC98-3D7E7E3CD372}" type="presParOf" srcId="{C6E4A39A-121F-4E5E-8196-3F346E7F39F2}" destId="{2DB00C58-AF5A-4062-81B9-B8B91BAD1198}" srcOrd="1" destOrd="0" presId="urn:microsoft.com/office/officeart/2005/8/layout/hProcess7"/>
    <dgm:cxn modelId="{629A3BAC-3D01-4D52-9189-D3413E1EF953}" type="presParOf" srcId="{C6E4A39A-121F-4E5E-8196-3F346E7F39F2}" destId="{3F6B5369-72F6-4800-AD9B-D96167484C40}" srcOrd="2" destOrd="0" presId="urn:microsoft.com/office/officeart/2005/8/layout/hProcess7"/>
    <dgm:cxn modelId="{76F666D0-B6FA-438F-B588-9C46F730C65B}" type="presParOf" srcId="{3F6B5369-72F6-4800-AD9B-D96167484C40}" destId="{AE1104A0-EEBC-4BF1-B1AA-CE0B4B191EC1}" srcOrd="0" destOrd="0" presId="urn:microsoft.com/office/officeart/2005/8/layout/hProcess7"/>
    <dgm:cxn modelId="{C8041047-B360-4BA6-A4F8-7E07DE78B8AC}" type="presParOf" srcId="{3F6B5369-72F6-4800-AD9B-D96167484C40}" destId="{0B6E9428-5F9C-46E8-B20A-BD736D8F266A}" srcOrd="1" destOrd="0" presId="urn:microsoft.com/office/officeart/2005/8/layout/hProcess7"/>
    <dgm:cxn modelId="{E2AFA758-4414-426C-A54B-1B826968BA62}" type="presParOf" srcId="{3F6B5369-72F6-4800-AD9B-D96167484C40}" destId="{C2942551-9767-4380-963D-CFD3DB48E02F}" srcOrd="2" destOrd="0" presId="urn:microsoft.com/office/officeart/2005/8/layout/hProcess7"/>
    <dgm:cxn modelId="{ABFFDFB2-E138-4F7F-9AFB-757DD13A2DFD}" type="presParOf" srcId="{C6E4A39A-121F-4E5E-8196-3F346E7F39F2}" destId="{CC2A0DBE-6147-44E3-8EC9-D4B64A0CE988}" srcOrd="3" destOrd="0" presId="urn:microsoft.com/office/officeart/2005/8/layout/hProcess7"/>
    <dgm:cxn modelId="{70C09401-DD5D-439A-B22D-CC80DA4DD8D6}" type="presParOf" srcId="{C6E4A39A-121F-4E5E-8196-3F346E7F39F2}" destId="{0FCA204F-53EE-41D5-AB26-C458E674FA4D}" srcOrd="4" destOrd="0" presId="urn:microsoft.com/office/officeart/2005/8/layout/hProcess7"/>
    <dgm:cxn modelId="{946EE887-4A10-4819-84F5-04E625727E0E}" type="presParOf" srcId="{0FCA204F-53EE-41D5-AB26-C458E674FA4D}" destId="{DAEADDF7-7368-44E8-B367-FA08B859727B}" srcOrd="0" destOrd="0" presId="urn:microsoft.com/office/officeart/2005/8/layout/hProcess7"/>
    <dgm:cxn modelId="{2F381EB0-44E9-44CC-A4EC-A52216F6AEDD}" type="presParOf" srcId="{0FCA204F-53EE-41D5-AB26-C458E674FA4D}" destId="{0CBD236E-4321-44FC-A785-F22991DD1E25}" srcOrd="1" destOrd="0" presId="urn:microsoft.com/office/officeart/2005/8/layout/hProcess7"/>
    <dgm:cxn modelId="{ADFC9DBB-0C5E-4287-BCE8-AEFB4643289F}" type="presParOf" srcId="{0FCA204F-53EE-41D5-AB26-C458E674FA4D}" destId="{FA6B2A44-4F04-48B5-A48E-9BB2A291DA52}" srcOrd="2" destOrd="0" presId="urn:microsoft.com/office/officeart/2005/8/layout/hProcess7"/>
    <dgm:cxn modelId="{1B0BE804-E2CD-41D3-A75D-6DEAD6871D04}" type="presParOf" srcId="{C6E4A39A-121F-4E5E-8196-3F346E7F39F2}" destId="{52FF990D-13B3-4BD5-B07D-CFABA107029E}" srcOrd="5" destOrd="0" presId="urn:microsoft.com/office/officeart/2005/8/layout/hProcess7"/>
    <dgm:cxn modelId="{D89E9456-2A72-40E5-A8D4-B83A2AEE325F}" type="presParOf" srcId="{C6E4A39A-121F-4E5E-8196-3F346E7F39F2}" destId="{86251497-2D24-4C9F-BC89-3A3868C5C4BC}" srcOrd="6" destOrd="0" presId="urn:microsoft.com/office/officeart/2005/8/layout/hProcess7"/>
    <dgm:cxn modelId="{553091A1-CA6C-4CED-9201-1A55E24ED6B7}" type="presParOf" srcId="{86251497-2D24-4C9F-BC89-3A3868C5C4BC}" destId="{1EFC6052-1CE8-4409-8525-154AFC8075BB}" srcOrd="0" destOrd="0" presId="urn:microsoft.com/office/officeart/2005/8/layout/hProcess7"/>
    <dgm:cxn modelId="{8522576C-2995-4F98-B647-5527B39F8812}" type="presParOf" srcId="{86251497-2D24-4C9F-BC89-3A3868C5C4BC}" destId="{B0C66058-C1F1-4CA2-B9DD-954A44C86553}" srcOrd="1" destOrd="0" presId="urn:microsoft.com/office/officeart/2005/8/layout/hProcess7"/>
    <dgm:cxn modelId="{64DCEFD0-1BC5-4470-B306-F74DF6CF70A5}" type="presParOf" srcId="{86251497-2D24-4C9F-BC89-3A3868C5C4BC}" destId="{2CC7AF34-8F45-43E1-A4BA-56EB9ADE9A75}" srcOrd="2" destOrd="0" presId="urn:microsoft.com/office/officeart/2005/8/layout/hProcess7"/>
    <dgm:cxn modelId="{85199EDA-3867-4341-8C8B-803CA65546C9}" type="presParOf" srcId="{C6E4A39A-121F-4E5E-8196-3F346E7F39F2}" destId="{C4685D2C-9181-495F-BC6E-1AA147441A22}" srcOrd="7" destOrd="0" presId="urn:microsoft.com/office/officeart/2005/8/layout/hProcess7"/>
    <dgm:cxn modelId="{82E274BD-0F76-4701-BBA3-DED9926945C8}" type="presParOf" srcId="{C6E4A39A-121F-4E5E-8196-3F346E7F39F2}" destId="{03558022-5F59-4C7F-BF6D-D46B12FE5BA6}" srcOrd="8" destOrd="0" presId="urn:microsoft.com/office/officeart/2005/8/layout/hProcess7"/>
    <dgm:cxn modelId="{CCA536E0-67D9-4435-940B-5D801EDC9237}" type="presParOf" srcId="{03558022-5F59-4C7F-BF6D-D46B12FE5BA6}" destId="{8C49629F-9944-4513-946F-3F85FBD743BF}" srcOrd="0" destOrd="0" presId="urn:microsoft.com/office/officeart/2005/8/layout/hProcess7"/>
    <dgm:cxn modelId="{D259FC18-8ECF-48F2-9F75-FB400A7733E8}" type="presParOf" srcId="{03558022-5F59-4C7F-BF6D-D46B12FE5BA6}" destId="{B8BFE8A5-8481-4071-90DC-36E62FFC9EF1}" srcOrd="1" destOrd="0" presId="urn:microsoft.com/office/officeart/2005/8/layout/hProcess7"/>
    <dgm:cxn modelId="{C34EA636-B395-4C4E-90E0-5709CB7A27BE}" type="presParOf" srcId="{03558022-5F59-4C7F-BF6D-D46B12FE5BA6}" destId="{3682A01B-958C-4318-8129-1C0D309BCF11}" srcOrd="2" destOrd="0" presId="urn:microsoft.com/office/officeart/2005/8/layout/hProcess7"/>
    <dgm:cxn modelId="{1F8FA205-23E6-482E-9713-451473E47BAE}" type="presParOf" srcId="{C6E4A39A-121F-4E5E-8196-3F346E7F39F2}" destId="{61A2D1A5-CAEF-4DB2-80E1-1B5C1A5FE60D}" srcOrd="9" destOrd="0" presId="urn:microsoft.com/office/officeart/2005/8/layout/hProcess7"/>
    <dgm:cxn modelId="{B59E0685-2611-4AA9-9D05-B82510E2709C}" type="presParOf" srcId="{C6E4A39A-121F-4E5E-8196-3F346E7F39F2}" destId="{142E00AC-845C-4EE5-A402-EF973784C49D}" srcOrd="10" destOrd="0" presId="urn:microsoft.com/office/officeart/2005/8/layout/hProcess7"/>
    <dgm:cxn modelId="{020EB0C3-100C-4B7E-8BE5-50E4F84C149B}" type="presParOf" srcId="{142E00AC-845C-4EE5-A402-EF973784C49D}" destId="{C01A2BEE-0D48-4B22-B335-7E63036ACA01}" srcOrd="0" destOrd="0" presId="urn:microsoft.com/office/officeart/2005/8/layout/hProcess7"/>
    <dgm:cxn modelId="{7BB8D091-6632-45BF-8B8C-AC648FE45D8B}" type="presParOf" srcId="{142E00AC-845C-4EE5-A402-EF973784C49D}" destId="{B9FCCE3D-6EC2-4155-BF0A-911A8126EC3B}" srcOrd="1" destOrd="0" presId="urn:microsoft.com/office/officeart/2005/8/layout/hProcess7"/>
    <dgm:cxn modelId="{B7AEFD12-2044-4CC3-A380-1A5EC3E6A368}" type="presParOf" srcId="{142E00AC-845C-4EE5-A402-EF973784C49D}" destId="{DE9D66C0-F57E-4D72-8047-0B6C0447258F}" srcOrd="2" destOrd="0" presId="urn:microsoft.com/office/officeart/2005/8/layout/hProcess7"/>
    <dgm:cxn modelId="{0ACB09F3-E17F-4552-A938-21340848F5C0}" type="presParOf" srcId="{C6E4A39A-121F-4E5E-8196-3F346E7F39F2}" destId="{75511E07-BE50-47CA-B853-ACA6E01D1A57}" srcOrd="11" destOrd="0" presId="urn:microsoft.com/office/officeart/2005/8/layout/hProcess7"/>
    <dgm:cxn modelId="{1B9AC640-CEED-4C30-ACD5-BA182E71B4D5}" type="presParOf" srcId="{C6E4A39A-121F-4E5E-8196-3F346E7F39F2}" destId="{38E667DF-E6D8-4EBB-A10F-717D9950E033}" srcOrd="12" destOrd="0" presId="urn:microsoft.com/office/officeart/2005/8/layout/hProcess7"/>
    <dgm:cxn modelId="{7EF5C17E-AF05-481A-8790-4630A0A9F546}" type="presParOf" srcId="{38E667DF-E6D8-4EBB-A10F-717D9950E033}" destId="{74FBE32D-B1CA-46C3-9F20-BB29EFB5C8F6}" srcOrd="0" destOrd="0" presId="urn:microsoft.com/office/officeart/2005/8/layout/hProcess7"/>
    <dgm:cxn modelId="{E4D09B48-6C57-436E-8273-8AD1FB072834}" type="presParOf" srcId="{38E667DF-E6D8-4EBB-A10F-717D9950E033}" destId="{EECC0B25-FA5A-4635-8908-97EE05842B8C}" srcOrd="1" destOrd="0" presId="urn:microsoft.com/office/officeart/2005/8/layout/hProcess7"/>
    <dgm:cxn modelId="{3811A06D-F061-4C5D-8397-0239B5118D40}" type="presParOf" srcId="{38E667DF-E6D8-4EBB-A10F-717D9950E033}" destId="{11F67564-7A1F-44F5-8A53-1AB0E31B836B}" srcOrd="2" destOrd="0" presId="urn:microsoft.com/office/officeart/2005/8/layout/hProcess7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0.xml><?xml version="1.0" encoding="utf-8"?>
<dgm:dataModel xmlns:dgm="http://schemas.openxmlformats.org/drawingml/2006/diagram" xmlns:a="http://schemas.openxmlformats.org/drawingml/2006/main">
  <dgm:ptLst>
    <dgm:pt modelId="{F4C8B1E2-CDCC-4F3E-9A85-3A6FF43663E0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EF5193F7-2502-4BCE-BF99-55788C24F128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 ma'lumotlar ro'yxati - bu ro'yxat butun qo'lda yozish tizimining qisqacha mazmunini taqdim etishi kerak. Xususan, unda mashinalar va butlovchi qismlarning identifikatsiya raqamlari va mexanizmning qisqacha tavsifi bo'lishi kerak.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8357016-D99A-4B20-B543-032644DCB2D8}" type="parTrans" cxnId="{FA6913FA-2961-452D-9050-104447234F1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7DEAE4-B36D-4950-84A2-831419236F0E}" type="sibTrans" cxnId="{FA6913FA-2961-452D-9050-104447234F1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E953BE-2666-43F5-ADC2-3418888F576A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 ma'lumotlari fayli - bu faylda har bir mashinada alohida ma'lumotlar (ma'lumotlar) varaqlari bo'lishi kerak. Xususan, unda har bir mashinani o'z ichiga olgan barcha komponentlar ro'yxati bo'lishi kerak.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50D58B1-6749-4AC2-BB8A-55495DF185BD}" type="parTrans" cxnId="{D7AA338F-B924-4D63-8EEC-8E7B8EFFEC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8F277B3-0ED4-47F6-81DC-78B0F6092980}" type="sibTrans" cxnId="{D7AA338F-B924-4D63-8EEC-8E7B8EFFEC3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FCDB7C4-7527-4DC0-9219-68C7FC5C5EA8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 ma'lumotlar fayli - bu faylda Mashina ma'lumotlar faylida joylashgan mashinaning har bir komponenti bo'yicha alohida ma'lumotlar (ma'lumotlar) varaqlari bo'lishi kerak.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32E05-0D5D-42AE-8B41-B5E91566AA78}" type="parTrans" cxnId="{80B8C9FE-9E32-4657-B365-315AB6F3E57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0AA615-9B34-42E7-AD57-E651E5FF1195}" type="sibTrans" cxnId="{80B8C9FE-9E32-4657-B365-315AB6F3E57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EE85B48-7316-4632-9DC9-4AEF21AE390F}" type="pres">
      <dgm:prSet presAssocID="{F4C8B1E2-CDCC-4F3E-9A85-3A6FF43663E0}" presName="Name0" presStyleCnt="0">
        <dgm:presLayoutVars>
          <dgm:chMax val="7"/>
          <dgm:chPref val="7"/>
          <dgm:dir/>
        </dgm:presLayoutVars>
      </dgm:prSet>
      <dgm:spPr/>
    </dgm:pt>
    <dgm:pt modelId="{89FFD566-B02E-49E8-80D3-24D9F9B1919B}" type="pres">
      <dgm:prSet presAssocID="{F4C8B1E2-CDCC-4F3E-9A85-3A6FF43663E0}" presName="Name1" presStyleCnt="0"/>
      <dgm:spPr/>
    </dgm:pt>
    <dgm:pt modelId="{7FEACCD9-F006-4D6E-BAEC-EF2982DBC222}" type="pres">
      <dgm:prSet presAssocID="{F4C8B1E2-CDCC-4F3E-9A85-3A6FF43663E0}" presName="cycle" presStyleCnt="0"/>
      <dgm:spPr/>
    </dgm:pt>
    <dgm:pt modelId="{69504DF7-027F-4BC3-8DE3-E44F6E2EEADC}" type="pres">
      <dgm:prSet presAssocID="{F4C8B1E2-CDCC-4F3E-9A85-3A6FF43663E0}" presName="srcNode" presStyleLbl="node1" presStyleIdx="0" presStyleCnt="3"/>
      <dgm:spPr/>
    </dgm:pt>
    <dgm:pt modelId="{8C1ABECB-EC9F-4FAC-8A78-026BC03C523A}" type="pres">
      <dgm:prSet presAssocID="{F4C8B1E2-CDCC-4F3E-9A85-3A6FF43663E0}" presName="conn" presStyleLbl="parChTrans1D2" presStyleIdx="0" presStyleCnt="1"/>
      <dgm:spPr/>
    </dgm:pt>
    <dgm:pt modelId="{7A58EC5F-F9F5-48EA-AD55-893CDE8B36E1}" type="pres">
      <dgm:prSet presAssocID="{F4C8B1E2-CDCC-4F3E-9A85-3A6FF43663E0}" presName="extraNode" presStyleLbl="node1" presStyleIdx="0" presStyleCnt="3"/>
      <dgm:spPr/>
    </dgm:pt>
    <dgm:pt modelId="{9C7073A4-E869-438F-BF9B-2EB87B2FE707}" type="pres">
      <dgm:prSet presAssocID="{F4C8B1E2-CDCC-4F3E-9A85-3A6FF43663E0}" presName="dstNode" presStyleLbl="node1" presStyleIdx="0" presStyleCnt="3"/>
      <dgm:spPr/>
    </dgm:pt>
    <dgm:pt modelId="{DB83DD9A-4EC1-44B5-8A9D-72542D7895FD}" type="pres">
      <dgm:prSet presAssocID="{EF5193F7-2502-4BCE-BF99-55788C24F128}" presName="text_1" presStyleLbl="node1" presStyleIdx="0" presStyleCnt="3">
        <dgm:presLayoutVars>
          <dgm:bulletEnabled val="1"/>
        </dgm:presLayoutVars>
      </dgm:prSet>
      <dgm:spPr/>
    </dgm:pt>
    <dgm:pt modelId="{EBACAA4D-6910-4FCC-8A06-5031BD58A1DA}" type="pres">
      <dgm:prSet presAssocID="{EF5193F7-2502-4BCE-BF99-55788C24F128}" presName="accent_1" presStyleCnt="0"/>
      <dgm:spPr/>
    </dgm:pt>
    <dgm:pt modelId="{C957EB7A-185D-4E4D-8BF5-74E67E368468}" type="pres">
      <dgm:prSet presAssocID="{EF5193F7-2502-4BCE-BF99-55788C24F128}" presName="accentRepeatNode" presStyleLbl="solidFgAcc1" presStyleIdx="0" presStyleCnt="3"/>
      <dgm:spPr/>
    </dgm:pt>
    <dgm:pt modelId="{D865BB14-D9A1-44A3-A249-004041816190}" type="pres">
      <dgm:prSet presAssocID="{F4E953BE-2666-43F5-ADC2-3418888F576A}" presName="text_2" presStyleLbl="node1" presStyleIdx="1" presStyleCnt="3">
        <dgm:presLayoutVars>
          <dgm:bulletEnabled val="1"/>
        </dgm:presLayoutVars>
      </dgm:prSet>
      <dgm:spPr/>
    </dgm:pt>
    <dgm:pt modelId="{94A4037F-AFDF-46FD-B6B5-B2681325B12A}" type="pres">
      <dgm:prSet presAssocID="{F4E953BE-2666-43F5-ADC2-3418888F576A}" presName="accent_2" presStyleCnt="0"/>
      <dgm:spPr/>
    </dgm:pt>
    <dgm:pt modelId="{9F2D3AA9-65D0-48E0-8171-4F17D3982FD7}" type="pres">
      <dgm:prSet presAssocID="{F4E953BE-2666-43F5-ADC2-3418888F576A}" presName="accentRepeatNode" presStyleLbl="solidFgAcc1" presStyleIdx="1" presStyleCnt="3"/>
      <dgm:spPr/>
    </dgm:pt>
    <dgm:pt modelId="{81BE9E4F-E483-42C8-A154-6FD2207FB1FB}" type="pres">
      <dgm:prSet presAssocID="{AFCDB7C4-7527-4DC0-9219-68C7FC5C5EA8}" presName="text_3" presStyleLbl="node1" presStyleIdx="2" presStyleCnt="3">
        <dgm:presLayoutVars>
          <dgm:bulletEnabled val="1"/>
        </dgm:presLayoutVars>
      </dgm:prSet>
      <dgm:spPr/>
    </dgm:pt>
    <dgm:pt modelId="{3B194BB9-16D1-4E1F-A8DC-5C6CCC2C0A72}" type="pres">
      <dgm:prSet presAssocID="{AFCDB7C4-7527-4DC0-9219-68C7FC5C5EA8}" presName="accent_3" presStyleCnt="0"/>
      <dgm:spPr/>
    </dgm:pt>
    <dgm:pt modelId="{B40AC841-2800-4932-9C53-07D85CC7BCE5}" type="pres">
      <dgm:prSet presAssocID="{AFCDB7C4-7527-4DC0-9219-68C7FC5C5EA8}" presName="accentRepeatNode" presStyleLbl="solidFgAcc1" presStyleIdx="2" presStyleCnt="3"/>
      <dgm:spPr/>
    </dgm:pt>
  </dgm:ptLst>
  <dgm:cxnLst>
    <dgm:cxn modelId="{67565617-4E89-4D4A-8E2F-BB370FE785F8}" type="presOf" srcId="{F4C8B1E2-CDCC-4F3E-9A85-3A6FF43663E0}" destId="{8EE85B48-7316-4632-9DC9-4AEF21AE390F}" srcOrd="0" destOrd="0" presId="urn:microsoft.com/office/officeart/2008/layout/VerticalCurvedList"/>
    <dgm:cxn modelId="{AA05206B-904E-4D0E-B445-6182D3EC3000}" type="presOf" srcId="{CF7DEAE4-B36D-4950-84A2-831419236F0E}" destId="{8C1ABECB-EC9F-4FAC-8A78-026BC03C523A}" srcOrd="0" destOrd="0" presId="urn:microsoft.com/office/officeart/2008/layout/VerticalCurvedList"/>
    <dgm:cxn modelId="{D7AA338F-B924-4D63-8EEC-8E7B8EFFEC3B}" srcId="{F4C8B1E2-CDCC-4F3E-9A85-3A6FF43663E0}" destId="{F4E953BE-2666-43F5-ADC2-3418888F576A}" srcOrd="1" destOrd="0" parTransId="{950D58B1-6749-4AC2-BB8A-55495DF185BD}" sibTransId="{D8F277B3-0ED4-47F6-81DC-78B0F6092980}"/>
    <dgm:cxn modelId="{83C402A2-0B9D-4CA6-9013-DA4871DAF9F5}" type="presOf" srcId="{AFCDB7C4-7527-4DC0-9219-68C7FC5C5EA8}" destId="{81BE9E4F-E483-42C8-A154-6FD2207FB1FB}" srcOrd="0" destOrd="0" presId="urn:microsoft.com/office/officeart/2008/layout/VerticalCurvedList"/>
    <dgm:cxn modelId="{081C2EC2-7786-47CA-97F4-7D8CB564E5DD}" type="presOf" srcId="{EF5193F7-2502-4BCE-BF99-55788C24F128}" destId="{DB83DD9A-4EC1-44B5-8A9D-72542D7895FD}" srcOrd="0" destOrd="0" presId="urn:microsoft.com/office/officeart/2008/layout/VerticalCurvedList"/>
    <dgm:cxn modelId="{68D549DF-8979-4255-BCE2-767DC9F876E7}" type="presOf" srcId="{F4E953BE-2666-43F5-ADC2-3418888F576A}" destId="{D865BB14-D9A1-44A3-A249-004041816190}" srcOrd="0" destOrd="0" presId="urn:microsoft.com/office/officeart/2008/layout/VerticalCurvedList"/>
    <dgm:cxn modelId="{FA6913FA-2961-452D-9050-104447234F10}" srcId="{F4C8B1E2-CDCC-4F3E-9A85-3A6FF43663E0}" destId="{EF5193F7-2502-4BCE-BF99-55788C24F128}" srcOrd="0" destOrd="0" parTransId="{B8357016-D99A-4B20-B543-032644DCB2D8}" sibTransId="{CF7DEAE4-B36D-4950-84A2-831419236F0E}"/>
    <dgm:cxn modelId="{80B8C9FE-9E32-4657-B365-315AB6F3E573}" srcId="{F4C8B1E2-CDCC-4F3E-9A85-3A6FF43663E0}" destId="{AFCDB7C4-7527-4DC0-9219-68C7FC5C5EA8}" srcOrd="2" destOrd="0" parTransId="{3DB32E05-0D5D-42AE-8B41-B5E91566AA78}" sibTransId="{FE0AA615-9B34-42E7-AD57-E651E5FF1195}"/>
    <dgm:cxn modelId="{9D1752F3-26CB-4357-AA0A-DD94B54FB742}" type="presParOf" srcId="{8EE85B48-7316-4632-9DC9-4AEF21AE390F}" destId="{89FFD566-B02E-49E8-80D3-24D9F9B1919B}" srcOrd="0" destOrd="0" presId="urn:microsoft.com/office/officeart/2008/layout/VerticalCurvedList"/>
    <dgm:cxn modelId="{D5932758-53A8-4A92-BC55-E347CC2A31D0}" type="presParOf" srcId="{89FFD566-B02E-49E8-80D3-24D9F9B1919B}" destId="{7FEACCD9-F006-4D6E-BAEC-EF2982DBC222}" srcOrd="0" destOrd="0" presId="urn:microsoft.com/office/officeart/2008/layout/VerticalCurvedList"/>
    <dgm:cxn modelId="{9F2301D6-12EC-47FF-9EEA-BBF0BD934170}" type="presParOf" srcId="{7FEACCD9-F006-4D6E-BAEC-EF2982DBC222}" destId="{69504DF7-027F-4BC3-8DE3-E44F6E2EEADC}" srcOrd="0" destOrd="0" presId="urn:microsoft.com/office/officeart/2008/layout/VerticalCurvedList"/>
    <dgm:cxn modelId="{AD1998DA-B4DF-4EF0-A8D9-2713A6C9E3DA}" type="presParOf" srcId="{7FEACCD9-F006-4D6E-BAEC-EF2982DBC222}" destId="{8C1ABECB-EC9F-4FAC-8A78-026BC03C523A}" srcOrd="1" destOrd="0" presId="urn:microsoft.com/office/officeart/2008/layout/VerticalCurvedList"/>
    <dgm:cxn modelId="{5B0FB376-7A35-48C0-B5CF-F71D608B12E1}" type="presParOf" srcId="{7FEACCD9-F006-4D6E-BAEC-EF2982DBC222}" destId="{7A58EC5F-F9F5-48EA-AD55-893CDE8B36E1}" srcOrd="2" destOrd="0" presId="urn:microsoft.com/office/officeart/2008/layout/VerticalCurvedList"/>
    <dgm:cxn modelId="{99F46FBC-3723-4D29-A00D-862C18674DF2}" type="presParOf" srcId="{7FEACCD9-F006-4D6E-BAEC-EF2982DBC222}" destId="{9C7073A4-E869-438F-BF9B-2EB87B2FE707}" srcOrd="3" destOrd="0" presId="urn:microsoft.com/office/officeart/2008/layout/VerticalCurvedList"/>
    <dgm:cxn modelId="{63F55A3C-C5C6-4E50-A437-129C7C2B56A9}" type="presParOf" srcId="{89FFD566-B02E-49E8-80D3-24D9F9B1919B}" destId="{DB83DD9A-4EC1-44B5-8A9D-72542D7895FD}" srcOrd="1" destOrd="0" presId="urn:microsoft.com/office/officeart/2008/layout/VerticalCurvedList"/>
    <dgm:cxn modelId="{C81F34A3-09F8-499B-B733-C7A863EC5D6F}" type="presParOf" srcId="{89FFD566-B02E-49E8-80D3-24D9F9B1919B}" destId="{EBACAA4D-6910-4FCC-8A06-5031BD58A1DA}" srcOrd="2" destOrd="0" presId="urn:microsoft.com/office/officeart/2008/layout/VerticalCurvedList"/>
    <dgm:cxn modelId="{AE789F60-4BDF-4853-A934-458B6319D195}" type="presParOf" srcId="{EBACAA4D-6910-4FCC-8A06-5031BD58A1DA}" destId="{C957EB7A-185D-4E4D-8BF5-74E67E368468}" srcOrd="0" destOrd="0" presId="urn:microsoft.com/office/officeart/2008/layout/VerticalCurvedList"/>
    <dgm:cxn modelId="{1315CE57-960E-48EF-9B07-EC83FDEF09E4}" type="presParOf" srcId="{89FFD566-B02E-49E8-80D3-24D9F9B1919B}" destId="{D865BB14-D9A1-44A3-A249-004041816190}" srcOrd="3" destOrd="0" presId="urn:microsoft.com/office/officeart/2008/layout/VerticalCurvedList"/>
    <dgm:cxn modelId="{0EB47820-0A6C-4BAD-99F9-3A942D31B830}" type="presParOf" srcId="{89FFD566-B02E-49E8-80D3-24D9F9B1919B}" destId="{94A4037F-AFDF-46FD-B6B5-B2681325B12A}" srcOrd="4" destOrd="0" presId="urn:microsoft.com/office/officeart/2008/layout/VerticalCurvedList"/>
    <dgm:cxn modelId="{D92D4E64-8085-4F1B-B79B-204C6951BA91}" type="presParOf" srcId="{94A4037F-AFDF-46FD-B6B5-B2681325B12A}" destId="{9F2D3AA9-65D0-48E0-8171-4F17D3982FD7}" srcOrd="0" destOrd="0" presId="urn:microsoft.com/office/officeart/2008/layout/VerticalCurvedList"/>
    <dgm:cxn modelId="{4131A4D9-2248-407A-BCD0-D635312D383A}" type="presParOf" srcId="{89FFD566-B02E-49E8-80D3-24D9F9B1919B}" destId="{81BE9E4F-E483-42C8-A154-6FD2207FB1FB}" srcOrd="5" destOrd="0" presId="urn:microsoft.com/office/officeart/2008/layout/VerticalCurvedList"/>
    <dgm:cxn modelId="{92F215CB-C4B7-4E08-B63C-392F66A2BB09}" type="presParOf" srcId="{89FFD566-B02E-49E8-80D3-24D9F9B1919B}" destId="{3B194BB9-16D1-4E1F-A8DC-5C6CCC2C0A72}" srcOrd="6" destOrd="0" presId="urn:microsoft.com/office/officeart/2008/layout/VerticalCurvedList"/>
    <dgm:cxn modelId="{C0E929DA-59BC-4A4A-BD5E-A1D854846667}" type="presParOf" srcId="{3B194BB9-16D1-4E1F-A8DC-5C6CCC2C0A72}" destId="{B40AC841-2800-4932-9C53-07D85CC7BCE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1.xml><?xml version="1.0" encoding="utf-8"?>
<dgm:dataModel xmlns:dgm="http://schemas.openxmlformats.org/drawingml/2006/diagram" xmlns:a="http://schemas.openxmlformats.org/drawingml/2006/main">
  <dgm:ptLst>
    <dgm:pt modelId="{889E5A35-74EC-414A-976F-8E39E656C3EC}" type="doc">
      <dgm:prSet loTypeId="urn:microsoft.com/office/officeart/2005/8/layout/hProcess9" loCatId="process" qsTypeId="urn:microsoft.com/office/officeart/2005/8/quickstyle/simple1" qsCatId="simple" csTypeId="urn:microsoft.com/office/officeart/2005/8/colors/accent1_2" csCatId="accent1" phldr="1"/>
      <dgm:spPr/>
    </dgm:pt>
    <dgm:pt modelId="{B46B788F-4DDD-439A-9C60-1A54609F7033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CC45DBE-8CAD-4A9E-90FD-4EC1B74E86B7}" type="parTrans" cxnId="{70E54073-744D-48B6-92B7-3DBACDBE942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B55B247-4FD1-4A11-981E-5AB022A4D846}" type="sibTrans" cxnId="{70E54073-744D-48B6-92B7-3DBACDBE942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9BEE589-CA47-486C-9D82-A0C1D08AC6DA}">
      <dgm:prSet phldrT="[Текст]"/>
      <dgm:spPr/>
      <dgm:t>
        <a:bodyPr/>
        <a:lstStyle/>
        <a:p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PLC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995B064-A6D0-4376-B6E8-AF2568350D1F}" type="parTrans" cxnId="{A65B37D6-F11C-4208-A5BD-63D4C614EA3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79F3C0E-4614-4725-AC2E-CC7210EBDD1C}" type="sibTrans" cxnId="{A65B37D6-F11C-4208-A5BD-63D4C614EA3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7C6369-BC1D-4214-A39F-316730023E27}">
      <dgm:prSet phldrT="[Текст]"/>
      <dgm:spPr/>
      <dgm:t>
        <a:bodyPr/>
        <a:lstStyle/>
        <a:p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</a:t>
          </a:r>
          <a:r>
            <a:rPr lang="en-US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D7EEBF2-7E2F-45F2-855B-39CA6ECC0254}" type="parTrans" cxnId="{F7B7D62C-2E5C-4E0D-876E-E5D00DD478D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DEB860-E6B0-477B-B6C0-DCDC3CF8EEA0}" type="sibTrans" cxnId="{F7B7D62C-2E5C-4E0D-876E-E5D00DD478D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5B22F7B-74F4-4CF9-AD36-D7E450C7F24E}">
      <dgm:prSet phldrT="[Текст]"/>
      <dgm:spPr/>
      <dgm:t>
        <a:bodyPr/>
        <a:lstStyle/>
        <a:p>
          <a:r>
            <a:rPr lang="en-US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Hisobot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C28167A-AC51-4D8A-BEA7-728494A8190A}" type="parTrans" cxnId="{26AC6AD2-DF2C-4B01-9F60-8EFC4EB5E59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87DCA8-5139-4312-9067-AB089DFFD7B1}" type="sibTrans" cxnId="{26AC6AD2-DF2C-4B01-9F60-8EFC4EB5E59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EC243D8-58FE-49C8-91A6-3FDBF56721C7}" type="pres">
      <dgm:prSet presAssocID="{889E5A35-74EC-414A-976F-8E39E656C3EC}" presName="CompostProcess" presStyleCnt="0">
        <dgm:presLayoutVars>
          <dgm:dir/>
          <dgm:resizeHandles val="exact"/>
        </dgm:presLayoutVars>
      </dgm:prSet>
      <dgm:spPr/>
    </dgm:pt>
    <dgm:pt modelId="{44BD0B89-BC5D-400B-8E6A-ECDF4277C253}" type="pres">
      <dgm:prSet presAssocID="{889E5A35-74EC-414A-976F-8E39E656C3EC}" presName="arrow" presStyleLbl="bgShp" presStyleIdx="0" presStyleCnt="1" custLinFactNeighborX="715" custLinFactNeighborY="-3435"/>
      <dgm:spPr/>
    </dgm:pt>
    <dgm:pt modelId="{508956DD-3AAA-470B-8622-26673BCA145F}" type="pres">
      <dgm:prSet presAssocID="{889E5A35-74EC-414A-976F-8E39E656C3EC}" presName="linearProcess" presStyleCnt="0"/>
      <dgm:spPr/>
    </dgm:pt>
    <dgm:pt modelId="{36B34E02-5ABE-45F6-AED4-8BB325A93B94}" type="pres">
      <dgm:prSet presAssocID="{B46B788F-4DDD-439A-9C60-1A54609F7033}" presName="textNode" presStyleLbl="node1" presStyleIdx="0" presStyleCnt="4">
        <dgm:presLayoutVars>
          <dgm:bulletEnabled val="1"/>
        </dgm:presLayoutVars>
      </dgm:prSet>
      <dgm:spPr/>
    </dgm:pt>
    <dgm:pt modelId="{742C0AC1-16C8-439B-A12A-C9730362943F}" type="pres">
      <dgm:prSet presAssocID="{CB55B247-4FD1-4A11-981E-5AB022A4D846}" presName="sibTrans" presStyleCnt="0"/>
      <dgm:spPr/>
    </dgm:pt>
    <dgm:pt modelId="{1C97461B-D11E-4806-ABCD-AF6EF4E70506}" type="pres">
      <dgm:prSet presAssocID="{A9BEE589-CA47-486C-9D82-A0C1D08AC6DA}" presName="textNode" presStyleLbl="node1" presStyleIdx="1" presStyleCnt="4">
        <dgm:presLayoutVars>
          <dgm:bulletEnabled val="1"/>
        </dgm:presLayoutVars>
      </dgm:prSet>
      <dgm:spPr/>
    </dgm:pt>
    <dgm:pt modelId="{3A76C843-B9A0-4725-BBCA-12967CA1E9D9}" type="pres">
      <dgm:prSet presAssocID="{D79F3C0E-4614-4725-AC2E-CC7210EBDD1C}" presName="sibTrans" presStyleCnt="0"/>
      <dgm:spPr/>
    </dgm:pt>
    <dgm:pt modelId="{A4E3B03D-CB3E-4BA2-BCA6-63636DA53204}" type="pres">
      <dgm:prSet presAssocID="{7A7C6369-BC1D-4214-A39F-316730023E27}" presName="textNode" presStyleLbl="node1" presStyleIdx="2" presStyleCnt="4">
        <dgm:presLayoutVars>
          <dgm:bulletEnabled val="1"/>
        </dgm:presLayoutVars>
      </dgm:prSet>
      <dgm:spPr/>
    </dgm:pt>
    <dgm:pt modelId="{76FD69DE-574F-431C-BE9B-0E6427859F2C}" type="pres">
      <dgm:prSet presAssocID="{4CDEB860-E6B0-477B-B6C0-DCDC3CF8EEA0}" presName="sibTrans" presStyleCnt="0"/>
      <dgm:spPr/>
    </dgm:pt>
    <dgm:pt modelId="{CDE78FA9-1A35-4453-8854-F8BF5C7BECEE}" type="pres">
      <dgm:prSet presAssocID="{C5B22F7B-74F4-4CF9-AD36-D7E450C7F24E}" presName="textNode" presStyleLbl="node1" presStyleIdx="3" presStyleCnt="4">
        <dgm:presLayoutVars>
          <dgm:bulletEnabled val="1"/>
        </dgm:presLayoutVars>
      </dgm:prSet>
      <dgm:spPr/>
    </dgm:pt>
  </dgm:ptLst>
  <dgm:cxnLst>
    <dgm:cxn modelId="{F61D6C09-30C0-4F09-8B16-D6A3782D3B39}" type="presOf" srcId="{7A7C6369-BC1D-4214-A39F-316730023E27}" destId="{A4E3B03D-CB3E-4BA2-BCA6-63636DA53204}" srcOrd="0" destOrd="0" presId="urn:microsoft.com/office/officeart/2005/8/layout/hProcess9"/>
    <dgm:cxn modelId="{0BA27B0D-4448-4DBC-BCDF-9C398140286E}" type="presOf" srcId="{889E5A35-74EC-414A-976F-8E39E656C3EC}" destId="{4EC243D8-58FE-49C8-91A6-3FDBF56721C7}" srcOrd="0" destOrd="0" presId="urn:microsoft.com/office/officeart/2005/8/layout/hProcess9"/>
    <dgm:cxn modelId="{CFD90418-800C-4A2D-9C0E-D2C16C3861C1}" type="presOf" srcId="{B46B788F-4DDD-439A-9C60-1A54609F7033}" destId="{36B34E02-5ABE-45F6-AED4-8BB325A93B94}" srcOrd="0" destOrd="0" presId="urn:microsoft.com/office/officeart/2005/8/layout/hProcess9"/>
    <dgm:cxn modelId="{F7B7D62C-2E5C-4E0D-876E-E5D00DD478DC}" srcId="{889E5A35-74EC-414A-976F-8E39E656C3EC}" destId="{7A7C6369-BC1D-4214-A39F-316730023E27}" srcOrd="2" destOrd="0" parTransId="{1D7EEBF2-7E2F-45F2-855B-39CA6ECC0254}" sibTransId="{4CDEB860-E6B0-477B-B6C0-DCDC3CF8EEA0}"/>
    <dgm:cxn modelId="{70E54073-744D-48B6-92B7-3DBACDBE9426}" srcId="{889E5A35-74EC-414A-976F-8E39E656C3EC}" destId="{B46B788F-4DDD-439A-9C60-1A54609F7033}" srcOrd="0" destOrd="0" parTransId="{BCC45DBE-8CAD-4A9E-90FD-4EC1B74E86B7}" sibTransId="{CB55B247-4FD1-4A11-981E-5AB022A4D846}"/>
    <dgm:cxn modelId="{F234D380-78EE-4E33-86B3-2353B16955F3}" type="presOf" srcId="{A9BEE589-CA47-486C-9D82-A0C1D08AC6DA}" destId="{1C97461B-D11E-4806-ABCD-AF6EF4E70506}" srcOrd="0" destOrd="0" presId="urn:microsoft.com/office/officeart/2005/8/layout/hProcess9"/>
    <dgm:cxn modelId="{B8108D93-1A5F-48FE-B370-08A3A9C5F671}" type="presOf" srcId="{C5B22F7B-74F4-4CF9-AD36-D7E450C7F24E}" destId="{CDE78FA9-1A35-4453-8854-F8BF5C7BECEE}" srcOrd="0" destOrd="0" presId="urn:microsoft.com/office/officeart/2005/8/layout/hProcess9"/>
    <dgm:cxn modelId="{26AC6AD2-DF2C-4B01-9F60-8EFC4EB5E590}" srcId="{889E5A35-74EC-414A-976F-8E39E656C3EC}" destId="{C5B22F7B-74F4-4CF9-AD36-D7E450C7F24E}" srcOrd="3" destOrd="0" parTransId="{6C28167A-AC51-4D8A-BEA7-728494A8190A}" sibTransId="{5287DCA8-5139-4312-9067-AB089DFFD7B1}"/>
    <dgm:cxn modelId="{A65B37D6-F11C-4208-A5BD-63D4C614EA3D}" srcId="{889E5A35-74EC-414A-976F-8E39E656C3EC}" destId="{A9BEE589-CA47-486C-9D82-A0C1D08AC6DA}" srcOrd="1" destOrd="0" parTransId="{E995B064-A6D0-4376-B6E8-AF2568350D1F}" sibTransId="{D79F3C0E-4614-4725-AC2E-CC7210EBDD1C}"/>
    <dgm:cxn modelId="{D9946879-3C07-4E53-8945-385116E2347A}" type="presParOf" srcId="{4EC243D8-58FE-49C8-91A6-3FDBF56721C7}" destId="{44BD0B89-BC5D-400B-8E6A-ECDF4277C253}" srcOrd="0" destOrd="0" presId="urn:microsoft.com/office/officeart/2005/8/layout/hProcess9"/>
    <dgm:cxn modelId="{0438117A-7CD9-4315-A8DC-00496B9FDC08}" type="presParOf" srcId="{4EC243D8-58FE-49C8-91A6-3FDBF56721C7}" destId="{508956DD-3AAA-470B-8622-26673BCA145F}" srcOrd="1" destOrd="0" presId="urn:microsoft.com/office/officeart/2005/8/layout/hProcess9"/>
    <dgm:cxn modelId="{2A6F8ED9-CEF0-4566-9A41-C1721636FFB1}" type="presParOf" srcId="{508956DD-3AAA-470B-8622-26673BCA145F}" destId="{36B34E02-5ABE-45F6-AED4-8BB325A93B94}" srcOrd="0" destOrd="0" presId="urn:microsoft.com/office/officeart/2005/8/layout/hProcess9"/>
    <dgm:cxn modelId="{069A2588-A381-45CB-8D59-152689C29A4E}" type="presParOf" srcId="{508956DD-3AAA-470B-8622-26673BCA145F}" destId="{742C0AC1-16C8-439B-A12A-C9730362943F}" srcOrd="1" destOrd="0" presId="urn:microsoft.com/office/officeart/2005/8/layout/hProcess9"/>
    <dgm:cxn modelId="{A9537F65-C898-4F05-AD65-9AE518CD1687}" type="presParOf" srcId="{508956DD-3AAA-470B-8622-26673BCA145F}" destId="{1C97461B-D11E-4806-ABCD-AF6EF4E70506}" srcOrd="2" destOrd="0" presId="urn:microsoft.com/office/officeart/2005/8/layout/hProcess9"/>
    <dgm:cxn modelId="{FA7001B5-CAD0-46DE-AD56-1F775C5FC90F}" type="presParOf" srcId="{508956DD-3AAA-470B-8622-26673BCA145F}" destId="{3A76C843-B9A0-4725-BBCA-12967CA1E9D9}" srcOrd="3" destOrd="0" presId="urn:microsoft.com/office/officeart/2005/8/layout/hProcess9"/>
    <dgm:cxn modelId="{60B387BA-1EAE-4D77-A822-2083052317B6}" type="presParOf" srcId="{508956DD-3AAA-470B-8622-26673BCA145F}" destId="{A4E3B03D-CB3E-4BA2-BCA6-63636DA53204}" srcOrd="4" destOrd="0" presId="urn:microsoft.com/office/officeart/2005/8/layout/hProcess9"/>
    <dgm:cxn modelId="{E35D9791-03BF-41CC-8152-2C30EB82A509}" type="presParOf" srcId="{508956DD-3AAA-470B-8622-26673BCA145F}" destId="{76FD69DE-574F-431C-BE9B-0E6427859F2C}" srcOrd="5" destOrd="0" presId="urn:microsoft.com/office/officeart/2005/8/layout/hProcess9"/>
    <dgm:cxn modelId="{729F06C2-B59C-4461-856B-34EF748C4B08}" type="presParOf" srcId="{508956DD-3AAA-470B-8622-26673BCA145F}" destId="{CDE78FA9-1A35-4453-8854-F8BF5C7BECEE}" srcOrd="6" destOrd="0" presId="urn:microsoft.com/office/officeart/2005/8/layout/hProcess9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2.xml><?xml version="1.0" encoding="utf-8"?>
<dgm:dataModel xmlns:dgm="http://schemas.openxmlformats.org/drawingml/2006/diagram" xmlns:a="http://schemas.openxmlformats.org/drawingml/2006/main">
  <dgm:ptLst>
    <dgm:pt modelId="{BB17EBDF-2C15-42CB-9B30-9FCAFA234EC6}" type="doc">
      <dgm:prSet loTypeId="urn:microsoft.com/office/officeart/2005/8/layout/vProcess5" loCatId="process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97DAD83-7F05-4571-AB4E-57B62C4AA979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Yetkazib beruvchi yoki ishlab chiqaruvchi qoniqarli mahsulotni (mijozning talablariga muvofiq) qanday ta'minlashini ko'rsatishi kerak bo'lgan yozma sifat nazorati va ishonchlilik dasturi rejalari.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BFA3B47-9C1B-4756-A6E4-99C2BB143381}" type="parTrans" cxnId="{EFD0C8E3-E2A2-4F11-A2E8-9D024A22E4E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1D5B2C8-17F6-4795-BFCD-02DA20F7039B}" type="sibTrans" cxnId="{EFD0C8E3-E2A2-4F11-A2E8-9D024A22E4E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4FF619-ABBB-4013-9E4A-2324A49BCF71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 muayyan ishini qamrab oluvchi sifat nazorati yozuvlari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4C7691A-218D-435B-9517-ACA62C359B2D}" type="parTrans" cxnId="{B3B0687F-B14B-403D-A290-2340B513EDD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AE98579-DE19-43D6-B899-B40DAC11AA23}" type="sibTrans" cxnId="{B3B0687F-B14B-403D-A290-2340B513EDD4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E78C6EB-A4B9-4D99-B6C3-0B6A5CB54DD7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Yakuniy mahsulotni lot yoki partiya bo'yicha tekshirish hisobotlari, lot raqami yoki identifikatsiyasi, tekshirilgan raqam, topilgan (va olib tashlangan) nuqsonlar yoki nomuvofiq birliklar soni ko'rsatilgan.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164C3C-AB5C-4900-B598-D4610625D432}" type="parTrans" cxnId="{9FDA1EEC-6C65-428A-8F57-F7F4BDB1476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534C27F-3369-4EE0-A652-04C81EEA8303}" type="sibTrans" cxnId="{9FDA1EEC-6C65-428A-8F57-F7F4BDB1476A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B0605F5-6AFA-44C3-AA52-9ACD289E29A7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tartibi, atrof-muhit sharoitlari, qo'llaniladigan stresslar, sinov uskunasining turi, sinov muddati, sinovdan o'tganlar soni, muvaffaqiyatsiz bo'lganlar soni va nosozlik sabablarini ko'rsatadigan ishonchlilik sinovlari hujjatlari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306529A-945B-4C14-91E0-8901AF2154FC}" type="parTrans" cxnId="{82ECCA79-0654-4523-8A4B-9EE4ECBF7A1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578685-E45F-4625-8958-7BC703A5A1DA}" type="sibTrans" cxnId="{82ECCA79-0654-4523-8A4B-9EE4ECBF7A1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AC968D4-43A7-4FEF-89D1-362ACCEDCD13}" type="pres">
      <dgm:prSet presAssocID="{BB17EBDF-2C15-42CB-9B30-9FCAFA234EC6}" presName="outerComposite" presStyleCnt="0">
        <dgm:presLayoutVars>
          <dgm:chMax val="5"/>
          <dgm:dir/>
          <dgm:resizeHandles val="exact"/>
        </dgm:presLayoutVars>
      </dgm:prSet>
      <dgm:spPr/>
    </dgm:pt>
    <dgm:pt modelId="{1B9CF6F2-5017-4AAF-B59B-E996436A34A7}" type="pres">
      <dgm:prSet presAssocID="{BB17EBDF-2C15-42CB-9B30-9FCAFA234EC6}" presName="dummyMaxCanvas" presStyleCnt="0">
        <dgm:presLayoutVars/>
      </dgm:prSet>
      <dgm:spPr/>
    </dgm:pt>
    <dgm:pt modelId="{CC11EC68-DF31-4FEF-9826-4B06E7096080}" type="pres">
      <dgm:prSet presAssocID="{BB17EBDF-2C15-42CB-9B30-9FCAFA234EC6}" presName="FourNodes_1" presStyleLbl="node1" presStyleIdx="0" presStyleCnt="4">
        <dgm:presLayoutVars>
          <dgm:bulletEnabled val="1"/>
        </dgm:presLayoutVars>
      </dgm:prSet>
      <dgm:spPr/>
    </dgm:pt>
    <dgm:pt modelId="{E03D8A6E-4659-4556-B783-5224B892A7CC}" type="pres">
      <dgm:prSet presAssocID="{BB17EBDF-2C15-42CB-9B30-9FCAFA234EC6}" presName="FourNodes_2" presStyleLbl="node1" presStyleIdx="1" presStyleCnt="4">
        <dgm:presLayoutVars>
          <dgm:bulletEnabled val="1"/>
        </dgm:presLayoutVars>
      </dgm:prSet>
      <dgm:spPr/>
    </dgm:pt>
    <dgm:pt modelId="{93232672-DF4E-4967-9D1E-5F03B7FAF289}" type="pres">
      <dgm:prSet presAssocID="{BB17EBDF-2C15-42CB-9B30-9FCAFA234EC6}" presName="FourNodes_3" presStyleLbl="node1" presStyleIdx="2" presStyleCnt="4">
        <dgm:presLayoutVars>
          <dgm:bulletEnabled val="1"/>
        </dgm:presLayoutVars>
      </dgm:prSet>
      <dgm:spPr/>
    </dgm:pt>
    <dgm:pt modelId="{95A4AA6D-89C8-4929-9766-F256B2DDA6CB}" type="pres">
      <dgm:prSet presAssocID="{BB17EBDF-2C15-42CB-9B30-9FCAFA234EC6}" presName="FourNodes_4" presStyleLbl="node1" presStyleIdx="3" presStyleCnt="4">
        <dgm:presLayoutVars>
          <dgm:bulletEnabled val="1"/>
        </dgm:presLayoutVars>
      </dgm:prSet>
      <dgm:spPr/>
    </dgm:pt>
    <dgm:pt modelId="{6BBE9047-A79A-4857-B734-6A3ADEA7BCE3}" type="pres">
      <dgm:prSet presAssocID="{BB17EBDF-2C15-42CB-9B30-9FCAFA234EC6}" presName="FourConn_1-2" presStyleLbl="fgAccFollowNode1" presStyleIdx="0" presStyleCnt="3">
        <dgm:presLayoutVars>
          <dgm:bulletEnabled val="1"/>
        </dgm:presLayoutVars>
      </dgm:prSet>
      <dgm:spPr/>
    </dgm:pt>
    <dgm:pt modelId="{0A9F38D2-8F20-44C0-AF2D-2F1800F3F436}" type="pres">
      <dgm:prSet presAssocID="{BB17EBDF-2C15-42CB-9B30-9FCAFA234EC6}" presName="FourConn_2-3" presStyleLbl="fgAccFollowNode1" presStyleIdx="1" presStyleCnt="3">
        <dgm:presLayoutVars>
          <dgm:bulletEnabled val="1"/>
        </dgm:presLayoutVars>
      </dgm:prSet>
      <dgm:spPr/>
    </dgm:pt>
    <dgm:pt modelId="{7B146C77-9038-469E-954A-72998B19B79E}" type="pres">
      <dgm:prSet presAssocID="{BB17EBDF-2C15-42CB-9B30-9FCAFA234EC6}" presName="FourConn_3-4" presStyleLbl="fgAccFollowNode1" presStyleIdx="2" presStyleCnt="3">
        <dgm:presLayoutVars>
          <dgm:bulletEnabled val="1"/>
        </dgm:presLayoutVars>
      </dgm:prSet>
      <dgm:spPr/>
    </dgm:pt>
    <dgm:pt modelId="{6096240B-0884-4984-B15D-96184E7AF041}" type="pres">
      <dgm:prSet presAssocID="{BB17EBDF-2C15-42CB-9B30-9FCAFA234EC6}" presName="FourNodes_1_text" presStyleLbl="node1" presStyleIdx="3" presStyleCnt="4">
        <dgm:presLayoutVars>
          <dgm:bulletEnabled val="1"/>
        </dgm:presLayoutVars>
      </dgm:prSet>
      <dgm:spPr/>
    </dgm:pt>
    <dgm:pt modelId="{144C35FD-A2D9-4326-AF40-1E7F884FF2AE}" type="pres">
      <dgm:prSet presAssocID="{BB17EBDF-2C15-42CB-9B30-9FCAFA234EC6}" presName="FourNodes_2_text" presStyleLbl="node1" presStyleIdx="3" presStyleCnt="4">
        <dgm:presLayoutVars>
          <dgm:bulletEnabled val="1"/>
        </dgm:presLayoutVars>
      </dgm:prSet>
      <dgm:spPr/>
    </dgm:pt>
    <dgm:pt modelId="{4108AA70-D37C-4B99-953E-E0497B271D42}" type="pres">
      <dgm:prSet presAssocID="{BB17EBDF-2C15-42CB-9B30-9FCAFA234EC6}" presName="FourNodes_3_text" presStyleLbl="node1" presStyleIdx="3" presStyleCnt="4">
        <dgm:presLayoutVars>
          <dgm:bulletEnabled val="1"/>
        </dgm:presLayoutVars>
      </dgm:prSet>
      <dgm:spPr/>
    </dgm:pt>
    <dgm:pt modelId="{E4E97014-066E-4341-9608-B25C24AD67F6}" type="pres">
      <dgm:prSet presAssocID="{BB17EBDF-2C15-42CB-9B30-9FCAFA234EC6}" presName="FourNodes_4_text" presStyleLbl="node1" presStyleIdx="3" presStyleCnt="4">
        <dgm:presLayoutVars>
          <dgm:bulletEnabled val="1"/>
        </dgm:presLayoutVars>
      </dgm:prSet>
      <dgm:spPr/>
    </dgm:pt>
  </dgm:ptLst>
  <dgm:cxnLst>
    <dgm:cxn modelId="{27AE982D-D06B-40E9-8A81-661724B3B843}" type="presOf" srcId="{11D5B2C8-17F6-4795-BFCD-02DA20F7039B}" destId="{6BBE9047-A79A-4857-B734-6A3ADEA7BCE3}" srcOrd="0" destOrd="0" presId="urn:microsoft.com/office/officeart/2005/8/layout/vProcess5"/>
    <dgm:cxn modelId="{AF8E1D3D-59E5-4D80-BB5B-02CA8B90D7C5}" type="presOf" srcId="{E534C27F-3369-4EE0-A652-04C81EEA8303}" destId="{7B146C77-9038-469E-954A-72998B19B79E}" srcOrd="0" destOrd="0" presId="urn:microsoft.com/office/officeart/2005/8/layout/vProcess5"/>
    <dgm:cxn modelId="{E778A073-140D-447A-BB71-669131B69665}" type="presOf" srcId="{FA4FF619-ABBB-4013-9E4A-2324A49BCF71}" destId="{E03D8A6E-4659-4556-B783-5224B892A7CC}" srcOrd="0" destOrd="0" presId="urn:microsoft.com/office/officeart/2005/8/layout/vProcess5"/>
    <dgm:cxn modelId="{0BA04F54-E10F-4607-ADCC-EB8E741396AF}" type="presOf" srcId="{7AE98579-DE19-43D6-B899-B40DAC11AA23}" destId="{0A9F38D2-8F20-44C0-AF2D-2F1800F3F436}" srcOrd="0" destOrd="0" presId="urn:microsoft.com/office/officeart/2005/8/layout/vProcess5"/>
    <dgm:cxn modelId="{D829AA55-0177-4CF2-8AD3-08DFC7061ABC}" type="presOf" srcId="{0B0605F5-6AFA-44C3-AA52-9ACD289E29A7}" destId="{95A4AA6D-89C8-4929-9766-F256B2DDA6CB}" srcOrd="0" destOrd="0" presId="urn:microsoft.com/office/officeart/2005/8/layout/vProcess5"/>
    <dgm:cxn modelId="{82ECCA79-0654-4523-8A4B-9EE4ECBF7A16}" srcId="{BB17EBDF-2C15-42CB-9B30-9FCAFA234EC6}" destId="{0B0605F5-6AFA-44C3-AA52-9ACD289E29A7}" srcOrd="3" destOrd="0" parTransId="{5306529A-945B-4C14-91E0-8901AF2154FC}" sibTransId="{40578685-E45F-4625-8958-7BC703A5A1DA}"/>
    <dgm:cxn modelId="{614D357B-ED0C-4A56-80F6-4F6D633D104A}" type="presOf" srcId="{0B0605F5-6AFA-44C3-AA52-9ACD289E29A7}" destId="{E4E97014-066E-4341-9608-B25C24AD67F6}" srcOrd="1" destOrd="0" presId="urn:microsoft.com/office/officeart/2005/8/layout/vProcess5"/>
    <dgm:cxn modelId="{B3B0687F-B14B-403D-A290-2340B513EDD4}" srcId="{BB17EBDF-2C15-42CB-9B30-9FCAFA234EC6}" destId="{FA4FF619-ABBB-4013-9E4A-2324A49BCF71}" srcOrd="1" destOrd="0" parTransId="{14C7691A-218D-435B-9517-ACA62C359B2D}" sibTransId="{7AE98579-DE19-43D6-B899-B40DAC11AA23}"/>
    <dgm:cxn modelId="{0C6E6093-AA2F-4A3B-80C1-634B501B8D6B}" type="presOf" srcId="{BB17EBDF-2C15-42CB-9B30-9FCAFA234EC6}" destId="{5AC968D4-43A7-4FEF-89D1-362ACCEDCD13}" srcOrd="0" destOrd="0" presId="urn:microsoft.com/office/officeart/2005/8/layout/vProcess5"/>
    <dgm:cxn modelId="{E07929C7-6505-44E1-9C0F-176545EDB4C9}" type="presOf" srcId="{F97DAD83-7F05-4571-AB4E-57B62C4AA979}" destId="{CC11EC68-DF31-4FEF-9826-4B06E7096080}" srcOrd="0" destOrd="0" presId="urn:microsoft.com/office/officeart/2005/8/layout/vProcess5"/>
    <dgm:cxn modelId="{FA845DDD-E235-4C33-9190-90CB34A09782}" type="presOf" srcId="{FE78C6EB-A4B9-4D99-B6C3-0B6A5CB54DD7}" destId="{4108AA70-D37C-4B99-953E-E0497B271D42}" srcOrd="1" destOrd="0" presId="urn:microsoft.com/office/officeart/2005/8/layout/vProcess5"/>
    <dgm:cxn modelId="{EFD0C8E3-E2A2-4F11-A2E8-9D024A22E4E5}" srcId="{BB17EBDF-2C15-42CB-9B30-9FCAFA234EC6}" destId="{F97DAD83-7F05-4571-AB4E-57B62C4AA979}" srcOrd="0" destOrd="0" parTransId="{6BFA3B47-9C1B-4756-A6E4-99C2BB143381}" sibTransId="{11D5B2C8-17F6-4795-BFCD-02DA20F7039B}"/>
    <dgm:cxn modelId="{9FDA1EEC-6C65-428A-8F57-F7F4BDB1476A}" srcId="{BB17EBDF-2C15-42CB-9B30-9FCAFA234EC6}" destId="{FE78C6EB-A4B9-4D99-B6C3-0B6A5CB54DD7}" srcOrd="2" destOrd="0" parTransId="{21164C3C-AB5C-4900-B598-D4610625D432}" sibTransId="{E534C27F-3369-4EE0-A652-04C81EEA8303}"/>
    <dgm:cxn modelId="{5AF28FF1-0BDA-4603-8804-02023CB11229}" type="presOf" srcId="{F97DAD83-7F05-4571-AB4E-57B62C4AA979}" destId="{6096240B-0884-4984-B15D-96184E7AF041}" srcOrd="1" destOrd="0" presId="urn:microsoft.com/office/officeart/2005/8/layout/vProcess5"/>
    <dgm:cxn modelId="{A1091CF4-6DCD-4C2D-9D8A-07567C8123F6}" type="presOf" srcId="{FA4FF619-ABBB-4013-9E4A-2324A49BCF71}" destId="{144C35FD-A2D9-4326-AF40-1E7F884FF2AE}" srcOrd="1" destOrd="0" presId="urn:microsoft.com/office/officeart/2005/8/layout/vProcess5"/>
    <dgm:cxn modelId="{7535A1F8-CEE1-47BF-A9DC-267D5D01DE0B}" type="presOf" srcId="{FE78C6EB-A4B9-4D99-B6C3-0B6A5CB54DD7}" destId="{93232672-DF4E-4967-9D1E-5F03B7FAF289}" srcOrd="0" destOrd="0" presId="urn:microsoft.com/office/officeart/2005/8/layout/vProcess5"/>
    <dgm:cxn modelId="{E81EED19-6B01-40A0-92E2-E26C99B2A4D3}" type="presParOf" srcId="{5AC968D4-43A7-4FEF-89D1-362ACCEDCD13}" destId="{1B9CF6F2-5017-4AAF-B59B-E996436A34A7}" srcOrd="0" destOrd="0" presId="urn:microsoft.com/office/officeart/2005/8/layout/vProcess5"/>
    <dgm:cxn modelId="{190BA87D-03E3-4094-9D53-CEA443B5CB59}" type="presParOf" srcId="{5AC968D4-43A7-4FEF-89D1-362ACCEDCD13}" destId="{CC11EC68-DF31-4FEF-9826-4B06E7096080}" srcOrd="1" destOrd="0" presId="urn:microsoft.com/office/officeart/2005/8/layout/vProcess5"/>
    <dgm:cxn modelId="{66207893-EA29-4A58-B7AF-23F975E37499}" type="presParOf" srcId="{5AC968D4-43A7-4FEF-89D1-362ACCEDCD13}" destId="{E03D8A6E-4659-4556-B783-5224B892A7CC}" srcOrd="2" destOrd="0" presId="urn:microsoft.com/office/officeart/2005/8/layout/vProcess5"/>
    <dgm:cxn modelId="{6FBCCCD1-3E6B-41E0-AE72-30593D5F1F0C}" type="presParOf" srcId="{5AC968D4-43A7-4FEF-89D1-362ACCEDCD13}" destId="{93232672-DF4E-4967-9D1E-5F03B7FAF289}" srcOrd="3" destOrd="0" presId="urn:microsoft.com/office/officeart/2005/8/layout/vProcess5"/>
    <dgm:cxn modelId="{D051E1C5-9535-46E1-921C-A50831F5ADA2}" type="presParOf" srcId="{5AC968D4-43A7-4FEF-89D1-362ACCEDCD13}" destId="{95A4AA6D-89C8-4929-9766-F256B2DDA6CB}" srcOrd="4" destOrd="0" presId="urn:microsoft.com/office/officeart/2005/8/layout/vProcess5"/>
    <dgm:cxn modelId="{57A9FBD5-7517-4492-8151-433A4EB18E60}" type="presParOf" srcId="{5AC968D4-43A7-4FEF-89D1-362ACCEDCD13}" destId="{6BBE9047-A79A-4857-B734-6A3ADEA7BCE3}" srcOrd="5" destOrd="0" presId="urn:microsoft.com/office/officeart/2005/8/layout/vProcess5"/>
    <dgm:cxn modelId="{DCE1BBFF-A6E6-411C-A95D-7BD583226D4E}" type="presParOf" srcId="{5AC968D4-43A7-4FEF-89D1-362ACCEDCD13}" destId="{0A9F38D2-8F20-44C0-AF2D-2F1800F3F436}" srcOrd="6" destOrd="0" presId="urn:microsoft.com/office/officeart/2005/8/layout/vProcess5"/>
    <dgm:cxn modelId="{FC3C837A-4E73-409A-92D4-51625284925E}" type="presParOf" srcId="{5AC968D4-43A7-4FEF-89D1-362ACCEDCD13}" destId="{7B146C77-9038-469E-954A-72998B19B79E}" srcOrd="7" destOrd="0" presId="urn:microsoft.com/office/officeart/2005/8/layout/vProcess5"/>
    <dgm:cxn modelId="{F8BDB4CA-0F5F-4F2E-8C73-657260079D45}" type="presParOf" srcId="{5AC968D4-43A7-4FEF-89D1-362ACCEDCD13}" destId="{6096240B-0884-4984-B15D-96184E7AF041}" srcOrd="8" destOrd="0" presId="urn:microsoft.com/office/officeart/2005/8/layout/vProcess5"/>
    <dgm:cxn modelId="{62F1ACA3-25CD-4D74-A8AE-51E47FD52E9F}" type="presParOf" srcId="{5AC968D4-43A7-4FEF-89D1-362ACCEDCD13}" destId="{144C35FD-A2D9-4326-AF40-1E7F884FF2AE}" srcOrd="9" destOrd="0" presId="urn:microsoft.com/office/officeart/2005/8/layout/vProcess5"/>
    <dgm:cxn modelId="{B18CB299-76E1-4955-876A-23495B78B1A2}" type="presParOf" srcId="{5AC968D4-43A7-4FEF-89D1-362ACCEDCD13}" destId="{4108AA70-D37C-4B99-953E-E0497B271D42}" srcOrd="10" destOrd="0" presId="urn:microsoft.com/office/officeart/2005/8/layout/vProcess5"/>
    <dgm:cxn modelId="{2594687A-D232-4BFE-BBF6-9C0A5764D152}" type="presParOf" srcId="{5AC968D4-43A7-4FEF-89D1-362ACCEDCD13}" destId="{E4E97014-066E-4341-9608-B25C24AD67F6}" srcOrd="11" destOrd="0" presId="urn:microsoft.com/office/officeart/2005/8/layout/vProcess5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3.xml><?xml version="1.0" encoding="utf-8"?>
<dgm:dataModel xmlns:dgm="http://schemas.openxmlformats.org/drawingml/2006/diagram" xmlns:a="http://schemas.openxmlformats.org/drawingml/2006/main">
  <dgm:ptLst>
    <dgm:pt modelId="{B4637221-734E-4656-8425-2D8292F63376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355B229-E5C2-4EC4-AE7C-EA3A36487349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Noto'g'ri qo'llaniladigan komponentlar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95C99E8-4D02-42C7-8618-FEA3773AEFE5}" type="parTrans" cxnId="{10B47376-F3BD-4CA9-968D-49CC21B78E9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D15D32-2CDD-4FA5-8821-C445C0BE9D70}" type="sibTrans" cxnId="{10B47376-F3BD-4CA9-968D-49CC21B78E9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B6118F-CE55-486E-927C-1118901DAE16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 stimulyatsiya bilan haddan tashqari kuchlanishli komponentlar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15E7A1E4-5666-42CE-B00B-395618606F74}" type="parTrans" cxnId="{A681AFE0-4E6D-4FC1-B27F-4C679891795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72999E-CA60-42FC-B08C-36E69FAD27A6}" type="sibTrans" cxnId="{A681AFE0-4E6D-4FC1-B27F-4C679891795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8C9F18-074F-4D72-9141-1053B5937973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 ishlab chiqarilgan qismlar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74D2F00-B23A-45CE-8747-A0B81E17F12A}" type="parTrans" cxnId="{76BF7164-CA16-49E5-8D66-CE30822E778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2AE6CED-422D-4514-93DC-3C04384E0EC7}" type="sibTrans" cxnId="{76BF7164-CA16-49E5-8D66-CE30822E7786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A3BE1F-74D9-4EAB-BBA2-110C646A10C2}">
      <dgm:prSet/>
      <dgm:spPr/>
      <dgm:t>
        <a:bodyPr/>
        <a:lstStyle/>
        <a:p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en-US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endParaRPr lang="ru-RU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F8D453-E37F-45D9-8CFE-B8E143CB8EC5}" type="parTrans" cxnId="{60B6DDDF-1714-4B30-88D6-970572C9179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F697517-B411-4DB5-808D-5153B517B73A}" type="sibTrans" cxnId="{60B6DDDF-1714-4B30-88D6-970572C91791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E668F47-A565-43D1-8A0A-171CE7A78A0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 etishmasligi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42A095-76A7-4311-9904-016B80DBD4C6}" type="parTrans" cxnId="{624E37F7-5A2E-404D-952A-41F3A163C5A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D24FDA6-11AA-4C8B-B9BA-FACFB942E4BA}" type="sibTrans" cxnId="{624E37F7-5A2E-404D-952A-41F3A163C5A3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1B18265-C8C1-4BC1-9FAF-7A66E5D5F0B1}" type="pres">
      <dgm:prSet presAssocID="{B4637221-734E-4656-8425-2D8292F63376}" presName="Name0" presStyleCnt="0">
        <dgm:presLayoutVars>
          <dgm:chMax val="7"/>
          <dgm:chPref val="7"/>
          <dgm:dir/>
        </dgm:presLayoutVars>
      </dgm:prSet>
      <dgm:spPr/>
    </dgm:pt>
    <dgm:pt modelId="{BEE9F9A2-EDF5-4888-8441-18DF0F647A55}" type="pres">
      <dgm:prSet presAssocID="{B4637221-734E-4656-8425-2D8292F63376}" presName="Name1" presStyleCnt="0"/>
      <dgm:spPr/>
    </dgm:pt>
    <dgm:pt modelId="{910C432C-3CDB-4F86-8BE6-F932AA73057C}" type="pres">
      <dgm:prSet presAssocID="{B4637221-734E-4656-8425-2D8292F63376}" presName="cycle" presStyleCnt="0"/>
      <dgm:spPr/>
    </dgm:pt>
    <dgm:pt modelId="{485BE9A0-A471-4103-86BC-2A601BF3D4E6}" type="pres">
      <dgm:prSet presAssocID="{B4637221-734E-4656-8425-2D8292F63376}" presName="srcNode" presStyleLbl="node1" presStyleIdx="0" presStyleCnt="5"/>
      <dgm:spPr/>
    </dgm:pt>
    <dgm:pt modelId="{2E1DA402-ABB8-41BD-BD20-190DE72C3358}" type="pres">
      <dgm:prSet presAssocID="{B4637221-734E-4656-8425-2D8292F63376}" presName="conn" presStyleLbl="parChTrans1D2" presStyleIdx="0" presStyleCnt="1"/>
      <dgm:spPr/>
    </dgm:pt>
    <dgm:pt modelId="{4C8C1FD2-BEC1-4189-B4EB-E14E3C38A080}" type="pres">
      <dgm:prSet presAssocID="{B4637221-734E-4656-8425-2D8292F63376}" presName="extraNode" presStyleLbl="node1" presStyleIdx="0" presStyleCnt="5"/>
      <dgm:spPr/>
    </dgm:pt>
    <dgm:pt modelId="{484A779C-D987-42AE-A018-11B173A6DE61}" type="pres">
      <dgm:prSet presAssocID="{B4637221-734E-4656-8425-2D8292F63376}" presName="dstNode" presStyleLbl="node1" presStyleIdx="0" presStyleCnt="5"/>
      <dgm:spPr/>
    </dgm:pt>
    <dgm:pt modelId="{CA3C7998-7557-4A7C-86B7-E5B0638FD7DF}" type="pres">
      <dgm:prSet presAssocID="{C355B229-E5C2-4EC4-AE7C-EA3A36487349}" presName="text_1" presStyleLbl="node1" presStyleIdx="0" presStyleCnt="5">
        <dgm:presLayoutVars>
          <dgm:bulletEnabled val="1"/>
        </dgm:presLayoutVars>
      </dgm:prSet>
      <dgm:spPr/>
    </dgm:pt>
    <dgm:pt modelId="{707304A7-9CE5-4896-A36D-CB00EC71E978}" type="pres">
      <dgm:prSet presAssocID="{C355B229-E5C2-4EC4-AE7C-EA3A36487349}" presName="accent_1" presStyleCnt="0"/>
      <dgm:spPr/>
    </dgm:pt>
    <dgm:pt modelId="{84387750-05B3-42F5-8831-8632D26F37DD}" type="pres">
      <dgm:prSet presAssocID="{C355B229-E5C2-4EC4-AE7C-EA3A36487349}" presName="accentRepeatNode" presStyleLbl="solidFgAcc1" presStyleIdx="0" presStyleCnt="5"/>
      <dgm:spPr/>
    </dgm:pt>
    <dgm:pt modelId="{8B4D6A79-AAA7-44C8-89F9-C8E60EE58AE9}" type="pres">
      <dgm:prSet presAssocID="{91B6118F-CE55-486E-927C-1118901DAE16}" presName="text_2" presStyleLbl="node1" presStyleIdx="1" presStyleCnt="5">
        <dgm:presLayoutVars>
          <dgm:bulletEnabled val="1"/>
        </dgm:presLayoutVars>
      </dgm:prSet>
      <dgm:spPr/>
    </dgm:pt>
    <dgm:pt modelId="{85D659FC-7395-44EB-A67E-5995A51F2D2F}" type="pres">
      <dgm:prSet presAssocID="{91B6118F-CE55-486E-927C-1118901DAE16}" presName="accent_2" presStyleCnt="0"/>
      <dgm:spPr/>
    </dgm:pt>
    <dgm:pt modelId="{2E2873EB-DBE1-4FB3-9E66-E0B0E9DB0D0A}" type="pres">
      <dgm:prSet presAssocID="{91B6118F-CE55-486E-927C-1118901DAE16}" presName="accentRepeatNode" presStyleLbl="solidFgAcc1" presStyleIdx="1" presStyleCnt="5"/>
      <dgm:spPr/>
    </dgm:pt>
    <dgm:pt modelId="{1A8736B8-9A9B-49BA-A22F-4AA60D4699A0}" type="pres">
      <dgm:prSet presAssocID="{2D8C9F18-074F-4D72-9141-1053B5937973}" presName="text_3" presStyleLbl="node1" presStyleIdx="2" presStyleCnt="5">
        <dgm:presLayoutVars>
          <dgm:bulletEnabled val="1"/>
        </dgm:presLayoutVars>
      </dgm:prSet>
      <dgm:spPr/>
    </dgm:pt>
    <dgm:pt modelId="{81309055-40A4-4E06-8CA6-CF7BC23B65C5}" type="pres">
      <dgm:prSet presAssocID="{2D8C9F18-074F-4D72-9141-1053B5937973}" presName="accent_3" presStyleCnt="0"/>
      <dgm:spPr/>
    </dgm:pt>
    <dgm:pt modelId="{1497B54B-A3C1-4767-8E00-CF5A89EA655D}" type="pres">
      <dgm:prSet presAssocID="{2D8C9F18-074F-4D72-9141-1053B5937973}" presName="accentRepeatNode" presStyleLbl="solidFgAcc1" presStyleIdx="2" presStyleCnt="5"/>
      <dgm:spPr/>
    </dgm:pt>
    <dgm:pt modelId="{AD7106F1-C135-45D7-B749-DE6DAB5179CA}" type="pres">
      <dgm:prSet presAssocID="{CFA3BE1F-74D9-4EAB-BBA2-110C646A10C2}" presName="text_4" presStyleLbl="node1" presStyleIdx="3" presStyleCnt="5">
        <dgm:presLayoutVars>
          <dgm:bulletEnabled val="1"/>
        </dgm:presLayoutVars>
      </dgm:prSet>
      <dgm:spPr/>
    </dgm:pt>
    <dgm:pt modelId="{D677B43C-001E-4106-B157-B0E7F2FA93A1}" type="pres">
      <dgm:prSet presAssocID="{CFA3BE1F-74D9-4EAB-BBA2-110C646A10C2}" presName="accent_4" presStyleCnt="0"/>
      <dgm:spPr/>
    </dgm:pt>
    <dgm:pt modelId="{628D2403-5328-4CFB-8AEF-E21D95EB7B79}" type="pres">
      <dgm:prSet presAssocID="{CFA3BE1F-74D9-4EAB-BBA2-110C646A10C2}" presName="accentRepeatNode" presStyleLbl="solidFgAcc1" presStyleIdx="3" presStyleCnt="5"/>
      <dgm:spPr/>
    </dgm:pt>
    <dgm:pt modelId="{29CF64A5-6E12-4F2D-A179-8E0830F01ABE}" type="pres">
      <dgm:prSet presAssocID="{2E668F47-A565-43D1-8A0A-171CE7A78A04}" presName="text_5" presStyleLbl="node1" presStyleIdx="4" presStyleCnt="5">
        <dgm:presLayoutVars>
          <dgm:bulletEnabled val="1"/>
        </dgm:presLayoutVars>
      </dgm:prSet>
      <dgm:spPr/>
    </dgm:pt>
    <dgm:pt modelId="{4FEFD2B2-20C3-4A7D-B3F9-9BD962434509}" type="pres">
      <dgm:prSet presAssocID="{2E668F47-A565-43D1-8A0A-171CE7A78A04}" presName="accent_5" presStyleCnt="0"/>
      <dgm:spPr/>
    </dgm:pt>
    <dgm:pt modelId="{202D9583-9DDB-4198-94E8-114321B9B50B}" type="pres">
      <dgm:prSet presAssocID="{2E668F47-A565-43D1-8A0A-171CE7A78A04}" presName="accentRepeatNode" presStyleLbl="solidFgAcc1" presStyleIdx="4" presStyleCnt="5"/>
      <dgm:spPr/>
    </dgm:pt>
  </dgm:ptLst>
  <dgm:cxnLst>
    <dgm:cxn modelId="{593EEA12-3580-4DCA-9116-94408FF49978}" type="presOf" srcId="{91B6118F-CE55-486E-927C-1118901DAE16}" destId="{8B4D6A79-AAA7-44C8-89F9-C8E60EE58AE9}" srcOrd="0" destOrd="0" presId="urn:microsoft.com/office/officeart/2008/layout/VerticalCurvedList"/>
    <dgm:cxn modelId="{6D0D1627-961D-45A6-9079-BCAB63C9CE2B}" type="presOf" srcId="{2D8C9F18-074F-4D72-9141-1053B5937973}" destId="{1A8736B8-9A9B-49BA-A22F-4AA60D4699A0}" srcOrd="0" destOrd="0" presId="urn:microsoft.com/office/officeart/2008/layout/VerticalCurvedList"/>
    <dgm:cxn modelId="{76BF7164-CA16-49E5-8D66-CE30822E7786}" srcId="{B4637221-734E-4656-8425-2D8292F63376}" destId="{2D8C9F18-074F-4D72-9141-1053B5937973}" srcOrd="2" destOrd="0" parTransId="{974D2F00-B23A-45CE-8747-A0B81E17F12A}" sibTransId="{92AE6CED-422D-4514-93DC-3C04384E0EC7}"/>
    <dgm:cxn modelId="{10B47376-F3BD-4CA9-968D-49CC21B78E9C}" srcId="{B4637221-734E-4656-8425-2D8292F63376}" destId="{C355B229-E5C2-4EC4-AE7C-EA3A36487349}" srcOrd="0" destOrd="0" parTransId="{995C99E8-4D02-42C7-8618-FEA3773AEFE5}" sibTransId="{66D15D32-2CDD-4FA5-8821-C445C0BE9D70}"/>
    <dgm:cxn modelId="{14052093-1396-4418-8738-63517E3823BB}" type="presOf" srcId="{C355B229-E5C2-4EC4-AE7C-EA3A36487349}" destId="{CA3C7998-7557-4A7C-86B7-E5B0638FD7DF}" srcOrd="0" destOrd="0" presId="urn:microsoft.com/office/officeart/2008/layout/VerticalCurvedList"/>
    <dgm:cxn modelId="{D25FC69E-D759-4200-8182-B623ACE2156E}" type="presOf" srcId="{B4637221-734E-4656-8425-2D8292F63376}" destId="{31B18265-C8C1-4BC1-9FAF-7A66E5D5F0B1}" srcOrd="0" destOrd="0" presId="urn:microsoft.com/office/officeart/2008/layout/VerticalCurvedList"/>
    <dgm:cxn modelId="{441563B5-C29A-4379-9376-6C0D85AB7F7A}" type="presOf" srcId="{CFA3BE1F-74D9-4EAB-BBA2-110C646A10C2}" destId="{AD7106F1-C135-45D7-B749-DE6DAB5179CA}" srcOrd="0" destOrd="0" presId="urn:microsoft.com/office/officeart/2008/layout/VerticalCurvedList"/>
    <dgm:cxn modelId="{88A3A4C4-7445-4327-AEA8-6204FF5FB3FC}" type="presOf" srcId="{2E668F47-A565-43D1-8A0A-171CE7A78A04}" destId="{29CF64A5-6E12-4F2D-A179-8E0830F01ABE}" srcOrd="0" destOrd="0" presId="urn:microsoft.com/office/officeart/2008/layout/VerticalCurvedList"/>
    <dgm:cxn modelId="{E4C7DFCB-3804-4C18-928F-2E9099D67D45}" type="presOf" srcId="{66D15D32-2CDD-4FA5-8821-C445C0BE9D70}" destId="{2E1DA402-ABB8-41BD-BD20-190DE72C3358}" srcOrd="0" destOrd="0" presId="urn:microsoft.com/office/officeart/2008/layout/VerticalCurvedList"/>
    <dgm:cxn modelId="{60B6DDDF-1714-4B30-88D6-970572C91791}" srcId="{B4637221-734E-4656-8425-2D8292F63376}" destId="{CFA3BE1F-74D9-4EAB-BBA2-110C646A10C2}" srcOrd="3" destOrd="0" parTransId="{9CF8D453-E37F-45D9-8CFE-B8E143CB8EC5}" sibTransId="{2F697517-B411-4DB5-808D-5153B517B73A}"/>
    <dgm:cxn modelId="{A681AFE0-4E6D-4FC1-B27F-4C679891795C}" srcId="{B4637221-734E-4656-8425-2D8292F63376}" destId="{91B6118F-CE55-486E-927C-1118901DAE16}" srcOrd="1" destOrd="0" parTransId="{15E7A1E4-5666-42CE-B00B-395618606F74}" sibTransId="{E472999E-CA60-42FC-B08C-36E69FAD27A6}"/>
    <dgm:cxn modelId="{624E37F7-5A2E-404D-952A-41F3A163C5A3}" srcId="{B4637221-734E-4656-8425-2D8292F63376}" destId="{2E668F47-A565-43D1-8A0A-171CE7A78A04}" srcOrd="4" destOrd="0" parTransId="{5442A095-76A7-4311-9904-016B80DBD4C6}" sibTransId="{2D24FDA6-11AA-4C8B-B9BA-FACFB942E4BA}"/>
    <dgm:cxn modelId="{CD66E505-1507-4E5E-B39A-F530FDA304CB}" type="presParOf" srcId="{31B18265-C8C1-4BC1-9FAF-7A66E5D5F0B1}" destId="{BEE9F9A2-EDF5-4888-8441-18DF0F647A55}" srcOrd="0" destOrd="0" presId="urn:microsoft.com/office/officeart/2008/layout/VerticalCurvedList"/>
    <dgm:cxn modelId="{7D6E8A06-6AAA-4CE9-8D94-48AB0F91BF99}" type="presParOf" srcId="{BEE9F9A2-EDF5-4888-8441-18DF0F647A55}" destId="{910C432C-3CDB-4F86-8BE6-F932AA73057C}" srcOrd="0" destOrd="0" presId="urn:microsoft.com/office/officeart/2008/layout/VerticalCurvedList"/>
    <dgm:cxn modelId="{D1DFC47E-BF15-42FD-AAD2-B4B0D794163B}" type="presParOf" srcId="{910C432C-3CDB-4F86-8BE6-F932AA73057C}" destId="{485BE9A0-A471-4103-86BC-2A601BF3D4E6}" srcOrd="0" destOrd="0" presId="urn:microsoft.com/office/officeart/2008/layout/VerticalCurvedList"/>
    <dgm:cxn modelId="{A02467DC-E72F-4C1F-AAFF-BC196BCD1613}" type="presParOf" srcId="{910C432C-3CDB-4F86-8BE6-F932AA73057C}" destId="{2E1DA402-ABB8-41BD-BD20-190DE72C3358}" srcOrd="1" destOrd="0" presId="urn:microsoft.com/office/officeart/2008/layout/VerticalCurvedList"/>
    <dgm:cxn modelId="{9760D31B-7A54-4F5E-B8A0-DE892D53F69E}" type="presParOf" srcId="{910C432C-3CDB-4F86-8BE6-F932AA73057C}" destId="{4C8C1FD2-BEC1-4189-B4EB-E14E3C38A080}" srcOrd="2" destOrd="0" presId="urn:microsoft.com/office/officeart/2008/layout/VerticalCurvedList"/>
    <dgm:cxn modelId="{031FEB7E-9B14-46CC-9D31-F6EEFE3E6B90}" type="presParOf" srcId="{910C432C-3CDB-4F86-8BE6-F932AA73057C}" destId="{484A779C-D987-42AE-A018-11B173A6DE61}" srcOrd="3" destOrd="0" presId="urn:microsoft.com/office/officeart/2008/layout/VerticalCurvedList"/>
    <dgm:cxn modelId="{5CD71E68-9D12-4AAA-B8D0-16B87F915BC4}" type="presParOf" srcId="{BEE9F9A2-EDF5-4888-8441-18DF0F647A55}" destId="{CA3C7998-7557-4A7C-86B7-E5B0638FD7DF}" srcOrd="1" destOrd="0" presId="urn:microsoft.com/office/officeart/2008/layout/VerticalCurvedList"/>
    <dgm:cxn modelId="{2F8BC787-7F3E-4DBF-96E2-AD6C9BA2819F}" type="presParOf" srcId="{BEE9F9A2-EDF5-4888-8441-18DF0F647A55}" destId="{707304A7-9CE5-4896-A36D-CB00EC71E978}" srcOrd="2" destOrd="0" presId="urn:microsoft.com/office/officeart/2008/layout/VerticalCurvedList"/>
    <dgm:cxn modelId="{0D79D7F3-E17A-4BA6-A346-ECBC6528EC6B}" type="presParOf" srcId="{707304A7-9CE5-4896-A36D-CB00EC71E978}" destId="{84387750-05B3-42F5-8831-8632D26F37DD}" srcOrd="0" destOrd="0" presId="urn:microsoft.com/office/officeart/2008/layout/VerticalCurvedList"/>
    <dgm:cxn modelId="{04B213C0-A629-4CEB-9279-50921CBE54B4}" type="presParOf" srcId="{BEE9F9A2-EDF5-4888-8441-18DF0F647A55}" destId="{8B4D6A79-AAA7-44C8-89F9-C8E60EE58AE9}" srcOrd="3" destOrd="0" presId="urn:microsoft.com/office/officeart/2008/layout/VerticalCurvedList"/>
    <dgm:cxn modelId="{36D16E91-BB0A-4F63-8AB1-AD051873019A}" type="presParOf" srcId="{BEE9F9A2-EDF5-4888-8441-18DF0F647A55}" destId="{85D659FC-7395-44EB-A67E-5995A51F2D2F}" srcOrd="4" destOrd="0" presId="urn:microsoft.com/office/officeart/2008/layout/VerticalCurvedList"/>
    <dgm:cxn modelId="{F2765405-8585-4FED-BFD0-66B7F3EBB6B1}" type="presParOf" srcId="{85D659FC-7395-44EB-A67E-5995A51F2D2F}" destId="{2E2873EB-DBE1-4FB3-9E66-E0B0E9DB0D0A}" srcOrd="0" destOrd="0" presId="urn:microsoft.com/office/officeart/2008/layout/VerticalCurvedList"/>
    <dgm:cxn modelId="{95A06F79-06A5-4852-9003-EB3ECBD8637D}" type="presParOf" srcId="{BEE9F9A2-EDF5-4888-8441-18DF0F647A55}" destId="{1A8736B8-9A9B-49BA-A22F-4AA60D4699A0}" srcOrd="5" destOrd="0" presId="urn:microsoft.com/office/officeart/2008/layout/VerticalCurvedList"/>
    <dgm:cxn modelId="{60018508-4628-4979-9922-833B175E91D1}" type="presParOf" srcId="{BEE9F9A2-EDF5-4888-8441-18DF0F647A55}" destId="{81309055-40A4-4E06-8CA6-CF7BC23B65C5}" srcOrd="6" destOrd="0" presId="urn:microsoft.com/office/officeart/2008/layout/VerticalCurvedList"/>
    <dgm:cxn modelId="{7A440F80-18D9-4D4A-A617-2E7596CCE475}" type="presParOf" srcId="{81309055-40A4-4E06-8CA6-CF7BC23B65C5}" destId="{1497B54B-A3C1-4767-8E00-CF5A89EA655D}" srcOrd="0" destOrd="0" presId="urn:microsoft.com/office/officeart/2008/layout/VerticalCurvedList"/>
    <dgm:cxn modelId="{943CB0F4-08A0-46CB-B924-2AFC1E771D02}" type="presParOf" srcId="{BEE9F9A2-EDF5-4888-8441-18DF0F647A55}" destId="{AD7106F1-C135-45D7-B749-DE6DAB5179CA}" srcOrd="7" destOrd="0" presId="urn:microsoft.com/office/officeart/2008/layout/VerticalCurvedList"/>
    <dgm:cxn modelId="{10543673-212A-4587-A29F-6AC85638B54A}" type="presParOf" srcId="{BEE9F9A2-EDF5-4888-8441-18DF0F647A55}" destId="{D677B43C-001E-4106-B157-B0E7F2FA93A1}" srcOrd="8" destOrd="0" presId="urn:microsoft.com/office/officeart/2008/layout/VerticalCurvedList"/>
    <dgm:cxn modelId="{80F5A68A-312D-40F2-9349-175EB0718566}" type="presParOf" srcId="{D677B43C-001E-4106-B157-B0E7F2FA93A1}" destId="{628D2403-5328-4CFB-8AEF-E21D95EB7B79}" srcOrd="0" destOrd="0" presId="urn:microsoft.com/office/officeart/2008/layout/VerticalCurvedList"/>
    <dgm:cxn modelId="{12761ECC-A14B-4937-A43C-32420E177113}" type="presParOf" srcId="{BEE9F9A2-EDF5-4888-8441-18DF0F647A55}" destId="{29CF64A5-6E12-4F2D-A179-8E0830F01ABE}" srcOrd="9" destOrd="0" presId="urn:microsoft.com/office/officeart/2008/layout/VerticalCurvedList"/>
    <dgm:cxn modelId="{84B477B2-B859-4C05-910C-9183496169BB}" type="presParOf" srcId="{BEE9F9A2-EDF5-4888-8441-18DF0F647A55}" destId="{4FEFD2B2-20C3-4A7D-B3F9-9BD962434509}" srcOrd="10" destOrd="0" presId="urn:microsoft.com/office/officeart/2008/layout/VerticalCurvedList"/>
    <dgm:cxn modelId="{C9EA28CC-FD51-4081-9DA6-7E5C9620FE3A}" type="presParOf" srcId="{4FEFD2B2-20C3-4A7D-B3F9-9BD962434509}" destId="{202D9583-9DDB-4198-94E8-114321B9B50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4.xml><?xml version="1.0" encoding="utf-8"?>
<dgm:dataModel xmlns:dgm="http://schemas.openxmlformats.org/drawingml/2006/diagram" xmlns:a="http://schemas.openxmlformats.org/drawingml/2006/main">
  <dgm:ptLst>
    <dgm:pt modelId="{759234DC-C114-4C97-9CBA-984D9013641D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C5F10480-0E2E-4926-89D6-848965CF995F}">
      <dgm:prSet phldrT="[Текст]" custT="1"/>
      <dgm:spPr/>
      <dgm:t>
        <a:bodyPr/>
        <a:lstStyle/>
        <a:p>
          <a:r>
            <a:rPr lang="en-US" sz="1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1-qadam: Mashina va asbob-uskunalarni ishlab chiqarish va suv chiqarish jarayonida OEMlarning muammolarni o'rganish mas'uliyati</a:t>
          </a:r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141AD8C-440C-407D-AD1C-DF09EF77655F}" type="parTrans" cxnId="{70894B74-A8B3-4230-BED6-5D872F04F7E5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9B9C97A-ACFF-41F9-85BF-B59CAC284F85}" type="sibTrans" cxnId="{70894B74-A8B3-4230-BED6-5D872F04F7E5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3B6784-BE1E-4514-91ED-2F9FF4DE62D0}">
      <dgm:prSet custT="1"/>
      <dgm:spPr/>
      <dgm:t>
        <a:bodyPr/>
        <a:lstStyle/>
        <a:p>
          <a:r>
            <a:rPr lang="en-US" sz="1600" b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2-qadam: Komponent ishlab chiqaruvchi yoki yetkazib beruvchining nosozlikni tekshirish javobgarligi</a:t>
          </a:r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6B26784-BDCD-4FBB-8CDC-2B7264368495}" type="parTrans" cxnId="{2BB45B87-7F59-4250-A630-D59905DB50BB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375845D-2EFD-451E-9759-AA6D7F64A62C}" type="sibTrans" cxnId="{2BB45B87-7F59-4250-A630-D59905DB50BB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0A4F0A-0F49-4420-B27E-C2AC42CEEAA1}">
      <dgm:prSet custT="1"/>
      <dgm:spPr/>
      <dgm:t>
        <a:bodyPr/>
        <a:lstStyle/>
        <a:p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3-qadam: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R&amp;M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guruhining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muammoli</a:t>
          </a:r>
          <a:r>
            <a:rPr lang="en-US" sz="16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javobgarligi</a:t>
          </a:r>
          <a:endParaRPr lang="ru-RU" sz="16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AFEB4EC-8AE1-4EA7-9D27-FA501991A1C2}" type="parTrans" cxnId="{2A057D41-0168-4F13-9E18-F1A40195F0FC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D69099-18DF-4F3D-8EEC-4CC0817866B7}" type="sibTrans" cxnId="{2A057D41-0168-4F13-9E18-F1A40195F0FC}">
      <dgm:prSet/>
      <dgm:spPr/>
      <dgm:t>
        <a:bodyPr/>
        <a:lstStyle/>
        <a:p>
          <a:endParaRPr lang="ru-RU" sz="16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B1D51F-AB54-4675-9625-F272707CD35B}" type="pres">
      <dgm:prSet presAssocID="{759234DC-C114-4C97-9CBA-984D9013641D}" presName="Name0" presStyleCnt="0">
        <dgm:presLayoutVars>
          <dgm:chMax val="7"/>
          <dgm:chPref val="7"/>
          <dgm:dir/>
        </dgm:presLayoutVars>
      </dgm:prSet>
      <dgm:spPr/>
    </dgm:pt>
    <dgm:pt modelId="{26A03DB7-E54A-4FF4-9383-6BC473F3E32B}" type="pres">
      <dgm:prSet presAssocID="{759234DC-C114-4C97-9CBA-984D9013641D}" presName="Name1" presStyleCnt="0"/>
      <dgm:spPr/>
    </dgm:pt>
    <dgm:pt modelId="{294A96D5-877D-4CF4-B38A-1E0455CF3EAB}" type="pres">
      <dgm:prSet presAssocID="{759234DC-C114-4C97-9CBA-984D9013641D}" presName="cycle" presStyleCnt="0"/>
      <dgm:spPr/>
    </dgm:pt>
    <dgm:pt modelId="{2E44C7B1-8538-4307-878D-2D2F385EE816}" type="pres">
      <dgm:prSet presAssocID="{759234DC-C114-4C97-9CBA-984D9013641D}" presName="srcNode" presStyleLbl="node1" presStyleIdx="0" presStyleCnt="3"/>
      <dgm:spPr/>
    </dgm:pt>
    <dgm:pt modelId="{8D64E63B-4F7F-44E7-A148-CAF8808299FD}" type="pres">
      <dgm:prSet presAssocID="{759234DC-C114-4C97-9CBA-984D9013641D}" presName="conn" presStyleLbl="parChTrans1D2" presStyleIdx="0" presStyleCnt="1"/>
      <dgm:spPr/>
    </dgm:pt>
    <dgm:pt modelId="{9A4C6488-ACFF-4E51-BB55-9AC16876D6B5}" type="pres">
      <dgm:prSet presAssocID="{759234DC-C114-4C97-9CBA-984D9013641D}" presName="extraNode" presStyleLbl="node1" presStyleIdx="0" presStyleCnt="3"/>
      <dgm:spPr/>
    </dgm:pt>
    <dgm:pt modelId="{2433EC1D-BCAE-4FCE-8227-B01403EDBFB2}" type="pres">
      <dgm:prSet presAssocID="{759234DC-C114-4C97-9CBA-984D9013641D}" presName="dstNode" presStyleLbl="node1" presStyleIdx="0" presStyleCnt="3"/>
      <dgm:spPr/>
    </dgm:pt>
    <dgm:pt modelId="{3D96842D-7249-48A3-BD9D-494E86580925}" type="pres">
      <dgm:prSet presAssocID="{C5F10480-0E2E-4926-89D6-848965CF995F}" presName="text_1" presStyleLbl="node1" presStyleIdx="0" presStyleCnt="3">
        <dgm:presLayoutVars>
          <dgm:bulletEnabled val="1"/>
        </dgm:presLayoutVars>
      </dgm:prSet>
      <dgm:spPr/>
    </dgm:pt>
    <dgm:pt modelId="{49E0DCB6-4750-4BB8-8FBF-3D572F574C70}" type="pres">
      <dgm:prSet presAssocID="{C5F10480-0E2E-4926-89D6-848965CF995F}" presName="accent_1" presStyleCnt="0"/>
      <dgm:spPr/>
    </dgm:pt>
    <dgm:pt modelId="{DE35D950-C621-47E9-9812-E557E7AB4F0B}" type="pres">
      <dgm:prSet presAssocID="{C5F10480-0E2E-4926-89D6-848965CF995F}" presName="accentRepeatNode" presStyleLbl="solidFgAcc1" presStyleIdx="0" presStyleCnt="3"/>
      <dgm:spPr/>
    </dgm:pt>
    <dgm:pt modelId="{ABA03CE5-F3AD-4C0D-AA32-C08865D7AC52}" type="pres">
      <dgm:prSet presAssocID="{0E3B6784-BE1E-4514-91ED-2F9FF4DE62D0}" presName="text_2" presStyleLbl="node1" presStyleIdx="1" presStyleCnt="3">
        <dgm:presLayoutVars>
          <dgm:bulletEnabled val="1"/>
        </dgm:presLayoutVars>
      </dgm:prSet>
      <dgm:spPr/>
    </dgm:pt>
    <dgm:pt modelId="{FAC25A26-4434-4BCA-96DC-8B80D3900D73}" type="pres">
      <dgm:prSet presAssocID="{0E3B6784-BE1E-4514-91ED-2F9FF4DE62D0}" presName="accent_2" presStyleCnt="0"/>
      <dgm:spPr/>
    </dgm:pt>
    <dgm:pt modelId="{3AF76DA6-FBEC-4653-963F-1D235AC6976D}" type="pres">
      <dgm:prSet presAssocID="{0E3B6784-BE1E-4514-91ED-2F9FF4DE62D0}" presName="accentRepeatNode" presStyleLbl="solidFgAcc1" presStyleIdx="1" presStyleCnt="3"/>
      <dgm:spPr/>
    </dgm:pt>
    <dgm:pt modelId="{35D9F1ED-D0D4-46E4-AB66-9A4D4C4FBA3F}" type="pres">
      <dgm:prSet presAssocID="{BD0A4F0A-0F49-4420-B27E-C2AC42CEEAA1}" presName="text_3" presStyleLbl="node1" presStyleIdx="2" presStyleCnt="3">
        <dgm:presLayoutVars>
          <dgm:bulletEnabled val="1"/>
        </dgm:presLayoutVars>
      </dgm:prSet>
      <dgm:spPr/>
    </dgm:pt>
    <dgm:pt modelId="{FAB5C31E-FCE8-418B-A380-213F61FF7A76}" type="pres">
      <dgm:prSet presAssocID="{BD0A4F0A-0F49-4420-B27E-C2AC42CEEAA1}" presName="accent_3" presStyleCnt="0"/>
      <dgm:spPr/>
    </dgm:pt>
    <dgm:pt modelId="{E348A5C7-88E7-4E0F-A06D-DDBB655F002B}" type="pres">
      <dgm:prSet presAssocID="{BD0A4F0A-0F49-4420-B27E-C2AC42CEEAA1}" presName="accentRepeatNode" presStyleLbl="solidFgAcc1" presStyleIdx="2" presStyleCnt="3"/>
      <dgm:spPr/>
    </dgm:pt>
  </dgm:ptLst>
  <dgm:cxnLst>
    <dgm:cxn modelId="{36236116-440D-46E6-B417-BA8D5DADE4B6}" type="presOf" srcId="{D9B9C97A-ACFF-41F9-85BF-B59CAC284F85}" destId="{8D64E63B-4F7F-44E7-A148-CAF8808299FD}" srcOrd="0" destOrd="0" presId="urn:microsoft.com/office/officeart/2008/layout/VerticalCurvedList"/>
    <dgm:cxn modelId="{2A057D41-0168-4F13-9E18-F1A40195F0FC}" srcId="{759234DC-C114-4C97-9CBA-984D9013641D}" destId="{BD0A4F0A-0F49-4420-B27E-C2AC42CEEAA1}" srcOrd="2" destOrd="0" parTransId="{AAFEB4EC-8AE1-4EA7-9D27-FA501991A1C2}" sibTransId="{F9D69099-18DF-4F3D-8EEC-4CC0817866B7}"/>
    <dgm:cxn modelId="{70894B74-A8B3-4230-BED6-5D872F04F7E5}" srcId="{759234DC-C114-4C97-9CBA-984D9013641D}" destId="{C5F10480-0E2E-4926-89D6-848965CF995F}" srcOrd="0" destOrd="0" parTransId="{A141AD8C-440C-407D-AD1C-DF09EF77655F}" sibTransId="{D9B9C97A-ACFF-41F9-85BF-B59CAC284F85}"/>
    <dgm:cxn modelId="{2BB45B87-7F59-4250-A630-D59905DB50BB}" srcId="{759234DC-C114-4C97-9CBA-984D9013641D}" destId="{0E3B6784-BE1E-4514-91ED-2F9FF4DE62D0}" srcOrd="1" destOrd="0" parTransId="{C6B26784-BDCD-4FBB-8CDC-2B7264368495}" sibTransId="{9375845D-2EFD-451E-9759-AA6D7F64A62C}"/>
    <dgm:cxn modelId="{CD7D7E91-0CA2-4A75-92E0-6B0DC4CA372C}" type="presOf" srcId="{759234DC-C114-4C97-9CBA-984D9013641D}" destId="{07B1D51F-AB54-4675-9625-F272707CD35B}" srcOrd="0" destOrd="0" presId="urn:microsoft.com/office/officeart/2008/layout/VerticalCurvedList"/>
    <dgm:cxn modelId="{14614E9C-E262-4252-B00B-0412D6E93F8F}" type="presOf" srcId="{C5F10480-0E2E-4926-89D6-848965CF995F}" destId="{3D96842D-7249-48A3-BD9D-494E86580925}" srcOrd="0" destOrd="0" presId="urn:microsoft.com/office/officeart/2008/layout/VerticalCurvedList"/>
    <dgm:cxn modelId="{3A8630C5-4039-40AF-B568-161F1AE7EE12}" type="presOf" srcId="{0E3B6784-BE1E-4514-91ED-2F9FF4DE62D0}" destId="{ABA03CE5-F3AD-4C0D-AA32-C08865D7AC52}" srcOrd="0" destOrd="0" presId="urn:microsoft.com/office/officeart/2008/layout/VerticalCurvedList"/>
    <dgm:cxn modelId="{41EA52C8-5620-4565-BB84-DB407D079755}" type="presOf" srcId="{BD0A4F0A-0F49-4420-B27E-C2AC42CEEAA1}" destId="{35D9F1ED-D0D4-46E4-AB66-9A4D4C4FBA3F}" srcOrd="0" destOrd="0" presId="urn:microsoft.com/office/officeart/2008/layout/VerticalCurvedList"/>
    <dgm:cxn modelId="{BA91FE0D-ADC3-430F-84C7-61276E0AE625}" type="presParOf" srcId="{07B1D51F-AB54-4675-9625-F272707CD35B}" destId="{26A03DB7-E54A-4FF4-9383-6BC473F3E32B}" srcOrd="0" destOrd="0" presId="urn:microsoft.com/office/officeart/2008/layout/VerticalCurvedList"/>
    <dgm:cxn modelId="{3D78A183-0276-4A0B-B67E-D0EA695B823A}" type="presParOf" srcId="{26A03DB7-E54A-4FF4-9383-6BC473F3E32B}" destId="{294A96D5-877D-4CF4-B38A-1E0455CF3EAB}" srcOrd="0" destOrd="0" presId="urn:microsoft.com/office/officeart/2008/layout/VerticalCurvedList"/>
    <dgm:cxn modelId="{3F3BA305-73A7-4B67-998D-DB9341304CE1}" type="presParOf" srcId="{294A96D5-877D-4CF4-B38A-1E0455CF3EAB}" destId="{2E44C7B1-8538-4307-878D-2D2F385EE816}" srcOrd="0" destOrd="0" presId="urn:microsoft.com/office/officeart/2008/layout/VerticalCurvedList"/>
    <dgm:cxn modelId="{A10F278D-3F55-450D-B67F-E1277FDDE795}" type="presParOf" srcId="{294A96D5-877D-4CF4-B38A-1E0455CF3EAB}" destId="{8D64E63B-4F7F-44E7-A148-CAF8808299FD}" srcOrd="1" destOrd="0" presId="urn:microsoft.com/office/officeart/2008/layout/VerticalCurvedList"/>
    <dgm:cxn modelId="{D65609C4-D889-46F2-B99F-165E98A22BDE}" type="presParOf" srcId="{294A96D5-877D-4CF4-B38A-1E0455CF3EAB}" destId="{9A4C6488-ACFF-4E51-BB55-9AC16876D6B5}" srcOrd="2" destOrd="0" presId="urn:microsoft.com/office/officeart/2008/layout/VerticalCurvedList"/>
    <dgm:cxn modelId="{BA7FCF66-2ADD-4D52-A712-D81C766CD355}" type="presParOf" srcId="{294A96D5-877D-4CF4-B38A-1E0455CF3EAB}" destId="{2433EC1D-BCAE-4FCE-8227-B01403EDBFB2}" srcOrd="3" destOrd="0" presId="urn:microsoft.com/office/officeart/2008/layout/VerticalCurvedList"/>
    <dgm:cxn modelId="{0F4C0127-0B23-46FC-99AF-30CDDC8B2193}" type="presParOf" srcId="{26A03DB7-E54A-4FF4-9383-6BC473F3E32B}" destId="{3D96842D-7249-48A3-BD9D-494E86580925}" srcOrd="1" destOrd="0" presId="urn:microsoft.com/office/officeart/2008/layout/VerticalCurvedList"/>
    <dgm:cxn modelId="{F18EB2B5-9C96-4A3E-914A-563BF22129EA}" type="presParOf" srcId="{26A03DB7-E54A-4FF4-9383-6BC473F3E32B}" destId="{49E0DCB6-4750-4BB8-8FBF-3D572F574C70}" srcOrd="2" destOrd="0" presId="urn:microsoft.com/office/officeart/2008/layout/VerticalCurvedList"/>
    <dgm:cxn modelId="{006A7246-73F1-4D0D-816A-AB741534F9C9}" type="presParOf" srcId="{49E0DCB6-4750-4BB8-8FBF-3D572F574C70}" destId="{DE35D950-C621-47E9-9812-E557E7AB4F0B}" srcOrd="0" destOrd="0" presId="urn:microsoft.com/office/officeart/2008/layout/VerticalCurvedList"/>
    <dgm:cxn modelId="{7AE012FE-4D30-4D19-8479-4EB3F961D23A}" type="presParOf" srcId="{26A03DB7-E54A-4FF4-9383-6BC473F3E32B}" destId="{ABA03CE5-F3AD-4C0D-AA32-C08865D7AC52}" srcOrd="3" destOrd="0" presId="urn:microsoft.com/office/officeart/2008/layout/VerticalCurvedList"/>
    <dgm:cxn modelId="{CB152220-F04B-4384-AE05-B5C3A2A39311}" type="presParOf" srcId="{26A03DB7-E54A-4FF4-9383-6BC473F3E32B}" destId="{FAC25A26-4434-4BCA-96DC-8B80D3900D73}" srcOrd="4" destOrd="0" presId="urn:microsoft.com/office/officeart/2008/layout/VerticalCurvedList"/>
    <dgm:cxn modelId="{5FFD4A36-68A7-4A37-9BF5-49A1F679D845}" type="presParOf" srcId="{FAC25A26-4434-4BCA-96DC-8B80D3900D73}" destId="{3AF76DA6-FBEC-4653-963F-1D235AC6976D}" srcOrd="0" destOrd="0" presId="urn:microsoft.com/office/officeart/2008/layout/VerticalCurvedList"/>
    <dgm:cxn modelId="{8B18E403-F4DB-4C1A-8E98-5C34F1A6E232}" type="presParOf" srcId="{26A03DB7-E54A-4FF4-9383-6BC473F3E32B}" destId="{35D9F1ED-D0D4-46E4-AB66-9A4D4C4FBA3F}" srcOrd="5" destOrd="0" presId="urn:microsoft.com/office/officeart/2008/layout/VerticalCurvedList"/>
    <dgm:cxn modelId="{8C25986B-1858-46FE-A32D-A51F71349FCF}" type="presParOf" srcId="{26A03DB7-E54A-4FF4-9383-6BC473F3E32B}" destId="{FAB5C31E-FCE8-418B-A380-213F61FF7A76}" srcOrd="6" destOrd="0" presId="urn:microsoft.com/office/officeart/2008/layout/VerticalCurvedList"/>
    <dgm:cxn modelId="{BFF0CB1E-8D9A-4BA5-A2FB-B30C9672EDFC}" type="presParOf" srcId="{FAB5C31E-FCE8-418B-A380-213F61FF7A76}" destId="{E348A5C7-88E7-4E0F-A06D-DDBB655F002B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5.xml><?xml version="1.0" encoding="utf-8"?>
<dgm:dataModel xmlns:dgm="http://schemas.openxmlformats.org/drawingml/2006/diagram" xmlns:a="http://schemas.openxmlformats.org/drawingml/2006/main">
  <dgm:ptLst>
    <dgm:pt modelId="{352CEE30-6557-4694-BF59-1771258A87B4}" type="doc">
      <dgm:prSet loTypeId="urn:microsoft.com/office/officeart/2008/layout/Lin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4AEE82B8-8390-4991-8301-BCC0D41D341B}">
      <dgm:prSet phldrT="[Текст]" custT="1"/>
      <dgm:spPr/>
      <dgm:t>
        <a:bodyPr/>
        <a:lstStyle/>
        <a:p>
          <a:r>
            <a:rPr lang="en-US" sz="2800" dirty="0">
              <a:latin typeface="Times New Roman" panose="02020603050405020304" pitchFamily="18" charset="0"/>
              <a:cs typeface="Times New Roman" panose="02020603050405020304" pitchFamily="18" charset="0"/>
            </a:rPr>
            <a:t>1-qadam</a:t>
          </a:r>
          <a:endParaRPr lang="ru-RU" sz="28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893B5F3-8A8F-4A14-9BD7-6D7F1D5DE0AE}" type="parTrans" cxnId="{E512B84A-6F34-466F-A2F1-16F182CC5E7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FFF09F-0DC8-4877-8EB3-3C7B22C602C0}" type="sibTrans" cxnId="{E512B84A-6F34-466F-A2F1-16F182CC5E7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8ABCDB9-6572-45E8-84A1-FBC0573EABEE}">
      <dgm:prSet phldrT="[Текст]"/>
      <dgm:spPr/>
      <dgm:t>
        <a:bodyPr/>
        <a:lstStyle/>
        <a:p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gumon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tashlaganingizdan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so'ng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muvaffaqiyatsizlik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yorlig'ini</a:t>
          </a:r>
          <a:r>
            <a:rPr lang="en-US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to'ldiring</a:t>
          </a:r>
          <a:endParaRPr lang="ru-RU" dirty="0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A688EE5-4DBD-44FA-8A9B-D11B5C696473}" type="parTrans" cxnId="{681FAD8C-B7B2-40F9-B94B-EAD77F311E5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8CDBAE6-B058-4E23-918F-3FD4D743199C}" type="sibTrans" cxnId="{681FAD8C-B7B2-40F9-B94B-EAD77F311E57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383F31E-15CE-41E5-BF42-D722510D3B93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Mijozning ishlab chiqarish guruhiga yoki zavoddagi R&amp;M bo'limiga xabar bering.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7753BD8-803C-4FAD-B01C-D06E72E8372E}" type="parTrans" cxnId="{7F71164B-75A3-4A50-877A-292EDC673C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2C254FF-A55A-4ACE-BB18-1E87D6ECF8CF}" type="sibTrans" cxnId="{7F71164B-75A3-4A50-877A-292EDC673CCA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D8F35DB-636C-4819-9ED7-DD2EEC85DEBE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Muvaffaqiyatsiz komponentni qo'shimcha zararni oldini oladigan tarzda ishlating.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053D8AD-B74E-475A-987C-5F874005B007}" type="parTrans" cxnId="{DDC51AFD-6BA1-4D2F-9259-40626E7D83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95DA52-151C-47E7-BD9C-F4B05C676AB8}" type="sibTrans" cxnId="{DDC51AFD-6BA1-4D2F-9259-40626E7D83A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95EB8E-101B-4423-93EE-E33A3236B60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Komponentni tasdiqlangan manzilga qaytaring.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DA6147-8F6E-49BE-BD78-E9AFC7C8D5E7}" type="parTrans" cxnId="{4E2E6D02-F82E-4921-9422-EF7476BC0F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2B28643-395A-49D9-8F3B-712F68146714}" type="sibTrans" cxnId="{4E2E6D02-F82E-4921-9422-EF7476BC0F56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9687B55-8FD1-416A-A5B8-E6ACAD933182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OEM yetkazib beruvchiga qaytarilgan nuqsonli komponent haqida xabar berishiga ishonch hosil qiling.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3F4990B-D03D-462C-A5C9-D188B0BBAE7B}" type="parTrans" cxnId="{F3069C9E-B509-4A21-A2A6-B49BFB7BCB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ECA7C8C-18D2-4EE5-8C10-6B780F631822}" type="sibTrans" cxnId="{F3069C9E-B509-4A21-A2A6-B49BFB7BCBF8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0083A5A-D236-40E0-9044-8128223033DC}">
      <dgm:prSet/>
      <dgm:spPr/>
      <dgm:t>
        <a:bodyPr/>
        <a:lstStyle/>
        <a:p>
          <a:r>
            <a:rPr lang="en-US"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asosiy sababini kuzatib boring va hujjatlang.</a:t>
          </a:r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3F94268-661F-4631-A1F6-C1EA6F0484E8}" type="parTrans" cxnId="{5683DCF1-75D9-458C-B245-2C46C13514A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A8C73F7-A211-4A55-83C1-ECC9E77CF331}" type="sibTrans" cxnId="{5683DCF1-75D9-458C-B245-2C46C13514AB}">
      <dgm:prSet/>
      <dgm:spPr/>
      <dgm:t>
        <a:bodyPr/>
        <a:lstStyle/>
        <a:p>
          <a:endParaRPr lang="ru-RU"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4AE7FA9-AB67-43CB-9248-A53138CC1F24}" type="pres">
      <dgm:prSet presAssocID="{352CEE30-6557-4694-BF59-1771258A87B4}" presName="vert0" presStyleCnt="0">
        <dgm:presLayoutVars>
          <dgm:dir/>
          <dgm:animOne val="branch"/>
          <dgm:animLvl val="lvl"/>
        </dgm:presLayoutVars>
      </dgm:prSet>
      <dgm:spPr/>
    </dgm:pt>
    <dgm:pt modelId="{589CB3CA-42FC-4841-A326-44DE0695D55A}" type="pres">
      <dgm:prSet presAssocID="{4AEE82B8-8390-4991-8301-BCC0D41D341B}" presName="thickLine" presStyleLbl="alignNode1" presStyleIdx="0" presStyleCnt="1"/>
      <dgm:spPr/>
    </dgm:pt>
    <dgm:pt modelId="{E61F011A-6E58-4F63-808D-F6FAF837BBC9}" type="pres">
      <dgm:prSet presAssocID="{4AEE82B8-8390-4991-8301-BCC0D41D341B}" presName="horz1" presStyleCnt="0"/>
      <dgm:spPr/>
    </dgm:pt>
    <dgm:pt modelId="{E71AB16C-0EBF-4FDF-8E17-02705C7F8382}" type="pres">
      <dgm:prSet presAssocID="{4AEE82B8-8390-4991-8301-BCC0D41D341B}" presName="tx1" presStyleLbl="revTx" presStyleIdx="0" presStyleCnt="7"/>
      <dgm:spPr/>
    </dgm:pt>
    <dgm:pt modelId="{F6EABB6F-A08B-4374-A4D5-BBD2C1669A1E}" type="pres">
      <dgm:prSet presAssocID="{4AEE82B8-8390-4991-8301-BCC0D41D341B}" presName="vert1" presStyleCnt="0"/>
      <dgm:spPr/>
    </dgm:pt>
    <dgm:pt modelId="{49BD7C67-E0C6-4440-88BF-1F45EF883981}" type="pres">
      <dgm:prSet presAssocID="{98ABCDB9-6572-45E8-84A1-FBC0573EABEE}" presName="vertSpace2a" presStyleCnt="0"/>
      <dgm:spPr/>
    </dgm:pt>
    <dgm:pt modelId="{8798DF51-B124-48A2-9DB0-648F0F3FE3EF}" type="pres">
      <dgm:prSet presAssocID="{98ABCDB9-6572-45E8-84A1-FBC0573EABEE}" presName="horz2" presStyleCnt="0"/>
      <dgm:spPr/>
    </dgm:pt>
    <dgm:pt modelId="{6E9B444F-A63B-43F9-A3DF-D1C21BC8BB70}" type="pres">
      <dgm:prSet presAssocID="{98ABCDB9-6572-45E8-84A1-FBC0573EABEE}" presName="horzSpace2" presStyleCnt="0"/>
      <dgm:spPr/>
    </dgm:pt>
    <dgm:pt modelId="{72A95365-EC4C-4163-8F71-7ABB7F457ED6}" type="pres">
      <dgm:prSet presAssocID="{98ABCDB9-6572-45E8-84A1-FBC0573EABEE}" presName="tx2" presStyleLbl="revTx" presStyleIdx="1" presStyleCnt="7"/>
      <dgm:spPr/>
    </dgm:pt>
    <dgm:pt modelId="{FAFE87E5-971D-4E3F-84D0-250936BA42D4}" type="pres">
      <dgm:prSet presAssocID="{98ABCDB9-6572-45E8-84A1-FBC0573EABEE}" presName="vert2" presStyleCnt="0"/>
      <dgm:spPr/>
    </dgm:pt>
    <dgm:pt modelId="{C2358652-54A1-469F-9A1E-12DEA222127D}" type="pres">
      <dgm:prSet presAssocID="{98ABCDB9-6572-45E8-84A1-FBC0573EABEE}" presName="thinLine2b" presStyleLbl="callout" presStyleIdx="0" presStyleCnt="6"/>
      <dgm:spPr/>
    </dgm:pt>
    <dgm:pt modelId="{8B5940C6-447E-4441-9A91-203173F289BB}" type="pres">
      <dgm:prSet presAssocID="{98ABCDB9-6572-45E8-84A1-FBC0573EABEE}" presName="vertSpace2b" presStyleCnt="0"/>
      <dgm:spPr/>
    </dgm:pt>
    <dgm:pt modelId="{EE1EF0C7-EB33-465B-A16A-1C6ECE9D8419}" type="pres">
      <dgm:prSet presAssocID="{B383F31E-15CE-41E5-BF42-D722510D3B93}" presName="horz2" presStyleCnt="0"/>
      <dgm:spPr/>
    </dgm:pt>
    <dgm:pt modelId="{CCC0B7AC-1411-4BC9-BCEA-C685ED0CD3A1}" type="pres">
      <dgm:prSet presAssocID="{B383F31E-15CE-41E5-BF42-D722510D3B93}" presName="horzSpace2" presStyleCnt="0"/>
      <dgm:spPr/>
    </dgm:pt>
    <dgm:pt modelId="{5687FD96-E2B5-4874-95D6-FCB7690D883A}" type="pres">
      <dgm:prSet presAssocID="{B383F31E-15CE-41E5-BF42-D722510D3B93}" presName="tx2" presStyleLbl="revTx" presStyleIdx="2" presStyleCnt="7"/>
      <dgm:spPr/>
    </dgm:pt>
    <dgm:pt modelId="{C98065B2-4247-4282-AD80-C8611D96D663}" type="pres">
      <dgm:prSet presAssocID="{B383F31E-15CE-41E5-BF42-D722510D3B93}" presName="vert2" presStyleCnt="0"/>
      <dgm:spPr/>
    </dgm:pt>
    <dgm:pt modelId="{24073B0A-F9C5-4D8E-90D0-67ED73289FA7}" type="pres">
      <dgm:prSet presAssocID="{B383F31E-15CE-41E5-BF42-D722510D3B93}" presName="thinLine2b" presStyleLbl="callout" presStyleIdx="1" presStyleCnt="6"/>
      <dgm:spPr/>
    </dgm:pt>
    <dgm:pt modelId="{CDB7763A-ACBB-4EDC-91B7-5ACE95BF301E}" type="pres">
      <dgm:prSet presAssocID="{B383F31E-15CE-41E5-BF42-D722510D3B93}" presName="vertSpace2b" presStyleCnt="0"/>
      <dgm:spPr/>
    </dgm:pt>
    <dgm:pt modelId="{A8295979-B145-420F-8C82-D270B018CB62}" type="pres">
      <dgm:prSet presAssocID="{9D8F35DB-636C-4819-9ED7-DD2EEC85DEBE}" presName="horz2" presStyleCnt="0"/>
      <dgm:spPr/>
    </dgm:pt>
    <dgm:pt modelId="{14894F9E-BBCA-42D6-9FB4-093CCC094478}" type="pres">
      <dgm:prSet presAssocID="{9D8F35DB-636C-4819-9ED7-DD2EEC85DEBE}" presName="horzSpace2" presStyleCnt="0"/>
      <dgm:spPr/>
    </dgm:pt>
    <dgm:pt modelId="{12AB111A-E125-480F-89B8-BC3AAF1E2DA3}" type="pres">
      <dgm:prSet presAssocID="{9D8F35DB-636C-4819-9ED7-DD2EEC85DEBE}" presName="tx2" presStyleLbl="revTx" presStyleIdx="3" presStyleCnt="7"/>
      <dgm:spPr/>
    </dgm:pt>
    <dgm:pt modelId="{B5B2B78D-D77C-431F-9552-D8DE13D79AC3}" type="pres">
      <dgm:prSet presAssocID="{9D8F35DB-636C-4819-9ED7-DD2EEC85DEBE}" presName="vert2" presStyleCnt="0"/>
      <dgm:spPr/>
    </dgm:pt>
    <dgm:pt modelId="{644583F2-32D9-4EBF-A027-B0B2714D10CB}" type="pres">
      <dgm:prSet presAssocID="{9D8F35DB-636C-4819-9ED7-DD2EEC85DEBE}" presName="thinLine2b" presStyleLbl="callout" presStyleIdx="2" presStyleCnt="6"/>
      <dgm:spPr/>
    </dgm:pt>
    <dgm:pt modelId="{162BCC8C-50A1-4E95-BCF8-36FD484F2175}" type="pres">
      <dgm:prSet presAssocID="{9D8F35DB-636C-4819-9ED7-DD2EEC85DEBE}" presName="vertSpace2b" presStyleCnt="0"/>
      <dgm:spPr/>
    </dgm:pt>
    <dgm:pt modelId="{9049243E-AA2D-4FAC-B5B9-721C8D315EF8}" type="pres">
      <dgm:prSet presAssocID="{3D95EB8E-101B-4423-93EE-E33A3236B602}" presName="horz2" presStyleCnt="0"/>
      <dgm:spPr/>
    </dgm:pt>
    <dgm:pt modelId="{752D31C2-EA45-4568-BEB8-7BA8D143EE78}" type="pres">
      <dgm:prSet presAssocID="{3D95EB8E-101B-4423-93EE-E33A3236B602}" presName="horzSpace2" presStyleCnt="0"/>
      <dgm:spPr/>
    </dgm:pt>
    <dgm:pt modelId="{3538C4E6-DF8D-45CD-800D-46E8E020F39F}" type="pres">
      <dgm:prSet presAssocID="{3D95EB8E-101B-4423-93EE-E33A3236B602}" presName="tx2" presStyleLbl="revTx" presStyleIdx="4" presStyleCnt="7"/>
      <dgm:spPr/>
    </dgm:pt>
    <dgm:pt modelId="{3E5A5A9D-5E0E-49F8-900C-970E1977F38F}" type="pres">
      <dgm:prSet presAssocID="{3D95EB8E-101B-4423-93EE-E33A3236B602}" presName="vert2" presStyleCnt="0"/>
      <dgm:spPr/>
    </dgm:pt>
    <dgm:pt modelId="{6A20D354-1792-42E2-B55A-3E7593A68A7F}" type="pres">
      <dgm:prSet presAssocID="{3D95EB8E-101B-4423-93EE-E33A3236B602}" presName="thinLine2b" presStyleLbl="callout" presStyleIdx="3" presStyleCnt="6"/>
      <dgm:spPr/>
    </dgm:pt>
    <dgm:pt modelId="{B332BEF1-B90C-42F2-8DE5-D293C55CCF0D}" type="pres">
      <dgm:prSet presAssocID="{3D95EB8E-101B-4423-93EE-E33A3236B602}" presName="vertSpace2b" presStyleCnt="0"/>
      <dgm:spPr/>
    </dgm:pt>
    <dgm:pt modelId="{D7C66996-680E-4F5B-8C96-B9F2563674C4}" type="pres">
      <dgm:prSet presAssocID="{89687B55-8FD1-416A-A5B8-E6ACAD933182}" presName="horz2" presStyleCnt="0"/>
      <dgm:spPr/>
    </dgm:pt>
    <dgm:pt modelId="{8BC1777E-5811-444C-9CA4-8EB4AE5A6EFB}" type="pres">
      <dgm:prSet presAssocID="{89687B55-8FD1-416A-A5B8-E6ACAD933182}" presName="horzSpace2" presStyleCnt="0"/>
      <dgm:spPr/>
    </dgm:pt>
    <dgm:pt modelId="{91B87F2A-33E1-4457-A88A-F78F3CC0F45B}" type="pres">
      <dgm:prSet presAssocID="{89687B55-8FD1-416A-A5B8-E6ACAD933182}" presName="tx2" presStyleLbl="revTx" presStyleIdx="5" presStyleCnt="7"/>
      <dgm:spPr/>
    </dgm:pt>
    <dgm:pt modelId="{D14A882C-48C6-4D89-93C5-A5500A751498}" type="pres">
      <dgm:prSet presAssocID="{89687B55-8FD1-416A-A5B8-E6ACAD933182}" presName="vert2" presStyleCnt="0"/>
      <dgm:spPr/>
    </dgm:pt>
    <dgm:pt modelId="{34632E72-7AA7-4D3D-96EE-2B4233C0B0AE}" type="pres">
      <dgm:prSet presAssocID="{89687B55-8FD1-416A-A5B8-E6ACAD933182}" presName="thinLine2b" presStyleLbl="callout" presStyleIdx="4" presStyleCnt="6"/>
      <dgm:spPr/>
    </dgm:pt>
    <dgm:pt modelId="{FBC30763-F880-4A01-82C9-F5C50E45D0C3}" type="pres">
      <dgm:prSet presAssocID="{89687B55-8FD1-416A-A5B8-E6ACAD933182}" presName="vertSpace2b" presStyleCnt="0"/>
      <dgm:spPr/>
    </dgm:pt>
    <dgm:pt modelId="{780ADDA5-F57A-4E57-8C42-A053B95FEAC8}" type="pres">
      <dgm:prSet presAssocID="{60083A5A-D236-40E0-9044-8128223033DC}" presName="horz2" presStyleCnt="0"/>
      <dgm:spPr/>
    </dgm:pt>
    <dgm:pt modelId="{3B8C3D4B-BAB9-473A-8A41-4E8E99581CC2}" type="pres">
      <dgm:prSet presAssocID="{60083A5A-D236-40E0-9044-8128223033DC}" presName="horzSpace2" presStyleCnt="0"/>
      <dgm:spPr/>
    </dgm:pt>
    <dgm:pt modelId="{DAC5178F-A85F-4FE9-BA4D-83722451A994}" type="pres">
      <dgm:prSet presAssocID="{60083A5A-D236-40E0-9044-8128223033DC}" presName="tx2" presStyleLbl="revTx" presStyleIdx="6" presStyleCnt="7"/>
      <dgm:spPr/>
    </dgm:pt>
    <dgm:pt modelId="{A0AE7EEF-DE26-4F95-829F-74E0A6760B85}" type="pres">
      <dgm:prSet presAssocID="{60083A5A-D236-40E0-9044-8128223033DC}" presName="vert2" presStyleCnt="0"/>
      <dgm:spPr/>
    </dgm:pt>
    <dgm:pt modelId="{0E1E5C3E-CF7A-4DF3-B069-EC6BFF88DAF4}" type="pres">
      <dgm:prSet presAssocID="{60083A5A-D236-40E0-9044-8128223033DC}" presName="thinLine2b" presStyleLbl="callout" presStyleIdx="5" presStyleCnt="6"/>
      <dgm:spPr/>
    </dgm:pt>
    <dgm:pt modelId="{AD5DF86D-6911-468B-A75B-05C9339E45C5}" type="pres">
      <dgm:prSet presAssocID="{60083A5A-D236-40E0-9044-8128223033DC}" presName="vertSpace2b" presStyleCnt="0"/>
      <dgm:spPr/>
    </dgm:pt>
  </dgm:ptLst>
  <dgm:cxnLst>
    <dgm:cxn modelId="{4E2E6D02-F82E-4921-9422-EF7476BC0F56}" srcId="{4AEE82B8-8390-4991-8301-BCC0D41D341B}" destId="{3D95EB8E-101B-4423-93EE-E33A3236B602}" srcOrd="3" destOrd="0" parTransId="{00DA6147-8F6E-49BE-BD78-E9AFC7C8D5E7}" sibTransId="{A2B28643-395A-49D9-8F3B-712F68146714}"/>
    <dgm:cxn modelId="{DAE12831-3069-4EE5-A3F0-63011C30C8F6}" type="presOf" srcId="{3D95EB8E-101B-4423-93EE-E33A3236B602}" destId="{3538C4E6-DF8D-45CD-800D-46E8E020F39F}" srcOrd="0" destOrd="0" presId="urn:microsoft.com/office/officeart/2008/layout/LinedList"/>
    <dgm:cxn modelId="{539A3C31-6405-4215-AC13-DFFE95064774}" type="presOf" srcId="{89687B55-8FD1-416A-A5B8-E6ACAD933182}" destId="{91B87F2A-33E1-4457-A88A-F78F3CC0F45B}" srcOrd="0" destOrd="0" presId="urn:microsoft.com/office/officeart/2008/layout/LinedList"/>
    <dgm:cxn modelId="{EE16753A-159F-4771-9DFE-CAAD83CF7828}" type="presOf" srcId="{352CEE30-6557-4694-BF59-1771258A87B4}" destId="{F4AE7FA9-AB67-43CB-9248-A53138CC1F24}" srcOrd="0" destOrd="0" presId="urn:microsoft.com/office/officeart/2008/layout/LinedList"/>
    <dgm:cxn modelId="{E512B84A-6F34-466F-A2F1-16F182CC5E78}" srcId="{352CEE30-6557-4694-BF59-1771258A87B4}" destId="{4AEE82B8-8390-4991-8301-BCC0D41D341B}" srcOrd="0" destOrd="0" parTransId="{A893B5F3-8A8F-4A14-9BD7-6D7F1D5DE0AE}" sibTransId="{8CFFF09F-0DC8-4877-8EB3-3C7B22C602C0}"/>
    <dgm:cxn modelId="{7F71164B-75A3-4A50-877A-292EDC673CCA}" srcId="{4AEE82B8-8390-4991-8301-BCC0D41D341B}" destId="{B383F31E-15CE-41E5-BF42-D722510D3B93}" srcOrd="1" destOrd="0" parTransId="{47753BD8-803C-4FAD-B01C-D06E72E8372E}" sibTransId="{52C254FF-A55A-4ACE-BB18-1E87D6ECF8CF}"/>
    <dgm:cxn modelId="{101F3B4C-001E-47D3-9AFF-84E4279418EA}" type="presOf" srcId="{60083A5A-D236-40E0-9044-8128223033DC}" destId="{DAC5178F-A85F-4FE9-BA4D-83722451A994}" srcOrd="0" destOrd="0" presId="urn:microsoft.com/office/officeart/2008/layout/LinedList"/>
    <dgm:cxn modelId="{5BC55B55-1B7B-426C-A8AF-BE0CB95ED369}" type="presOf" srcId="{9D8F35DB-636C-4819-9ED7-DD2EEC85DEBE}" destId="{12AB111A-E125-480F-89B8-BC3AAF1E2DA3}" srcOrd="0" destOrd="0" presId="urn:microsoft.com/office/officeart/2008/layout/LinedList"/>
    <dgm:cxn modelId="{636D107F-9528-43ED-9D6F-7C81BAF46B0B}" type="presOf" srcId="{4AEE82B8-8390-4991-8301-BCC0D41D341B}" destId="{E71AB16C-0EBF-4FDF-8E17-02705C7F8382}" srcOrd="0" destOrd="0" presId="urn:microsoft.com/office/officeart/2008/layout/LinedList"/>
    <dgm:cxn modelId="{681FAD8C-B7B2-40F9-B94B-EAD77F311E57}" srcId="{4AEE82B8-8390-4991-8301-BCC0D41D341B}" destId="{98ABCDB9-6572-45E8-84A1-FBC0573EABEE}" srcOrd="0" destOrd="0" parTransId="{EA688EE5-4DBD-44FA-8A9B-D11B5C696473}" sibTransId="{28CDBAE6-B058-4E23-918F-3FD4D743199C}"/>
    <dgm:cxn modelId="{4BA2049C-417D-4F25-B4AF-8398D34ACCD7}" type="presOf" srcId="{98ABCDB9-6572-45E8-84A1-FBC0573EABEE}" destId="{72A95365-EC4C-4163-8F71-7ABB7F457ED6}" srcOrd="0" destOrd="0" presId="urn:microsoft.com/office/officeart/2008/layout/LinedList"/>
    <dgm:cxn modelId="{F3069C9E-B509-4A21-A2A6-B49BFB7BCBF8}" srcId="{4AEE82B8-8390-4991-8301-BCC0D41D341B}" destId="{89687B55-8FD1-416A-A5B8-E6ACAD933182}" srcOrd="4" destOrd="0" parTransId="{A3F4990B-D03D-462C-A5C9-D188B0BBAE7B}" sibTransId="{DECA7C8C-18D2-4EE5-8C10-6B780F631822}"/>
    <dgm:cxn modelId="{5683DCF1-75D9-458C-B245-2C46C13514AB}" srcId="{4AEE82B8-8390-4991-8301-BCC0D41D341B}" destId="{60083A5A-D236-40E0-9044-8128223033DC}" srcOrd="5" destOrd="0" parTransId="{43F94268-661F-4631-A1F6-C1EA6F0484E8}" sibTransId="{FA8C73F7-A211-4A55-83C1-ECC9E77CF331}"/>
    <dgm:cxn modelId="{8B9A10F5-B2DE-4A1B-A099-7E185C215D2B}" type="presOf" srcId="{B383F31E-15CE-41E5-BF42-D722510D3B93}" destId="{5687FD96-E2B5-4874-95D6-FCB7690D883A}" srcOrd="0" destOrd="0" presId="urn:microsoft.com/office/officeart/2008/layout/LinedList"/>
    <dgm:cxn modelId="{DDC51AFD-6BA1-4D2F-9259-40626E7D83A6}" srcId="{4AEE82B8-8390-4991-8301-BCC0D41D341B}" destId="{9D8F35DB-636C-4819-9ED7-DD2EEC85DEBE}" srcOrd="2" destOrd="0" parTransId="{4053D8AD-B74E-475A-987C-5F874005B007}" sibTransId="{2195DA52-151C-47E7-BD9C-F4B05C676AB8}"/>
    <dgm:cxn modelId="{9904F902-F761-4D28-B7CF-3CDC8DDD7841}" type="presParOf" srcId="{F4AE7FA9-AB67-43CB-9248-A53138CC1F24}" destId="{589CB3CA-42FC-4841-A326-44DE0695D55A}" srcOrd="0" destOrd="0" presId="urn:microsoft.com/office/officeart/2008/layout/LinedList"/>
    <dgm:cxn modelId="{A15B6EE1-F2EE-43CF-BD50-95173241BAB0}" type="presParOf" srcId="{F4AE7FA9-AB67-43CB-9248-A53138CC1F24}" destId="{E61F011A-6E58-4F63-808D-F6FAF837BBC9}" srcOrd="1" destOrd="0" presId="urn:microsoft.com/office/officeart/2008/layout/LinedList"/>
    <dgm:cxn modelId="{595E1E50-2416-4484-8D66-DAAF39EF1094}" type="presParOf" srcId="{E61F011A-6E58-4F63-808D-F6FAF837BBC9}" destId="{E71AB16C-0EBF-4FDF-8E17-02705C7F8382}" srcOrd="0" destOrd="0" presId="urn:microsoft.com/office/officeart/2008/layout/LinedList"/>
    <dgm:cxn modelId="{1F1128D0-84DB-4E97-80B2-D20A8D3256EB}" type="presParOf" srcId="{E61F011A-6E58-4F63-808D-F6FAF837BBC9}" destId="{F6EABB6F-A08B-4374-A4D5-BBD2C1669A1E}" srcOrd="1" destOrd="0" presId="urn:microsoft.com/office/officeart/2008/layout/LinedList"/>
    <dgm:cxn modelId="{F6922DA3-90D9-4FD0-98BB-F3290156CE2F}" type="presParOf" srcId="{F6EABB6F-A08B-4374-A4D5-BBD2C1669A1E}" destId="{49BD7C67-E0C6-4440-88BF-1F45EF883981}" srcOrd="0" destOrd="0" presId="urn:microsoft.com/office/officeart/2008/layout/LinedList"/>
    <dgm:cxn modelId="{1047280D-1390-42FE-BD69-4849CA5C1723}" type="presParOf" srcId="{F6EABB6F-A08B-4374-A4D5-BBD2C1669A1E}" destId="{8798DF51-B124-48A2-9DB0-648F0F3FE3EF}" srcOrd="1" destOrd="0" presId="urn:microsoft.com/office/officeart/2008/layout/LinedList"/>
    <dgm:cxn modelId="{7718BEBE-3979-4A34-B96A-807CBAB15707}" type="presParOf" srcId="{8798DF51-B124-48A2-9DB0-648F0F3FE3EF}" destId="{6E9B444F-A63B-43F9-A3DF-D1C21BC8BB70}" srcOrd="0" destOrd="0" presId="urn:microsoft.com/office/officeart/2008/layout/LinedList"/>
    <dgm:cxn modelId="{D304FE25-F8A6-4AA4-BD40-5998143960B1}" type="presParOf" srcId="{8798DF51-B124-48A2-9DB0-648F0F3FE3EF}" destId="{72A95365-EC4C-4163-8F71-7ABB7F457ED6}" srcOrd="1" destOrd="0" presId="urn:microsoft.com/office/officeart/2008/layout/LinedList"/>
    <dgm:cxn modelId="{B6559EEF-BA58-435E-B1D3-A91E5D8CCACA}" type="presParOf" srcId="{8798DF51-B124-48A2-9DB0-648F0F3FE3EF}" destId="{FAFE87E5-971D-4E3F-84D0-250936BA42D4}" srcOrd="2" destOrd="0" presId="urn:microsoft.com/office/officeart/2008/layout/LinedList"/>
    <dgm:cxn modelId="{DB7E72A6-05AD-4771-95F6-567E2F555D86}" type="presParOf" srcId="{F6EABB6F-A08B-4374-A4D5-BBD2C1669A1E}" destId="{C2358652-54A1-469F-9A1E-12DEA222127D}" srcOrd="2" destOrd="0" presId="urn:microsoft.com/office/officeart/2008/layout/LinedList"/>
    <dgm:cxn modelId="{E0157F35-6F80-4443-852D-7EF93586E1C4}" type="presParOf" srcId="{F6EABB6F-A08B-4374-A4D5-BBD2C1669A1E}" destId="{8B5940C6-447E-4441-9A91-203173F289BB}" srcOrd="3" destOrd="0" presId="urn:microsoft.com/office/officeart/2008/layout/LinedList"/>
    <dgm:cxn modelId="{C03BD7E4-AFF5-4156-A6B7-CC5F227C45D1}" type="presParOf" srcId="{F6EABB6F-A08B-4374-A4D5-BBD2C1669A1E}" destId="{EE1EF0C7-EB33-465B-A16A-1C6ECE9D8419}" srcOrd="4" destOrd="0" presId="urn:microsoft.com/office/officeart/2008/layout/LinedList"/>
    <dgm:cxn modelId="{17A74E1F-CAC1-4AD7-B979-4CA4D959621D}" type="presParOf" srcId="{EE1EF0C7-EB33-465B-A16A-1C6ECE9D8419}" destId="{CCC0B7AC-1411-4BC9-BCEA-C685ED0CD3A1}" srcOrd="0" destOrd="0" presId="urn:microsoft.com/office/officeart/2008/layout/LinedList"/>
    <dgm:cxn modelId="{227D4BF8-2236-4B86-9D2F-B375C1122AF6}" type="presParOf" srcId="{EE1EF0C7-EB33-465B-A16A-1C6ECE9D8419}" destId="{5687FD96-E2B5-4874-95D6-FCB7690D883A}" srcOrd="1" destOrd="0" presId="urn:microsoft.com/office/officeart/2008/layout/LinedList"/>
    <dgm:cxn modelId="{90BC3DA8-656F-4449-B8A8-A78CEE341028}" type="presParOf" srcId="{EE1EF0C7-EB33-465B-A16A-1C6ECE9D8419}" destId="{C98065B2-4247-4282-AD80-C8611D96D663}" srcOrd="2" destOrd="0" presId="urn:microsoft.com/office/officeart/2008/layout/LinedList"/>
    <dgm:cxn modelId="{EE94F0CC-23AC-473D-8B7E-3EF8BEDE776F}" type="presParOf" srcId="{F6EABB6F-A08B-4374-A4D5-BBD2C1669A1E}" destId="{24073B0A-F9C5-4D8E-90D0-67ED73289FA7}" srcOrd="5" destOrd="0" presId="urn:microsoft.com/office/officeart/2008/layout/LinedList"/>
    <dgm:cxn modelId="{4B208F97-AC59-4C8B-89CC-CB3775FAC3EA}" type="presParOf" srcId="{F6EABB6F-A08B-4374-A4D5-BBD2C1669A1E}" destId="{CDB7763A-ACBB-4EDC-91B7-5ACE95BF301E}" srcOrd="6" destOrd="0" presId="urn:microsoft.com/office/officeart/2008/layout/LinedList"/>
    <dgm:cxn modelId="{9D35C23D-8B7A-44CB-8C99-F90C7F0A4231}" type="presParOf" srcId="{F6EABB6F-A08B-4374-A4D5-BBD2C1669A1E}" destId="{A8295979-B145-420F-8C82-D270B018CB62}" srcOrd="7" destOrd="0" presId="urn:microsoft.com/office/officeart/2008/layout/LinedList"/>
    <dgm:cxn modelId="{575AC5D3-ED62-49B9-96D1-468B733AFB93}" type="presParOf" srcId="{A8295979-B145-420F-8C82-D270B018CB62}" destId="{14894F9E-BBCA-42D6-9FB4-093CCC094478}" srcOrd="0" destOrd="0" presId="urn:microsoft.com/office/officeart/2008/layout/LinedList"/>
    <dgm:cxn modelId="{9BC3A52E-C329-472D-88A3-BBA817AA31C8}" type="presParOf" srcId="{A8295979-B145-420F-8C82-D270B018CB62}" destId="{12AB111A-E125-480F-89B8-BC3AAF1E2DA3}" srcOrd="1" destOrd="0" presId="urn:microsoft.com/office/officeart/2008/layout/LinedList"/>
    <dgm:cxn modelId="{170A4C04-5D74-42FA-9C22-DD3A1CDAA7CD}" type="presParOf" srcId="{A8295979-B145-420F-8C82-D270B018CB62}" destId="{B5B2B78D-D77C-431F-9552-D8DE13D79AC3}" srcOrd="2" destOrd="0" presId="urn:microsoft.com/office/officeart/2008/layout/LinedList"/>
    <dgm:cxn modelId="{890EE723-2FF3-444F-A0D1-5A9FE7E7727E}" type="presParOf" srcId="{F6EABB6F-A08B-4374-A4D5-BBD2C1669A1E}" destId="{644583F2-32D9-4EBF-A027-B0B2714D10CB}" srcOrd="8" destOrd="0" presId="urn:microsoft.com/office/officeart/2008/layout/LinedList"/>
    <dgm:cxn modelId="{9812959A-1DEB-4E78-ADA3-0FF27D2C8944}" type="presParOf" srcId="{F6EABB6F-A08B-4374-A4D5-BBD2C1669A1E}" destId="{162BCC8C-50A1-4E95-BCF8-36FD484F2175}" srcOrd="9" destOrd="0" presId="urn:microsoft.com/office/officeart/2008/layout/LinedList"/>
    <dgm:cxn modelId="{0E65BC81-4F4B-487C-9AEF-15893D2FC817}" type="presParOf" srcId="{F6EABB6F-A08B-4374-A4D5-BBD2C1669A1E}" destId="{9049243E-AA2D-4FAC-B5B9-721C8D315EF8}" srcOrd="10" destOrd="0" presId="urn:microsoft.com/office/officeart/2008/layout/LinedList"/>
    <dgm:cxn modelId="{4D225D22-C801-44AE-982A-C0B382C31BF5}" type="presParOf" srcId="{9049243E-AA2D-4FAC-B5B9-721C8D315EF8}" destId="{752D31C2-EA45-4568-BEB8-7BA8D143EE78}" srcOrd="0" destOrd="0" presId="urn:microsoft.com/office/officeart/2008/layout/LinedList"/>
    <dgm:cxn modelId="{B9E3E0FE-948A-4257-96F6-5520FCA68B21}" type="presParOf" srcId="{9049243E-AA2D-4FAC-B5B9-721C8D315EF8}" destId="{3538C4E6-DF8D-45CD-800D-46E8E020F39F}" srcOrd="1" destOrd="0" presId="urn:microsoft.com/office/officeart/2008/layout/LinedList"/>
    <dgm:cxn modelId="{DB32DE10-083F-45B2-9FC1-8BA2990C442D}" type="presParOf" srcId="{9049243E-AA2D-4FAC-B5B9-721C8D315EF8}" destId="{3E5A5A9D-5E0E-49F8-900C-970E1977F38F}" srcOrd="2" destOrd="0" presId="urn:microsoft.com/office/officeart/2008/layout/LinedList"/>
    <dgm:cxn modelId="{73950DCA-7295-4B56-B47D-874CAD3E458F}" type="presParOf" srcId="{F6EABB6F-A08B-4374-A4D5-BBD2C1669A1E}" destId="{6A20D354-1792-42E2-B55A-3E7593A68A7F}" srcOrd="11" destOrd="0" presId="urn:microsoft.com/office/officeart/2008/layout/LinedList"/>
    <dgm:cxn modelId="{97987E1B-4811-4D65-9B2A-037642825B98}" type="presParOf" srcId="{F6EABB6F-A08B-4374-A4D5-BBD2C1669A1E}" destId="{B332BEF1-B90C-42F2-8DE5-D293C55CCF0D}" srcOrd="12" destOrd="0" presId="urn:microsoft.com/office/officeart/2008/layout/LinedList"/>
    <dgm:cxn modelId="{2A782476-C14D-4E5F-966E-B02F850035B5}" type="presParOf" srcId="{F6EABB6F-A08B-4374-A4D5-BBD2C1669A1E}" destId="{D7C66996-680E-4F5B-8C96-B9F2563674C4}" srcOrd="13" destOrd="0" presId="urn:microsoft.com/office/officeart/2008/layout/LinedList"/>
    <dgm:cxn modelId="{993FC517-1D9A-4C3D-8C99-A98EA9085348}" type="presParOf" srcId="{D7C66996-680E-4F5B-8C96-B9F2563674C4}" destId="{8BC1777E-5811-444C-9CA4-8EB4AE5A6EFB}" srcOrd="0" destOrd="0" presId="urn:microsoft.com/office/officeart/2008/layout/LinedList"/>
    <dgm:cxn modelId="{94D78B3E-7EB5-4966-A146-71A7093B499F}" type="presParOf" srcId="{D7C66996-680E-4F5B-8C96-B9F2563674C4}" destId="{91B87F2A-33E1-4457-A88A-F78F3CC0F45B}" srcOrd="1" destOrd="0" presId="urn:microsoft.com/office/officeart/2008/layout/LinedList"/>
    <dgm:cxn modelId="{8CFBCA64-637E-49B0-B987-FE789F0FD4AE}" type="presParOf" srcId="{D7C66996-680E-4F5B-8C96-B9F2563674C4}" destId="{D14A882C-48C6-4D89-93C5-A5500A751498}" srcOrd="2" destOrd="0" presId="urn:microsoft.com/office/officeart/2008/layout/LinedList"/>
    <dgm:cxn modelId="{091F59FC-781A-4774-9A11-5EC0DC79F818}" type="presParOf" srcId="{F6EABB6F-A08B-4374-A4D5-BBD2C1669A1E}" destId="{34632E72-7AA7-4D3D-96EE-2B4233C0B0AE}" srcOrd="14" destOrd="0" presId="urn:microsoft.com/office/officeart/2008/layout/LinedList"/>
    <dgm:cxn modelId="{49FAD963-E07C-4EEB-BCA5-82D74BAA0E76}" type="presParOf" srcId="{F6EABB6F-A08B-4374-A4D5-BBD2C1669A1E}" destId="{FBC30763-F880-4A01-82C9-F5C50E45D0C3}" srcOrd="15" destOrd="0" presId="urn:microsoft.com/office/officeart/2008/layout/LinedList"/>
    <dgm:cxn modelId="{4C48BEC6-F8AD-40FC-B344-43FFC163578F}" type="presParOf" srcId="{F6EABB6F-A08B-4374-A4D5-BBD2C1669A1E}" destId="{780ADDA5-F57A-4E57-8C42-A053B95FEAC8}" srcOrd="16" destOrd="0" presId="urn:microsoft.com/office/officeart/2008/layout/LinedList"/>
    <dgm:cxn modelId="{52E82088-E3C2-4F02-8441-C3EA9862D59B}" type="presParOf" srcId="{780ADDA5-F57A-4E57-8C42-A053B95FEAC8}" destId="{3B8C3D4B-BAB9-473A-8A41-4E8E99581CC2}" srcOrd="0" destOrd="0" presId="urn:microsoft.com/office/officeart/2008/layout/LinedList"/>
    <dgm:cxn modelId="{C0B16F11-60B5-4C0D-AD17-C3415A811537}" type="presParOf" srcId="{780ADDA5-F57A-4E57-8C42-A053B95FEAC8}" destId="{DAC5178F-A85F-4FE9-BA4D-83722451A994}" srcOrd="1" destOrd="0" presId="urn:microsoft.com/office/officeart/2008/layout/LinedList"/>
    <dgm:cxn modelId="{F07B1FE5-FD4F-4444-9E97-1432CB7D0E7B}" type="presParOf" srcId="{780ADDA5-F57A-4E57-8C42-A053B95FEAC8}" destId="{A0AE7EEF-DE26-4F95-829F-74E0A6760B85}" srcOrd="2" destOrd="0" presId="urn:microsoft.com/office/officeart/2008/layout/LinedList"/>
    <dgm:cxn modelId="{B932D8EA-D726-497D-9D80-2ABD08A562AC}" type="presParOf" srcId="{F6EABB6F-A08B-4374-A4D5-BBD2C1669A1E}" destId="{0E1E5C3E-CF7A-4DF3-B069-EC6BFF88DAF4}" srcOrd="17" destOrd="0" presId="urn:microsoft.com/office/officeart/2008/layout/LinedList"/>
    <dgm:cxn modelId="{2A35F0F5-17B1-4311-A2BF-660456DE8939}" type="presParOf" srcId="{F6EABB6F-A08B-4374-A4D5-BBD2C1669A1E}" destId="{AD5DF86D-6911-468B-A75B-05C9339E45C5}" srcOrd="18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6.xml><?xml version="1.0" encoding="utf-8"?>
<dgm:dataModel xmlns:dgm="http://schemas.openxmlformats.org/drawingml/2006/diagram" xmlns:a="http://schemas.openxmlformats.org/drawingml/2006/main">
  <dgm:ptLst>
    <dgm:pt modelId="{CFAE8C3F-B606-4632-8F9D-01FBAD0E8C29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DDD2C5DC-02D1-4C29-93E7-9D51E5DAC23A}">
      <dgm:prSet phldrT="[Текст]"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Mahalliy yetkazib beruvchi bilan komponentni yetkazib beruvchiga qaytarish haqida kelishuv tuzing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BDC705F-5E5E-4099-B2E3-720156998516}" type="parTrans" cxnId="{3661303C-D3C5-44CA-8543-8980829D435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91FBD9A-06EB-46EA-A64E-012B5E0DE95A}" type="sibTrans" cxnId="{3661303C-D3C5-44CA-8543-8980829D4355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DB56B51-F7A2-4C90-8B3C-13DCE601467F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R&amp;M guruhiga komponent OEM tomonidan qabul qilinganligi haqida xabar bering.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8498EB7-21F8-4364-9299-F6FC87278B80}" type="parTrans" cxnId="{83296A9A-35EB-46F7-8B3B-B9DF4984E94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F95CD1A-0EB3-4BF0-9316-BAB90091C676}" type="sibTrans" cxnId="{83296A9A-35EB-46F7-8B3B-B9DF4984E94E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16C114D-3051-4011-8DE7-8B6602E21DFA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holati aniq bo'lsa, muvaffaqiyatsizlikni tekshirish natijalarini aks ettiruvchi bir sahifali hisobotni ishlab chiqing.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05E602A-3962-4040-9072-19E83EDA2C03}" type="parTrans" cxnId="{641C4529-D566-40A8-8AA2-ADE25B19A7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C3FD796-723C-4BAD-826B-3929C6ABCFCC}" type="sibTrans" cxnId="{641C4529-D566-40A8-8AA2-ADE25B19A7AB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462ED08-5D47-4089-AB94-F007A1EE52C3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nosozlik holati aniq bo'lmasa, nosozlikning asosiy sababini aniqlash uchun 8D jarayonini boshlang.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04A022E-F7CC-4E00-9D90-0848526636FF}" type="parTrans" cxnId="{9315109B-17BD-4AEB-9837-789A51CE17B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EC0A28-4AB1-49E3-A718-01C109F426D1}" type="sibTrans" cxnId="{9315109B-17BD-4AEB-9837-789A51CE17B0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BD3104-DBBD-4D93-9200-235E06B1FA27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qo'shimcha ma'lumot kerak bo'lsa, qo'shimcha nosozlik haqida ma'lumot olish uchun zavodga murojaat qiling.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212E5216-589D-4E00-9F50-FF05E8990202}" type="parTrans" cxnId="{F596CA56-D24F-47D2-AC40-CCF3C97492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235F758-93D2-40B9-A121-7A92E466EA36}" type="sibTrans" cxnId="{F596CA56-D24F-47D2-AC40-CCF3C9749267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551277B-56A7-4F3D-9EEF-EA4A3EB7A6F4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Kelajakda nosozlikni bartaraf etish uchun tuzatuvchi yoki profilaktika tadbirlarini taklif qiling.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A630D69A-955D-4BC2-8EE3-CDADF86389EE}" type="parTrans" cxnId="{83FC9B90-06FA-44FE-8F9F-EF4DC4C0BB3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5488D64-7680-4B40-B684-41D5F9FFCEDC}" type="sibTrans" cxnId="{83FC9B90-06FA-44FE-8F9F-EF4DC4C0BB3D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14DA09B-FAE2-44D6-A451-A27203697CBA}">
      <dgm:prSet/>
      <dgm:spPr/>
      <dgm:t>
        <a:bodyPr/>
        <a:lstStyle/>
        <a:p>
          <a:r>
            <a:rPr lang="en-US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tekshirish natijalarini aks ettiruvchi xato tahlili hisobotini taqdim eting.</a:t>
          </a:r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37B6A906-06C6-41E2-96C3-33758A98A3FF}" type="parTrans" cxnId="{A351E08C-36D3-49E0-B0ED-9242C671E94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9CEF3531-CE03-462E-AB91-D5FDF93618AE}" type="sibTrans" cxnId="{A351E08C-36D3-49E0-B0ED-9242C671E94C}">
      <dgm:prSet/>
      <dgm:spPr/>
      <dgm:t>
        <a:bodyPr/>
        <a:lstStyle/>
        <a:p>
          <a:endParaRPr lang="ru-RU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E257A8-77AB-4CE3-95F3-D3C2F6AD42C9}" type="pres">
      <dgm:prSet presAssocID="{CFAE8C3F-B606-4632-8F9D-01FBAD0E8C29}" presName="Name0" presStyleCnt="0">
        <dgm:presLayoutVars>
          <dgm:chMax val="7"/>
          <dgm:chPref val="7"/>
          <dgm:dir/>
        </dgm:presLayoutVars>
      </dgm:prSet>
      <dgm:spPr/>
    </dgm:pt>
    <dgm:pt modelId="{92D11510-095C-43EC-8F1B-30D2F22F3C7F}" type="pres">
      <dgm:prSet presAssocID="{CFAE8C3F-B606-4632-8F9D-01FBAD0E8C29}" presName="Name1" presStyleCnt="0"/>
      <dgm:spPr/>
    </dgm:pt>
    <dgm:pt modelId="{F61701AC-F72E-48B1-A253-08CFC7065B91}" type="pres">
      <dgm:prSet presAssocID="{CFAE8C3F-B606-4632-8F9D-01FBAD0E8C29}" presName="cycle" presStyleCnt="0"/>
      <dgm:spPr/>
    </dgm:pt>
    <dgm:pt modelId="{7FE28B45-9427-42B8-9B01-FE98A55DE1E5}" type="pres">
      <dgm:prSet presAssocID="{CFAE8C3F-B606-4632-8F9D-01FBAD0E8C29}" presName="srcNode" presStyleLbl="node1" presStyleIdx="0" presStyleCnt="7"/>
      <dgm:spPr/>
    </dgm:pt>
    <dgm:pt modelId="{9E5D1FA7-FCBB-4403-B454-57FA4FB935F6}" type="pres">
      <dgm:prSet presAssocID="{CFAE8C3F-B606-4632-8F9D-01FBAD0E8C29}" presName="conn" presStyleLbl="parChTrans1D2" presStyleIdx="0" presStyleCnt="1"/>
      <dgm:spPr/>
    </dgm:pt>
    <dgm:pt modelId="{D48B4A44-3B38-46A0-9E07-FE82C89B1878}" type="pres">
      <dgm:prSet presAssocID="{CFAE8C3F-B606-4632-8F9D-01FBAD0E8C29}" presName="extraNode" presStyleLbl="node1" presStyleIdx="0" presStyleCnt="7"/>
      <dgm:spPr/>
    </dgm:pt>
    <dgm:pt modelId="{703EC8EE-7FC1-4A88-B009-AF18EAB962D6}" type="pres">
      <dgm:prSet presAssocID="{CFAE8C3F-B606-4632-8F9D-01FBAD0E8C29}" presName="dstNode" presStyleLbl="node1" presStyleIdx="0" presStyleCnt="7"/>
      <dgm:spPr/>
    </dgm:pt>
    <dgm:pt modelId="{A2F5FADB-FC79-4D5C-8F44-8B06B8EE98B5}" type="pres">
      <dgm:prSet presAssocID="{DDD2C5DC-02D1-4C29-93E7-9D51E5DAC23A}" presName="text_1" presStyleLbl="node1" presStyleIdx="0" presStyleCnt="7">
        <dgm:presLayoutVars>
          <dgm:bulletEnabled val="1"/>
        </dgm:presLayoutVars>
      </dgm:prSet>
      <dgm:spPr/>
    </dgm:pt>
    <dgm:pt modelId="{196B6DD4-4CE5-4421-9001-EEBE6B6DB7EA}" type="pres">
      <dgm:prSet presAssocID="{DDD2C5DC-02D1-4C29-93E7-9D51E5DAC23A}" presName="accent_1" presStyleCnt="0"/>
      <dgm:spPr/>
    </dgm:pt>
    <dgm:pt modelId="{4B2A6563-C5CA-462B-B721-EA26D8BA7FA4}" type="pres">
      <dgm:prSet presAssocID="{DDD2C5DC-02D1-4C29-93E7-9D51E5DAC23A}" presName="accentRepeatNode" presStyleLbl="solidFgAcc1" presStyleIdx="0" presStyleCnt="7"/>
      <dgm:spPr/>
    </dgm:pt>
    <dgm:pt modelId="{EBA77D11-2A38-45D0-A7A5-539684ECCE84}" type="pres">
      <dgm:prSet presAssocID="{3DB56B51-F7A2-4C90-8B3C-13DCE601467F}" presName="text_2" presStyleLbl="node1" presStyleIdx="1" presStyleCnt="7">
        <dgm:presLayoutVars>
          <dgm:bulletEnabled val="1"/>
        </dgm:presLayoutVars>
      </dgm:prSet>
      <dgm:spPr/>
    </dgm:pt>
    <dgm:pt modelId="{77AA9585-256A-42C2-8B88-CD8824A8F0A0}" type="pres">
      <dgm:prSet presAssocID="{3DB56B51-F7A2-4C90-8B3C-13DCE601467F}" presName="accent_2" presStyleCnt="0"/>
      <dgm:spPr/>
    </dgm:pt>
    <dgm:pt modelId="{C69F878C-1382-4142-B298-36D3B334C3F8}" type="pres">
      <dgm:prSet presAssocID="{3DB56B51-F7A2-4C90-8B3C-13DCE601467F}" presName="accentRepeatNode" presStyleLbl="solidFgAcc1" presStyleIdx="1" presStyleCnt="7"/>
      <dgm:spPr/>
    </dgm:pt>
    <dgm:pt modelId="{033BE54E-2430-416D-800D-EA366794E5BE}" type="pres">
      <dgm:prSet presAssocID="{916C114D-3051-4011-8DE7-8B6602E21DFA}" presName="text_3" presStyleLbl="node1" presStyleIdx="2" presStyleCnt="7">
        <dgm:presLayoutVars>
          <dgm:bulletEnabled val="1"/>
        </dgm:presLayoutVars>
      </dgm:prSet>
      <dgm:spPr/>
    </dgm:pt>
    <dgm:pt modelId="{1BCE3629-39A9-4670-A4DE-4772693C813F}" type="pres">
      <dgm:prSet presAssocID="{916C114D-3051-4011-8DE7-8B6602E21DFA}" presName="accent_3" presStyleCnt="0"/>
      <dgm:spPr/>
    </dgm:pt>
    <dgm:pt modelId="{6748F70C-1BD5-488F-9B85-F4E9344658EA}" type="pres">
      <dgm:prSet presAssocID="{916C114D-3051-4011-8DE7-8B6602E21DFA}" presName="accentRepeatNode" presStyleLbl="solidFgAcc1" presStyleIdx="2" presStyleCnt="7"/>
      <dgm:spPr/>
    </dgm:pt>
    <dgm:pt modelId="{D842762E-B69C-4222-A227-6FA660691E4B}" type="pres">
      <dgm:prSet presAssocID="{5462ED08-5D47-4089-AB94-F007A1EE52C3}" presName="text_4" presStyleLbl="node1" presStyleIdx="3" presStyleCnt="7">
        <dgm:presLayoutVars>
          <dgm:bulletEnabled val="1"/>
        </dgm:presLayoutVars>
      </dgm:prSet>
      <dgm:spPr/>
    </dgm:pt>
    <dgm:pt modelId="{2A75C5F4-D57B-4708-88BA-5F16C69D392A}" type="pres">
      <dgm:prSet presAssocID="{5462ED08-5D47-4089-AB94-F007A1EE52C3}" presName="accent_4" presStyleCnt="0"/>
      <dgm:spPr/>
    </dgm:pt>
    <dgm:pt modelId="{BA235702-7AF8-4DBD-8062-621C92254D17}" type="pres">
      <dgm:prSet presAssocID="{5462ED08-5D47-4089-AB94-F007A1EE52C3}" presName="accentRepeatNode" presStyleLbl="solidFgAcc1" presStyleIdx="3" presStyleCnt="7"/>
      <dgm:spPr/>
    </dgm:pt>
    <dgm:pt modelId="{A13B182A-B5EE-49FC-8F93-F8DE3F4587BF}" type="pres">
      <dgm:prSet presAssocID="{76BD3104-DBBD-4D93-9200-235E06B1FA27}" presName="text_5" presStyleLbl="node1" presStyleIdx="4" presStyleCnt="7">
        <dgm:presLayoutVars>
          <dgm:bulletEnabled val="1"/>
        </dgm:presLayoutVars>
      </dgm:prSet>
      <dgm:spPr/>
    </dgm:pt>
    <dgm:pt modelId="{1B461146-E118-42C7-8FF7-6DE9936C7F3E}" type="pres">
      <dgm:prSet presAssocID="{76BD3104-DBBD-4D93-9200-235E06B1FA27}" presName="accent_5" presStyleCnt="0"/>
      <dgm:spPr/>
    </dgm:pt>
    <dgm:pt modelId="{70C59F34-0CE6-4822-9C2E-A4DAE1BE649D}" type="pres">
      <dgm:prSet presAssocID="{76BD3104-DBBD-4D93-9200-235E06B1FA27}" presName="accentRepeatNode" presStyleLbl="solidFgAcc1" presStyleIdx="4" presStyleCnt="7"/>
      <dgm:spPr/>
    </dgm:pt>
    <dgm:pt modelId="{EC97FB15-7A6C-40F1-BF19-0F73C801352E}" type="pres">
      <dgm:prSet presAssocID="{A551277B-56A7-4F3D-9EEF-EA4A3EB7A6F4}" presName="text_6" presStyleLbl="node1" presStyleIdx="5" presStyleCnt="7">
        <dgm:presLayoutVars>
          <dgm:bulletEnabled val="1"/>
        </dgm:presLayoutVars>
      </dgm:prSet>
      <dgm:spPr/>
    </dgm:pt>
    <dgm:pt modelId="{4AD4577D-154C-419A-89FA-AC9F5E5E7C2F}" type="pres">
      <dgm:prSet presAssocID="{A551277B-56A7-4F3D-9EEF-EA4A3EB7A6F4}" presName="accent_6" presStyleCnt="0"/>
      <dgm:spPr/>
    </dgm:pt>
    <dgm:pt modelId="{31DE72D7-3914-4E69-89DF-3BAF3ED53176}" type="pres">
      <dgm:prSet presAssocID="{A551277B-56A7-4F3D-9EEF-EA4A3EB7A6F4}" presName="accentRepeatNode" presStyleLbl="solidFgAcc1" presStyleIdx="5" presStyleCnt="7"/>
      <dgm:spPr/>
    </dgm:pt>
    <dgm:pt modelId="{309CBCD7-F7B0-491F-9E39-3EA36C523838}" type="pres">
      <dgm:prSet presAssocID="{814DA09B-FAE2-44D6-A451-A27203697CBA}" presName="text_7" presStyleLbl="node1" presStyleIdx="6" presStyleCnt="7">
        <dgm:presLayoutVars>
          <dgm:bulletEnabled val="1"/>
        </dgm:presLayoutVars>
      </dgm:prSet>
      <dgm:spPr/>
    </dgm:pt>
    <dgm:pt modelId="{74C954F0-8702-4ACF-BE10-73BEDD3762F2}" type="pres">
      <dgm:prSet presAssocID="{814DA09B-FAE2-44D6-A451-A27203697CBA}" presName="accent_7" presStyleCnt="0"/>
      <dgm:spPr/>
    </dgm:pt>
    <dgm:pt modelId="{EAE952D8-F28D-4C79-8B44-393425022806}" type="pres">
      <dgm:prSet presAssocID="{814DA09B-FAE2-44D6-A451-A27203697CBA}" presName="accentRepeatNode" presStyleLbl="solidFgAcc1" presStyleIdx="6" presStyleCnt="7"/>
      <dgm:spPr/>
    </dgm:pt>
  </dgm:ptLst>
  <dgm:cxnLst>
    <dgm:cxn modelId="{8B10C806-0B6E-4F97-908D-C3F18FF42407}" type="presOf" srcId="{3DB56B51-F7A2-4C90-8B3C-13DCE601467F}" destId="{EBA77D11-2A38-45D0-A7A5-539684ECCE84}" srcOrd="0" destOrd="0" presId="urn:microsoft.com/office/officeart/2008/layout/VerticalCurvedList"/>
    <dgm:cxn modelId="{E244CC16-4E06-4F6B-943E-E852DA83FE63}" type="presOf" srcId="{916C114D-3051-4011-8DE7-8B6602E21DFA}" destId="{033BE54E-2430-416D-800D-EA366794E5BE}" srcOrd="0" destOrd="0" presId="urn:microsoft.com/office/officeart/2008/layout/VerticalCurvedList"/>
    <dgm:cxn modelId="{641C4529-D566-40A8-8AA2-ADE25B19A7AB}" srcId="{CFAE8C3F-B606-4632-8F9D-01FBAD0E8C29}" destId="{916C114D-3051-4011-8DE7-8B6602E21DFA}" srcOrd="2" destOrd="0" parTransId="{205E602A-3962-4040-9072-19E83EDA2C03}" sibTransId="{4C3FD796-723C-4BAD-826B-3929C6ABCFCC}"/>
    <dgm:cxn modelId="{CAD0C830-2E87-4FA1-9C4A-79B2641179FB}" type="presOf" srcId="{091FBD9A-06EB-46EA-A64E-012B5E0DE95A}" destId="{9E5D1FA7-FCBB-4403-B454-57FA4FB935F6}" srcOrd="0" destOrd="0" presId="urn:microsoft.com/office/officeart/2008/layout/VerticalCurvedList"/>
    <dgm:cxn modelId="{3661303C-D3C5-44CA-8543-8980829D4355}" srcId="{CFAE8C3F-B606-4632-8F9D-01FBAD0E8C29}" destId="{DDD2C5DC-02D1-4C29-93E7-9D51E5DAC23A}" srcOrd="0" destOrd="0" parTransId="{4BDC705F-5E5E-4099-B2E3-720156998516}" sibTransId="{091FBD9A-06EB-46EA-A64E-012B5E0DE95A}"/>
    <dgm:cxn modelId="{F596CA56-D24F-47D2-AC40-CCF3C9749267}" srcId="{CFAE8C3F-B606-4632-8F9D-01FBAD0E8C29}" destId="{76BD3104-DBBD-4D93-9200-235E06B1FA27}" srcOrd="4" destOrd="0" parTransId="{212E5216-589D-4E00-9F50-FF05E8990202}" sibTransId="{7235F758-93D2-40B9-A121-7A92E466EA36}"/>
    <dgm:cxn modelId="{6DD06184-7A81-433C-99F6-A79BFB8110E6}" type="presOf" srcId="{CFAE8C3F-B606-4632-8F9D-01FBAD0E8C29}" destId="{F9E257A8-77AB-4CE3-95F3-D3C2F6AD42C9}" srcOrd="0" destOrd="0" presId="urn:microsoft.com/office/officeart/2008/layout/VerticalCurvedList"/>
    <dgm:cxn modelId="{A351E08C-36D3-49E0-B0ED-9242C671E94C}" srcId="{CFAE8C3F-B606-4632-8F9D-01FBAD0E8C29}" destId="{814DA09B-FAE2-44D6-A451-A27203697CBA}" srcOrd="6" destOrd="0" parTransId="{37B6A906-06C6-41E2-96C3-33758A98A3FF}" sibTransId="{9CEF3531-CE03-462E-AB91-D5FDF93618AE}"/>
    <dgm:cxn modelId="{83FC9B90-06FA-44FE-8F9F-EF4DC4C0BB3D}" srcId="{CFAE8C3F-B606-4632-8F9D-01FBAD0E8C29}" destId="{A551277B-56A7-4F3D-9EEF-EA4A3EB7A6F4}" srcOrd="5" destOrd="0" parTransId="{A630D69A-955D-4BC2-8EE3-CDADF86389EE}" sibTransId="{75488D64-7680-4B40-B684-41D5F9FFCEDC}"/>
    <dgm:cxn modelId="{83296A9A-35EB-46F7-8B3B-B9DF4984E94E}" srcId="{CFAE8C3F-B606-4632-8F9D-01FBAD0E8C29}" destId="{3DB56B51-F7A2-4C90-8B3C-13DCE601467F}" srcOrd="1" destOrd="0" parTransId="{58498EB7-21F8-4364-9299-F6FC87278B80}" sibTransId="{CF95CD1A-0EB3-4BF0-9316-BAB90091C676}"/>
    <dgm:cxn modelId="{9315109B-17BD-4AEB-9837-789A51CE17B0}" srcId="{CFAE8C3F-B606-4632-8F9D-01FBAD0E8C29}" destId="{5462ED08-5D47-4089-AB94-F007A1EE52C3}" srcOrd="3" destOrd="0" parTransId="{E04A022E-F7CC-4E00-9D90-0848526636FF}" sibTransId="{DDEC0A28-4AB1-49E3-A718-01C109F426D1}"/>
    <dgm:cxn modelId="{68AA0C9D-AB88-46CC-B1E2-6C6CFA57AB2D}" type="presOf" srcId="{76BD3104-DBBD-4D93-9200-235E06B1FA27}" destId="{A13B182A-B5EE-49FC-8F93-F8DE3F4587BF}" srcOrd="0" destOrd="0" presId="urn:microsoft.com/office/officeart/2008/layout/VerticalCurvedList"/>
    <dgm:cxn modelId="{7A5FBF9D-C48C-42F7-9F74-97E637B311D7}" type="presOf" srcId="{A551277B-56A7-4F3D-9EEF-EA4A3EB7A6F4}" destId="{EC97FB15-7A6C-40F1-BF19-0F73C801352E}" srcOrd="0" destOrd="0" presId="urn:microsoft.com/office/officeart/2008/layout/VerticalCurvedList"/>
    <dgm:cxn modelId="{D35DF6C8-21F3-46F2-A2DB-A49B74055D79}" type="presOf" srcId="{814DA09B-FAE2-44D6-A451-A27203697CBA}" destId="{309CBCD7-F7B0-491F-9E39-3EA36C523838}" srcOrd="0" destOrd="0" presId="urn:microsoft.com/office/officeart/2008/layout/VerticalCurvedList"/>
    <dgm:cxn modelId="{00713ACD-CB75-4B82-A4ED-3F766C79F982}" type="presOf" srcId="{5462ED08-5D47-4089-AB94-F007A1EE52C3}" destId="{D842762E-B69C-4222-A227-6FA660691E4B}" srcOrd="0" destOrd="0" presId="urn:microsoft.com/office/officeart/2008/layout/VerticalCurvedList"/>
    <dgm:cxn modelId="{504274FA-701B-4C67-98D9-C9874392DF43}" type="presOf" srcId="{DDD2C5DC-02D1-4C29-93E7-9D51E5DAC23A}" destId="{A2F5FADB-FC79-4D5C-8F44-8B06B8EE98B5}" srcOrd="0" destOrd="0" presId="urn:microsoft.com/office/officeart/2008/layout/VerticalCurvedList"/>
    <dgm:cxn modelId="{C73A9862-FB8F-40B2-825D-48B78A62AECF}" type="presParOf" srcId="{F9E257A8-77AB-4CE3-95F3-D3C2F6AD42C9}" destId="{92D11510-095C-43EC-8F1B-30D2F22F3C7F}" srcOrd="0" destOrd="0" presId="urn:microsoft.com/office/officeart/2008/layout/VerticalCurvedList"/>
    <dgm:cxn modelId="{7D67733B-FBC4-41C0-9DB8-FFFF1C7C3A87}" type="presParOf" srcId="{92D11510-095C-43EC-8F1B-30D2F22F3C7F}" destId="{F61701AC-F72E-48B1-A253-08CFC7065B91}" srcOrd="0" destOrd="0" presId="urn:microsoft.com/office/officeart/2008/layout/VerticalCurvedList"/>
    <dgm:cxn modelId="{FEE90B35-64C2-465B-AD27-405D645C6578}" type="presParOf" srcId="{F61701AC-F72E-48B1-A253-08CFC7065B91}" destId="{7FE28B45-9427-42B8-9B01-FE98A55DE1E5}" srcOrd="0" destOrd="0" presId="urn:microsoft.com/office/officeart/2008/layout/VerticalCurvedList"/>
    <dgm:cxn modelId="{0E61579C-B1C3-413E-A473-4A41DD1AF06E}" type="presParOf" srcId="{F61701AC-F72E-48B1-A253-08CFC7065B91}" destId="{9E5D1FA7-FCBB-4403-B454-57FA4FB935F6}" srcOrd="1" destOrd="0" presId="urn:microsoft.com/office/officeart/2008/layout/VerticalCurvedList"/>
    <dgm:cxn modelId="{09DB3EC1-7682-4415-9C83-9D9FBD9CC5A2}" type="presParOf" srcId="{F61701AC-F72E-48B1-A253-08CFC7065B91}" destId="{D48B4A44-3B38-46A0-9E07-FE82C89B1878}" srcOrd="2" destOrd="0" presId="urn:microsoft.com/office/officeart/2008/layout/VerticalCurvedList"/>
    <dgm:cxn modelId="{068BA1AA-C45A-48C8-AAF8-5DCDE2A13588}" type="presParOf" srcId="{F61701AC-F72E-48B1-A253-08CFC7065B91}" destId="{703EC8EE-7FC1-4A88-B009-AF18EAB962D6}" srcOrd="3" destOrd="0" presId="urn:microsoft.com/office/officeart/2008/layout/VerticalCurvedList"/>
    <dgm:cxn modelId="{BDC587B6-2E49-4678-BBF1-4D9A1DCE5104}" type="presParOf" srcId="{92D11510-095C-43EC-8F1B-30D2F22F3C7F}" destId="{A2F5FADB-FC79-4D5C-8F44-8B06B8EE98B5}" srcOrd="1" destOrd="0" presId="urn:microsoft.com/office/officeart/2008/layout/VerticalCurvedList"/>
    <dgm:cxn modelId="{00EEED59-1E83-498A-A5CB-B7508758A74F}" type="presParOf" srcId="{92D11510-095C-43EC-8F1B-30D2F22F3C7F}" destId="{196B6DD4-4CE5-4421-9001-EEBE6B6DB7EA}" srcOrd="2" destOrd="0" presId="urn:microsoft.com/office/officeart/2008/layout/VerticalCurvedList"/>
    <dgm:cxn modelId="{04DE1FC4-77CD-4017-ACD2-4C522EBD24BC}" type="presParOf" srcId="{196B6DD4-4CE5-4421-9001-EEBE6B6DB7EA}" destId="{4B2A6563-C5CA-462B-B721-EA26D8BA7FA4}" srcOrd="0" destOrd="0" presId="urn:microsoft.com/office/officeart/2008/layout/VerticalCurvedList"/>
    <dgm:cxn modelId="{9D75154E-1BAC-437D-B363-FD80A2446FE3}" type="presParOf" srcId="{92D11510-095C-43EC-8F1B-30D2F22F3C7F}" destId="{EBA77D11-2A38-45D0-A7A5-539684ECCE84}" srcOrd="3" destOrd="0" presId="urn:microsoft.com/office/officeart/2008/layout/VerticalCurvedList"/>
    <dgm:cxn modelId="{E3580953-C275-444C-9DD8-73B1672D6CD6}" type="presParOf" srcId="{92D11510-095C-43EC-8F1B-30D2F22F3C7F}" destId="{77AA9585-256A-42C2-8B88-CD8824A8F0A0}" srcOrd="4" destOrd="0" presId="urn:microsoft.com/office/officeart/2008/layout/VerticalCurvedList"/>
    <dgm:cxn modelId="{2A678A26-8D8A-4C59-B829-DA6CBBB49232}" type="presParOf" srcId="{77AA9585-256A-42C2-8B88-CD8824A8F0A0}" destId="{C69F878C-1382-4142-B298-36D3B334C3F8}" srcOrd="0" destOrd="0" presId="urn:microsoft.com/office/officeart/2008/layout/VerticalCurvedList"/>
    <dgm:cxn modelId="{F1DE7F23-F64E-4E48-8E30-EC9879C45AB6}" type="presParOf" srcId="{92D11510-095C-43EC-8F1B-30D2F22F3C7F}" destId="{033BE54E-2430-416D-800D-EA366794E5BE}" srcOrd="5" destOrd="0" presId="urn:microsoft.com/office/officeart/2008/layout/VerticalCurvedList"/>
    <dgm:cxn modelId="{FFFE82A4-7A84-4462-B399-DA55364A004F}" type="presParOf" srcId="{92D11510-095C-43EC-8F1B-30D2F22F3C7F}" destId="{1BCE3629-39A9-4670-A4DE-4772693C813F}" srcOrd="6" destOrd="0" presId="urn:microsoft.com/office/officeart/2008/layout/VerticalCurvedList"/>
    <dgm:cxn modelId="{D258ECF5-E891-4640-985A-F318D3E387B1}" type="presParOf" srcId="{1BCE3629-39A9-4670-A4DE-4772693C813F}" destId="{6748F70C-1BD5-488F-9B85-F4E9344658EA}" srcOrd="0" destOrd="0" presId="urn:microsoft.com/office/officeart/2008/layout/VerticalCurvedList"/>
    <dgm:cxn modelId="{EC21C959-024D-4C38-9E0F-344842013F14}" type="presParOf" srcId="{92D11510-095C-43EC-8F1B-30D2F22F3C7F}" destId="{D842762E-B69C-4222-A227-6FA660691E4B}" srcOrd="7" destOrd="0" presId="urn:microsoft.com/office/officeart/2008/layout/VerticalCurvedList"/>
    <dgm:cxn modelId="{07C39D78-AB54-470A-83EE-E0F9E61D5E15}" type="presParOf" srcId="{92D11510-095C-43EC-8F1B-30D2F22F3C7F}" destId="{2A75C5F4-D57B-4708-88BA-5F16C69D392A}" srcOrd="8" destOrd="0" presId="urn:microsoft.com/office/officeart/2008/layout/VerticalCurvedList"/>
    <dgm:cxn modelId="{001CDD70-99B8-4BEE-83D4-CD0DD913AC60}" type="presParOf" srcId="{2A75C5F4-D57B-4708-88BA-5F16C69D392A}" destId="{BA235702-7AF8-4DBD-8062-621C92254D17}" srcOrd="0" destOrd="0" presId="urn:microsoft.com/office/officeart/2008/layout/VerticalCurvedList"/>
    <dgm:cxn modelId="{BD57E279-AF57-4B4E-A0F2-A907AE08F3F4}" type="presParOf" srcId="{92D11510-095C-43EC-8F1B-30D2F22F3C7F}" destId="{A13B182A-B5EE-49FC-8F93-F8DE3F4587BF}" srcOrd="9" destOrd="0" presId="urn:microsoft.com/office/officeart/2008/layout/VerticalCurvedList"/>
    <dgm:cxn modelId="{BCC88841-7C3A-4EF3-898D-F7FAA8AEE92F}" type="presParOf" srcId="{92D11510-095C-43EC-8F1B-30D2F22F3C7F}" destId="{1B461146-E118-42C7-8FF7-6DE9936C7F3E}" srcOrd="10" destOrd="0" presId="urn:microsoft.com/office/officeart/2008/layout/VerticalCurvedList"/>
    <dgm:cxn modelId="{E7E469E2-0A4D-44FA-8EC1-4653A770AA2F}" type="presParOf" srcId="{1B461146-E118-42C7-8FF7-6DE9936C7F3E}" destId="{70C59F34-0CE6-4822-9C2E-A4DAE1BE649D}" srcOrd="0" destOrd="0" presId="urn:microsoft.com/office/officeart/2008/layout/VerticalCurvedList"/>
    <dgm:cxn modelId="{53804D04-8F51-4881-8493-8C220F23A076}" type="presParOf" srcId="{92D11510-095C-43EC-8F1B-30D2F22F3C7F}" destId="{EC97FB15-7A6C-40F1-BF19-0F73C801352E}" srcOrd="11" destOrd="0" presId="urn:microsoft.com/office/officeart/2008/layout/VerticalCurvedList"/>
    <dgm:cxn modelId="{6AEF9726-3963-4D5E-B277-0C894D8B8FE3}" type="presParOf" srcId="{92D11510-095C-43EC-8F1B-30D2F22F3C7F}" destId="{4AD4577D-154C-419A-89FA-AC9F5E5E7C2F}" srcOrd="12" destOrd="0" presId="urn:microsoft.com/office/officeart/2008/layout/VerticalCurvedList"/>
    <dgm:cxn modelId="{2D0A3C9F-0316-409A-91F9-37FFFB394175}" type="presParOf" srcId="{4AD4577D-154C-419A-89FA-AC9F5E5E7C2F}" destId="{31DE72D7-3914-4E69-89DF-3BAF3ED53176}" srcOrd="0" destOrd="0" presId="urn:microsoft.com/office/officeart/2008/layout/VerticalCurvedList"/>
    <dgm:cxn modelId="{2675EFD1-3546-46B6-9095-5118F9795B51}" type="presParOf" srcId="{92D11510-095C-43EC-8F1B-30D2F22F3C7F}" destId="{309CBCD7-F7B0-491F-9E39-3EA36C523838}" srcOrd="13" destOrd="0" presId="urn:microsoft.com/office/officeart/2008/layout/VerticalCurvedList"/>
    <dgm:cxn modelId="{620D72E5-6F5D-45AF-A04A-D6BEAA9E3BD3}" type="presParOf" srcId="{92D11510-095C-43EC-8F1B-30D2F22F3C7F}" destId="{74C954F0-8702-4ACF-BE10-73BEDD3762F2}" srcOrd="14" destOrd="0" presId="urn:microsoft.com/office/officeart/2008/layout/VerticalCurvedList"/>
    <dgm:cxn modelId="{B7F62E5E-B469-445D-A723-398334E52DEB}" type="presParOf" srcId="{74C954F0-8702-4ACF-BE10-73BEDD3762F2}" destId="{EAE952D8-F28D-4C79-8B44-393425022806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17.xml><?xml version="1.0" encoding="utf-8"?>
<dgm:dataModel xmlns:dgm="http://schemas.openxmlformats.org/drawingml/2006/diagram" xmlns:a="http://schemas.openxmlformats.org/drawingml/2006/main">
  <dgm:ptLst>
    <dgm:pt modelId="{AF82D860-8FF3-429E-9A17-08050B507E0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F282A3CB-09EF-4A7A-878A-497E021DD119}">
      <dgm:prSet phldrT="[Текст]"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Uskunada yuzaga kelgan muammolarni to'plang va tekshiring.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46F2E37-C12F-4EEB-9098-A6D4ACBBEF47}" type="parTrans" cxnId="{FC5CEE62-DC5A-4D23-AF14-4301E459F06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1CD19BB-143C-4A85-9649-403F05ED83CC}" type="sibTrans" cxnId="{FC5CEE62-DC5A-4D23-AF14-4301E459F06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2D9AAD5-4FCF-4A8F-93D3-5F8F3A465AFD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yorlig'ini ko'rib chiqish uchun mijozning R&amp;M jamoasiga taqdim eting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97D1F3C-DEF0-4F80-90BA-3B6F6ADA9BD2}" type="parTrans" cxnId="{0CECC218-2A6D-40E2-8199-D9AB1A9F87B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660681A-5E1F-4E11-A93E-FE09EEA740B9}" type="sibTrans" cxnId="{0CECC218-2A6D-40E2-8199-D9AB1A9F87B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4276647D-10BE-4078-B468-4F27F58F28E2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Qismni saqlash joyini boshqaring.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7ACA7C8-693C-4A1D-ABEA-50C00E688B64}" type="parTrans" cxnId="{59FA96A5-0CA6-44C5-80CE-6717560A05D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66A1C3B9-5E49-4E9D-9896-2A1E8704814B}" type="sibTrans" cxnId="{59FA96A5-0CA6-44C5-80CE-6717560A05D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87CF125-5693-4F2E-9951-72F18E199590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Kafolat qismlarini almashtirish uchun yetkazib beruvchiga qaytaring.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BDE97910-FCB2-40EF-8ECE-A66E1BDB807B}" type="parTrans" cxnId="{8B9930DF-32BD-47AD-8CB9-D93CB2BC581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4CC7121-734C-4163-ACF0-4BC94AE17FB8}" type="sibTrans" cxnId="{8B9930DF-32BD-47AD-8CB9-D93CB2BC5818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C9F05AA-B7A5-4474-940A-EF97CB9E2F7A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tekshirishni muvofiqlashtirish va ma'lumotlar bazasiga ma'lumotlarni kiritish.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0060F50-F41A-440B-A7D2-1A0A15C6C33D}" type="parTrans" cxnId="{D6F23795-E890-4B43-9BF6-65FF11EE7BD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60FFD0F-EB84-442D-8928-DBB41ECF82BD}" type="sibTrans" cxnId="{D6F23795-E890-4B43-9BF6-65FF11EE7BDB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5130034D-6728-432F-ADF7-2C6E2C8BB9CF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R&amp;M ma'lumotlar bazasini saqlang.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C78D8F97-34BC-48F0-BB3D-18D49F1F123F}" type="parTrans" cxnId="{AC2931DF-64EC-4F42-91BD-E0E2DB54CD8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97EFE25-939B-47EC-B481-A05691E91FB0}" type="sibTrans" cxnId="{AC2931DF-64EC-4F42-91BD-E0E2DB54CD8F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DDAF6AAF-618F-4480-90E6-CF0AC2F98275}">
      <dgm:prSet custT="1"/>
      <dgm:spPr/>
      <dgm:t>
        <a:bodyPr/>
        <a:lstStyle/>
        <a:p>
          <a:r>
            <a:rPr lang="en-US" sz="14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Muvaffaqiyatsizliklar va echimlar bilan bog'liq davriy hisobotlarni nashr eting.</a:t>
          </a:r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E37E4373-6D0B-49E1-A296-5651E138D24F}" type="parTrans" cxnId="{4836980C-FB44-4EE6-999E-B6BD58693992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8586DC6F-B5C4-425D-AABB-01B4B239999A}" type="sibTrans" cxnId="{4836980C-FB44-4EE6-999E-B6BD58693992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FF81B635-2840-4963-A722-9A535ACF9432}">
      <dgm:prSet/>
      <dgm:spPr/>
    </dgm:pt>
    <dgm:pt modelId="{D6B18E5F-A1C5-4D34-AD4F-4560AA751975}" type="parTrans" cxnId="{424826C0-1593-415E-984B-B5001D55CB7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0ECD2E2C-E272-44C4-9D79-4EBD57AB3F96}" type="sibTrans" cxnId="{424826C0-1593-415E-984B-B5001D55CB7C}">
      <dgm:prSet/>
      <dgm:spPr/>
      <dgm:t>
        <a:bodyPr/>
        <a:lstStyle/>
        <a:p>
          <a:endParaRPr lang="ru-RU" sz="14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gm:t>
    </dgm:pt>
    <dgm:pt modelId="{7DDA3979-190A-4071-89DE-CB063981C92D}" type="pres">
      <dgm:prSet presAssocID="{AF82D860-8FF3-429E-9A17-08050B507E01}" presName="Name0" presStyleCnt="0">
        <dgm:presLayoutVars>
          <dgm:chMax val="7"/>
          <dgm:chPref val="7"/>
          <dgm:dir/>
        </dgm:presLayoutVars>
      </dgm:prSet>
      <dgm:spPr/>
    </dgm:pt>
    <dgm:pt modelId="{7C946623-CFF7-4DFD-8798-1DDA590CA825}" type="pres">
      <dgm:prSet presAssocID="{AF82D860-8FF3-429E-9A17-08050B507E01}" presName="Name1" presStyleCnt="0"/>
      <dgm:spPr/>
    </dgm:pt>
    <dgm:pt modelId="{524BE33E-C225-4B87-B0EB-6C120DC65F3D}" type="pres">
      <dgm:prSet presAssocID="{AF82D860-8FF3-429E-9A17-08050B507E01}" presName="cycle" presStyleCnt="0"/>
      <dgm:spPr/>
    </dgm:pt>
    <dgm:pt modelId="{5E535396-0D92-4718-90F1-AE60EF93653C}" type="pres">
      <dgm:prSet presAssocID="{AF82D860-8FF3-429E-9A17-08050B507E01}" presName="srcNode" presStyleLbl="node1" presStyleIdx="0" presStyleCnt="7"/>
      <dgm:spPr/>
    </dgm:pt>
    <dgm:pt modelId="{6B083ACB-1D8C-4473-9CE2-2702694236C4}" type="pres">
      <dgm:prSet presAssocID="{AF82D860-8FF3-429E-9A17-08050B507E01}" presName="conn" presStyleLbl="parChTrans1D2" presStyleIdx="0" presStyleCnt="1"/>
      <dgm:spPr/>
    </dgm:pt>
    <dgm:pt modelId="{AAF9A656-2E31-4B5C-86A7-1F38B0A1461C}" type="pres">
      <dgm:prSet presAssocID="{AF82D860-8FF3-429E-9A17-08050B507E01}" presName="extraNode" presStyleLbl="node1" presStyleIdx="0" presStyleCnt="7"/>
      <dgm:spPr/>
    </dgm:pt>
    <dgm:pt modelId="{61628B42-C2FD-40E4-8553-C62BF5C042E5}" type="pres">
      <dgm:prSet presAssocID="{AF82D860-8FF3-429E-9A17-08050B507E01}" presName="dstNode" presStyleLbl="node1" presStyleIdx="0" presStyleCnt="7"/>
      <dgm:spPr/>
    </dgm:pt>
    <dgm:pt modelId="{0418AA56-6671-4243-B3DE-117110EA1F47}" type="pres">
      <dgm:prSet presAssocID="{F282A3CB-09EF-4A7A-878A-497E021DD119}" presName="text_1" presStyleLbl="node1" presStyleIdx="0" presStyleCnt="7">
        <dgm:presLayoutVars>
          <dgm:bulletEnabled val="1"/>
        </dgm:presLayoutVars>
      </dgm:prSet>
      <dgm:spPr/>
    </dgm:pt>
    <dgm:pt modelId="{2DEC984A-93F7-425D-8E99-08367804344D}" type="pres">
      <dgm:prSet presAssocID="{F282A3CB-09EF-4A7A-878A-497E021DD119}" presName="accent_1" presStyleCnt="0"/>
      <dgm:spPr/>
    </dgm:pt>
    <dgm:pt modelId="{B3FC5CE6-0076-428F-9713-00F9CAB4FF77}" type="pres">
      <dgm:prSet presAssocID="{F282A3CB-09EF-4A7A-878A-497E021DD119}" presName="accentRepeatNode" presStyleLbl="solidFgAcc1" presStyleIdx="0" presStyleCnt="7"/>
      <dgm:spPr/>
    </dgm:pt>
    <dgm:pt modelId="{C5EA27D3-E0E1-4AB4-B20F-86F325363F63}" type="pres">
      <dgm:prSet presAssocID="{62D9AAD5-4FCF-4A8F-93D3-5F8F3A465AFD}" presName="text_2" presStyleLbl="node1" presStyleIdx="1" presStyleCnt="7">
        <dgm:presLayoutVars>
          <dgm:bulletEnabled val="1"/>
        </dgm:presLayoutVars>
      </dgm:prSet>
      <dgm:spPr/>
    </dgm:pt>
    <dgm:pt modelId="{26BC8EF4-E60E-4645-BE5D-96CE706A5B86}" type="pres">
      <dgm:prSet presAssocID="{62D9AAD5-4FCF-4A8F-93D3-5F8F3A465AFD}" presName="accent_2" presStyleCnt="0"/>
      <dgm:spPr/>
    </dgm:pt>
    <dgm:pt modelId="{3AD4B502-FE65-40F7-8D2F-ECBA76DC7457}" type="pres">
      <dgm:prSet presAssocID="{62D9AAD5-4FCF-4A8F-93D3-5F8F3A465AFD}" presName="accentRepeatNode" presStyleLbl="solidFgAcc1" presStyleIdx="1" presStyleCnt="7"/>
      <dgm:spPr/>
    </dgm:pt>
    <dgm:pt modelId="{D284838C-AB69-457B-8626-AEB0514A64F3}" type="pres">
      <dgm:prSet presAssocID="{4276647D-10BE-4078-B468-4F27F58F28E2}" presName="text_3" presStyleLbl="node1" presStyleIdx="2" presStyleCnt="7">
        <dgm:presLayoutVars>
          <dgm:bulletEnabled val="1"/>
        </dgm:presLayoutVars>
      </dgm:prSet>
      <dgm:spPr/>
    </dgm:pt>
    <dgm:pt modelId="{DB6585E4-7359-4BC7-BA9C-8623207E45CC}" type="pres">
      <dgm:prSet presAssocID="{4276647D-10BE-4078-B468-4F27F58F28E2}" presName="accent_3" presStyleCnt="0"/>
      <dgm:spPr/>
    </dgm:pt>
    <dgm:pt modelId="{0F3C2743-125F-4177-8AD2-F878BC4707C2}" type="pres">
      <dgm:prSet presAssocID="{4276647D-10BE-4078-B468-4F27F58F28E2}" presName="accentRepeatNode" presStyleLbl="solidFgAcc1" presStyleIdx="2" presStyleCnt="7"/>
      <dgm:spPr/>
    </dgm:pt>
    <dgm:pt modelId="{123811FF-B20E-4782-9FA6-1DF9266E5530}" type="pres">
      <dgm:prSet presAssocID="{787CF125-5693-4F2E-9951-72F18E199590}" presName="text_4" presStyleLbl="node1" presStyleIdx="3" presStyleCnt="7">
        <dgm:presLayoutVars>
          <dgm:bulletEnabled val="1"/>
        </dgm:presLayoutVars>
      </dgm:prSet>
      <dgm:spPr/>
    </dgm:pt>
    <dgm:pt modelId="{51F92A8F-9160-4267-8B52-E4BA914BE8A3}" type="pres">
      <dgm:prSet presAssocID="{787CF125-5693-4F2E-9951-72F18E199590}" presName="accent_4" presStyleCnt="0"/>
      <dgm:spPr/>
    </dgm:pt>
    <dgm:pt modelId="{ED2DCFB5-8DDA-40C3-A53A-D1C43B67F41A}" type="pres">
      <dgm:prSet presAssocID="{787CF125-5693-4F2E-9951-72F18E199590}" presName="accentRepeatNode" presStyleLbl="solidFgAcc1" presStyleIdx="3" presStyleCnt="7"/>
      <dgm:spPr/>
    </dgm:pt>
    <dgm:pt modelId="{C0588315-F805-42E9-9354-08826F8E417A}" type="pres">
      <dgm:prSet presAssocID="{8C9F05AA-B7A5-4474-940A-EF97CB9E2F7A}" presName="text_5" presStyleLbl="node1" presStyleIdx="4" presStyleCnt="7">
        <dgm:presLayoutVars>
          <dgm:bulletEnabled val="1"/>
        </dgm:presLayoutVars>
      </dgm:prSet>
      <dgm:spPr/>
    </dgm:pt>
    <dgm:pt modelId="{7EFB29D2-570F-48B7-8FF9-908421563319}" type="pres">
      <dgm:prSet presAssocID="{8C9F05AA-B7A5-4474-940A-EF97CB9E2F7A}" presName="accent_5" presStyleCnt="0"/>
      <dgm:spPr/>
    </dgm:pt>
    <dgm:pt modelId="{587A3E8B-29FC-4B4E-9642-13EFEDB85C5F}" type="pres">
      <dgm:prSet presAssocID="{8C9F05AA-B7A5-4474-940A-EF97CB9E2F7A}" presName="accentRepeatNode" presStyleLbl="solidFgAcc1" presStyleIdx="4" presStyleCnt="7"/>
      <dgm:spPr/>
    </dgm:pt>
    <dgm:pt modelId="{343F3007-04A1-4DE6-A68F-B82657875C85}" type="pres">
      <dgm:prSet presAssocID="{5130034D-6728-432F-ADF7-2C6E2C8BB9CF}" presName="text_6" presStyleLbl="node1" presStyleIdx="5" presStyleCnt="7">
        <dgm:presLayoutVars>
          <dgm:bulletEnabled val="1"/>
        </dgm:presLayoutVars>
      </dgm:prSet>
      <dgm:spPr/>
    </dgm:pt>
    <dgm:pt modelId="{1C78DB84-2C9C-41CA-B948-F55017DF23F1}" type="pres">
      <dgm:prSet presAssocID="{5130034D-6728-432F-ADF7-2C6E2C8BB9CF}" presName="accent_6" presStyleCnt="0"/>
      <dgm:spPr/>
    </dgm:pt>
    <dgm:pt modelId="{F795756E-6CAB-4BE2-B048-E394EA25D853}" type="pres">
      <dgm:prSet presAssocID="{5130034D-6728-432F-ADF7-2C6E2C8BB9CF}" presName="accentRepeatNode" presStyleLbl="solidFgAcc1" presStyleIdx="5" presStyleCnt="7"/>
      <dgm:spPr/>
    </dgm:pt>
    <dgm:pt modelId="{885E74D0-69B6-4377-9D7D-3A42724C61DF}" type="pres">
      <dgm:prSet presAssocID="{DDAF6AAF-618F-4480-90E6-CF0AC2F98275}" presName="text_7" presStyleLbl="node1" presStyleIdx="6" presStyleCnt="7">
        <dgm:presLayoutVars>
          <dgm:bulletEnabled val="1"/>
        </dgm:presLayoutVars>
      </dgm:prSet>
      <dgm:spPr/>
    </dgm:pt>
    <dgm:pt modelId="{7A419691-AF48-4371-AE6C-8870C01A44AA}" type="pres">
      <dgm:prSet presAssocID="{DDAF6AAF-618F-4480-90E6-CF0AC2F98275}" presName="accent_7" presStyleCnt="0"/>
      <dgm:spPr/>
    </dgm:pt>
    <dgm:pt modelId="{2C4FC389-11AB-4C28-874A-90FD897C8B45}" type="pres">
      <dgm:prSet presAssocID="{DDAF6AAF-618F-4480-90E6-CF0AC2F98275}" presName="accentRepeatNode" presStyleLbl="solidFgAcc1" presStyleIdx="6" presStyleCnt="7"/>
      <dgm:spPr/>
    </dgm:pt>
  </dgm:ptLst>
  <dgm:cxnLst>
    <dgm:cxn modelId="{4836980C-FB44-4EE6-999E-B6BD58693992}" srcId="{AF82D860-8FF3-429E-9A17-08050B507E01}" destId="{DDAF6AAF-618F-4480-90E6-CF0AC2F98275}" srcOrd="6" destOrd="0" parTransId="{E37E4373-6D0B-49E1-A296-5651E138D24F}" sibTransId="{8586DC6F-B5C4-425D-AABB-01B4B239999A}"/>
    <dgm:cxn modelId="{0CECC218-2A6D-40E2-8199-D9AB1A9F87B8}" srcId="{AF82D860-8FF3-429E-9A17-08050B507E01}" destId="{62D9AAD5-4FCF-4A8F-93D3-5F8F3A465AFD}" srcOrd="1" destOrd="0" parTransId="{B97D1F3C-DEF0-4F80-90BA-3B6F6ADA9BD2}" sibTransId="{8660681A-5E1F-4E11-A93E-FE09EEA740B9}"/>
    <dgm:cxn modelId="{FC5CEE62-DC5A-4D23-AF14-4301E459F068}" srcId="{AF82D860-8FF3-429E-9A17-08050B507E01}" destId="{F282A3CB-09EF-4A7A-878A-497E021DD119}" srcOrd="0" destOrd="0" parTransId="{E46F2E37-C12F-4EEB-9098-A6D4ACBBEF47}" sibTransId="{F1CD19BB-143C-4A85-9649-403F05ED83CC}"/>
    <dgm:cxn modelId="{1DF3CF6E-F42F-4706-8A3D-DB15B5607E05}" type="presOf" srcId="{4276647D-10BE-4078-B468-4F27F58F28E2}" destId="{D284838C-AB69-457B-8626-AEB0514A64F3}" srcOrd="0" destOrd="0" presId="urn:microsoft.com/office/officeart/2008/layout/VerticalCurvedList"/>
    <dgm:cxn modelId="{D6F23795-E890-4B43-9BF6-65FF11EE7BDB}" srcId="{AF82D860-8FF3-429E-9A17-08050B507E01}" destId="{8C9F05AA-B7A5-4474-940A-EF97CB9E2F7A}" srcOrd="4" destOrd="0" parTransId="{00060F50-F41A-440B-A7D2-1A0A15C6C33D}" sibTransId="{760FFD0F-EB84-442D-8928-DBB41ECF82BD}"/>
    <dgm:cxn modelId="{59FA96A5-0CA6-44C5-80CE-6717560A05DB}" srcId="{AF82D860-8FF3-429E-9A17-08050B507E01}" destId="{4276647D-10BE-4078-B468-4F27F58F28E2}" srcOrd="2" destOrd="0" parTransId="{07ACA7C8-693C-4A1D-ABEA-50C00E688B64}" sibTransId="{66A1C3B9-5E49-4E9D-9896-2A1E8704814B}"/>
    <dgm:cxn modelId="{F3CADEB1-667C-4C05-B6EC-00B70997DA15}" type="presOf" srcId="{F282A3CB-09EF-4A7A-878A-497E021DD119}" destId="{0418AA56-6671-4243-B3DE-117110EA1F47}" srcOrd="0" destOrd="0" presId="urn:microsoft.com/office/officeart/2008/layout/VerticalCurvedList"/>
    <dgm:cxn modelId="{424826C0-1593-415E-984B-B5001D55CB7C}" srcId="{AF82D860-8FF3-429E-9A17-08050B507E01}" destId="{FF81B635-2840-4963-A722-9A535ACF9432}" srcOrd="7" destOrd="0" parTransId="{D6B18E5F-A1C5-4D34-AD4F-4560AA751975}" sibTransId="{0ECD2E2C-E272-44C4-9D79-4EBD57AB3F96}"/>
    <dgm:cxn modelId="{CE6F4BC0-4813-4D1F-8024-EB0D84A9FAF1}" type="presOf" srcId="{AF82D860-8FF3-429E-9A17-08050B507E01}" destId="{7DDA3979-190A-4071-89DE-CB063981C92D}" srcOrd="0" destOrd="0" presId="urn:microsoft.com/office/officeart/2008/layout/VerticalCurvedList"/>
    <dgm:cxn modelId="{19C33CCC-397F-4F17-A124-102ADF1C7175}" type="presOf" srcId="{787CF125-5693-4F2E-9951-72F18E199590}" destId="{123811FF-B20E-4782-9FA6-1DF9266E5530}" srcOrd="0" destOrd="0" presId="urn:microsoft.com/office/officeart/2008/layout/VerticalCurvedList"/>
    <dgm:cxn modelId="{37B769D0-45A3-4D0E-81C0-5A49611420C5}" type="presOf" srcId="{F1CD19BB-143C-4A85-9649-403F05ED83CC}" destId="{6B083ACB-1D8C-4473-9CE2-2702694236C4}" srcOrd="0" destOrd="0" presId="urn:microsoft.com/office/officeart/2008/layout/VerticalCurvedList"/>
    <dgm:cxn modelId="{945472DD-7F21-4BD2-8558-DAB8070B0D69}" type="presOf" srcId="{8C9F05AA-B7A5-4474-940A-EF97CB9E2F7A}" destId="{C0588315-F805-42E9-9354-08826F8E417A}" srcOrd="0" destOrd="0" presId="urn:microsoft.com/office/officeart/2008/layout/VerticalCurvedList"/>
    <dgm:cxn modelId="{8B9930DF-32BD-47AD-8CB9-D93CB2BC5818}" srcId="{AF82D860-8FF3-429E-9A17-08050B507E01}" destId="{787CF125-5693-4F2E-9951-72F18E199590}" srcOrd="3" destOrd="0" parTransId="{BDE97910-FCB2-40EF-8ECE-A66E1BDB807B}" sibTransId="{84CC7121-734C-4163-ACF0-4BC94AE17FB8}"/>
    <dgm:cxn modelId="{AC2931DF-64EC-4F42-91BD-E0E2DB54CD8F}" srcId="{AF82D860-8FF3-429E-9A17-08050B507E01}" destId="{5130034D-6728-432F-ADF7-2C6E2C8BB9CF}" srcOrd="5" destOrd="0" parTransId="{C78D8F97-34BC-48F0-BB3D-18D49F1F123F}" sibTransId="{F97EFE25-939B-47EC-B481-A05691E91FB0}"/>
    <dgm:cxn modelId="{48EA89E3-200C-4582-B002-47FCE7799ECF}" type="presOf" srcId="{DDAF6AAF-618F-4480-90E6-CF0AC2F98275}" destId="{885E74D0-69B6-4377-9D7D-3A42724C61DF}" srcOrd="0" destOrd="0" presId="urn:microsoft.com/office/officeart/2008/layout/VerticalCurvedList"/>
    <dgm:cxn modelId="{92394EEC-CE80-403B-8440-5C08DBDC9A5A}" type="presOf" srcId="{62D9AAD5-4FCF-4A8F-93D3-5F8F3A465AFD}" destId="{C5EA27D3-E0E1-4AB4-B20F-86F325363F63}" srcOrd="0" destOrd="0" presId="urn:microsoft.com/office/officeart/2008/layout/VerticalCurvedList"/>
    <dgm:cxn modelId="{F67BE6F7-57E0-4A11-9DF0-91D958A402D6}" type="presOf" srcId="{5130034D-6728-432F-ADF7-2C6E2C8BB9CF}" destId="{343F3007-04A1-4DE6-A68F-B82657875C85}" srcOrd="0" destOrd="0" presId="urn:microsoft.com/office/officeart/2008/layout/VerticalCurvedList"/>
    <dgm:cxn modelId="{A41DB7B4-4ED5-468F-BF8B-627F81EB6DB4}" type="presParOf" srcId="{7DDA3979-190A-4071-89DE-CB063981C92D}" destId="{7C946623-CFF7-4DFD-8798-1DDA590CA825}" srcOrd="0" destOrd="0" presId="urn:microsoft.com/office/officeart/2008/layout/VerticalCurvedList"/>
    <dgm:cxn modelId="{27D0D708-A2A6-47D5-9843-DF230BFCFE78}" type="presParOf" srcId="{7C946623-CFF7-4DFD-8798-1DDA590CA825}" destId="{524BE33E-C225-4B87-B0EB-6C120DC65F3D}" srcOrd="0" destOrd="0" presId="urn:microsoft.com/office/officeart/2008/layout/VerticalCurvedList"/>
    <dgm:cxn modelId="{EEC4DD5D-3BF8-4CC4-AC86-B9907714532D}" type="presParOf" srcId="{524BE33E-C225-4B87-B0EB-6C120DC65F3D}" destId="{5E535396-0D92-4718-90F1-AE60EF93653C}" srcOrd="0" destOrd="0" presId="urn:microsoft.com/office/officeart/2008/layout/VerticalCurvedList"/>
    <dgm:cxn modelId="{F3EF8E05-20D2-4D9F-AA55-43EEA46A0F4D}" type="presParOf" srcId="{524BE33E-C225-4B87-B0EB-6C120DC65F3D}" destId="{6B083ACB-1D8C-4473-9CE2-2702694236C4}" srcOrd="1" destOrd="0" presId="urn:microsoft.com/office/officeart/2008/layout/VerticalCurvedList"/>
    <dgm:cxn modelId="{BA4EB983-AD80-4AD2-B1E2-84286EDA30BA}" type="presParOf" srcId="{524BE33E-C225-4B87-B0EB-6C120DC65F3D}" destId="{AAF9A656-2E31-4B5C-86A7-1F38B0A1461C}" srcOrd="2" destOrd="0" presId="urn:microsoft.com/office/officeart/2008/layout/VerticalCurvedList"/>
    <dgm:cxn modelId="{23DCFD88-2DA7-484C-8D25-091B45E51DAA}" type="presParOf" srcId="{524BE33E-C225-4B87-B0EB-6C120DC65F3D}" destId="{61628B42-C2FD-40E4-8553-C62BF5C042E5}" srcOrd="3" destOrd="0" presId="urn:microsoft.com/office/officeart/2008/layout/VerticalCurvedList"/>
    <dgm:cxn modelId="{3885DCE8-D2BD-41B9-AB5C-0B72C98D6188}" type="presParOf" srcId="{7C946623-CFF7-4DFD-8798-1DDA590CA825}" destId="{0418AA56-6671-4243-B3DE-117110EA1F47}" srcOrd="1" destOrd="0" presId="urn:microsoft.com/office/officeart/2008/layout/VerticalCurvedList"/>
    <dgm:cxn modelId="{70720842-1E57-4FC4-B0B6-334417DEDF7B}" type="presParOf" srcId="{7C946623-CFF7-4DFD-8798-1DDA590CA825}" destId="{2DEC984A-93F7-425D-8E99-08367804344D}" srcOrd="2" destOrd="0" presId="urn:microsoft.com/office/officeart/2008/layout/VerticalCurvedList"/>
    <dgm:cxn modelId="{E98DD6D1-7A61-4F15-8F84-52FC5B7548CC}" type="presParOf" srcId="{2DEC984A-93F7-425D-8E99-08367804344D}" destId="{B3FC5CE6-0076-428F-9713-00F9CAB4FF77}" srcOrd="0" destOrd="0" presId="urn:microsoft.com/office/officeart/2008/layout/VerticalCurvedList"/>
    <dgm:cxn modelId="{549E06B5-D7CA-430A-8EF2-6166534FB03C}" type="presParOf" srcId="{7C946623-CFF7-4DFD-8798-1DDA590CA825}" destId="{C5EA27D3-E0E1-4AB4-B20F-86F325363F63}" srcOrd="3" destOrd="0" presId="urn:microsoft.com/office/officeart/2008/layout/VerticalCurvedList"/>
    <dgm:cxn modelId="{EA8EFBED-AC03-405D-A592-7EA136247D38}" type="presParOf" srcId="{7C946623-CFF7-4DFD-8798-1DDA590CA825}" destId="{26BC8EF4-E60E-4645-BE5D-96CE706A5B86}" srcOrd="4" destOrd="0" presId="urn:microsoft.com/office/officeart/2008/layout/VerticalCurvedList"/>
    <dgm:cxn modelId="{8242A02E-590B-4CAF-8103-51F633DE0329}" type="presParOf" srcId="{26BC8EF4-E60E-4645-BE5D-96CE706A5B86}" destId="{3AD4B502-FE65-40F7-8D2F-ECBA76DC7457}" srcOrd="0" destOrd="0" presId="urn:microsoft.com/office/officeart/2008/layout/VerticalCurvedList"/>
    <dgm:cxn modelId="{49509279-B3C8-40E1-BB2E-201014B76334}" type="presParOf" srcId="{7C946623-CFF7-4DFD-8798-1DDA590CA825}" destId="{D284838C-AB69-457B-8626-AEB0514A64F3}" srcOrd="5" destOrd="0" presId="urn:microsoft.com/office/officeart/2008/layout/VerticalCurvedList"/>
    <dgm:cxn modelId="{B8981EB3-7D44-4708-8093-7F4F0598CBE8}" type="presParOf" srcId="{7C946623-CFF7-4DFD-8798-1DDA590CA825}" destId="{DB6585E4-7359-4BC7-BA9C-8623207E45CC}" srcOrd="6" destOrd="0" presId="urn:microsoft.com/office/officeart/2008/layout/VerticalCurvedList"/>
    <dgm:cxn modelId="{F953867A-86A6-4072-BA6B-0311EBF88C78}" type="presParOf" srcId="{DB6585E4-7359-4BC7-BA9C-8623207E45CC}" destId="{0F3C2743-125F-4177-8AD2-F878BC4707C2}" srcOrd="0" destOrd="0" presId="urn:microsoft.com/office/officeart/2008/layout/VerticalCurvedList"/>
    <dgm:cxn modelId="{C77D9D0A-B707-4FFC-BFE3-1551E8B6DFD7}" type="presParOf" srcId="{7C946623-CFF7-4DFD-8798-1DDA590CA825}" destId="{123811FF-B20E-4782-9FA6-1DF9266E5530}" srcOrd="7" destOrd="0" presId="urn:microsoft.com/office/officeart/2008/layout/VerticalCurvedList"/>
    <dgm:cxn modelId="{A890F227-0FC0-4219-91F1-D36C94809F37}" type="presParOf" srcId="{7C946623-CFF7-4DFD-8798-1DDA590CA825}" destId="{51F92A8F-9160-4267-8B52-E4BA914BE8A3}" srcOrd="8" destOrd="0" presId="urn:microsoft.com/office/officeart/2008/layout/VerticalCurvedList"/>
    <dgm:cxn modelId="{960DB296-31AC-4372-ABC6-B431E8380B61}" type="presParOf" srcId="{51F92A8F-9160-4267-8B52-E4BA914BE8A3}" destId="{ED2DCFB5-8DDA-40C3-A53A-D1C43B67F41A}" srcOrd="0" destOrd="0" presId="urn:microsoft.com/office/officeart/2008/layout/VerticalCurvedList"/>
    <dgm:cxn modelId="{A1CF47A2-79EA-415B-BDBE-DF1714B95339}" type="presParOf" srcId="{7C946623-CFF7-4DFD-8798-1DDA590CA825}" destId="{C0588315-F805-42E9-9354-08826F8E417A}" srcOrd="9" destOrd="0" presId="urn:microsoft.com/office/officeart/2008/layout/VerticalCurvedList"/>
    <dgm:cxn modelId="{7A10CEED-0503-4D76-90DC-D1753A399C08}" type="presParOf" srcId="{7C946623-CFF7-4DFD-8798-1DDA590CA825}" destId="{7EFB29D2-570F-48B7-8FF9-908421563319}" srcOrd="10" destOrd="0" presId="urn:microsoft.com/office/officeart/2008/layout/VerticalCurvedList"/>
    <dgm:cxn modelId="{C17E4518-1A8C-4B04-A261-920E6AD991E2}" type="presParOf" srcId="{7EFB29D2-570F-48B7-8FF9-908421563319}" destId="{587A3E8B-29FC-4B4E-9642-13EFEDB85C5F}" srcOrd="0" destOrd="0" presId="urn:microsoft.com/office/officeart/2008/layout/VerticalCurvedList"/>
    <dgm:cxn modelId="{95CA66CA-F522-4F13-BD3A-3103040ADB3F}" type="presParOf" srcId="{7C946623-CFF7-4DFD-8798-1DDA590CA825}" destId="{343F3007-04A1-4DE6-A68F-B82657875C85}" srcOrd="11" destOrd="0" presId="urn:microsoft.com/office/officeart/2008/layout/VerticalCurvedList"/>
    <dgm:cxn modelId="{617056BB-51C5-4F05-AF2E-4D80F5E9E53E}" type="presParOf" srcId="{7C946623-CFF7-4DFD-8798-1DDA590CA825}" destId="{1C78DB84-2C9C-41CA-B948-F55017DF23F1}" srcOrd="12" destOrd="0" presId="urn:microsoft.com/office/officeart/2008/layout/VerticalCurvedList"/>
    <dgm:cxn modelId="{4B634FBE-B98D-4FFA-BD98-E2203B4B91CB}" type="presParOf" srcId="{1C78DB84-2C9C-41CA-B948-F55017DF23F1}" destId="{F795756E-6CAB-4BE2-B048-E394EA25D853}" srcOrd="0" destOrd="0" presId="urn:microsoft.com/office/officeart/2008/layout/VerticalCurvedList"/>
    <dgm:cxn modelId="{E3FDAC8C-5CF9-4C53-95D8-86520546129B}" type="presParOf" srcId="{7C946623-CFF7-4DFD-8798-1DDA590CA825}" destId="{885E74D0-69B6-4377-9D7D-3A42724C61DF}" srcOrd="13" destOrd="0" presId="urn:microsoft.com/office/officeart/2008/layout/VerticalCurvedList"/>
    <dgm:cxn modelId="{437F2EA1-F6F9-4D4F-92FC-E51CE4CD6EF6}" type="presParOf" srcId="{7C946623-CFF7-4DFD-8798-1DDA590CA825}" destId="{7A419691-AF48-4371-AE6C-8870C01A44AA}" srcOrd="14" destOrd="0" presId="urn:microsoft.com/office/officeart/2008/layout/VerticalCurvedList"/>
    <dgm:cxn modelId="{CA79168F-0A9C-450B-9F24-89B0D43DD066}" type="presParOf" srcId="{7A419691-AF48-4371-AE6C-8870C01A44AA}" destId="{2C4FC389-11AB-4C28-874A-90FD897C8B45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8C33D51-65ED-4641-A147-CFB5E3FDC630}">
      <dsp:nvSpPr>
        <dsp:cNvPr id="0" name=""/>
        <dsp:cNvSpPr/>
      </dsp:nvSpPr>
      <dsp:spPr>
        <a:xfrm>
          <a:off x="2110228" y="932"/>
          <a:ext cx="3442215" cy="428726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6670" tIns="17780" rIns="26670" bIns="1778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kern="1200" dirty="0">
              <a:solidFill>
                <a:schemeClr val="tx1"/>
              </a:solidFill>
            </a:rPr>
            <a:t>"</a:t>
          </a:r>
          <a:r>
            <a:rPr lang="en-US" sz="1400" b="1" kern="1200" dirty="0" err="1">
              <a:solidFill>
                <a:schemeClr val="tx1"/>
              </a:solidFill>
            </a:rPr>
            <a:t>Hodisalar</a:t>
          </a:r>
          <a:r>
            <a:rPr lang="en-US" sz="1400" b="1" kern="1200" dirty="0">
              <a:solidFill>
                <a:schemeClr val="tx1"/>
              </a:solidFill>
            </a:rPr>
            <a:t>" </a:t>
          </a:r>
          <a:r>
            <a:rPr lang="en-US" sz="1400" b="1" kern="1200" dirty="0" err="1">
              <a:solidFill>
                <a:schemeClr val="tx1"/>
              </a:solidFill>
            </a:rPr>
            <a:t>ga</a:t>
          </a:r>
          <a:r>
            <a:rPr lang="en-US" sz="1400" b="1" kern="1200" dirty="0">
              <a:solidFill>
                <a:schemeClr val="tx1"/>
              </a:solidFill>
            </a:rPr>
            <a:t> </a:t>
          </a:r>
          <a:r>
            <a:rPr lang="en-US" sz="1400" b="1" kern="1200" dirty="0" err="1">
              <a:solidFill>
                <a:schemeClr val="tx1"/>
              </a:solidFill>
            </a:rPr>
            <a:t>misollar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122785" y="13489"/>
        <a:ext cx="3417101" cy="403612"/>
      </dsp:txXfrm>
    </dsp:sp>
    <dsp:sp modelId="{EA4308B1-C5FA-42CA-BBFD-B3CBF3DD23DB}">
      <dsp:nvSpPr>
        <dsp:cNvPr id="0" name=""/>
        <dsp:cNvSpPr/>
      </dsp:nvSpPr>
      <dsp:spPr>
        <a:xfrm>
          <a:off x="1883002" y="506829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B2B5124-3401-41B1-B6CD-2F6F11FF3604}">
      <dsp:nvSpPr>
        <dsp:cNvPr id="0" name=""/>
        <dsp:cNvSpPr/>
      </dsp:nvSpPr>
      <dsp:spPr>
        <a:xfrm>
          <a:off x="708852" y="506829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Mashinaning</a:t>
          </a:r>
          <a:r>
            <a:rPr lang="en-US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nosozligi</a:t>
          </a:r>
          <a:r>
            <a:rPr lang="en-US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(</a:t>
          </a:r>
          <a:r>
            <a:rPr lang="en-US" sz="1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rejadan</a:t>
          </a:r>
          <a:r>
            <a:rPr lang="en-US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tashqari</a:t>
          </a:r>
          <a:r>
            <a:rPr lang="en-US" sz="1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)</a:t>
          </a:r>
          <a:endParaRPr lang="ru-RU" sz="1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527761"/>
        <a:ext cx="6203103" cy="386862"/>
      </dsp:txXfrm>
    </dsp:sp>
    <dsp:sp modelId="{E3121AB8-9B8A-4406-987F-AFAAF567C225}">
      <dsp:nvSpPr>
        <dsp:cNvPr id="0" name=""/>
        <dsp:cNvSpPr/>
      </dsp:nvSpPr>
      <dsp:spPr>
        <a:xfrm>
          <a:off x="1883002" y="987003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348D7DAF-6EE9-4FCE-B654-52F7BB3AF333}">
      <dsp:nvSpPr>
        <dsp:cNvPr id="0" name=""/>
        <dsp:cNvSpPr/>
      </dsp:nvSpPr>
      <dsp:spPr>
        <a:xfrm>
          <a:off x="708852" y="987003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 jarayonining nosozligi (rejadan tashqari)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1007935"/>
        <a:ext cx="6203103" cy="386862"/>
      </dsp:txXfrm>
    </dsp:sp>
    <dsp:sp modelId="{E0FB73E2-ACB4-4C19-A8A2-BD22A3614026}">
      <dsp:nvSpPr>
        <dsp:cNvPr id="0" name=""/>
        <dsp:cNvSpPr/>
      </dsp:nvSpPr>
      <dsp:spPr>
        <a:xfrm>
          <a:off x="1883002" y="1467177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570896E-69F3-416F-9114-979351D89BC7}">
      <dsp:nvSpPr>
        <dsp:cNvPr id="0" name=""/>
        <dsp:cNvSpPr/>
      </dsp:nvSpPr>
      <dsp:spPr>
        <a:xfrm>
          <a:off x="708852" y="1467177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Mashinadagi nosozliklar (rejadan tashqari)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1488109"/>
        <a:ext cx="6203103" cy="386862"/>
      </dsp:txXfrm>
    </dsp:sp>
    <dsp:sp modelId="{B89829ED-DBDE-41A5-B81F-4D8AE3E3587A}">
      <dsp:nvSpPr>
        <dsp:cNvPr id="0" name=""/>
        <dsp:cNvSpPr/>
      </dsp:nvSpPr>
      <dsp:spPr>
        <a:xfrm>
          <a:off x="1883002" y="1947351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A01AC344-F0C9-4E56-9149-BF12BD78B72D}">
      <dsp:nvSpPr>
        <dsp:cNvPr id="0" name=""/>
        <dsp:cNvSpPr/>
      </dsp:nvSpPr>
      <dsp:spPr>
        <a:xfrm>
          <a:off x="708852" y="1947351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Komponentlarning nosozliklari (rejadan tashqari)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1968283"/>
        <a:ext cx="6203103" cy="386862"/>
      </dsp:txXfrm>
    </dsp:sp>
    <dsp:sp modelId="{DB11F51A-E5A8-4DE1-97E5-7E901969EC3E}">
      <dsp:nvSpPr>
        <dsp:cNvPr id="0" name=""/>
        <dsp:cNvSpPr/>
      </dsp:nvSpPr>
      <dsp:spPr>
        <a:xfrm>
          <a:off x="1883002" y="2427525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FC2CA7FD-9C10-4EF3-A850-0B290117DEBA}">
      <dsp:nvSpPr>
        <dsp:cNvPr id="0" name=""/>
        <dsp:cNvSpPr/>
      </dsp:nvSpPr>
      <dsp:spPr>
        <a:xfrm>
          <a:off x="708852" y="2427525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Tanaffuslar va tushlik uchun to'xtashlar (rejalashtirilgan)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2448457"/>
        <a:ext cx="6203103" cy="386862"/>
      </dsp:txXfrm>
    </dsp:sp>
    <dsp:sp modelId="{DB83D775-B7C1-4576-9CAB-52BB1B632B59}">
      <dsp:nvSpPr>
        <dsp:cNvPr id="0" name=""/>
        <dsp:cNvSpPr/>
      </dsp:nvSpPr>
      <dsp:spPr>
        <a:xfrm>
          <a:off x="1883002" y="2907699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DE781CDD-BB58-4E21-9BD8-F44298297781}">
      <dsp:nvSpPr>
        <dsp:cNvPr id="0" name=""/>
        <dsp:cNvSpPr/>
      </dsp:nvSpPr>
      <dsp:spPr>
        <a:xfrm>
          <a:off x="708852" y="2907699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Sifatni tekshirish (rejalashtirilgan yoki rejadan tashqari)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2928631"/>
        <a:ext cx="6203103" cy="386862"/>
      </dsp:txXfrm>
    </dsp:sp>
    <dsp:sp modelId="{270314BD-B44C-48DB-94BB-22757DB0DDD4}">
      <dsp:nvSpPr>
        <dsp:cNvPr id="0" name=""/>
        <dsp:cNvSpPr/>
      </dsp:nvSpPr>
      <dsp:spPr>
        <a:xfrm>
          <a:off x="1883002" y="3387873"/>
          <a:ext cx="428726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C0E3EDA4-E2C0-40D7-ABE8-0C679D9F5BB8}">
      <dsp:nvSpPr>
        <dsp:cNvPr id="0" name=""/>
        <dsp:cNvSpPr/>
      </dsp:nvSpPr>
      <dsp:spPr>
        <a:xfrm>
          <a:off x="708852" y="3387873"/>
          <a:ext cx="6244967" cy="428726"/>
        </a:xfrm>
        <a:prstGeom prst="roundRect">
          <a:avLst>
            <a:gd name="adj" fmla="val 1667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99568" tIns="99568" rIns="99568" bIns="99568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Jamoa uchrashuvlari (rejalashtirilgan)</a:t>
          </a:r>
          <a:endParaRPr lang="ru-RU" sz="1400" b="1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29784" y="3408805"/>
        <a:ext cx="6203103" cy="386862"/>
      </dsp:txXfrm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023C2DB-7874-41FC-B32B-6216763FC911}">
      <dsp:nvSpPr>
        <dsp:cNvPr id="0" name=""/>
        <dsp:cNvSpPr/>
      </dsp:nvSpPr>
      <dsp:spPr>
        <a:xfrm>
          <a:off x="1637" y="0"/>
          <a:ext cx="982217" cy="746852"/>
        </a:xfrm>
        <a:prstGeom prst="up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014D472E-3C0D-4164-B30D-4A290E995B6D}">
      <dsp:nvSpPr>
        <dsp:cNvPr id="0" name=""/>
        <dsp:cNvSpPr/>
      </dsp:nvSpPr>
      <dsp:spPr>
        <a:xfrm>
          <a:off x="1013321" y="0"/>
          <a:ext cx="1666794" cy="746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920" tIns="0" rIns="248920" bIns="24892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MTBF</a:t>
          </a:r>
        </a:p>
      </dsp:txBody>
      <dsp:txXfrm>
        <a:off x="1013321" y="0"/>
        <a:ext cx="1666794" cy="746852"/>
      </dsp:txXfrm>
    </dsp:sp>
    <dsp:sp modelId="{E91CC3F8-5E1D-4FB7-801D-335D11D69D20}">
      <dsp:nvSpPr>
        <dsp:cNvPr id="0" name=""/>
        <dsp:cNvSpPr/>
      </dsp:nvSpPr>
      <dsp:spPr>
        <a:xfrm>
          <a:off x="296302" y="809089"/>
          <a:ext cx="982217" cy="746852"/>
        </a:xfrm>
        <a:prstGeom prst="downArrow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84090E45-D25A-4063-808B-AEAAE0164829}">
      <dsp:nvSpPr>
        <dsp:cNvPr id="0" name=""/>
        <dsp:cNvSpPr/>
      </dsp:nvSpPr>
      <dsp:spPr>
        <a:xfrm>
          <a:off x="1307986" y="809089"/>
          <a:ext cx="1666794" cy="74685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48920" tIns="0" rIns="248920" bIns="248920" numCol="1" spcCol="1270" anchor="ctr" anchorCtr="0">
          <a:noAutofit/>
        </a:bodyPr>
        <a:lstStyle/>
        <a:p>
          <a:pPr marL="0" lvl="0" indent="0" algn="l" defTabSz="1555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3500" kern="1200" dirty="0"/>
            <a:t>MTTR</a:t>
          </a:r>
        </a:p>
      </dsp:txBody>
      <dsp:txXfrm>
        <a:off x="1307986" y="809089"/>
        <a:ext cx="1666794" cy="746852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04B66CA8-80BE-4028-A516-7EC18C51851A}">
      <dsp:nvSpPr>
        <dsp:cNvPr id="0" name=""/>
        <dsp:cNvSpPr/>
      </dsp:nvSpPr>
      <dsp:spPr>
        <a:xfrm>
          <a:off x="836332" y="2335977"/>
          <a:ext cx="547623" cy="156523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3811" y="0"/>
              </a:lnTo>
              <a:lnTo>
                <a:pt x="273811" y="1565235"/>
              </a:lnTo>
              <a:lnTo>
                <a:pt x="547623" y="1565235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687" y="3077138"/>
        <a:ext cx="82913" cy="82913"/>
      </dsp:txXfrm>
    </dsp:sp>
    <dsp:sp modelId="{BB9B5D18-182D-4B41-B74C-0DA61714307F}">
      <dsp:nvSpPr>
        <dsp:cNvPr id="0" name=""/>
        <dsp:cNvSpPr/>
      </dsp:nvSpPr>
      <dsp:spPr>
        <a:xfrm>
          <a:off x="836332" y="2335977"/>
          <a:ext cx="547623" cy="521745"/>
        </a:xfrm>
        <a:custGeom>
          <a:avLst/>
          <a:gdLst/>
          <a:ahLst/>
          <a:cxnLst/>
          <a:rect l="0" t="0" r="0" b="0"/>
          <a:pathLst>
            <a:path>
              <a:moveTo>
                <a:pt x="0" y="0"/>
              </a:moveTo>
              <a:lnTo>
                <a:pt x="273811" y="0"/>
              </a:lnTo>
              <a:lnTo>
                <a:pt x="273811" y="521745"/>
              </a:lnTo>
              <a:lnTo>
                <a:pt x="547623" y="521745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1234" y="2577940"/>
        <a:ext cx="37818" cy="37818"/>
      </dsp:txXfrm>
    </dsp:sp>
    <dsp:sp modelId="{2ED30F07-71DE-4726-9609-7E9964322007}">
      <dsp:nvSpPr>
        <dsp:cNvPr id="0" name=""/>
        <dsp:cNvSpPr/>
      </dsp:nvSpPr>
      <dsp:spPr>
        <a:xfrm>
          <a:off x="836332" y="1814231"/>
          <a:ext cx="547623" cy="521745"/>
        </a:xfrm>
        <a:custGeom>
          <a:avLst/>
          <a:gdLst/>
          <a:ahLst/>
          <a:cxnLst/>
          <a:rect l="0" t="0" r="0" b="0"/>
          <a:pathLst>
            <a:path>
              <a:moveTo>
                <a:pt x="0" y="521745"/>
              </a:moveTo>
              <a:lnTo>
                <a:pt x="273811" y="521745"/>
              </a:lnTo>
              <a:lnTo>
                <a:pt x="273811" y="0"/>
              </a:lnTo>
              <a:lnTo>
                <a:pt x="547623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222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5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91234" y="2056194"/>
        <a:ext cx="37818" cy="37818"/>
      </dsp:txXfrm>
    </dsp:sp>
    <dsp:sp modelId="{C6271F62-4F90-47C0-88CC-8DD7972BED17}">
      <dsp:nvSpPr>
        <dsp:cNvPr id="0" name=""/>
        <dsp:cNvSpPr/>
      </dsp:nvSpPr>
      <dsp:spPr>
        <a:xfrm>
          <a:off x="836332" y="770741"/>
          <a:ext cx="547623" cy="1565235"/>
        </a:xfrm>
        <a:custGeom>
          <a:avLst/>
          <a:gdLst/>
          <a:ahLst/>
          <a:cxnLst/>
          <a:rect l="0" t="0" r="0" b="0"/>
          <a:pathLst>
            <a:path>
              <a:moveTo>
                <a:pt x="0" y="1565235"/>
              </a:moveTo>
              <a:lnTo>
                <a:pt x="273811" y="1565235"/>
              </a:lnTo>
              <a:lnTo>
                <a:pt x="273811" y="0"/>
              </a:lnTo>
              <a:lnTo>
                <a:pt x="547623" y="0"/>
              </a:lnTo>
            </a:path>
          </a:pathLst>
        </a:custGeom>
        <a:noFill/>
        <a:ln w="12700" cap="flat" cmpd="sng" algn="ctr">
          <a:solidFill>
            <a:schemeClr val="dk2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2700" tIns="0" rIns="12700" bIns="0" numCol="1" spcCol="1270" anchor="ctr" anchorCtr="0">
          <a:noAutofit/>
        </a:bodyPr>
        <a:lstStyle/>
        <a:p>
          <a:pPr marL="0" lvl="0" indent="0" algn="ctr" defTabSz="2667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68687" y="1511902"/>
        <a:ext cx="82913" cy="82913"/>
      </dsp:txXfrm>
    </dsp:sp>
    <dsp:sp modelId="{452C3433-ED03-48B7-B83E-59996C6C3BBB}">
      <dsp:nvSpPr>
        <dsp:cNvPr id="0" name=""/>
        <dsp:cNvSpPr/>
      </dsp:nvSpPr>
      <dsp:spPr>
        <a:xfrm rot="16200000">
          <a:off x="-1777885" y="1918580"/>
          <a:ext cx="4393644" cy="8347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160" tIns="10160" rIns="10160" bIns="10160" numCol="1" spcCol="1270" anchor="ctr" anchorCtr="0">
          <a:noAutofit/>
        </a:bodyPr>
        <a:lstStyle/>
        <a:p>
          <a:pPr marL="0" lvl="0" indent="0" algn="ctr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kern="1200">
              <a:latin typeface="Times New Roman" panose="02020603050405020304" pitchFamily="18" charset="0"/>
              <a:cs typeface="Times New Roman" panose="02020603050405020304" pitchFamily="18" charset="0"/>
            </a:rPr>
            <a:t>Ma'lumotlarni yig'ishning maqsadi:</a:t>
          </a:r>
          <a:endParaRPr lang="ru-RU" sz="16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-1777885" y="1918580"/>
        <a:ext cx="4393644" cy="834792"/>
      </dsp:txXfrm>
    </dsp:sp>
    <dsp:sp modelId="{55EC7876-553B-4990-925F-3FBF796EF180}">
      <dsp:nvSpPr>
        <dsp:cNvPr id="0" name=""/>
        <dsp:cNvSpPr/>
      </dsp:nvSpPr>
      <dsp:spPr>
        <a:xfrm>
          <a:off x="1383956" y="353345"/>
          <a:ext cx="4174563" cy="8347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Nosozliklar va nosozliklarni bartaraf etish bo'yicha tuzatuvchi harakatlar bilan bog'liq mavjud zavod ma'lumotlariga qarang.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83956" y="353345"/>
        <a:ext cx="4174563" cy="834792"/>
      </dsp:txXfrm>
    </dsp:sp>
    <dsp:sp modelId="{ACF11544-4FC7-46F2-AD32-B111E0528C5E}">
      <dsp:nvSpPr>
        <dsp:cNvPr id="0" name=""/>
        <dsp:cNvSpPr/>
      </dsp:nvSpPr>
      <dsp:spPr>
        <a:xfrm>
          <a:off x="1383956" y="1396835"/>
          <a:ext cx="4174563" cy="8347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Uskunaning kelajakdagi dizaynidagi nosozliklarni bartaraf etish uchun qayta aloqa tizimini yarating.</a:t>
          </a:r>
          <a:endParaRPr lang="ru-RU" sz="1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83956" y="1396835"/>
        <a:ext cx="4174563" cy="834792"/>
      </dsp:txXfrm>
    </dsp:sp>
    <dsp:sp modelId="{ED49A015-9879-4656-AD9F-83D84F58C904}">
      <dsp:nvSpPr>
        <dsp:cNvPr id="0" name=""/>
        <dsp:cNvSpPr/>
      </dsp:nvSpPr>
      <dsp:spPr>
        <a:xfrm>
          <a:off x="1383956" y="2440326"/>
          <a:ext cx="4174563" cy="8347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Mashinalarning erishilgan darajalarini komponentlarning ishonchliligi va texnik xizmat ko'rsatish (R&amp;M) ishlashini namoyish eting.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83956" y="2440326"/>
        <a:ext cx="4174563" cy="834792"/>
      </dsp:txXfrm>
    </dsp:sp>
    <dsp:sp modelId="{DF4E6756-E6A4-4084-B1C9-E0DE0DC9C541}">
      <dsp:nvSpPr>
        <dsp:cNvPr id="0" name=""/>
        <dsp:cNvSpPr/>
      </dsp:nvSpPr>
      <dsp:spPr>
        <a:xfrm>
          <a:off x="1383956" y="3483816"/>
          <a:ext cx="4174563" cy="834792"/>
        </a:xfrm>
        <a:prstGeom prst="re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dk2">
              <a:shade val="8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8890" tIns="8890" rIns="8890" bIns="8890" numCol="1" spcCol="1270" anchor="ctr" anchorCtr="0">
          <a:noAutofit/>
        </a:bodyPr>
        <a:lstStyle/>
        <a:p>
          <a:pPr marL="0" lvl="0" indent="0" algn="ctr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latin typeface="Times New Roman" panose="02020603050405020304" pitchFamily="18" charset="0"/>
              <a:cs typeface="Times New Roman" panose="02020603050405020304" pitchFamily="18" charset="0"/>
            </a:rPr>
            <a:t>R&amp;Mning erishilgan darajalarini kutilgan darajalar bilan taqqoslash orqali umumiy va dasturga xos muammolarni aniqlang. </a:t>
          </a:r>
          <a:endParaRPr lang="ru-RU" sz="1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83956" y="3483816"/>
        <a:ext cx="4174563" cy="834792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BEB90999-2362-4BFC-8088-FCEDC228EF51}">
      <dsp:nvSpPr>
        <dsp:cNvPr id="0" name=""/>
        <dsp:cNvSpPr/>
      </dsp:nvSpPr>
      <dsp:spPr>
        <a:xfrm>
          <a:off x="0" y="2000"/>
          <a:ext cx="6304279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6E56B702-773D-4879-BA51-E63072705DA3}">
      <dsp:nvSpPr>
        <dsp:cNvPr id="0" name=""/>
        <dsp:cNvSpPr/>
      </dsp:nvSpPr>
      <dsp:spPr>
        <a:xfrm>
          <a:off x="0" y="2000"/>
          <a:ext cx="1260855" cy="4092172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ma'lumotlarni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yig'ish</a:t>
          </a:r>
          <a:r>
            <a:rPr lang="en-US" sz="24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endParaRPr lang="ru-RU" sz="24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2000"/>
        <a:ext cx="1260855" cy="4092172"/>
      </dsp:txXfrm>
    </dsp:sp>
    <dsp:sp modelId="{03FE8E9D-2915-4943-A646-E5B3D95435F8}">
      <dsp:nvSpPr>
        <dsp:cNvPr id="0" name=""/>
        <dsp:cNvSpPr/>
      </dsp:nvSpPr>
      <dsp:spPr>
        <a:xfrm>
          <a:off x="1355420" y="50105"/>
          <a:ext cx="4948859" cy="9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/>
            <a:t>Mashina</a:t>
          </a:r>
          <a:r>
            <a:rPr lang="en-US" sz="1500" kern="1200" dirty="0"/>
            <a:t> </a:t>
          </a:r>
          <a:r>
            <a:rPr lang="en-US" sz="1500" kern="1200" dirty="0" err="1"/>
            <a:t>hayotiy</a:t>
          </a:r>
          <a:r>
            <a:rPr lang="en-US" sz="1500" kern="1200" dirty="0"/>
            <a:t> </a:t>
          </a:r>
          <a:r>
            <a:rPr lang="en-US" sz="1500" kern="1200" dirty="0" err="1"/>
            <a:t>tsiklining</a:t>
          </a:r>
          <a:r>
            <a:rPr lang="en-US" sz="1500" kern="1200" dirty="0"/>
            <a:t> </a:t>
          </a:r>
          <a:r>
            <a:rPr lang="en-US" sz="1500" kern="1200" dirty="0" err="1"/>
            <a:t>loyihalash</a:t>
          </a:r>
          <a:r>
            <a:rPr lang="en-US" sz="1500" kern="1200" dirty="0"/>
            <a:t>, </a:t>
          </a:r>
          <a:r>
            <a:rPr lang="en-US" sz="1500" kern="1200" dirty="0" err="1"/>
            <a:t>qurish</a:t>
          </a:r>
          <a:r>
            <a:rPr lang="en-US" sz="1500" kern="1200" dirty="0"/>
            <a:t>/</a:t>
          </a:r>
          <a:r>
            <a:rPr lang="en-US" sz="1500" kern="1200" dirty="0" err="1"/>
            <a:t>o'rnatish</a:t>
          </a:r>
          <a:r>
            <a:rPr lang="en-US" sz="1500" kern="1200" dirty="0"/>
            <a:t> </a:t>
          </a:r>
          <a:r>
            <a:rPr lang="en-US" sz="1500" kern="1200" dirty="0" err="1"/>
            <a:t>va</a:t>
          </a:r>
          <a:r>
            <a:rPr lang="en-US" sz="1500" kern="1200" dirty="0"/>
            <a:t> </a:t>
          </a:r>
          <a:r>
            <a:rPr lang="en-US" sz="1500" kern="1200" dirty="0" err="1"/>
            <a:t>foydalanish</a:t>
          </a:r>
          <a:r>
            <a:rPr lang="en-US" sz="1500" kern="1200" dirty="0"/>
            <a:t> </a:t>
          </a:r>
          <a:r>
            <a:rPr lang="en-US" sz="1500" kern="1200" dirty="0" err="1"/>
            <a:t>bosqichida</a:t>
          </a:r>
          <a:r>
            <a:rPr lang="en-US" sz="1500" kern="1200" dirty="0"/>
            <a:t> </a:t>
          </a:r>
          <a:r>
            <a:rPr lang="en-US" sz="1500" kern="1200" dirty="0" err="1"/>
            <a:t>sodir</a:t>
          </a:r>
          <a:r>
            <a:rPr lang="en-US" sz="1500" kern="1200" dirty="0"/>
            <a:t> </a:t>
          </a:r>
          <a:r>
            <a:rPr lang="en-US" sz="1500" kern="1200" dirty="0" err="1"/>
            <a:t>bo'ladi</a:t>
          </a:r>
          <a:r>
            <a:rPr lang="en-US" sz="1500" kern="1200" dirty="0"/>
            <a:t>.</a:t>
          </a:r>
          <a:endParaRPr lang="ru-RU" sz="1500" kern="1200" dirty="0"/>
        </a:p>
      </dsp:txBody>
      <dsp:txXfrm>
        <a:off x="1355420" y="50105"/>
        <a:ext cx="4948859" cy="962100"/>
      </dsp:txXfrm>
    </dsp:sp>
    <dsp:sp modelId="{8D5C2959-6A65-43B7-98FE-525256DCEBD4}">
      <dsp:nvSpPr>
        <dsp:cNvPr id="0" name=""/>
        <dsp:cNvSpPr/>
      </dsp:nvSpPr>
      <dsp:spPr>
        <a:xfrm>
          <a:off x="1260855" y="1012205"/>
          <a:ext cx="50434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2F3FC36-D72A-4444-A4EF-EEB0C1A09D87}">
      <dsp:nvSpPr>
        <dsp:cNvPr id="0" name=""/>
        <dsp:cNvSpPr/>
      </dsp:nvSpPr>
      <dsp:spPr>
        <a:xfrm>
          <a:off x="1355420" y="1060310"/>
          <a:ext cx="4948859" cy="9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/>
            <a:t>R&amp;M </a:t>
          </a:r>
          <a:r>
            <a:rPr lang="en-US" sz="1500" kern="1200" dirty="0" err="1"/>
            <a:t>koʻrsatkichlarini</a:t>
          </a:r>
          <a:r>
            <a:rPr lang="en-US" sz="1500" kern="1200" dirty="0"/>
            <a:t> </a:t>
          </a:r>
          <a:r>
            <a:rPr lang="en-US" sz="1500" kern="1200" dirty="0" err="1"/>
            <a:t>hisoblash</a:t>
          </a:r>
          <a:r>
            <a:rPr lang="en-US" sz="1500" kern="1200" dirty="0"/>
            <a:t> </a:t>
          </a:r>
          <a:r>
            <a:rPr lang="en-US" sz="1500" kern="1200" dirty="0" err="1"/>
            <a:t>va</a:t>
          </a:r>
          <a:r>
            <a:rPr lang="en-US" sz="1500" kern="1200" dirty="0"/>
            <a:t> </a:t>
          </a:r>
          <a:r>
            <a:rPr lang="en-US" sz="1500" kern="1200" dirty="0" err="1"/>
            <a:t>muammolarni</a:t>
          </a:r>
          <a:r>
            <a:rPr lang="en-US" sz="1500" kern="1200" dirty="0"/>
            <a:t> </a:t>
          </a:r>
          <a:r>
            <a:rPr lang="en-US" sz="1500" kern="1200" dirty="0" err="1"/>
            <a:t>hal</a:t>
          </a:r>
          <a:r>
            <a:rPr lang="en-US" sz="1500" kern="1200" dirty="0"/>
            <a:t> </a:t>
          </a:r>
          <a:r>
            <a:rPr lang="en-US" sz="1500" kern="1200" dirty="0" err="1"/>
            <a:t>qilishda</a:t>
          </a:r>
          <a:r>
            <a:rPr lang="en-US" sz="1500" kern="1200" dirty="0"/>
            <a:t> </a:t>
          </a:r>
          <a:r>
            <a:rPr lang="en-US" sz="1500" kern="1200" dirty="0" err="1"/>
            <a:t>asosiy</a:t>
          </a:r>
          <a:r>
            <a:rPr lang="en-US" sz="1500" kern="1200" dirty="0"/>
            <a:t> </a:t>
          </a:r>
          <a:r>
            <a:rPr lang="en-US" sz="1500" kern="1200" dirty="0" err="1"/>
            <a:t>sabablarni</a:t>
          </a:r>
          <a:r>
            <a:rPr lang="en-US" sz="1500" kern="1200" dirty="0"/>
            <a:t> </a:t>
          </a:r>
          <a:r>
            <a:rPr lang="en-US" sz="1500" kern="1200" dirty="0" err="1"/>
            <a:t>aniqlash</a:t>
          </a:r>
          <a:r>
            <a:rPr lang="en-US" sz="1500" kern="1200" dirty="0"/>
            <a:t> </a:t>
          </a:r>
          <a:r>
            <a:rPr lang="en-US" sz="1500" kern="1200" dirty="0" err="1"/>
            <a:t>va</a:t>
          </a:r>
          <a:r>
            <a:rPr lang="en-US" sz="1500" kern="1200" dirty="0"/>
            <a:t> </a:t>
          </a:r>
          <a:r>
            <a:rPr lang="en-US" sz="1500" kern="1200" dirty="0" err="1"/>
            <a:t>tuzatish</a:t>
          </a:r>
          <a:r>
            <a:rPr lang="en-US" sz="1500" kern="1200" dirty="0"/>
            <a:t> </a:t>
          </a:r>
          <a:r>
            <a:rPr lang="en-US" sz="1500" kern="1200" dirty="0" err="1"/>
            <a:t>choralarini</a:t>
          </a:r>
          <a:r>
            <a:rPr lang="en-US" sz="1500" kern="1200" dirty="0"/>
            <a:t> </a:t>
          </a:r>
          <a:r>
            <a:rPr lang="en-US" sz="1500" kern="1200" dirty="0" err="1"/>
            <a:t>koʻrish</a:t>
          </a:r>
          <a:r>
            <a:rPr lang="en-US" sz="1500" kern="1200" dirty="0"/>
            <a:t> </a:t>
          </a:r>
          <a:r>
            <a:rPr lang="en-US" sz="1500" kern="1200" dirty="0" err="1"/>
            <a:t>orqali</a:t>
          </a:r>
          <a:r>
            <a:rPr lang="en-US" sz="1500" kern="1200" dirty="0"/>
            <a:t> </a:t>
          </a:r>
          <a:r>
            <a:rPr lang="en-US" sz="1500" kern="1200" dirty="0" err="1"/>
            <a:t>foydalaniladigan</a:t>
          </a:r>
          <a:r>
            <a:rPr lang="en-US" sz="1500" kern="1200" dirty="0"/>
            <a:t> </a:t>
          </a:r>
          <a:r>
            <a:rPr lang="en-US" sz="1500" kern="1200" dirty="0" err="1"/>
            <a:t>maʼlumotlarni</a:t>
          </a:r>
          <a:r>
            <a:rPr lang="en-US" sz="1500" kern="1200" dirty="0"/>
            <a:t> </a:t>
          </a:r>
          <a:r>
            <a:rPr lang="en-US" sz="1500" kern="1200" dirty="0" err="1"/>
            <a:t>toʻplashni</a:t>
          </a:r>
          <a:r>
            <a:rPr lang="en-US" sz="1500" kern="1200" dirty="0"/>
            <a:t> </a:t>
          </a:r>
          <a:r>
            <a:rPr lang="en-US" sz="1500" kern="1200" dirty="0" err="1"/>
            <a:t>jalb</a:t>
          </a:r>
          <a:r>
            <a:rPr lang="en-US" sz="1500" kern="1200" dirty="0"/>
            <a:t> </a:t>
          </a:r>
          <a:r>
            <a:rPr lang="en-US" sz="1500" kern="1200" dirty="0" err="1"/>
            <a:t>qiling</a:t>
          </a:r>
          <a:r>
            <a:rPr lang="en-US" sz="1500" kern="1200" dirty="0"/>
            <a:t>.</a:t>
          </a:r>
          <a:endParaRPr lang="ru-RU" sz="1500" kern="1200" dirty="0"/>
        </a:p>
      </dsp:txBody>
      <dsp:txXfrm>
        <a:off x="1355420" y="1060310"/>
        <a:ext cx="4948859" cy="962100"/>
      </dsp:txXfrm>
    </dsp:sp>
    <dsp:sp modelId="{FAA92E7A-A0AD-4ECA-9E77-B66B7A467189}">
      <dsp:nvSpPr>
        <dsp:cNvPr id="0" name=""/>
        <dsp:cNvSpPr/>
      </dsp:nvSpPr>
      <dsp:spPr>
        <a:xfrm>
          <a:off x="1260855" y="2022410"/>
          <a:ext cx="50434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3347911-2CC2-4A1C-9068-E8A829111E0C}">
      <dsp:nvSpPr>
        <dsp:cNvPr id="0" name=""/>
        <dsp:cNvSpPr/>
      </dsp:nvSpPr>
      <dsp:spPr>
        <a:xfrm>
          <a:off x="1355420" y="2070515"/>
          <a:ext cx="4948859" cy="9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/>
            <a:t>Tashkilotingizning ishlab chiqarish muhitida mashinalar va komponentlar darajasining ishlashiga e'tibor qarating.</a:t>
          </a:r>
          <a:endParaRPr lang="ru-RU" sz="1500" kern="1200"/>
        </a:p>
      </dsp:txBody>
      <dsp:txXfrm>
        <a:off x="1355420" y="2070515"/>
        <a:ext cx="4948859" cy="962100"/>
      </dsp:txXfrm>
    </dsp:sp>
    <dsp:sp modelId="{10C80FAA-459D-44CE-8802-579CA5F63EBA}">
      <dsp:nvSpPr>
        <dsp:cNvPr id="0" name=""/>
        <dsp:cNvSpPr/>
      </dsp:nvSpPr>
      <dsp:spPr>
        <a:xfrm>
          <a:off x="1260855" y="3032615"/>
          <a:ext cx="50434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6A5B392-F45E-4497-9272-16ACB4B7B927}">
      <dsp:nvSpPr>
        <dsp:cNvPr id="0" name=""/>
        <dsp:cNvSpPr/>
      </dsp:nvSpPr>
      <dsp:spPr>
        <a:xfrm>
          <a:off x="1355420" y="3080720"/>
          <a:ext cx="4948859" cy="96210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57150" tIns="57150" rIns="57150" bIns="57150" numCol="1" spcCol="1270" anchor="t" anchorCtr="0">
          <a:noAutofit/>
        </a:bodyPr>
        <a:lstStyle/>
        <a:p>
          <a:pPr marL="0" lvl="0" indent="0" algn="l" defTabSz="6667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500" kern="1200" dirty="0" err="1"/>
            <a:t>Mashina</a:t>
          </a:r>
          <a:r>
            <a:rPr lang="en-US" sz="1500" kern="1200" dirty="0"/>
            <a:t> </a:t>
          </a:r>
          <a:r>
            <a:rPr lang="en-US" sz="1500" kern="1200" dirty="0" err="1"/>
            <a:t>va</a:t>
          </a:r>
          <a:r>
            <a:rPr lang="en-US" sz="1500" kern="1200" dirty="0"/>
            <a:t> </a:t>
          </a:r>
          <a:r>
            <a:rPr lang="en-US" sz="1500" kern="1200" dirty="0" err="1"/>
            <a:t>komponentlarni</a:t>
          </a:r>
          <a:r>
            <a:rPr lang="en-US" sz="1500" kern="1200" dirty="0"/>
            <a:t> </a:t>
          </a:r>
          <a:r>
            <a:rPr lang="en-US" sz="1500" kern="1200" dirty="0" err="1"/>
            <a:t>yaxshilashga</a:t>
          </a:r>
          <a:r>
            <a:rPr lang="en-US" sz="1500" kern="1200" dirty="0"/>
            <a:t> </a:t>
          </a:r>
          <a:r>
            <a:rPr lang="en-US" sz="1500" kern="1200" dirty="0" err="1"/>
            <a:t>imkon</a:t>
          </a:r>
          <a:r>
            <a:rPr lang="en-US" sz="1500" kern="1200" dirty="0"/>
            <a:t> </a:t>
          </a:r>
          <a:r>
            <a:rPr lang="en-US" sz="1500" kern="1200" dirty="0" err="1"/>
            <a:t>bering</a:t>
          </a:r>
          <a:r>
            <a:rPr lang="en-US" sz="1500" kern="1200" dirty="0"/>
            <a:t>. </a:t>
          </a:r>
          <a:endParaRPr lang="ru-RU" sz="1500" kern="1200" dirty="0"/>
        </a:p>
      </dsp:txBody>
      <dsp:txXfrm>
        <a:off x="1355420" y="3080720"/>
        <a:ext cx="4948859" cy="962100"/>
      </dsp:txXfrm>
    </dsp:sp>
    <dsp:sp modelId="{9C4A1834-6688-4F0A-8C2F-67E825F7A93B}">
      <dsp:nvSpPr>
        <dsp:cNvPr id="0" name=""/>
        <dsp:cNvSpPr/>
      </dsp:nvSpPr>
      <dsp:spPr>
        <a:xfrm>
          <a:off x="1260855" y="4042820"/>
          <a:ext cx="5043423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B53213D-3BC3-4D20-BD50-07F19FF6A10E}">
      <dsp:nvSpPr>
        <dsp:cNvPr id="0" name=""/>
        <dsp:cNvSpPr/>
      </dsp:nvSpPr>
      <dsp:spPr>
        <a:xfrm>
          <a:off x="-4664865" y="-715295"/>
          <a:ext cx="5557891" cy="5557891"/>
        </a:xfrm>
        <a:prstGeom prst="blockArc">
          <a:avLst>
            <a:gd name="adj1" fmla="val 18900000"/>
            <a:gd name="adj2" fmla="val 2700000"/>
            <a:gd name="adj3" fmla="val 38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820DBF95-BB34-43C2-B3B0-F643898483F2}">
      <dsp:nvSpPr>
        <dsp:cNvPr id="0" name=""/>
        <dsp:cNvSpPr/>
      </dsp:nvSpPr>
      <dsp:spPr>
        <a:xfrm>
          <a:off x="289530" y="187627"/>
          <a:ext cx="7075218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Tasdiqlangan komponent ishonchliligi uchun dizayn vaqtini va tadqiqotlarni qisqartirish</a:t>
          </a:r>
          <a:endParaRPr lang="ru-RU" sz="1100" kern="1200"/>
        </a:p>
      </dsp:txBody>
      <dsp:txXfrm>
        <a:off x="289530" y="187627"/>
        <a:ext cx="7075218" cy="375089"/>
      </dsp:txXfrm>
    </dsp:sp>
    <dsp:sp modelId="{1FCA3186-7947-420E-A2D3-DA4A3E1F6310}">
      <dsp:nvSpPr>
        <dsp:cNvPr id="0" name=""/>
        <dsp:cNvSpPr/>
      </dsp:nvSpPr>
      <dsp:spPr>
        <a:xfrm>
          <a:off x="55099" y="140740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121A7B6-ED80-4D03-BADD-7796025B757F}">
      <dsp:nvSpPr>
        <dsp:cNvPr id="0" name=""/>
        <dsp:cNvSpPr/>
      </dsp:nvSpPr>
      <dsp:spPr>
        <a:xfrm>
          <a:off x="629206" y="750590"/>
          <a:ext cx="6735541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Tasdiqlangan qismlar, jarayonlar va dizaynlar aniqlanganligiga ishonch</a:t>
          </a:r>
          <a:endParaRPr lang="ru-RU" sz="1100" kern="1200"/>
        </a:p>
      </dsp:txBody>
      <dsp:txXfrm>
        <a:off x="629206" y="750590"/>
        <a:ext cx="6735541" cy="375089"/>
      </dsp:txXfrm>
    </dsp:sp>
    <dsp:sp modelId="{005520AC-1163-40A8-991A-F8036FC297BF}">
      <dsp:nvSpPr>
        <dsp:cNvPr id="0" name=""/>
        <dsp:cNvSpPr/>
      </dsp:nvSpPr>
      <dsp:spPr>
        <a:xfrm>
          <a:off x="394776" y="703704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47F4D413-802F-4C4B-A472-1539F6A7B78D}">
      <dsp:nvSpPr>
        <dsp:cNvPr id="0" name=""/>
        <dsp:cNvSpPr/>
      </dsp:nvSpPr>
      <dsp:spPr>
        <a:xfrm>
          <a:off x="815348" y="1313141"/>
          <a:ext cx="6549400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Sotuvchilardan qabul qilinadigan qismlar va butlovchi qismlarni olishda sifatni ta'minlash va sotib olishga yordam berish</a:t>
          </a:r>
          <a:endParaRPr lang="ru-RU" sz="1100" kern="1200"/>
        </a:p>
      </dsp:txBody>
      <dsp:txXfrm>
        <a:off x="815348" y="1313141"/>
        <a:ext cx="6549400" cy="375089"/>
      </dsp:txXfrm>
    </dsp:sp>
    <dsp:sp modelId="{652A2021-DF72-43EB-8DA5-F20911F5C23D}">
      <dsp:nvSpPr>
        <dsp:cNvPr id="0" name=""/>
        <dsp:cNvSpPr/>
      </dsp:nvSpPr>
      <dsp:spPr>
        <a:xfrm>
          <a:off x="580917" y="1266255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B50FEE-0A9D-40B1-8A44-77A079F6C35C}">
      <dsp:nvSpPr>
        <dsp:cNvPr id="0" name=""/>
        <dsp:cNvSpPr/>
      </dsp:nvSpPr>
      <dsp:spPr>
        <a:xfrm>
          <a:off x="874781" y="1876105"/>
          <a:ext cx="6489967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Mahsulotlar spetsifikatsiyalarga javob berishiga ishonch</a:t>
          </a:r>
          <a:endParaRPr lang="ru-RU" sz="1100" kern="1200"/>
        </a:p>
      </dsp:txBody>
      <dsp:txXfrm>
        <a:off x="874781" y="1876105"/>
        <a:ext cx="6489967" cy="375089"/>
      </dsp:txXfrm>
    </dsp:sp>
    <dsp:sp modelId="{00C24A9F-0CD3-4B77-92D0-055650DBC147}">
      <dsp:nvSpPr>
        <dsp:cNvPr id="0" name=""/>
        <dsp:cNvSpPr/>
      </dsp:nvSpPr>
      <dsp:spPr>
        <a:xfrm>
          <a:off x="640350" y="1829219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3D0D00D-F418-4FA6-BD69-76FC356B3E53}">
      <dsp:nvSpPr>
        <dsp:cNvPr id="0" name=""/>
        <dsp:cNvSpPr/>
      </dsp:nvSpPr>
      <dsp:spPr>
        <a:xfrm>
          <a:off x="815348" y="2439069"/>
          <a:ext cx="6549400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Sinov va dizaynni ko'rib chiqish uchun vaqt va xarajatlarni qisqartirish</a:t>
          </a:r>
          <a:endParaRPr lang="ru-RU" sz="1100" kern="1200"/>
        </a:p>
      </dsp:txBody>
      <dsp:txXfrm>
        <a:off x="815348" y="2439069"/>
        <a:ext cx="6549400" cy="375089"/>
      </dsp:txXfrm>
    </dsp:sp>
    <dsp:sp modelId="{243A953C-92DC-4E97-831B-906DF6740111}">
      <dsp:nvSpPr>
        <dsp:cNvPr id="0" name=""/>
        <dsp:cNvSpPr/>
      </dsp:nvSpPr>
      <dsp:spPr>
        <a:xfrm>
          <a:off x="580917" y="2392183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5A681F9-348F-4E4B-BE99-CE26E51D8D9E}">
      <dsp:nvSpPr>
        <dsp:cNvPr id="0" name=""/>
        <dsp:cNvSpPr/>
      </dsp:nvSpPr>
      <dsp:spPr>
        <a:xfrm>
          <a:off x="629206" y="3001620"/>
          <a:ext cx="6735541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Ishlab chiqarishga tez chiqarish</a:t>
          </a:r>
          <a:endParaRPr lang="ru-RU" sz="1100" kern="1200"/>
        </a:p>
      </dsp:txBody>
      <dsp:txXfrm>
        <a:off x="629206" y="3001620"/>
        <a:ext cx="6735541" cy="375089"/>
      </dsp:txXfrm>
    </dsp:sp>
    <dsp:sp modelId="{A8E04F6C-6A25-461D-AFC6-6989032A984F}">
      <dsp:nvSpPr>
        <dsp:cNvPr id="0" name=""/>
        <dsp:cNvSpPr/>
      </dsp:nvSpPr>
      <dsp:spPr>
        <a:xfrm>
          <a:off x="394776" y="2954734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51D29D3-22DD-4DF3-88B7-6B4BC1347EF5}">
      <dsp:nvSpPr>
        <dsp:cNvPr id="0" name=""/>
        <dsp:cNvSpPr/>
      </dsp:nvSpPr>
      <dsp:spPr>
        <a:xfrm>
          <a:off x="289530" y="3564583"/>
          <a:ext cx="7075218" cy="37508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97727" tIns="27940" rIns="27940" bIns="27940" numCol="1" spcCol="1270" anchor="ctr" anchorCtr="0">
          <a:noAutofit/>
        </a:bodyPr>
        <a:lstStyle/>
        <a:p>
          <a:pPr marL="0" lvl="0" indent="0" algn="l" defTabSz="4889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100" kern="1200"/>
            <a:t>Dizayn bosqichida ishonchlilikni baholash qobiliyatini takomillashtirish</a:t>
          </a:r>
          <a:endParaRPr lang="ru-RU" sz="1100" kern="1200"/>
        </a:p>
      </dsp:txBody>
      <dsp:txXfrm>
        <a:off x="289530" y="3564583"/>
        <a:ext cx="7075218" cy="375089"/>
      </dsp:txXfrm>
    </dsp:sp>
    <dsp:sp modelId="{0BA33630-658B-4AC1-91D0-832A6B65EDDD}">
      <dsp:nvSpPr>
        <dsp:cNvPr id="0" name=""/>
        <dsp:cNvSpPr/>
      </dsp:nvSpPr>
      <dsp:spPr>
        <a:xfrm>
          <a:off x="55099" y="3517697"/>
          <a:ext cx="468861" cy="46886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EED428D-2AB1-4351-A837-3B13263461B9}">
      <dsp:nvSpPr>
        <dsp:cNvPr id="0" name=""/>
        <dsp:cNvSpPr/>
      </dsp:nvSpPr>
      <dsp:spPr>
        <a:xfrm>
          <a:off x="-5049885" y="-863024"/>
          <a:ext cx="6712239" cy="6712239"/>
        </a:xfrm>
        <a:prstGeom prst="blockArc">
          <a:avLst>
            <a:gd name="adj1" fmla="val 18900000"/>
            <a:gd name="adj2" fmla="val 2700000"/>
            <a:gd name="adj3" fmla="val 322"/>
          </a:avLst>
        </a:prstGeom>
        <a:noFill/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B732403-C4A8-40C3-B975-8EBD1ABB8039}">
      <dsp:nvSpPr>
        <dsp:cNvPr id="0" name=""/>
        <dsp:cNvSpPr/>
      </dsp:nvSpPr>
      <dsp:spPr>
        <a:xfrm>
          <a:off x="2635281" y="712327"/>
          <a:ext cx="5753870" cy="1424454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3066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Qo'lda yozib olish</a:t>
          </a:r>
          <a:endParaRPr lang="ru-RU" sz="2400" b="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635281" y="712327"/>
        <a:ext cx="5753870" cy="1424454"/>
      </dsp:txXfrm>
    </dsp:sp>
    <dsp:sp modelId="{18D38C05-40BF-4C5B-A15D-C5A502541DAF}">
      <dsp:nvSpPr>
        <dsp:cNvPr id="0" name=""/>
        <dsp:cNvSpPr/>
      </dsp:nvSpPr>
      <dsp:spPr>
        <a:xfrm>
          <a:off x="631975" y="718238"/>
          <a:ext cx="1780568" cy="1780568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962E2AD-2360-4514-9FAF-C1441E8288F3}">
      <dsp:nvSpPr>
        <dsp:cNvPr id="0" name=""/>
        <dsp:cNvSpPr/>
      </dsp:nvSpPr>
      <dsp:spPr>
        <a:xfrm>
          <a:off x="2549636" y="2849408"/>
          <a:ext cx="5925158" cy="1424454"/>
        </a:xfrm>
        <a:prstGeom prst="rect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130661" tIns="60960" rIns="60960" bIns="60960" numCol="1" spcCol="1270" anchor="ctr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kern="1200">
              <a:latin typeface="Times New Roman" panose="02020603050405020304" pitchFamily="18" charset="0"/>
              <a:cs typeface="Times New Roman" panose="02020603050405020304" pitchFamily="18" charset="0"/>
            </a:rPr>
            <a:t>Mashinani bevosita kuzatish (elektron) </a:t>
          </a:r>
          <a:endParaRPr lang="ru-RU" sz="24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49636" y="2849408"/>
        <a:ext cx="5925158" cy="1424454"/>
      </dsp:txXfrm>
    </dsp:sp>
    <dsp:sp modelId="{60738025-E320-4EA2-8796-B370E15AFDA0}">
      <dsp:nvSpPr>
        <dsp:cNvPr id="0" name=""/>
        <dsp:cNvSpPr/>
      </dsp:nvSpPr>
      <dsp:spPr>
        <a:xfrm>
          <a:off x="570652" y="2671351"/>
          <a:ext cx="1780568" cy="1780568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12D13007-2E31-411E-B5E5-E962114416EB}">
      <dsp:nvSpPr>
        <dsp:cNvPr id="0" name=""/>
        <dsp:cNvSpPr/>
      </dsp:nvSpPr>
      <dsp:spPr>
        <a:xfrm rot="16200000">
          <a:off x="-1057536" y="1058976"/>
          <a:ext cx="4474125" cy="2356171"/>
        </a:xfrm>
        <a:prstGeom prst="flowChartManualOperation">
          <a:avLst/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312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haqida hisobot shakli</a:t>
          </a:r>
          <a:endParaRPr lang="ru-RU" sz="1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1441" y="894824"/>
        <a:ext cx="2356171" cy="2684475"/>
      </dsp:txXfrm>
    </dsp:sp>
    <dsp:sp modelId="{0D5D8240-3683-42DE-A77E-75D198568F11}">
      <dsp:nvSpPr>
        <dsp:cNvPr id="0" name=""/>
        <dsp:cNvSpPr/>
      </dsp:nvSpPr>
      <dsp:spPr>
        <a:xfrm rot="16200000">
          <a:off x="1475347" y="1058976"/>
          <a:ext cx="4474125" cy="2356171"/>
        </a:xfrm>
        <a:prstGeom prst="flowChartManualOperation">
          <a:avLst/>
        </a:prstGeom>
        <a:solidFill>
          <a:schemeClr val="accent4">
            <a:hueOff val="5197846"/>
            <a:satOff val="-23984"/>
            <a:lumOff val="883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07950" tIns="0" rIns="110312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Muvaffaqiyatsizliklarni tahlil qilish va tuzatish bo'yicha hisobot shakli</a:t>
          </a:r>
          <a:endParaRPr lang="ru-RU" sz="1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2534324" y="894824"/>
        <a:ext cx="2356171" cy="2684475"/>
      </dsp:txXfrm>
    </dsp:sp>
    <dsp:sp modelId="{8D26B579-8105-4F10-8E2E-2D590280A3FA}">
      <dsp:nvSpPr>
        <dsp:cNvPr id="0" name=""/>
        <dsp:cNvSpPr/>
      </dsp:nvSpPr>
      <dsp:spPr>
        <a:xfrm rot="16200000">
          <a:off x="3971180" y="1233675"/>
          <a:ext cx="4198832" cy="2006774"/>
        </a:xfrm>
        <a:prstGeom prst="flowChartManualOperation">
          <a:avLst/>
        </a:prstGeom>
        <a:solidFill>
          <a:schemeClr val="lt1"/>
        </a:solidFill>
        <a:ln w="12700" cap="flat" cmpd="sng" algn="ctr">
          <a:solidFill>
            <a:schemeClr val="accent1"/>
          </a:solidFill>
          <a:prstDash val="solid"/>
          <a:miter lim="800000"/>
        </a:ln>
        <a:effectLst/>
      </dsp:spPr>
      <dsp:style>
        <a:lnRef idx="2">
          <a:schemeClr val="accent1"/>
        </a:lnRef>
        <a:fillRef idx="1">
          <a:schemeClr val="lt1"/>
        </a:fillRef>
        <a:effectRef idx="0">
          <a:schemeClr val="accent1"/>
        </a:effectRef>
        <a:fontRef idx="minor">
          <a:schemeClr val="dk1"/>
        </a:fontRef>
      </dsp:style>
      <dsp:txBody>
        <a:bodyPr spcFirstLastPara="0" vert="horz" wrap="square" lIns="107950" tIns="0" rIns="110312" bIns="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Universal nosozlik belgisi </a:t>
          </a:r>
          <a:endParaRPr lang="ru-RU" sz="1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5400000">
        <a:off x="5067209" y="977412"/>
        <a:ext cx="2006774" cy="2519300"/>
      </dsp:txXfrm>
    </dsp:sp>
  </dsp:spTree>
</dsp:drawing>
</file>

<file path=ppt/diagrams/drawing8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5F0B6A2-DB8E-4B01-BD8E-4A9B36EF4DE3}">
      <dsp:nvSpPr>
        <dsp:cNvPr id="0" name=""/>
        <dsp:cNvSpPr/>
      </dsp:nvSpPr>
      <dsp:spPr>
        <a:xfrm>
          <a:off x="135519" y="964013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Zavod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muhandisligi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5519" y="964013"/>
        <a:ext cx="3093621" cy="966756"/>
      </dsp:txXfrm>
    </dsp:sp>
    <dsp:sp modelId="{DDB78370-F8F1-4D3A-A383-FBBD14F10EA6}">
      <dsp:nvSpPr>
        <dsp:cNvPr id="0" name=""/>
        <dsp:cNvSpPr/>
      </dsp:nvSpPr>
      <dsp:spPr>
        <a:xfrm>
          <a:off x="6618" y="824371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B09601A-003B-474C-BAD0-A1193D0147C9}">
      <dsp:nvSpPr>
        <dsp:cNvPr id="0" name=""/>
        <dsp:cNvSpPr/>
      </dsp:nvSpPr>
      <dsp:spPr>
        <a:xfrm>
          <a:off x="3525018" y="964013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Avtomatlashtirish muhandisligi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5018" y="964013"/>
        <a:ext cx="3093621" cy="966756"/>
      </dsp:txXfrm>
    </dsp:sp>
    <dsp:sp modelId="{012A36E9-958F-49E1-9140-A157142C684A}">
      <dsp:nvSpPr>
        <dsp:cNvPr id="0" name=""/>
        <dsp:cNvSpPr/>
      </dsp:nvSpPr>
      <dsp:spPr>
        <a:xfrm>
          <a:off x="3396117" y="824371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E66423F-8229-4C47-AB44-D7108073FF35}">
      <dsp:nvSpPr>
        <dsp:cNvPr id="0" name=""/>
        <dsp:cNvSpPr/>
      </dsp:nvSpPr>
      <dsp:spPr>
        <a:xfrm>
          <a:off x="6914518" y="964013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Xavfsizlik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14518" y="964013"/>
        <a:ext cx="3093621" cy="966756"/>
      </dsp:txXfrm>
    </dsp:sp>
    <dsp:sp modelId="{7675B0FA-D7DA-4B23-8F53-0C7A2FB2B3BE}">
      <dsp:nvSpPr>
        <dsp:cNvPr id="0" name=""/>
        <dsp:cNvSpPr/>
      </dsp:nvSpPr>
      <dsp:spPr>
        <a:xfrm>
          <a:off x="6785617" y="824371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F63A77D-8D1F-4CC9-95C1-CFE523A50C77}">
      <dsp:nvSpPr>
        <dsp:cNvPr id="0" name=""/>
        <dsp:cNvSpPr/>
      </dsp:nvSpPr>
      <dsp:spPr>
        <a:xfrm>
          <a:off x="135519" y="218105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Asbob va o'lim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5519" y="2181052"/>
        <a:ext cx="3093621" cy="966756"/>
      </dsp:txXfrm>
    </dsp:sp>
    <dsp:sp modelId="{93FC4C0E-22AD-4C0B-9603-45708E7126A0}">
      <dsp:nvSpPr>
        <dsp:cNvPr id="0" name=""/>
        <dsp:cNvSpPr/>
      </dsp:nvSpPr>
      <dsp:spPr>
        <a:xfrm>
          <a:off x="6618" y="2041410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52A7366-A264-4CB2-AAD9-E48DFF81D092}">
      <dsp:nvSpPr>
        <dsp:cNvPr id="0" name=""/>
        <dsp:cNvSpPr/>
      </dsp:nvSpPr>
      <dsp:spPr>
        <a:xfrm>
          <a:off x="3525018" y="218105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Ishlab chiqarish muhandisligi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5018" y="2181052"/>
        <a:ext cx="3093621" cy="966756"/>
      </dsp:txXfrm>
    </dsp:sp>
    <dsp:sp modelId="{24ACB1E1-232D-467D-B796-30ADBB94AD30}">
      <dsp:nvSpPr>
        <dsp:cNvPr id="0" name=""/>
        <dsp:cNvSpPr/>
      </dsp:nvSpPr>
      <dsp:spPr>
        <a:xfrm>
          <a:off x="3396117" y="2041410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C4F1FE2-7E61-476E-9151-1BA3943ACED0}">
      <dsp:nvSpPr>
        <dsp:cNvPr id="0" name=""/>
        <dsp:cNvSpPr/>
      </dsp:nvSpPr>
      <dsp:spPr>
        <a:xfrm>
          <a:off x="6914518" y="218105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Malakali hunarmandlar ittifoqi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14518" y="2181052"/>
        <a:ext cx="3093621" cy="966756"/>
      </dsp:txXfrm>
    </dsp:sp>
    <dsp:sp modelId="{03444960-5B73-484B-B4A6-CEA6C134B1DD}">
      <dsp:nvSpPr>
        <dsp:cNvPr id="0" name=""/>
        <dsp:cNvSpPr/>
      </dsp:nvSpPr>
      <dsp:spPr>
        <a:xfrm>
          <a:off x="6785617" y="2041410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617429E-F208-4289-8F87-AADD0C9DFECC}">
      <dsp:nvSpPr>
        <dsp:cNvPr id="0" name=""/>
        <dsp:cNvSpPr/>
      </dsp:nvSpPr>
      <dsp:spPr>
        <a:xfrm>
          <a:off x="135519" y="339809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Ta'mirlash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nazorati</a:t>
          </a:r>
          <a:r>
            <a:rPr lang="en-US" sz="20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/</a:t>
          </a:r>
          <a:r>
            <a:rPr lang="en-US" sz="20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rejalashtiruvchilar</a:t>
          </a:r>
          <a:endParaRPr lang="ru-RU" sz="20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35519" y="3398092"/>
        <a:ext cx="3093621" cy="966756"/>
      </dsp:txXfrm>
    </dsp:sp>
    <dsp:sp modelId="{984C40F2-68F8-47AC-ABBD-C4C8D5BD7619}">
      <dsp:nvSpPr>
        <dsp:cNvPr id="0" name=""/>
        <dsp:cNvSpPr/>
      </dsp:nvSpPr>
      <dsp:spPr>
        <a:xfrm>
          <a:off x="6618" y="3258449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0C7A4B8-45AB-42E7-9E5B-6928F094B9F7}">
      <dsp:nvSpPr>
        <dsp:cNvPr id="0" name=""/>
        <dsp:cNvSpPr/>
      </dsp:nvSpPr>
      <dsp:spPr>
        <a:xfrm>
          <a:off x="3525018" y="339809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Ishlab chiqarish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525018" y="3398092"/>
        <a:ext cx="3093621" cy="966756"/>
      </dsp:txXfrm>
    </dsp:sp>
    <dsp:sp modelId="{773B726F-5373-427B-B0C5-D72DA612BD9D}">
      <dsp:nvSpPr>
        <dsp:cNvPr id="0" name=""/>
        <dsp:cNvSpPr/>
      </dsp:nvSpPr>
      <dsp:spPr>
        <a:xfrm>
          <a:off x="3396117" y="3258449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AB6A259-813B-4F5D-8E2E-9CC28DB794CB}">
      <dsp:nvSpPr>
        <dsp:cNvPr id="0" name=""/>
        <dsp:cNvSpPr/>
      </dsp:nvSpPr>
      <dsp:spPr>
        <a:xfrm>
          <a:off x="6914518" y="3398092"/>
          <a:ext cx="3093621" cy="966756"/>
        </a:xfrm>
        <a:prstGeom prst="rect">
          <a:avLst/>
        </a:prstGeom>
        <a:solidFill>
          <a:schemeClr val="lt1">
            <a:alpha val="4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654817" tIns="76200" rIns="76200" bIns="762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latin typeface="Times New Roman" panose="02020603050405020304" pitchFamily="18" charset="0"/>
              <a:cs typeface="Times New Roman" panose="02020603050405020304" pitchFamily="18" charset="0"/>
            </a:rPr>
            <a:t>Zavod xizmatlari</a:t>
          </a:r>
          <a:endParaRPr lang="ru-RU" sz="20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14518" y="3398092"/>
        <a:ext cx="3093621" cy="966756"/>
      </dsp:txXfrm>
    </dsp:sp>
    <dsp:sp modelId="{4D30E94D-4397-4E16-8835-32F99FED7685}">
      <dsp:nvSpPr>
        <dsp:cNvPr id="0" name=""/>
        <dsp:cNvSpPr/>
      </dsp:nvSpPr>
      <dsp:spPr>
        <a:xfrm>
          <a:off x="6785617" y="3258449"/>
          <a:ext cx="676729" cy="1015094"/>
        </a:xfrm>
        <a:prstGeom prst="rect">
          <a:avLst/>
        </a:prstGeom>
        <a:solidFill>
          <a:schemeClr val="accent1">
            <a:tint val="5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9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F0A0629A-FFE1-4202-89AE-A2E3E51529F1}">
      <dsp:nvSpPr>
        <dsp:cNvPr id="0" name=""/>
        <dsp:cNvSpPr/>
      </dsp:nvSpPr>
      <dsp:spPr>
        <a:xfrm>
          <a:off x="3936" y="94080"/>
          <a:ext cx="2367676" cy="2841211"/>
        </a:xfrm>
        <a:prstGeom prst="roundRect">
          <a:avLst>
            <a:gd name="adj" fmla="val 5000"/>
          </a:avLst>
        </a:prstGeom>
        <a:solidFill>
          <a:schemeClr val="accent2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1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-924192" y="1022209"/>
        <a:ext cx="2329793" cy="473535"/>
      </dsp:txXfrm>
    </dsp:sp>
    <dsp:sp modelId="{BAD2A9EE-A923-464D-8ACE-54211BE5F300}">
      <dsp:nvSpPr>
        <dsp:cNvPr id="0" name=""/>
        <dsp:cNvSpPr/>
      </dsp:nvSpPr>
      <dsp:spPr>
        <a:xfrm>
          <a:off x="477471" y="94080"/>
          <a:ext cx="1763918" cy="28412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Tuzatish harakatlarini shakllantirish va bajarish.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7471" y="94080"/>
        <a:ext cx="1763918" cy="2841211"/>
      </dsp:txXfrm>
    </dsp:sp>
    <dsp:sp modelId="{DAEADDF7-7368-44E8-B367-FA08B859727B}">
      <dsp:nvSpPr>
        <dsp:cNvPr id="0" name=""/>
        <dsp:cNvSpPr/>
      </dsp:nvSpPr>
      <dsp:spPr>
        <a:xfrm>
          <a:off x="2454481" y="94080"/>
          <a:ext cx="2367676" cy="2841211"/>
        </a:xfrm>
        <a:prstGeom prst="roundRect">
          <a:avLst>
            <a:gd name="adj" fmla="val 5000"/>
          </a:avLst>
        </a:prstGeom>
        <a:solidFill>
          <a:schemeClr val="accent3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1526352" y="1022209"/>
        <a:ext cx="2329793" cy="473535"/>
      </dsp:txXfrm>
    </dsp:sp>
    <dsp:sp modelId="{0B6E9428-5F9C-46E8-B20A-BD736D8F266A}">
      <dsp:nvSpPr>
        <dsp:cNvPr id="0" name=""/>
        <dsp:cNvSpPr/>
      </dsp:nvSpPr>
      <dsp:spPr>
        <a:xfrm rot="5400000">
          <a:off x="2257596" y="2351603"/>
          <a:ext cx="417445" cy="355151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2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FA6B2A44-4F04-48B5-A48E-9BB2A291DA52}">
      <dsp:nvSpPr>
        <dsp:cNvPr id="0" name=""/>
        <dsp:cNvSpPr/>
      </dsp:nvSpPr>
      <dsp:spPr>
        <a:xfrm>
          <a:off x="2928016" y="94080"/>
          <a:ext cx="1763918" cy="28412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Qayta loyihalash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928016" y="94080"/>
        <a:ext cx="1763918" cy="2841211"/>
      </dsp:txXfrm>
    </dsp:sp>
    <dsp:sp modelId="{8C49629F-9944-4513-946F-3F85FBD743BF}">
      <dsp:nvSpPr>
        <dsp:cNvPr id="0" name=""/>
        <dsp:cNvSpPr/>
      </dsp:nvSpPr>
      <dsp:spPr>
        <a:xfrm>
          <a:off x="4905026" y="94080"/>
          <a:ext cx="2367676" cy="2841211"/>
        </a:xfrm>
        <a:prstGeom prst="roundRect">
          <a:avLst>
            <a:gd name="adj" fmla="val 5000"/>
          </a:avLst>
        </a:prstGeom>
        <a:solidFill>
          <a:schemeClr val="accent4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3976897" y="1022209"/>
        <a:ext cx="2329793" cy="473535"/>
      </dsp:txXfrm>
    </dsp:sp>
    <dsp:sp modelId="{B0C66058-C1F1-4CA2-B9DD-954A44C86553}">
      <dsp:nvSpPr>
        <dsp:cNvPr id="0" name=""/>
        <dsp:cNvSpPr/>
      </dsp:nvSpPr>
      <dsp:spPr>
        <a:xfrm rot="5400000">
          <a:off x="4708141" y="2351603"/>
          <a:ext cx="417445" cy="355151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3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82A01B-958C-4318-8129-1C0D309BCF11}">
      <dsp:nvSpPr>
        <dsp:cNvPr id="0" name=""/>
        <dsp:cNvSpPr/>
      </dsp:nvSpPr>
      <dsp:spPr>
        <a:xfrm>
          <a:off x="5378561" y="94080"/>
          <a:ext cx="1763918" cy="28412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 chiqarish jarayonini takomillashtirish.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378561" y="94080"/>
        <a:ext cx="1763918" cy="2841211"/>
      </dsp:txXfrm>
    </dsp:sp>
    <dsp:sp modelId="{74FBE32D-B1CA-46C3-9F20-BB29EFB5C8F6}">
      <dsp:nvSpPr>
        <dsp:cNvPr id="0" name=""/>
        <dsp:cNvSpPr/>
      </dsp:nvSpPr>
      <dsp:spPr>
        <a:xfrm>
          <a:off x="7355571" y="94080"/>
          <a:ext cx="2367676" cy="2841211"/>
        </a:xfrm>
        <a:prstGeom prst="roundRect">
          <a:avLst>
            <a:gd name="adj" fmla="val 5000"/>
          </a:avLst>
        </a:prstGeom>
        <a:solidFill>
          <a:schemeClr val="accent5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106680" bIns="0" numCol="1" spcCol="1270" anchor="t" anchorCtr="0">
          <a:noAutofit/>
        </a:bodyPr>
        <a:lstStyle/>
        <a:p>
          <a:pPr marL="0" lvl="0" indent="0" algn="r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4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 rot="16200000">
        <a:off x="6427442" y="1022209"/>
        <a:ext cx="2329793" cy="473535"/>
      </dsp:txXfrm>
    </dsp:sp>
    <dsp:sp modelId="{B9FCCE3D-6EC2-4155-BF0A-911A8126EC3B}">
      <dsp:nvSpPr>
        <dsp:cNvPr id="0" name=""/>
        <dsp:cNvSpPr/>
      </dsp:nvSpPr>
      <dsp:spPr>
        <a:xfrm rot="5400000">
          <a:off x="7158687" y="2351603"/>
          <a:ext cx="417445" cy="355151"/>
        </a:xfrm>
        <a:prstGeom prst="flowChartExtract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4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1F67564-7A1F-44F5-8A53-1AB0E31B836B}">
      <dsp:nvSpPr>
        <dsp:cNvPr id="0" name=""/>
        <dsp:cNvSpPr/>
      </dsp:nvSpPr>
      <dsp:spPr>
        <a:xfrm>
          <a:off x="7829106" y="94080"/>
          <a:ext cx="1763918" cy="2841211"/>
        </a:xfrm>
        <a:prstGeom prst="rect">
          <a:avLst/>
        </a:prstGeom>
        <a:noFill/>
        <a:ln w="12700" cap="flat" cmpd="sng" algn="ctr">
          <a:noFill/>
          <a:prstDash val="solid"/>
          <a:miter lim="800000"/>
        </a:ln>
        <a:effectLst/>
        <a:sp3d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0" tIns="82296" rIns="0" bIns="0" numCol="1" spcCol="1270" anchor="t" anchorCtr="0">
          <a:noAutofit/>
        </a:bodyPr>
        <a:lstStyle/>
        <a:p>
          <a:pPr marL="0" lvl="0" indent="0" algn="l" defTabSz="10668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Kelajakdagi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dizaynini</a:t>
          </a:r>
          <a:r>
            <a:rPr lang="en-US" sz="24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4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takomillashtirish</a:t>
          </a:r>
          <a:endParaRPr lang="ru-RU" sz="2400" b="1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29106" y="94080"/>
        <a:ext cx="1763918" cy="2841211"/>
      </dsp:txXfrm>
    </dsp:sp>
  </dsp:spTree>
</dsp:drawing>
</file>

<file path=ppt/diagrams/drawing10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C1ABECB-EC9F-4FAC-8A78-026BC03C523A}">
      <dsp:nvSpPr>
        <dsp:cNvPr id="0" name=""/>
        <dsp:cNvSpPr/>
      </dsp:nvSpPr>
      <dsp:spPr>
        <a:xfrm>
          <a:off x="-4869647" y="-746262"/>
          <a:ext cx="5799866" cy="5799866"/>
        </a:xfrm>
        <a:prstGeom prst="blockArc">
          <a:avLst>
            <a:gd name="adj1" fmla="val 18900000"/>
            <a:gd name="adj2" fmla="val 2700000"/>
            <a:gd name="adj3" fmla="val 372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DB83DD9A-4EC1-44B5-8A9D-72542D7895FD}">
      <dsp:nvSpPr>
        <dsp:cNvPr id="0" name=""/>
        <dsp:cNvSpPr/>
      </dsp:nvSpPr>
      <dsp:spPr>
        <a:xfrm>
          <a:off x="598270" y="430734"/>
          <a:ext cx="8941867" cy="861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3790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Asosiy ma'lumotlar ro'yxati - bu ro'yxat butun qo'lda yozish tizimining qisqacha mazmunini taqdim etishi kerak. Xususan, unda mashinalar va butlovchi qismlarning identifikatsiya raqamlari va mexanizmning qisqacha tavsifi bo'lishi kerak.</a:t>
          </a:r>
          <a:endParaRPr lang="ru-RU" sz="19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8270" y="430734"/>
        <a:ext cx="8941867" cy="861468"/>
      </dsp:txXfrm>
    </dsp:sp>
    <dsp:sp modelId="{C957EB7A-185D-4E4D-8BF5-74E67E368468}">
      <dsp:nvSpPr>
        <dsp:cNvPr id="0" name=""/>
        <dsp:cNvSpPr/>
      </dsp:nvSpPr>
      <dsp:spPr>
        <a:xfrm>
          <a:off x="59852" y="323050"/>
          <a:ext cx="1076835" cy="10768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65BB14-D9A1-44A3-A249-004041816190}">
      <dsp:nvSpPr>
        <dsp:cNvPr id="0" name=""/>
        <dsp:cNvSpPr/>
      </dsp:nvSpPr>
      <dsp:spPr>
        <a:xfrm>
          <a:off x="911414" y="1722936"/>
          <a:ext cx="8628724" cy="861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3790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 ma'lumotlari fayli - bu faylda har bir mashinada alohida ma'lumotlar (ma'lumotlar) varaqlari bo'lishi kerak. Xususan, unda har bir mashinani o'z ichiga olgan barcha komponentlar ro'yxati bo'lishi kerak.</a:t>
          </a:r>
          <a:endParaRPr lang="ru-RU" sz="19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11414" y="1722936"/>
        <a:ext cx="8628724" cy="861468"/>
      </dsp:txXfrm>
    </dsp:sp>
    <dsp:sp modelId="{9F2D3AA9-65D0-48E0-8171-4F17D3982FD7}">
      <dsp:nvSpPr>
        <dsp:cNvPr id="0" name=""/>
        <dsp:cNvSpPr/>
      </dsp:nvSpPr>
      <dsp:spPr>
        <a:xfrm>
          <a:off x="372996" y="1615252"/>
          <a:ext cx="1076835" cy="10768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1BE9E4F-E483-42C8-A154-6FD2207FB1FB}">
      <dsp:nvSpPr>
        <dsp:cNvPr id="0" name=""/>
        <dsp:cNvSpPr/>
      </dsp:nvSpPr>
      <dsp:spPr>
        <a:xfrm>
          <a:off x="598270" y="3015138"/>
          <a:ext cx="8941867" cy="86146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3790" tIns="48260" rIns="48260" bIns="48260" numCol="1" spcCol="1270" anchor="ctr" anchorCtr="0">
          <a:noAutofit/>
        </a:bodyPr>
        <a:lstStyle/>
        <a:p>
          <a:pPr marL="0" lvl="0" indent="0" algn="l" defTabSz="8445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9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Komponent ma'lumotlar fayli - bu faylda Mashina ma'lumotlar faylida joylashgan mashinaning har bir komponenti bo'yicha alohida ma'lumotlar (ma'lumotlar) varaqlari bo'lishi kerak.</a:t>
          </a:r>
          <a:endParaRPr lang="ru-RU" sz="19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8270" y="3015138"/>
        <a:ext cx="8941867" cy="861468"/>
      </dsp:txXfrm>
    </dsp:sp>
    <dsp:sp modelId="{B40AC841-2800-4932-9C53-07D85CC7BCE5}">
      <dsp:nvSpPr>
        <dsp:cNvPr id="0" name=""/>
        <dsp:cNvSpPr/>
      </dsp:nvSpPr>
      <dsp:spPr>
        <a:xfrm>
          <a:off x="59852" y="2907455"/>
          <a:ext cx="1076835" cy="1076835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BD0B89-BC5D-400B-8E6A-ECDF4277C253}">
      <dsp:nvSpPr>
        <dsp:cNvPr id="0" name=""/>
        <dsp:cNvSpPr/>
      </dsp:nvSpPr>
      <dsp:spPr>
        <a:xfrm>
          <a:off x="487658" y="0"/>
          <a:ext cx="5112512" cy="3193965"/>
        </a:xfrm>
        <a:prstGeom prst="rightArrow">
          <a:avLst/>
        </a:prstGeom>
        <a:solidFill>
          <a:schemeClr val="accent1">
            <a:tint val="40000"/>
            <a:hueOff val="0"/>
            <a:satOff val="0"/>
            <a:lumOff val="0"/>
            <a:alphaOff val="0"/>
          </a:schemeClr>
        </a:solidFill>
        <a:ln>
          <a:noFill/>
        </a:ln>
        <a:effectLst/>
      </dsp:spPr>
      <dsp:style>
        <a:lnRef idx="0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6B34E02-5ABE-45F6-AED4-8BB325A93B94}">
      <dsp:nvSpPr>
        <dsp:cNvPr id="0" name=""/>
        <dsp:cNvSpPr/>
      </dsp:nvSpPr>
      <dsp:spPr>
        <a:xfrm>
          <a:off x="3010" y="958189"/>
          <a:ext cx="1447879" cy="12775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Mashina</a:t>
          </a:r>
          <a:r>
            <a:rPr lang="en-US" sz="1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1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qolishi</a:t>
          </a:r>
          <a:endParaRPr lang="ru-RU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5377" y="1020556"/>
        <a:ext cx="1323145" cy="1152852"/>
      </dsp:txXfrm>
    </dsp:sp>
    <dsp:sp modelId="{1C97461B-D11E-4806-ABCD-AF6EF4E70506}">
      <dsp:nvSpPr>
        <dsp:cNvPr id="0" name=""/>
        <dsp:cNvSpPr/>
      </dsp:nvSpPr>
      <dsp:spPr>
        <a:xfrm>
          <a:off x="1523283" y="958189"/>
          <a:ext cx="1447879" cy="12775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PLC</a:t>
          </a:r>
          <a:endParaRPr lang="ru-RU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585650" y="1020556"/>
        <a:ext cx="1323145" cy="1152852"/>
      </dsp:txXfrm>
    </dsp:sp>
    <dsp:sp modelId="{A4E3B03D-CB3E-4BA2-BCA6-63636DA53204}">
      <dsp:nvSpPr>
        <dsp:cNvPr id="0" name=""/>
        <dsp:cNvSpPr/>
      </dsp:nvSpPr>
      <dsp:spPr>
        <a:xfrm>
          <a:off x="3043556" y="958189"/>
          <a:ext cx="1447879" cy="12775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Ma'lumotlar</a:t>
          </a:r>
          <a:r>
            <a:rPr lang="en-US" sz="17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7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bazasi</a:t>
          </a:r>
          <a:endParaRPr lang="ru-RU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05923" y="1020556"/>
        <a:ext cx="1323145" cy="1152852"/>
      </dsp:txXfrm>
    </dsp:sp>
    <dsp:sp modelId="{CDE78FA9-1A35-4453-8854-F8BF5C7BECEE}">
      <dsp:nvSpPr>
        <dsp:cNvPr id="0" name=""/>
        <dsp:cNvSpPr/>
      </dsp:nvSpPr>
      <dsp:spPr>
        <a:xfrm>
          <a:off x="4563830" y="958189"/>
          <a:ext cx="1447879" cy="1277586"/>
        </a:xfrm>
        <a:prstGeom prst="round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4770" tIns="64770" rIns="64770" bIns="64770" numCol="1" spcCol="1270" anchor="ctr" anchorCtr="0">
          <a:noAutofit/>
        </a:bodyPr>
        <a:lstStyle/>
        <a:p>
          <a:pPr marL="0" lvl="0" indent="0" algn="ctr" defTabSz="7556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7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Hisobot</a:t>
          </a:r>
          <a:endParaRPr lang="ru-RU" sz="17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626197" y="1020556"/>
        <a:ext cx="1323145" cy="1152852"/>
      </dsp:txXfrm>
    </dsp:sp>
  </dsp:spTree>
</dsp:drawing>
</file>

<file path=ppt/diagrams/drawing1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C11EC68-DF31-4FEF-9826-4B06E7096080}">
      <dsp:nvSpPr>
        <dsp:cNvPr id="0" name=""/>
        <dsp:cNvSpPr/>
      </dsp:nvSpPr>
      <dsp:spPr>
        <a:xfrm>
          <a:off x="0" y="0"/>
          <a:ext cx="6377228" cy="8770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Yetkazib beruvchi yoki ishlab chiqaruvchi qoniqarli mahsulotni (mijozning talablariga muvofiq) qanday ta'minlashini ko'rsatishi kerak bo'lgan yozma sifat nazorati va ishonchlilik dasturi rejalari.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5689" y="25689"/>
        <a:ext cx="5356663" cy="825714"/>
      </dsp:txXfrm>
    </dsp:sp>
    <dsp:sp modelId="{E03D8A6E-4659-4556-B783-5224B892A7CC}">
      <dsp:nvSpPr>
        <dsp:cNvPr id="0" name=""/>
        <dsp:cNvSpPr/>
      </dsp:nvSpPr>
      <dsp:spPr>
        <a:xfrm>
          <a:off x="534092" y="1036563"/>
          <a:ext cx="6377228" cy="8770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Mahsulotning muayyan ishini qamrab oluvchi sifat nazorati yozuvlari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59781" y="1062252"/>
        <a:ext cx="5221647" cy="825714"/>
      </dsp:txXfrm>
    </dsp:sp>
    <dsp:sp modelId="{93232672-DF4E-4967-9D1E-5F03B7FAF289}">
      <dsp:nvSpPr>
        <dsp:cNvPr id="0" name=""/>
        <dsp:cNvSpPr/>
      </dsp:nvSpPr>
      <dsp:spPr>
        <a:xfrm>
          <a:off x="1060214" y="2073127"/>
          <a:ext cx="6377228" cy="8770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Yakuniy mahsulotni lot yoki partiya bo'yicha tekshirish hisobotlari, lot raqami yoki identifikatsiyasi, tekshirilgan raqam, topilgan (va olib tashlangan) nuqsonlar yoki nomuvofiq birliklar soni ko'rsatilgan.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85903" y="2098816"/>
        <a:ext cx="5229619" cy="825714"/>
      </dsp:txXfrm>
    </dsp:sp>
    <dsp:sp modelId="{95A4AA6D-89C8-4929-9766-F256B2DDA6CB}">
      <dsp:nvSpPr>
        <dsp:cNvPr id="0" name=""/>
        <dsp:cNvSpPr/>
      </dsp:nvSpPr>
      <dsp:spPr>
        <a:xfrm>
          <a:off x="1594307" y="3109691"/>
          <a:ext cx="6377228" cy="877092"/>
        </a:xfrm>
        <a:prstGeom prst="roundRect">
          <a:avLst>
            <a:gd name="adj" fmla="val 10000"/>
          </a:avLst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9530" tIns="49530" rIns="49530" bIns="49530" numCol="1" spcCol="1270" anchor="ctr" anchorCtr="0">
          <a:noAutofit/>
        </a:bodyPr>
        <a:lstStyle/>
        <a:p>
          <a:pPr marL="0" lvl="0" indent="0" algn="l" defTabSz="5778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3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Sinov tartibi, atrof-muhit sharoitlari, qo'llaniladigan stresslar, sinov uskunasining turi, sinov muddati, sinovdan o'tganlar soni, muvaffaqiyatsiz bo'lganlar soni va nosozlik sabablarini ko'rsatadigan ishonchlilik sinovlari hujjatlari</a:t>
          </a:r>
          <a:endParaRPr lang="ru-RU" sz="13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619996" y="3135380"/>
        <a:ext cx="5221647" cy="825714"/>
      </dsp:txXfrm>
    </dsp:sp>
    <dsp:sp modelId="{6BBE9047-A79A-4857-B734-6A3ADEA7BCE3}">
      <dsp:nvSpPr>
        <dsp:cNvPr id="0" name=""/>
        <dsp:cNvSpPr/>
      </dsp:nvSpPr>
      <dsp:spPr>
        <a:xfrm>
          <a:off x="5807118" y="671773"/>
          <a:ext cx="570110" cy="5701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35393" y="671773"/>
        <a:ext cx="313560" cy="429008"/>
      </dsp:txXfrm>
    </dsp:sp>
    <dsp:sp modelId="{0A9F38D2-8F20-44C0-AF2D-2F1800F3F436}">
      <dsp:nvSpPr>
        <dsp:cNvPr id="0" name=""/>
        <dsp:cNvSpPr/>
      </dsp:nvSpPr>
      <dsp:spPr>
        <a:xfrm>
          <a:off x="6341211" y="1708336"/>
          <a:ext cx="570110" cy="5701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469486" y="1708336"/>
        <a:ext cx="313560" cy="429008"/>
      </dsp:txXfrm>
    </dsp:sp>
    <dsp:sp modelId="{7B146C77-9038-469E-954A-72998B19B79E}">
      <dsp:nvSpPr>
        <dsp:cNvPr id="0" name=""/>
        <dsp:cNvSpPr/>
      </dsp:nvSpPr>
      <dsp:spPr>
        <a:xfrm>
          <a:off x="6867332" y="2744900"/>
          <a:ext cx="570110" cy="570110"/>
        </a:xfrm>
        <a:prstGeom prst="downArrow">
          <a:avLst>
            <a:gd name="adj1" fmla="val 55000"/>
            <a:gd name="adj2" fmla="val 45000"/>
          </a:avLst>
        </a:prstGeom>
        <a:solidFill>
          <a:schemeClr val="accent1">
            <a:alpha val="90000"/>
            <a:tint val="4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alpha val="90000"/>
              <a:tint val="4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34290" tIns="34290" rIns="34290" bIns="34290" numCol="1" spcCol="1270" anchor="ctr" anchorCtr="0">
          <a:noAutofit/>
        </a:bodyPr>
        <a:lstStyle/>
        <a:p>
          <a:pPr marL="0" lvl="0" indent="0" algn="ctr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endParaRPr lang="ru-RU" sz="27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995607" y="2744900"/>
        <a:ext cx="313560" cy="429008"/>
      </dsp:txXfrm>
    </dsp:sp>
  </dsp:spTree>
</dsp:drawing>
</file>

<file path=ppt/diagrams/drawing1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E1DA402-ABB8-41BD-BD20-190DE72C3358}">
      <dsp:nvSpPr>
        <dsp:cNvPr id="0" name=""/>
        <dsp:cNvSpPr/>
      </dsp:nvSpPr>
      <dsp:spPr>
        <a:xfrm>
          <a:off x="-5752915" y="-880542"/>
          <a:ext cx="6849125" cy="6849125"/>
        </a:xfrm>
        <a:prstGeom prst="blockArc">
          <a:avLst>
            <a:gd name="adj1" fmla="val 18900000"/>
            <a:gd name="adj2" fmla="val 2700000"/>
            <a:gd name="adj3" fmla="val 315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CA3C7998-7557-4A7C-86B7-E5B0638FD7DF}">
      <dsp:nvSpPr>
        <dsp:cNvPr id="0" name=""/>
        <dsp:cNvSpPr/>
      </dsp:nvSpPr>
      <dsp:spPr>
        <a:xfrm>
          <a:off x="479165" y="317900"/>
          <a:ext cx="6969767" cy="636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99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Noto'g'ri qo'llaniladigan komponentlar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165" y="317900"/>
        <a:ext cx="6969767" cy="636208"/>
      </dsp:txXfrm>
    </dsp:sp>
    <dsp:sp modelId="{84387750-05B3-42F5-8831-8632D26F37DD}">
      <dsp:nvSpPr>
        <dsp:cNvPr id="0" name=""/>
        <dsp:cNvSpPr/>
      </dsp:nvSpPr>
      <dsp:spPr>
        <a:xfrm>
          <a:off x="81535" y="238374"/>
          <a:ext cx="795260" cy="795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B4D6A79-AAA7-44C8-89F9-C8E60EE58AE9}">
      <dsp:nvSpPr>
        <dsp:cNvPr id="0" name=""/>
        <dsp:cNvSpPr/>
      </dsp:nvSpPr>
      <dsp:spPr>
        <a:xfrm>
          <a:off x="935054" y="1271908"/>
          <a:ext cx="6513878" cy="636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99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Tashqi stimulyatsiya bilan haddan tashqari kuchlanishli komponentlar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5054" y="1271908"/>
        <a:ext cx="6513878" cy="636208"/>
      </dsp:txXfrm>
    </dsp:sp>
    <dsp:sp modelId="{2E2873EB-DBE1-4FB3-9E66-E0B0E9DB0D0A}">
      <dsp:nvSpPr>
        <dsp:cNvPr id="0" name=""/>
        <dsp:cNvSpPr/>
      </dsp:nvSpPr>
      <dsp:spPr>
        <a:xfrm>
          <a:off x="537423" y="1192382"/>
          <a:ext cx="795260" cy="795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A8736B8-9A9B-49BA-A22F-4AA60D4699A0}">
      <dsp:nvSpPr>
        <dsp:cNvPr id="0" name=""/>
        <dsp:cNvSpPr/>
      </dsp:nvSpPr>
      <dsp:spPr>
        <a:xfrm>
          <a:off x="1074975" y="2225915"/>
          <a:ext cx="6373957" cy="636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99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Nosoz ishlab chiqarilgan qismlar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74975" y="2225915"/>
        <a:ext cx="6373957" cy="636208"/>
      </dsp:txXfrm>
    </dsp:sp>
    <dsp:sp modelId="{1497B54B-A3C1-4767-8E00-CF5A89EA655D}">
      <dsp:nvSpPr>
        <dsp:cNvPr id="0" name=""/>
        <dsp:cNvSpPr/>
      </dsp:nvSpPr>
      <dsp:spPr>
        <a:xfrm>
          <a:off x="677344" y="2146389"/>
          <a:ext cx="795260" cy="795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D7106F1-C135-45D7-B749-DE6DAB5179CA}">
      <dsp:nvSpPr>
        <dsp:cNvPr id="0" name=""/>
        <dsp:cNvSpPr/>
      </dsp:nvSpPr>
      <dsp:spPr>
        <a:xfrm>
          <a:off x="935054" y="3179923"/>
          <a:ext cx="6513878" cy="636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99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Etarli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</a:t>
          </a:r>
          <a:r>
            <a:rPr lang="en-US" sz="2000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000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sifati</a:t>
          </a:r>
          <a:endParaRPr lang="ru-RU" sz="20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35054" y="3179923"/>
        <a:ext cx="6513878" cy="636208"/>
      </dsp:txXfrm>
    </dsp:sp>
    <dsp:sp modelId="{628D2403-5328-4CFB-8AEF-E21D95EB7B79}">
      <dsp:nvSpPr>
        <dsp:cNvPr id="0" name=""/>
        <dsp:cNvSpPr/>
      </dsp:nvSpPr>
      <dsp:spPr>
        <a:xfrm>
          <a:off x="537423" y="3100397"/>
          <a:ext cx="795260" cy="795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29CF64A5-6E12-4F2D-A179-8E0830F01ABE}">
      <dsp:nvSpPr>
        <dsp:cNvPr id="0" name=""/>
        <dsp:cNvSpPr/>
      </dsp:nvSpPr>
      <dsp:spPr>
        <a:xfrm>
          <a:off x="479165" y="4133930"/>
          <a:ext cx="6969767" cy="63620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504991" tIns="50800" rIns="50800" bIns="50800" numCol="1" spcCol="1270" anchor="ctr" anchorCtr="0">
          <a:noAutofit/>
        </a:bodyPr>
        <a:lstStyle/>
        <a:p>
          <a:pPr marL="0" lvl="0" indent="0" algn="l" defTabSz="8890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0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Dizayn etishmasligi</a:t>
          </a:r>
          <a:endParaRPr lang="ru-RU" sz="20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479165" y="4133930"/>
        <a:ext cx="6969767" cy="636208"/>
      </dsp:txXfrm>
    </dsp:sp>
    <dsp:sp modelId="{202D9583-9DDB-4198-94E8-114321B9B50B}">
      <dsp:nvSpPr>
        <dsp:cNvPr id="0" name=""/>
        <dsp:cNvSpPr/>
      </dsp:nvSpPr>
      <dsp:spPr>
        <a:xfrm>
          <a:off x="81535" y="4054404"/>
          <a:ext cx="795260" cy="795260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D64E63B-4F7F-44E7-A148-CAF8808299FD}">
      <dsp:nvSpPr>
        <dsp:cNvPr id="0" name=""/>
        <dsp:cNvSpPr/>
      </dsp:nvSpPr>
      <dsp:spPr>
        <a:xfrm>
          <a:off x="-4854885" y="-744018"/>
          <a:ext cx="5782329" cy="5782329"/>
        </a:xfrm>
        <a:prstGeom prst="blockArc">
          <a:avLst>
            <a:gd name="adj1" fmla="val 18900000"/>
            <a:gd name="adj2" fmla="val 2700000"/>
            <a:gd name="adj3" fmla="val 374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3D96842D-7249-48A3-BD9D-494E86580925}">
      <dsp:nvSpPr>
        <dsp:cNvPr id="0" name=""/>
        <dsp:cNvSpPr/>
      </dsp:nvSpPr>
      <dsp:spPr>
        <a:xfrm>
          <a:off x="596485" y="429429"/>
          <a:ext cx="8468370" cy="8588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171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1-qadam: Mashina va asbob-uskunalarni ishlab chiqarish va suv chiqarish jarayonida OEMlarning muammolarni o'rganish mas'uliyati</a:t>
          </a:r>
          <a:endParaRPr lang="ru-RU" sz="1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485" y="429429"/>
        <a:ext cx="8468370" cy="858858"/>
      </dsp:txXfrm>
    </dsp:sp>
    <dsp:sp modelId="{DE35D950-C621-47E9-9812-E557E7AB4F0B}">
      <dsp:nvSpPr>
        <dsp:cNvPr id="0" name=""/>
        <dsp:cNvSpPr/>
      </dsp:nvSpPr>
      <dsp:spPr>
        <a:xfrm>
          <a:off x="59698" y="322071"/>
          <a:ext cx="1073573" cy="1073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BA03CE5-F3AD-4C0D-AA32-C08865D7AC52}">
      <dsp:nvSpPr>
        <dsp:cNvPr id="0" name=""/>
        <dsp:cNvSpPr/>
      </dsp:nvSpPr>
      <dsp:spPr>
        <a:xfrm>
          <a:off x="908680" y="1717717"/>
          <a:ext cx="8156175" cy="8588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171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2-qadam: Komponent ishlab chiqaruvchi yoki yetkazib beruvchining nosozlikni tekshirish javobgarligi</a:t>
          </a:r>
          <a:endParaRPr lang="ru-RU" sz="16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08680" y="1717717"/>
        <a:ext cx="8156175" cy="858858"/>
      </dsp:txXfrm>
    </dsp:sp>
    <dsp:sp modelId="{3AF76DA6-FBEC-4653-963F-1D235AC6976D}">
      <dsp:nvSpPr>
        <dsp:cNvPr id="0" name=""/>
        <dsp:cNvSpPr/>
      </dsp:nvSpPr>
      <dsp:spPr>
        <a:xfrm>
          <a:off x="371893" y="1610359"/>
          <a:ext cx="1073573" cy="1073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D9F1ED-D0D4-46E4-AB66-9A4D4C4FBA3F}">
      <dsp:nvSpPr>
        <dsp:cNvPr id="0" name=""/>
        <dsp:cNvSpPr/>
      </dsp:nvSpPr>
      <dsp:spPr>
        <a:xfrm>
          <a:off x="596485" y="3006005"/>
          <a:ext cx="8468370" cy="858858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681719" tIns="40640" rIns="40640" bIns="40640" numCol="1" spcCol="1270" anchor="ctr" anchorCtr="0">
          <a:noAutofit/>
        </a:bodyPr>
        <a:lstStyle/>
        <a:p>
          <a:pPr marL="0" lvl="0" indent="0" algn="l" defTabSz="7112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3-qadam: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Mijozning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ishlab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chiqarish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R&amp;M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guruhining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muammoli</a:t>
          </a:r>
          <a:r>
            <a:rPr lang="en-US" sz="1600" b="1" kern="1200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1600" b="1" kern="1200" dirty="0" err="1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javobgarligi</a:t>
          </a:r>
          <a:endParaRPr lang="ru-RU" sz="1600" kern="1200" dirty="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596485" y="3006005"/>
        <a:ext cx="8468370" cy="858858"/>
      </dsp:txXfrm>
    </dsp:sp>
    <dsp:sp modelId="{E348A5C7-88E7-4E0F-A06D-DDBB655F002B}">
      <dsp:nvSpPr>
        <dsp:cNvPr id="0" name=""/>
        <dsp:cNvSpPr/>
      </dsp:nvSpPr>
      <dsp:spPr>
        <a:xfrm>
          <a:off x="59698" y="2898647"/>
          <a:ext cx="1073573" cy="1073573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89CB3CA-42FC-4841-A326-44DE0695D55A}">
      <dsp:nvSpPr>
        <dsp:cNvPr id="0" name=""/>
        <dsp:cNvSpPr/>
      </dsp:nvSpPr>
      <dsp:spPr>
        <a:xfrm>
          <a:off x="0" y="0"/>
          <a:ext cx="947420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</dsp:sp>
    <dsp:sp modelId="{E71AB16C-0EBF-4FDF-8E17-02705C7F8382}">
      <dsp:nvSpPr>
        <dsp:cNvPr id="0" name=""/>
        <dsp:cNvSpPr/>
      </dsp:nvSpPr>
      <dsp:spPr>
        <a:xfrm>
          <a:off x="0" y="0"/>
          <a:ext cx="1894840" cy="5418667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06680" tIns="106680" rIns="106680" bIns="106680" numCol="1" spcCol="1270" anchor="t" anchorCtr="0">
          <a:noAutofit/>
        </a:bodyPr>
        <a:lstStyle/>
        <a:p>
          <a:pPr marL="0" lvl="0" indent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8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1-qadam</a:t>
          </a:r>
          <a:endParaRPr lang="ru-RU" sz="28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0" y="0"/>
        <a:ext cx="1894840" cy="5418667"/>
      </dsp:txXfrm>
    </dsp:sp>
    <dsp:sp modelId="{72A95365-EC4C-4163-8F71-7ABB7F457ED6}">
      <dsp:nvSpPr>
        <dsp:cNvPr id="0" name=""/>
        <dsp:cNvSpPr/>
      </dsp:nvSpPr>
      <dsp:spPr>
        <a:xfrm>
          <a:off x="2036952" y="42664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Ishlamay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qolgan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deb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gumon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qilingan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komponentni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olib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tashlaganingizdan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so'ng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,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muvaffaqiyatsizlik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yorlig'ini</a:t>
          </a:r>
          <a:r>
            <a:rPr lang="en-US" sz="2200" kern="1200" dirty="0">
              <a:latin typeface="Times New Roman" panose="02020603050405020304" pitchFamily="18" charset="0"/>
              <a:cs typeface="Times New Roman" panose="02020603050405020304" pitchFamily="18" charset="0"/>
            </a:rPr>
            <a:t> </a:t>
          </a:r>
          <a:r>
            <a:rPr lang="en-US" sz="2200" kern="1200" dirty="0" err="1">
              <a:latin typeface="Times New Roman" panose="02020603050405020304" pitchFamily="18" charset="0"/>
              <a:cs typeface="Times New Roman" panose="02020603050405020304" pitchFamily="18" charset="0"/>
            </a:rPr>
            <a:t>to'ldiring</a:t>
          </a:r>
          <a:endParaRPr lang="ru-RU" sz="2200" kern="1200" dirty="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42664"/>
        <a:ext cx="7437247" cy="853281"/>
      </dsp:txXfrm>
    </dsp:sp>
    <dsp:sp modelId="{C2358652-54A1-469F-9A1E-12DEA222127D}">
      <dsp:nvSpPr>
        <dsp:cNvPr id="0" name=""/>
        <dsp:cNvSpPr/>
      </dsp:nvSpPr>
      <dsp:spPr>
        <a:xfrm>
          <a:off x="1894840" y="895945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5687FD96-E2B5-4874-95D6-FCB7690D883A}">
      <dsp:nvSpPr>
        <dsp:cNvPr id="0" name=""/>
        <dsp:cNvSpPr/>
      </dsp:nvSpPr>
      <dsp:spPr>
        <a:xfrm>
          <a:off x="2036952" y="938609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Mijozning ishlab chiqarish guruhiga yoki zavoddagi R&amp;M bo'limiga xabar bering.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938609"/>
        <a:ext cx="7437247" cy="853281"/>
      </dsp:txXfrm>
    </dsp:sp>
    <dsp:sp modelId="{24073B0A-F9C5-4D8E-90D0-67ED73289FA7}">
      <dsp:nvSpPr>
        <dsp:cNvPr id="0" name=""/>
        <dsp:cNvSpPr/>
      </dsp:nvSpPr>
      <dsp:spPr>
        <a:xfrm>
          <a:off x="1894840" y="1791890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AB111A-E125-480F-89B8-BC3AAF1E2DA3}">
      <dsp:nvSpPr>
        <dsp:cNvPr id="0" name=""/>
        <dsp:cNvSpPr/>
      </dsp:nvSpPr>
      <dsp:spPr>
        <a:xfrm>
          <a:off x="2036952" y="1834554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Muvaffaqiyatsiz komponentni qo'shimcha zararni oldini oladigan tarzda ishlating.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1834554"/>
        <a:ext cx="7437247" cy="853281"/>
      </dsp:txXfrm>
    </dsp:sp>
    <dsp:sp modelId="{644583F2-32D9-4EBF-A027-B0B2714D10CB}">
      <dsp:nvSpPr>
        <dsp:cNvPr id="0" name=""/>
        <dsp:cNvSpPr/>
      </dsp:nvSpPr>
      <dsp:spPr>
        <a:xfrm>
          <a:off x="1894840" y="2687836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38C4E6-DF8D-45CD-800D-46E8E020F39F}">
      <dsp:nvSpPr>
        <dsp:cNvPr id="0" name=""/>
        <dsp:cNvSpPr/>
      </dsp:nvSpPr>
      <dsp:spPr>
        <a:xfrm>
          <a:off x="2036952" y="2730500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Komponentni tasdiqlangan manzilga qaytaring.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2730500"/>
        <a:ext cx="7437247" cy="853281"/>
      </dsp:txXfrm>
    </dsp:sp>
    <dsp:sp modelId="{6A20D354-1792-42E2-B55A-3E7593A68A7F}">
      <dsp:nvSpPr>
        <dsp:cNvPr id="0" name=""/>
        <dsp:cNvSpPr/>
      </dsp:nvSpPr>
      <dsp:spPr>
        <a:xfrm>
          <a:off x="1894840" y="3583781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B87F2A-33E1-4457-A88A-F78F3CC0F45B}">
      <dsp:nvSpPr>
        <dsp:cNvPr id="0" name=""/>
        <dsp:cNvSpPr/>
      </dsp:nvSpPr>
      <dsp:spPr>
        <a:xfrm>
          <a:off x="2036952" y="3626445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OEM yetkazib beruvchiga qaytarilgan nuqsonli komponent haqida xabar berishiga ishonch hosil qiling.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3626445"/>
        <a:ext cx="7437247" cy="853281"/>
      </dsp:txXfrm>
    </dsp:sp>
    <dsp:sp modelId="{34632E72-7AA7-4D3D-96EE-2B4233C0B0AE}">
      <dsp:nvSpPr>
        <dsp:cNvPr id="0" name=""/>
        <dsp:cNvSpPr/>
      </dsp:nvSpPr>
      <dsp:spPr>
        <a:xfrm>
          <a:off x="1894840" y="4479726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AC5178F-A85F-4FE9-BA4D-83722451A994}">
      <dsp:nvSpPr>
        <dsp:cNvPr id="0" name=""/>
        <dsp:cNvSpPr/>
      </dsp:nvSpPr>
      <dsp:spPr>
        <a:xfrm>
          <a:off x="2036952" y="4522390"/>
          <a:ext cx="7437247" cy="853281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83820" tIns="83820" rIns="83820" bIns="83820" numCol="1" spcCol="1270" anchor="t" anchorCtr="0">
          <a:noAutofit/>
        </a:bodyPr>
        <a:lstStyle/>
        <a:p>
          <a:pPr marL="0" lvl="0" indent="0" algn="l" defTabSz="9779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2200" kern="1200">
              <a:latin typeface="Times New Roman" panose="02020603050405020304" pitchFamily="18" charset="0"/>
              <a:cs typeface="Times New Roman" panose="02020603050405020304" pitchFamily="18" charset="0"/>
            </a:rPr>
            <a:t>Muvaffaqiyatsizlikning asosiy sababini kuzatib boring va hujjatlang.</a:t>
          </a:r>
          <a:endParaRPr lang="ru-RU" sz="2200" kern="1200"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2036952" y="4522390"/>
        <a:ext cx="7437247" cy="853281"/>
      </dsp:txXfrm>
    </dsp:sp>
    <dsp:sp modelId="{0E1E5C3E-CF7A-4DF3-B069-EC6BFF88DAF4}">
      <dsp:nvSpPr>
        <dsp:cNvPr id="0" name=""/>
        <dsp:cNvSpPr/>
      </dsp:nvSpPr>
      <dsp:spPr>
        <a:xfrm>
          <a:off x="1894840" y="5375672"/>
          <a:ext cx="7579360" cy="0"/>
        </a:xfrm>
        <a:prstGeom prst="line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tint val="5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9E5D1FA7-FCBB-4403-B454-57FA4FB935F6}">
      <dsp:nvSpPr>
        <dsp:cNvPr id="0" name=""/>
        <dsp:cNvSpPr/>
      </dsp:nvSpPr>
      <dsp:spPr>
        <a:xfrm>
          <a:off x="-5799665" y="-888188"/>
          <a:ext cx="6908870" cy="6908870"/>
        </a:xfrm>
        <a:prstGeom prst="blockArc">
          <a:avLst>
            <a:gd name="adj1" fmla="val 18900000"/>
            <a:gd name="adj2" fmla="val 2700000"/>
            <a:gd name="adj3" fmla="val 313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A2F5FADB-FC79-4D5C-8F44-8B06B8EE98B5}">
      <dsp:nvSpPr>
        <dsp:cNvPr id="0" name=""/>
        <dsp:cNvSpPr/>
      </dsp:nvSpPr>
      <dsp:spPr>
        <a:xfrm>
          <a:off x="360044" y="233323"/>
          <a:ext cx="9106596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Mahalliy yetkazib beruvchi bilan komponentni yetkazib beruvchiga qaytarish haqida kelishuv tuzing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044" y="233323"/>
        <a:ext cx="9106596" cy="466440"/>
      </dsp:txXfrm>
    </dsp:sp>
    <dsp:sp modelId="{4B2A6563-C5CA-462B-B721-EA26D8BA7FA4}">
      <dsp:nvSpPr>
        <dsp:cNvPr id="0" name=""/>
        <dsp:cNvSpPr/>
      </dsp:nvSpPr>
      <dsp:spPr>
        <a:xfrm>
          <a:off x="68518" y="175018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BA77D11-2A38-45D0-A7A5-539684ECCE84}">
      <dsp:nvSpPr>
        <dsp:cNvPr id="0" name=""/>
        <dsp:cNvSpPr/>
      </dsp:nvSpPr>
      <dsp:spPr>
        <a:xfrm>
          <a:off x="782448" y="933395"/>
          <a:ext cx="8684192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R&amp;M guruhiga komponent OEM tomonidan qabul qilinganligi haqida xabar bering.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2448" y="933395"/>
        <a:ext cx="8684192" cy="466440"/>
      </dsp:txXfrm>
    </dsp:sp>
    <dsp:sp modelId="{C69F878C-1382-4142-B298-36D3B334C3F8}">
      <dsp:nvSpPr>
        <dsp:cNvPr id="0" name=""/>
        <dsp:cNvSpPr/>
      </dsp:nvSpPr>
      <dsp:spPr>
        <a:xfrm>
          <a:off x="490922" y="875090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33BE54E-2430-416D-800D-EA366794E5BE}">
      <dsp:nvSpPr>
        <dsp:cNvPr id="0" name=""/>
        <dsp:cNvSpPr/>
      </dsp:nvSpPr>
      <dsp:spPr>
        <a:xfrm>
          <a:off x="1013923" y="1632953"/>
          <a:ext cx="8452717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holati aniq bo'lsa, muvaffaqiyatsizlikni tekshirish natijalarini aks ettiruvchi bir sahifali hisobotni ishlab chiqing.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3923" y="1632953"/>
        <a:ext cx="8452717" cy="466440"/>
      </dsp:txXfrm>
    </dsp:sp>
    <dsp:sp modelId="{6748F70C-1BD5-488F-9B85-F4E9344658EA}">
      <dsp:nvSpPr>
        <dsp:cNvPr id="0" name=""/>
        <dsp:cNvSpPr/>
      </dsp:nvSpPr>
      <dsp:spPr>
        <a:xfrm>
          <a:off x="722398" y="1574648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842762E-B69C-4222-A227-6FA660691E4B}">
      <dsp:nvSpPr>
        <dsp:cNvPr id="0" name=""/>
        <dsp:cNvSpPr/>
      </dsp:nvSpPr>
      <dsp:spPr>
        <a:xfrm>
          <a:off x="1087831" y="2333026"/>
          <a:ext cx="8378809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nosozlik holati aniq bo'lmasa, nosozlikning asosiy sababini aniqlash uchun 8D jarayonini boshlang.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87831" y="2333026"/>
        <a:ext cx="8378809" cy="466440"/>
      </dsp:txXfrm>
    </dsp:sp>
    <dsp:sp modelId="{BA235702-7AF8-4DBD-8062-621C92254D17}">
      <dsp:nvSpPr>
        <dsp:cNvPr id="0" name=""/>
        <dsp:cNvSpPr/>
      </dsp:nvSpPr>
      <dsp:spPr>
        <a:xfrm>
          <a:off x="796306" y="2274720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A13B182A-B5EE-49FC-8F93-F8DE3F4587BF}">
      <dsp:nvSpPr>
        <dsp:cNvPr id="0" name=""/>
        <dsp:cNvSpPr/>
      </dsp:nvSpPr>
      <dsp:spPr>
        <a:xfrm>
          <a:off x="1013923" y="3033098"/>
          <a:ext cx="8452717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Agar qo'shimcha ma'lumot kerak bo'lsa, qo'shimcha nosozlik haqida ma'lumot olish uchun zavodga murojaat qiling.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1013923" y="3033098"/>
        <a:ext cx="8452717" cy="466440"/>
      </dsp:txXfrm>
    </dsp:sp>
    <dsp:sp modelId="{70C59F34-0CE6-4822-9C2E-A4DAE1BE649D}">
      <dsp:nvSpPr>
        <dsp:cNvPr id="0" name=""/>
        <dsp:cNvSpPr/>
      </dsp:nvSpPr>
      <dsp:spPr>
        <a:xfrm>
          <a:off x="722398" y="2974792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C97FB15-7A6C-40F1-BF19-0F73C801352E}">
      <dsp:nvSpPr>
        <dsp:cNvPr id="0" name=""/>
        <dsp:cNvSpPr/>
      </dsp:nvSpPr>
      <dsp:spPr>
        <a:xfrm>
          <a:off x="782448" y="3732656"/>
          <a:ext cx="8684192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Kelajakda nosozlikni bartaraf etish uchun tuzatuvchi yoki profilaktika tadbirlarini taklif qiling.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782448" y="3732656"/>
        <a:ext cx="8684192" cy="466440"/>
      </dsp:txXfrm>
    </dsp:sp>
    <dsp:sp modelId="{31DE72D7-3914-4E69-89DF-3BAF3ED53176}">
      <dsp:nvSpPr>
        <dsp:cNvPr id="0" name=""/>
        <dsp:cNvSpPr/>
      </dsp:nvSpPr>
      <dsp:spPr>
        <a:xfrm>
          <a:off x="490922" y="3674351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09CBCD7-F7B0-491F-9E39-3EA36C523838}">
      <dsp:nvSpPr>
        <dsp:cNvPr id="0" name=""/>
        <dsp:cNvSpPr/>
      </dsp:nvSpPr>
      <dsp:spPr>
        <a:xfrm>
          <a:off x="360044" y="4432728"/>
          <a:ext cx="9106596" cy="466440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70238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Muvaffaqiyatsizlikni tekshirish natijalarini aks ettiruvchi xato tahlili hisobotini taqdim eting.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60044" y="4432728"/>
        <a:ext cx="9106596" cy="466440"/>
      </dsp:txXfrm>
    </dsp:sp>
    <dsp:sp modelId="{EAE952D8-F28D-4C79-8B44-393425022806}">
      <dsp:nvSpPr>
        <dsp:cNvPr id="0" name=""/>
        <dsp:cNvSpPr/>
      </dsp:nvSpPr>
      <dsp:spPr>
        <a:xfrm>
          <a:off x="68518" y="4374423"/>
          <a:ext cx="583051" cy="583051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17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6B083ACB-1D8C-4473-9CE2-2702694236C4}">
      <dsp:nvSpPr>
        <dsp:cNvPr id="0" name=""/>
        <dsp:cNvSpPr/>
      </dsp:nvSpPr>
      <dsp:spPr>
        <a:xfrm>
          <a:off x="-5047107" y="-773532"/>
          <a:ext cx="6012950" cy="6012950"/>
        </a:xfrm>
        <a:prstGeom prst="blockArc">
          <a:avLst>
            <a:gd name="adj1" fmla="val 18900000"/>
            <a:gd name="adj2" fmla="val 2700000"/>
            <a:gd name="adj3" fmla="val 359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418AA56-6671-4243-B3DE-117110EA1F47}">
      <dsp:nvSpPr>
        <dsp:cNvPr id="0" name=""/>
        <dsp:cNvSpPr/>
      </dsp:nvSpPr>
      <dsp:spPr>
        <a:xfrm>
          <a:off x="313281" y="203019"/>
          <a:ext cx="7562058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Uskunada yuzaga kelgan muammolarni to'plang va tekshiring.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281" y="203019"/>
        <a:ext cx="7562058" cy="405859"/>
      </dsp:txXfrm>
    </dsp:sp>
    <dsp:sp modelId="{B3FC5CE6-0076-428F-9713-00F9CAB4FF77}">
      <dsp:nvSpPr>
        <dsp:cNvPr id="0" name=""/>
        <dsp:cNvSpPr/>
      </dsp:nvSpPr>
      <dsp:spPr>
        <a:xfrm>
          <a:off x="59619" y="152286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5EA27D3-E0E1-4AB4-B20F-86F325363F63}">
      <dsp:nvSpPr>
        <dsp:cNvPr id="0" name=""/>
        <dsp:cNvSpPr/>
      </dsp:nvSpPr>
      <dsp:spPr>
        <a:xfrm>
          <a:off x="680824" y="812166"/>
          <a:ext cx="7194516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 yorlig'ini ko'rib chiqish uchun mijozning R&amp;M jamoasiga taqdim eting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0824" y="812166"/>
        <a:ext cx="7194516" cy="405859"/>
      </dsp:txXfrm>
    </dsp:sp>
    <dsp:sp modelId="{3AD4B502-FE65-40F7-8D2F-ECBA76DC7457}">
      <dsp:nvSpPr>
        <dsp:cNvPr id="0" name=""/>
        <dsp:cNvSpPr/>
      </dsp:nvSpPr>
      <dsp:spPr>
        <a:xfrm>
          <a:off x="427161" y="761433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D284838C-AB69-457B-8626-AEB0514A64F3}">
      <dsp:nvSpPr>
        <dsp:cNvPr id="0" name=""/>
        <dsp:cNvSpPr/>
      </dsp:nvSpPr>
      <dsp:spPr>
        <a:xfrm>
          <a:off x="882235" y="1420866"/>
          <a:ext cx="6993104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Qismni saqlash joyini boshqaring.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2235" y="1420866"/>
        <a:ext cx="6993104" cy="405859"/>
      </dsp:txXfrm>
    </dsp:sp>
    <dsp:sp modelId="{0F3C2743-125F-4177-8AD2-F878BC4707C2}">
      <dsp:nvSpPr>
        <dsp:cNvPr id="0" name=""/>
        <dsp:cNvSpPr/>
      </dsp:nvSpPr>
      <dsp:spPr>
        <a:xfrm>
          <a:off x="628573" y="1370133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123811FF-B20E-4782-9FA6-1DF9266E5530}">
      <dsp:nvSpPr>
        <dsp:cNvPr id="0" name=""/>
        <dsp:cNvSpPr/>
      </dsp:nvSpPr>
      <dsp:spPr>
        <a:xfrm>
          <a:off x="946544" y="2030013"/>
          <a:ext cx="6928795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Kafolat qismlarini almashtirish uchun yetkazib beruvchiga qaytaring.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946544" y="2030013"/>
        <a:ext cx="6928795" cy="405859"/>
      </dsp:txXfrm>
    </dsp:sp>
    <dsp:sp modelId="{ED2DCFB5-8DDA-40C3-A53A-D1C43B67F41A}">
      <dsp:nvSpPr>
        <dsp:cNvPr id="0" name=""/>
        <dsp:cNvSpPr/>
      </dsp:nvSpPr>
      <dsp:spPr>
        <a:xfrm>
          <a:off x="692882" y="1979280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C0588315-F805-42E9-9354-08826F8E417A}">
      <dsp:nvSpPr>
        <dsp:cNvPr id="0" name=""/>
        <dsp:cNvSpPr/>
      </dsp:nvSpPr>
      <dsp:spPr>
        <a:xfrm>
          <a:off x="882235" y="2639159"/>
          <a:ext cx="6993104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Muammoni tekshirishni muvofiqlashtirish va ma'lumotlar bazasiga ma'lumotlarni kiritish.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882235" y="2639159"/>
        <a:ext cx="6993104" cy="405859"/>
      </dsp:txXfrm>
    </dsp:sp>
    <dsp:sp modelId="{587A3E8B-29FC-4B4E-9642-13EFEDB85C5F}">
      <dsp:nvSpPr>
        <dsp:cNvPr id="0" name=""/>
        <dsp:cNvSpPr/>
      </dsp:nvSpPr>
      <dsp:spPr>
        <a:xfrm>
          <a:off x="628573" y="2588427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43F3007-04A1-4DE6-A68F-B82657875C85}">
      <dsp:nvSpPr>
        <dsp:cNvPr id="0" name=""/>
        <dsp:cNvSpPr/>
      </dsp:nvSpPr>
      <dsp:spPr>
        <a:xfrm>
          <a:off x="680824" y="3247860"/>
          <a:ext cx="7194516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R&amp;M ma'lumotlar bazasini saqlang.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680824" y="3247860"/>
        <a:ext cx="7194516" cy="405859"/>
      </dsp:txXfrm>
    </dsp:sp>
    <dsp:sp modelId="{F795756E-6CAB-4BE2-B048-E394EA25D853}">
      <dsp:nvSpPr>
        <dsp:cNvPr id="0" name=""/>
        <dsp:cNvSpPr/>
      </dsp:nvSpPr>
      <dsp:spPr>
        <a:xfrm>
          <a:off x="427161" y="3197127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85E74D0-69B6-4377-9D7D-3A42724C61DF}">
      <dsp:nvSpPr>
        <dsp:cNvPr id="0" name=""/>
        <dsp:cNvSpPr/>
      </dsp:nvSpPr>
      <dsp:spPr>
        <a:xfrm>
          <a:off x="313281" y="3857007"/>
          <a:ext cx="7562058" cy="405859"/>
        </a:xfrm>
        <a:prstGeom prst="rect">
          <a:avLst/>
        </a:prstGeom>
        <a:solidFill>
          <a:schemeClr val="accen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322151" tIns="35560" rIns="35560" bIns="35560" numCol="1" spcCol="1270" anchor="ctr" anchorCtr="0">
          <a:noAutofit/>
        </a:bodyPr>
        <a:lstStyle/>
        <a:p>
          <a:pPr marL="0" lvl="0" indent="0" algn="l" defTabSz="62230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en-US" sz="1400" kern="120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rPr>
            <a:t>Muvaffaqiyatsizliklar va echimlar bilan bog'liq davriy hisobotlarni nashr eting.</a:t>
          </a:r>
          <a:endParaRPr lang="ru-RU" sz="1400" kern="1200">
            <a:solidFill>
              <a:schemeClr val="tx1"/>
            </a:solidFill>
            <a:latin typeface="Times New Roman" panose="02020603050405020304" pitchFamily="18" charset="0"/>
            <a:cs typeface="Times New Roman" panose="02020603050405020304" pitchFamily="18" charset="0"/>
          </a:endParaRPr>
        </a:p>
      </dsp:txBody>
      <dsp:txXfrm>
        <a:off x="313281" y="3857007"/>
        <a:ext cx="7562058" cy="405859"/>
      </dsp:txXfrm>
    </dsp:sp>
    <dsp:sp modelId="{2C4FC389-11AB-4C28-874A-90FD897C8B45}">
      <dsp:nvSpPr>
        <dsp:cNvPr id="0" name=""/>
        <dsp:cNvSpPr/>
      </dsp:nvSpPr>
      <dsp:spPr>
        <a:xfrm>
          <a:off x="59619" y="3806274"/>
          <a:ext cx="507324" cy="507324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AccentList">
  <dgm:title val=""/>
  <dgm:desc val=""/>
  <dgm:catLst>
    <dgm:cat type="picture" pri="14000"/>
    <dgm:cat type="list" pri="14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4" srcId="0" destId="1" srcOrd="0" destOrd="0"/>
        <dgm:cxn modelId="5" srcId="1" destId="11" srcOrd="0" destOrd="0"/>
        <dgm:cxn modelId="6" srcId="1" destId="1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12"/>
        <dgm:pt modelId="13"/>
      </dgm:ptLst>
      <dgm:cxnLst>
        <dgm:cxn modelId="4" srcId="0" destId="1" srcOrd="0" destOrd="0"/>
        <dgm:cxn modelId="5" srcId="1" destId="11" srcOrd="0" destOrd="0"/>
        <dgm:cxn modelId="6" srcId="1" destId="12" srcOrd="0" destOrd="0"/>
        <dgm:cxn modelId="14" srcId="1" destId="13" srcOrd="0" destOrd="0"/>
      </dgm:cxnLst>
      <dgm:bg/>
      <dgm:whole/>
    </dgm:dataModel>
  </dgm:clrData>
  <dgm:layoutNode name="layout">
    <dgm:varLst>
      <dgm:chMax/>
      <dgm:chPref/>
      <dgm:dir/>
      <dgm:animOne val="branch"/>
      <dgm:animLvl val="lvl"/>
      <dgm:resizeHandles/>
    </dgm:varLst>
    <dgm:choose name="Name0">
      <dgm:if name="Name1" func="var" arg="dir" op="equ" val="norm">
        <dgm:alg type="hierChild">
          <dgm:param type="linDir" val="fromL"/>
        </dgm:alg>
      </dgm:if>
      <dgm:else name="Name2">
        <dgm:alg type="hierChild">
          <dgm:param type="linDir" val="fromL"/>
        </dgm:alg>
      </dgm:else>
    </dgm:choose>
    <dgm:shape xmlns:r="http://schemas.openxmlformats.org/officeDocument/2006/relationships" r:blip="">
      <dgm:adjLst/>
    </dgm:shape>
    <dgm:presOf/>
    <dgm:constrLst>
      <dgm:constr type="primFontSz" for="des" forName="rootText" op="equ" val="65"/>
      <dgm:constr type="primFontSz" for="des" forName="childText" op="equ" val="65"/>
      <dgm:constr type="primFontSz" for="des" forName="childText" refType="primFontSz" refFor="des" refForName="rootText" op="lte"/>
      <dgm:constr type="w" for="des" forName="rootComposite" refType="w" fact="4"/>
      <dgm:constr type="h" for="des" forName="rootComposite" refType="h"/>
      <dgm:constr type="w" for="des" forName="childComposite" refType="w" refFor="des" refForName="rootComposite"/>
      <dgm:constr type="h" for="des" forName="childComposite" refType="h" refFor="des" refForName="rootComposite"/>
      <dgm:constr type="sibSp" refType="w" refFor="des" refForName="rootComposite" fact="0.1"/>
      <dgm:constr type="sibSp" for="des" forName="childShape" refType="h" refFor="des" refForName="rootComposite" fact="0.12"/>
      <dgm:constr type="sp" for="des" forName="root" refType="h" refFor="des" refForName="rootComposite" fact="0.18"/>
    </dgm:constrLst>
    <dgm:ruleLst/>
    <dgm:forEach name="Name3" axis="ch">
      <dgm:forEach name="Name4" axis="self" ptType="node" cnt="1">
        <dgm:layoutNode name="root">
          <dgm:varLst>
            <dgm:chMax/>
            <dgm:chPref val="4"/>
          </dgm:varLst>
          <dgm:alg type="hierRoot"/>
          <dgm:shape xmlns:r="http://schemas.openxmlformats.org/officeDocument/2006/relationships" r:blip="">
            <dgm:adjLst/>
          </dgm:shape>
          <dgm:presOf/>
          <dgm:constrLst/>
          <dgm:ruleLst/>
          <dgm:layoutNode name="rootComposite">
            <dgm:varLst/>
            <dgm:alg type="composite"/>
            <dgm:shape xmlns:r="http://schemas.openxmlformats.org/officeDocument/2006/relationships" r:blip="">
              <dgm:adjLst/>
            </dgm:shape>
            <dgm:presOf axis="self" ptType="node" cnt="1"/>
            <dgm:constrLst>
              <dgm:constr type="l" for="ch" forName="rootText"/>
              <dgm:constr type="t" for="ch" forName="rootText"/>
              <dgm:constr type="w" for="ch" forName="rootText" refType="w"/>
              <dgm:constr type="h" for="ch" forName="rootText" refType="h"/>
            </dgm:constrLst>
            <dgm:ruleLst/>
            <dgm:layoutNode name="rootText" styleLbl="node0">
              <dgm:varLst>
                <dgm:chMax/>
                <dgm:chPref val="4"/>
              </dgm:varLst>
              <dgm:alg type="tx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self" ptType="node" cnt="1"/>
              <dgm:constrLst>
                <dgm:constr type="tMarg" refType="primFontSz" fact="0.1"/>
                <dgm:constr type="bMarg" refType="primFontSz" fact="0.1"/>
                <dgm:constr type="lMarg" refType="primFontSz" fact="0.15"/>
                <dgm:constr type="rMarg" refType="primFontSz" fact="0.15"/>
              </dgm:constrLst>
              <dgm:ruleLst>
                <dgm:rule type="primFontSz" val="5" fact="NaN" max="NaN"/>
                <dgm:rule type="primFontSz" val="65" fact="NaN" max="NaN"/>
              </dgm:ruleLst>
            </dgm:layoutNode>
          </dgm:layoutNode>
          <dgm:layoutNode name="childShape">
            <dgm:varLst>
              <dgm:chMax val="0"/>
              <dgm:chPref val="0"/>
            </dgm:varLst>
            <dgm:alg type="hierChild">
              <dgm:param type="chAlign" val="r"/>
              <dgm:param type="linDir" val="fromT"/>
              <dgm:param type="fallback" val="2D"/>
            </dgm:alg>
            <dgm:shape xmlns:r="http://schemas.openxmlformats.org/officeDocument/2006/relationships" r:blip="">
              <dgm:adjLst/>
            </dgm:shape>
            <dgm:presOf/>
            <dgm:constrLst/>
            <dgm:ruleLst/>
            <dgm:forEach name="Name5" axis="ch">
              <dgm:forEach name="Name6" axis="self" ptType="node">
                <dgm:layoutNode name="childComposite">
                  <dgm:varLst>
                    <dgm:chMax val="0"/>
                    <dgm:chPref val="0"/>
                  </dgm:varLst>
                  <dgm:alg type="composite"/>
                  <dgm:shape xmlns:r="http://schemas.openxmlformats.org/officeDocument/2006/relationships" r:blip="">
                    <dgm:adjLst/>
                  </dgm:shape>
                  <dgm:presOf/>
                  <dgm:choose name="Name7">
                    <dgm:if name="Name8" func="var" arg="dir" op="equ" val="norm">
                      <dgm:constrLst>
                        <dgm:constr type="w" for="ch" forName="Image" refType="h"/>
                        <dgm:constr type="h" for="ch" forName="Image" refType="h"/>
                        <dgm:constr type="l" for="ch" forName="Image"/>
                        <dgm:constr type="t" for="ch" forName="Image"/>
                        <dgm:constr type="h" for="ch" forName="childText" refType="h"/>
                        <dgm:constr type="l" for="ch" forName="childText" refType="w" refFor="ch" refForName="Image" fact="1.06"/>
                        <dgm:constr type="t" for="ch" forName="childText"/>
                      </dgm:constrLst>
                    </dgm:if>
                    <dgm:else name="Name9">
                      <dgm:constrLst>
                        <dgm:constr type="w" for="ch" forName="Image" refType="h"/>
                        <dgm:constr type="h" for="ch" forName="Image" refType="h"/>
                        <dgm:constr type="r" for="ch" forName="Image" refType="w"/>
                        <dgm:constr type="t" for="ch" forName="Image"/>
                        <dgm:constr type="h" for="ch" forName="childText" refType="h"/>
                        <dgm:constr type="t" for="ch" forName="childText"/>
                        <dgm:constr type="wOff" for="ch" forName="childText" refType="w" refFor="ch" refForName="Image" fact="-1.06"/>
                      </dgm:constrLst>
                    </dgm:else>
                  </dgm:choose>
                  <dgm:ruleLst/>
                  <dgm:layoutNode name="Image" styleLbl="node1">
                    <dgm:alg type="sp"/>
                    <dgm:shape xmlns:r="http://schemas.openxmlformats.org/officeDocument/2006/relationships" type="roundRect" r:blip="" blipPhldr="1">
                      <dgm:adjLst>
                        <dgm:adj idx="1" val="0.1667"/>
                      </dgm:adjLst>
                    </dgm:shape>
                    <dgm:presOf/>
                  </dgm:layoutNode>
                  <dgm:layoutNode name="childText" styleLbl="lnNode1">
                    <dgm:varLst>
                      <dgm:chMax val="0"/>
                      <dgm:chPref val="0"/>
                      <dgm:bulletEnabled val="1"/>
                    </dgm:varLst>
                    <dgm:alg type="tx"/>
                    <dgm:shape xmlns:r="http://schemas.openxmlformats.org/officeDocument/2006/relationships" type="roundRect" r:blip="">
                      <dgm:adjLst>
                        <dgm:adj idx="1" val="0.1667"/>
                      </dgm:adjLst>
                    </dgm:shape>
                    <dgm:presOf axis="self desOrSelf" ptType="node node" st="1 1" cnt="1 0"/>
                    <dgm:ruleLst>
                      <dgm:rule type="primFontSz" val="5" fact="NaN" max="NaN"/>
                    </dgm:ruleLst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HorizontalMultiLevelHierarchy">
  <dgm:title val=""/>
  <dgm:desc val=""/>
  <dgm:catLst>
    <dgm:cat type="hierarchy" pri="46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clrData>
  <dgm:layoutNode name="Name0">
    <dgm:varLst>
      <dgm:chPref val="1"/>
      <dgm:dir/>
      <dgm:animOne val="branch"/>
      <dgm:animLvl val="lvl"/>
      <dgm:resizeHandles val="exact"/>
    </dgm:varLst>
    <dgm:choose name="Name1">
      <dgm:if name="Name2" func="var" arg="dir" op="equ" val="norm">
        <dgm:alg type="hierChild">
          <dgm:param type="linDir" val="fromT"/>
          <dgm:param type="chAlign" val="l"/>
        </dgm:alg>
      </dgm:if>
      <dgm:else name="Name3">
        <dgm:alg type="hierChild">
          <dgm:param type="linDir" val="fromT"/>
          <dgm:param type="chAlign" val="r"/>
        </dgm:alg>
      </dgm:else>
    </dgm:choose>
    <dgm:shape xmlns:r="http://schemas.openxmlformats.org/officeDocument/2006/relationships" r:blip="">
      <dgm:adjLst/>
    </dgm:shape>
    <dgm:presOf/>
    <dgm:constrLst>
      <dgm:constr type="h" for="des" forName="LevelOneTextNode" refType="h"/>
      <dgm:constr type="w" for="des" forName="LevelOneTextNode" refType="h" refFor="des" refForName="LevelOneTextNode" fact="0.19"/>
      <dgm:constr type="h" for="des" forName="LevelTwoTextNode" refType="w" refFor="des" refForName="LevelOneTextNode"/>
      <dgm:constr type="w" for="des" forName="LevelTwoTextNode" refType="h" refFor="des" refForName="LevelTwoTextNode" fact="3.28"/>
      <dgm:constr type="sibSp" refType="h" refFor="des" refForName="LevelTwoTextNode" op="equ" fact="0.25"/>
      <dgm:constr type="sibSp" for="des" forName="level2hierChild" refType="h" refFor="des" refForName="LevelTwoTextNode" op="equ" fact="0.25"/>
      <dgm:constr type="sibSp" for="des" forName="level3hierChild" refType="h" refFor="des" refForName="LevelTwoTextNode" op="equ" fact="0.25"/>
      <dgm:constr type="sp" for="des" forName="root1" refType="w" refFor="des" refForName="LevelTwoTextNode" fact="0.2"/>
      <dgm:constr type="sp" for="des" forName="root2" refType="sp" refFor="des" refForName="root1" op="equ"/>
      <dgm:constr type="primFontSz" for="des" forName="LevelOneTextNode" op="equ" val="65"/>
      <dgm:constr type="primFontSz" for="des" forName="LevelTwoTextNode" op="equ" val="65"/>
      <dgm:constr type="primFontSz" for="des" forName="LevelTwoTextNode" refType="primFontSz" refFor="des" refForName="LevelOneTextNode" op="lte"/>
      <dgm:constr type="primFontSz" for="des" forName="connTx" op="equ" val="50"/>
      <dgm:constr type="primFontSz" for="des" forName="connTx" refType="primFontSz" refFor="des" refForName="LevelOneTextNode" op="lte" fact="0.78"/>
    </dgm:constrLst>
    <dgm:forEach name="Name4" axis="ch">
      <dgm:forEach name="Name5" axis="self" ptType="node">
        <dgm:layoutNode name="root1">
          <dgm:choose name="Name6">
            <dgm:if name="Name7" func="var" arg="dir" op="equ" val="norm">
              <dgm:alg type="hierRoot">
                <dgm:param type="hierAlign" val="lCtrCh"/>
              </dgm:alg>
            </dgm:if>
            <dgm:else name="Name8">
              <dgm:alg type="hierRoot">
                <dgm:param type="hierAlign" val="rCtrCh"/>
              </dgm:alg>
            </dgm:else>
          </dgm:choose>
          <dgm:shape xmlns:r="http://schemas.openxmlformats.org/officeDocument/2006/relationships" r:blip="">
            <dgm:adjLst/>
          </dgm:shape>
          <dgm:presOf/>
          <dgm:layoutNode name="LevelOneTextNode" styleLbl="node0">
            <dgm:varLst>
              <dgm:chPref val="3"/>
            </dgm:varLst>
            <dgm:alg type="tx">
              <dgm:param type="autoTxRot" val="grav"/>
            </dgm:alg>
            <dgm:choose name="Name9">
              <dgm:if name="Name10" func="var" arg="dir" op="equ" val="norm">
                <dgm:shape xmlns:r="http://schemas.openxmlformats.org/officeDocument/2006/relationships" rot="270" type="rect" r:blip="">
                  <dgm:adjLst/>
                </dgm:shape>
              </dgm:if>
              <dgm:else name="Name11">
                <dgm:shape xmlns:r="http://schemas.openxmlformats.org/officeDocument/2006/relationships" rot="90" type="rect" r:blip="">
                  <dgm:adjLst/>
                </dgm:shape>
              </dgm:else>
            </dgm:choose>
            <dgm:presOf axis="self"/>
            <dgm:constrLst>
              <dgm:constr type="tMarg" refType="primFontSz" fact="0.05"/>
              <dgm:constr type="bMarg" refType="primFontSz" fact="0.05"/>
              <dgm:constr type="lMarg" refType="primFontSz" fact="0.05"/>
              <dgm:constr type="rMarg" refType="primFontSz" fact="0.05"/>
            </dgm:constrLst>
            <dgm:ruleLst>
              <dgm:rule type="primFontSz" val="2" fact="NaN" max="NaN"/>
            </dgm:ruleLst>
          </dgm:layoutNode>
          <dgm:layoutNode name="level2hierChild">
            <dgm:choose name="Name12">
              <dgm:if name="Name13" func="var" arg="dir" op="equ" val="norm">
                <dgm:alg type="hierChild">
                  <dgm:param type="linDir" val="fromT"/>
                  <dgm:param type="chAlign" val="l"/>
                </dgm:alg>
              </dgm:if>
              <dgm:else name="Name14">
                <dgm:alg type="hierChild">
                  <dgm:param type="linDir" val="fromT"/>
                  <dgm:param type="chAlign" val="r"/>
                </dgm:alg>
              </dgm:else>
            </dgm:choose>
            <dgm:shape xmlns:r="http://schemas.openxmlformats.org/officeDocument/2006/relationships" r:blip="">
              <dgm:adjLst/>
            </dgm:shape>
            <dgm:presOf/>
            <dgm:forEach name="repeat" axis="ch">
              <dgm:forEach name="Name15" axis="self" ptType="parTrans" cnt="1">
                <dgm:layoutNode name="conn2-1">
                  <dgm:choose name="Name16">
                    <dgm:if name="Name17" func="var" arg="dir" op="equ" val="norm">
                      <dgm:alg type="conn">
                        <dgm:param type="dim" val="1D"/>
                        <dgm:param type="begPts" val="midR"/>
                        <dgm:param type="endPts" val="midL"/>
                        <dgm:param type="endSty" val="noArr"/>
                        <dgm:param type="connRout" val="bend"/>
                      </dgm:alg>
                    </dgm:if>
                    <dgm:else name="Name18">
                      <dgm:alg type="conn">
                        <dgm:param type="dim" val="1D"/>
                        <dgm:param type="begPts" val="midL"/>
                        <dgm:param type="endPts" val="midR"/>
                        <dgm:param type="endSty" val="noArr"/>
                        <dgm:param type="connRout" val="bend"/>
                      </dgm:alg>
                    </dgm:else>
                  </dgm:choose>
                  <dgm:shape xmlns:r="http://schemas.openxmlformats.org/officeDocument/2006/relationships" type="conn" r:blip="" zOrderOff="-99999">
                    <dgm:adjLst/>
                  </dgm:shape>
                  <dgm:presOf axis="self"/>
                  <dgm:constrLst>
                    <dgm:constr type="w" val="1"/>
                    <dgm:constr type="h" val="5"/>
                    <dgm:constr type="connDist"/>
                    <dgm:constr type="begPad"/>
                    <dgm:constr type="endPad"/>
                    <dgm:constr type="userA" for="ch" refType="connDist"/>
                  </dgm:constrLst>
                  <dgm:layoutNode name="connTx">
                    <dgm:alg type="tx">
                      <dgm:param type="autoTxRot" val="grav"/>
                    </dgm:alg>
                    <dgm:shape xmlns:r="http://schemas.openxmlformats.org/officeDocument/2006/relationships" type="rect" r:blip="" hideGeom="1">
                      <dgm:adjLst/>
                    </dgm:shape>
                    <dgm:presOf axis="self"/>
                    <dgm:constrLst>
                      <dgm:constr type="userA"/>
                      <dgm:constr type="w" refType="userA" fact="0.05"/>
                      <dgm:constr type="h" refType="userA" fact="0.05"/>
                      <dgm:constr type="lMarg" val="1"/>
                      <dgm:constr type="rMarg" val="1"/>
                      <dgm:constr type="tMarg"/>
                      <dgm:constr type="bMarg"/>
                    </dgm:constrLst>
                    <dgm:ruleLst>
                      <dgm:rule type="h" val="NaN" fact="0.25" max="NaN"/>
                      <dgm:rule type="w" val="NaN" fact="0.8" max="NaN"/>
                      <dgm:rule type="primFontSz" val="5" fact="NaN" max="NaN"/>
                    </dgm:ruleLst>
                  </dgm:layoutNode>
                </dgm:layoutNode>
              </dgm:forEach>
              <dgm:forEach name="Name19" axis="self" ptType="node">
                <dgm:layoutNode name="root2">
                  <dgm:choose name="Name20">
                    <dgm:if name="Name21" func="var" arg="dir" op="equ" val="norm">
                      <dgm:alg type="hierRoot">
                        <dgm:param type="hierAlign" val="lCtrCh"/>
                      </dgm:alg>
                    </dgm:if>
                    <dgm:else name="Name22">
                      <dgm:alg type="hierRoot">
                        <dgm:param type="hierAlign" val="rCtrCh"/>
                      </dgm:alg>
                    </dgm:else>
                  </dgm:choose>
                  <dgm:shape xmlns:r="http://schemas.openxmlformats.org/officeDocument/2006/relationships" r:blip="">
                    <dgm:adjLst/>
                  </dgm:shape>
                  <dgm:presOf/>
                  <dgm:layoutNode name="LevelTwoTextNode">
                    <dgm:varLst>
                      <dgm:chPref val="3"/>
                    </dgm:varLst>
                    <dgm:alg type="tx"/>
                    <dgm:shape xmlns:r="http://schemas.openxmlformats.org/officeDocument/2006/relationships" type="rect" r:blip="">
                      <dgm:adjLst/>
                    </dgm:shape>
                    <dgm:presOf axis="self"/>
                    <dgm:constrLst>
                      <dgm:constr type="tMarg" refType="primFontSz" fact="0.05"/>
                      <dgm:constr type="bMarg" refType="primFontSz" fact="0.05"/>
                      <dgm:constr type="lMarg" refType="primFontSz" fact="0.05"/>
                      <dgm:constr type="rMarg" refType="primFontSz" fact="0.05"/>
                    </dgm:constrLst>
                    <dgm:ruleLst>
                      <dgm:rule type="primFontSz" val="2" fact="NaN" max="NaN"/>
                    </dgm:ruleLst>
                  </dgm:layoutNode>
                  <dgm:layoutNode name="level3hierChild">
                    <dgm:choose name="Name23">
                      <dgm:if name="Name24" func="var" arg="dir" op="equ" val="norm">
                        <dgm:alg type="hierChild">
                          <dgm:param type="linDir" val="fromT"/>
                          <dgm:param type="chAlign" val="l"/>
                        </dgm:alg>
                      </dgm:if>
                      <dgm:else name="Name25">
                        <dgm:alg type="hierChild">
                          <dgm:param type="linDir" val="fromT"/>
                          <dgm:param type="chAlign" val="r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forEach name="Name26" ref="repeat"/>
                  </dgm:layoutNode>
                </dgm:layoutNode>
              </dgm:forEach>
            </dgm:forEach>
          </dgm:layoutNod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7.xml><?xml version="1.0" encoding="utf-8"?>
<dgm:layoutDef xmlns:dgm="http://schemas.openxmlformats.org/drawingml/2006/diagram" xmlns:a="http://schemas.openxmlformats.org/drawingml/2006/main" uniqueId="urn:microsoft.com/office/officeart/2005/8/layout/hList6">
  <dgm:title val=""/>
  <dgm:desc val=""/>
  <dgm:catLst>
    <dgm:cat type="list" pri="18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14" srcId="1" destId="12" srcOrd="1" destOrd="0"/>
        <dgm:cxn modelId="23" srcId="2" destId="21" srcOrd="0" destOrd="0"/>
        <dgm:cxn modelId="24" srcId="2" destId="22" srcOrd="1" destOrd="0"/>
        <dgm:cxn modelId="33" srcId="3" destId="31" srcOrd="0" destOrd="0"/>
        <dgm:cxn modelId="34" srcId="3" destId="32" srcOrd="1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lin"/>
      </dgm:if>
      <dgm:else name="Name3">
        <dgm:alg type="lin">
          <dgm:param type="linDir" val="fromR"/>
        </dgm:alg>
      </dgm:else>
    </dgm:choose>
    <dgm:shape xmlns:r="http://schemas.openxmlformats.org/officeDocument/2006/relationships" r:blip="">
      <dgm:adjLst/>
    </dgm:shape>
    <dgm:presOf/>
    <dgm:constrLst>
      <dgm:constr type="h" for="ch" ptType="node" refType="h"/>
      <dgm:constr type="w" for="ch" ptType="node" refType="w"/>
      <dgm:constr type="primFontSz" for="ch" ptType="node" op="equ"/>
      <dgm:constr type="w" for="ch" forName="sibTrans" refType="w" fact="0.075"/>
    </dgm:constrLst>
    <dgm:ruleLst/>
    <dgm:forEach name="nodesForEach" axis="ch" ptType="node">
      <dgm:layoutNode name="node">
        <dgm:varLst>
          <dgm:bulletEnabled val="1"/>
        </dgm:varLst>
        <dgm:alg type="tx"/>
        <dgm:choose name="Name4">
          <dgm:if name="Name5" func="var" arg="dir" op="equ" val="norm">
            <dgm:shape xmlns:r="http://schemas.openxmlformats.org/officeDocument/2006/relationships" rot="-90" type="flowChartManualOperation" r:blip="">
              <dgm:adjLst/>
            </dgm:shape>
          </dgm:if>
          <dgm:else name="Name6">
            <dgm:shape xmlns:r="http://schemas.openxmlformats.org/officeDocument/2006/relationships" rot="90" type="flowChartManualOperation" r:blip="">
              <dgm:adjLst/>
            </dgm:shape>
          </dgm:else>
        </dgm:choose>
        <dgm:presOf axis="desOrSelf" ptType="node"/>
        <dgm:constrLst>
          <dgm:constr type="primFontSz" val="65"/>
          <dgm:constr type="tMarg"/>
          <dgm:constr type="bMarg"/>
          <dgm:constr type="lMarg" refType="primFontSz" fact="0.5"/>
          <dgm:constr type="rMarg" refType="lMarg"/>
        </dgm:constrLst>
        <dgm:ruleLst>
          <dgm:rule type="primFontSz" val="5" fact="NaN" max="NaN"/>
        </dgm:ruleLst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8.xml><?xml version="1.0" encoding="utf-8"?>
<dgm:layoutDef xmlns:dgm="http://schemas.openxmlformats.org/drawingml/2006/diagram" xmlns:a="http://schemas.openxmlformats.org/drawingml/2006/main" uniqueId="urn:microsoft.com/office/officeart/2008/layout/PictureStrips">
  <dgm:title val=""/>
  <dgm:desc val=""/>
  <dgm:catLst>
    <dgm:cat type="list" pri="12500"/>
    <dgm:cat type="picture" pri="13000"/>
    <dgm:cat type="pictureconvert" pri="13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40" srcId="0" destId="10" srcOrd="0" destOrd="0"/>
        <dgm:cxn modelId="5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40" srcId="0" destId="10" srcOrd="0" destOrd="0"/>
        <dgm:cxn modelId="50" srcId="0" destId="20" srcOrd="1" destOrd="0"/>
        <dgm:cxn modelId="60" srcId="0" destId="30" srcOrd="2" destOrd="0"/>
        <dgm:cxn modelId="70" srcId="0" destId="40" srcOrd="2" destOrd="0"/>
      </dgm:cxnLst>
      <dgm:bg/>
      <dgm:whole/>
    </dgm:dataModel>
  </dgm:clrData>
  <dgm:layoutNode name="Name0">
    <dgm:varLst>
      <dgm:dir/>
      <dgm:resizeHandles val="exact"/>
    </dgm:varLst>
    <dgm:choose name="Name1">
      <dgm:if name="Name2" func="var" arg="dir" op="equ" val="norm">
        <dgm:alg type="snake">
          <dgm:param type="off" val="ctr"/>
        </dgm:alg>
      </dgm:if>
      <dgm:else name="Name3">
        <dgm:alg type="snake">
          <dgm:param type="off" val="ctr"/>
          <dgm:param type="grDir" val="tR"/>
        </dgm:alg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w"/>
      <dgm:constr type="h" for="ch" forName="composite" refType="h"/>
      <dgm:constr type="sp" refType="h" refFor="ch" refForName="composite" op="equ" fact="0.1"/>
      <dgm:constr type="h" for="ch" forName="sibTrans" refType="h" refFor="ch" refForName="composite" op="equ" fact="0.1"/>
      <dgm:constr type="w" for="ch" forName="sibTrans" refType="h" refFor="ch" refForName="sibTrans" op="equ"/>
    </dgm:constrLst>
    <dgm:forEach name="nodesForEach" axis="ch" ptType="node">
      <dgm:layoutNode name="composite">
        <dgm:alg type="composite">
          <dgm:param type="ar" val="3"/>
        </dgm:alg>
        <dgm:shape xmlns:r="http://schemas.openxmlformats.org/officeDocument/2006/relationships" r:blip="">
          <dgm:adjLst/>
        </dgm:shape>
        <dgm:choose name="Name4">
          <dgm:if name="Name5" func="var" arg="dir" op="equ" val="norm">
            <dgm:constrLst>
              <dgm:constr type="l" for="ch" forName="rect1" refType="w" fact="0.04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if>
          <dgm:else name="Name6">
            <dgm:constrLst>
              <dgm:constr type="l" for="ch" forName="rect1" refType="w" fact="0"/>
              <dgm:constr type="t" for="ch" forName="rect1" refType="h" fact="0.13"/>
              <dgm:constr type="w" for="ch" forName="rect1" refType="w" fact="0.96"/>
              <dgm:constr type="h" for="ch" forName="rect1" refType="h" fact="0.9"/>
              <dgm:constr type="l" for="ch" forName="rect2" refType="w" fact="0.79"/>
              <dgm:constr type="t" for="ch" forName="rect2" refType="h" fact="0"/>
              <dgm:constr type="w" for="ch" forName="rect2" refType="w" fact="0.21"/>
              <dgm:constr type="h" for="ch" forName="rect2" refType="w" fact="0.315"/>
            </dgm:constrLst>
          </dgm:else>
        </dgm:choose>
        <dgm:layoutNode name="rect1" styleLbl="trAlignAcc1">
          <dgm:varLst>
            <dgm:bulletEnabled val="1"/>
          </dgm:varLst>
          <dgm:alg type="tx">
            <dgm:param type="parTxLTRAlign" val="l"/>
          </dgm:alg>
          <dgm:shape xmlns:r="http://schemas.openxmlformats.org/officeDocument/2006/relationships" type="rect" r:blip="">
            <dgm:adjLst/>
          </dgm:shape>
          <dgm:presOf axis="desOrSelf" ptType="node"/>
          <dgm:choose name="Name7">
            <dgm:if name="Name8" func="var" arg="dir" op="equ" val="norm">
              <dgm:constrLst>
                <dgm:constr type="lMarg" refType="w" fact="0.6"/>
                <dgm:constr type="rMarg" refType="primFontSz" fact="0.3"/>
                <dgm:constr type="tMarg" refType="primFontSz" fact="0.3"/>
                <dgm:constr type="bMarg" refType="primFontSz" fact="0.3"/>
              </dgm:constrLst>
            </dgm:if>
            <dgm:else name="Name9">
              <dgm:constrLst>
                <dgm:constr type="lMarg" refType="primFontSz" fact="0.3"/>
                <dgm:constr type="rMarg" refType="w" fact="0.6"/>
                <dgm:constr type="tMarg" refType="primFontSz" fact="0.3"/>
                <dgm:constr type="bMarg" refType="primFontSz" fact="0.3"/>
              </dgm:constrLst>
            </dgm:else>
          </dgm:choose>
          <dgm:ruleLst>
            <dgm:rule type="primFontSz" val="5" fact="NaN" max="NaN"/>
          </dgm:ruleLst>
        </dgm:layoutNode>
        <dgm:layoutNode name="rect2" styleLbl="fg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9.xml><?xml version="1.0" encoding="utf-8"?>
<dgm:layoutDef xmlns:dgm="http://schemas.openxmlformats.org/drawingml/2006/diagram" xmlns:a="http://schemas.openxmlformats.org/drawingml/2006/main" uniqueId="urn:microsoft.com/office/officeart/2005/8/layout/hProcess7">
  <dgm:title val=""/>
  <dgm:desc val=""/>
  <dgm:catLst>
    <dgm:cat type="process" pri="21000"/>
    <dgm:cat type="list" pri="9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  <dgm:pt modelId="3">
          <dgm:prSet phldr="1"/>
        </dgm:pt>
        <dgm:pt modelId="31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  <dgm:cxn modelId="13" srcId="1" destId="11" srcOrd="0" destOrd="0"/>
        <dgm:cxn modelId="23" srcId="2" destId="21" srcOrd="0" destOrd="0"/>
        <dgm:cxn modelId="33" srcId="3" destId="31" srcOrd="0" destOrd="0"/>
      </dgm:cxnLst>
      <dgm:bg/>
      <dgm:whole/>
    </dgm:dataModel>
  </dgm:sampData>
  <dgm:styleData>
    <dgm:dataModel>
      <dgm:ptLst>
        <dgm:pt modelId="0" type="doc"/>
        <dgm:pt modelId="1"/>
        <dgm:pt modelId="11"/>
        <dgm:pt modelId="2"/>
        <dgm:pt modelId="21"/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23" srcId="2" destId="21" srcOrd="0" destOrd="0"/>
      </dgm:cxnLst>
      <dgm:bg/>
      <dgm:whole/>
    </dgm:dataModel>
  </dgm:styleData>
  <dgm:clrData>
    <dgm:dataModel>
      <dgm:ptLst>
        <dgm:pt modelId="0" type="doc"/>
        <dgm:pt modelId="1"/>
        <dgm:pt modelId="11"/>
        <dgm:pt modelId="2"/>
        <dgm:pt modelId="21"/>
        <dgm:pt modelId="3"/>
        <dgm:pt modelId="31"/>
        <dgm:pt modelId="4"/>
        <dgm:pt modelId="41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  <dgm:cxn modelId="13" srcId="1" destId="11" srcOrd="0" destOrd="0"/>
        <dgm:cxn modelId="23" srcId="2" destId="21" srcOrd="0" destOrd="0"/>
        <dgm:cxn modelId="33" srcId="3" destId="31" srcOrd="0" destOrd="0"/>
        <dgm:cxn modelId="43" srcId="4" destId="41" srcOrd="0" destOrd="0"/>
      </dgm:cxnLst>
      <dgm:bg/>
      <dgm:whole/>
    </dgm:dataModel>
  </dgm:clrData>
  <dgm:layoutNode name="Name0">
    <dgm:varLst>
      <dgm:dir/>
      <dgm:animLvl val="lvl"/>
      <dgm:resizeHandles val="exact"/>
    </dgm:varLst>
    <dgm:choose name="Name1">
      <dgm:if name="Name2" func="var" arg="dir" op="equ" val="norm">
        <dgm:alg type="lin">
          <dgm:param type="linDir" val="fromL"/>
          <dgm:param type="nodeVertAlign" val="t"/>
        </dgm:alg>
      </dgm:if>
      <dgm:else name="Name3">
        <dgm:alg type="lin">
          <dgm:param type="linDir" val="fromR"/>
          <dgm:param type="nodeVertAlign" val="t"/>
        </dgm:alg>
      </dgm:else>
    </dgm:choose>
    <dgm:shape xmlns:r="http://schemas.openxmlformats.org/officeDocument/2006/relationships" r:blip="">
      <dgm:adjLst/>
    </dgm:shape>
    <dgm:presOf/>
    <dgm:constrLst>
      <dgm:constr type="h" for="ch" forName="compositeNode" refType="h"/>
      <dgm:constr type="w" for="ch" forName="compositeNode" refType="w"/>
      <dgm:constr type="w" for="ch" forName="hSp" refType="w" refFor="ch" refForName="compositeNode" fact="-0.035"/>
      <dgm:constr type="w" for="des" forName="simulatedConn" refType="w" refFor="ch" refForName="compositeNode" fact="0.15"/>
      <dgm:constr type="h" for="des" forName="simulatedConn" refType="w" refFor="des" refForName="simulatedConn"/>
      <dgm:constr type="h" for="des" forName="vSp1" refType="w" refFor="ch" refForName="compositeNode" fact="0.8"/>
      <dgm:constr type="h" for="des" forName="vSp2" refType="w" refFor="ch" refForName="compositeNode" fact="0.07"/>
      <dgm:constr type="w" for="ch" forName="vProcSp" refType="w" refFor="des" refForName="simulatedConn" op="equ"/>
      <dgm:constr type="h" for="ch" forName="vProcSp" refType="h" refFor="ch" refForName="compositeNode" op="equ"/>
      <dgm:constr type="w" for="ch" forName="sibTrans" refType="w" refFor="ch" refForName="compositeNode" fact="-0.08"/>
      <dgm:constr type="primFontSz" for="des" forName="parentNode" op="equ"/>
      <dgm:constr type="primFontSz" for="des" forName="childNode" op="equ"/>
    </dgm:constrLst>
    <dgm:ruleLst/>
    <dgm:forEach name="Name4" axis="ch" ptType="node">
      <dgm:layoutNode name="compositeNode">
        <dgm:varLst>
          <dgm:bulletEnabled val="1"/>
        </dgm:varLst>
        <dgm:alg type="composite"/>
        <dgm:choose name="Name5">
          <dgm:if name="Name6" func="var" arg="dir" op="equ" val="norm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l" for="ch" forName="bgRect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l" for="ch" forName="parentNode"/>
              <dgm:constr type="r" for="ch" forName="childNode" refType="r" refFor="ch" refForName="bgRect" fact="0.945"/>
              <dgm:constr type="h" for="ch" forName="childNode" refType="h" refFor="ch" refForName="bgRect" op="equ"/>
              <dgm:constr type="t" for="ch" forName="childNode"/>
              <dgm:constr type="l" for="ch" forName="childNode" refType="r" refFor="ch" refForName="parentNode"/>
            </dgm:constrLst>
          </dgm:if>
          <dgm:else name="Name7">
            <dgm:constrLst>
              <dgm:constr type="h" refType="w" op="lte" fact="1.2"/>
              <dgm:constr type="w" for="ch" forName="bgRect" refType="w"/>
              <dgm:constr type="h" for="ch" forName="bgRect" refType="h"/>
              <dgm:constr type="t" for="ch" forName="bgRect"/>
              <dgm:constr type="r" for="ch" forName="bgRect" refType="w"/>
              <dgm:constr type="w" for="ch" forName="parentNode" refType="w" refFor="ch" refForName="bgRect" fact="0.2"/>
              <dgm:constr type="h" for="ch" forName="parentNode" refType="h" fact="0.82"/>
              <dgm:constr type="t" for="ch" forName="parentNode"/>
              <dgm:constr type="r" for="ch" forName="parentNode" refType="w"/>
              <dgm:constr type="h" for="ch" forName="childNode" refType="h" refFor="ch" refForName="bgRect"/>
              <dgm:constr type="t" for="ch" forName="childNode"/>
              <dgm:constr type="r" for="ch" forName="childNode" refType="l" refFor="ch" refForName="parentNode"/>
              <dgm:constr type="l" for="ch" forName="childNode" refType="w" refFor="ch" refForName="bgRect" fact="0.055"/>
            </dgm:constrLst>
          </dgm:else>
        </dgm:choose>
        <dgm:ruleLst>
          <dgm:rule type="w" for="ch" forName="childNode" val="NaN" fact="NaN" max="30"/>
        </dgm:ruleLst>
        <dgm:layoutNode name="bgRect" styleLbl="node1">
          <dgm:alg type="sp"/>
          <dgm:shape xmlns:r="http://schemas.openxmlformats.org/officeDocument/2006/relationships" type="roundRect" r:blip="" zOrderOff="-1">
            <dgm:adjLst>
              <dgm:adj idx="1" val="0.05"/>
            </dgm:adjLst>
          </dgm:shape>
          <dgm:presOf axis="self"/>
          <dgm:constrLst/>
          <dgm:ruleLst/>
        </dgm:layoutNode>
        <dgm:layoutNode name="parentNode" styleLbl="node1">
          <dgm:varLst>
            <dgm:chMax val="0"/>
            <dgm:bulletEnabled val="1"/>
          </dgm:varLst>
          <dgm:presOf axis="self"/>
          <dgm:choose name="Name8">
            <dgm:if name="Name9" func="var" arg="dir" op="equ" val="norm">
              <dgm:alg type="tx">
                <dgm:param type="autoTxRot" val="grav"/>
                <dgm:param type="txAnchorVert" val="t"/>
                <dgm:param type="parTxLTRAlign" val="r"/>
                <dgm:param type="parTxRTLAlign" val="r"/>
              </dgm:alg>
              <dgm:shape xmlns:r="http://schemas.openxmlformats.org/officeDocument/2006/relationships" rot="270" type="rect" r:blip="" hideGeom="1">
                <dgm:adjLst/>
              </dgm:shape>
              <dgm:constrLst>
                <dgm:constr type="primFontSz" val="65"/>
                <dgm:constr type="lMarg"/>
                <dgm:constr type="rMarg" refType="primFontSz" fact="0.35"/>
                <dgm:constr type="tMarg" refType="primFontSz" fact="0.27"/>
                <dgm:constr type="bMarg"/>
              </dgm:constrLst>
            </dgm:if>
            <dgm:else name="Name10">
              <dgm:alg type="tx">
                <dgm:param type="autoTxRot" val="grav"/>
                <dgm:param type="txAnchorVert" val="t"/>
                <dgm:param type="parTxLTRAlign" val="l"/>
                <dgm:param type="parTxRTLAlign" val="l"/>
              </dgm:alg>
              <dgm:shape xmlns:r="http://schemas.openxmlformats.org/officeDocument/2006/relationships" rot="90" type="rect" r:blip="" hideGeom="1">
                <dgm:adjLst/>
              </dgm:shape>
              <dgm:constrLst>
                <dgm:constr type="primFontSz" val="65"/>
                <dgm:constr type="lMarg" refType="primFontSz" fact="0.35"/>
                <dgm:constr type="rMarg"/>
                <dgm:constr type="tMarg" refType="primFontSz" fact="0.27"/>
                <dgm:constr type="bMarg"/>
              </dgm:constrLst>
            </dgm:else>
          </dgm:choose>
          <dgm:ruleLst>
            <dgm:rule type="primFontSz" val="5" fact="NaN" max="NaN"/>
          </dgm:ruleLst>
        </dgm:layoutNode>
        <dgm:choose name="Name11">
          <dgm:if name="Name12" axis="ch" ptType="node" func="cnt" op="gte" val="1">
            <dgm:layoutNode name="childNode" styleLbl="node1" moveWith="bgRect">
              <dgm:varLst>
                <dgm:bulletEnabled val="1"/>
              </dgm:varLst>
              <dgm:alg type="tx">
                <dgm:param type="parTxLTRAlign" val="l"/>
                <dgm:param type="parTxRTLAlign" val="r"/>
                <dgm:param type="txAnchorVert" val="t"/>
              </dgm:alg>
              <dgm:shape xmlns:r="http://schemas.openxmlformats.org/officeDocument/2006/relationships" type="rect" r:blip="" hideGeom="1">
                <dgm:adjLst/>
              </dgm:shape>
              <dgm:presOf axis="des" ptType="node"/>
              <dgm:constrLst>
                <dgm:constr type="primFontSz" val="65"/>
                <dgm:constr type="lMarg"/>
                <dgm:constr type="bMarg"/>
                <dgm:constr type="tMarg" refType="primFontSz" fact="0.27"/>
                <dgm:constr type="rMarg"/>
              </dgm:constrLst>
              <dgm:ruleLst>
                <dgm:rule type="primFontSz" val="5" fact="NaN" max="NaN"/>
              </dgm:ruleLst>
            </dgm:layoutNode>
          </dgm:if>
          <dgm:else name="Name13"/>
        </dgm:choose>
      </dgm:layoutNode>
      <dgm:forEach name="Name14" axis="followSib" ptType="sibTrans" cnt="1">
        <dgm:layoutNode name="hSp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  <dgm:layoutNode name="vProcSp" moveWith="bgRect">
          <dgm:alg type="lin">
            <dgm:param type="linDir" val="fromT"/>
          </dgm:alg>
          <dgm:shape xmlns:r="http://schemas.openxmlformats.org/officeDocument/2006/relationships" r:blip="">
            <dgm:adjLst/>
          </dgm:shape>
          <dgm:presOf/>
          <dgm:constrLst>
            <dgm:constr type="w" for="ch" forName="vSp1" refType="w"/>
            <dgm:constr type="w" for="ch" forName="simulatedConn" refType="w"/>
            <dgm:constr type="w" for="ch" forName="vSp2" refType="w"/>
          </dgm:constrLst>
          <dgm:ruleLst/>
          <dgm:layoutNode name="vSp1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  <dgm:layoutNode name="simulatedConn" styleLbl="solidFgAcc1">
            <dgm:alg type="sp"/>
            <dgm:choose name="Name15">
              <dgm:if name="Name16" func="var" arg="dir" op="equ" val="norm">
                <dgm:shape xmlns:r="http://schemas.openxmlformats.org/officeDocument/2006/relationships" rot="90" type="flowChartExtract" r:blip="">
                  <dgm:adjLst/>
                </dgm:shape>
              </dgm:if>
              <dgm:else name="Name17">
                <dgm:shape xmlns:r="http://schemas.openxmlformats.org/officeDocument/2006/relationships" rot="-90" type="flowChartExtract" r:blip="">
                  <dgm:adjLst/>
                </dgm:shape>
              </dgm:else>
            </dgm:choose>
            <dgm:presOf/>
            <dgm:constrLst/>
            <dgm:ruleLst/>
          </dgm:layoutNode>
          <dgm:layoutNode name="vSp2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layoutNode>
        <dgm:layoutNode name="sibTran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10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1.xml><?xml version="1.0" encoding="utf-8"?>
<dgm:layoutDef xmlns:dgm="http://schemas.openxmlformats.org/drawingml/2006/diagram" xmlns:a="http://schemas.openxmlformats.org/drawingml/2006/main" uniqueId="urn:microsoft.com/office/officeart/2005/8/layout/hProcess9">
  <dgm:title val=""/>
  <dgm:desc val=""/>
  <dgm:catLst>
    <dgm:cat type="process" pri="5000"/>
    <dgm:cat type="convert" pri="1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CompostProcess">
    <dgm:varLst>
      <dgm:dir/>
      <dgm:resizeHandles val="exact"/>
    </dgm:varLst>
    <dgm:alg type="composite">
      <dgm:param type="horzAlign" val="ctr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arrow" refType="w" fact="0.85"/>
      <dgm:constr type="h" for="ch" forName="arrow" refType="h"/>
      <dgm:constr type="ctrX" for="ch" forName="arrow" refType="w" fact="0.5"/>
      <dgm:constr type="ctrY" for="ch" forName="arrow" refType="h" fact="0.5"/>
      <dgm:constr type="w" for="ch" forName="linearProcess" refType="w"/>
      <dgm:constr type="h" for="ch" forName="linearProcess" refType="h" fact="0.4"/>
      <dgm:constr type="ctrX" for="ch" forName="linearProcess" refType="w" fact="0.5"/>
      <dgm:constr type="ctrY" for="ch" forName="linearProcess" refType="h" fact="0.5"/>
    </dgm:constrLst>
    <dgm:ruleLst/>
    <dgm:layoutNode name="arrow" styleLbl="bgShp">
      <dgm:alg type="sp"/>
      <dgm:choose name="Name0">
        <dgm:if name="Name1" func="var" arg="dir" op="equ" val="norm">
          <dgm:shape xmlns:r="http://schemas.openxmlformats.org/officeDocument/2006/relationships" type="rightArrow" r:blip="">
            <dgm:adjLst/>
          </dgm:shape>
        </dgm:if>
        <dgm:else name="Name2">
          <dgm:shape xmlns:r="http://schemas.openxmlformats.org/officeDocument/2006/relationships" type="leftArrow" r:blip="">
            <dgm:adjLst/>
          </dgm:shape>
        </dgm:else>
      </dgm:choose>
      <dgm:presOf/>
      <dgm:constrLst/>
      <dgm:ruleLst/>
    </dgm:layoutNode>
    <dgm:layoutNode name="linearProcess">
      <dgm:choose name="Name3">
        <dgm:if name="Name4" func="var" arg="dir" op="equ" val="norm">
          <dgm:alg type="lin"/>
        </dgm:if>
        <dgm:else name="Name5">
          <dgm:alg type="lin">
            <dgm:param type="linDir" val="fromR"/>
          </dgm:alg>
        </dgm:else>
      </dgm:choose>
      <dgm:shape xmlns:r="http://schemas.openxmlformats.org/officeDocument/2006/relationships" r:blip="">
        <dgm:adjLst/>
      </dgm:shape>
      <dgm:presOf/>
      <dgm:constrLst>
        <dgm:constr type="userA" for="ch" ptType="node" refType="w"/>
        <dgm:constr type="h" for="ch" ptType="node" refType="h"/>
        <dgm:constr type="w" for="ch" ptType="node" op="equ"/>
        <dgm:constr type="w" for="ch" forName="sibTrans" refType="w" fact="0.05"/>
        <dgm:constr type="primFontSz" for="ch" ptType="node" op="equ" val="65"/>
      </dgm:constrLst>
      <dgm:ruleLst/>
      <dgm:forEach name="Name6" axis="ch" ptType="node">
        <dgm:layoutNode name="textNode" styleLbl="node1">
          <dgm:varLst>
            <dgm:bulletEnabled val="1"/>
          </dgm:varLst>
          <dgm:alg type="tx"/>
          <dgm:shape xmlns:r="http://schemas.openxmlformats.org/officeDocument/2006/relationships" type="roundRect" r:blip="">
            <dgm:adjLst/>
          </dgm:shape>
          <dgm:presOf axis="desOrSelf" ptType="node"/>
          <dgm:constrLst>
            <dgm:constr type="userA"/>
            <dgm:constr type="w" refType="userA" fact="0.3"/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w" val="NaN" fact="1" max="NaN"/>
            <dgm:rule type="primFontSz" val="5" fact="NaN" max="NaN"/>
          </dgm:ruleLst>
        </dgm:layoutNode>
        <dgm:forEach name="Name7" axis="followSib" ptType="sibTrans" cnt="1">
          <dgm:layoutNode name="sibTrans">
            <dgm:alg type="sp"/>
            <dgm:shape xmlns:r="http://schemas.openxmlformats.org/officeDocument/2006/relationships" r:blip="">
              <dgm:adjLst/>
            </dgm:shape>
            <dgm:presOf/>
            <dgm:constrLst/>
            <dgm:ruleLst/>
          </dgm:layoutNode>
        </dgm:forEach>
      </dgm:forEach>
    </dgm:layoutNode>
  </dgm:layoutNode>
</dgm:layoutDef>
</file>

<file path=ppt/diagrams/layout12.xml><?xml version="1.0" encoding="utf-8"?>
<dgm:layoutDef xmlns:dgm="http://schemas.openxmlformats.org/drawingml/2006/diagram" xmlns:a="http://schemas.openxmlformats.org/drawingml/2006/main" uniqueId="urn:microsoft.com/office/officeart/2005/8/layout/vProcess5">
  <dgm:title val=""/>
  <dgm:desc val=""/>
  <dgm:catLst>
    <dgm:cat type="process" pri="1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6" srcId="0" destId="1" srcOrd="0" destOrd="0"/>
        <dgm:cxn modelId="7" srcId="0" destId="2" srcOrd="1" destOrd="0"/>
        <dgm:cxn modelId="8" srcId="0" destId="3" srcOrd="2" destOrd="0"/>
        <dgm:cxn modelId="9" srcId="0" destId="4" srcOrd="3" destOrd="0"/>
      </dgm:cxnLst>
      <dgm:bg/>
      <dgm:whole/>
    </dgm:dataModel>
  </dgm:clrData>
  <dgm:layoutNode name="outerComposite">
    <dgm:varLst>
      <dgm:chMax val="5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l" for="ch" forName="TwoNodes_1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r" for="ch" forName="TwoNodes_2" refType="w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r" for="ch" forName="TwoConn_1-2" refType="r" refFor="ch" refForName="TwoNodes_1"/>
          <dgm:constr type="r" for="ch" forName="TwoNodes_1_text" refType="l" refFor="ch" refForName="TwoConn_1-2"/>
          <dgm:constr type="rOff" for="ch" forName="TwoNodes_1_text" refType="w" refFor="ch" refForName="TwoConn_1-2" fact="-0.5"/>
          <dgm:constr type="t" for="ch" forName="TwoNodes_1_text" refType="t" refFor="ch" refForName="TwoNodes_1"/>
          <dgm:constr type="b" for="ch" forName="TwoNodes_1_text" refType="b" refFor="ch" refForName="TwoNodes_1"/>
          <dgm:constr type="l" for="ch" forName="TwoNodes_1_text" refType="l" refFor="ch" refForName="TwoNodes_1"/>
          <dgm:constr type="r" for="ch" forName="TwoNodes_2_text" refType="l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l" for="ch" forName="TwoNodes_2_text" refType="l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l" for="ch" forName="ThreeNodes_1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r" for="ch" forName="ThreeNodes_3" refType="w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r" for="ch" forName="ThreeConn_1-2" refType="r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r" for="ch" forName="ThreeConn_2-3" refType="r" refFor="ch" refForName="ThreeNodes_2"/>
          <dgm:constr type="r" for="ch" forName="ThreeNodes_1_text" refType="l" refFor="ch" refForName="ThreeConn_1-2"/>
          <dgm:constr type="rOff" for="ch" forName="ThreeNodes_1_text" refType="w" refFor="ch" refForName="ThreeConn_1-2" fact="-0.57"/>
          <dgm:constr type="t" for="ch" forName="ThreeNodes_1_text" refType="t" refFor="ch" refForName="ThreeNodes_1"/>
          <dgm:constr type="b" for="ch" forName="ThreeNodes_1_text" refType="b" refFor="ch" refForName="ThreeNodes_1"/>
          <dgm:constr type="l" for="ch" forName="ThreeNodes_1_text" refType="l" refFor="ch" refForName="ThreeNodes_1"/>
          <dgm:constr type="r" for="ch" forName="ThreeNodes_2_text" refType="l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l" for="ch" forName="ThreeNodes_2_text" refType="l" refFor="ch" refForName="ThreeNodes_2"/>
          <dgm:constr type="r" for="ch" forName="ThreeNodes_3_text" refType="l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l" for="ch" forName="ThreeNodes_3_text" refType="l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l" for="ch" forName="FourNodes_1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467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533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r" for="ch" forName="FourNodes_4" refType="w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r" for="ch" forName="FourConn_1-2" refType="r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r" for="ch" forName="FourConn_2-3" refType="r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r" for="ch" forName="FourConn_3-4" refType="r" refFor="ch" refForName="FourNodes_3"/>
          <dgm:constr type="r" for="ch" forName="FourNodes_1_text" refType="l" refFor="ch" refForName="FourConn_1-2"/>
          <dgm:constr type="rOff" for="ch" forName="FourNodes_1_text" refType="w" refFor="ch" refForName="FourConn_1-2" fact="-0.7"/>
          <dgm:constr type="t" for="ch" forName="FourNodes_1_text" refType="t" refFor="ch" refForName="FourNodes_1"/>
          <dgm:constr type="b" for="ch" forName="FourNodes_1_text" refType="b" refFor="ch" refForName="FourNodes_1"/>
          <dgm:constr type="l" for="ch" forName="FourNodes_1_text" refType="l" refFor="ch" refForName="FourNodes_1"/>
          <dgm:constr type="r" for="ch" forName="FourNodes_2_text" refType="l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l" for="ch" forName="FourNodes_2_text" refType="l" refFor="ch" refForName="FourNodes_2"/>
          <dgm:constr type="r" for="ch" forName="FourNodes_3_text" refType="l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l" for="ch" forName="FourNodes_3_text" refType="l" refFor="ch" refForName="FourNodes_3"/>
          <dgm:constr type="r" for="ch" forName="FourNodes_4_text" refType="l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l" for="ch" forName="FourNodes_4_text" refType="l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l" for="ch" forName="FiveNodes_1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442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557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r" for="ch" forName="FiveNodes_5" refType="w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r" for="ch" forName="FiveConn_1-2" refType="r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r" for="ch" forName="FiveConn_2-3" refType="r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r" for="ch" forName="FiveConn_3-4" refType="r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r" for="ch" forName="FiveConn_4-5" refType="r" refFor="ch" refForName="FiveNodes_4"/>
          <dgm:constr type="r" for="ch" forName="FiveNodes_1_text" refType="l" refFor="ch" refForName="FiveConn_1-2"/>
          <dgm:constr type="rOff" for="ch" forName="FiveNodes_1_text" refType="w" refFor="ch" refForName="FiveConn_1-2" fact="-0.75"/>
          <dgm:constr type="t" for="ch" forName="FiveNodes_1_text" refType="t" refFor="ch" refForName="FiveNodes_1"/>
          <dgm:constr type="b" for="ch" forName="FiveNodes_1_text" refType="b" refFor="ch" refForName="FiveNodes_1"/>
          <dgm:constr type="l" for="ch" forName="FiveNodes_1_text" refType="l" refFor="ch" refForName="FiveNodes_1"/>
          <dgm:constr type="r" for="ch" forName="FiveNodes_2_text" refType="l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l" for="ch" forName="FiveNodes_2_text" refType="l" refFor="ch" refForName="FiveNodes_2"/>
          <dgm:constr type="r" for="ch" forName="FiveNodes_3_text" refType="l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l" for="ch" forName="FiveNodes_3_text" refType="l" refFor="ch" refForName="FiveNodes_3"/>
          <dgm:constr type="r" for="ch" forName="FiveNodes_4_text" refType="l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l" for="ch" forName="FiveNodes_4_text" refType="l" refFor="ch" refForName="FiveNodes_4"/>
          <dgm:constr type="r" for="ch" forName="FiveNodes_5_text" refType="l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l" for="ch" forName="FiveNodes_5_text" refType="l" refFor="ch" refForName="FiveNodes_5"/>
        </dgm:constrLst>
      </dgm:if>
      <dgm:else name="Name2">
        <dgm:constrLst>
          <dgm:constr type="primFontSz" for="ch" ptType="node" op="equ" val="65"/>
          <dgm:constr type="w" for="ch" forName="dummyMaxCanvas" refType="w"/>
          <dgm:constr type="h" for="ch" forName="dummyMaxCanvas" refType="h"/>
          <dgm:constr type="w" for="ch" forName="OneNode_1" refType="w"/>
          <dgm:constr type="h" for="ch" forName="OneNode_1" refType="h" fact="0.5"/>
          <dgm:constr type="ctrY" for="ch" forName="OneNode_1" refType="h" fact="0.5"/>
          <dgm:constr type="w" for="ch" forName="TwoNodes_1" refType="w" fact="0.85"/>
          <dgm:constr type="h" for="ch" forName="TwoNodes_1" refType="h" fact="0.45"/>
          <dgm:constr type="t" for="ch" forName="TwoNodes_1"/>
          <dgm:constr type="r" for="ch" forName="TwoNodes_1" refType="w"/>
          <dgm:constr type="w" for="ch" forName="TwoNodes_2" refType="w" fact="0.85"/>
          <dgm:constr type="h" for="ch" forName="TwoNodes_2" refType="h" fact="0.45"/>
          <dgm:constr type="b" for="ch" forName="TwoNodes_2" refType="h"/>
          <dgm:constr type="l" for="ch" forName="TwoNodes_2"/>
          <dgm:constr type="w" for="ch" forName="TwoConn_1-2" refType="h" refFor="ch" refForName="TwoNodes_1" fact="0.65"/>
          <dgm:constr type="h" for="ch" forName="TwoConn_1-2" refType="h" refFor="ch" refForName="TwoNodes_1" fact="0.65"/>
          <dgm:constr type="ctrY" for="ch" forName="TwoConn_1-2" refType="h" fact="0.5"/>
          <dgm:constr type="l" for="ch" forName="TwoConn_1-2" refType="l" refFor="ch" refForName="TwoNodes_1"/>
          <dgm:constr type="l" for="ch" forName="TwoNodes_1_text" refType="r" refFor="ch" refForName="TwoConn_1-2"/>
          <dgm:constr type="lOff" for="ch" forName="TwoNodes_1_text" refType="w" refFor="ch" refForName="TwoConn_1-2" fact="0.5"/>
          <dgm:constr type="t" for="ch" forName="TwoNodes_1_text" refType="t" refFor="ch" refForName="TwoNodes_1"/>
          <dgm:constr type="b" for="ch" forName="TwoNodes_1_text" refType="b" refFor="ch" refForName="TwoNodes_1"/>
          <dgm:constr type="r" for="ch" forName="TwoNodes_1_text" refType="r" refFor="ch" refForName="TwoNodes_1"/>
          <dgm:constr type="l" for="ch" forName="TwoNodes_2_text" refType="r" refFor="ch" refForName="TwoConn_1-2"/>
          <dgm:constr type="t" for="ch" forName="TwoNodes_2_text" refType="t" refFor="ch" refForName="TwoNodes_2"/>
          <dgm:constr type="b" for="ch" forName="TwoNodes_2_text" refType="b" refFor="ch" refForName="TwoNodes_2"/>
          <dgm:constr type="r" for="ch" forName="TwoNodes_2_text" refType="r" refFor="ch" refForName="TwoNodes_2"/>
          <dgm:constr type="w" for="ch" forName="ThreeNodes_1" refType="w" fact="0.85"/>
          <dgm:constr type="h" for="ch" forName="ThreeNodes_1" refType="h" fact="0.3"/>
          <dgm:constr type="t" for="ch" forName="ThreeNodes_1"/>
          <dgm:constr type="r" for="ch" forName="ThreeNodes_1" refType="w"/>
          <dgm:constr type="w" for="ch" forName="ThreeNodes_2" refType="w" fact="0.85"/>
          <dgm:constr type="h" for="ch" forName="ThreeNodes_2" refType="h" fact="0.3"/>
          <dgm:constr type="ctrY" for="ch" forName="ThreeNodes_2" refType="h" fact="0.5"/>
          <dgm:constr type="ctrX" for="ch" forName="ThreeNodes_2" refType="w" fact="0.5"/>
          <dgm:constr type="w" for="ch" forName="ThreeNodes_3" refType="w" fact="0.85"/>
          <dgm:constr type="h" for="ch" forName="ThreeNodes_3" refType="h" fact="0.3"/>
          <dgm:constr type="b" for="ch" forName="ThreeNodes_3" refType="h"/>
          <dgm:constr type="l" for="ch" forName="ThreeNodes_3"/>
          <dgm:constr type="w" for="ch" forName="ThreeConn_1-2" refType="h" refFor="ch" refForName="ThreeNodes_1" fact="0.65"/>
          <dgm:constr type="h" for="ch" forName="ThreeConn_1-2" refType="h" refFor="ch" refForName="ThreeNodes_1" fact="0.65"/>
          <dgm:constr type="ctrY" for="ch" forName="ThreeConn_1-2" refType="h" fact="0.325"/>
          <dgm:constr type="l" for="ch" forName="ThreeConn_1-2" refType="l" refFor="ch" refForName="ThreeNodes_1"/>
          <dgm:constr type="w" for="ch" forName="ThreeConn_2-3" refType="h" refFor="ch" refForName="ThreeNodes_2" fact="0.65"/>
          <dgm:constr type="h" for="ch" forName="ThreeConn_2-3" refType="h" refFor="ch" refForName="ThreeNodes_2" fact="0.65"/>
          <dgm:constr type="ctrY" for="ch" forName="ThreeConn_2-3" refType="h" fact="0.673"/>
          <dgm:constr type="l" for="ch" forName="ThreeConn_2-3" refType="l" refFor="ch" refForName="ThreeNodes_2"/>
          <dgm:constr type="l" for="ch" forName="ThreeNodes_1_text" refType="r" refFor="ch" refForName="ThreeConn_1-2"/>
          <dgm:constr type="lOff" for="ch" forName="ThreeNodes_1_text" refType="w" refFor="ch" refForName="ThreeConn_1-2" fact="0.55"/>
          <dgm:constr type="t" for="ch" forName="ThreeNodes_1_text" refType="t" refFor="ch" refForName="ThreeNodes_1"/>
          <dgm:constr type="b" for="ch" forName="ThreeNodes_1_text" refType="b" refFor="ch" refForName="ThreeNodes_1"/>
          <dgm:constr type="r" for="ch" forName="ThreeNodes_1_text" refType="r" refFor="ch" refForName="ThreeNodes_1"/>
          <dgm:constr type="l" for="ch" forName="ThreeNodes_2_text" refType="r" refFor="ch" refForName="ThreeConn_1-2"/>
          <dgm:constr type="t" for="ch" forName="ThreeNodes_2_text" refType="t" refFor="ch" refForName="ThreeNodes_2"/>
          <dgm:constr type="b" for="ch" forName="ThreeNodes_2_text" refType="b" refFor="ch" refForName="ThreeNodes_2"/>
          <dgm:constr type="r" for="ch" forName="ThreeNodes_2_text" refType="r" refFor="ch" refForName="ThreeNodes_2"/>
          <dgm:constr type="l" for="ch" forName="ThreeNodes_3_text" refType="r" refFor="ch" refForName="ThreeConn_2-3"/>
          <dgm:constr type="t" for="ch" forName="ThreeNodes_3_text" refType="t" refFor="ch" refForName="ThreeNodes_3"/>
          <dgm:constr type="b" for="ch" forName="ThreeNodes_3_text" refType="b" refFor="ch" refForName="ThreeNodes_3"/>
          <dgm:constr type="r" for="ch" forName="ThreeNodes_3_text" refType="r" refFor="ch" refForName="ThreeNodes_3"/>
          <dgm:constr type="w" for="ch" forName="FourNodes_1" refType="w" fact="0.8"/>
          <dgm:constr type="h" for="ch" forName="FourNodes_1" refType="h" fact="0.22"/>
          <dgm:constr type="t" for="ch" forName="FourNodes_1"/>
          <dgm:constr type="r" for="ch" forName="FourNodes_1" refType="w"/>
          <dgm:constr type="w" for="ch" forName="FourNodes_2" refType="w" fact="0.8"/>
          <dgm:constr type="h" for="ch" forName="FourNodes_2" refType="h" fact="0.22"/>
          <dgm:constr type="ctrY" for="ch" forName="FourNodes_2" refType="h" fact="0.37"/>
          <dgm:constr type="ctrX" for="ch" forName="FourNodes_2" refType="w" fact="0.533"/>
          <dgm:constr type="w" for="ch" forName="FourNodes_3" refType="w" fact="0.8"/>
          <dgm:constr type="h" for="ch" forName="FourNodes_3" refType="h" fact="0.22"/>
          <dgm:constr type="ctrY" for="ch" forName="FourNodes_3" refType="h" fact="0.63"/>
          <dgm:constr type="ctrX" for="ch" forName="FourNodes_3" refType="w" fact="0.467"/>
          <dgm:constr type="w" for="ch" forName="FourNodes_4" refType="w" fact="0.8"/>
          <dgm:constr type="h" for="ch" forName="FourNodes_4" refType="h" fact="0.22"/>
          <dgm:constr type="b" for="ch" forName="FourNodes_4" refType="h"/>
          <dgm:constr type="l" for="ch" forName="FourNodes_4"/>
          <dgm:constr type="w" for="ch" forName="FourConn_1-2" refType="h" refFor="ch" refForName="FourNodes_1" fact="0.65"/>
          <dgm:constr type="h" for="ch" forName="FourConn_1-2" refType="h" refFor="ch" refForName="FourNodes_1" fact="0.65"/>
          <dgm:constr type="ctrY" for="ch" forName="FourConn_1-2" refType="h" fact="0.24"/>
          <dgm:constr type="l" for="ch" forName="FourConn_1-2" refType="l" refFor="ch" refForName="FourNodes_1"/>
          <dgm:constr type="w" for="ch" forName="FourConn_2-3" refType="h" refFor="ch" refForName="FourNodes_2" fact="0.65"/>
          <dgm:constr type="h" for="ch" forName="FourConn_2-3" refType="h" refFor="ch" refForName="FourNodes_2" fact="0.65"/>
          <dgm:constr type="ctrY" for="ch" forName="FourConn_2-3" refType="h" fact="0.5"/>
          <dgm:constr type="l" for="ch" forName="FourConn_2-3" refType="l" refFor="ch" refForName="FourNodes_2"/>
          <dgm:constr type="w" for="ch" forName="FourConn_3-4" refType="h" refFor="ch" refForName="FourNodes_3" fact="0.65"/>
          <dgm:constr type="h" for="ch" forName="FourConn_3-4" refType="h" refFor="ch" refForName="FourNodes_3" fact="0.65"/>
          <dgm:constr type="ctrY" for="ch" forName="FourConn_3-4" refType="h" fact="0.76"/>
          <dgm:constr type="l" for="ch" forName="FourConn_3-4" refType="l" refFor="ch" refForName="FourNodes_3"/>
          <dgm:constr type="l" for="ch" forName="FourNodes_1_text" refType="r" refFor="ch" refForName="FourConn_1-2"/>
          <dgm:constr type="lOff" for="ch" forName="FourNodes_1_text" refType="w" refFor="ch" refForName="FourConn_1-2" fact="0.69"/>
          <dgm:constr type="t" for="ch" forName="FourNodes_1_text" refType="t" refFor="ch" refForName="FourNodes_1"/>
          <dgm:constr type="b" for="ch" forName="FourNodes_1_text" refType="b" refFor="ch" refForName="FourNodes_1"/>
          <dgm:constr type="r" for="ch" forName="FourNodes_1_text" refType="r" refFor="ch" refForName="FourNodes_1"/>
          <dgm:constr type="l" for="ch" forName="FourNodes_2_text" refType="r" refFor="ch" refForName="FourConn_1-2"/>
          <dgm:constr type="t" for="ch" forName="FourNodes_2_text" refType="t" refFor="ch" refForName="FourNodes_2"/>
          <dgm:constr type="b" for="ch" forName="FourNodes_2_text" refType="b" refFor="ch" refForName="FourNodes_2"/>
          <dgm:constr type="r" for="ch" forName="FourNodes_2_text" refType="r" refFor="ch" refForName="FourNodes_2"/>
          <dgm:constr type="l" for="ch" forName="FourNodes_3_text" refType="r" refFor="ch" refForName="FourConn_2-3"/>
          <dgm:constr type="t" for="ch" forName="FourNodes_3_text" refType="t" refFor="ch" refForName="FourNodes_3"/>
          <dgm:constr type="b" for="ch" forName="FourNodes_3_text" refType="b" refFor="ch" refForName="FourNodes_3"/>
          <dgm:constr type="r" for="ch" forName="FourNodes_3_text" refType="r" refFor="ch" refForName="FourNodes_3"/>
          <dgm:constr type="l" for="ch" forName="FourNodes_4_text" refType="r" refFor="ch" refForName="FourConn_3-4"/>
          <dgm:constr type="t" for="ch" forName="FourNodes_4_text" refType="t" refFor="ch" refForName="FourNodes_4"/>
          <dgm:constr type="b" for="ch" forName="FourNodes_4_text" refType="b" refFor="ch" refForName="FourNodes_4"/>
          <dgm:constr type="r" for="ch" forName="FourNodes_4_text" refType="r" refFor="ch" refForName="FourNodes_4"/>
          <dgm:constr type="w" for="ch" forName="FiveNodes_1" refType="w" fact="0.77"/>
          <dgm:constr type="h" for="ch" forName="FiveNodes_1" refType="h" fact="0.18"/>
          <dgm:constr type="t" for="ch" forName="FiveNodes_1"/>
          <dgm:constr type="r" for="ch" forName="FiveNodes_1" refType="w"/>
          <dgm:constr type="w" for="ch" forName="FiveNodes_2" refType="w" fact="0.77"/>
          <dgm:constr type="h" for="ch" forName="FiveNodes_2" refType="h" fact="0.18"/>
          <dgm:constr type="ctrY" for="ch" forName="FiveNodes_2" refType="h" fact="0.295"/>
          <dgm:constr type="ctrX" for="ch" forName="FiveNodes_2" refType="w" fact="0.5575"/>
          <dgm:constr type="w" for="ch" forName="FiveNodes_3" refType="w" fact="0.77"/>
          <dgm:constr type="h" for="ch" forName="FiveNodes_3" refType="h" fact="0.18"/>
          <dgm:constr type="ctrY" for="ch" forName="FiveNodes_3" refType="h" fact="0.5"/>
          <dgm:constr type="ctrX" for="ch" forName="FiveNodes_3" refType="w" fact="0.5"/>
          <dgm:constr type="w" for="ch" forName="FiveNodes_4" refType="w" fact="0.77"/>
          <dgm:constr type="h" for="ch" forName="FiveNodes_4" refType="h" fact="0.18"/>
          <dgm:constr type="ctrY" for="ch" forName="FiveNodes_4" refType="h" fact="0.705"/>
          <dgm:constr type="ctrX" for="ch" forName="FiveNodes_4" refType="w" fact="0.4425"/>
          <dgm:constr type="w" for="ch" forName="FiveNodes_5" refType="w" fact="0.77"/>
          <dgm:constr type="h" for="ch" forName="FiveNodes_5" refType="h" fact="0.18"/>
          <dgm:constr type="b" for="ch" forName="FiveNodes_5" refType="h"/>
          <dgm:constr type="l" for="ch" forName="FiveNodes_5"/>
          <dgm:constr type="w" for="ch" forName="FiveConn_1-2" refType="h" refFor="ch" refForName="FiveNodes_1" fact="0.65"/>
          <dgm:constr type="h" for="ch" forName="FiveConn_1-2" refType="h" refFor="ch" refForName="FiveNodes_1" fact="0.65"/>
          <dgm:constr type="ctrY" for="ch" forName="FiveConn_1-2" refType="h" fact="0.19"/>
          <dgm:constr type="l" for="ch" forName="FiveConn_1-2" refType="l" refFor="ch" refForName="FiveNodes_1"/>
          <dgm:constr type="w" for="ch" forName="FiveConn_2-3" refType="h" refFor="ch" refForName="FiveNodes_2" fact="0.65"/>
          <dgm:constr type="h" for="ch" forName="FiveConn_2-3" refType="h" refFor="ch" refForName="FiveNodes_2" fact="0.65"/>
          <dgm:constr type="ctrY" for="ch" forName="FiveConn_2-3" refType="h" fact="0.395"/>
          <dgm:constr type="l" for="ch" forName="FiveConn_2-3" refType="l" refFor="ch" refForName="FiveNodes_2"/>
          <dgm:constr type="w" for="ch" forName="FiveConn_3-4" refType="h" refFor="ch" refForName="FiveNodes_3" fact="0.65"/>
          <dgm:constr type="h" for="ch" forName="FiveConn_3-4" refType="h" refFor="ch" refForName="FiveNodes_3" fact="0.65"/>
          <dgm:constr type="ctrY" for="ch" forName="FiveConn_3-4" refType="h" fact="0.597"/>
          <dgm:constr type="l" for="ch" forName="FiveConn_3-4" refType="l" refFor="ch" refForName="FiveNodes_3"/>
          <dgm:constr type="w" for="ch" forName="FiveConn_4-5" refType="h" refFor="ch" refForName="FiveNodes_4" fact="0.65"/>
          <dgm:constr type="h" for="ch" forName="FiveConn_4-5" refType="h" refFor="ch" refForName="FiveNodes_4" fact="0.65"/>
          <dgm:constr type="ctrY" for="ch" forName="FiveConn_4-5" refType="h" fact="0.804"/>
          <dgm:constr type="l" for="ch" forName="FiveConn_4-5" refType="l" refFor="ch" refForName="FiveNodes_4"/>
          <dgm:constr type="l" for="ch" forName="FiveNodes_1_text" refType="r" refFor="ch" refForName="FiveConn_1-2"/>
          <dgm:constr type="lOff" for="ch" forName="FiveNodes_1_text" refType="w" refFor="ch" refForName="FiveConn_1-2" fact="0.73"/>
          <dgm:constr type="t" for="ch" forName="FiveNodes_1_text" refType="t" refFor="ch" refForName="FiveNodes_1"/>
          <dgm:constr type="b" for="ch" forName="FiveNodes_1_text" refType="b" refFor="ch" refForName="FiveNodes_1"/>
          <dgm:constr type="r" for="ch" forName="FiveNodes_1_text" refType="r" refFor="ch" refForName="FiveNodes_1"/>
          <dgm:constr type="l" for="ch" forName="FiveNodes_2_text" refType="r" refFor="ch" refForName="FiveConn_1-2"/>
          <dgm:constr type="t" for="ch" forName="FiveNodes_2_text" refType="t" refFor="ch" refForName="FiveNodes_2"/>
          <dgm:constr type="b" for="ch" forName="FiveNodes_2_text" refType="b" refFor="ch" refForName="FiveNodes_2"/>
          <dgm:constr type="r" for="ch" forName="FiveNodes_2_text" refType="r" refFor="ch" refForName="FiveNodes_2"/>
          <dgm:constr type="l" for="ch" forName="FiveNodes_3_text" refType="r" refFor="ch" refForName="FiveConn_2-3"/>
          <dgm:constr type="t" for="ch" forName="FiveNodes_3_text" refType="t" refFor="ch" refForName="FiveNodes_3"/>
          <dgm:constr type="b" for="ch" forName="FiveNodes_3_text" refType="b" refFor="ch" refForName="FiveNodes_3"/>
          <dgm:constr type="r" for="ch" forName="FiveNodes_3_text" refType="r" refFor="ch" refForName="FiveNodes_3"/>
          <dgm:constr type="l" for="ch" forName="FiveNodes_4_text" refType="r" refFor="ch" refForName="FiveConn_3-4"/>
          <dgm:constr type="t" for="ch" forName="FiveNodes_4_text" refType="t" refFor="ch" refForName="FiveNodes_4"/>
          <dgm:constr type="b" for="ch" forName="FiveNodes_4_text" refType="b" refFor="ch" refForName="FiveNodes_4"/>
          <dgm:constr type="r" for="ch" forName="FiveNodes_4_text" refType="r" refFor="ch" refForName="FiveNodes_4"/>
          <dgm:constr type="l" for="ch" forName="FiveNodes_5_text" refType="r" refFor="ch" refForName="FiveConn_4-5"/>
          <dgm:constr type="t" for="ch" forName="FiveNodes_5_text" refType="t" refFor="ch" refForName="FiveNodes_5"/>
          <dgm:constr type="b" for="ch" forName="FiveNodes_5_text" refType="b" refFor="ch" refForName="FiveNodes_5"/>
          <dgm:constr type="r" for="ch" forName="FiveNodes_5_text" refType="r" refFor="ch" refForName="FiveNodes_5"/>
        </dgm:constrLst>
      </dgm:else>
    </dgm:choose>
    <dgm:ruleLst/>
    <dgm:layoutNode name="dummyMaxCanvas">
      <dgm:varLst/>
      <dgm:alg type="sp"/>
      <dgm:shape xmlns:r="http://schemas.openxmlformats.org/officeDocument/2006/relationships" r:blip="">
        <dgm:adjLst/>
      </dgm:shape>
      <dgm:presOf/>
      <dgm:constrLst/>
      <dgm:ruleLst/>
    </dgm:layoutNode>
    <dgm:choose name="Name3">
      <dgm:if name="Name4" axis="ch" ptType="node" func="cnt" op="equ" val="1">
        <dgm:layoutNode name="OneNode_1">
          <dgm:varLst>
            <dgm:bulletEnabled val="1"/>
          </dgm:varLst>
          <dgm:alg type="tx"/>
          <dgm:shape xmlns:r="http://schemas.openxmlformats.org/officeDocument/2006/relationships" type="roundRect" r:blip="">
            <dgm:adjLst>
              <dgm:adj idx="1" val="0.1"/>
            </dgm:adjLst>
          </dgm:shape>
          <dgm:presOf axis="ch desOrSelf" ptType="node node" st="1 1" cnt="1 0"/>
          <dgm:constrLst>
            <dgm:constr type="lMarg" refType="primFontSz" fact="0.3"/>
            <dgm:constr type="rMarg" refType="primFontSz" fact="0.3"/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if>
      <dgm:else name="Name5">
        <dgm:choose name="Name6">
          <dgm:if name="Name7" axis="ch" ptType="node" func="cnt" op="equ" val="2">
            <dgm:layoutNode name="TwoNodes_1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1 1" cnt="1 0"/>
              <dgm:constrLst/>
              <dgm:ruleLst/>
            </dgm:layoutNode>
            <dgm:layoutNode name="TwoNodes_2">
              <dgm:varLst>
                <dgm:bulletEnabled val="1"/>
              </dgm:varLst>
              <dgm:alg type="sp"/>
              <dgm:shape xmlns:r="http://schemas.openxmlformats.org/officeDocument/2006/relationships" type="roundRect" r:blip="">
                <dgm:adjLst>
                  <dgm:adj idx="1" val="0.1"/>
                </dgm:adjLst>
              </dgm:shape>
              <dgm:presOf axis="ch desOrSelf" ptType="node node" st="2 1" cnt="1 0"/>
              <dgm:constrLst/>
              <dgm:ruleLst/>
            </dgm:layoutNode>
            <dgm:layoutNode name="TwoConn_1-2" styleLbl="fgAccFollowNode1">
              <dgm:varLst>
                <dgm:bulletEnabled val="1"/>
              </dgm:varLst>
              <dgm:alg type="tx"/>
              <dgm:shape xmlns:r="http://schemas.openxmlformats.org/officeDocument/2006/relationships" type="downArrow" r:blip="">
                <dgm:adjLst>
                  <dgm:adj idx="1" val="0.55"/>
                  <dgm:adj idx="2" val="0.45"/>
                </dgm:adjLst>
              </dgm:shape>
              <dgm:presOf axis="ch" ptType="sibTrans" cnt="1"/>
              <dgm:constrLst>
                <dgm:constr type="lMarg" refType="primFontSz" fact="0.1"/>
                <dgm:constr type="rMarg" refType="primFontSz" fact="0.1"/>
                <dgm:constr type="tMarg" refType="primFontSz" fact="0.1"/>
                <dgm:constr type="bMarg" refType="primFontSz" fact="0.1"/>
              </dgm:constrLst>
              <dgm:ruleLst>
                <dgm:rule type="primFontSz" val="5" fact="NaN" max="NaN"/>
              </dgm:ruleLst>
            </dgm:layoutNode>
            <dgm:layoutNode name="TwoNodes_1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1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  <dgm:layoutNode name="TwoNodes_2_text">
              <dgm:varLst>
                <dgm:bulletEnabled val="1"/>
              </dgm:varLst>
              <dgm:alg type="tx">
                <dgm:param type="parTxLTRAlign" val="l"/>
                <dgm:param type="txAnchorVertCh" val="mid"/>
              </dgm:alg>
              <dgm:shape xmlns:r="http://schemas.openxmlformats.org/officeDocument/2006/relationships" type="roundRect" r:blip="" hideGeom="1">
                <dgm:adjLst>
                  <dgm:adj idx="1" val="0.1"/>
                </dgm:adjLst>
              </dgm:shape>
              <dgm:presOf axis="ch desOrSelf" ptType="node node" st="2 1" cnt="1 0"/>
              <dgm:constrLst>
                <dgm:constr type="lMarg" refType="primFontSz" fact="0.3"/>
                <dgm:constr type="rMarg" refType="primFontSz" fact="0.3"/>
                <dgm:constr type="tMarg" refType="primFontSz" fact="0.3"/>
                <dgm:constr type="bMarg" refType="primFontSz" fact="0.3"/>
              </dgm:constrLst>
              <dgm:ruleLst>
                <dgm:rule type="primFontSz" val="5" fact="NaN" max="NaN"/>
              </dgm:ruleLst>
            </dgm:layoutNode>
          </dgm:if>
          <dgm:else name="Name8">
            <dgm:choose name="Name9">
              <dgm:if name="Name10" axis="ch" ptType="node" func="cnt" op="equ" val="3">
                <dgm:layoutNode name="ThreeNodes_1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1 1" cnt="1 0"/>
                  <dgm:constrLst/>
                  <dgm:ruleLst/>
                </dgm:layoutNode>
                <dgm:layoutNode name="ThreeNodes_2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2 1" cnt="1 0"/>
                  <dgm:constrLst/>
                  <dgm:ruleLst/>
                </dgm:layoutNode>
                <dgm:layoutNode name="ThreeNodes_3">
                  <dgm:varLst>
                    <dgm:bulletEnabled val="1"/>
                  </dgm:varLst>
                  <dgm:alg type="sp"/>
                  <dgm:shape xmlns:r="http://schemas.openxmlformats.org/officeDocument/2006/relationships" type="roundRect" r:blip="">
                    <dgm:adjLst>
                      <dgm:adj idx="1" val="0.1"/>
                    </dgm:adjLst>
                  </dgm:shape>
                  <dgm:presOf axis="ch desOrSelf" ptType="node node" st="3 1" cnt="1 0"/>
                  <dgm:constrLst/>
                  <dgm:ruleLst/>
                </dgm:layoutNode>
                <dgm:layoutNode name="ThreeConn_1-2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Conn_2-3" styleLbl="fgAccFollowNode1">
                  <dgm:varLst>
                    <dgm:bulletEnabled val="1"/>
                  </dgm:varLst>
                  <dgm:alg type="tx"/>
                  <dgm:shape xmlns:r="http://schemas.openxmlformats.org/officeDocument/2006/relationships" type="downArrow" r:blip="">
                    <dgm:adjLst>
                      <dgm:adj idx="1" val="0.55"/>
                      <dgm:adj idx="2" val="0.45"/>
                    </dgm:adjLst>
                  </dgm:shape>
                  <dgm:presOf axis="ch" ptType="sibTrans" st="2" cnt="1"/>
                  <dgm:constrLst>
                    <dgm:constr type="lMarg" refType="primFontSz" fact="0.1"/>
                    <dgm:constr type="rMarg" refType="primFontSz" fact="0.1"/>
                    <dgm:constr type="tMarg" refType="primFontSz" fact="0.1"/>
                    <dgm:constr type="bMarg" refType="primFontSz" fact="0.1"/>
                  </dgm:constrLst>
                  <dgm:ruleLst>
                    <dgm:rule type="primFontSz" val="5" fact="NaN" max="NaN"/>
                  </dgm:ruleLst>
                </dgm:layoutNode>
                <dgm:layoutNode name="ThreeNodes_1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1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2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2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  <dgm:layoutNode name="ThreeNodes_3_text">
                  <dgm:varLst>
                    <dgm:bulletEnabled val="1"/>
                  </dgm:varLst>
                  <dgm:alg type="tx">
                    <dgm:param type="parTxLTRAlign" val="l"/>
                    <dgm:param type="txAnchorVertCh" val="mid"/>
                  </dgm:alg>
                  <dgm:shape xmlns:r="http://schemas.openxmlformats.org/officeDocument/2006/relationships" type="roundRect" r:blip="" hideGeom="1">
                    <dgm:adjLst>
                      <dgm:adj idx="1" val="0.1"/>
                    </dgm:adjLst>
                  </dgm:shape>
                  <dgm:presOf axis="ch desOrSelf" ptType="node node" st="3 1" cnt="1 0"/>
                  <dgm:constrLst>
                    <dgm:constr type="lMarg" refType="primFontSz" fact="0.3"/>
                    <dgm:constr type="rMarg" refType="primFontSz" fact="0.3"/>
                    <dgm:constr type="tMarg" refType="primFontSz" fact="0.3"/>
                    <dgm:constr type="bMarg" refType="primFontSz" fact="0.3"/>
                  </dgm:constrLst>
                  <dgm:ruleLst>
                    <dgm:rule type="primFontSz" val="5" fact="NaN" max="NaN"/>
                  </dgm:ruleLst>
                </dgm:layoutNode>
              </dgm:if>
              <dgm:else name="Name11">
                <dgm:choose name="Name12">
                  <dgm:if name="Name13" axis="ch" ptType="node" func="cnt" op="equ" val="4">
                    <dgm:layoutNode name="FourNodes_1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/>
                      <dgm:ruleLst/>
                    </dgm:layoutNode>
                    <dgm:layoutNode name="FourNodes_2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/>
                      <dgm:ruleLst/>
                    </dgm:layoutNode>
                    <dgm:layoutNode name="FourNodes_3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/>
                      <dgm:ruleLst/>
                    </dgm:layoutNode>
                    <dgm:layoutNode name="FourNodes_4">
                      <dgm:varLst>
                        <dgm:bulletEnabled val="1"/>
                      </dgm:varLst>
                      <dgm:alg type="sp"/>
                      <dgm:shape xmlns:r="http://schemas.openxmlformats.org/officeDocument/2006/relationships" type="roundRect" r:blip="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/>
                      <dgm:ruleLst/>
                    </dgm:layoutNode>
                    <dgm:layoutNode name="FourConn_1-2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2-3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2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Conn_3-4" styleLbl="fgAccFollowNode1">
                      <dgm:varLst>
                        <dgm:bulletEnabled val="1"/>
                      </dgm:varLst>
                      <dgm:alg type="tx"/>
                      <dgm:shape xmlns:r="http://schemas.openxmlformats.org/officeDocument/2006/relationships" type="downArrow" r:blip="">
                        <dgm:adjLst>
                          <dgm:adj idx="1" val="0.55"/>
                          <dgm:adj idx="2" val="0.45"/>
                        </dgm:adjLst>
                      </dgm:shape>
                      <dgm:presOf axis="ch" ptType="sibTrans" st="3" cnt="1"/>
                      <dgm:constrLst>
                        <dgm:constr type="lMarg" refType="primFontSz" fact="0.1"/>
                        <dgm:constr type="rMarg" refType="primFontSz" fact="0.1"/>
                        <dgm:constr type="tMarg" refType="primFontSz" fact="0.1"/>
                        <dgm:constr type="bMarg" refType="primFontSz" fact="0.1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1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1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2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2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3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3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FourNodes_4_text">
                      <dgm:varLst>
                        <dgm:bulletEnabled val="1"/>
                      </dgm:varLst>
                      <dgm:alg type="tx">
                        <dgm:param type="parTxLTRAlign" val="l"/>
                        <dgm:param type="txAnchorVertCh" val="mid"/>
                      </dgm:alg>
                      <dgm:shape xmlns:r="http://schemas.openxmlformats.org/officeDocument/2006/relationships" type="roundRect" r:blip="" hideGeom="1">
                        <dgm:adjLst>
                          <dgm:adj idx="1" val="0.1"/>
                        </dgm:adjLst>
                      </dgm:shape>
                      <dgm:presOf axis="ch desOrSelf" ptType="node node" st="4 1" cnt="1 0"/>
                      <dgm:constrLst>
                        <dgm:constr type="lMarg" refType="primFontSz" fact="0.3"/>
                        <dgm:constr type="rMarg" refType="primFontSz" fact="0.3"/>
                        <dgm:constr type="tMarg" refType="primFontSz" fact="0.3"/>
                        <dgm:constr type="b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</dgm:if>
                  <dgm:else name="Name14">
                    <dgm:choose name="Name15">
                      <dgm:if name="Name16" axis="ch" ptType="node" func="cnt" op="gte" val="5">
                        <dgm:layoutNode name="FiveNodes_1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/>
                          <dgm:ruleLst/>
                        </dgm:layoutNode>
                        <dgm:layoutNode name="FiveNodes_2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/>
                          <dgm:ruleLst/>
                        </dgm:layoutNode>
                        <dgm:layoutNode name="FiveNodes_3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/>
                          <dgm:ruleLst/>
                        </dgm:layoutNode>
                        <dgm:layoutNode name="FiveNodes_4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/>
                          <dgm:ruleLst/>
                        </dgm:layoutNode>
                        <dgm:layoutNode name="FiveNodes_5">
                          <dgm:varLst>
                            <dgm:bulletEnabled val="1"/>
                          </dgm:varLst>
                          <dgm:alg type="sp"/>
                          <dgm:shape xmlns:r="http://schemas.openxmlformats.org/officeDocument/2006/relationships" type="roundRect" r:blip="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/>
                          <dgm:ruleLst/>
                        </dgm:layoutNode>
                        <dgm:layoutNode name="FiveConn_1-2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2-3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2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3-4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3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Conn_4-5" styleLbl="fgAccFollowNode1">
                          <dgm:varLst>
                            <dgm:bulletEnabled val="1"/>
                          </dgm:varLst>
                          <dgm:alg type="tx"/>
                          <dgm:shape xmlns:r="http://schemas.openxmlformats.org/officeDocument/2006/relationships" type="downArrow" r:blip="">
                            <dgm:adjLst>
                              <dgm:adj idx="1" val="0.55"/>
                              <dgm:adj idx="2" val="0.45"/>
                            </dgm:adjLst>
                          </dgm:shape>
                          <dgm:presOf axis="ch" ptType="sibTrans" st="4" cnt="1"/>
                          <dgm:constrLst>
                            <dgm:constr type="lMarg" refType="primFontSz" fact="0.1"/>
                            <dgm:constr type="rMarg" refType="primFontSz" fact="0.1"/>
                            <dgm:constr type="tMarg" refType="primFontSz" fact="0.1"/>
                            <dgm:constr type="bMarg" refType="primFontSz" fact="0.1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1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1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2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2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3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3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4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4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  <dgm:layoutNode name="FiveNodes_5_text">
                          <dgm:varLst>
                            <dgm:bulletEnabled val="1"/>
                          </dgm:varLst>
                          <dgm:alg type="tx">
                            <dgm:param type="parTxLTRAlign" val="l"/>
                            <dgm:param type="txAnchorVertCh" val="mid"/>
                          </dgm:alg>
                          <dgm:shape xmlns:r="http://schemas.openxmlformats.org/officeDocument/2006/relationships" type="roundRect" r:blip="" hideGeom="1">
                            <dgm:adjLst>
                              <dgm:adj idx="1" val="0.1"/>
                            </dgm:adjLst>
                          </dgm:shape>
                          <dgm:presOf axis="ch desOrSelf" ptType="node node" st="5 1" cnt="1 0"/>
                          <dgm:constrLst>
                            <dgm:constr type="lMarg" refType="primFontSz" fact="0.3"/>
                            <dgm:constr type="rMarg" refType="primFontSz" fact="0.3"/>
                            <dgm:constr type="tMarg" refType="primFontSz" fact="0.3"/>
                            <dgm:constr type="bMarg" refType="primFontSz" fact="0.3"/>
                          </dgm:constrLst>
                          <dgm:ruleLst>
                            <dgm:rule type="primFontSz" val="5" fact="NaN" max="NaN"/>
                          </dgm:ruleLst>
                        </dgm:layoutNode>
                      </dgm:if>
                      <dgm:else name="Name17"/>
                    </dgm:choose>
                  </dgm:else>
                </dgm:choose>
              </dgm:else>
            </dgm:choose>
          </dgm:else>
        </dgm:choose>
      </dgm:else>
    </dgm:choose>
  </dgm:layoutNode>
</dgm:layoutDef>
</file>

<file path=ppt/diagrams/layout13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4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5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layout16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17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8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9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0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5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6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17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43384439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560176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8629612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165849188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765315804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900944174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677831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953221399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66093908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6577489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02709085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F6E6FF0-6116-4675-BBCF-5430DCE37417}" type="datetimeFigureOut">
              <a:rPr lang="ru-RU" smtClean="0"/>
              <a:t>02.05.2023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01583B6-6B56-4139-92BA-6D5F7DE496A5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142278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hyperlink" Target="mailto:oabdujabborov93@gmail.com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hyperlink" Target="https://www.sandsindia.com/ems/wp-content/uploads/2022/01/OEE-%E2%80%93-OVERALL-EQUIPMENT-EFFECTIVENESS.png" TargetMode="External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hyperlink" Target="https://katulu.io/static/ShopFloorAnalysis-d7399de86269d7dd48ea1d38015b611b.svg" TargetMode="External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jpeg"/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Relationship Id="rId6" Type="http://schemas.openxmlformats.org/officeDocument/2006/relationships/hyperlink" Target="https://limblecmms.com/blog/mttf-mean-time-to-failure/" TargetMode="External"/><Relationship Id="rId5" Type="http://schemas.openxmlformats.org/officeDocument/2006/relationships/hyperlink" Target="https://limblecmms.com/blog/mtbf-mean-time-between-failures/" TargetMode="External"/><Relationship Id="rId4" Type="http://schemas.openxmlformats.org/officeDocument/2006/relationships/hyperlink" Target="https://www.pumpsandsystems.com/sites/default/files/0919/Manufacturing-plant-technician.jpg" TargetMode="Externa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hyperlink" Target="https://media.noria.com/sites/Uploads/2019/11/7/5b6a90e8-370c-43d5-9cda-9eb1af515a5d_MTBF_680x357_extra_large.jpeg" TargetMode="External"/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7.xml"/><Relationship Id="rId2" Type="http://schemas.openxmlformats.org/officeDocument/2006/relationships/diagramData" Target="../diagrams/data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7.xml"/><Relationship Id="rId5" Type="http://schemas.openxmlformats.org/officeDocument/2006/relationships/diagramColors" Target="../diagrams/colors7.xml"/><Relationship Id="rId4" Type="http://schemas.openxmlformats.org/officeDocument/2006/relationships/diagramQuickStyle" Target="../diagrams/quickStyle7.xml"/></Relationships>
</file>

<file path=ppt/slides/_rels/slide2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8.xml"/><Relationship Id="rId2" Type="http://schemas.openxmlformats.org/officeDocument/2006/relationships/diagramData" Target="../diagrams/data8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8.xml"/><Relationship Id="rId5" Type="http://schemas.openxmlformats.org/officeDocument/2006/relationships/diagramColors" Target="../diagrams/colors8.xml"/><Relationship Id="rId4" Type="http://schemas.openxmlformats.org/officeDocument/2006/relationships/diagramQuickStyle" Target="../diagrams/quickStyle8.xml"/></Relationships>
</file>

<file path=ppt/slides/_rels/slide2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9.xml"/><Relationship Id="rId2" Type="http://schemas.openxmlformats.org/officeDocument/2006/relationships/diagramData" Target="../diagrams/data9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9.xml"/><Relationship Id="rId5" Type="http://schemas.openxmlformats.org/officeDocument/2006/relationships/diagramColors" Target="../diagrams/colors9.xml"/><Relationship Id="rId4" Type="http://schemas.openxmlformats.org/officeDocument/2006/relationships/diagramQuickStyle" Target="../diagrams/quickStyle9.xml"/></Relationships>
</file>

<file path=ppt/slides/_rels/slide2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0.xml"/><Relationship Id="rId2" Type="http://schemas.openxmlformats.org/officeDocument/2006/relationships/diagramData" Target="../diagrams/data10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0.xml"/><Relationship Id="rId5" Type="http://schemas.openxmlformats.org/officeDocument/2006/relationships/diagramColors" Target="../diagrams/colors10.xml"/><Relationship Id="rId4" Type="http://schemas.openxmlformats.org/officeDocument/2006/relationships/diagramQuickStyle" Target="../diagrams/quickStyle10.xml"/></Relationships>
</file>

<file path=ppt/slides/_rels/slide2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1.xml"/><Relationship Id="rId2" Type="http://schemas.openxmlformats.org/officeDocument/2006/relationships/diagramData" Target="../diagrams/data1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1.xml"/><Relationship Id="rId5" Type="http://schemas.openxmlformats.org/officeDocument/2006/relationships/diagramColors" Target="../diagrams/colors11.xml"/><Relationship Id="rId4" Type="http://schemas.openxmlformats.org/officeDocument/2006/relationships/diagramQuickStyle" Target="../diagrams/quickStyle1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png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2.xml"/><Relationship Id="rId2" Type="http://schemas.openxmlformats.org/officeDocument/2006/relationships/diagramData" Target="../diagrams/data1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2.xml"/><Relationship Id="rId5" Type="http://schemas.openxmlformats.org/officeDocument/2006/relationships/diagramColors" Target="../diagrams/colors12.xml"/><Relationship Id="rId4" Type="http://schemas.openxmlformats.org/officeDocument/2006/relationships/diagramQuickStyle" Target="../diagrams/quickStyle12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png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3.xml"/><Relationship Id="rId2" Type="http://schemas.openxmlformats.org/officeDocument/2006/relationships/diagramData" Target="../diagrams/data1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3.xml"/><Relationship Id="rId5" Type="http://schemas.openxmlformats.org/officeDocument/2006/relationships/diagramColors" Target="../diagrams/colors13.xml"/><Relationship Id="rId4" Type="http://schemas.openxmlformats.org/officeDocument/2006/relationships/diagramQuickStyle" Target="../diagrams/quickStyle13.xml"/></Relationships>
</file>

<file path=ppt/slides/_rels/slide2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4.xml"/><Relationship Id="rId2" Type="http://schemas.openxmlformats.org/officeDocument/2006/relationships/diagramData" Target="../diagrams/data14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4.xml"/><Relationship Id="rId5" Type="http://schemas.openxmlformats.org/officeDocument/2006/relationships/diagramColors" Target="../diagrams/colors14.xml"/><Relationship Id="rId4" Type="http://schemas.openxmlformats.org/officeDocument/2006/relationships/diagramQuickStyle" Target="../diagrams/quickStyle14.xml"/></Relationships>
</file>

<file path=ppt/slides/_rels/slide30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5.xml"/><Relationship Id="rId2" Type="http://schemas.openxmlformats.org/officeDocument/2006/relationships/diagramData" Target="../diagrams/data1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5.xml"/><Relationship Id="rId5" Type="http://schemas.openxmlformats.org/officeDocument/2006/relationships/diagramColors" Target="../diagrams/colors15.xml"/><Relationship Id="rId4" Type="http://schemas.openxmlformats.org/officeDocument/2006/relationships/diagramQuickStyle" Target="../diagrams/quickStyle15.xml"/></Relationships>
</file>

<file path=ppt/slides/_rels/slide3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6.xml"/><Relationship Id="rId2" Type="http://schemas.openxmlformats.org/officeDocument/2006/relationships/diagramData" Target="../diagrams/data1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6.xml"/><Relationship Id="rId5" Type="http://schemas.openxmlformats.org/officeDocument/2006/relationships/diagramColors" Target="../diagrams/colors16.xml"/><Relationship Id="rId4" Type="http://schemas.openxmlformats.org/officeDocument/2006/relationships/diagramQuickStyle" Target="../diagrams/quickStyle16.xml"/></Relationships>
</file>

<file path=ppt/slides/_rels/slide3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7.xml"/><Relationship Id="rId2" Type="http://schemas.openxmlformats.org/officeDocument/2006/relationships/diagramData" Target="../diagrams/data17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7.xml"/><Relationship Id="rId5" Type="http://schemas.openxmlformats.org/officeDocument/2006/relationships/diagramColors" Target="../diagrams/colors17.xml"/><Relationship Id="rId4" Type="http://schemas.openxmlformats.org/officeDocument/2006/relationships/diagramQuickStyle" Target="../diagrams/quickStyle17.xml"/></Relationships>
</file>

<file path=ppt/slides/_rels/slide3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image" Target="../media/image15.emf"/><Relationship Id="rId1" Type="http://schemas.openxmlformats.org/officeDocument/2006/relationships/slideLayout" Target="../slideLayouts/slideLayout2.xml"/><Relationship Id="rId4" Type="http://schemas.openxmlformats.org/officeDocument/2006/relationships/hyperlink" Target="https://ik.imagekit.io/wvhi9jf4os1/andalasmitraglobal/wp-content/uploads/2022/02/PERBEDAAN-distributor-supplier-agen-dan-reseller-660x413.png" TargetMode="Externa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Basis of Overall equipment effectiveness</a:t>
            </a:r>
          </a:p>
          <a:p>
            <a:pPr marL="0" indent="0" algn="ctr">
              <a:buNone/>
            </a:pPr>
            <a:endParaRPr lang="en-GB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GB" dirty="0">
                <a:latin typeface="Times New Roman" panose="02020603050405020304" pitchFamily="18" charset="0"/>
                <a:cs typeface="Times New Roman" panose="02020603050405020304" pitchFamily="18" charset="0"/>
              </a:rPr>
              <a:t>Week 4. Measuring OEE: The Reliability Approach</a:t>
            </a:r>
          </a:p>
          <a:p>
            <a:pPr marL="0" indent="0" algn="ctr">
              <a:buNone/>
            </a:pPr>
            <a:endParaRPr lang="en-US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Lecturer</a:t>
            </a: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Department of Metrology, Standardization 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 Quality Management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Andijan Machine Building Institute</a:t>
            </a: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02255773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CC986F52-258A-42E1-8BBC-CB5923A6C052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481781"/>
            <a:ext cx="10515600" cy="5928851"/>
          </a:xfrm>
        </p:spPr>
        <p:txBody>
          <a:bodyPr>
            <a:normAutofit lnSpcReduction="10000"/>
          </a:bodyPr>
          <a:lstStyle/>
          <a:p>
            <a:pPr marL="0" indent="0" algn="ctr">
              <a:buNone/>
            </a:pP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Jihozning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samaradorligi</a:t>
            </a:r>
            <a:r>
              <a:rPr lang="en-US" sz="36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asoslari</a:t>
            </a:r>
            <a:endParaRPr lang="en-US" sz="36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4-Mavzu.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OEEni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o'lchash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Ma’ruzachi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Obidjon</a:t>
            </a:r>
            <a:r>
              <a:rPr lang="en-US" sz="4000" b="1" dirty="0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solidFill>
                  <a:schemeClr val="accent5">
                    <a:lumMod val="75000"/>
                  </a:schemeClr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Abdujabborov</a:t>
            </a:r>
            <a:endParaRPr lang="en-US" sz="4000" b="1" dirty="0">
              <a:solidFill>
                <a:schemeClr val="accent5">
                  <a:lumMod val="75000"/>
                </a:schemeClr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Metrologiya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standartlashtirish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menejmenti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kafedrasi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Andijon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mashinasozlik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instituti</a:t>
            </a: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Email: 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  <a:hlinkClick r:id="rId2"/>
              </a:rPr>
              <a:t>oabdujabborov93@gmail.com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 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00835542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5-конечная звезда 5"/>
          <p:cNvSpPr/>
          <p:nvPr/>
        </p:nvSpPr>
        <p:spPr>
          <a:xfrm>
            <a:off x="10680192" y="5622929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1243584" y="633045"/>
            <a:ext cx="10131552" cy="4016741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4-Mavzu.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OEEni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yondashuvi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indent="449580" algn="ctr">
              <a:lnSpc>
                <a:spcPct val="115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 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to'plash</a:t>
            </a:r>
            <a:endParaRPr lang="ru-RU" sz="28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spcAft>
                <a:spcPts val="0"/>
              </a:spcAft>
              <a:buFont typeface="+mj-lt"/>
              <a:buAutoNum type="arabicPeriod"/>
            </a:pP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FRACAS(Failure Reporting, Analysis, and Corrective Action System):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haqida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hisobot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tuzatuvchi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harakatlar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endParaRPr lang="ru-RU" sz="28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0217526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1" y="365125"/>
            <a:ext cx="10134600" cy="457835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pPr lvl="0" algn="ctr">
              <a:lnSpc>
                <a:spcPct val="115000"/>
              </a:lnSpc>
              <a:spcAft>
                <a:spcPts val="0"/>
              </a:spcAft>
            </a:pP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I.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nuqtasini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36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060704" y="1423289"/>
            <a:ext cx="5303520" cy="2819527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rmAutofit fontScale="92500" lnSpcReduction="20000"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sharoitlarda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ishlaganda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oralig'ida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jihozlarning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uzluksiz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ehtimoli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mexanizmlarning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natijada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kamroq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qolishini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yo'qotishni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anglatadi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10" name="5-конечная звезда 9"/>
          <p:cNvSpPr/>
          <p:nvPr/>
        </p:nvSpPr>
        <p:spPr>
          <a:xfrm>
            <a:off x="10735056" y="575094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4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6" name="Группа 5"/>
          <p:cNvGrpSpPr/>
          <p:nvPr/>
        </p:nvGrpSpPr>
        <p:grpSpPr>
          <a:xfrm>
            <a:off x="6710553" y="1825625"/>
            <a:ext cx="4262248" cy="3925320"/>
            <a:chOff x="6710553" y="1825625"/>
            <a:chExt cx="4262248" cy="3925320"/>
          </a:xfrm>
        </p:grpSpPr>
        <p:pic>
          <p:nvPicPr>
            <p:cNvPr id="1026" name="Picture 2" descr="Overall Equipment Effectiveness (OEE) &amp; Predictive Maintenance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710553" y="1825625"/>
              <a:ext cx="4262248" cy="3202640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6710553" y="5104614"/>
              <a:ext cx="4024503" cy="646331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Overall Equipment Effectiveness (OEE) &amp; Predictive Maintenance retrieved from 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3"/>
                </a:rPr>
                <a:t>https://www.sandsindia.com/ems/wp-content/uploads/2022/01/OEE-%E2%80%93-OVERALL-EQUIPMENT-EFFECTIVENESS.png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</a:p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on April  27, 2023</a:t>
              </a:r>
              <a:endParaRPr lang="ru-RU" sz="9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09863982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5-конечная звезда 14"/>
          <p:cNvSpPr/>
          <p:nvPr/>
        </p:nvSpPr>
        <p:spPr>
          <a:xfrm>
            <a:off x="10801476" y="571659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5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Прямоугольник 13"/>
          <p:cNvSpPr/>
          <p:nvPr/>
        </p:nvSpPr>
        <p:spPr>
          <a:xfrm>
            <a:off x="790272" y="442685"/>
            <a:ext cx="6689520" cy="424924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Tushuntirish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qulayligi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yuzaga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ehtimolini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hisoblashdan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qochish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ma'noda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457200" indent="-457200" algn="just">
              <a:lnSpc>
                <a:spcPct val="107000"/>
              </a:lnSpc>
              <a:spcAft>
                <a:spcPts val="800"/>
              </a:spcAft>
              <a:buFont typeface="Arial" panose="020B0604020202020204" pitchFamily="34" charset="0"/>
              <a:buChar char="•"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standart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statistik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bo'lingan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davrlari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</a:pP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mos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yozuvlar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nuqtasiga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nisbatan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o'lchanishi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Bu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nuqta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missiya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24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7831200" y="296381"/>
            <a:ext cx="4202304" cy="4369832"/>
            <a:chOff x="7300848" y="442685"/>
            <a:chExt cx="4202304" cy="4369832"/>
          </a:xfrm>
        </p:grpSpPr>
        <p:pic>
          <p:nvPicPr>
            <p:cNvPr id="3" name="Рисунок 2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7300848" y="442685"/>
              <a:ext cx="4000500" cy="4000500"/>
            </a:xfrm>
            <a:prstGeom prst="rect">
              <a:avLst/>
            </a:prstGeom>
          </p:spPr>
        </p:pic>
        <p:sp>
          <p:nvSpPr>
            <p:cNvPr id="4" name="Прямоугольник 3"/>
            <p:cNvSpPr/>
            <p:nvPr/>
          </p:nvSpPr>
          <p:spPr>
            <a:xfrm>
              <a:off x="7300848" y="4443185"/>
              <a:ext cx="4202304" cy="369332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Shop floor analysis, retrieved from 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3"/>
                </a:rPr>
                <a:t>https://katulu.io/static/ShopFloorAnalysis-d7399de86269d7dd48ea1d38015b611b.svg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on April 27, 2023</a:t>
              </a:r>
              <a:endParaRPr lang="ru-RU" sz="9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2326632800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746761" y="563754"/>
            <a:ext cx="6001512" cy="3733926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Missiya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foydalanuvchi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belgilanadi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spetsifikatsiyasini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chiqish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bosqichida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xabar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qilinishi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aniqlanishi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 1-rasmda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ishonchlilik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ball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bahosi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sz="32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3" name="5-конечная звезда 12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6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0" y="0"/>
            <a:ext cx="12192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grpSp>
        <p:nvGrpSpPr>
          <p:cNvPr id="6" name="Группа 5"/>
          <p:cNvGrpSpPr/>
          <p:nvPr/>
        </p:nvGrpSpPr>
        <p:grpSpPr>
          <a:xfrm>
            <a:off x="7242048" y="398872"/>
            <a:ext cx="3529584" cy="4712102"/>
            <a:chOff x="7242048" y="398872"/>
            <a:chExt cx="3529584" cy="4712102"/>
          </a:xfrm>
        </p:grpSpPr>
        <p:pic>
          <p:nvPicPr>
            <p:cNvPr id="3073" name="Рисунок 1"/>
            <p:cNvPicPr>
              <a:picLocks noChangeAspect="1" noChangeArrowheads="1"/>
            </p:cNvPicPr>
            <p:nvPr/>
          </p:nvPicPr>
          <p:blipFill>
            <a:blip r:embed="rId2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242048" y="398872"/>
              <a:ext cx="3529584" cy="4352635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Rectangle 3"/>
            <p:cNvSpPr>
              <a:spLocks noChangeArrowheads="1"/>
            </p:cNvSpPr>
            <p:nvPr/>
          </p:nvSpPr>
          <p:spPr bwMode="auto">
            <a:xfrm>
              <a:off x="7525512" y="4803197"/>
              <a:ext cx="2962656" cy="307777"/>
            </a:xfrm>
            <a:prstGeom prst="rect">
              <a:avLst/>
            </a:prstGeom>
            <a:noFill/>
            <a:ln>
              <a:noFill/>
            </a:ln>
            <a:effectLst/>
            <a:extLst>
              <a:ext uri="{909E8E84-426E-40DD-AFC4-6F175D3DCCD1}">
                <a14:hiddenFill xmlns:a14="http://schemas.microsoft.com/office/drawing/2010/main">
                  <a:solidFill>
                    <a:schemeClr val="accent1"/>
                  </a:solidFill>
                </a14:hiddenFill>
              </a:ext>
              <a:ext uri="{91240B29-F687-4F45-9708-019B960494DF}">
                <a14:hiddenLine xmlns:a14="http://schemas.microsoft.com/office/drawing/2010/main" w="9525">
                  <a:solidFill>
                    <a:schemeClr val="tx1"/>
                  </a:solidFill>
                  <a:miter lim="800000"/>
                  <a:headEnd/>
                  <a:tailEnd/>
                </a14:hiddenLine>
              </a:ext>
              <a:ext uri="{AF507438-7753-43E0-B8FC-AC1667EBCBE1}">
                <a14:hiddenEffects xmlns:a14="http://schemas.microsoft.com/office/drawing/2010/main">
                  <a:effectLst>
                    <a:outerShdw dist="35921" dir="2700000" algn="ctr" rotWithShape="0">
                      <a:schemeClr val="bg2"/>
                    </a:outerShdw>
                  </a:effectLst>
                </a14:hiddenEffects>
              </a:ext>
            </a:extLst>
          </p:spPr>
          <p:txBody>
            <a:bodyPr vert="horz" wrap="square" lIns="91440" tIns="45720" rIns="91440" bIns="45720" numCol="1" anchor="ctr" anchorCtr="0" compatLnSpc="1">
              <a:prstTxWarp prst="textNoShape">
                <a:avLst/>
              </a:prstTxWarp>
              <a:spAutoFit/>
            </a:bodyPr>
            <a:lstStyle/>
            <a:p>
              <a:pPr marL="0" marR="0" lvl="0" indent="0" algn="just" defTabSz="914400" rtl="0" eaLnBrk="0" fontAlgn="base" latinLnBrk="0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tabLst/>
              </a:pPr>
              <a:r>
                <a: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1-rasm. </a:t>
              </a:r>
              <a:r>
                <a:rPr kumimoji="0" lang="en-US" altLang="ru-RU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Ishonchlilik</a:t>
              </a:r>
              <a:r>
                <a: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kumimoji="0" lang="en-US" altLang="ru-RU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uchun</a:t>
              </a:r>
              <a:r>
                <a: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ball </a:t>
              </a:r>
              <a:r>
                <a:rPr kumimoji="0" lang="en-US" altLang="ru-RU" sz="1400" b="0" i="0" u="none" strike="noStrike" cap="none" normalizeH="0" baseline="0" dirty="0" err="1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bahosi</a:t>
              </a:r>
              <a:r>
                <a:rPr kumimoji="0" lang="en-US" altLang="ru-RU" sz="1400" b="0" i="0" u="none" strike="noStrike" cap="none" normalizeH="0" baseline="0" dirty="0">
                  <a:ln>
                    <a:noFill/>
                  </a:ln>
                  <a:solidFill>
                    <a:schemeClr val="tx1"/>
                  </a:solidFill>
                  <a:effectLst/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kumimoji="0" lang="en-US" altLang="ru-RU" sz="1800" b="0" i="0" u="none" strike="noStrike" cap="none" normalizeH="0" baseline="0" dirty="0">
                <a:ln>
                  <a:noFill/>
                </a:ln>
                <a:solidFill>
                  <a:schemeClr val="tx1"/>
                </a:solidFill>
                <a:effectLst/>
                <a:latin typeface="Arial" panose="020B0604020202020204" pitchFamily="34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1833754447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1127760" y="615988"/>
            <a:ext cx="9643872" cy="369332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lvl="0" algn="ctr"/>
            <a:r>
              <a:rPr lang="en-US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Ishonchlilik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nuqtasini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o'lchashni</a:t>
            </a:r>
            <a:r>
              <a:rPr lang="en-US" b="1" dirty="0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solidFill>
                  <a:prstClr val="black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hisoblash</a:t>
            </a:r>
            <a:endParaRPr lang="ru-RU" dirty="0">
              <a:solidFill>
                <a:prstClr val="black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7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2" name="Прямоугольник 1"/>
              <p:cNvSpPr/>
              <p:nvPr/>
            </p:nvSpPr>
            <p:spPr>
              <a:xfrm>
                <a:off x="859536" y="1200762"/>
                <a:ext cx="5065776" cy="3289298"/>
              </a:xfrm>
              <a:prstGeom prst="rect">
                <a:avLst/>
              </a:prstGeom>
              <a:ln>
                <a:solidFill>
                  <a:schemeClr val="tx1"/>
                </a:solidFill>
              </a:ln>
            </p:spPr>
            <p:txBody>
              <a:bodyPr wrap="square">
                <a:spAutoFit/>
              </a:bodyPr>
              <a:lstStyle/>
              <a:p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Ishonchlilikni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tenglama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bilan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ifodalash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(−</m:t>
                          </m:r>
                          <m:f>
                            <m:f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𝑀𝑇𝐵𝐹</m:t>
                              </m:r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R(t) 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Ishonchlilik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nuqtasini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baholash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 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Uskuna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mexanizmning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MTBF =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muvaffaqiyatsizliklar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orasidagi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o'rtacha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Eslatma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faqat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mashina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vannaning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egri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chizig'ining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pastki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qismiga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etib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kelganida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amalga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oshirilishi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Прямоугольник 1"/>
              <p:cNvSpPr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859536" y="1200762"/>
                <a:ext cx="5065776" cy="3289298"/>
              </a:xfrm>
              <a:prstGeom prst="rect">
                <a:avLst/>
              </a:prstGeom>
              <a:blipFill>
                <a:blip r:embed="rId2"/>
                <a:stretch>
                  <a:fillRect l="-840" t="-923" b="-1845"/>
                </a:stretch>
              </a:blipFill>
              <a:ln>
                <a:solidFill>
                  <a:schemeClr val="tx1"/>
                </a:solidFill>
              </a:ln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grpSp>
        <p:nvGrpSpPr>
          <p:cNvPr id="8" name="Группа 7"/>
          <p:cNvGrpSpPr/>
          <p:nvPr/>
        </p:nvGrpSpPr>
        <p:grpSpPr>
          <a:xfrm>
            <a:off x="6096888" y="1200762"/>
            <a:ext cx="5235575" cy="3156430"/>
            <a:chOff x="6096888" y="1444752"/>
            <a:chExt cx="5235575" cy="2912440"/>
          </a:xfrm>
        </p:grpSpPr>
        <p:pic>
          <p:nvPicPr>
            <p:cNvPr id="6" name="Рисунок 5"/>
            <p:cNvPicPr/>
            <p:nvPr/>
          </p:nvPicPr>
          <p:blipFill rotWithShape="1">
            <a:blip r:embed="rId3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15515"/>
            <a:stretch/>
          </p:blipFill>
          <p:spPr bwMode="auto">
            <a:xfrm>
              <a:off x="6096888" y="1444752"/>
              <a:ext cx="5235575" cy="252374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  <p:sp>
          <p:nvSpPr>
            <p:cNvPr id="5" name="Прямоугольник 4"/>
            <p:cNvSpPr/>
            <p:nvPr/>
          </p:nvSpPr>
          <p:spPr>
            <a:xfrm>
              <a:off x="6464588" y="3968496"/>
              <a:ext cx="3761671" cy="388696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2-rasm.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Vannaning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odatiy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egri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chizig'i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152845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3" name="Объект 2"/>
              <p:cNvSpPr>
                <a:spLocks noGrp="1"/>
              </p:cNvSpPr>
              <p:nvPr>
                <p:ph idx="1"/>
              </p:nvPr>
            </p:nvSpPr>
            <p:spPr>
              <a:xfrm>
                <a:off x="914400" y="384048"/>
                <a:ext cx="10613136" cy="5458337"/>
              </a:xfrm>
            </p:spPr>
            <p:style>
              <a:lnRef idx="2">
                <a:schemeClr val="dk1"/>
              </a:lnRef>
              <a:fillRef idx="1">
                <a:schemeClr val="lt1"/>
              </a:fillRef>
              <a:effectRef idx="0">
                <a:schemeClr val="dk1"/>
              </a:effectRef>
              <a:fontRef idx="minor">
                <a:schemeClr val="dk1"/>
              </a:fontRef>
            </p:style>
            <p:txBody>
              <a:bodyPr>
                <a:normAutofit fontScale="92500" lnSpcReduction="20000"/>
              </a:bodyPr>
              <a:lstStyle/>
              <a:p>
                <a:pPr marL="0" indent="0">
                  <a:buNone/>
                </a:pPr>
                <a:r>
                  <a:rPr lang="en-US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1-misol.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Suv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nasosining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ishlashi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rejalashtirilgan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).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MTBF ham 100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deb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baholanadi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o'rtacha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ta'mirlash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(MTTR) 2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ishlamay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qolishi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ehtimoli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 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(−</m:t>
                          </m:r>
                          <m:f>
                            <m:f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𝑀𝑇𝐵𝐹</m:t>
                              </m:r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(100)</m:t>
                          </m:r>
                        </m:sub>
                      </m:sSub>
                      <m:r>
                        <a:rPr lang="en-US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(−</m:t>
                          </m:r>
                          <m:f>
                            <m:fPr>
                              <m:ctrlPr>
                                <a:rPr lang="ru-RU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num>
                            <m:den>
                              <m:r>
                                <a:rPr lang="en-US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den>
                          </m:f>
                          <m:r>
                            <a:rPr lang="en-US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i="1">
                          <a:latin typeface="Cambria Math" panose="02040503050406030204" pitchFamily="18" charset="0"/>
                        </a:rPr>
                        <m:t>=0,37 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𝑦𝑜𝑘𝑖</m:t>
                      </m:r>
                      <m:r>
                        <a:rPr lang="en-US" i="1">
                          <a:latin typeface="Cambria Math" panose="02040503050406030204" pitchFamily="18" charset="0"/>
                        </a:rPr>
                        <m:t> 37 %</m:t>
                      </m:r>
                    </m:oMath>
                  </m:oMathPara>
                </a14:m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Bu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anglatadiki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suv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nasosining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ishonchliligi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buzilmasligi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37%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imkoniyatga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ega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Boshqa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tomondan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nasosning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ishonchsizligi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sifatida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hisoblash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mumkin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: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 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ishonchsizlik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=1-R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R=1-0,37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 </a:t>
                </a:r>
                <a:r>
                  <a:rPr lang="en-US" baseline="-250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ishonchsizlik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=0,63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yoki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63 %.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>
                  <a:buNone/>
                </a:pP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  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hisob-kitob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shuni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ko'rsatadiki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soatlik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paytida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63%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ishlamay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qolishi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ehtimoli</a:t>
                </a:r>
                <a:r>
                  <a:rPr lang="en-US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bor.</a:t>
                </a:r>
                <a:endParaRPr lang="ru-RU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3" name="Объект 2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914400" y="384048"/>
                <a:ext cx="10613136" cy="5458337"/>
              </a:xfrm>
              <a:blipFill>
                <a:blip r:embed="rId2"/>
                <a:stretch>
                  <a:fillRect l="-975" t="-2899"/>
                </a:stretch>
              </a:blipFill>
            </p:spPr>
            <p:txBody>
              <a:bodyPr/>
              <a:lstStyle/>
              <a:p>
                <a:r>
                  <a:rPr lang="en-US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8" name="5-конечная звезда 7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8</a:t>
            </a:r>
            <a:endParaRPr lang="ru-RU" sz="4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772391529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mc:AlternateContent xmlns:mc="http://schemas.openxmlformats.org/markup-compatibility/2006" xmlns:a14="http://schemas.microsoft.com/office/drawing/2010/main">
        <mc:Choice Requires="a14">
          <p:sp>
            <p:nvSpPr>
              <p:cNvPr id="2" name="Объект 1"/>
              <p:cNvSpPr>
                <a:spLocks noGrp="1"/>
              </p:cNvSpPr>
              <p:nvPr>
                <p:ph idx="1"/>
              </p:nvPr>
            </p:nvSpPr>
            <p:spPr>
              <a:xfrm>
                <a:off x="527304" y="545465"/>
                <a:ext cx="6714744" cy="3861943"/>
              </a:xfrm>
            </p:spPr>
            <p:style>
              <a:lnRef idx="2">
                <a:schemeClr val="accent2"/>
              </a:lnRef>
              <a:fillRef idx="1">
                <a:schemeClr val="lt1"/>
              </a:fillRef>
              <a:effectRef idx="0">
                <a:schemeClr val="accent2"/>
              </a:effectRef>
              <a:fontRef idx="minor">
                <a:schemeClr val="dk1"/>
              </a:fontRef>
            </p:style>
            <p:txBody>
              <a:bodyPr>
                <a:noAutofit/>
              </a:bodyPr>
              <a:lstStyle/>
              <a:p>
                <a:pPr marL="0" indent="0" algn="just">
                  <a:buNone/>
                </a:pPr>
                <a:r>
                  <a:rPr lang="en-US" sz="2100" i="1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2-misol.</a:t>
                </a:r>
                <a:endParaRPr lang="ru-RU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	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Suv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nasosining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ishlashi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rejalashtirilgan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MTBF 150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soatda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baholanadi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;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uchun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MTTR 1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suv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nasosining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vaqtida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ishlamay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qolish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ehtimoli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qanday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?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Tegishli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hisob-kitoblarni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quyidagi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tarzda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bajaring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 Agar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kerak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bo'lsa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,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oldingi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misolga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qarang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sSub>
                        <m:sSubPr>
                          <m:ctrlPr>
                            <a:rPr lang="ru-RU" sz="21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𝑡</m:t>
                          </m:r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sub>
                      </m:sSub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(−</m:t>
                          </m:r>
                          <m:f>
                            <m:fPr>
                              <m:ctrlPr>
                                <a:rPr lang="ru-RU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𝑡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𝑀𝑇𝐵𝐹</m:t>
                              </m:r>
                            </m:den>
                          </m:f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sSub>
                        <m:sSubPr>
                          <m:ctrlPr>
                            <a:rPr lang="ru-RU" sz="2100" i="1">
                              <a:latin typeface="Cambria Math" panose="02040503050406030204" pitchFamily="18" charset="0"/>
                            </a:rPr>
                          </m:ctrlPr>
                        </m:sSub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𝑅</m:t>
                          </m:r>
                        </m:e>
                        <m:sub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(100)</m:t>
                          </m:r>
                        </m:sub>
                      </m:sSub>
                      <m:r>
                        <a:rPr lang="en-US" sz="2100" i="1">
                          <a:latin typeface="Cambria Math" panose="02040503050406030204" pitchFamily="18" charset="0"/>
                        </a:rPr>
                        <m:t>=</m:t>
                      </m:r>
                      <m:sSup>
                        <m:sSupPr>
                          <m:ctrlPr>
                            <a:rPr lang="ru-RU" sz="2100" i="1">
                              <a:latin typeface="Cambria Math" panose="02040503050406030204" pitchFamily="18" charset="0"/>
                            </a:rPr>
                          </m:ctrlPr>
                        </m:sSupPr>
                        <m:e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𝑒</m:t>
                          </m:r>
                        </m:e>
                        <m:sup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(−</m:t>
                          </m:r>
                          <m:f>
                            <m:fPr>
                              <m:ctrlPr>
                                <a:rPr lang="ru-RU" sz="2100" i="1">
                                  <a:latin typeface="Cambria Math" panose="02040503050406030204" pitchFamily="18" charset="0"/>
                                </a:rPr>
                              </m:ctrlPr>
                            </m:fPr>
                            <m:num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100</m:t>
                              </m:r>
                            </m:num>
                            <m:den>
                              <m:r>
                                <a:rPr lang="en-US" sz="2100" i="1">
                                  <a:latin typeface="Cambria Math" panose="02040503050406030204" pitchFamily="18" charset="0"/>
                                </a:rPr>
                                <m:t>150</m:t>
                              </m:r>
                            </m:den>
                          </m:f>
                          <m:r>
                            <a:rPr lang="en-US" sz="2100" i="1">
                              <a:latin typeface="Cambria Math" panose="02040503050406030204" pitchFamily="18" charset="0"/>
                            </a:rPr>
                            <m:t>)</m:t>
                          </m:r>
                        </m:sup>
                      </m:sSup>
                      <m:r>
                        <a:rPr lang="en-US" sz="2100" i="1">
                          <a:latin typeface="Cambria Math" panose="02040503050406030204" pitchFamily="18" charset="0"/>
                        </a:rPr>
                        <m:t>=0,51 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𝑦𝑜𝑘𝑖</m:t>
                      </m:r>
                      <m:r>
                        <a:rPr lang="en-US" sz="2100" i="1">
                          <a:latin typeface="Cambria Math" panose="02040503050406030204" pitchFamily="18" charset="0"/>
                        </a:rPr>
                        <m:t> 51 %</m:t>
                      </m:r>
                    </m:oMath>
                  </m:oMathPara>
                </a14:m>
                <a:endParaRPr lang="ru-RU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  <a:p>
                <a:pPr marL="0" indent="0" algn="just">
                  <a:buNone/>
                </a:pP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Ushbu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nasosning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100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soatlik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missiya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vaqtida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buzilmasligi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ehtimoli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51%.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Buzilish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ehtimoli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49%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ni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tashkil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 </a:t>
                </a:r>
                <a:r>
                  <a:rPr lang="en-US" sz="2100" dirty="0" err="1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qiladi</a:t>
                </a:r>
                <a:r>
                  <a:rPr lang="en-US" sz="2100" dirty="0">
                    <a:latin typeface="Times New Roman" panose="02020603050405020304" pitchFamily="18" charset="0"/>
                    <a:cs typeface="Times New Roman" panose="02020603050405020304" pitchFamily="18" charset="0"/>
                  </a:rPr>
                  <a:t>.</a:t>
                </a:r>
                <a:endParaRPr lang="ru-RU" sz="2100" dirty="0">
                  <a:latin typeface="Times New Roman" panose="02020603050405020304" pitchFamily="18" charset="0"/>
                  <a:cs typeface="Times New Roman" panose="02020603050405020304" pitchFamily="18" charset="0"/>
                </a:endParaRPr>
              </a:p>
            </p:txBody>
          </p:sp>
        </mc:Choice>
        <mc:Fallback xmlns="">
          <p:sp>
            <p:nvSpPr>
              <p:cNvPr id="2" name="Объект 1"/>
              <p:cNvSpPr>
                <a:spLocks noGrp="1" noRot="1" noChangeAspect="1" noMove="1" noResize="1" noEditPoints="1" noAdjustHandles="1" noChangeArrowheads="1" noChangeShapeType="1" noTextEdit="1"/>
              </p:cNvSpPr>
              <p:nvPr>
                <p:ph idx="1"/>
              </p:nvPr>
            </p:nvSpPr>
            <p:spPr>
              <a:xfrm>
                <a:off x="527304" y="545465"/>
                <a:ext cx="6714744" cy="3861943"/>
              </a:xfrm>
              <a:blipFill>
                <a:blip r:embed="rId2"/>
                <a:stretch>
                  <a:fillRect l="-997" t="-1572" r="-907"/>
                </a:stretch>
              </a:blipFill>
            </p:spPr>
            <p:txBody>
              <a:bodyPr/>
              <a:lstStyle/>
              <a:p>
                <a:r>
                  <a:rPr lang="ru-RU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5-конечная звезда 10"/>
          <p:cNvSpPr/>
          <p:nvPr/>
        </p:nvSpPr>
        <p:spPr>
          <a:xfrm>
            <a:off x="11027664" y="5842385"/>
            <a:ext cx="999744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4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9</a:t>
            </a:r>
          </a:p>
        </p:txBody>
      </p:sp>
      <p:grpSp>
        <p:nvGrpSpPr>
          <p:cNvPr id="5" name="Группа 4"/>
          <p:cNvGrpSpPr/>
          <p:nvPr/>
        </p:nvGrpSpPr>
        <p:grpSpPr>
          <a:xfrm>
            <a:off x="7507351" y="545464"/>
            <a:ext cx="4212118" cy="4908366"/>
            <a:chOff x="7507351" y="545465"/>
            <a:chExt cx="4212118" cy="2822278"/>
          </a:xfrm>
          <a:solidFill>
            <a:schemeClr val="accent2"/>
          </a:solidFill>
        </p:grpSpPr>
        <p:pic>
          <p:nvPicPr>
            <p:cNvPr id="3" name="Picture 2" descr="Is OEE Relevant Today? | Pumps &amp; Systems"/>
            <p:cNvPicPr>
              <a:picLocks noChangeAspect="1" noChangeArrowheads="1"/>
            </p:cNvPicPr>
            <p:nvPr/>
          </p:nvPicPr>
          <p:blipFill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7507351" y="545465"/>
              <a:ext cx="4212118" cy="2088007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</p:pic>
        <p:sp>
          <p:nvSpPr>
            <p:cNvPr id="4" name="Прямоугольник 3"/>
            <p:cNvSpPr/>
            <p:nvPr/>
          </p:nvSpPr>
          <p:spPr>
            <a:xfrm>
              <a:off x="7507351" y="2996107"/>
              <a:ext cx="4212118" cy="371636"/>
            </a:xfrm>
            <a:prstGeom prst="rect">
              <a:avLst/>
            </a:prstGeom>
            <a:grpFill/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Nearly 40 years later, OEE is still one of the most widely used KPIs among manufacturing engineers and executives, retrieved from 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4"/>
                </a:rPr>
                <a:t>https://www.pumpsandsystems.com/sites/default/files/0919/Manufacturing-plant-technician.jpg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on April 27, 2023</a:t>
              </a:r>
              <a:endParaRPr lang="ru-RU" sz="9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grpSp>
        <p:nvGrpSpPr>
          <p:cNvPr id="13" name="Группа 12"/>
          <p:cNvGrpSpPr/>
          <p:nvPr/>
        </p:nvGrpSpPr>
        <p:grpSpPr>
          <a:xfrm>
            <a:off x="2627376" y="4526493"/>
            <a:ext cx="5017008" cy="1785104"/>
            <a:chOff x="2627376" y="4526493"/>
            <a:chExt cx="5017008" cy="1785104"/>
          </a:xfrm>
        </p:grpSpPr>
        <p:sp>
          <p:nvSpPr>
            <p:cNvPr id="6" name="Прямоугольник 5"/>
            <p:cNvSpPr/>
            <p:nvPr/>
          </p:nvSpPr>
          <p:spPr>
            <a:xfrm>
              <a:off x="2627376" y="4526493"/>
              <a:ext cx="501700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pPr>
                <a:buFont typeface="Arial" panose="020B0604020202020204" pitchFamily="34" charset="0"/>
                <a:buChar char="•"/>
              </a:pPr>
              <a:r>
                <a:rPr lang="en-GB" sz="1600" dirty="0">
                  <a:solidFill>
                    <a:srgbClr val="677788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</a:rPr>
                <a:t>MTTR (Mean Time To Repair)</a:t>
              </a:r>
            </a:p>
            <a:p>
              <a:pPr>
                <a:buFont typeface="Arial" panose="020B0604020202020204" pitchFamily="34" charset="0"/>
                <a:buChar char="•"/>
              </a:pPr>
              <a:r>
                <a:rPr lang="en-GB" sz="1600" u="sng" dirty="0">
                  <a:solidFill>
                    <a:srgbClr val="429B1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5"/>
                </a:rPr>
                <a:t>MTBF (Mean Time Between Failures)</a:t>
              </a:r>
              <a:endParaRPr lang="en-GB" sz="1600" dirty="0">
                <a:solidFill>
                  <a:srgbClr val="677788"/>
                </a:solidFill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  <a:p>
              <a:pPr>
                <a:buFont typeface="Arial" panose="020B0604020202020204" pitchFamily="34" charset="0"/>
                <a:buChar char="•"/>
              </a:pPr>
              <a:r>
                <a:rPr lang="en-GB" sz="1600" u="sng" dirty="0">
                  <a:solidFill>
                    <a:srgbClr val="429B1F"/>
                  </a:solidFill>
                  <a:latin typeface="Times New Roman" panose="02020603050405020304" pitchFamily="18" charset="0"/>
                  <a:cs typeface="Times New Roman" panose="02020603050405020304" pitchFamily="18" charset="0"/>
                  <a:hlinkClick r:id="rId6"/>
                </a:rPr>
                <a:t>MTTF (Mean Time To Failure)</a:t>
              </a:r>
              <a:endParaRPr lang="en-GB" sz="1600" b="0" i="0" dirty="0">
                <a:solidFill>
                  <a:srgbClr val="677788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2627376" y="5449823"/>
              <a:ext cx="5017008" cy="861774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MTTR (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ta'mirlash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uchun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o'rtacha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  <a:p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MTBF (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muvaffaqiyatsizliklar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orasidagi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o'rtacha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  <a:p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MTTF (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o'rtacha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muvaffaqiyatsizlik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sz="16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vaqti</a:t>
              </a:r>
              <a:r>
                <a:rPr lang="ru-RU" sz="16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)</a:t>
              </a:r>
            </a:p>
          </p:txBody>
        </p:sp>
      </p:grpSp>
    </p:spTree>
    <p:extLst>
      <p:ext uri="{BB962C8B-B14F-4D97-AF65-F5344CB8AC3E}">
        <p14:creationId xmlns:p14="http://schemas.microsoft.com/office/powerpoint/2010/main" val="362603929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524256" y="362403"/>
            <a:ext cx="10722864" cy="1964833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MTBE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hodisalar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).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barcha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(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qat'iy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nazar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bo'lmaganda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qismlarni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sharoitlarda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operatsiyalarni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bajarishga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uz-Latn-UZ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5-конечная звезда 9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816714845"/>
              </p:ext>
            </p:extLst>
          </p:nvPr>
        </p:nvGraphicFramePr>
        <p:xfrm>
          <a:off x="3291840" y="2619844"/>
          <a:ext cx="7662672" cy="381753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7" name="Прямоугольник 6"/>
          <p:cNvSpPr/>
          <p:nvPr/>
        </p:nvSpPr>
        <p:spPr>
          <a:xfrm>
            <a:off x="524256" y="2619844"/>
            <a:ext cx="2767584" cy="203132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Rejalashtirilgan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qanday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to'xtab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deb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Bu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hodisalar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orasidagi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o'rtacha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vaqt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(MTBE)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o'lchanadi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dirty="0"/>
          </a:p>
        </p:txBody>
      </p:sp>
    </p:spTree>
    <p:extLst>
      <p:ext uri="{BB962C8B-B14F-4D97-AF65-F5344CB8AC3E}">
        <p14:creationId xmlns:p14="http://schemas.microsoft.com/office/powerpoint/2010/main" val="3028436084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592" y="161417"/>
            <a:ext cx="4794504" cy="402653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MTBE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quyidagi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tenglama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ifodalash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= [Jami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/N]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Jami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=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quvvat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ta'minlangan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ehtiyot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chiqarilganda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 =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Rejalashtirilgan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rejadan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ishlamay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qolish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hodisalarining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0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soni</a:t>
            </a:r>
            <a:r>
              <a:rPr lang="en-US" sz="20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2000" dirty="0">
              <a:effectLst/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5718048" y="161417"/>
            <a:ext cx="6096000" cy="3629455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1-misol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550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Bundan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tashqari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o'zgarishi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ikkita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sifat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tekshiruvi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bitta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FTPM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uchrashuvi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beshta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tushlik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tanaffusi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MTBE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 = [Jami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/N] = 550/12 = 45,8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soat</a:t>
            </a:r>
            <a:endParaRPr lang="ru-RU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9" name="Схема 8">
            <a:extLst>
              <a:ext uri="{FF2B5EF4-FFF2-40B4-BE49-F238E27FC236}">
                <a16:creationId xmlns:a16="http://schemas.microsoft.com/office/drawing/2014/main" id="{11D2777C-D21B-4BD7-93F5-3A991BC0DB12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val="1818090988"/>
              </p:ext>
            </p:extLst>
          </p:nvPr>
        </p:nvGraphicFramePr>
        <p:xfrm>
          <a:off x="2363678" y="4561609"/>
          <a:ext cx="2976418" cy="155594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460629777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90728" y="490601"/>
            <a:ext cx="10884408" cy="5785508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2-misol.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Umumiy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760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rejalashtirilgan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asbob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o'zgarishi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PM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uchrashuvi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sifat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tekshiruvi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moylash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davri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chegara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kaliti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kamar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nam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puflangan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mashinaning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MTBF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qiymati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qanday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sigortalar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bitta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muvaffaqiyatsiz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servo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plata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ikkita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nuqsonli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kabel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?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Tegishli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hisob-kitoblarni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tarzda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bajaring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Agar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bo'lsa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oldingi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misolga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MTBF = [Jami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vaqti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/N] = 760/18 = 42,2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soat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6" name="5-конечная звезда 1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230682700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1406652" y="420625"/>
            <a:ext cx="7537704" cy="47548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85000" lnSpcReduction="10000"/>
          </a:bodyPr>
          <a:lstStyle/>
          <a:p>
            <a:pPr marL="0" indent="0" algn="ctr">
              <a:lnSpc>
                <a:spcPct val="107000"/>
              </a:lnSpc>
              <a:spcAft>
                <a:spcPts val="0"/>
              </a:spcAft>
              <a:buNone/>
            </a:pP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MTBFni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)</a:t>
            </a:r>
            <a:endParaRPr lang="ru-RU" sz="20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1406652" y="1133857"/>
            <a:ext cx="9822180" cy="206819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>
              <a:lnSpc>
                <a:spcPct val="107000"/>
              </a:lnSpc>
              <a:spcAft>
                <a:spcPts val="0"/>
              </a:spcAft>
            </a:pP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	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asbob-uskunalarning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belgilangan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sharoitlarda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qismlarni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rejalashtirilgan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operatsiyalarni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spetsifikatsiyalarga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muvofiq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chiqarishga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bo'lmagan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hodisa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harakat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talab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pSp>
        <p:nvGrpSpPr>
          <p:cNvPr id="7" name="Группа 6"/>
          <p:cNvGrpSpPr/>
          <p:nvPr/>
        </p:nvGrpSpPr>
        <p:grpSpPr>
          <a:xfrm>
            <a:off x="6467856" y="3202052"/>
            <a:ext cx="4344288" cy="2865344"/>
            <a:chOff x="6467856" y="3202052"/>
            <a:chExt cx="4344288" cy="2865344"/>
          </a:xfrm>
        </p:grpSpPr>
        <p:pic>
          <p:nvPicPr>
            <p:cNvPr id="8194" name="Picture 2" descr="Mean Time Between Failure (MTBF) Explained | Reliable Plant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20255" y="3202052"/>
              <a:ext cx="4191889" cy="2357513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6" name="Прямоугольник 5"/>
            <p:cNvSpPr/>
            <p:nvPr/>
          </p:nvSpPr>
          <p:spPr>
            <a:xfrm>
              <a:off x="6467856" y="5559565"/>
              <a:ext cx="4084320" cy="507831"/>
            </a:xfrm>
            <a:prstGeom prst="rect">
              <a:avLst/>
            </a:prstGeom>
            <a:ln>
              <a:solidFill>
                <a:schemeClr val="accent1"/>
              </a:solidFill>
            </a:ln>
          </p:spPr>
          <p:txBody>
            <a:bodyPr wrap="square">
              <a:spAutoFit/>
            </a:bodyPr>
            <a:lstStyle/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Mean Time Between Failure (MTBF) Explained | Reliable Plant retrieved from 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3"/>
                </a:rPr>
                <a:t>https://media.noria.com/sites/Uploads/2019/11/7/5b6a90e8-370c-43d5-9cda-9eb1af515a5d_MTBF_680x357_extra_large.jpeg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on April 27, 2023</a:t>
              </a:r>
              <a:endParaRPr lang="ru-RU" sz="9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96165017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Объект 3"/>
          <p:cNvSpPr>
            <a:spLocks noGrp="1"/>
          </p:cNvSpPr>
          <p:nvPr>
            <p:ph idx="1"/>
          </p:nvPr>
        </p:nvSpPr>
        <p:spPr>
          <a:xfrm>
            <a:off x="655320" y="344297"/>
            <a:ext cx="11117580" cy="3770503"/>
          </a:xfr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 algn="just">
              <a:lnSpc>
                <a:spcPct val="107000"/>
              </a:lnSpc>
              <a:spcAft>
                <a:spcPts val="0"/>
              </a:spcAft>
              <a:buNone/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Ba'zi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komponentlar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MTBF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ko'rsatkich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emas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chunki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u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asoslangan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o'lchovdir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Shuning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tsikldan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(MCBF)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foydalanish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MCBF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ta'rifi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-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nosozliklar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orasidagi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o'rtacha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tsikllar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MCBF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tomonidan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bo'lgan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elementlar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vaqt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oralig'ida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ishlaydigan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nasoslar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silindrlar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valflar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boshqalarni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o'z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4" name="Группа 13"/>
          <p:cNvGrpSpPr/>
          <p:nvPr/>
        </p:nvGrpSpPr>
        <p:grpSpPr>
          <a:xfrm>
            <a:off x="3172460" y="4434965"/>
            <a:ext cx="5847080" cy="1690129"/>
            <a:chOff x="4104640" y="4268711"/>
            <a:chExt cx="5463158" cy="2187689"/>
          </a:xfrm>
        </p:grpSpPr>
        <p:pic>
          <p:nvPicPr>
            <p:cNvPr id="9220" name="Picture 4" descr="Computing the mean time between failures | DAX Cookbook"/>
            <p:cNvPicPr>
              <a:picLocks noChangeAspect="1" noChangeArrowheads="1"/>
            </p:cNvPicPr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4754879" y="4268711"/>
              <a:ext cx="4812919" cy="2033778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5" name="Прямоугольник 4"/>
            <p:cNvSpPr/>
            <p:nvPr/>
          </p:nvSpPr>
          <p:spPr>
            <a:xfrm>
              <a:off x="4104640" y="4704080"/>
              <a:ext cx="1066800" cy="42672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Yuqoriga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2" name="Прямоугольник 11"/>
            <p:cNvSpPr/>
            <p:nvPr/>
          </p:nvSpPr>
          <p:spPr>
            <a:xfrm>
              <a:off x="6627938" y="6029680"/>
              <a:ext cx="1066800" cy="42672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3" name="Прямоугольник 12"/>
            <p:cNvSpPr/>
            <p:nvPr/>
          </p:nvSpPr>
          <p:spPr>
            <a:xfrm>
              <a:off x="4250436" y="5602960"/>
              <a:ext cx="1066800" cy="426720"/>
            </a:xfrm>
            <a:prstGeom prst="rect">
              <a:avLst/>
            </a:prstGeom>
          </p:spPr>
          <p:style>
            <a:lnRef idx="2">
              <a:schemeClr val="accent6"/>
            </a:lnRef>
            <a:fillRef idx="1">
              <a:schemeClr val="lt1"/>
            </a:fillRef>
            <a:effectRef idx="0">
              <a:schemeClr val="accent6"/>
            </a:effectRef>
            <a:fontRef idx="minor">
              <a:schemeClr val="dk1"/>
            </a:fontRef>
          </p:style>
          <p:txBody>
            <a:bodyPr rtlCol="0" anchor="ctr"/>
            <a:lstStyle/>
            <a:p>
              <a:pPr algn="ctr"/>
              <a:r>
                <a:rPr lang="en-US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Pastga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0" name="Прямоугольник 9"/>
            <p:cNvSpPr/>
            <p:nvPr/>
          </p:nvSpPr>
          <p:spPr>
            <a:xfrm>
              <a:off x="5753887" y="4308771"/>
              <a:ext cx="3540393" cy="369332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none">
              <a:spAutoFit/>
            </a:bodyPr>
            <a:lstStyle/>
            <a:p>
              <a:r>
                <a:rPr lang="ru-RU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Muvaffaqiyatsizliklar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orasidagi</a:t>
              </a:r>
              <a:r>
                <a:rPr lang="ru-RU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</a:t>
              </a:r>
              <a:r>
                <a:rPr lang="ru-RU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vaqt</a:t>
              </a:r>
              <a:endParaRPr lang="ru-RU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1" name="Прямоугольник 10"/>
            <p:cNvSpPr/>
            <p:nvPr/>
          </p:nvSpPr>
          <p:spPr>
            <a:xfrm>
              <a:off x="6065519" y="5151742"/>
              <a:ext cx="562419" cy="33855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Muvaffaqiyatsiz</a:t>
              </a:r>
              <a:endParaRPr lang="ru-RU" sz="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  <p:sp>
          <p:nvSpPr>
            <p:cNvPr id="16" name="Прямоугольник 15"/>
            <p:cNvSpPr/>
            <p:nvPr/>
          </p:nvSpPr>
          <p:spPr>
            <a:xfrm>
              <a:off x="7952294" y="5169241"/>
              <a:ext cx="562419" cy="338554"/>
            </a:xfrm>
            <a:prstGeom prst="rect">
              <a:avLst/>
            </a:prstGeom>
          </p:spPr>
          <p:style>
            <a:lnRef idx="2">
              <a:schemeClr val="accent1"/>
            </a:lnRef>
            <a:fillRef idx="1">
              <a:schemeClr val="lt1"/>
            </a:fillRef>
            <a:effectRef idx="0">
              <a:schemeClr val="accent1"/>
            </a:effectRef>
            <a:fontRef idx="minor">
              <a:schemeClr val="dk1"/>
            </a:fontRef>
          </p:style>
          <p:txBody>
            <a:bodyPr wrap="square">
              <a:spAutoFit/>
            </a:bodyPr>
            <a:lstStyle/>
            <a:p>
              <a:r>
                <a:rPr lang="ru-RU" sz="800" dirty="0" err="1">
                  <a:latin typeface="Times New Roman" panose="02020603050405020304" pitchFamily="18" charset="0"/>
                  <a:cs typeface="Times New Roman" panose="02020603050405020304" pitchFamily="18" charset="0"/>
                </a:rPr>
                <a:t>Muvaffaqiyatsiz</a:t>
              </a:r>
              <a:endParaRPr lang="ru-RU" sz="8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541745231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881360" y="5769234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2" name="Прямоугольник 1"/>
          <p:cNvSpPr/>
          <p:nvPr/>
        </p:nvSpPr>
        <p:spPr>
          <a:xfrm>
            <a:off x="2484120" y="236591"/>
            <a:ext cx="6096000" cy="685059"/>
          </a:xfrm>
          <a:prstGeom prst="rect">
            <a:avLst/>
          </a:prstGeo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II.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Uskunaning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ishlashini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nazorat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qilish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uchun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to'plash</a:t>
            </a:r>
            <a:endParaRPr lang="ru-RU" sz="1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угольник 3"/>
          <p:cNvSpPr/>
          <p:nvPr/>
        </p:nvSpPr>
        <p:spPr>
          <a:xfrm>
            <a:off x="563880" y="1302157"/>
            <a:ext cx="6096000" cy="3416320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sp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yig'ish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yetkazib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ishlashini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imkonini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beruvchi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sifatida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tavsiflanishi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Ushbu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monitoring,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uskunaning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hayot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aylanishining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ekspluatatsiya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qo'llab-quvvatlash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amalga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oshiriladi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,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lekin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loyihalash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bosqichining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dastlabki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bosqichlarida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sz="2400" dirty="0"/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186257504"/>
              </p:ext>
            </p:extLst>
          </p:nvPr>
        </p:nvGraphicFramePr>
        <p:xfrm>
          <a:off x="6659880" y="1097280"/>
          <a:ext cx="5560060" cy="467195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67524787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Блок-схема: перфолента 4"/>
          <p:cNvSpPr/>
          <p:nvPr/>
        </p:nvSpPr>
        <p:spPr>
          <a:xfrm>
            <a:off x="2048256" y="329184"/>
            <a:ext cx="8887968" cy="1331976"/>
          </a:xfrm>
          <a:prstGeom prst="flowChartPunchedTape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takomillashtirish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takomillashtirishning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kalitlaridan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biri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yig'ish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jarayonidir</a:t>
            </a:r>
            <a:endParaRPr lang="ru-RU" sz="2400" dirty="0"/>
          </a:p>
        </p:txBody>
      </p:sp>
      <p:sp>
        <p:nvSpPr>
          <p:cNvPr id="11" name="5-конечная звезда 10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66695870"/>
              </p:ext>
            </p:extLst>
          </p:nvPr>
        </p:nvGraphicFramePr>
        <p:xfrm>
          <a:off x="3855720" y="2042160"/>
          <a:ext cx="6304280" cy="40961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082024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419989"/>
            <a:ext cx="10866120" cy="58585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to'plash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varaqlaridan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foydalanish</a:t>
            </a:r>
            <a:endParaRPr lang="ru-RU" sz="18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1303147"/>
            <a:ext cx="9787128" cy="707886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yig'ish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jarayoni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mavjud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bo'lganda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afzalliklarga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erishish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mumkin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1" name="Схема 10"/>
          <p:cNvGraphicFramePr/>
          <p:nvPr>
            <p:extLst>
              <p:ext uri="{D42A27DB-BD31-4B8C-83A1-F6EECF244321}">
                <p14:modId xmlns:p14="http://schemas.microsoft.com/office/powerpoint/2010/main" val="2453168697"/>
              </p:ext>
            </p:extLst>
          </p:nvPr>
        </p:nvGraphicFramePr>
        <p:xfrm>
          <a:off x="3205480" y="2011033"/>
          <a:ext cx="7419848" cy="412730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6261667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99192" cy="835449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 YIG'ISH USULI MIJOZNING MUHITIDA ISHLATILISHI MUMKIN: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3746808159"/>
              </p:ext>
            </p:extLst>
          </p:nvPr>
        </p:nvGraphicFramePr>
        <p:xfrm>
          <a:off x="1543304" y="1463040"/>
          <a:ext cx="9045448" cy="498619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104975800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19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692671" y="418300"/>
            <a:ext cx="5466561" cy="468077"/>
          </a:xfrm>
          <a:prstGeom prst="rect">
            <a:avLst/>
          </a:prstGeo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 wrap="none">
            <a:spAutoFit/>
          </a:bodyPr>
          <a:lstStyle/>
          <a:p>
            <a:pPr algn="ctr">
              <a:lnSpc>
                <a:spcPct val="107000"/>
              </a:lnSpc>
              <a:spcAft>
                <a:spcPts val="0"/>
              </a:spcAft>
            </a:pP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1-usul: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qo'lda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yozib</a:t>
            </a:r>
            <a:r>
              <a:rPr lang="en-US" sz="24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olish</a:t>
            </a:r>
            <a:endParaRPr lang="ru-RU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graphicFrame>
        <p:nvGraphicFramePr>
          <p:cNvPr id="6" name="Схема 5"/>
          <p:cNvGraphicFramePr/>
          <p:nvPr>
            <p:extLst>
              <p:ext uri="{D42A27DB-BD31-4B8C-83A1-F6EECF244321}">
                <p14:modId xmlns:p14="http://schemas.microsoft.com/office/powerpoint/2010/main" val="195758428"/>
              </p:ext>
            </p:extLst>
          </p:nvPr>
        </p:nvGraphicFramePr>
        <p:xfrm>
          <a:off x="2763520" y="1133856"/>
          <a:ext cx="7075424" cy="447412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7993436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354056" cy="732155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shakllari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ob'ektlar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muhim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etadi</a:t>
            </a:r>
            <a:r>
              <a:rPr lang="en-US" sz="24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3070247279"/>
              </p:ext>
            </p:extLst>
          </p:nvPr>
        </p:nvGraphicFramePr>
        <p:xfrm>
          <a:off x="1506682" y="1097280"/>
          <a:ext cx="10014758" cy="518922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210791943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80904" cy="7138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>
              <a:lnSpc>
                <a:spcPct val="107000"/>
              </a:lnSpc>
              <a:spcAft>
                <a:spcPts val="0"/>
              </a:spcAft>
            </a:pP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shakllari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oldingi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ob'ektlarga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kerakli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taqdim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etadi</a:t>
            </a:r>
            <a:endParaRPr lang="ru-RU" sz="18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Схема 3"/>
          <p:cNvGraphicFramePr/>
          <p:nvPr>
            <p:extLst>
              <p:ext uri="{D42A27DB-BD31-4B8C-83A1-F6EECF244321}">
                <p14:modId xmlns:p14="http://schemas.microsoft.com/office/powerpoint/2010/main" val="1074274286"/>
              </p:ext>
            </p:extLst>
          </p:nvPr>
        </p:nvGraphicFramePr>
        <p:xfrm>
          <a:off x="1867408" y="1378035"/>
          <a:ext cx="9727184" cy="30293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93601986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5855208" cy="7138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 fontScale="90000"/>
          </a:bodyPr>
          <a:lstStyle/>
          <a:p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Qo'lda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yozishning</a:t>
            </a:r>
            <a:r>
              <a:rPr lang="en-US" i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i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tuzilishi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5-конечная звезда 8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/>
          <p:cNvSpPr/>
          <p:nvPr/>
        </p:nvSpPr>
        <p:spPr>
          <a:xfrm>
            <a:off x="838200" y="1270326"/>
            <a:ext cx="6096000" cy="369332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yozish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quyidagilardan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iborat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8" name="Схема 7"/>
          <p:cNvGraphicFramePr/>
          <p:nvPr>
            <p:extLst>
              <p:ext uri="{D42A27DB-BD31-4B8C-83A1-F6EECF244321}">
                <p14:modId xmlns:p14="http://schemas.microsoft.com/office/powerpoint/2010/main" val="254704978"/>
              </p:ext>
            </p:extLst>
          </p:nvPr>
        </p:nvGraphicFramePr>
        <p:xfrm>
          <a:off x="2032000" y="1830992"/>
          <a:ext cx="9599168" cy="430734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26202382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2-usul: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To'g'ridan-to'g'ri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36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monitoringi</a:t>
            </a:r>
            <a:r>
              <a:rPr lang="en-US" sz="3600" b="1" dirty="0">
                <a:latin typeface="Times New Roman" panose="02020603050405020304" pitchFamily="18" charset="0"/>
                <a:ea typeface="Calibri" panose="020F0502020204030204" pitchFamily="34" charset="0"/>
              </a:rPr>
              <a:t> (electron)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943233"/>
            <a:ext cx="4611624" cy="3122543"/>
          </a:xfrm>
        </p:spPr>
        <p:style>
          <a:lnRef idx="2">
            <a:schemeClr val="dk1"/>
          </a:lnRef>
          <a:fillRef idx="1">
            <a:schemeClr val="lt1"/>
          </a:fillRef>
          <a:effectRef idx="0">
            <a:schemeClr val="dk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0" indent="0">
              <a:buNone/>
            </a:pP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to'g'ridan-to'g'ri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-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bu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xato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kodlari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ishlamay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qolgan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mashina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chiqariladigan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to'g'ridan-to'g'ri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dasturlashtiriladigan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mantiqiy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boshqaruvchiga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(PLC)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etkazib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beriladigan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PLC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bazasiga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kiritiladi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Keyinchalik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bazasidagi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faoliyatini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ishlatilishi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hisobotlarni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yaratish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18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18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</a:t>
            </a:r>
            <a:endParaRPr lang="ru-RU" sz="1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4" name="5-конечная звезда 1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23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5" name="Схема 4"/>
          <p:cNvGraphicFramePr/>
          <p:nvPr>
            <p:extLst>
              <p:ext uri="{D42A27DB-BD31-4B8C-83A1-F6EECF244321}">
                <p14:modId xmlns:p14="http://schemas.microsoft.com/office/powerpoint/2010/main" val="1261391811"/>
              </p:ext>
            </p:extLst>
          </p:nvPr>
        </p:nvGraphicFramePr>
        <p:xfrm>
          <a:off x="5616448" y="1871811"/>
          <a:ext cx="6014720" cy="319396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789278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713867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marL="457200" algn="ctr">
              <a:lnSpc>
                <a:spcPct val="107000"/>
              </a:lnSpc>
              <a:spcAft>
                <a:spcPts val="0"/>
              </a:spcAft>
            </a:pP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Xizmat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ko'rsatish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tizimi</a:t>
            </a:r>
            <a:r>
              <a:rPr lang="en-US" sz="2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ma'lumotlari</a:t>
            </a:r>
            <a:endParaRPr lang="ru-RU" sz="20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545592" y="1423289"/>
            <a:ext cx="5141976" cy="3221863"/>
          </a:xfrm>
          <a:ln/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marL="0" indent="0">
              <a:buNone/>
            </a:pP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faoliyati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manba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hisoblanadi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chunki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texnik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xodimlar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PM (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profilaktik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xizmat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ko'rsatish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)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bilan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yaqindan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shug'ullanadilar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mexanizmlarning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nosozliklariga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berishadi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5" name="5-конечная звезда 1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10" name="Группа 9"/>
          <p:cNvGrpSpPr/>
          <p:nvPr/>
        </p:nvGrpSpPr>
        <p:grpSpPr>
          <a:xfrm>
            <a:off x="6345936" y="1423289"/>
            <a:ext cx="4480560" cy="5341651"/>
            <a:chOff x="6345936" y="1423289"/>
            <a:chExt cx="4480560" cy="5341651"/>
          </a:xfrm>
        </p:grpSpPr>
        <p:pic>
          <p:nvPicPr>
            <p:cNvPr id="4" name="Рисунок 3"/>
            <p:cNvPicPr>
              <a:picLocks noChangeAspect="1"/>
            </p:cNvPicPr>
            <p:nvPr/>
          </p:nvPicPr>
          <p:blipFill>
            <a:blip r:embed="rId2"/>
            <a:stretch>
              <a:fillRect/>
            </a:stretch>
          </p:blipFill>
          <p:spPr>
            <a:xfrm>
              <a:off x="6345936" y="1423289"/>
              <a:ext cx="4480560" cy="4803006"/>
            </a:xfrm>
            <a:prstGeom prst="rect">
              <a:avLst/>
            </a:prstGeom>
          </p:spPr>
        </p:pic>
        <p:sp>
          <p:nvSpPr>
            <p:cNvPr id="9" name="Прямоугольник 8"/>
            <p:cNvSpPr/>
            <p:nvPr/>
          </p:nvSpPr>
          <p:spPr>
            <a:xfrm>
              <a:off x="6345936" y="6376244"/>
              <a:ext cx="4435830" cy="3886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>
                <a:lnSpc>
                  <a:spcPct val="107000"/>
                </a:lnSpc>
                <a:spcAft>
                  <a:spcPts val="0"/>
                </a:spcAf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3-rasm.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Xizmat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ko'rsatish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tizimi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ma'lumotlari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36984530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024872" cy="585851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/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beruvchining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ishdan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chiqishi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to‘g‘risidagi</a:t>
            </a:r>
            <a:r>
              <a:rPr lang="en-US" sz="2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ma’lumotlar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838200" y="1167257"/>
            <a:ext cx="10024872" cy="1265047"/>
          </a:xfrm>
          <a:ln>
            <a:solidFill>
              <a:schemeClr val="accent1"/>
            </a:solidFill>
          </a:ln>
        </p:spPr>
        <p:txBody>
          <a:bodyPr/>
          <a:lstStyle/>
          <a:p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R&amp;M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jamoasi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mashina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butlovchi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ma'lumotlarni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olishi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7" name="Схема 6"/>
          <p:cNvGraphicFramePr/>
          <p:nvPr>
            <p:extLst>
              <p:ext uri="{D42A27DB-BD31-4B8C-83A1-F6EECF244321}">
                <p14:modId xmlns:p14="http://schemas.microsoft.com/office/powerpoint/2010/main" val="885821816"/>
              </p:ext>
            </p:extLst>
          </p:nvPr>
        </p:nvGraphicFramePr>
        <p:xfrm>
          <a:off x="2086864" y="2648585"/>
          <a:ext cx="7971536" cy="398678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450650941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5-конечная звезда 7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26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6" name="Рисунок 5"/>
          <p:cNvPicPr/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377251" y="1641030"/>
            <a:ext cx="8754301" cy="2583498"/>
          </a:xfrm>
          <a:prstGeom prst="rect">
            <a:avLst/>
          </a:prstGeom>
          <a:noFill/>
        </p:spPr>
      </p:pic>
      <p:sp>
        <p:nvSpPr>
          <p:cNvPr id="4" name="Прямоугольник 3"/>
          <p:cNvSpPr/>
          <p:nvPr/>
        </p:nvSpPr>
        <p:spPr>
          <a:xfrm>
            <a:off x="1377250" y="553319"/>
            <a:ext cx="9815005" cy="101566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Soha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tarixi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/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xizmat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hisobotlari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parametrlarini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yaxshilashda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guruhiga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yordam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berish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ishlatilishi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mumkin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bo'lgan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R&amp;M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ma'lumotlarining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yaxshi</a:t>
            </a:r>
            <a:r>
              <a:rPr lang="en-US" sz="2000" b="1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000" b="1" dirty="0" err="1">
                <a:latin typeface="Times New Roman" panose="02020603050405020304" pitchFamily="18" charset="0"/>
                <a:ea typeface="Calibri" panose="020F0502020204030204" pitchFamily="34" charset="0"/>
              </a:rPr>
              <a:t>manbaidir</a:t>
            </a:r>
            <a:endParaRPr lang="ru-RU" sz="2000" b="1" dirty="0"/>
          </a:p>
        </p:txBody>
      </p:sp>
    </p:spTree>
    <p:extLst>
      <p:ext uri="{BB962C8B-B14F-4D97-AF65-F5344CB8AC3E}">
        <p14:creationId xmlns:p14="http://schemas.microsoft.com/office/powerpoint/2010/main" val="1811741466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314640" y="585216"/>
            <a:ext cx="8799576" cy="1024128"/>
          </a:xfrm>
          <a:solidFill>
            <a:schemeClr val="bg2"/>
          </a:solidFill>
          <a:ln>
            <a:solidFill>
              <a:srgbClr val="FF0000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3. FRACAS-</a:t>
            </a:r>
            <a:r>
              <a:rPr lang="en-GB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Failure Reporting, Analysis, and Corrective Action System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: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Muvaffaqiyatsizlik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haqida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hisobot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,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choralari</a:t>
            </a:r>
            <a:r>
              <a:rPr lang="en-US" sz="28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tizimi</a:t>
            </a:r>
            <a:endParaRPr lang="ru-RU" sz="2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5-конечная звезда 6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27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6089904" y="2024164"/>
            <a:ext cx="5468112" cy="1477328"/>
          </a:xfrm>
          <a:prstGeom prst="rect">
            <a:avLst/>
          </a:prstGeom>
          <a:ln>
            <a:solidFill>
              <a:schemeClr val="accent2">
                <a:lumMod val="60000"/>
                <a:lumOff val="4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Yo’qotishlar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ta'sirini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kamaytirish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doimiy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takomillashtirish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jarayonini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tezlashtirish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OEM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zavodlarida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ishlab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chiqarish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sinovdan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o'tkazish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jarayonida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yuzaga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keladigan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apparat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muammolari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mijozning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muhandisi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kuzatilishi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ea typeface="Calibri" panose="020F0502020204030204" pitchFamily="34" charset="0"/>
              </a:rPr>
              <a:t>kerak</a:t>
            </a:r>
            <a:r>
              <a:rPr lang="en-US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endParaRPr lang="ru-RU" dirty="0"/>
          </a:p>
        </p:txBody>
      </p:sp>
      <p:sp>
        <p:nvSpPr>
          <p:cNvPr id="9" name="Прямоугольник 8"/>
          <p:cNvSpPr/>
          <p:nvPr/>
        </p:nvSpPr>
        <p:spPr>
          <a:xfrm>
            <a:off x="592740" y="2024164"/>
            <a:ext cx="5167980" cy="2677656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FRACAS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yondashuvi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ularning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asosiy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sabablarini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aniqlash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va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nosozliklar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takrorlanmasligini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ta'minlash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tuzatish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choralarini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ko'rish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uchun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ishlatiladigan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samarali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yopiq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tsiklli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jarayondir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Odatda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FRACAS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umumiy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oqim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sxemasi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 5-rasmda </a:t>
            </a:r>
            <a:r>
              <a:rPr lang="en-US" sz="2400" dirty="0" err="1">
                <a:latin typeface="Times New Roman" panose="02020603050405020304" pitchFamily="18" charset="0"/>
                <a:ea typeface="Calibri" panose="020F0502020204030204" pitchFamily="34" charset="0"/>
              </a:rPr>
              <a:t>ko'rsatilgan</a:t>
            </a:r>
            <a:r>
              <a:rPr lang="en-US" sz="2400" dirty="0">
                <a:latin typeface="Times New Roman" panose="02020603050405020304" pitchFamily="18" charset="0"/>
                <a:ea typeface="Calibri" panose="020F0502020204030204" pitchFamily="34" charset="0"/>
              </a:rPr>
              <a:t>.</a:t>
            </a:r>
            <a:endParaRPr lang="ru-RU" sz="2400" dirty="0"/>
          </a:p>
        </p:txBody>
      </p:sp>
      <p:grpSp>
        <p:nvGrpSpPr>
          <p:cNvPr id="13" name="Группа 12"/>
          <p:cNvGrpSpPr/>
          <p:nvPr/>
        </p:nvGrpSpPr>
        <p:grpSpPr>
          <a:xfrm>
            <a:off x="5980369" y="3649029"/>
            <a:ext cx="4809551" cy="3062667"/>
            <a:chOff x="5980369" y="3649029"/>
            <a:chExt cx="5153975" cy="3062667"/>
          </a:xfrm>
        </p:grpSpPr>
        <p:pic>
          <p:nvPicPr>
            <p:cNvPr id="11" name="Рисунок 10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445567" y="3649029"/>
              <a:ext cx="4088321" cy="2623755"/>
            </a:xfrm>
            <a:prstGeom prst="rect">
              <a:avLst/>
            </a:prstGeom>
            <a:noFill/>
            <a:ln>
              <a:solidFill>
                <a:schemeClr val="accent1">
                  <a:lumMod val="40000"/>
                  <a:lumOff val="60000"/>
                </a:schemeClr>
              </a:solidFill>
            </a:ln>
          </p:spPr>
        </p:pic>
        <p:sp>
          <p:nvSpPr>
            <p:cNvPr id="12" name="Прямоугольник 11"/>
            <p:cNvSpPr/>
            <p:nvPr/>
          </p:nvSpPr>
          <p:spPr>
            <a:xfrm>
              <a:off x="5980369" y="6323000"/>
              <a:ext cx="5153975" cy="388696"/>
            </a:xfrm>
            <a:prstGeom prst="rect">
              <a:avLst/>
            </a:prstGeom>
          </p:spPr>
          <p:txBody>
            <a:bodyPr wrap="none">
              <a:spAutoFit/>
            </a:bodyPr>
            <a:lstStyle/>
            <a:p>
              <a:pPr marL="457200">
                <a:lnSpc>
                  <a:spcPct val="107000"/>
                </a:lnSpc>
                <a:spcAft>
                  <a:spcPts val="0"/>
                </a:spcAft>
              </a:pP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5-rasm.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Oddiy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FRACAS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umumiy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oqim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 </a:t>
              </a:r>
              <a:r>
                <a:rPr lang="en-US" dirty="0" err="1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sxemasi</a:t>
              </a:r>
              <a:r>
                <a:rPr lang="en-US" dirty="0">
                  <a:latin typeface="Times New Roman" panose="02020603050405020304" pitchFamily="18" charset="0"/>
                  <a:ea typeface="Calibri" panose="020F0502020204030204" pitchFamily="34" charset="0"/>
                  <a:cs typeface="Times New Roman" panose="02020603050405020304" pitchFamily="18" charset="0"/>
                </a:rPr>
                <a:t>.</a:t>
              </a:r>
              <a:endParaRPr lang="ru-RU" sz="1400" dirty="0"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endParaRPr>
            </a:p>
          </p:txBody>
        </p:sp>
      </p:grpSp>
    </p:spTree>
    <p:extLst>
      <p:ext uri="{BB962C8B-B14F-4D97-AF65-F5344CB8AC3E}">
        <p14:creationId xmlns:p14="http://schemas.microsoft.com/office/powerpoint/2010/main" val="4105836357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9896856" cy="567563"/>
          </a:xfrm>
          <a:ln>
            <a:solidFill>
              <a:schemeClr val="accent1"/>
            </a:solidFill>
          </a:ln>
        </p:spPr>
        <p:txBody>
          <a:bodyPr>
            <a:noAutofit/>
          </a:bodyPr>
          <a:lstStyle/>
          <a:p>
            <a:pPr algn="ctr"/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Sabab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agentlari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32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32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aniqlanadi</a:t>
            </a:r>
            <a:endParaRPr lang="ru-RU" sz="32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5-конечная звезда 5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28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18735858"/>
              </p:ext>
            </p:extLst>
          </p:nvPr>
        </p:nvGraphicFramePr>
        <p:xfrm>
          <a:off x="3023755" y="1404835"/>
          <a:ext cx="7520293" cy="5088040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089915234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5-конечная звезда 2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29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Прямоугольник 4"/>
          <p:cNvSpPr/>
          <p:nvPr/>
        </p:nvSpPr>
        <p:spPr>
          <a:xfrm>
            <a:off x="1813560" y="286435"/>
            <a:ext cx="8016240" cy="1200329"/>
          </a:xfrm>
          <a:prstGeom prst="rect">
            <a:avLst/>
          </a:prstGeom>
          <a:ln>
            <a:solidFill>
              <a:schemeClr val="accent1"/>
            </a:solidFill>
          </a:ln>
        </p:spPr>
        <p:txBody>
          <a:bodyPr wrap="square">
            <a:spAutoFit/>
          </a:bodyPr>
          <a:lstStyle/>
          <a:p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Yaxshilanish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darajasi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OEM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qo'llaniladigan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agressiv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"Test,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tahlil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qilish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va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tuzatish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"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kontseptsiyasining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funktsiyasidir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Yondashuv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natijasi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ishonchlilikning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o'sish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egri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chizig'idir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Quyidagi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bo'limlarda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FRACASga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qadamlar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tasvirlangan</a:t>
            </a:r>
            <a:r>
              <a:rPr lang="en-US" dirty="0">
                <a:latin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ru-RU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2" name="Схема 1"/>
          <p:cNvGraphicFramePr/>
          <p:nvPr>
            <p:extLst>
              <p:ext uri="{D42A27DB-BD31-4B8C-83A1-F6EECF244321}">
                <p14:modId xmlns:p14="http://schemas.microsoft.com/office/powerpoint/2010/main" val="946758982"/>
              </p:ext>
            </p:extLst>
          </p:nvPr>
        </p:nvGraphicFramePr>
        <p:xfrm>
          <a:off x="2903728" y="1548092"/>
          <a:ext cx="9123680" cy="42942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9325799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30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10" name="Схема 9"/>
          <p:cNvGraphicFramePr/>
          <p:nvPr>
            <p:extLst>
              <p:ext uri="{D42A27DB-BD31-4B8C-83A1-F6EECF244321}">
                <p14:modId xmlns:p14="http://schemas.microsoft.com/office/powerpoint/2010/main" val="1788148402"/>
              </p:ext>
            </p:extLst>
          </p:nvPr>
        </p:nvGraphicFramePr>
        <p:xfrm>
          <a:off x="2032000" y="719666"/>
          <a:ext cx="94742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316731620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99192" cy="6407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2-qadam: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Komponent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nosozlikni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tekshirish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javobgarligi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3585870730"/>
              </p:ext>
            </p:extLst>
          </p:nvPr>
        </p:nvGraphicFramePr>
        <p:xfrm>
          <a:off x="2032000" y="1005840"/>
          <a:ext cx="9535160" cy="513249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1627072727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2433320" y="574532"/>
            <a:ext cx="7738872" cy="1097915"/>
          </a:xfrm>
        </p:spPr>
        <p:style>
          <a:lnRef idx="2">
            <a:schemeClr val="accent1"/>
          </a:lnRef>
          <a:fillRef idx="1">
            <a:schemeClr val="lt1"/>
          </a:fillRef>
          <a:effectRef idx="0">
            <a:schemeClr val="accent1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pPr algn="ctr"/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3-qadam: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Mijozning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chiqarish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R&amp;M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guruhining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muammoli</a:t>
            </a:r>
            <a:r>
              <a:rPr lang="en-US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4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javobgarligi</a:t>
            </a:r>
            <a:endParaRPr lang="ru-RU" sz="24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31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831906917"/>
              </p:ext>
            </p:extLst>
          </p:nvPr>
        </p:nvGraphicFramePr>
        <p:xfrm>
          <a:off x="3440176" y="1811154"/>
          <a:ext cx="7934960" cy="446588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16500625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226040" cy="1994027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Universal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nosozlik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yorlig'i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muvaffaqiyatsiz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qismni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yetkazib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beruvchiga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yoki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ishlab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chiqaruvchiga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qaytarish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kerak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bo'lganda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qo'llaniladi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. U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odatda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malakali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hodim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tomonidan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to'ldiriladi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 (5-rasmga </a:t>
            </a:r>
            <a:r>
              <a:rPr lang="en-US" sz="2800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qarang</a:t>
            </a:r>
            <a:r>
              <a:rPr lang="en-US" sz="28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).</a:t>
            </a:r>
            <a:endParaRPr lang="ru-RU" sz="28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5-конечная звезда 4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32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pSp>
        <p:nvGrpSpPr>
          <p:cNvPr id="4" name="Группа 3"/>
          <p:cNvGrpSpPr/>
          <p:nvPr/>
        </p:nvGrpSpPr>
        <p:grpSpPr>
          <a:xfrm>
            <a:off x="7930896" y="2468995"/>
            <a:ext cx="3240024" cy="3413653"/>
            <a:chOff x="6675120" y="2359153"/>
            <a:chExt cx="3368040" cy="3852564"/>
          </a:xfrm>
        </p:grpSpPr>
        <p:pic>
          <p:nvPicPr>
            <p:cNvPr id="16" name="Рисунок 15"/>
            <p:cNvPicPr/>
            <p:nvPr/>
          </p:nvPicPr>
          <p:blipFill>
            <a:blip r:embed="rId2" cstate="print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/>
            <a:stretch>
              <a:fillRect/>
            </a:stretch>
          </p:blipFill>
          <p:spPr bwMode="auto">
            <a:xfrm>
              <a:off x="6675120" y="2359153"/>
              <a:ext cx="3368040" cy="3072384"/>
            </a:xfrm>
            <a:prstGeom prst="rect">
              <a:avLst/>
            </a:prstGeom>
            <a:noFill/>
            <a:ln>
              <a:solidFill>
                <a:schemeClr val="accent1"/>
              </a:solidFill>
            </a:ln>
          </p:spPr>
        </p:pic>
        <p:sp>
          <p:nvSpPr>
            <p:cNvPr id="3" name="TextBox 2"/>
            <p:cNvSpPr txBox="1"/>
            <p:nvPr/>
          </p:nvSpPr>
          <p:spPr>
            <a:xfrm>
              <a:off x="6803136" y="5842385"/>
              <a:ext cx="3240024" cy="369332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dirty="0"/>
                <a:t>OEE Primer </a:t>
              </a:r>
              <a:r>
                <a:rPr lang="uz-Latn-UZ" dirty="0"/>
                <a:t>D.H. Stamatis</a:t>
              </a:r>
              <a:endParaRPr lang="ru-RU" dirty="0"/>
            </a:p>
          </p:txBody>
        </p:sp>
      </p:grpSp>
      <p:grpSp>
        <p:nvGrpSpPr>
          <p:cNvPr id="18" name="Группа 17"/>
          <p:cNvGrpSpPr/>
          <p:nvPr/>
        </p:nvGrpSpPr>
        <p:grpSpPr>
          <a:xfrm>
            <a:off x="1075944" y="2523744"/>
            <a:ext cx="5682996" cy="1958950"/>
            <a:chOff x="1075945" y="2523744"/>
            <a:chExt cx="4186293" cy="2623687"/>
          </a:xfrm>
        </p:grpSpPr>
        <p:pic>
          <p:nvPicPr>
            <p:cNvPr id="20482" name="Picture 2" descr="Inilah Perbedaan Distributor, Suplier hingga Reseller - Berdesa"/>
            <p:cNvPicPr>
              <a:picLocks noChangeAspect="1" noChangeArrowheads="1"/>
            </p:cNvPicPr>
            <p:nvPr/>
          </p:nvPicPr>
          <p:blipFill rotWithShape="1">
            <a:blip r:embed="rId3"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t="23782" r="3249"/>
            <a:stretch/>
          </p:blipFill>
          <p:spPr bwMode="auto">
            <a:xfrm>
              <a:off x="1075945" y="2523744"/>
              <a:ext cx="3989832" cy="1964436"/>
            </a:xfrm>
            <a:prstGeom prst="rect">
              <a:avLst/>
            </a:prstGeom>
            <a:noFill/>
            <a:extLst>
              <a:ext uri="{909E8E84-426E-40DD-AFC4-6F175D3DCCD1}">
                <a14:hiddenFill xmlns:a14="http://schemas.microsoft.com/office/drawing/2010/main">
                  <a:solidFill>
                    <a:srgbClr val="FFFFFF"/>
                  </a:solidFill>
                </a14:hiddenFill>
              </a:ext>
            </a:extLst>
          </p:spPr>
        </p:pic>
        <p:sp>
          <p:nvSpPr>
            <p:cNvPr id="17" name="Прямоугольник 16"/>
            <p:cNvSpPr/>
            <p:nvPr/>
          </p:nvSpPr>
          <p:spPr>
            <a:xfrm>
              <a:off x="1075945" y="4652772"/>
              <a:ext cx="4186293" cy="494659"/>
            </a:xfrm>
            <a:prstGeom prst="rect">
              <a:avLst/>
            </a:prstGeom>
          </p:spPr>
          <p:txBody>
            <a:bodyPr wrap="square">
              <a:spAutoFit/>
            </a:bodyPr>
            <a:lstStyle/>
            <a:p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Image of Definition of Suppliers retrieved from 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  <a:hlinkClick r:id="rId4"/>
                </a:rPr>
                <a:t>https://ik.imagekit.io/wvhi9jf4os1/andalasmitraglobal/wp-content/uploads/2022/02/PERBEDAAN-distributor-supplier-agen-dan-reseller-660x413.png</a:t>
              </a:r>
              <a:r>
                <a:rPr lang="en-US" sz="900" dirty="0">
                  <a:latin typeface="Times New Roman" panose="02020603050405020304" pitchFamily="18" charset="0"/>
                  <a:cs typeface="Times New Roman" panose="02020603050405020304" pitchFamily="18" charset="0"/>
                </a:rPr>
                <a:t> on April 27, 2023</a:t>
              </a:r>
              <a:endParaRPr lang="ru-RU" sz="900" dirty="0">
                <a:latin typeface="Times New Roman" panose="02020603050405020304" pitchFamily="18" charset="0"/>
                <a:cs typeface="Times New Roman" panose="02020603050405020304" pitchFamily="18" charset="0"/>
              </a:endParaRPr>
            </a:p>
          </p:txBody>
        </p:sp>
      </p:grpSp>
      <p:sp>
        <p:nvSpPr>
          <p:cNvPr id="19" name="Прямоугольник 18"/>
          <p:cNvSpPr/>
          <p:nvPr/>
        </p:nvSpPr>
        <p:spPr>
          <a:xfrm>
            <a:off x="838200" y="4443984"/>
            <a:ext cx="6359358" cy="873124"/>
          </a:xfrm>
          <a:prstGeom prst="rect">
            <a:avLst/>
          </a:prstGeom>
          <a:ln>
            <a:solidFill>
              <a:schemeClr val="accent1">
                <a:lumMod val="40000"/>
                <a:lumOff val="60000"/>
              </a:schemeClr>
            </a:solidFill>
          </a:ln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0"/>
              </a:spcAft>
            </a:pP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Ushbu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bobda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OEE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ishonchlilik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nuqtai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nazaridan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o'lchash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jarayoni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qilindi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Xususan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u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voqealar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muvaffaqiyatsizliklar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va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ma'lumotlarni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yig'ish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bilan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bog'liq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tashvishlarni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farqlashga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qaratilgan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 5-bobda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mavjud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mashinalarning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OEEni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qanday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yaxshilash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mumkinligi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muhokama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en-US" sz="1200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qilinadi</a:t>
            </a:r>
            <a:r>
              <a:rPr lang="en-US" sz="12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ru-RU" sz="105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487603426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FADABA37-32CB-487D-9D92-45E89089C42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199" y="432619"/>
            <a:ext cx="10773697" cy="5665686"/>
          </a:xfrm>
        </p:spPr>
        <p:txBody>
          <a:bodyPr>
            <a:normAutofit fontScale="85000" lnSpcReduction="10000"/>
          </a:bodyPr>
          <a:lstStyle/>
          <a:p>
            <a:pPr marL="0" indent="0" algn="ctr">
              <a:buNone/>
            </a:pP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Foydalanilgan</a:t>
            </a:r>
            <a:r>
              <a:rPr lang="en-US" sz="40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4000" b="1" dirty="0" err="1">
                <a:latin typeface="Times New Roman" panose="02020603050405020304" pitchFamily="18" charset="0"/>
                <a:cs typeface="Times New Roman" panose="02020603050405020304" pitchFamily="18" charset="0"/>
              </a:rPr>
              <a:t>adabiyotlar</a:t>
            </a: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indent="0" algn="ctr">
              <a:buNone/>
            </a:pPr>
            <a:endParaRPr lang="en-US" sz="4000" b="1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"OEE Primer",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D.H.Stamatis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Taylor and Francis group LLC, 2010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Juran’s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Quality Handbook", Joseph M.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Juran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, A. Blanton </a:t>
            </a:r>
            <a:r>
              <a:rPr lang="en-US" sz="2400" dirty="0" err="1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Godfrey,McDraw</a:t>
            </a: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-Hill, 2015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"OEE Guide to Smart Manufacturing", Dr. Jill A O'Sullivan, Dr. Theresa Nick, Sandy Abraham, DMMSI, Associates Inc, 2016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"Understanding, Measuring, and Improving Overall Equipment Effectiveness: How to Use OEE to Drive Significant Process Improvement", Ross Kenneth Kennedy, Productivity Press, 2017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Overall Equipment Effectiveness, Robert C. Hansen,  Industrial Press, 2011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https://www.oee.com/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https://www.leanproduction.com/oee/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342900" marR="0" lvl="0" indent="-342900" algn="just">
              <a:lnSpc>
                <a:spcPct val="150000"/>
              </a:lnSpc>
              <a:spcBef>
                <a:spcPts val="0"/>
              </a:spcBef>
              <a:spcAft>
                <a:spcPts val="0"/>
              </a:spcAft>
              <a:buFont typeface="+mj-lt"/>
              <a:buAutoNum type="arabicPeriod"/>
            </a:pPr>
            <a:r>
              <a:rPr lang="en-US" sz="2400" dirty="0">
                <a:effectLst/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https://sixsigmadsi.com/what-is-oee/</a:t>
            </a:r>
            <a:endParaRPr lang="en-US" sz="2400" dirty="0"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buNone/>
            </a:pPr>
            <a:endParaRPr lang="en-US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34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833178523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Объект 2">
            <a:extLst>
              <a:ext uri="{FF2B5EF4-FFF2-40B4-BE49-F238E27FC236}">
                <a16:creationId xmlns:a16="http://schemas.microsoft.com/office/drawing/2014/main" id="{8AFE437A-F98C-455B-9A9B-A7498D653D18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838200" y="1746967"/>
            <a:ext cx="10515600" cy="4351338"/>
          </a:xfrm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E’tiboringiz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 marL="0" indent="0" algn="ctr">
              <a:buNone/>
            </a:pP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uchun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en-US" sz="8800" b="1" dirty="0" err="1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rahmat</a:t>
            </a:r>
            <a:r>
              <a:rPr lang="en-US" sz="8800" b="1" dirty="0">
                <a:ln w="13462">
                  <a:solidFill>
                    <a:schemeClr val="bg1"/>
                  </a:solidFill>
                  <a:prstDash val="solid"/>
                </a:ln>
                <a:solidFill>
                  <a:schemeClr val="tx1">
                    <a:lumMod val="85000"/>
                    <a:lumOff val="15000"/>
                  </a:schemeClr>
                </a:solidFill>
                <a:effectLst>
                  <a:outerShdw dist="38100" dir="2700000" algn="bl" rotWithShape="0">
                    <a:schemeClr val="accent5"/>
                  </a:outerShdw>
                </a:effectLst>
                <a:latin typeface="Times New Roman" panose="02020603050405020304" pitchFamily="18" charset="0"/>
                <a:cs typeface="Times New Roman" panose="02020603050405020304" pitchFamily="18" charset="0"/>
              </a:rPr>
              <a:t>!</a:t>
            </a:r>
          </a:p>
        </p:txBody>
      </p:sp>
      <p:sp>
        <p:nvSpPr>
          <p:cNvPr id="4" name="5-конечная звезда 3"/>
          <p:cNvSpPr/>
          <p:nvPr/>
        </p:nvSpPr>
        <p:spPr>
          <a:xfrm>
            <a:off x="10314432" y="5842385"/>
            <a:ext cx="1712976" cy="869311"/>
          </a:xfrm>
          <a:prstGeom prst="star5">
            <a:avLst/>
          </a:prstGeom>
        </p:spPr>
        <p:style>
          <a:lnRef idx="2">
            <a:schemeClr val="accent6"/>
          </a:lnRef>
          <a:fillRef idx="1">
            <a:schemeClr val="lt1"/>
          </a:fillRef>
          <a:effectRef idx="0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en-US" sz="3600" dirty="0">
                <a:latin typeface="Times New Roman" panose="02020603050405020304" pitchFamily="18" charset="0"/>
                <a:cs typeface="Times New Roman" panose="02020603050405020304" pitchFamily="18" charset="0"/>
              </a:rPr>
              <a:t>35</a:t>
            </a:r>
            <a:endParaRPr lang="ru-RU" sz="3600"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725927573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Стандартная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2454</TotalTime>
  <Words>2526</Words>
  <Application>Microsoft Office PowerPoint</Application>
  <PresentationFormat>Широкоэкранный</PresentationFormat>
  <Paragraphs>254</Paragraphs>
  <Slides>35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35</vt:i4>
      </vt:variant>
    </vt:vector>
  </HeadingPairs>
  <TitlesOfParts>
    <vt:vector size="41" baseType="lpstr">
      <vt:lpstr>Arial</vt:lpstr>
      <vt:lpstr>Calibri</vt:lpstr>
      <vt:lpstr>Calibri Light</vt:lpstr>
      <vt:lpstr>Cambria Math</vt:lpstr>
      <vt:lpstr>Times New Roman</vt:lpstr>
      <vt:lpstr>Тема Office</vt:lpstr>
      <vt:lpstr>Презентация PowerPoint</vt:lpstr>
      <vt:lpstr>Презентация PowerPoint</vt:lpstr>
      <vt:lpstr>Презентация PowerPoint</vt:lpstr>
      <vt:lpstr>I. Ishonchlilik nuqtasini o'lchash.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Ma'lumot to'plash uchun tekshirish varaqlaridan foydalanish</vt:lpstr>
      <vt:lpstr>MA'LUMOTLARNI YIG'ISH USULI MIJOZNING MUHITIDA ISHLATILISHI MUMKIN:</vt:lpstr>
      <vt:lpstr>Презентация PowerPoint</vt:lpstr>
      <vt:lpstr>Ma'lumotlar shakllari quyidagi ob'ektlar uchun muhim ma'lumotlarni taqdim etadi:</vt:lpstr>
      <vt:lpstr>Ma'lumotlar shakllari oldingi ob'ektlarga kerakli ma'lumotlarni taqdim etadi</vt:lpstr>
      <vt:lpstr>Qo'lda yozishning tuzilishi</vt:lpstr>
      <vt:lpstr>2-usul: To'g'ridan-to'g'ri mashina monitoringi (electron)</vt:lpstr>
      <vt:lpstr>Xizmat ko'rsatish tizimi ma'lumotlari</vt:lpstr>
      <vt:lpstr>Komponent yetkazib beruvchining ishdan chiqishi to‘g‘risidagi ma’lumotlar</vt:lpstr>
      <vt:lpstr>Презентация PowerPoint</vt:lpstr>
      <vt:lpstr>3. FRACAS-Failure Reporting, Analysis, and Corrective Action System: Muvaffaqiyatsizlik haqida hisobot berish, tahlil qilish va tuzatish choralari tizimi</vt:lpstr>
      <vt:lpstr>Sabab agentlari odatda aniqlanadi</vt:lpstr>
      <vt:lpstr>Презентация PowerPoint</vt:lpstr>
      <vt:lpstr>Презентация PowerPoint</vt:lpstr>
      <vt:lpstr>2-qadam: Komponent ishlab chiqaruvchi yoki yetkazib beruvchining nosozlikni tekshirish javobgarligi</vt:lpstr>
      <vt:lpstr>3-qadam: Mijozning ishlab chiqarish R&amp;M guruhining muammoli javobgarligi</vt:lpstr>
      <vt:lpstr>Universal nosozlik yorlig'i muvaffaqiyatsiz qismni yetkazib beruvchiga yoki ishlab chiqaruvchiga qaytarish kerak bo'lganda qo'llaniladi. U odatda malakali hodim tomonidan to'ldiriladi (5-rasmga qarang).</vt:lpstr>
      <vt:lpstr>Презентация PowerPoint</vt:lpstr>
      <vt:lpstr>Презентация PowerPoint</vt:lpstr>
    </vt:vector>
  </TitlesOfParts>
  <Company>Reanimator Extreme Edition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User</dc:creator>
  <cp:lastModifiedBy>Yodgorbek</cp:lastModifiedBy>
  <cp:revision>103</cp:revision>
  <dcterms:created xsi:type="dcterms:W3CDTF">2023-03-13T03:42:32Z</dcterms:created>
  <dcterms:modified xsi:type="dcterms:W3CDTF">2023-05-02T13:35:56Z</dcterms:modified>
</cp:coreProperties>
</file>