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2" r:id="rId3"/>
    <p:sldId id="256" r:id="rId4"/>
    <p:sldId id="257" r:id="rId5"/>
    <p:sldId id="258" r:id="rId6"/>
    <p:sldId id="259" r:id="rId7"/>
    <p:sldId id="295" r:id="rId8"/>
    <p:sldId id="265" r:id="rId9"/>
    <p:sldId id="266" r:id="rId10"/>
    <p:sldId id="267" r:id="rId11"/>
    <p:sldId id="268" r:id="rId12"/>
    <p:sldId id="269" r:id="rId13"/>
    <p:sldId id="270" r:id="rId14"/>
    <p:sldId id="272" r:id="rId15"/>
    <p:sldId id="273" r:id="rId16"/>
    <p:sldId id="274" r:id="rId17"/>
    <p:sldId id="275" r:id="rId18"/>
    <p:sldId id="276" r:id="rId19"/>
    <p:sldId id="277" r:id="rId20"/>
    <p:sldId id="271" r:id="rId21"/>
    <p:sldId id="278" r:id="rId22"/>
    <p:sldId id="279" r:id="rId23"/>
    <p:sldId id="280" r:id="rId24"/>
    <p:sldId id="281" r:id="rId25"/>
    <p:sldId id="282" r:id="rId26"/>
    <p:sldId id="283" r:id="rId27"/>
    <p:sldId id="284" r:id="rId28"/>
    <p:sldId id="285" r:id="rId29"/>
    <p:sldId id="286" r:id="rId30"/>
    <p:sldId id="287" r:id="rId31"/>
    <p:sldId id="263" r:id="rId32"/>
    <p:sldId id="264" r:id="rId3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60"/>
  </p:normalViewPr>
  <p:slideViewPr>
    <p:cSldViewPr snapToGrid="0">
      <p:cViewPr varScale="1">
        <p:scale>
          <a:sx n="74" d="100"/>
          <a:sy n="74" d="100"/>
        </p:scale>
        <p:origin x="955"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C4123D-E8B4-4EB4-B371-3FECA75C8D2D}"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F66D1187-F348-46FB-B42E-28991B2F460D}">
      <dgm:prSet/>
      <dgm:spPr/>
      <dgm:t>
        <a:bodyPr/>
        <a:lstStyle/>
        <a:p>
          <a:r>
            <a:rPr lang="en-US">
              <a:solidFill>
                <a:schemeClr val="tx1"/>
              </a:solidFill>
              <a:latin typeface="Times New Roman" panose="02020603050405020304" pitchFamily="18" charset="0"/>
              <a:cs typeface="Times New Roman" panose="02020603050405020304" pitchFamily="18" charset="0"/>
            </a:rPr>
            <a:t>1. Mashinaning ishlash vaqtini oshirish</a:t>
          </a:r>
          <a:endParaRPr lang="ru-RU">
            <a:solidFill>
              <a:schemeClr val="tx1"/>
            </a:solidFill>
            <a:latin typeface="Times New Roman" panose="02020603050405020304" pitchFamily="18" charset="0"/>
            <a:cs typeface="Times New Roman" panose="02020603050405020304" pitchFamily="18" charset="0"/>
          </a:endParaRPr>
        </a:p>
      </dgm:t>
    </dgm:pt>
    <dgm:pt modelId="{C5F171E3-B2B5-406C-900A-219191A4C3C5}" type="parTrans" cxnId="{7B4929F5-02C4-45A5-A283-BC8D65F6F62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6B2B132-46C7-4A17-A612-297F78980638}" type="sibTrans" cxnId="{7B4929F5-02C4-45A5-A283-BC8D65F6F62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EB46916-D932-47DE-84C1-B03894037D40}">
      <dgm:prSet/>
      <dgm:spPr/>
      <dgm:t>
        <a:bodyPr/>
        <a:lstStyle/>
        <a:p>
          <a:r>
            <a:rPr lang="en-US">
              <a:solidFill>
                <a:schemeClr val="tx1"/>
              </a:solidFill>
              <a:latin typeface="Times New Roman" panose="02020603050405020304" pitchFamily="18" charset="0"/>
              <a:cs typeface="Times New Roman" panose="02020603050405020304" pitchFamily="18" charset="0"/>
            </a:rPr>
            <a:t>2. Nosozlik yuzaga kelganda ta'mirlash vaqtini qisqartirish</a:t>
          </a:r>
          <a:endParaRPr lang="ru-RU">
            <a:solidFill>
              <a:schemeClr val="tx1"/>
            </a:solidFill>
            <a:latin typeface="Times New Roman" panose="02020603050405020304" pitchFamily="18" charset="0"/>
            <a:cs typeface="Times New Roman" panose="02020603050405020304" pitchFamily="18" charset="0"/>
          </a:endParaRPr>
        </a:p>
      </dgm:t>
    </dgm:pt>
    <dgm:pt modelId="{8CEAAE8E-7897-41B2-BF54-DD7CE157EBD3}" type="parTrans" cxnId="{AA4F7BF5-1FE3-4C56-BB42-B9C44A00710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781E8AB-C9AB-4276-9043-6D7D991B6025}" type="sibTrans" cxnId="{AA4F7BF5-1FE3-4C56-BB42-B9C44A00710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E221B4E-2785-4D4A-92F8-EEB17735A9B8}">
      <dgm:prSet/>
      <dgm:spPr/>
      <dgm:t>
        <a:bodyPr/>
        <a:lstStyle/>
        <a:p>
          <a:r>
            <a:rPr lang="en-US">
              <a:solidFill>
                <a:schemeClr val="tx1"/>
              </a:solidFill>
              <a:latin typeface="Times New Roman" panose="02020603050405020304" pitchFamily="18" charset="0"/>
              <a:cs typeface="Times New Roman" panose="02020603050405020304" pitchFamily="18" charset="0"/>
            </a:rPr>
            <a:t>3. Uskunaning umumiy hayot aylanish xarajatlarini minimallashtirish</a:t>
          </a:r>
          <a:endParaRPr lang="ru-RU">
            <a:solidFill>
              <a:schemeClr val="tx1"/>
            </a:solidFill>
            <a:latin typeface="Times New Roman" panose="02020603050405020304" pitchFamily="18" charset="0"/>
            <a:cs typeface="Times New Roman" panose="02020603050405020304" pitchFamily="18" charset="0"/>
          </a:endParaRPr>
        </a:p>
      </dgm:t>
    </dgm:pt>
    <dgm:pt modelId="{68657F9B-B3CA-452B-9C82-D12261FFFA4A}" type="parTrans" cxnId="{83BA45D5-859C-4DF3-B3B1-06479CB35BB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26BD3B3-FD3E-4B5E-AF9E-45938EC91FF7}" type="sibTrans" cxnId="{83BA45D5-859C-4DF3-B3B1-06479CB35BB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1D0583E-62E7-41DE-8F61-186760E496E3}" type="pres">
      <dgm:prSet presAssocID="{51C4123D-E8B4-4EB4-B371-3FECA75C8D2D}" presName="Name0" presStyleCnt="0">
        <dgm:presLayoutVars>
          <dgm:chMax val="7"/>
          <dgm:chPref val="7"/>
          <dgm:dir/>
        </dgm:presLayoutVars>
      </dgm:prSet>
      <dgm:spPr/>
    </dgm:pt>
    <dgm:pt modelId="{6A8F9978-68FC-4099-A35F-B4B69B750F59}" type="pres">
      <dgm:prSet presAssocID="{51C4123D-E8B4-4EB4-B371-3FECA75C8D2D}" presName="Name1" presStyleCnt="0"/>
      <dgm:spPr/>
    </dgm:pt>
    <dgm:pt modelId="{EEF259F9-34EA-4582-BDE8-DBEBD44F99BC}" type="pres">
      <dgm:prSet presAssocID="{51C4123D-E8B4-4EB4-B371-3FECA75C8D2D}" presName="cycle" presStyleCnt="0"/>
      <dgm:spPr/>
    </dgm:pt>
    <dgm:pt modelId="{19426E61-D984-4030-A9B8-DC8D7A54340D}" type="pres">
      <dgm:prSet presAssocID="{51C4123D-E8B4-4EB4-B371-3FECA75C8D2D}" presName="srcNode" presStyleLbl="node1" presStyleIdx="0" presStyleCnt="3"/>
      <dgm:spPr/>
    </dgm:pt>
    <dgm:pt modelId="{BE3803EA-4248-4DBD-A5EA-ECCFC9482EEF}" type="pres">
      <dgm:prSet presAssocID="{51C4123D-E8B4-4EB4-B371-3FECA75C8D2D}" presName="conn" presStyleLbl="parChTrans1D2" presStyleIdx="0" presStyleCnt="1"/>
      <dgm:spPr/>
    </dgm:pt>
    <dgm:pt modelId="{DC88B254-4031-42C4-B1E7-D00D03B2DDE5}" type="pres">
      <dgm:prSet presAssocID="{51C4123D-E8B4-4EB4-B371-3FECA75C8D2D}" presName="extraNode" presStyleLbl="node1" presStyleIdx="0" presStyleCnt="3"/>
      <dgm:spPr/>
    </dgm:pt>
    <dgm:pt modelId="{73D35B45-3264-487A-8A7E-DAF3DD4C70A4}" type="pres">
      <dgm:prSet presAssocID="{51C4123D-E8B4-4EB4-B371-3FECA75C8D2D}" presName="dstNode" presStyleLbl="node1" presStyleIdx="0" presStyleCnt="3"/>
      <dgm:spPr/>
    </dgm:pt>
    <dgm:pt modelId="{7ACC1ABD-BD0B-47D4-A3EF-99B2D1982AE2}" type="pres">
      <dgm:prSet presAssocID="{F66D1187-F348-46FB-B42E-28991B2F460D}" presName="text_1" presStyleLbl="node1" presStyleIdx="0" presStyleCnt="3">
        <dgm:presLayoutVars>
          <dgm:bulletEnabled val="1"/>
        </dgm:presLayoutVars>
      </dgm:prSet>
      <dgm:spPr/>
    </dgm:pt>
    <dgm:pt modelId="{88FE635B-9B8C-4F96-B0AA-FA6321E371EC}" type="pres">
      <dgm:prSet presAssocID="{F66D1187-F348-46FB-B42E-28991B2F460D}" presName="accent_1" presStyleCnt="0"/>
      <dgm:spPr/>
    </dgm:pt>
    <dgm:pt modelId="{6150FEA1-C1E5-4812-9C15-AFF322DAA6CE}" type="pres">
      <dgm:prSet presAssocID="{F66D1187-F348-46FB-B42E-28991B2F460D}" presName="accentRepeatNode" presStyleLbl="solidFgAcc1" presStyleIdx="0" presStyleCnt="3"/>
      <dgm:spPr/>
    </dgm:pt>
    <dgm:pt modelId="{9EED58C9-AEAC-4928-AE1F-168CF92C0E60}" type="pres">
      <dgm:prSet presAssocID="{6EB46916-D932-47DE-84C1-B03894037D40}" presName="text_2" presStyleLbl="node1" presStyleIdx="1" presStyleCnt="3">
        <dgm:presLayoutVars>
          <dgm:bulletEnabled val="1"/>
        </dgm:presLayoutVars>
      </dgm:prSet>
      <dgm:spPr/>
    </dgm:pt>
    <dgm:pt modelId="{6189AEFF-89E8-44F9-9BB2-D0AB1E820F00}" type="pres">
      <dgm:prSet presAssocID="{6EB46916-D932-47DE-84C1-B03894037D40}" presName="accent_2" presStyleCnt="0"/>
      <dgm:spPr/>
    </dgm:pt>
    <dgm:pt modelId="{4A49BE70-0F11-4FDE-83CE-21228E446CE4}" type="pres">
      <dgm:prSet presAssocID="{6EB46916-D932-47DE-84C1-B03894037D40}" presName="accentRepeatNode" presStyleLbl="solidFgAcc1" presStyleIdx="1" presStyleCnt="3"/>
      <dgm:spPr/>
    </dgm:pt>
    <dgm:pt modelId="{DF0A000F-C2EC-4860-AD23-4E3AF018D265}" type="pres">
      <dgm:prSet presAssocID="{8E221B4E-2785-4D4A-92F8-EEB17735A9B8}" presName="text_3" presStyleLbl="node1" presStyleIdx="2" presStyleCnt="3">
        <dgm:presLayoutVars>
          <dgm:bulletEnabled val="1"/>
        </dgm:presLayoutVars>
      </dgm:prSet>
      <dgm:spPr/>
    </dgm:pt>
    <dgm:pt modelId="{5ACB38B3-DC4C-4028-89A4-605DCD67F9B4}" type="pres">
      <dgm:prSet presAssocID="{8E221B4E-2785-4D4A-92F8-EEB17735A9B8}" presName="accent_3" presStyleCnt="0"/>
      <dgm:spPr/>
    </dgm:pt>
    <dgm:pt modelId="{6EFE51C8-A10B-46F2-B887-843B2787405D}" type="pres">
      <dgm:prSet presAssocID="{8E221B4E-2785-4D4A-92F8-EEB17735A9B8}" presName="accentRepeatNode" presStyleLbl="solidFgAcc1" presStyleIdx="2" presStyleCnt="3"/>
      <dgm:spPr/>
    </dgm:pt>
  </dgm:ptLst>
  <dgm:cxnLst>
    <dgm:cxn modelId="{4854A712-5FA9-4A54-9D06-E3CAAF245AAD}" type="presOf" srcId="{46B2B132-46C7-4A17-A612-297F78980638}" destId="{BE3803EA-4248-4DBD-A5EA-ECCFC9482EEF}" srcOrd="0" destOrd="0" presId="urn:microsoft.com/office/officeart/2008/layout/VerticalCurvedList"/>
    <dgm:cxn modelId="{23E4472D-8027-42BA-938C-B35004C9EE61}" type="presOf" srcId="{6EB46916-D932-47DE-84C1-B03894037D40}" destId="{9EED58C9-AEAC-4928-AE1F-168CF92C0E60}" srcOrd="0" destOrd="0" presId="urn:microsoft.com/office/officeart/2008/layout/VerticalCurvedList"/>
    <dgm:cxn modelId="{97FB9C37-12A9-4D2C-82F5-8C3E6D276891}" type="presOf" srcId="{8E221B4E-2785-4D4A-92F8-EEB17735A9B8}" destId="{DF0A000F-C2EC-4860-AD23-4E3AF018D265}" srcOrd="0" destOrd="0" presId="urn:microsoft.com/office/officeart/2008/layout/VerticalCurvedList"/>
    <dgm:cxn modelId="{179A6C64-E75A-4E1D-9AF2-FA96D63307D4}" type="presOf" srcId="{51C4123D-E8B4-4EB4-B371-3FECA75C8D2D}" destId="{F1D0583E-62E7-41DE-8F61-186760E496E3}" srcOrd="0" destOrd="0" presId="urn:microsoft.com/office/officeart/2008/layout/VerticalCurvedList"/>
    <dgm:cxn modelId="{FC04F573-FB11-47B6-985C-DFD5ECEDA096}" type="presOf" srcId="{F66D1187-F348-46FB-B42E-28991B2F460D}" destId="{7ACC1ABD-BD0B-47D4-A3EF-99B2D1982AE2}" srcOrd="0" destOrd="0" presId="urn:microsoft.com/office/officeart/2008/layout/VerticalCurvedList"/>
    <dgm:cxn modelId="{83BA45D5-859C-4DF3-B3B1-06479CB35BB4}" srcId="{51C4123D-E8B4-4EB4-B371-3FECA75C8D2D}" destId="{8E221B4E-2785-4D4A-92F8-EEB17735A9B8}" srcOrd="2" destOrd="0" parTransId="{68657F9B-B3CA-452B-9C82-D12261FFFA4A}" sibTransId="{A26BD3B3-FD3E-4B5E-AF9E-45938EC91FF7}"/>
    <dgm:cxn modelId="{7B4929F5-02C4-45A5-A283-BC8D65F6F629}" srcId="{51C4123D-E8B4-4EB4-B371-3FECA75C8D2D}" destId="{F66D1187-F348-46FB-B42E-28991B2F460D}" srcOrd="0" destOrd="0" parTransId="{C5F171E3-B2B5-406C-900A-219191A4C3C5}" sibTransId="{46B2B132-46C7-4A17-A612-297F78980638}"/>
    <dgm:cxn modelId="{AA4F7BF5-1FE3-4C56-BB42-B9C44A00710C}" srcId="{51C4123D-E8B4-4EB4-B371-3FECA75C8D2D}" destId="{6EB46916-D932-47DE-84C1-B03894037D40}" srcOrd="1" destOrd="0" parTransId="{8CEAAE8E-7897-41B2-BF54-DD7CE157EBD3}" sibTransId="{B781E8AB-C9AB-4276-9043-6D7D991B6025}"/>
    <dgm:cxn modelId="{361A7BAA-C0C7-41AA-8C3A-8FE4F06236EB}" type="presParOf" srcId="{F1D0583E-62E7-41DE-8F61-186760E496E3}" destId="{6A8F9978-68FC-4099-A35F-B4B69B750F59}" srcOrd="0" destOrd="0" presId="urn:microsoft.com/office/officeart/2008/layout/VerticalCurvedList"/>
    <dgm:cxn modelId="{B3D59F58-D15C-4706-9ED0-50D6BF77B3E2}" type="presParOf" srcId="{6A8F9978-68FC-4099-A35F-B4B69B750F59}" destId="{EEF259F9-34EA-4582-BDE8-DBEBD44F99BC}" srcOrd="0" destOrd="0" presId="urn:microsoft.com/office/officeart/2008/layout/VerticalCurvedList"/>
    <dgm:cxn modelId="{58ACA6C6-22C4-4B8B-9F6F-464D62EE895F}" type="presParOf" srcId="{EEF259F9-34EA-4582-BDE8-DBEBD44F99BC}" destId="{19426E61-D984-4030-A9B8-DC8D7A54340D}" srcOrd="0" destOrd="0" presId="urn:microsoft.com/office/officeart/2008/layout/VerticalCurvedList"/>
    <dgm:cxn modelId="{D849F2EB-26BB-4C7F-8520-75D08A360ECF}" type="presParOf" srcId="{EEF259F9-34EA-4582-BDE8-DBEBD44F99BC}" destId="{BE3803EA-4248-4DBD-A5EA-ECCFC9482EEF}" srcOrd="1" destOrd="0" presId="urn:microsoft.com/office/officeart/2008/layout/VerticalCurvedList"/>
    <dgm:cxn modelId="{DB2DA0B9-D1F6-42B1-8172-0684F86DAB43}" type="presParOf" srcId="{EEF259F9-34EA-4582-BDE8-DBEBD44F99BC}" destId="{DC88B254-4031-42C4-B1E7-D00D03B2DDE5}" srcOrd="2" destOrd="0" presId="urn:microsoft.com/office/officeart/2008/layout/VerticalCurvedList"/>
    <dgm:cxn modelId="{9197DF6D-8184-4080-9348-5132F6577AC2}" type="presParOf" srcId="{EEF259F9-34EA-4582-BDE8-DBEBD44F99BC}" destId="{73D35B45-3264-487A-8A7E-DAF3DD4C70A4}" srcOrd="3" destOrd="0" presId="urn:microsoft.com/office/officeart/2008/layout/VerticalCurvedList"/>
    <dgm:cxn modelId="{8B8E8675-9F6C-478D-AB35-41439333C9E9}" type="presParOf" srcId="{6A8F9978-68FC-4099-A35F-B4B69B750F59}" destId="{7ACC1ABD-BD0B-47D4-A3EF-99B2D1982AE2}" srcOrd="1" destOrd="0" presId="urn:microsoft.com/office/officeart/2008/layout/VerticalCurvedList"/>
    <dgm:cxn modelId="{6A2E06E1-9856-4599-B497-99D9F1122A4F}" type="presParOf" srcId="{6A8F9978-68FC-4099-A35F-B4B69B750F59}" destId="{88FE635B-9B8C-4F96-B0AA-FA6321E371EC}" srcOrd="2" destOrd="0" presId="urn:microsoft.com/office/officeart/2008/layout/VerticalCurvedList"/>
    <dgm:cxn modelId="{37ADA10A-DCC3-43EC-96A3-4E0B13EF31FD}" type="presParOf" srcId="{88FE635B-9B8C-4F96-B0AA-FA6321E371EC}" destId="{6150FEA1-C1E5-4812-9C15-AFF322DAA6CE}" srcOrd="0" destOrd="0" presId="urn:microsoft.com/office/officeart/2008/layout/VerticalCurvedList"/>
    <dgm:cxn modelId="{C425D2EB-E17E-48AD-8A40-A2A392367EEE}" type="presParOf" srcId="{6A8F9978-68FC-4099-A35F-B4B69B750F59}" destId="{9EED58C9-AEAC-4928-AE1F-168CF92C0E60}" srcOrd="3" destOrd="0" presId="urn:microsoft.com/office/officeart/2008/layout/VerticalCurvedList"/>
    <dgm:cxn modelId="{6C6C221D-C00B-4E10-A7D3-11262159D0A3}" type="presParOf" srcId="{6A8F9978-68FC-4099-A35F-B4B69B750F59}" destId="{6189AEFF-89E8-44F9-9BB2-D0AB1E820F00}" srcOrd="4" destOrd="0" presId="urn:microsoft.com/office/officeart/2008/layout/VerticalCurvedList"/>
    <dgm:cxn modelId="{ED8F265B-E4FC-4E88-B026-31074B8EBCA8}" type="presParOf" srcId="{6189AEFF-89E8-44F9-9BB2-D0AB1E820F00}" destId="{4A49BE70-0F11-4FDE-83CE-21228E446CE4}" srcOrd="0" destOrd="0" presId="urn:microsoft.com/office/officeart/2008/layout/VerticalCurvedList"/>
    <dgm:cxn modelId="{E20C934A-835F-4E36-9B31-E2E0CCB2C27E}" type="presParOf" srcId="{6A8F9978-68FC-4099-A35F-B4B69B750F59}" destId="{DF0A000F-C2EC-4860-AD23-4E3AF018D265}" srcOrd="5" destOrd="0" presId="urn:microsoft.com/office/officeart/2008/layout/VerticalCurvedList"/>
    <dgm:cxn modelId="{2711F860-A163-410C-BB04-9AE24A993C67}" type="presParOf" srcId="{6A8F9978-68FC-4099-A35F-B4B69B750F59}" destId="{5ACB38B3-DC4C-4028-89A4-605DCD67F9B4}" srcOrd="6" destOrd="0" presId="urn:microsoft.com/office/officeart/2008/layout/VerticalCurvedList"/>
    <dgm:cxn modelId="{944EB155-3522-4C73-97E4-78FD8195A1C8}" type="presParOf" srcId="{5ACB38B3-DC4C-4028-89A4-605DCD67F9B4}" destId="{6EFE51C8-A10B-46F2-B887-843B2787405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002799-6D2D-4353-B86B-5036F3905CAC}"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DA5C001D-6B5D-47FC-9241-421171D0EBDE}">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Aqliy hujum</a:t>
          </a:r>
          <a:endParaRPr lang="ru-RU">
            <a:solidFill>
              <a:schemeClr val="tx1"/>
            </a:solidFill>
            <a:latin typeface="Times New Roman" panose="02020603050405020304" pitchFamily="18" charset="0"/>
            <a:cs typeface="Times New Roman" panose="02020603050405020304" pitchFamily="18" charset="0"/>
          </a:endParaRPr>
        </a:p>
      </dgm:t>
    </dgm:pt>
    <dgm:pt modelId="{0795448A-9536-485C-A087-2233122537E8}" type="parTrans" cxnId="{1C83CB7F-F6A3-451A-A23C-ACC83596050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AF76954-9AB2-4CD7-B6FF-8F44DBD78F69}" type="sibTrans" cxnId="{1C83CB7F-F6A3-451A-A23C-ACC83596050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FE44B64-30A5-4146-A9FD-D9F5A2CB174F}">
      <dgm:prSet/>
      <dgm:spPr/>
      <dgm:t>
        <a:bodyPr/>
        <a:lstStyle/>
        <a:p>
          <a:r>
            <a:rPr lang="en-US">
              <a:solidFill>
                <a:schemeClr val="tx1"/>
              </a:solidFill>
              <a:latin typeface="Times New Roman" panose="02020603050405020304" pitchFamily="18" charset="0"/>
              <a:cs typeface="Times New Roman" panose="02020603050405020304" pitchFamily="18" charset="0"/>
            </a:rPr>
            <a:t>Yaqinlik diagrammasi</a:t>
          </a:r>
          <a:endParaRPr lang="ru-RU">
            <a:solidFill>
              <a:schemeClr val="tx1"/>
            </a:solidFill>
            <a:latin typeface="Times New Roman" panose="02020603050405020304" pitchFamily="18" charset="0"/>
            <a:cs typeface="Times New Roman" panose="02020603050405020304" pitchFamily="18" charset="0"/>
          </a:endParaRPr>
        </a:p>
      </dgm:t>
    </dgm:pt>
    <dgm:pt modelId="{89155EEB-81C3-4283-B87C-903554F04099}" type="parTrans" cxnId="{55374D7C-B6C9-4703-A595-2F40B24B87D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A1FE872-C766-4CC8-8B4A-50868BA4B244}" type="sibTrans" cxnId="{55374D7C-B6C9-4703-A595-2F40B24B87D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C4CC6C1-6274-4218-A9E4-45F2F17EDAE2}">
      <dgm:prSet/>
      <dgm:spPr/>
      <dgm:t>
        <a:bodyPr/>
        <a:lstStyle/>
        <a:p>
          <a:r>
            <a:rPr lang="en-US" dirty="0" err="1">
              <a:solidFill>
                <a:schemeClr val="tx1"/>
              </a:solidFill>
              <a:latin typeface="Times New Roman" panose="02020603050405020304" pitchFamily="18" charset="0"/>
              <a:cs typeface="Times New Roman" panose="02020603050405020304" pitchFamily="18" charset="0"/>
            </a:rPr>
            <a:t>Kuch-maydon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tahlili</a:t>
          </a:r>
          <a:endParaRPr lang="ru-RU" dirty="0">
            <a:solidFill>
              <a:schemeClr val="tx1"/>
            </a:solidFill>
            <a:latin typeface="Times New Roman" panose="02020603050405020304" pitchFamily="18" charset="0"/>
            <a:cs typeface="Times New Roman" panose="02020603050405020304" pitchFamily="18" charset="0"/>
          </a:endParaRPr>
        </a:p>
      </dgm:t>
    </dgm:pt>
    <dgm:pt modelId="{4174BBB6-CE43-49FC-9B54-87EDCBA94515}" type="parTrans" cxnId="{8F3E796B-5322-4F38-A1D4-445693A9D92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426BD51-1607-479B-847C-9AE5CBE1991F}" type="sibTrans" cxnId="{8F3E796B-5322-4F38-A1D4-445693A9D92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75510DA-E3B2-43DF-A941-47C31B644AB0}">
      <dgm:prSet/>
      <dgm:spPr/>
      <dgm:t>
        <a:bodyPr/>
        <a:lstStyle/>
        <a:p>
          <a:r>
            <a:rPr lang="en-US">
              <a:solidFill>
                <a:schemeClr val="tx1"/>
              </a:solidFill>
              <a:latin typeface="Times New Roman" panose="02020603050405020304" pitchFamily="18" charset="0"/>
              <a:cs typeface="Times New Roman" panose="02020603050405020304" pitchFamily="18" charset="0"/>
            </a:rPr>
            <a:t>Sifatli funktsiyani joylashtirish</a:t>
          </a:r>
          <a:endParaRPr lang="ru-RU">
            <a:solidFill>
              <a:schemeClr val="tx1"/>
            </a:solidFill>
            <a:latin typeface="Times New Roman" panose="02020603050405020304" pitchFamily="18" charset="0"/>
            <a:cs typeface="Times New Roman" panose="02020603050405020304" pitchFamily="18" charset="0"/>
          </a:endParaRPr>
        </a:p>
      </dgm:t>
    </dgm:pt>
    <dgm:pt modelId="{365F3CE3-3150-48D5-896E-22949EBAEDE7}" type="parTrans" cxnId="{FFD1B1CC-409B-48D0-A5CE-94D3DAE6AEF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517FAA3-4CA3-4667-97F8-E6091FCC6E80}" type="sibTrans" cxnId="{FFD1B1CC-409B-48D0-A5CE-94D3DAE6AEF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3E82480-F69F-477A-AB5B-F4C3D479A208}">
      <dgm:prSet/>
      <dgm:spPr/>
      <dgm:t>
        <a:bodyPr/>
        <a:lstStyle/>
        <a:p>
          <a:r>
            <a:rPr lang="en-US">
              <a:solidFill>
                <a:schemeClr val="tx1"/>
              </a:solidFill>
              <a:latin typeface="Times New Roman" panose="02020603050405020304" pitchFamily="18" charset="0"/>
              <a:cs typeface="Times New Roman" panose="02020603050405020304" pitchFamily="18" charset="0"/>
            </a:rPr>
            <a:t>Kano modeli</a:t>
          </a:r>
          <a:endParaRPr lang="ru-RU">
            <a:solidFill>
              <a:schemeClr val="tx1"/>
            </a:solidFill>
            <a:latin typeface="Times New Roman" panose="02020603050405020304" pitchFamily="18" charset="0"/>
            <a:cs typeface="Times New Roman" panose="02020603050405020304" pitchFamily="18" charset="0"/>
          </a:endParaRPr>
        </a:p>
      </dgm:t>
    </dgm:pt>
    <dgm:pt modelId="{90E669A5-9CC8-4475-9B68-5AEED0300727}" type="parTrans" cxnId="{E56DADF1-D203-43E8-99EC-E8EF34D4269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E659CB9-7994-4E83-9B4A-46E9DE60DCE7}" type="sibTrans" cxnId="{E56DADF1-D203-43E8-99EC-E8EF34D4269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5FBA2C9-B6EB-4851-BCD3-ECCCA85F35A7}">
      <dgm:prSet/>
      <dgm:spPr/>
      <dgm:t>
        <a:bodyPr/>
        <a:lstStyle/>
        <a:p>
          <a:r>
            <a:rPr lang="en-US">
              <a:solidFill>
                <a:schemeClr val="tx1"/>
              </a:solidFill>
              <a:latin typeface="Times New Roman" panose="02020603050405020304" pitchFamily="18" charset="0"/>
              <a:cs typeface="Times New Roman" panose="02020603050405020304" pitchFamily="18" charset="0"/>
            </a:rPr>
            <a:t>Benchmarking</a:t>
          </a:r>
          <a:endParaRPr lang="ru-RU">
            <a:solidFill>
              <a:schemeClr val="tx1"/>
            </a:solidFill>
            <a:latin typeface="Times New Roman" panose="02020603050405020304" pitchFamily="18" charset="0"/>
            <a:cs typeface="Times New Roman" panose="02020603050405020304" pitchFamily="18" charset="0"/>
          </a:endParaRPr>
        </a:p>
      </dgm:t>
    </dgm:pt>
    <dgm:pt modelId="{50D978DF-33A3-4F12-AA84-C11B84A4F728}" type="parTrans" cxnId="{C96393CB-AFB0-4CA2-B080-68AF8079861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D060A4B-8CA4-482C-B167-B5AD64161533}" type="sibTrans" cxnId="{C96393CB-AFB0-4CA2-B080-68AF8079861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C4D3CA8-F088-44EE-9889-A29C170E3B1C}">
      <dgm:prSet/>
      <dgm:spPr/>
      <dgm:t>
        <a:bodyPr/>
        <a:lstStyle/>
        <a:p>
          <a:r>
            <a:rPr lang="en-US">
              <a:solidFill>
                <a:schemeClr val="tx1"/>
              </a:solidFill>
              <a:latin typeface="Times New Roman" panose="02020603050405020304" pitchFamily="18" charset="0"/>
              <a:cs typeface="Times New Roman" panose="02020603050405020304" pitchFamily="18" charset="0"/>
            </a:rPr>
            <a:t>Mashina ishlamay qolish rejimi ta'sirini tahlil qilish (MFMEA)</a:t>
          </a:r>
          <a:endParaRPr lang="ru-RU">
            <a:solidFill>
              <a:schemeClr val="tx1"/>
            </a:solidFill>
            <a:latin typeface="Times New Roman" panose="02020603050405020304" pitchFamily="18" charset="0"/>
            <a:cs typeface="Times New Roman" panose="02020603050405020304" pitchFamily="18" charset="0"/>
          </a:endParaRPr>
        </a:p>
      </dgm:t>
    </dgm:pt>
    <dgm:pt modelId="{7C3F934A-B695-44FE-9D00-88199B1CCE9D}" type="parTrans" cxnId="{83EE1448-FE1C-4C2A-B42E-E59D48897AF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B32E3A3-08EC-4947-8F9A-2797A9E8F4E8}" type="sibTrans" cxnId="{83EE1448-FE1C-4C2A-B42E-E59D48897AF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484D911-E431-428D-8A80-9E52CD292724}">
      <dgm:prSet/>
      <dgm:spPr/>
      <dgm:t>
        <a:bodyPr/>
        <a:lstStyle/>
        <a:p>
          <a:endParaRPr lang="ru-RU"/>
        </a:p>
      </dgm:t>
    </dgm:pt>
    <dgm:pt modelId="{6B831621-89F6-4C38-A029-F9BAC3C3C3DD}" type="parTrans" cxnId="{13149605-3296-466B-8BC7-35CB807444C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0C85C92-C241-499B-87F1-96EB34AEB226}" type="sibTrans" cxnId="{13149605-3296-466B-8BC7-35CB807444C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F50FF50-ADB6-428B-86E0-30D7C5B9BA1F}">
      <dgm:prSet/>
      <dgm:spPr/>
      <dgm:t>
        <a:bodyPr/>
        <a:lstStyle/>
        <a:p>
          <a:endParaRPr lang="ru-RU"/>
        </a:p>
      </dgm:t>
    </dgm:pt>
    <dgm:pt modelId="{5C545920-3576-4095-94B9-99DE2840950C}" type="parTrans" cxnId="{5EFD176A-ACDA-4191-BFAF-A9F0C5F0D8A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973F31D-8EFD-45B0-BE46-60DCD7F275D5}" type="sibTrans" cxnId="{5EFD176A-ACDA-4191-BFAF-A9F0C5F0D8A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321F281-B417-47F3-B8BE-163B321B62C5}">
      <dgm:prSet/>
      <dgm:spPr/>
      <dgm:t>
        <a:bodyPr/>
        <a:lstStyle/>
        <a:p>
          <a:endParaRPr lang="ru-RU"/>
        </a:p>
      </dgm:t>
    </dgm:pt>
    <dgm:pt modelId="{1CA024C7-1A59-47DF-9183-E4FEDA80FAB0}" type="parTrans" cxnId="{64C2DFE4-435C-4D5F-8EF0-96B3A838D67B}">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235D541-40F1-4D94-8B48-7B2BF459D5A1}" type="sibTrans" cxnId="{64C2DFE4-435C-4D5F-8EF0-96B3A838D67B}">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D4FC51D-09EF-4585-AAFB-1DC7C4133759}">
      <dgm:prSet/>
      <dgm:spPr/>
      <dgm:t>
        <a:bodyPr/>
        <a:lstStyle/>
        <a:p>
          <a:endParaRPr lang="ru-RU"/>
        </a:p>
      </dgm:t>
    </dgm:pt>
    <dgm:pt modelId="{FA7501A7-B347-4549-A5F7-AEF8F784DA58}" type="parTrans" cxnId="{F4DB5C74-EC7F-4984-B23F-F4765FB84D8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2FA9E29-51D3-485A-A9F5-34BD0EC2B9D6}" type="sibTrans" cxnId="{F4DB5C74-EC7F-4984-B23F-F4765FB84D8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FA33AE4-9E01-47F8-859E-A78C3B08AB67}" type="pres">
      <dgm:prSet presAssocID="{08002799-6D2D-4353-B86B-5036F3905CAC}" presName="Name0" presStyleCnt="0">
        <dgm:presLayoutVars>
          <dgm:chMax val="7"/>
          <dgm:chPref val="7"/>
          <dgm:dir/>
        </dgm:presLayoutVars>
      </dgm:prSet>
      <dgm:spPr/>
    </dgm:pt>
    <dgm:pt modelId="{B3B5B9FD-24B3-4BCE-9C23-9957112B09FE}" type="pres">
      <dgm:prSet presAssocID="{08002799-6D2D-4353-B86B-5036F3905CAC}" presName="Name1" presStyleCnt="0"/>
      <dgm:spPr/>
    </dgm:pt>
    <dgm:pt modelId="{6DB2F0F1-B0B1-41D7-ACE9-8D4BF41A6AC3}" type="pres">
      <dgm:prSet presAssocID="{08002799-6D2D-4353-B86B-5036F3905CAC}" presName="cycle" presStyleCnt="0"/>
      <dgm:spPr/>
    </dgm:pt>
    <dgm:pt modelId="{C812B461-2887-4FD0-8123-A62A84AD8779}" type="pres">
      <dgm:prSet presAssocID="{08002799-6D2D-4353-B86B-5036F3905CAC}" presName="srcNode" presStyleLbl="node1" presStyleIdx="0" presStyleCnt="7"/>
      <dgm:spPr/>
    </dgm:pt>
    <dgm:pt modelId="{F22A9DD9-FF11-476B-830F-01B5A2F02FE0}" type="pres">
      <dgm:prSet presAssocID="{08002799-6D2D-4353-B86B-5036F3905CAC}" presName="conn" presStyleLbl="parChTrans1D2" presStyleIdx="0" presStyleCnt="1"/>
      <dgm:spPr/>
    </dgm:pt>
    <dgm:pt modelId="{CEB4BCD7-B440-4075-9C06-4FF10F1F1F87}" type="pres">
      <dgm:prSet presAssocID="{08002799-6D2D-4353-B86B-5036F3905CAC}" presName="extraNode" presStyleLbl="node1" presStyleIdx="0" presStyleCnt="7"/>
      <dgm:spPr/>
    </dgm:pt>
    <dgm:pt modelId="{D79970B7-63F9-47DF-BCE2-9F944CE9E6DC}" type="pres">
      <dgm:prSet presAssocID="{08002799-6D2D-4353-B86B-5036F3905CAC}" presName="dstNode" presStyleLbl="node1" presStyleIdx="0" presStyleCnt="7"/>
      <dgm:spPr/>
    </dgm:pt>
    <dgm:pt modelId="{386443F3-D2BB-44B0-BEA7-6AEF5E741A7C}" type="pres">
      <dgm:prSet presAssocID="{DA5C001D-6B5D-47FC-9241-421171D0EBDE}" presName="text_1" presStyleLbl="node1" presStyleIdx="0" presStyleCnt="7">
        <dgm:presLayoutVars>
          <dgm:bulletEnabled val="1"/>
        </dgm:presLayoutVars>
      </dgm:prSet>
      <dgm:spPr/>
    </dgm:pt>
    <dgm:pt modelId="{A295F968-9DB7-4ED8-860B-22F1D457147F}" type="pres">
      <dgm:prSet presAssocID="{DA5C001D-6B5D-47FC-9241-421171D0EBDE}" presName="accent_1" presStyleCnt="0"/>
      <dgm:spPr/>
    </dgm:pt>
    <dgm:pt modelId="{3C22BB9D-340D-4DAF-948C-7CB9FF821935}" type="pres">
      <dgm:prSet presAssocID="{DA5C001D-6B5D-47FC-9241-421171D0EBDE}" presName="accentRepeatNode" presStyleLbl="solidFgAcc1" presStyleIdx="0" presStyleCnt="7"/>
      <dgm:spPr/>
    </dgm:pt>
    <dgm:pt modelId="{F80C746E-85E0-4007-B406-4E2386814406}" type="pres">
      <dgm:prSet presAssocID="{BFE44B64-30A5-4146-A9FD-D9F5A2CB174F}" presName="text_2" presStyleLbl="node1" presStyleIdx="1" presStyleCnt="7">
        <dgm:presLayoutVars>
          <dgm:bulletEnabled val="1"/>
        </dgm:presLayoutVars>
      </dgm:prSet>
      <dgm:spPr/>
    </dgm:pt>
    <dgm:pt modelId="{4BCD17BF-7517-4DC4-AAD7-01781FC17E25}" type="pres">
      <dgm:prSet presAssocID="{BFE44B64-30A5-4146-A9FD-D9F5A2CB174F}" presName="accent_2" presStyleCnt="0"/>
      <dgm:spPr/>
    </dgm:pt>
    <dgm:pt modelId="{6BC5E771-62C9-4E7C-8891-C14B63C27B42}" type="pres">
      <dgm:prSet presAssocID="{BFE44B64-30A5-4146-A9FD-D9F5A2CB174F}" presName="accentRepeatNode" presStyleLbl="solidFgAcc1" presStyleIdx="1" presStyleCnt="7"/>
      <dgm:spPr/>
    </dgm:pt>
    <dgm:pt modelId="{851F3D41-0470-42E2-ABFE-EA0440D56B04}" type="pres">
      <dgm:prSet presAssocID="{0C4CC6C1-6274-4218-A9E4-45F2F17EDAE2}" presName="text_3" presStyleLbl="node1" presStyleIdx="2" presStyleCnt="7">
        <dgm:presLayoutVars>
          <dgm:bulletEnabled val="1"/>
        </dgm:presLayoutVars>
      </dgm:prSet>
      <dgm:spPr/>
    </dgm:pt>
    <dgm:pt modelId="{FEAB64E8-6652-4957-A5F1-F172D69BF78E}" type="pres">
      <dgm:prSet presAssocID="{0C4CC6C1-6274-4218-A9E4-45F2F17EDAE2}" presName="accent_3" presStyleCnt="0"/>
      <dgm:spPr/>
    </dgm:pt>
    <dgm:pt modelId="{40888AB0-38BA-4E91-A936-56EE082DF676}" type="pres">
      <dgm:prSet presAssocID="{0C4CC6C1-6274-4218-A9E4-45F2F17EDAE2}" presName="accentRepeatNode" presStyleLbl="solidFgAcc1" presStyleIdx="2" presStyleCnt="7"/>
      <dgm:spPr/>
    </dgm:pt>
    <dgm:pt modelId="{F0C81D73-BD27-42C7-9D81-BE5D27D0A345}" type="pres">
      <dgm:prSet presAssocID="{575510DA-E3B2-43DF-A941-47C31B644AB0}" presName="text_4" presStyleLbl="node1" presStyleIdx="3" presStyleCnt="7">
        <dgm:presLayoutVars>
          <dgm:bulletEnabled val="1"/>
        </dgm:presLayoutVars>
      </dgm:prSet>
      <dgm:spPr/>
    </dgm:pt>
    <dgm:pt modelId="{43B74FF7-0D42-437C-B30A-E4A9E07A9473}" type="pres">
      <dgm:prSet presAssocID="{575510DA-E3B2-43DF-A941-47C31B644AB0}" presName="accent_4" presStyleCnt="0"/>
      <dgm:spPr/>
    </dgm:pt>
    <dgm:pt modelId="{7EB66E77-53F8-4845-A9DC-81D6499A9A0B}" type="pres">
      <dgm:prSet presAssocID="{575510DA-E3B2-43DF-A941-47C31B644AB0}" presName="accentRepeatNode" presStyleLbl="solidFgAcc1" presStyleIdx="3" presStyleCnt="7"/>
      <dgm:spPr/>
    </dgm:pt>
    <dgm:pt modelId="{53CCFB11-F123-4CFB-9E38-D92B78C0984E}" type="pres">
      <dgm:prSet presAssocID="{D3E82480-F69F-477A-AB5B-F4C3D479A208}" presName="text_5" presStyleLbl="node1" presStyleIdx="4" presStyleCnt="7">
        <dgm:presLayoutVars>
          <dgm:bulletEnabled val="1"/>
        </dgm:presLayoutVars>
      </dgm:prSet>
      <dgm:spPr/>
    </dgm:pt>
    <dgm:pt modelId="{A6079418-302E-46FB-8A45-A6F06DF65C99}" type="pres">
      <dgm:prSet presAssocID="{D3E82480-F69F-477A-AB5B-F4C3D479A208}" presName="accent_5" presStyleCnt="0"/>
      <dgm:spPr/>
    </dgm:pt>
    <dgm:pt modelId="{45DB4070-B8F8-411F-B199-0F6D837E72F2}" type="pres">
      <dgm:prSet presAssocID="{D3E82480-F69F-477A-AB5B-F4C3D479A208}" presName="accentRepeatNode" presStyleLbl="solidFgAcc1" presStyleIdx="4" presStyleCnt="7"/>
      <dgm:spPr/>
    </dgm:pt>
    <dgm:pt modelId="{CBCB5928-0E9E-4E33-90A3-014463130ECD}" type="pres">
      <dgm:prSet presAssocID="{85FBA2C9-B6EB-4851-BCD3-ECCCA85F35A7}" presName="text_6" presStyleLbl="node1" presStyleIdx="5" presStyleCnt="7">
        <dgm:presLayoutVars>
          <dgm:bulletEnabled val="1"/>
        </dgm:presLayoutVars>
      </dgm:prSet>
      <dgm:spPr/>
    </dgm:pt>
    <dgm:pt modelId="{1FD2A74E-EF4D-431E-B964-100114F38460}" type="pres">
      <dgm:prSet presAssocID="{85FBA2C9-B6EB-4851-BCD3-ECCCA85F35A7}" presName="accent_6" presStyleCnt="0"/>
      <dgm:spPr/>
    </dgm:pt>
    <dgm:pt modelId="{D4E67E19-3EC2-4EBA-8C4B-0846848581C9}" type="pres">
      <dgm:prSet presAssocID="{85FBA2C9-B6EB-4851-BCD3-ECCCA85F35A7}" presName="accentRepeatNode" presStyleLbl="solidFgAcc1" presStyleIdx="5" presStyleCnt="7"/>
      <dgm:spPr/>
    </dgm:pt>
    <dgm:pt modelId="{12D87C1E-65B2-4E32-B2F9-2D7C53160643}" type="pres">
      <dgm:prSet presAssocID="{EC4D3CA8-F088-44EE-9889-A29C170E3B1C}" presName="text_7" presStyleLbl="node1" presStyleIdx="6" presStyleCnt="7">
        <dgm:presLayoutVars>
          <dgm:bulletEnabled val="1"/>
        </dgm:presLayoutVars>
      </dgm:prSet>
      <dgm:spPr/>
    </dgm:pt>
    <dgm:pt modelId="{35610B2D-5064-4E74-9408-17C5CAA8BF83}" type="pres">
      <dgm:prSet presAssocID="{EC4D3CA8-F088-44EE-9889-A29C170E3B1C}" presName="accent_7" presStyleCnt="0"/>
      <dgm:spPr/>
    </dgm:pt>
    <dgm:pt modelId="{7114AF4D-1C6E-4225-8BD1-FAA6D3A13C3B}" type="pres">
      <dgm:prSet presAssocID="{EC4D3CA8-F088-44EE-9889-A29C170E3B1C}" presName="accentRepeatNode" presStyleLbl="solidFgAcc1" presStyleIdx="6" presStyleCnt="7"/>
      <dgm:spPr/>
    </dgm:pt>
  </dgm:ptLst>
  <dgm:cxnLst>
    <dgm:cxn modelId="{13149605-3296-466B-8BC7-35CB807444C6}" srcId="{08002799-6D2D-4353-B86B-5036F3905CAC}" destId="{2484D911-E431-428D-8A80-9E52CD292724}" srcOrd="7" destOrd="0" parTransId="{6B831621-89F6-4C38-A029-F9BAC3C3C3DD}" sibTransId="{70C85C92-C241-499B-87F1-96EB34AEB226}"/>
    <dgm:cxn modelId="{4A2E670F-4799-4AB4-8A04-94BC31E5862D}" type="presOf" srcId="{85FBA2C9-B6EB-4851-BCD3-ECCCA85F35A7}" destId="{CBCB5928-0E9E-4E33-90A3-014463130ECD}" srcOrd="0" destOrd="0" presId="urn:microsoft.com/office/officeart/2008/layout/VerticalCurvedList"/>
    <dgm:cxn modelId="{0BCB1F5D-C4D0-4F49-9C51-F5C2A733AC92}" type="presOf" srcId="{DA5C001D-6B5D-47FC-9241-421171D0EBDE}" destId="{386443F3-D2BB-44B0-BEA7-6AEF5E741A7C}" srcOrd="0" destOrd="0" presId="urn:microsoft.com/office/officeart/2008/layout/VerticalCurvedList"/>
    <dgm:cxn modelId="{7A175F66-4BA6-4683-90D9-13BA572C62DE}" type="presOf" srcId="{0C4CC6C1-6274-4218-A9E4-45F2F17EDAE2}" destId="{851F3D41-0470-42E2-ABFE-EA0440D56B04}" srcOrd="0" destOrd="0" presId="urn:microsoft.com/office/officeart/2008/layout/VerticalCurvedList"/>
    <dgm:cxn modelId="{83EE1448-FE1C-4C2A-B42E-E59D48897AF8}" srcId="{08002799-6D2D-4353-B86B-5036F3905CAC}" destId="{EC4D3CA8-F088-44EE-9889-A29C170E3B1C}" srcOrd="6" destOrd="0" parTransId="{7C3F934A-B695-44FE-9D00-88199B1CCE9D}" sibTransId="{2B32E3A3-08EC-4947-8F9A-2797A9E8F4E8}"/>
    <dgm:cxn modelId="{5EFD176A-ACDA-4191-BFAF-A9F0C5F0D8AF}" srcId="{08002799-6D2D-4353-B86B-5036F3905CAC}" destId="{4F50FF50-ADB6-428B-86E0-30D7C5B9BA1F}" srcOrd="8" destOrd="0" parTransId="{5C545920-3576-4095-94B9-99DE2840950C}" sibTransId="{8973F31D-8EFD-45B0-BE46-60DCD7F275D5}"/>
    <dgm:cxn modelId="{4DF6226A-CFF5-4993-9446-376D5F06D180}" type="presOf" srcId="{BAF76954-9AB2-4CD7-B6FF-8F44DBD78F69}" destId="{F22A9DD9-FF11-476B-830F-01B5A2F02FE0}" srcOrd="0" destOrd="0" presId="urn:microsoft.com/office/officeart/2008/layout/VerticalCurvedList"/>
    <dgm:cxn modelId="{8F3E796B-5322-4F38-A1D4-445693A9D922}" srcId="{08002799-6D2D-4353-B86B-5036F3905CAC}" destId="{0C4CC6C1-6274-4218-A9E4-45F2F17EDAE2}" srcOrd="2" destOrd="0" parTransId="{4174BBB6-CE43-49FC-9B54-87EDCBA94515}" sibTransId="{0426BD51-1607-479B-847C-9AE5CBE1991F}"/>
    <dgm:cxn modelId="{F4DB5C74-EC7F-4984-B23F-F4765FB84D8D}" srcId="{08002799-6D2D-4353-B86B-5036F3905CAC}" destId="{FD4FC51D-09EF-4585-AAFB-1DC7C4133759}" srcOrd="10" destOrd="0" parTransId="{FA7501A7-B347-4549-A5F7-AEF8F784DA58}" sibTransId="{92FA9E29-51D3-485A-A9F5-34BD0EC2B9D6}"/>
    <dgm:cxn modelId="{55374D7C-B6C9-4703-A595-2F40B24B87D7}" srcId="{08002799-6D2D-4353-B86B-5036F3905CAC}" destId="{BFE44B64-30A5-4146-A9FD-D9F5A2CB174F}" srcOrd="1" destOrd="0" parTransId="{89155EEB-81C3-4283-B87C-903554F04099}" sibTransId="{4A1FE872-C766-4CC8-8B4A-50868BA4B244}"/>
    <dgm:cxn modelId="{1C83CB7F-F6A3-451A-A23C-ACC835960508}" srcId="{08002799-6D2D-4353-B86B-5036F3905CAC}" destId="{DA5C001D-6B5D-47FC-9241-421171D0EBDE}" srcOrd="0" destOrd="0" parTransId="{0795448A-9536-485C-A087-2233122537E8}" sibTransId="{BAF76954-9AB2-4CD7-B6FF-8F44DBD78F69}"/>
    <dgm:cxn modelId="{8BC050B1-C39C-4A53-AC8F-EFF409BF566F}" type="presOf" srcId="{EC4D3CA8-F088-44EE-9889-A29C170E3B1C}" destId="{12D87C1E-65B2-4E32-B2F9-2D7C53160643}" srcOrd="0" destOrd="0" presId="urn:microsoft.com/office/officeart/2008/layout/VerticalCurvedList"/>
    <dgm:cxn modelId="{C96393CB-AFB0-4CA2-B080-68AF8079861A}" srcId="{08002799-6D2D-4353-B86B-5036F3905CAC}" destId="{85FBA2C9-B6EB-4851-BCD3-ECCCA85F35A7}" srcOrd="5" destOrd="0" parTransId="{50D978DF-33A3-4F12-AA84-C11B84A4F728}" sibTransId="{9D060A4B-8CA4-482C-B167-B5AD64161533}"/>
    <dgm:cxn modelId="{FFD1B1CC-409B-48D0-A5CE-94D3DAE6AEF7}" srcId="{08002799-6D2D-4353-B86B-5036F3905CAC}" destId="{575510DA-E3B2-43DF-A941-47C31B644AB0}" srcOrd="3" destOrd="0" parTransId="{365F3CE3-3150-48D5-896E-22949EBAEDE7}" sibTransId="{0517FAA3-4CA3-4667-97F8-E6091FCC6E80}"/>
    <dgm:cxn modelId="{2FA28CD3-917A-4DD2-88BC-937E02B410B3}" type="presOf" srcId="{D3E82480-F69F-477A-AB5B-F4C3D479A208}" destId="{53CCFB11-F123-4CFB-9E38-D92B78C0984E}" srcOrd="0" destOrd="0" presId="urn:microsoft.com/office/officeart/2008/layout/VerticalCurvedList"/>
    <dgm:cxn modelId="{F99EF7DE-A1CB-40AB-A7EC-50D7A5A982D7}" type="presOf" srcId="{08002799-6D2D-4353-B86B-5036F3905CAC}" destId="{8FA33AE4-9E01-47F8-859E-A78C3B08AB67}" srcOrd="0" destOrd="0" presId="urn:microsoft.com/office/officeart/2008/layout/VerticalCurvedList"/>
    <dgm:cxn modelId="{64C2DFE4-435C-4D5F-8EF0-96B3A838D67B}" srcId="{08002799-6D2D-4353-B86B-5036F3905CAC}" destId="{0321F281-B417-47F3-B8BE-163B321B62C5}" srcOrd="9" destOrd="0" parTransId="{1CA024C7-1A59-47DF-9183-E4FEDA80FAB0}" sibTransId="{A235D541-40F1-4D94-8B48-7B2BF459D5A1}"/>
    <dgm:cxn modelId="{908548E6-67B0-40DF-8D51-83C8037A48FF}" type="presOf" srcId="{575510DA-E3B2-43DF-A941-47C31B644AB0}" destId="{F0C81D73-BD27-42C7-9D81-BE5D27D0A345}" srcOrd="0" destOrd="0" presId="urn:microsoft.com/office/officeart/2008/layout/VerticalCurvedList"/>
    <dgm:cxn modelId="{59E802F1-E54C-41D7-B054-673C026E0C0E}" type="presOf" srcId="{BFE44B64-30A5-4146-A9FD-D9F5A2CB174F}" destId="{F80C746E-85E0-4007-B406-4E2386814406}" srcOrd="0" destOrd="0" presId="urn:microsoft.com/office/officeart/2008/layout/VerticalCurvedList"/>
    <dgm:cxn modelId="{E56DADF1-D203-43E8-99EC-E8EF34D42695}" srcId="{08002799-6D2D-4353-B86B-5036F3905CAC}" destId="{D3E82480-F69F-477A-AB5B-F4C3D479A208}" srcOrd="4" destOrd="0" parTransId="{90E669A5-9CC8-4475-9B68-5AEED0300727}" sibTransId="{AE659CB9-7994-4E83-9B4A-46E9DE60DCE7}"/>
    <dgm:cxn modelId="{CF881527-CDED-41C1-A15E-F91A8518B678}" type="presParOf" srcId="{8FA33AE4-9E01-47F8-859E-A78C3B08AB67}" destId="{B3B5B9FD-24B3-4BCE-9C23-9957112B09FE}" srcOrd="0" destOrd="0" presId="urn:microsoft.com/office/officeart/2008/layout/VerticalCurvedList"/>
    <dgm:cxn modelId="{265F0952-2312-4A35-A4C8-5D6E2F9F605A}" type="presParOf" srcId="{B3B5B9FD-24B3-4BCE-9C23-9957112B09FE}" destId="{6DB2F0F1-B0B1-41D7-ACE9-8D4BF41A6AC3}" srcOrd="0" destOrd="0" presId="urn:microsoft.com/office/officeart/2008/layout/VerticalCurvedList"/>
    <dgm:cxn modelId="{58FCB3EE-72B9-45FE-9EBD-E3F54F41A340}" type="presParOf" srcId="{6DB2F0F1-B0B1-41D7-ACE9-8D4BF41A6AC3}" destId="{C812B461-2887-4FD0-8123-A62A84AD8779}" srcOrd="0" destOrd="0" presId="urn:microsoft.com/office/officeart/2008/layout/VerticalCurvedList"/>
    <dgm:cxn modelId="{795B6A75-DE03-4785-9878-9BF3712C674C}" type="presParOf" srcId="{6DB2F0F1-B0B1-41D7-ACE9-8D4BF41A6AC3}" destId="{F22A9DD9-FF11-476B-830F-01B5A2F02FE0}" srcOrd="1" destOrd="0" presId="urn:microsoft.com/office/officeart/2008/layout/VerticalCurvedList"/>
    <dgm:cxn modelId="{5F3321DE-0011-456C-98BC-B39DABF19F9F}" type="presParOf" srcId="{6DB2F0F1-B0B1-41D7-ACE9-8D4BF41A6AC3}" destId="{CEB4BCD7-B440-4075-9C06-4FF10F1F1F87}" srcOrd="2" destOrd="0" presId="urn:microsoft.com/office/officeart/2008/layout/VerticalCurvedList"/>
    <dgm:cxn modelId="{B5784E5F-DDDB-4A34-9185-19DA677DE277}" type="presParOf" srcId="{6DB2F0F1-B0B1-41D7-ACE9-8D4BF41A6AC3}" destId="{D79970B7-63F9-47DF-BCE2-9F944CE9E6DC}" srcOrd="3" destOrd="0" presId="urn:microsoft.com/office/officeart/2008/layout/VerticalCurvedList"/>
    <dgm:cxn modelId="{F5F357DB-5A66-47A0-84E5-284853DE28C5}" type="presParOf" srcId="{B3B5B9FD-24B3-4BCE-9C23-9957112B09FE}" destId="{386443F3-D2BB-44B0-BEA7-6AEF5E741A7C}" srcOrd="1" destOrd="0" presId="urn:microsoft.com/office/officeart/2008/layout/VerticalCurvedList"/>
    <dgm:cxn modelId="{4BA1235F-3F06-4D78-8C9F-FC15BF5157DE}" type="presParOf" srcId="{B3B5B9FD-24B3-4BCE-9C23-9957112B09FE}" destId="{A295F968-9DB7-4ED8-860B-22F1D457147F}" srcOrd="2" destOrd="0" presId="urn:microsoft.com/office/officeart/2008/layout/VerticalCurvedList"/>
    <dgm:cxn modelId="{2FC73C04-3F20-42A1-8E3B-4D7A30EAFC8F}" type="presParOf" srcId="{A295F968-9DB7-4ED8-860B-22F1D457147F}" destId="{3C22BB9D-340D-4DAF-948C-7CB9FF821935}" srcOrd="0" destOrd="0" presId="urn:microsoft.com/office/officeart/2008/layout/VerticalCurvedList"/>
    <dgm:cxn modelId="{6CBC744B-C4EF-413F-9D6C-917A7421CC83}" type="presParOf" srcId="{B3B5B9FD-24B3-4BCE-9C23-9957112B09FE}" destId="{F80C746E-85E0-4007-B406-4E2386814406}" srcOrd="3" destOrd="0" presId="urn:microsoft.com/office/officeart/2008/layout/VerticalCurvedList"/>
    <dgm:cxn modelId="{53C3D59D-F434-4DB3-8150-12C9813130EB}" type="presParOf" srcId="{B3B5B9FD-24B3-4BCE-9C23-9957112B09FE}" destId="{4BCD17BF-7517-4DC4-AAD7-01781FC17E25}" srcOrd="4" destOrd="0" presId="urn:microsoft.com/office/officeart/2008/layout/VerticalCurvedList"/>
    <dgm:cxn modelId="{A2BCF0E9-79C3-4DF3-96C1-258DA9FCCF93}" type="presParOf" srcId="{4BCD17BF-7517-4DC4-AAD7-01781FC17E25}" destId="{6BC5E771-62C9-4E7C-8891-C14B63C27B42}" srcOrd="0" destOrd="0" presId="urn:microsoft.com/office/officeart/2008/layout/VerticalCurvedList"/>
    <dgm:cxn modelId="{41670BC2-2ED0-4139-8403-716398B5F58F}" type="presParOf" srcId="{B3B5B9FD-24B3-4BCE-9C23-9957112B09FE}" destId="{851F3D41-0470-42E2-ABFE-EA0440D56B04}" srcOrd="5" destOrd="0" presId="urn:microsoft.com/office/officeart/2008/layout/VerticalCurvedList"/>
    <dgm:cxn modelId="{8F6CF186-C7B3-4963-9A75-BC0A0557DDBA}" type="presParOf" srcId="{B3B5B9FD-24B3-4BCE-9C23-9957112B09FE}" destId="{FEAB64E8-6652-4957-A5F1-F172D69BF78E}" srcOrd="6" destOrd="0" presId="urn:microsoft.com/office/officeart/2008/layout/VerticalCurvedList"/>
    <dgm:cxn modelId="{98DDC04A-5DD4-47D3-A23C-26BC10B98E5D}" type="presParOf" srcId="{FEAB64E8-6652-4957-A5F1-F172D69BF78E}" destId="{40888AB0-38BA-4E91-A936-56EE082DF676}" srcOrd="0" destOrd="0" presId="urn:microsoft.com/office/officeart/2008/layout/VerticalCurvedList"/>
    <dgm:cxn modelId="{F1528F93-48E5-41FB-99AB-DFFC61F03B20}" type="presParOf" srcId="{B3B5B9FD-24B3-4BCE-9C23-9957112B09FE}" destId="{F0C81D73-BD27-42C7-9D81-BE5D27D0A345}" srcOrd="7" destOrd="0" presId="urn:microsoft.com/office/officeart/2008/layout/VerticalCurvedList"/>
    <dgm:cxn modelId="{D05501BF-5914-4AB2-BF6D-697FBDD35451}" type="presParOf" srcId="{B3B5B9FD-24B3-4BCE-9C23-9957112B09FE}" destId="{43B74FF7-0D42-437C-B30A-E4A9E07A9473}" srcOrd="8" destOrd="0" presId="urn:microsoft.com/office/officeart/2008/layout/VerticalCurvedList"/>
    <dgm:cxn modelId="{892AA4D5-4093-4985-A9BE-3FFDE23207E7}" type="presParOf" srcId="{43B74FF7-0D42-437C-B30A-E4A9E07A9473}" destId="{7EB66E77-53F8-4845-A9DC-81D6499A9A0B}" srcOrd="0" destOrd="0" presId="urn:microsoft.com/office/officeart/2008/layout/VerticalCurvedList"/>
    <dgm:cxn modelId="{38AB9FAA-AE20-4931-84D3-04FDFE273AA1}" type="presParOf" srcId="{B3B5B9FD-24B3-4BCE-9C23-9957112B09FE}" destId="{53CCFB11-F123-4CFB-9E38-D92B78C0984E}" srcOrd="9" destOrd="0" presId="urn:microsoft.com/office/officeart/2008/layout/VerticalCurvedList"/>
    <dgm:cxn modelId="{288A4A20-74FC-4786-8D73-DB27AC988FD5}" type="presParOf" srcId="{B3B5B9FD-24B3-4BCE-9C23-9957112B09FE}" destId="{A6079418-302E-46FB-8A45-A6F06DF65C99}" srcOrd="10" destOrd="0" presId="urn:microsoft.com/office/officeart/2008/layout/VerticalCurvedList"/>
    <dgm:cxn modelId="{F9FDCEC9-D712-4810-8908-2EB7BFD4D6BF}" type="presParOf" srcId="{A6079418-302E-46FB-8A45-A6F06DF65C99}" destId="{45DB4070-B8F8-411F-B199-0F6D837E72F2}" srcOrd="0" destOrd="0" presId="urn:microsoft.com/office/officeart/2008/layout/VerticalCurvedList"/>
    <dgm:cxn modelId="{07973FB5-22CB-4F0B-BA04-C98E7AB3A7A5}" type="presParOf" srcId="{B3B5B9FD-24B3-4BCE-9C23-9957112B09FE}" destId="{CBCB5928-0E9E-4E33-90A3-014463130ECD}" srcOrd="11" destOrd="0" presId="urn:microsoft.com/office/officeart/2008/layout/VerticalCurvedList"/>
    <dgm:cxn modelId="{5C8E73A5-F9CA-46E1-9DC0-5B71A34B65EF}" type="presParOf" srcId="{B3B5B9FD-24B3-4BCE-9C23-9957112B09FE}" destId="{1FD2A74E-EF4D-431E-B964-100114F38460}" srcOrd="12" destOrd="0" presId="urn:microsoft.com/office/officeart/2008/layout/VerticalCurvedList"/>
    <dgm:cxn modelId="{DC6DA415-066F-42B2-9B8C-4E8D5E8CE985}" type="presParOf" srcId="{1FD2A74E-EF4D-431E-B964-100114F38460}" destId="{D4E67E19-3EC2-4EBA-8C4B-0846848581C9}" srcOrd="0" destOrd="0" presId="urn:microsoft.com/office/officeart/2008/layout/VerticalCurvedList"/>
    <dgm:cxn modelId="{24229429-76A2-4D6A-B569-0012D5F1B71F}" type="presParOf" srcId="{B3B5B9FD-24B3-4BCE-9C23-9957112B09FE}" destId="{12D87C1E-65B2-4E32-B2F9-2D7C53160643}" srcOrd="13" destOrd="0" presId="urn:microsoft.com/office/officeart/2008/layout/VerticalCurvedList"/>
    <dgm:cxn modelId="{415997BA-6B29-49BE-A8E0-75E5798012CC}" type="presParOf" srcId="{B3B5B9FD-24B3-4BCE-9C23-9957112B09FE}" destId="{35610B2D-5064-4E74-9408-17C5CAA8BF83}" srcOrd="14" destOrd="0" presId="urn:microsoft.com/office/officeart/2008/layout/VerticalCurvedList"/>
    <dgm:cxn modelId="{E33EFE8D-9788-427D-9F79-970823D54112}" type="presParOf" srcId="{35610B2D-5064-4E74-9408-17C5CAA8BF83}" destId="{7114AF4D-1C6E-4225-8BD1-FAA6D3A13C3B}"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C4ED5D-C985-4F68-B147-F7835F791049}"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ru-RU"/>
        </a:p>
      </dgm:t>
    </dgm:pt>
    <dgm:pt modelId="{921E7CB6-77A5-4806-A0F2-F210478D310D}">
      <dgm:prSet phldrT="[Текст]"/>
      <dgm:spPr/>
      <dgm:t>
        <a:bodyPr/>
        <a:lstStyle/>
        <a:p>
          <a:r>
            <a:rPr lang="uz-Latn-UZ" dirty="0"/>
            <a:t>1-qadam Muammoingizni aniqlang</a:t>
          </a:r>
          <a:endParaRPr lang="ru-RU" dirty="0"/>
        </a:p>
      </dgm:t>
    </dgm:pt>
    <dgm:pt modelId="{604A1376-4874-459C-961C-BE27EA0D09F6}" type="parTrans" cxnId="{3892C05D-7ADF-4052-8A0B-EFF66353A297}">
      <dgm:prSet/>
      <dgm:spPr/>
      <dgm:t>
        <a:bodyPr/>
        <a:lstStyle/>
        <a:p>
          <a:endParaRPr lang="ru-RU"/>
        </a:p>
      </dgm:t>
    </dgm:pt>
    <dgm:pt modelId="{85E91D8F-F976-40B1-B4B8-1C1CBED5CFE7}" type="sibTrans" cxnId="{3892C05D-7ADF-4052-8A0B-EFF66353A297}">
      <dgm:prSet/>
      <dgm:spPr/>
      <dgm:t>
        <a:bodyPr/>
        <a:lstStyle/>
        <a:p>
          <a:endParaRPr lang="ru-RU"/>
        </a:p>
      </dgm:t>
    </dgm:pt>
    <dgm:pt modelId="{99C1C811-2C3A-444F-8BAF-920C1800336E}">
      <dgm:prSet phldrT="[Текст]"/>
      <dgm:spPr/>
      <dgm:t>
        <a:bodyPr/>
        <a:lstStyle/>
        <a:p>
          <a:r>
            <a:rPr lang="uz-Latn-UZ" dirty="0"/>
            <a:t>2-qadam O'zgartirish maqsadini aniqlang</a:t>
          </a:r>
          <a:endParaRPr lang="ru-RU" dirty="0"/>
        </a:p>
      </dgm:t>
    </dgm:pt>
    <dgm:pt modelId="{14883CCE-0996-401B-8F90-C526E7E0D615}" type="parTrans" cxnId="{529C9700-6091-4EF8-A60C-16FA5D85C31E}">
      <dgm:prSet/>
      <dgm:spPr/>
      <dgm:t>
        <a:bodyPr/>
        <a:lstStyle/>
        <a:p>
          <a:endParaRPr lang="ru-RU"/>
        </a:p>
      </dgm:t>
    </dgm:pt>
    <dgm:pt modelId="{DD040D13-91A2-43FC-9833-7793682F787C}" type="sibTrans" cxnId="{529C9700-6091-4EF8-A60C-16FA5D85C31E}">
      <dgm:prSet/>
      <dgm:spPr/>
      <dgm:t>
        <a:bodyPr/>
        <a:lstStyle/>
        <a:p>
          <a:endParaRPr lang="ru-RU"/>
        </a:p>
      </dgm:t>
    </dgm:pt>
    <dgm:pt modelId="{98476A78-732A-4F15-AA70-87ABCA5999AE}">
      <dgm:prSet phldrT="[Текст]"/>
      <dgm:spPr/>
      <dgm:t>
        <a:bodyPr/>
        <a:lstStyle/>
        <a:p>
          <a:r>
            <a:rPr lang="uz-Latn-UZ" dirty="0"/>
            <a:t>3-qadam Harakatlantiruvchi kuchlarni aniqlang</a:t>
          </a:r>
          <a:endParaRPr lang="ru-RU" dirty="0"/>
        </a:p>
      </dgm:t>
    </dgm:pt>
    <dgm:pt modelId="{14869F61-AFF2-488D-97B6-5734EA68F095}" type="parTrans" cxnId="{20539331-EA49-4F7D-A777-793075373101}">
      <dgm:prSet/>
      <dgm:spPr/>
      <dgm:t>
        <a:bodyPr/>
        <a:lstStyle/>
        <a:p>
          <a:endParaRPr lang="ru-RU"/>
        </a:p>
      </dgm:t>
    </dgm:pt>
    <dgm:pt modelId="{6F83E320-4B3B-487C-A158-FAF02D53266D}" type="sibTrans" cxnId="{20539331-EA49-4F7D-A777-793075373101}">
      <dgm:prSet/>
      <dgm:spPr/>
      <dgm:t>
        <a:bodyPr/>
        <a:lstStyle/>
        <a:p>
          <a:endParaRPr lang="ru-RU"/>
        </a:p>
      </dgm:t>
    </dgm:pt>
    <dgm:pt modelId="{20B63905-5A5D-445C-85C0-A9375C19E8FD}">
      <dgm:prSet phldrT="[Текст]"/>
      <dgm:spPr/>
      <dgm:t>
        <a:bodyPr/>
        <a:lstStyle/>
        <a:p>
          <a:r>
            <a:rPr lang="uz-Latn-UZ" dirty="0"/>
            <a:t>4-qadam Cheklovchi kuchlarni aniqlang</a:t>
          </a:r>
          <a:endParaRPr lang="ru-RU" dirty="0"/>
        </a:p>
      </dgm:t>
    </dgm:pt>
    <dgm:pt modelId="{3DAD35F9-1793-42C7-B481-8EA619702E5B}" type="parTrans" cxnId="{8A67FD37-6CAC-4F91-A9FA-3E893C459292}">
      <dgm:prSet/>
      <dgm:spPr/>
      <dgm:t>
        <a:bodyPr/>
        <a:lstStyle/>
        <a:p>
          <a:endParaRPr lang="ru-RU"/>
        </a:p>
      </dgm:t>
    </dgm:pt>
    <dgm:pt modelId="{98C213D3-7155-491E-A469-47A2DE9A9B7E}" type="sibTrans" cxnId="{8A67FD37-6CAC-4F91-A9FA-3E893C459292}">
      <dgm:prSet/>
      <dgm:spPr/>
      <dgm:t>
        <a:bodyPr/>
        <a:lstStyle/>
        <a:p>
          <a:endParaRPr lang="ru-RU"/>
        </a:p>
      </dgm:t>
    </dgm:pt>
    <dgm:pt modelId="{59CAA43E-C6BB-4B30-AB4A-DFFD79503EBC}">
      <dgm:prSet phldrT="[Текст]"/>
      <dgm:spPr/>
      <dgm:t>
        <a:bodyPr/>
        <a:lstStyle/>
        <a:p>
          <a:r>
            <a:rPr lang="uz-Latn-UZ" dirty="0"/>
            <a:t>5-qadam Keng qamrovli o'zgarishlar strategiyasini ishlab chiqish</a:t>
          </a:r>
          <a:endParaRPr lang="ru-RU" dirty="0"/>
        </a:p>
      </dgm:t>
    </dgm:pt>
    <dgm:pt modelId="{D4E39EE4-C414-43AF-B4CB-5BD242140734}" type="parTrans" cxnId="{D7899929-C345-4B48-9561-CC706AA01FAD}">
      <dgm:prSet/>
      <dgm:spPr/>
      <dgm:t>
        <a:bodyPr/>
        <a:lstStyle/>
        <a:p>
          <a:endParaRPr lang="ru-RU"/>
        </a:p>
      </dgm:t>
    </dgm:pt>
    <dgm:pt modelId="{0AB987CF-9373-4FB8-AA35-CE6DF46DC265}" type="sibTrans" cxnId="{D7899929-C345-4B48-9561-CC706AA01FAD}">
      <dgm:prSet/>
      <dgm:spPr/>
      <dgm:t>
        <a:bodyPr/>
        <a:lstStyle/>
        <a:p>
          <a:endParaRPr lang="ru-RU"/>
        </a:p>
      </dgm:t>
    </dgm:pt>
    <dgm:pt modelId="{A87288A2-6CAA-43CB-9A67-E7D2B006C651}" type="pres">
      <dgm:prSet presAssocID="{A3C4ED5D-C985-4F68-B147-F7835F791049}" presName="rootnode" presStyleCnt="0">
        <dgm:presLayoutVars>
          <dgm:chMax/>
          <dgm:chPref/>
          <dgm:dir/>
          <dgm:animLvl val="lvl"/>
        </dgm:presLayoutVars>
      </dgm:prSet>
      <dgm:spPr/>
    </dgm:pt>
    <dgm:pt modelId="{BD1306E1-5D5B-424C-8C98-318B5318ADE7}" type="pres">
      <dgm:prSet presAssocID="{921E7CB6-77A5-4806-A0F2-F210478D310D}" presName="composite" presStyleCnt="0"/>
      <dgm:spPr/>
    </dgm:pt>
    <dgm:pt modelId="{F7B252D0-C531-4E85-A6C2-6C63E7C7A532}" type="pres">
      <dgm:prSet presAssocID="{921E7CB6-77A5-4806-A0F2-F210478D310D}" presName="LShape" presStyleLbl="alignNode1" presStyleIdx="0" presStyleCnt="9"/>
      <dgm:spPr/>
    </dgm:pt>
    <dgm:pt modelId="{D65BDEEA-4D54-4D3D-93F4-287564E23E3B}" type="pres">
      <dgm:prSet presAssocID="{921E7CB6-77A5-4806-A0F2-F210478D310D}" presName="ParentText" presStyleLbl="revTx" presStyleIdx="0" presStyleCnt="5">
        <dgm:presLayoutVars>
          <dgm:chMax val="0"/>
          <dgm:chPref val="0"/>
          <dgm:bulletEnabled val="1"/>
        </dgm:presLayoutVars>
      </dgm:prSet>
      <dgm:spPr/>
    </dgm:pt>
    <dgm:pt modelId="{0926C2D3-4427-4EF9-96BF-651E905FE284}" type="pres">
      <dgm:prSet presAssocID="{921E7CB6-77A5-4806-A0F2-F210478D310D}" presName="Triangle" presStyleLbl="alignNode1" presStyleIdx="1" presStyleCnt="9"/>
      <dgm:spPr/>
    </dgm:pt>
    <dgm:pt modelId="{540A64DF-3E0C-44D6-9D73-152650A2C21C}" type="pres">
      <dgm:prSet presAssocID="{85E91D8F-F976-40B1-B4B8-1C1CBED5CFE7}" presName="sibTrans" presStyleCnt="0"/>
      <dgm:spPr/>
    </dgm:pt>
    <dgm:pt modelId="{742E43AD-D3B8-44DC-9F27-7C3933D1F28C}" type="pres">
      <dgm:prSet presAssocID="{85E91D8F-F976-40B1-B4B8-1C1CBED5CFE7}" presName="space" presStyleCnt="0"/>
      <dgm:spPr/>
    </dgm:pt>
    <dgm:pt modelId="{38DE5725-6F1B-43AA-AE60-3A66B806CA84}" type="pres">
      <dgm:prSet presAssocID="{99C1C811-2C3A-444F-8BAF-920C1800336E}" presName="composite" presStyleCnt="0"/>
      <dgm:spPr/>
    </dgm:pt>
    <dgm:pt modelId="{1E66994B-D727-4488-A217-37D910BDC7DC}" type="pres">
      <dgm:prSet presAssocID="{99C1C811-2C3A-444F-8BAF-920C1800336E}" presName="LShape" presStyleLbl="alignNode1" presStyleIdx="2" presStyleCnt="9"/>
      <dgm:spPr/>
    </dgm:pt>
    <dgm:pt modelId="{92153C59-4AAF-4EEA-8CDC-9CAD599FCD5E}" type="pres">
      <dgm:prSet presAssocID="{99C1C811-2C3A-444F-8BAF-920C1800336E}" presName="ParentText" presStyleLbl="revTx" presStyleIdx="1" presStyleCnt="5">
        <dgm:presLayoutVars>
          <dgm:chMax val="0"/>
          <dgm:chPref val="0"/>
          <dgm:bulletEnabled val="1"/>
        </dgm:presLayoutVars>
      </dgm:prSet>
      <dgm:spPr/>
    </dgm:pt>
    <dgm:pt modelId="{A21A48D8-1164-46F3-B4DC-BC937322725D}" type="pres">
      <dgm:prSet presAssocID="{99C1C811-2C3A-444F-8BAF-920C1800336E}" presName="Triangle" presStyleLbl="alignNode1" presStyleIdx="3" presStyleCnt="9"/>
      <dgm:spPr/>
    </dgm:pt>
    <dgm:pt modelId="{B160A1D8-B756-45A2-BFA1-F82CDAB4D00A}" type="pres">
      <dgm:prSet presAssocID="{DD040D13-91A2-43FC-9833-7793682F787C}" presName="sibTrans" presStyleCnt="0"/>
      <dgm:spPr/>
    </dgm:pt>
    <dgm:pt modelId="{3547C78A-48D2-453E-A987-3564E296BF6F}" type="pres">
      <dgm:prSet presAssocID="{DD040D13-91A2-43FC-9833-7793682F787C}" presName="space" presStyleCnt="0"/>
      <dgm:spPr/>
    </dgm:pt>
    <dgm:pt modelId="{14B9D71B-BD22-4A16-AE6C-8E3E5821F56A}" type="pres">
      <dgm:prSet presAssocID="{98476A78-732A-4F15-AA70-87ABCA5999AE}" presName="composite" presStyleCnt="0"/>
      <dgm:spPr/>
    </dgm:pt>
    <dgm:pt modelId="{D9C0A774-9081-4DFE-9CF7-080F8B345356}" type="pres">
      <dgm:prSet presAssocID="{98476A78-732A-4F15-AA70-87ABCA5999AE}" presName="LShape" presStyleLbl="alignNode1" presStyleIdx="4" presStyleCnt="9"/>
      <dgm:spPr/>
    </dgm:pt>
    <dgm:pt modelId="{5986C532-D773-41F2-A452-54817A5C911D}" type="pres">
      <dgm:prSet presAssocID="{98476A78-732A-4F15-AA70-87ABCA5999AE}" presName="ParentText" presStyleLbl="revTx" presStyleIdx="2" presStyleCnt="5">
        <dgm:presLayoutVars>
          <dgm:chMax val="0"/>
          <dgm:chPref val="0"/>
          <dgm:bulletEnabled val="1"/>
        </dgm:presLayoutVars>
      </dgm:prSet>
      <dgm:spPr/>
    </dgm:pt>
    <dgm:pt modelId="{7F296B2D-104B-4EC4-8AC3-0C3BCD4B8B43}" type="pres">
      <dgm:prSet presAssocID="{98476A78-732A-4F15-AA70-87ABCA5999AE}" presName="Triangle" presStyleLbl="alignNode1" presStyleIdx="5" presStyleCnt="9"/>
      <dgm:spPr/>
    </dgm:pt>
    <dgm:pt modelId="{36659566-A640-4BAC-B505-3546A0BF2C32}" type="pres">
      <dgm:prSet presAssocID="{6F83E320-4B3B-487C-A158-FAF02D53266D}" presName="sibTrans" presStyleCnt="0"/>
      <dgm:spPr/>
    </dgm:pt>
    <dgm:pt modelId="{3CCB4E3E-A94A-47CD-A68C-3A9F872EAD17}" type="pres">
      <dgm:prSet presAssocID="{6F83E320-4B3B-487C-A158-FAF02D53266D}" presName="space" presStyleCnt="0"/>
      <dgm:spPr/>
    </dgm:pt>
    <dgm:pt modelId="{16C3E7B8-FB7D-498F-BF62-511BA293EDCA}" type="pres">
      <dgm:prSet presAssocID="{20B63905-5A5D-445C-85C0-A9375C19E8FD}" presName="composite" presStyleCnt="0"/>
      <dgm:spPr/>
    </dgm:pt>
    <dgm:pt modelId="{65CEACBD-ECEA-45A3-8FCC-FC5B19E724EA}" type="pres">
      <dgm:prSet presAssocID="{20B63905-5A5D-445C-85C0-A9375C19E8FD}" presName="LShape" presStyleLbl="alignNode1" presStyleIdx="6" presStyleCnt="9"/>
      <dgm:spPr/>
    </dgm:pt>
    <dgm:pt modelId="{FB5D84A3-1694-43BF-8022-B65E61915E65}" type="pres">
      <dgm:prSet presAssocID="{20B63905-5A5D-445C-85C0-A9375C19E8FD}" presName="ParentText" presStyleLbl="revTx" presStyleIdx="3" presStyleCnt="5">
        <dgm:presLayoutVars>
          <dgm:chMax val="0"/>
          <dgm:chPref val="0"/>
          <dgm:bulletEnabled val="1"/>
        </dgm:presLayoutVars>
      </dgm:prSet>
      <dgm:spPr/>
    </dgm:pt>
    <dgm:pt modelId="{5C7473BE-16CD-46C0-89C3-BD881C126F0C}" type="pres">
      <dgm:prSet presAssocID="{20B63905-5A5D-445C-85C0-A9375C19E8FD}" presName="Triangle" presStyleLbl="alignNode1" presStyleIdx="7" presStyleCnt="9"/>
      <dgm:spPr/>
    </dgm:pt>
    <dgm:pt modelId="{3A5BEFDE-2FDD-4291-9EFA-F88D7E593DEE}" type="pres">
      <dgm:prSet presAssocID="{98C213D3-7155-491E-A469-47A2DE9A9B7E}" presName="sibTrans" presStyleCnt="0"/>
      <dgm:spPr/>
    </dgm:pt>
    <dgm:pt modelId="{33F197E9-F759-4C38-9A2E-8B6E0848699E}" type="pres">
      <dgm:prSet presAssocID="{98C213D3-7155-491E-A469-47A2DE9A9B7E}" presName="space" presStyleCnt="0"/>
      <dgm:spPr/>
    </dgm:pt>
    <dgm:pt modelId="{772B500B-3D1A-419E-AB35-9AB7A6801701}" type="pres">
      <dgm:prSet presAssocID="{59CAA43E-C6BB-4B30-AB4A-DFFD79503EBC}" presName="composite" presStyleCnt="0"/>
      <dgm:spPr/>
    </dgm:pt>
    <dgm:pt modelId="{81D9D7D0-C748-42F5-AAB3-F166C6032DC8}" type="pres">
      <dgm:prSet presAssocID="{59CAA43E-C6BB-4B30-AB4A-DFFD79503EBC}" presName="LShape" presStyleLbl="alignNode1" presStyleIdx="8" presStyleCnt="9"/>
      <dgm:spPr/>
    </dgm:pt>
    <dgm:pt modelId="{2CF15F4D-497C-4203-B176-0180161F2DF5}" type="pres">
      <dgm:prSet presAssocID="{59CAA43E-C6BB-4B30-AB4A-DFFD79503EBC}" presName="ParentText" presStyleLbl="revTx" presStyleIdx="4" presStyleCnt="5">
        <dgm:presLayoutVars>
          <dgm:chMax val="0"/>
          <dgm:chPref val="0"/>
          <dgm:bulletEnabled val="1"/>
        </dgm:presLayoutVars>
      </dgm:prSet>
      <dgm:spPr/>
    </dgm:pt>
  </dgm:ptLst>
  <dgm:cxnLst>
    <dgm:cxn modelId="{529C9700-6091-4EF8-A60C-16FA5D85C31E}" srcId="{A3C4ED5D-C985-4F68-B147-F7835F791049}" destId="{99C1C811-2C3A-444F-8BAF-920C1800336E}" srcOrd="1" destOrd="0" parTransId="{14883CCE-0996-401B-8F90-C526E7E0D615}" sibTransId="{DD040D13-91A2-43FC-9833-7793682F787C}"/>
    <dgm:cxn modelId="{D7899929-C345-4B48-9561-CC706AA01FAD}" srcId="{A3C4ED5D-C985-4F68-B147-F7835F791049}" destId="{59CAA43E-C6BB-4B30-AB4A-DFFD79503EBC}" srcOrd="4" destOrd="0" parTransId="{D4E39EE4-C414-43AF-B4CB-5BD242140734}" sibTransId="{0AB987CF-9373-4FB8-AA35-CE6DF46DC265}"/>
    <dgm:cxn modelId="{20539331-EA49-4F7D-A777-793075373101}" srcId="{A3C4ED5D-C985-4F68-B147-F7835F791049}" destId="{98476A78-732A-4F15-AA70-87ABCA5999AE}" srcOrd="2" destOrd="0" parTransId="{14869F61-AFF2-488D-97B6-5734EA68F095}" sibTransId="{6F83E320-4B3B-487C-A158-FAF02D53266D}"/>
    <dgm:cxn modelId="{8A67FD37-6CAC-4F91-A9FA-3E893C459292}" srcId="{A3C4ED5D-C985-4F68-B147-F7835F791049}" destId="{20B63905-5A5D-445C-85C0-A9375C19E8FD}" srcOrd="3" destOrd="0" parTransId="{3DAD35F9-1793-42C7-B481-8EA619702E5B}" sibTransId="{98C213D3-7155-491E-A469-47A2DE9A9B7E}"/>
    <dgm:cxn modelId="{3892C05D-7ADF-4052-8A0B-EFF66353A297}" srcId="{A3C4ED5D-C985-4F68-B147-F7835F791049}" destId="{921E7CB6-77A5-4806-A0F2-F210478D310D}" srcOrd="0" destOrd="0" parTransId="{604A1376-4874-459C-961C-BE27EA0D09F6}" sibTransId="{85E91D8F-F976-40B1-B4B8-1C1CBED5CFE7}"/>
    <dgm:cxn modelId="{F2C02F68-78F0-4340-B19F-39461593FD3A}" type="presOf" srcId="{98476A78-732A-4F15-AA70-87ABCA5999AE}" destId="{5986C532-D773-41F2-A452-54817A5C911D}" srcOrd="0" destOrd="0" presId="urn:microsoft.com/office/officeart/2009/3/layout/StepUpProcess"/>
    <dgm:cxn modelId="{769D5850-816B-44AC-91A9-ACBE04C54870}" type="presOf" srcId="{20B63905-5A5D-445C-85C0-A9375C19E8FD}" destId="{FB5D84A3-1694-43BF-8022-B65E61915E65}" srcOrd="0" destOrd="0" presId="urn:microsoft.com/office/officeart/2009/3/layout/StepUpProcess"/>
    <dgm:cxn modelId="{0623B77A-AB4C-4981-A631-916A10B2D542}" type="presOf" srcId="{59CAA43E-C6BB-4B30-AB4A-DFFD79503EBC}" destId="{2CF15F4D-497C-4203-B176-0180161F2DF5}" srcOrd="0" destOrd="0" presId="urn:microsoft.com/office/officeart/2009/3/layout/StepUpProcess"/>
    <dgm:cxn modelId="{36AE1DAB-BDA4-41DC-9967-81B9FEF7CD42}" type="presOf" srcId="{921E7CB6-77A5-4806-A0F2-F210478D310D}" destId="{D65BDEEA-4D54-4D3D-93F4-287564E23E3B}" srcOrd="0" destOrd="0" presId="urn:microsoft.com/office/officeart/2009/3/layout/StepUpProcess"/>
    <dgm:cxn modelId="{9FAA16B6-1F7B-4433-9034-F88F473B2EDA}" type="presOf" srcId="{A3C4ED5D-C985-4F68-B147-F7835F791049}" destId="{A87288A2-6CAA-43CB-9A67-E7D2B006C651}" srcOrd="0" destOrd="0" presId="urn:microsoft.com/office/officeart/2009/3/layout/StepUpProcess"/>
    <dgm:cxn modelId="{2603FDE1-471C-4062-8343-94F0056B190E}" type="presOf" srcId="{99C1C811-2C3A-444F-8BAF-920C1800336E}" destId="{92153C59-4AAF-4EEA-8CDC-9CAD599FCD5E}" srcOrd="0" destOrd="0" presId="urn:microsoft.com/office/officeart/2009/3/layout/StepUpProcess"/>
    <dgm:cxn modelId="{5B179596-6A55-4ED5-B8BC-CC6390F672AB}" type="presParOf" srcId="{A87288A2-6CAA-43CB-9A67-E7D2B006C651}" destId="{BD1306E1-5D5B-424C-8C98-318B5318ADE7}" srcOrd="0" destOrd="0" presId="urn:microsoft.com/office/officeart/2009/3/layout/StepUpProcess"/>
    <dgm:cxn modelId="{EBDF9551-DA3A-4892-9CF4-07D8F20AD486}" type="presParOf" srcId="{BD1306E1-5D5B-424C-8C98-318B5318ADE7}" destId="{F7B252D0-C531-4E85-A6C2-6C63E7C7A532}" srcOrd="0" destOrd="0" presId="urn:microsoft.com/office/officeart/2009/3/layout/StepUpProcess"/>
    <dgm:cxn modelId="{CF0EB90E-E5B5-4BCE-9BEF-9F3616036838}" type="presParOf" srcId="{BD1306E1-5D5B-424C-8C98-318B5318ADE7}" destId="{D65BDEEA-4D54-4D3D-93F4-287564E23E3B}" srcOrd="1" destOrd="0" presId="urn:microsoft.com/office/officeart/2009/3/layout/StepUpProcess"/>
    <dgm:cxn modelId="{29666E5A-8F70-4C82-A352-50A3ADE079AB}" type="presParOf" srcId="{BD1306E1-5D5B-424C-8C98-318B5318ADE7}" destId="{0926C2D3-4427-4EF9-96BF-651E905FE284}" srcOrd="2" destOrd="0" presId="urn:microsoft.com/office/officeart/2009/3/layout/StepUpProcess"/>
    <dgm:cxn modelId="{DADBB71D-3D21-40E9-B080-85C6F512B8A5}" type="presParOf" srcId="{A87288A2-6CAA-43CB-9A67-E7D2B006C651}" destId="{540A64DF-3E0C-44D6-9D73-152650A2C21C}" srcOrd="1" destOrd="0" presId="urn:microsoft.com/office/officeart/2009/3/layout/StepUpProcess"/>
    <dgm:cxn modelId="{489A0190-6B2B-4D04-BFB5-8111951D45EB}" type="presParOf" srcId="{540A64DF-3E0C-44D6-9D73-152650A2C21C}" destId="{742E43AD-D3B8-44DC-9F27-7C3933D1F28C}" srcOrd="0" destOrd="0" presId="urn:microsoft.com/office/officeart/2009/3/layout/StepUpProcess"/>
    <dgm:cxn modelId="{F221C274-C775-4196-AF68-2B4E7F8656DA}" type="presParOf" srcId="{A87288A2-6CAA-43CB-9A67-E7D2B006C651}" destId="{38DE5725-6F1B-43AA-AE60-3A66B806CA84}" srcOrd="2" destOrd="0" presId="urn:microsoft.com/office/officeart/2009/3/layout/StepUpProcess"/>
    <dgm:cxn modelId="{7D9163D1-F265-4DE1-82E4-0A31A0CA8F71}" type="presParOf" srcId="{38DE5725-6F1B-43AA-AE60-3A66B806CA84}" destId="{1E66994B-D727-4488-A217-37D910BDC7DC}" srcOrd="0" destOrd="0" presId="urn:microsoft.com/office/officeart/2009/3/layout/StepUpProcess"/>
    <dgm:cxn modelId="{F86798C6-DB5F-4906-A8D6-0106A12EAABF}" type="presParOf" srcId="{38DE5725-6F1B-43AA-AE60-3A66B806CA84}" destId="{92153C59-4AAF-4EEA-8CDC-9CAD599FCD5E}" srcOrd="1" destOrd="0" presId="urn:microsoft.com/office/officeart/2009/3/layout/StepUpProcess"/>
    <dgm:cxn modelId="{AC0DFDE2-5380-420E-A96C-99F8669748CD}" type="presParOf" srcId="{38DE5725-6F1B-43AA-AE60-3A66B806CA84}" destId="{A21A48D8-1164-46F3-B4DC-BC937322725D}" srcOrd="2" destOrd="0" presId="urn:microsoft.com/office/officeart/2009/3/layout/StepUpProcess"/>
    <dgm:cxn modelId="{20C5AF18-1094-4FEA-BA20-D9B2D13AD910}" type="presParOf" srcId="{A87288A2-6CAA-43CB-9A67-E7D2B006C651}" destId="{B160A1D8-B756-45A2-BFA1-F82CDAB4D00A}" srcOrd="3" destOrd="0" presId="urn:microsoft.com/office/officeart/2009/3/layout/StepUpProcess"/>
    <dgm:cxn modelId="{6CC3BC06-708B-41A4-8EF3-CCF7A947910C}" type="presParOf" srcId="{B160A1D8-B756-45A2-BFA1-F82CDAB4D00A}" destId="{3547C78A-48D2-453E-A987-3564E296BF6F}" srcOrd="0" destOrd="0" presId="urn:microsoft.com/office/officeart/2009/3/layout/StepUpProcess"/>
    <dgm:cxn modelId="{F22E4962-FBC5-4F8E-BCDF-DF6498E90E31}" type="presParOf" srcId="{A87288A2-6CAA-43CB-9A67-E7D2B006C651}" destId="{14B9D71B-BD22-4A16-AE6C-8E3E5821F56A}" srcOrd="4" destOrd="0" presId="urn:microsoft.com/office/officeart/2009/3/layout/StepUpProcess"/>
    <dgm:cxn modelId="{57FD011E-280B-49A1-89A3-CE1AA92B86C7}" type="presParOf" srcId="{14B9D71B-BD22-4A16-AE6C-8E3E5821F56A}" destId="{D9C0A774-9081-4DFE-9CF7-080F8B345356}" srcOrd="0" destOrd="0" presId="urn:microsoft.com/office/officeart/2009/3/layout/StepUpProcess"/>
    <dgm:cxn modelId="{67E630FA-295A-4167-9B40-071319CABD21}" type="presParOf" srcId="{14B9D71B-BD22-4A16-AE6C-8E3E5821F56A}" destId="{5986C532-D773-41F2-A452-54817A5C911D}" srcOrd="1" destOrd="0" presId="urn:microsoft.com/office/officeart/2009/3/layout/StepUpProcess"/>
    <dgm:cxn modelId="{D072F7CD-98E0-47CB-A31C-A189BA8700AC}" type="presParOf" srcId="{14B9D71B-BD22-4A16-AE6C-8E3E5821F56A}" destId="{7F296B2D-104B-4EC4-8AC3-0C3BCD4B8B43}" srcOrd="2" destOrd="0" presId="urn:microsoft.com/office/officeart/2009/3/layout/StepUpProcess"/>
    <dgm:cxn modelId="{14C89186-963B-472E-9104-16810CF4BBA1}" type="presParOf" srcId="{A87288A2-6CAA-43CB-9A67-E7D2B006C651}" destId="{36659566-A640-4BAC-B505-3546A0BF2C32}" srcOrd="5" destOrd="0" presId="urn:microsoft.com/office/officeart/2009/3/layout/StepUpProcess"/>
    <dgm:cxn modelId="{DD6702FC-B5AF-4C72-B20E-4269CEAC979B}" type="presParOf" srcId="{36659566-A640-4BAC-B505-3546A0BF2C32}" destId="{3CCB4E3E-A94A-47CD-A68C-3A9F872EAD17}" srcOrd="0" destOrd="0" presId="urn:microsoft.com/office/officeart/2009/3/layout/StepUpProcess"/>
    <dgm:cxn modelId="{F77F1313-03BD-48ED-8FEC-47AB78261A9B}" type="presParOf" srcId="{A87288A2-6CAA-43CB-9A67-E7D2B006C651}" destId="{16C3E7B8-FB7D-498F-BF62-511BA293EDCA}" srcOrd="6" destOrd="0" presId="urn:microsoft.com/office/officeart/2009/3/layout/StepUpProcess"/>
    <dgm:cxn modelId="{BE394A4A-546D-4951-B982-4B80D2602904}" type="presParOf" srcId="{16C3E7B8-FB7D-498F-BF62-511BA293EDCA}" destId="{65CEACBD-ECEA-45A3-8FCC-FC5B19E724EA}" srcOrd="0" destOrd="0" presId="urn:microsoft.com/office/officeart/2009/3/layout/StepUpProcess"/>
    <dgm:cxn modelId="{9F64BCB5-B489-420D-AD2F-690E48FB0151}" type="presParOf" srcId="{16C3E7B8-FB7D-498F-BF62-511BA293EDCA}" destId="{FB5D84A3-1694-43BF-8022-B65E61915E65}" srcOrd="1" destOrd="0" presId="urn:microsoft.com/office/officeart/2009/3/layout/StepUpProcess"/>
    <dgm:cxn modelId="{740F66AC-93DD-443E-B775-6C91B2D86DCC}" type="presParOf" srcId="{16C3E7B8-FB7D-498F-BF62-511BA293EDCA}" destId="{5C7473BE-16CD-46C0-89C3-BD881C126F0C}" srcOrd="2" destOrd="0" presId="urn:microsoft.com/office/officeart/2009/3/layout/StepUpProcess"/>
    <dgm:cxn modelId="{857F9025-094B-47EC-AC3F-4A837A8546C3}" type="presParOf" srcId="{A87288A2-6CAA-43CB-9A67-E7D2B006C651}" destId="{3A5BEFDE-2FDD-4291-9EFA-F88D7E593DEE}" srcOrd="7" destOrd="0" presId="urn:microsoft.com/office/officeart/2009/3/layout/StepUpProcess"/>
    <dgm:cxn modelId="{2DC86521-4A70-4870-89D5-E140CB3054FD}" type="presParOf" srcId="{3A5BEFDE-2FDD-4291-9EFA-F88D7E593DEE}" destId="{33F197E9-F759-4C38-9A2E-8B6E0848699E}" srcOrd="0" destOrd="0" presId="urn:microsoft.com/office/officeart/2009/3/layout/StepUpProcess"/>
    <dgm:cxn modelId="{F6E4FE04-63CF-4B4F-9E73-D702C5E53908}" type="presParOf" srcId="{A87288A2-6CAA-43CB-9A67-E7D2B006C651}" destId="{772B500B-3D1A-419E-AB35-9AB7A6801701}" srcOrd="8" destOrd="0" presId="urn:microsoft.com/office/officeart/2009/3/layout/StepUpProcess"/>
    <dgm:cxn modelId="{E4D4A1A2-F048-475F-BAE9-AA1B6907EFCA}" type="presParOf" srcId="{772B500B-3D1A-419E-AB35-9AB7A6801701}" destId="{81D9D7D0-C748-42F5-AAB3-F166C6032DC8}" srcOrd="0" destOrd="0" presId="urn:microsoft.com/office/officeart/2009/3/layout/StepUpProcess"/>
    <dgm:cxn modelId="{39CA4782-575D-436F-82BF-AB09E8BACB88}" type="presParOf" srcId="{772B500B-3D1A-419E-AB35-9AB7A6801701}" destId="{2CF15F4D-497C-4203-B176-0180161F2DF5}"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C4ED5D-C985-4F68-B147-F7835F791049}"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ru-RU"/>
        </a:p>
      </dgm:t>
    </dgm:pt>
    <dgm:pt modelId="{BEAAB819-8BCD-4BD4-9AAF-0E4A9F7B47F0}">
      <dgm:prSet custT="1"/>
      <dgm:spPr/>
      <dgm:t>
        <a:bodyPr/>
        <a:lstStyle/>
        <a:p>
          <a:r>
            <a:rPr lang="uz-Latn-UZ" sz="1000" dirty="0">
              <a:latin typeface="Times New Roman" panose="02020603050405020304" pitchFamily="18" charset="0"/>
              <a:cs typeface="Times New Roman" panose="02020603050405020304" pitchFamily="18" charset="0"/>
            </a:rPr>
            <a:t>1/ Kano modeli bilan tasdiqlamoqchi bo'lgan xususiyatlar yoki qiymat takliflari to'plamini aniqlang. Funksiyalar juda ko'p emasligiga ishonch hosil qiling, ideal holda 10 tagacha eng muhimini tanlang, lekin 20 ta xususiyatdan oshmasligi kerak.</a:t>
          </a:r>
          <a:endParaRPr lang="ru-RU" sz="1000" dirty="0">
            <a:latin typeface="Times New Roman" panose="02020603050405020304" pitchFamily="18" charset="0"/>
            <a:cs typeface="Times New Roman" panose="02020603050405020304" pitchFamily="18" charset="0"/>
          </a:endParaRPr>
        </a:p>
      </dgm:t>
    </dgm:pt>
    <dgm:pt modelId="{BC083AEB-712E-4112-8BCF-0424D22CBA21}" type="parTrans" cxnId="{3F20F484-5C71-4249-8FC3-9E87077B3FDC}">
      <dgm:prSet/>
      <dgm:spPr/>
      <dgm:t>
        <a:bodyPr/>
        <a:lstStyle/>
        <a:p>
          <a:endParaRPr lang="ru-RU" sz="3200">
            <a:latin typeface="Times New Roman" panose="02020603050405020304" pitchFamily="18" charset="0"/>
            <a:cs typeface="Times New Roman" panose="02020603050405020304" pitchFamily="18" charset="0"/>
          </a:endParaRPr>
        </a:p>
      </dgm:t>
    </dgm:pt>
    <dgm:pt modelId="{1DFE28BA-29B1-4582-9430-AA8316C62400}" type="sibTrans" cxnId="{3F20F484-5C71-4249-8FC3-9E87077B3FDC}">
      <dgm:prSet/>
      <dgm:spPr/>
      <dgm:t>
        <a:bodyPr/>
        <a:lstStyle/>
        <a:p>
          <a:endParaRPr lang="ru-RU" sz="3200">
            <a:latin typeface="Times New Roman" panose="02020603050405020304" pitchFamily="18" charset="0"/>
            <a:cs typeface="Times New Roman" panose="02020603050405020304" pitchFamily="18" charset="0"/>
          </a:endParaRPr>
        </a:p>
      </dgm:t>
    </dgm:pt>
    <dgm:pt modelId="{43CA2BBD-BC5E-49C8-9ED5-3E08D49E82AC}">
      <dgm:prSet custT="1"/>
      <dgm:spPr/>
      <dgm:t>
        <a:bodyPr/>
        <a:lstStyle/>
        <a:p>
          <a:r>
            <a:rPr lang="uz-Latn-UZ" sz="1000" dirty="0">
              <a:latin typeface="Times New Roman" panose="02020603050405020304" pitchFamily="18" charset="0"/>
              <a:cs typeface="Times New Roman" panose="02020603050405020304" pitchFamily="18" charset="0"/>
            </a:rPr>
            <a:t>2/ Siz maqsad qilmoqchi bo'lgan segmentni eng yaxshi ifodalovchi mijozlar to'plamini tanlang. Agar siz mutlaqo yangi xususiyatlarni tasdiqlasangiz, maqsadingizga qarab (sotib olish/saqlash) mavjud sodiq/tasodifiy foydalanuvchilaringizni tekshirishingiz mumkin. Yoki kengroq potentsial aholini o'rganishingiz mumkin.</a:t>
          </a:r>
          <a:endParaRPr lang="ru-RU" sz="1000" dirty="0">
            <a:latin typeface="Times New Roman" panose="02020603050405020304" pitchFamily="18" charset="0"/>
            <a:cs typeface="Times New Roman" panose="02020603050405020304" pitchFamily="18" charset="0"/>
          </a:endParaRPr>
        </a:p>
      </dgm:t>
    </dgm:pt>
    <dgm:pt modelId="{7D7EC001-0ED7-43DC-B853-721DA51B43C7}" type="parTrans" cxnId="{9DDC34A0-2C17-4516-9F1F-D583196EA081}">
      <dgm:prSet/>
      <dgm:spPr/>
      <dgm:t>
        <a:bodyPr/>
        <a:lstStyle/>
        <a:p>
          <a:endParaRPr lang="ru-RU" sz="3200">
            <a:latin typeface="Times New Roman" panose="02020603050405020304" pitchFamily="18" charset="0"/>
            <a:cs typeface="Times New Roman" panose="02020603050405020304" pitchFamily="18" charset="0"/>
          </a:endParaRPr>
        </a:p>
      </dgm:t>
    </dgm:pt>
    <dgm:pt modelId="{54A094B1-C673-4923-B7EE-80642BEAD21F}" type="sibTrans" cxnId="{9DDC34A0-2C17-4516-9F1F-D583196EA081}">
      <dgm:prSet/>
      <dgm:spPr/>
      <dgm:t>
        <a:bodyPr/>
        <a:lstStyle/>
        <a:p>
          <a:endParaRPr lang="ru-RU" sz="3200">
            <a:latin typeface="Times New Roman" panose="02020603050405020304" pitchFamily="18" charset="0"/>
            <a:cs typeface="Times New Roman" panose="02020603050405020304" pitchFamily="18" charset="0"/>
          </a:endParaRPr>
        </a:p>
      </dgm:t>
    </dgm:pt>
    <dgm:pt modelId="{DAC6047E-1733-4CF8-B2A4-48755178900A}">
      <dgm:prSet custT="1"/>
      <dgm:spPr/>
      <dgm:t>
        <a:bodyPr/>
        <a:lstStyle/>
        <a:p>
          <a:r>
            <a:rPr lang="uz-Latn-UZ" sz="1000">
              <a:latin typeface="Times New Roman" panose="02020603050405020304" pitchFamily="18" charset="0"/>
              <a:cs typeface="Times New Roman" panose="02020603050405020304" pitchFamily="18" charset="0"/>
            </a:rPr>
            <a:t>3/ Har bir xususiyat uchun savollarni so'rang:</a:t>
          </a:r>
          <a:endParaRPr lang="ru-RU" sz="1000">
            <a:latin typeface="Times New Roman" panose="02020603050405020304" pitchFamily="18" charset="0"/>
            <a:cs typeface="Times New Roman" panose="02020603050405020304" pitchFamily="18" charset="0"/>
          </a:endParaRPr>
        </a:p>
      </dgm:t>
    </dgm:pt>
    <dgm:pt modelId="{8DD63638-9114-4A34-AD73-3B9239A799E0}" type="parTrans" cxnId="{917D2BC7-5A3C-4D68-A055-58B8D6FB513C}">
      <dgm:prSet/>
      <dgm:spPr/>
      <dgm:t>
        <a:bodyPr/>
        <a:lstStyle/>
        <a:p>
          <a:endParaRPr lang="ru-RU" sz="3200">
            <a:latin typeface="Times New Roman" panose="02020603050405020304" pitchFamily="18" charset="0"/>
            <a:cs typeface="Times New Roman" panose="02020603050405020304" pitchFamily="18" charset="0"/>
          </a:endParaRPr>
        </a:p>
      </dgm:t>
    </dgm:pt>
    <dgm:pt modelId="{8B824ABF-B297-45E8-8A15-A6D68E72E9D3}" type="sibTrans" cxnId="{917D2BC7-5A3C-4D68-A055-58B8D6FB513C}">
      <dgm:prSet/>
      <dgm:spPr/>
      <dgm:t>
        <a:bodyPr/>
        <a:lstStyle/>
        <a:p>
          <a:endParaRPr lang="ru-RU" sz="3200">
            <a:latin typeface="Times New Roman" panose="02020603050405020304" pitchFamily="18" charset="0"/>
            <a:cs typeface="Times New Roman" panose="02020603050405020304" pitchFamily="18" charset="0"/>
          </a:endParaRPr>
        </a:p>
      </dgm:t>
    </dgm:pt>
    <dgm:pt modelId="{DAD425E8-3D94-4F32-9CC9-DC8D2D573B50}">
      <dgm:prSet custT="1"/>
      <dgm:spPr/>
      <dgm:t>
        <a:bodyPr/>
        <a:lstStyle/>
        <a:p>
          <a:r>
            <a:rPr lang="uz-Latn-UZ" sz="900" dirty="0">
              <a:latin typeface="Times New Roman" panose="02020603050405020304" pitchFamily="18" charset="0"/>
              <a:cs typeface="Times New Roman" panose="02020603050405020304" pitchFamily="18" charset="0"/>
            </a:rPr>
            <a:t>a/ Bu xususiyat nima edi? yoki sizda bu xususiyat kamroq bo'lsa?</a:t>
          </a:r>
          <a:endParaRPr lang="ru-RU" sz="900" dirty="0">
            <a:latin typeface="Times New Roman" panose="02020603050405020304" pitchFamily="18" charset="0"/>
            <a:cs typeface="Times New Roman" panose="02020603050405020304" pitchFamily="18" charset="0"/>
          </a:endParaRPr>
        </a:p>
      </dgm:t>
    </dgm:pt>
    <dgm:pt modelId="{06C2EE56-53FA-41B9-B570-E98114603AD4}" type="parTrans" cxnId="{5B890F77-C26C-42AD-B7E7-D63A80F5EEA0}">
      <dgm:prSet/>
      <dgm:spPr/>
      <dgm:t>
        <a:bodyPr/>
        <a:lstStyle/>
        <a:p>
          <a:endParaRPr lang="ru-RU" sz="3200">
            <a:latin typeface="Times New Roman" panose="02020603050405020304" pitchFamily="18" charset="0"/>
            <a:cs typeface="Times New Roman" panose="02020603050405020304" pitchFamily="18" charset="0"/>
          </a:endParaRPr>
        </a:p>
      </dgm:t>
    </dgm:pt>
    <dgm:pt modelId="{AEAC9596-CB67-47C1-B055-B5288BA3C7AA}" type="sibTrans" cxnId="{5B890F77-C26C-42AD-B7E7-D63A80F5EEA0}">
      <dgm:prSet/>
      <dgm:spPr/>
      <dgm:t>
        <a:bodyPr/>
        <a:lstStyle/>
        <a:p>
          <a:endParaRPr lang="ru-RU" sz="3200">
            <a:latin typeface="Times New Roman" panose="02020603050405020304" pitchFamily="18" charset="0"/>
            <a:cs typeface="Times New Roman" panose="02020603050405020304" pitchFamily="18" charset="0"/>
          </a:endParaRPr>
        </a:p>
      </dgm:t>
    </dgm:pt>
    <dgm:pt modelId="{DCA2DD6A-5788-4647-B022-691B41A39579}">
      <dgm:prSet custT="1"/>
      <dgm:spPr/>
      <dgm:t>
        <a:bodyPr/>
        <a:lstStyle/>
        <a:p>
          <a:r>
            <a:rPr lang="uz-Latn-UZ" sz="900" dirty="0">
              <a:latin typeface="Times New Roman" panose="02020603050405020304" pitchFamily="18" charset="0"/>
              <a:cs typeface="Times New Roman" panose="02020603050405020304" pitchFamily="18" charset="0"/>
            </a:rPr>
            <a:t>b/ Agar bu xususiyat mavjud bo'lsa-chi? Agar sizda bundan ko'proq bo'lsa-chi?</a:t>
          </a:r>
          <a:endParaRPr lang="ru-RU" sz="900" dirty="0">
            <a:latin typeface="Times New Roman" panose="02020603050405020304" pitchFamily="18" charset="0"/>
            <a:cs typeface="Times New Roman" panose="02020603050405020304" pitchFamily="18" charset="0"/>
          </a:endParaRPr>
        </a:p>
      </dgm:t>
    </dgm:pt>
    <dgm:pt modelId="{397B245C-8E3F-4B93-A8F2-2C73ACA46E47}" type="parTrans" cxnId="{DFCD9A96-A5E2-44AF-AF70-CB24615DC7D5}">
      <dgm:prSet/>
      <dgm:spPr/>
      <dgm:t>
        <a:bodyPr/>
        <a:lstStyle/>
        <a:p>
          <a:endParaRPr lang="ru-RU" sz="3200">
            <a:latin typeface="Times New Roman" panose="02020603050405020304" pitchFamily="18" charset="0"/>
            <a:cs typeface="Times New Roman" panose="02020603050405020304" pitchFamily="18" charset="0"/>
          </a:endParaRPr>
        </a:p>
      </dgm:t>
    </dgm:pt>
    <dgm:pt modelId="{EB3B3ADD-BFBE-42CA-9096-D48C0EF711E2}" type="sibTrans" cxnId="{DFCD9A96-A5E2-44AF-AF70-CB24615DC7D5}">
      <dgm:prSet/>
      <dgm:spPr/>
      <dgm:t>
        <a:bodyPr/>
        <a:lstStyle/>
        <a:p>
          <a:endParaRPr lang="ru-RU" sz="3200">
            <a:latin typeface="Times New Roman" panose="02020603050405020304" pitchFamily="18" charset="0"/>
            <a:cs typeface="Times New Roman" panose="02020603050405020304" pitchFamily="18" charset="0"/>
          </a:endParaRPr>
        </a:p>
      </dgm:t>
    </dgm:pt>
    <dgm:pt modelId="{9EB1C013-4BD7-409A-BFB3-FDEF21D3486E}">
      <dgm:prSet custT="1"/>
      <dgm:spPr/>
      <dgm:t>
        <a:bodyPr/>
        <a:lstStyle/>
        <a:p>
          <a:r>
            <a:rPr lang="uz-Latn-UZ" sz="1000" dirty="0">
              <a:latin typeface="Times New Roman" panose="02020603050405020304" pitchFamily="18" charset="0"/>
              <a:cs typeface="Times New Roman" panose="02020603050405020304" pitchFamily="18" charset="0"/>
            </a:rPr>
            <a:t>4/ So'ngra, javoblarni to'r shaklida tuzing</a:t>
          </a:r>
          <a:endParaRPr lang="ru-RU" sz="1000" dirty="0">
            <a:latin typeface="Times New Roman" panose="02020603050405020304" pitchFamily="18" charset="0"/>
            <a:cs typeface="Times New Roman" panose="02020603050405020304" pitchFamily="18" charset="0"/>
          </a:endParaRPr>
        </a:p>
      </dgm:t>
    </dgm:pt>
    <dgm:pt modelId="{D61B13B3-637B-4F43-AABE-18FED0795D53}" type="parTrans" cxnId="{24CAAC28-53ED-4FAD-B51E-6A55F3F6D2B9}">
      <dgm:prSet/>
      <dgm:spPr/>
      <dgm:t>
        <a:bodyPr/>
        <a:lstStyle/>
        <a:p>
          <a:endParaRPr lang="ru-RU" sz="3200">
            <a:latin typeface="Times New Roman" panose="02020603050405020304" pitchFamily="18" charset="0"/>
            <a:cs typeface="Times New Roman" panose="02020603050405020304" pitchFamily="18" charset="0"/>
          </a:endParaRPr>
        </a:p>
      </dgm:t>
    </dgm:pt>
    <dgm:pt modelId="{6CCB724D-AF90-45EE-8D18-8811E67A104A}" type="sibTrans" cxnId="{24CAAC28-53ED-4FAD-B51E-6A55F3F6D2B9}">
      <dgm:prSet/>
      <dgm:spPr/>
      <dgm:t>
        <a:bodyPr/>
        <a:lstStyle/>
        <a:p>
          <a:endParaRPr lang="ru-RU" sz="3200">
            <a:latin typeface="Times New Roman" panose="02020603050405020304" pitchFamily="18" charset="0"/>
            <a:cs typeface="Times New Roman" panose="02020603050405020304" pitchFamily="18" charset="0"/>
          </a:endParaRPr>
        </a:p>
      </dgm:t>
    </dgm:pt>
    <dgm:pt modelId="{59CAA836-F06D-47DA-B8FD-CB972132A521}">
      <dgm:prSet custT="1"/>
      <dgm:spPr/>
      <dgm:t>
        <a:bodyPr/>
        <a:lstStyle/>
        <a:p>
          <a:r>
            <a:rPr lang="uz-Latn-UZ" sz="1000" dirty="0">
              <a:latin typeface="Times New Roman" panose="02020603050405020304" pitchFamily="18" charset="0"/>
              <a:cs typeface="Times New Roman" panose="02020603050405020304" pitchFamily="18" charset="0"/>
            </a:rPr>
            <a:t>6/ Siz o'z xususiyatlaringizni 2x2 panjarada chizishingiz mumkin</a:t>
          </a:r>
          <a:endParaRPr lang="ru-RU" sz="1000" dirty="0">
            <a:latin typeface="Times New Roman" panose="02020603050405020304" pitchFamily="18" charset="0"/>
            <a:cs typeface="Times New Roman" panose="02020603050405020304" pitchFamily="18" charset="0"/>
          </a:endParaRPr>
        </a:p>
      </dgm:t>
    </dgm:pt>
    <dgm:pt modelId="{245B3BB7-1798-4E10-8F60-93B7C81BD0FF}" type="parTrans" cxnId="{40388245-98D8-410E-A4AC-ECA1866F2E7E}">
      <dgm:prSet/>
      <dgm:spPr/>
      <dgm:t>
        <a:bodyPr/>
        <a:lstStyle/>
        <a:p>
          <a:endParaRPr lang="ru-RU" sz="3200">
            <a:latin typeface="Times New Roman" panose="02020603050405020304" pitchFamily="18" charset="0"/>
            <a:cs typeface="Times New Roman" panose="02020603050405020304" pitchFamily="18" charset="0"/>
          </a:endParaRPr>
        </a:p>
      </dgm:t>
    </dgm:pt>
    <dgm:pt modelId="{B9EDCEB4-38EE-421E-A972-A47EDCE3DF05}" type="sibTrans" cxnId="{40388245-98D8-410E-A4AC-ECA1866F2E7E}">
      <dgm:prSet/>
      <dgm:spPr/>
      <dgm:t>
        <a:bodyPr/>
        <a:lstStyle/>
        <a:p>
          <a:endParaRPr lang="ru-RU" sz="3200">
            <a:latin typeface="Times New Roman" panose="02020603050405020304" pitchFamily="18" charset="0"/>
            <a:cs typeface="Times New Roman" panose="02020603050405020304" pitchFamily="18" charset="0"/>
          </a:endParaRPr>
        </a:p>
      </dgm:t>
    </dgm:pt>
    <dgm:pt modelId="{5ADB1351-51CF-46EF-873D-659E41319628}">
      <dgm:prSet custT="1"/>
      <dgm:spPr/>
      <dgm:t>
        <a:bodyPr/>
        <a:lstStyle/>
        <a:p>
          <a:r>
            <a:rPr lang="uz-Latn-UZ" sz="1000" dirty="0">
              <a:latin typeface="Times New Roman" panose="02020603050405020304" pitchFamily="18" charset="0"/>
              <a:cs typeface="Times New Roman" panose="02020603050405020304" pitchFamily="18" charset="0"/>
            </a:rPr>
            <a:t>5/ Xuddi shunday siz oʻz xususiyatlaringizni quyidagilarga tasniflashingiz mumkin: Jozibador xususiyatlar: Mumkin boʻlgan xususiyatlar: Asosiy taxminlar Ishlash xususiyatlari: Qanchalik yaxshiroq.</a:t>
          </a:r>
          <a:endParaRPr lang="ru-RU" sz="1000" dirty="0">
            <a:latin typeface="Times New Roman" panose="02020603050405020304" pitchFamily="18" charset="0"/>
            <a:cs typeface="Times New Roman" panose="02020603050405020304" pitchFamily="18" charset="0"/>
          </a:endParaRPr>
        </a:p>
      </dgm:t>
    </dgm:pt>
    <dgm:pt modelId="{FE016E43-D3D6-461F-8F0B-66F0C2C88BB7}" type="parTrans" cxnId="{79E69ACC-99BE-48C4-95EB-D1D27F6593CF}">
      <dgm:prSet/>
      <dgm:spPr/>
      <dgm:t>
        <a:bodyPr/>
        <a:lstStyle/>
        <a:p>
          <a:endParaRPr lang="ru-RU" sz="3200">
            <a:latin typeface="Times New Roman" panose="02020603050405020304" pitchFamily="18" charset="0"/>
            <a:cs typeface="Times New Roman" panose="02020603050405020304" pitchFamily="18" charset="0"/>
          </a:endParaRPr>
        </a:p>
      </dgm:t>
    </dgm:pt>
    <dgm:pt modelId="{8DC10660-3907-40E0-953F-B9CCB487FBE7}" type="sibTrans" cxnId="{79E69ACC-99BE-48C4-95EB-D1D27F6593CF}">
      <dgm:prSet/>
      <dgm:spPr/>
      <dgm:t>
        <a:bodyPr/>
        <a:lstStyle/>
        <a:p>
          <a:endParaRPr lang="ru-RU" sz="3200">
            <a:latin typeface="Times New Roman" panose="02020603050405020304" pitchFamily="18" charset="0"/>
            <a:cs typeface="Times New Roman" panose="02020603050405020304" pitchFamily="18" charset="0"/>
          </a:endParaRPr>
        </a:p>
      </dgm:t>
    </dgm:pt>
    <dgm:pt modelId="{A87288A2-6CAA-43CB-9A67-E7D2B006C651}" type="pres">
      <dgm:prSet presAssocID="{A3C4ED5D-C985-4F68-B147-F7835F791049}" presName="rootnode" presStyleCnt="0">
        <dgm:presLayoutVars>
          <dgm:chMax/>
          <dgm:chPref/>
          <dgm:dir/>
          <dgm:animLvl val="lvl"/>
        </dgm:presLayoutVars>
      </dgm:prSet>
      <dgm:spPr/>
    </dgm:pt>
    <dgm:pt modelId="{1D222220-3547-44DA-A3BD-7DFE175D336F}" type="pres">
      <dgm:prSet presAssocID="{BEAAB819-8BCD-4BD4-9AAF-0E4A9F7B47F0}" presName="composite" presStyleCnt="0"/>
      <dgm:spPr/>
    </dgm:pt>
    <dgm:pt modelId="{C504F3D6-D6F9-4069-BE26-DDC6F3786416}" type="pres">
      <dgm:prSet presAssocID="{BEAAB819-8BCD-4BD4-9AAF-0E4A9F7B47F0}" presName="LShape" presStyleLbl="alignNode1" presStyleIdx="0" presStyleCnt="11"/>
      <dgm:spPr/>
    </dgm:pt>
    <dgm:pt modelId="{3F40965C-0C7F-4045-98CB-98CF21EF2C26}" type="pres">
      <dgm:prSet presAssocID="{BEAAB819-8BCD-4BD4-9AAF-0E4A9F7B47F0}" presName="ParentText" presStyleLbl="revTx" presStyleIdx="0" presStyleCnt="6">
        <dgm:presLayoutVars>
          <dgm:chMax val="0"/>
          <dgm:chPref val="0"/>
          <dgm:bulletEnabled val="1"/>
        </dgm:presLayoutVars>
      </dgm:prSet>
      <dgm:spPr/>
    </dgm:pt>
    <dgm:pt modelId="{EB6F0C35-78FA-4CBE-91F5-0C8CE92E5892}" type="pres">
      <dgm:prSet presAssocID="{BEAAB819-8BCD-4BD4-9AAF-0E4A9F7B47F0}" presName="Triangle" presStyleLbl="alignNode1" presStyleIdx="1" presStyleCnt="11"/>
      <dgm:spPr/>
    </dgm:pt>
    <dgm:pt modelId="{FE2DDC1A-1D3F-4CE2-9F34-36ABC2DB6121}" type="pres">
      <dgm:prSet presAssocID="{1DFE28BA-29B1-4582-9430-AA8316C62400}" presName="sibTrans" presStyleCnt="0"/>
      <dgm:spPr/>
    </dgm:pt>
    <dgm:pt modelId="{8303F8EE-E3C5-4FE7-8F85-4F02B802391A}" type="pres">
      <dgm:prSet presAssocID="{1DFE28BA-29B1-4582-9430-AA8316C62400}" presName="space" presStyleCnt="0"/>
      <dgm:spPr/>
    </dgm:pt>
    <dgm:pt modelId="{D46FD0FF-ED54-49AD-A98E-3D67DAB8F665}" type="pres">
      <dgm:prSet presAssocID="{43CA2BBD-BC5E-49C8-9ED5-3E08D49E82AC}" presName="composite" presStyleCnt="0"/>
      <dgm:spPr/>
    </dgm:pt>
    <dgm:pt modelId="{0A11169B-114E-4C51-A4DE-0D940E2D1172}" type="pres">
      <dgm:prSet presAssocID="{43CA2BBD-BC5E-49C8-9ED5-3E08D49E82AC}" presName="LShape" presStyleLbl="alignNode1" presStyleIdx="2" presStyleCnt="11"/>
      <dgm:spPr/>
    </dgm:pt>
    <dgm:pt modelId="{279AEA95-669E-4FD6-8F68-51CD16E10112}" type="pres">
      <dgm:prSet presAssocID="{43CA2BBD-BC5E-49C8-9ED5-3E08D49E82AC}" presName="ParentText" presStyleLbl="revTx" presStyleIdx="1" presStyleCnt="6">
        <dgm:presLayoutVars>
          <dgm:chMax val="0"/>
          <dgm:chPref val="0"/>
          <dgm:bulletEnabled val="1"/>
        </dgm:presLayoutVars>
      </dgm:prSet>
      <dgm:spPr/>
    </dgm:pt>
    <dgm:pt modelId="{BB245F0A-7D04-4162-A700-5E7003912889}" type="pres">
      <dgm:prSet presAssocID="{43CA2BBD-BC5E-49C8-9ED5-3E08D49E82AC}" presName="Triangle" presStyleLbl="alignNode1" presStyleIdx="3" presStyleCnt="11"/>
      <dgm:spPr/>
    </dgm:pt>
    <dgm:pt modelId="{2C550890-ED2C-4DBF-867D-28B6FA64B0D5}" type="pres">
      <dgm:prSet presAssocID="{54A094B1-C673-4923-B7EE-80642BEAD21F}" presName="sibTrans" presStyleCnt="0"/>
      <dgm:spPr/>
    </dgm:pt>
    <dgm:pt modelId="{01281C30-C8F7-4658-8F29-917B85D0D9D5}" type="pres">
      <dgm:prSet presAssocID="{54A094B1-C673-4923-B7EE-80642BEAD21F}" presName="space" presStyleCnt="0"/>
      <dgm:spPr/>
    </dgm:pt>
    <dgm:pt modelId="{6DD778FC-EEEF-4368-8778-322786714BBC}" type="pres">
      <dgm:prSet presAssocID="{DAC6047E-1733-4CF8-B2A4-48755178900A}" presName="composite" presStyleCnt="0"/>
      <dgm:spPr/>
    </dgm:pt>
    <dgm:pt modelId="{FCBB9852-1ADD-44DD-A6CB-7D5ABBA0618C}" type="pres">
      <dgm:prSet presAssocID="{DAC6047E-1733-4CF8-B2A4-48755178900A}" presName="LShape" presStyleLbl="alignNode1" presStyleIdx="4" presStyleCnt="11"/>
      <dgm:spPr/>
    </dgm:pt>
    <dgm:pt modelId="{0464ABA5-9C88-434E-ACC4-6AE4E094919B}" type="pres">
      <dgm:prSet presAssocID="{DAC6047E-1733-4CF8-B2A4-48755178900A}" presName="ParentText" presStyleLbl="revTx" presStyleIdx="2" presStyleCnt="6">
        <dgm:presLayoutVars>
          <dgm:chMax val="0"/>
          <dgm:chPref val="0"/>
          <dgm:bulletEnabled val="1"/>
        </dgm:presLayoutVars>
      </dgm:prSet>
      <dgm:spPr/>
    </dgm:pt>
    <dgm:pt modelId="{D549EF73-652E-45B8-818B-EA7B4EF2E554}" type="pres">
      <dgm:prSet presAssocID="{DAC6047E-1733-4CF8-B2A4-48755178900A}" presName="Triangle" presStyleLbl="alignNode1" presStyleIdx="5" presStyleCnt="11"/>
      <dgm:spPr/>
    </dgm:pt>
    <dgm:pt modelId="{C2BB3492-51BD-4C25-822B-F3BC2566F6D2}" type="pres">
      <dgm:prSet presAssocID="{8B824ABF-B297-45E8-8A15-A6D68E72E9D3}" presName="sibTrans" presStyleCnt="0"/>
      <dgm:spPr/>
    </dgm:pt>
    <dgm:pt modelId="{7A151525-C0A0-4A70-AE55-8DEBE1CC11B7}" type="pres">
      <dgm:prSet presAssocID="{8B824ABF-B297-45E8-8A15-A6D68E72E9D3}" presName="space" presStyleCnt="0"/>
      <dgm:spPr/>
    </dgm:pt>
    <dgm:pt modelId="{27533828-D7EA-4047-BE26-A0EC09E3F29B}" type="pres">
      <dgm:prSet presAssocID="{9EB1C013-4BD7-409A-BFB3-FDEF21D3486E}" presName="composite" presStyleCnt="0"/>
      <dgm:spPr/>
    </dgm:pt>
    <dgm:pt modelId="{EA0EEC52-A685-46E6-9641-1611F6248D00}" type="pres">
      <dgm:prSet presAssocID="{9EB1C013-4BD7-409A-BFB3-FDEF21D3486E}" presName="LShape" presStyleLbl="alignNode1" presStyleIdx="6" presStyleCnt="11"/>
      <dgm:spPr/>
    </dgm:pt>
    <dgm:pt modelId="{8555C010-78E1-488F-864D-728AC4C12805}" type="pres">
      <dgm:prSet presAssocID="{9EB1C013-4BD7-409A-BFB3-FDEF21D3486E}" presName="ParentText" presStyleLbl="revTx" presStyleIdx="3" presStyleCnt="6">
        <dgm:presLayoutVars>
          <dgm:chMax val="0"/>
          <dgm:chPref val="0"/>
          <dgm:bulletEnabled val="1"/>
        </dgm:presLayoutVars>
      </dgm:prSet>
      <dgm:spPr/>
    </dgm:pt>
    <dgm:pt modelId="{E571290B-6CC9-4DEE-B15C-B4D2FB64A35E}" type="pres">
      <dgm:prSet presAssocID="{9EB1C013-4BD7-409A-BFB3-FDEF21D3486E}" presName="Triangle" presStyleLbl="alignNode1" presStyleIdx="7" presStyleCnt="11"/>
      <dgm:spPr/>
    </dgm:pt>
    <dgm:pt modelId="{6FAAD9ED-998B-4C2C-8676-3DFE31419189}" type="pres">
      <dgm:prSet presAssocID="{6CCB724D-AF90-45EE-8D18-8811E67A104A}" presName="sibTrans" presStyleCnt="0"/>
      <dgm:spPr/>
    </dgm:pt>
    <dgm:pt modelId="{2B69AF10-CB15-4CE4-B00D-5639F1A8475E}" type="pres">
      <dgm:prSet presAssocID="{6CCB724D-AF90-45EE-8D18-8811E67A104A}" presName="space" presStyleCnt="0"/>
      <dgm:spPr/>
    </dgm:pt>
    <dgm:pt modelId="{C4CAF50A-9B19-44C8-A8E8-8A0953D55242}" type="pres">
      <dgm:prSet presAssocID="{5ADB1351-51CF-46EF-873D-659E41319628}" presName="composite" presStyleCnt="0"/>
      <dgm:spPr/>
    </dgm:pt>
    <dgm:pt modelId="{0111CB7C-EF48-450B-9B04-18B1B88B54E5}" type="pres">
      <dgm:prSet presAssocID="{5ADB1351-51CF-46EF-873D-659E41319628}" presName="LShape" presStyleLbl="alignNode1" presStyleIdx="8" presStyleCnt="11"/>
      <dgm:spPr/>
    </dgm:pt>
    <dgm:pt modelId="{A32815DE-E63F-4BFE-B6B9-F43CB5A5892A}" type="pres">
      <dgm:prSet presAssocID="{5ADB1351-51CF-46EF-873D-659E41319628}" presName="ParentText" presStyleLbl="revTx" presStyleIdx="4" presStyleCnt="6">
        <dgm:presLayoutVars>
          <dgm:chMax val="0"/>
          <dgm:chPref val="0"/>
          <dgm:bulletEnabled val="1"/>
        </dgm:presLayoutVars>
      </dgm:prSet>
      <dgm:spPr/>
    </dgm:pt>
    <dgm:pt modelId="{DCA78B6B-DC2A-498F-981A-A3FDF05E7177}" type="pres">
      <dgm:prSet presAssocID="{5ADB1351-51CF-46EF-873D-659E41319628}" presName="Triangle" presStyleLbl="alignNode1" presStyleIdx="9" presStyleCnt="11"/>
      <dgm:spPr/>
    </dgm:pt>
    <dgm:pt modelId="{BEB3C75B-2456-416D-A38B-5465D1681B3B}" type="pres">
      <dgm:prSet presAssocID="{8DC10660-3907-40E0-953F-B9CCB487FBE7}" presName="sibTrans" presStyleCnt="0"/>
      <dgm:spPr/>
    </dgm:pt>
    <dgm:pt modelId="{8B69E1B7-CD30-4AA1-8C4F-F144B83DA7BA}" type="pres">
      <dgm:prSet presAssocID="{8DC10660-3907-40E0-953F-B9CCB487FBE7}" presName="space" presStyleCnt="0"/>
      <dgm:spPr/>
    </dgm:pt>
    <dgm:pt modelId="{312D521B-32A2-48A8-BE64-F4E34C1460E7}" type="pres">
      <dgm:prSet presAssocID="{59CAA836-F06D-47DA-B8FD-CB972132A521}" presName="composite" presStyleCnt="0"/>
      <dgm:spPr/>
    </dgm:pt>
    <dgm:pt modelId="{69BBF26A-732F-4E1F-B7E3-C3ABAC1158D1}" type="pres">
      <dgm:prSet presAssocID="{59CAA836-F06D-47DA-B8FD-CB972132A521}" presName="LShape" presStyleLbl="alignNode1" presStyleIdx="10" presStyleCnt="11"/>
      <dgm:spPr/>
    </dgm:pt>
    <dgm:pt modelId="{EDA5E5C2-C40B-4324-BFE3-A3FD85481C1D}" type="pres">
      <dgm:prSet presAssocID="{59CAA836-F06D-47DA-B8FD-CB972132A521}" presName="ParentText" presStyleLbl="revTx" presStyleIdx="5" presStyleCnt="6">
        <dgm:presLayoutVars>
          <dgm:chMax val="0"/>
          <dgm:chPref val="0"/>
          <dgm:bulletEnabled val="1"/>
        </dgm:presLayoutVars>
      </dgm:prSet>
      <dgm:spPr/>
    </dgm:pt>
  </dgm:ptLst>
  <dgm:cxnLst>
    <dgm:cxn modelId="{24CAAC28-53ED-4FAD-B51E-6A55F3F6D2B9}" srcId="{A3C4ED5D-C985-4F68-B147-F7835F791049}" destId="{9EB1C013-4BD7-409A-BFB3-FDEF21D3486E}" srcOrd="3" destOrd="0" parTransId="{D61B13B3-637B-4F43-AABE-18FED0795D53}" sibTransId="{6CCB724D-AF90-45EE-8D18-8811E67A104A}"/>
    <dgm:cxn modelId="{EABA5732-7DEA-4C91-8CDA-DC500BD1470E}" type="presOf" srcId="{BEAAB819-8BCD-4BD4-9AAF-0E4A9F7B47F0}" destId="{3F40965C-0C7F-4045-98CB-98CF21EF2C26}" srcOrd="0" destOrd="0" presId="urn:microsoft.com/office/officeart/2009/3/layout/StepUpProcess"/>
    <dgm:cxn modelId="{40388245-98D8-410E-A4AC-ECA1866F2E7E}" srcId="{A3C4ED5D-C985-4F68-B147-F7835F791049}" destId="{59CAA836-F06D-47DA-B8FD-CB972132A521}" srcOrd="5" destOrd="0" parTransId="{245B3BB7-1798-4E10-8F60-93B7C81BD0FF}" sibTransId="{B9EDCEB4-38EE-421E-A972-A47EDCE3DF05}"/>
    <dgm:cxn modelId="{07FF0A54-AD42-4ED5-AB6F-8304B4E870C3}" type="presOf" srcId="{DCA2DD6A-5788-4647-B022-691B41A39579}" destId="{0464ABA5-9C88-434E-ACC4-6AE4E094919B}" srcOrd="0" destOrd="2" presId="urn:microsoft.com/office/officeart/2009/3/layout/StepUpProcess"/>
    <dgm:cxn modelId="{5B890F77-C26C-42AD-B7E7-D63A80F5EEA0}" srcId="{DAC6047E-1733-4CF8-B2A4-48755178900A}" destId="{DAD425E8-3D94-4F32-9CC9-DC8D2D573B50}" srcOrd="0" destOrd="0" parTransId="{06C2EE56-53FA-41B9-B570-E98114603AD4}" sibTransId="{AEAC9596-CB67-47C1-B055-B5288BA3C7AA}"/>
    <dgm:cxn modelId="{A7E4077B-6773-4D6E-9291-EC8660E0FBB5}" type="presOf" srcId="{DAD425E8-3D94-4F32-9CC9-DC8D2D573B50}" destId="{0464ABA5-9C88-434E-ACC4-6AE4E094919B}" srcOrd="0" destOrd="1" presId="urn:microsoft.com/office/officeart/2009/3/layout/StepUpProcess"/>
    <dgm:cxn modelId="{3F20F484-5C71-4249-8FC3-9E87077B3FDC}" srcId="{A3C4ED5D-C985-4F68-B147-F7835F791049}" destId="{BEAAB819-8BCD-4BD4-9AAF-0E4A9F7B47F0}" srcOrd="0" destOrd="0" parTransId="{BC083AEB-712E-4112-8BCF-0424D22CBA21}" sibTransId="{1DFE28BA-29B1-4582-9430-AA8316C62400}"/>
    <dgm:cxn modelId="{DFCD9A96-A5E2-44AF-AF70-CB24615DC7D5}" srcId="{DAC6047E-1733-4CF8-B2A4-48755178900A}" destId="{DCA2DD6A-5788-4647-B022-691B41A39579}" srcOrd="1" destOrd="0" parTransId="{397B245C-8E3F-4B93-A8F2-2C73ACA46E47}" sibTransId="{EB3B3ADD-BFBE-42CA-9096-D48C0EF711E2}"/>
    <dgm:cxn modelId="{9DDC34A0-2C17-4516-9F1F-D583196EA081}" srcId="{A3C4ED5D-C985-4F68-B147-F7835F791049}" destId="{43CA2BBD-BC5E-49C8-9ED5-3E08D49E82AC}" srcOrd="1" destOrd="0" parTransId="{7D7EC001-0ED7-43DC-B853-721DA51B43C7}" sibTransId="{54A094B1-C673-4923-B7EE-80642BEAD21F}"/>
    <dgm:cxn modelId="{9FAA16B6-1F7B-4433-9034-F88F473B2EDA}" type="presOf" srcId="{A3C4ED5D-C985-4F68-B147-F7835F791049}" destId="{A87288A2-6CAA-43CB-9A67-E7D2B006C651}" srcOrd="0" destOrd="0" presId="urn:microsoft.com/office/officeart/2009/3/layout/StepUpProcess"/>
    <dgm:cxn modelId="{917D2BC7-5A3C-4D68-A055-58B8D6FB513C}" srcId="{A3C4ED5D-C985-4F68-B147-F7835F791049}" destId="{DAC6047E-1733-4CF8-B2A4-48755178900A}" srcOrd="2" destOrd="0" parTransId="{8DD63638-9114-4A34-AD73-3B9239A799E0}" sibTransId="{8B824ABF-B297-45E8-8A15-A6D68E72E9D3}"/>
    <dgm:cxn modelId="{B756BACA-C103-4787-8DDA-159EF3E17454}" type="presOf" srcId="{43CA2BBD-BC5E-49C8-9ED5-3E08D49E82AC}" destId="{279AEA95-669E-4FD6-8F68-51CD16E10112}" srcOrd="0" destOrd="0" presId="urn:microsoft.com/office/officeart/2009/3/layout/StepUpProcess"/>
    <dgm:cxn modelId="{79E69ACC-99BE-48C4-95EB-D1D27F6593CF}" srcId="{A3C4ED5D-C985-4F68-B147-F7835F791049}" destId="{5ADB1351-51CF-46EF-873D-659E41319628}" srcOrd="4" destOrd="0" parTransId="{FE016E43-D3D6-461F-8F0B-66F0C2C88BB7}" sibTransId="{8DC10660-3907-40E0-953F-B9CCB487FBE7}"/>
    <dgm:cxn modelId="{68B2B9D1-2973-4673-9697-A0D84671805E}" type="presOf" srcId="{DAC6047E-1733-4CF8-B2A4-48755178900A}" destId="{0464ABA5-9C88-434E-ACC4-6AE4E094919B}" srcOrd="0" destOrd="0" presId="urn:microsoft.com/office/officeart/2009/3/layout/StepUpProcess"/>
    <dgm:cxn modelId="{A3FA6BD9-0845-4301-B64B-CB5542A6C4C1}" type="presOf" srcId="{59CAA836-F06D-47DA-B8FD-CB972132A521}" destId="{EDA5E5C2-C40B-4324-BFE3-A3FD85481C1D}" srcOrd="0" destOrd="0" presId="urn:microsoft.com/office/officeart/2009/3/layout/StepUpProcess"/>
    <dgm:cxn modelId="{9358F4E4-68C6-4003-8AFF-363A28B04B3F}" type="presOf" srcId="{9EB1C013-4BD7-409A-BFB3-FDEF21D3486E}" destId="{8555C010-78E1-488F-864D-728AC4C12805}" srcOrd="0" destOrd="0" presId="urn:microsoft.com/office/officeart/2009/3/layout/StepUpProcess"/>
    <dgm:cxn modelId="{8EFEDCF4-1137-4B37-8463-22CB911CD457}" type="presOf" srcId="{5ADB1351-51CF-46EF-873D-659E41319628}" destId="{A32815DE-E63F-4BFE-B6B9-F43CB5A5892A}" srcOrd="0" destOrd="0" presId="urn:microsoft.com/office/officeart/2009/3/layout/StepUpProcess"/>
    <dgm:cxn modelId="{FD4632B2-25DE-4189-97D6-EFD4341713F4}" type="presParOf" srcId="{A87288A2-6CAA-43CB-9A67-E7D2B006C651}" destId="{1D222220-3547-44DA-A3BD-7DFE175D336F}" srcOrd="0" destOrd="0" presId="urn:microsoft.com/office/officeart/2009/3/layout/StepUpProcess"/>
    <dgm:cxn modelId="{0A67D7F1-0371-408C-ABA8-F4B3F1F5C71E}" type="presParOf" srcId="{1D222220-3547-44DA-A3BD-7DFE175D336F}" destId="{C504F3D6-D6F9-4069-BE26-DDC6F3786416}" srcOrd="0" destOrd="0" presId="urn:microsoft.com/office/officeart/2009/3/layout/StepUpProcess"/>
    <dgm:cxn modelId="{730B3703-1E35-4F40-8F9B-430632F686B3}" type="presParOf" srcId="{1D222220-3547-44DA-A3BD-7DFE175D336F}" destId="{3F40965C-0C7F-4045-98CB-98CF21EF2C26}" srcOrd="1" destOrd="0" presId="urn:microsoft.com/office/officeart/2009/3/layout/StepUpProcess"/>
    <dgm:cxn modelId="{D00DABBE-BB65-4F02-9557-36E4F5D66D72}" type="presParOf" srcId="{1D222220-3547-44DA-A3BD-7DFE175D336F}" destId="{EB6F0C35-78FA-4CBE-91F5-0C8CE92E5892}" srcOrd="2" destOrd="0" presId="urn:microsoft.com/office/officeart/2009/3/layout/StepUpProcess"/>
    <dgm:cxn modelId="{5D929826-142A-4E43-88A5-2D86C6EEFAFB}" type="presParOf" srcId="{A87288A2-6CAA-43CB-9A67-E7D2B006C651}" destId="{FE2DDC1A-1D3F-4CE2-9F34-36ABC2DB6121}" srcOrd="1" destOrd="0" presId="urn:microsoft.com/office/officeart/2009/3/layout/StepUpProcess"/>
    <dgm:cxn modelId="{AC597048-2D66-4F6C-894C-1C51C593A479}" type="presParOf" srcId="{FE2DDC1A-1D3F-4CE2-9F34-36ABC2DB6121}" destId="{8303F8EE-E3C5-4FE7-8F85-4F02B802391A}" srcOrd="0" destOrd="0" presId="urn:microsoft.com/office/officeart/2009/3/layout/StepUpProcess"/>
    <dgm:cxn modelId="{8E933FE5-9586-4AC5-A570-2E8FE9E2E2E6}" type="presParOf" srcId="{A87288A2-6CAA-43CB-9A67-E7D2B006C651}" destId="{D46FD0FF-ED54-49AD-A98E-3D67DAB8F665}" srcOrd="2" destOrd="0" presId="urn:microsoft.com/office/officeart/2009/3/layout/StepUpProcess"/>
    <dgm:cxn modelId="{688BC9E0-F7AF-4A0A-8F27-0D86CECD4D19}" type="presParOf" srcId="{D46FD0FF-ED54-49AD-A98E-3D67DAB8F665}" destId="{0A11169B-114E-4C51-A4DE-0D940E2D1172}" srcOrd="0" destOrd="0" presId="urn:microsoft.com/office/officeart/2009/3/layout/StepUpProcess"/>
    <dgm:cxn modelId="{B1692035-A61D-4451-8206-5864BC225811}" type="presParOf" srcId="{D46FD0FF-ED54-49AD-A98E-3D67DAB8F665}" destId="{279AEA95-669E-4FD6-8F68-51CD16E10112}" srcOrd="1" destOrd="0" presId="urn:microsoft.com/office/officeart/2009/3/layout/StepUpProcess"/>
    <dgm:cxn modelId="{60A9ACF3-B018-41B1-A183-B7633A4A2793}" type="presParOf" srcId="{D46FD0FF-ED54-49AD-A98E-3D67DAB8F665}" destId="{BB245F0A-7D04-4162-A700-5E7003912889}" srcOrd="2" destOrd="0" presId="urn:microsoft.com/office/officeart/2009/3/layout/StepUpProcess"/>
    <dgm:cxn modelId="{947444E6-0FD6-4191-AB38-C6537553C7BF}" type="presParOf" srcId="{A87288A2-6CAA-43CB-9A67-E7D2B006C651}" destId="{2C550890-ED2C-4DBF-867D-28B6FA64B0D5}" srcOrd="3" destOrd="0" presId="urn:microsoft.com/office/officeart/2009/3/layout/StepUpProcess"/>
    <dgm:cxn modelId="{CA0191EC-1FC5-41EB-9CB4-99CC92180707}" type="presParOf" srcId="{2C550890-ED2C-4DBF-867D-28B6FA64B0D5}" destId="{01281C30-C8F7-4658-8F29-917B85D0D9D5}" srcOrd="0" destOrd="0" presId="urn:microsoft.com/office/officeart/2009/3/layout/StepUpProcess"/>
    <dgm:cxn modelId="{CF813EA4-9A81-4775-81DC-5A64349AEE8E}" type="presParOf" srcId="{A87288A2-6CAA-43CB-9A67-E7D2B006C651}" destId="{6DD778FC-EEEF-4368-8778-322786714BBC}" srcOrd="4" destOrd="0" presId="urn:microsoft.com/office/officeart/2009/3/layout/StepUpProcess"/>
    <dgm:cxn modelId="{EE37D89E-E522-4ECD-9BB6-90F8EFEFFCB2}" type="presParOf" srcId="{6DD778FC-EEEF-4368-8778-322786714BBC}" destId="{FCBB9852-1ADD-44DD-A6CB-7D5ABBA0618C}" srcOrd="0" destOrd="0" presId="urn:microsoft.com/office/officeart/2009/3/layout/StepUpProcess"/>
    <dgm:cxn modelId="{85C8EE69-261C-4DB3-829B-6B670EAE4D35}" type="presParOf" srcId="{6DD778FC-EEEF-4368-8778-322786714BBC}" destId="{0464ABA5-9C88-434E-ACC4-6AE4E094919B}" srcOrd="1" destOrd="0" presId="urn:microsoft.com/office/officeart/2009/3/layout/StepUpProcess"/>
    <dgm:cxn modelId="{1FF95598-B996-4EA9-B3D4-C1DC0059C1AF}" type="presParOf" srcId="{6DD778FC-EEEF-4368-8778-322786714BBC}" destId="{D549EF73-652E-45B8-818B-EA7B4EF2E554}" srcOrd="2" destOrd="0" presId="urn:microsoft.com/office/officeart/2009/3/layout/StepUpProcess"/>
    <dgm:cxn modelId="{04A390DA-901E-4533-B7AE-BCD614E6130D}" type="presParOf" srcId="{A87288A2-6CAA-43CB-9A67-E7D2B006C651}" destId="{C2BB3492-51BD-4C25-822B-F3BC2566F6D2}" srcOrd="5" destOrd="0" presId="urn:microsoft.com/office/officeart/2009/3/layout/StepUpProcess"/>
    <dgm:cxn modelId="{8FD3ED07-4505-4962-A878-43D5852DFD7B}" type="presParOf" srcId="{C2BB3492-51BD-4C25-822B-F3BC2566F6D2}" destId="{7A151525-C0A0-4A70-AE55-8DEBE1CC11B7}" srcOrd="0" destOrd="0" presId="urn:microsoft.com/office/officeart/2009/3/layout/StepUpProcess"/>
    <dgm:cxn modelId="{051F98CA-C9BA-431C-BDB9-1E391FDED711}" type="presParOf" srcId="{A87288A2-6CAA-43CB-9A67-E7D2B006C651}" destId="{27533828-D7EA-4047-BE26-A0EC09E3F29B}" srcOrd="6" destOrd="0" presId="urn:microsoft.com/office/officeart/2009/3/layout/StepUpProcess"/>
    <dgm:cxn modelId="{1AE9AE0D-CEA6-4791-AF29-271637CCA56A}" type="presParOf" srcId="{27533828-D7EA-4047-BE26-A0EC09E3F29B}" destId="{EA0EEC52-A685-46E6-9641-1611F6248D00}" srcOrd="0" destOrd="0" presId="urn:microsoft.com/office/officeart/2009/3/layout/StepUpProcess"/>
    <dgm:cxn modelId="{8FE47163-F764-4997-A529-A3E8803C248C}" type="presParOf" srcId="{27533828-D7EA-4047-BE26-A0EC09E3F29B}" destId="{8555C010-78E1-488F-864D-728AC4C12805}" srcOrd="1" destOrd="0" presId="urn:microsoft.com/office/officeart/2009/3/layout/StepUpProcess"/>
    <dgm:cxn modelId="{E857BDDE-AE4D-44A9-90D6-41265DB09E54}" type="presParOf" srcId="{27533828-D7EA-4047-BE26-A0EC09E3F29B}" destId="{E571290B-6CC9-4DEE-B15C-B4D2FB64A35E}" srcOrd="2" destOrd="0" presId="urn:microsoft.com/office/officeart/2009/3/layout/StepUpProcess"/>
    <dgm:cxn modelId="{53A76221-77E0-41E9-8855-73F70E2782F5}" type="presParOf" srcId="{A87288A2-6CAA-43CB-9A67-E7D2B006C651}" destId="{6FAAD9ED-998B-4C2C-8676-3DFE31419189}" srcOrd="7" destOrd="0" presId="urn:microsoft.com/office/officeart/2009/3/layout/StepUpProcess"/>
    <dgm:cxn modelId="{1CC199D5-43EB-4C4E-A099-22C2823906BB}" type="presParOf" srcId="{6FAAD9ED-998B-4C2C-8676-3DFE31419189}" destId="{2B69AF10-CB15-4CE4-B00D-5639F1A8475E}" srcOrd="0" destOrd="0" presId="urn:microsoft.com/office/officeart/2009/3/layout/StepUpProcess"/>
    <dgm:cxn modelId="{82D3994C-8105-458F-98EE-C8A082CC6A7C}" type="presParOf" srcId="{A87288A2-6CAA-43CB-9A67-E7D2B006C651}" destId="{C4CAF50A-9B19-44C8-A8E8-8A0953D55242}" srcOrd="8" destOrd="0" presId="urn:microsoft.com/office/officeart/2009/3/layout/StepUpProcess"/>
    <dgm:cxn modelId="{A4574B16-E149-472D-BCCE-97F245204908}" type="presParOf" srcId="{C4CAF50A-9B19-44C8-A8E8-8A0953D55242}" destId="{0111CB7C-EF48-450B-9B04-18B1B88B54E5}" srcOrd="0" destOrd="0" presId="urn:microsoft.com/office/officeart/2009/3/layout/StepUpProcess"/>
    <dgm:cxn modelId="{ACB4A2B5-F44E-49D9-BD6F-420298C19FBB}" type="presParOf" srcId="{C4CAF50A-9B19-44C8-A8E8-8A0953D55242}" destId="{A32815DE-E63F-4BFE-B6B9-F43CB5A5892A}" srcOrd="1" destOrd="0" presId="urn:microsoft.com/office/officeart/2009/3/layout/StepUpProcess"/>
    <dgm:cxn modelId="{153E2D2C-0A12-4927-97A4-37C9E09CE338}" type="presParOf" srcId="{C4CAF50A-9B19-44C8-A8E8-8A0953D55242}" destId="{DCA78B6B-DC2A-498F-981A-A3FDF05E7177}" srcOrd="2" destOrd="0" presId="urn:microsoft.com/office/officeart/2009/3/layout/StepUpProcess"/>
    <dgm:cxn modelId="{40E3DF88-F799-444A-BE41-06DDD953C374}" type="presParOf" srcId="{A87288A2-6CAA-43CB-9A67-E7D2B006C651}" destId="{BEB3C75B-2456-416D-A38B-5465D1681B3B}" srcOrd="9" destOrd="0" presId="urn:microsoft.com/office/officeart/2009/3/layout/StepUpProcess"/>
    <dgm:cxn modelId="{4CC9ADA4-DEC6-4868-BA13-94BF8C263AE4}" type="presParOf" srcId="{BEB3C75B-2456-416D-A38B-5465D1681B3B}" destId="{8B69E1B7-CD30-4AA1-8C4F-F144B83DA7BA}" srcOrd="0" destOrd="0" presId="urn:microsoft.com/office/officeart/2009/3/layout/StepUpProcess"/>
    <dgm:cxn modelId="{B54F2CC9-058B-48B0-9411-22CFF3B925BC}" type="presParOf" srcId="{A87288A2-6CAA-43CB-9A67-E7D2B006C651}" destId="{312D521B-32A2-48A8-BE64-F4E34C1460E7}" srcOrd="10" destOrd="0" presId="urn:microsoft.com/office/officeart/2009/3/layout/StepUpProcess"/>
    <dgm:cxn modelId="{B37E211B-22D0-4D1C-86B5-F67615884FDF}" type="presParOf" srcId="{312D521B-32A2-48A8-BE64-F4E34C1460E7}" destId="{69BBF26A-732F-4E1F-B7E3-C3ABAC1158D1}" srcOrd="0" destOrd="0" presId="urn:microsoft.com/office/officeart/2009/3/layout/StepUpProcess"/>
    <dgm:cxn modelId="{0AB99456-E417-4956-B69B-7D93DE169594}" type="presParOf" srcId="{312D521B-32A2-48A8-BE64-F4E34C1460E7}" destId="{EDA5E5C2-C40B-4324-BFE3-A3FD85481C1D}"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87932C0-76BF-419F-8FA1-E8EE4CB469CA}"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ru-RU"/>
        </a:p>
      </dgm:t>
    </dgm:pt>
    <dgm:pt modelId="{6B515DB3-1176-44A8-8B95-208851BC33C1}">
      <dgm:prSet phldrT="[Текст]"/>
      <dgm:spPr/>
      <dgm:t>
        <a:bodyPr/>
        <a:lstStyle/>
        <a:p>
          <a:r>
            <a:rPr lang="en-US" dirty="0" err="1">
              <a:latin typeface="Times New Roman" panose="02020603050405020304" pitchFamily="18" charset="0"/>
              <a:cs typeface="Times New Roman" panose="02020603050405020304" pitchFamily="18" charset="0"/>
            </a:rPr>
            <a:t>Ushbu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tahlilning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tipik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masalalari</a:t>
          </a:r>
          <a:endParaRPr lang="ru-RU" dirty="0">
            <a:latin typeface="Times New Roman" panose="02020603050405020304" pitchFamily="18" charset="0"/>
            <a:cs typeface="Times New Roman" panose="02020603050405020304" pitchFamily="18" charset="0"/>
          </a:endParaRPr>
        </a:p>
      </dgm:t>
    </dgm:pt>
    <dgm:pt modelId="{120973C3-E3C2-48AA-BC05-3958D83F4390}" type="parTrans" cxnId="{7CEDF51C-AC35-4774-AD6C-DACF080CA896}">
      <dgm:prSet/>
      <dgm:spPr/>
      <dgm:t>
        <a:bodyPr/>
        <a:lstStyle/>
        <a:p>
          <a:endParaRPr lang="ru-RU">
            <a:latin typeface="Times New Roman" panose="02020603050405020304" pitchFamily="18" charset="0"/>
            <a:cs typeface="Times New Roman" panose="02020603050405020304" pitchFamily="18" charset="0"/>
          </a:endParaRPr>
        </a:p>
      </dgm:t>
    </dgm:pt>
    <dgm:pt modelId="{F9BBCB6C-C237-406B-B187-56CCBD0FF37E}" type="sibTrans" cxnId="{7CEDF51C-AC35-4774-AD6C-DACF080CA896}">
      <dgm:prSet/>
      <dgm:spPr/>
      <dgm:t>
        <a:bodyPr/>
        <a:lstStyle/>
        <a:p>
          <a:endParaRPr lang="ru-RU">
            <a:latin typeface="Times New Roman" panose="02020603050405020304" pitchFamily="18" charset="0"/>
            <a:cs typeface="Times New Roman" panose="02020603050405020304" pitchFamily="18" charset="0"/>
          </a:endParaRPr>
        </a:p>
      </dgm:t>
    </dgm:pt>
    <dgm:pt modelId="{30D42F58-0F99-426F-B3B5-D06CD28D150A}">
      <dgm:prSet phldrT="[Текст]"/>
      <dgm:spPr/>
      <dgm:t>
        <a:bodyPr/>
        <a:lstStyle/>
        <a:p>
          <a:r>
            <a:rPr lang="en-US" dirty="0" err="1">
              <a:latin typeface="Times New Roman" panose="02020603050405020304" pitchFamily="18" charset="0"/>
              <a:cs typeface="Times New Roman" panose="02020603050405020304" pitchFamily="18" charset="0"/>
            </a:rPr>
            <a:t>Parcha-bo'lak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o'zgarishi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uskunaga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joylashtirilgan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komponentdan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ikkinchisiga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o'zgarishlarni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tsilindrni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nosozliklar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(MTBF) 100 </a:t>
          </a:r>
          <a:r>
            <a:rPr lang="en-US" dirty="0" err="1">
              <a:latin typeface="Times New Roman" panose="02020603050405020304" pitchFamily="18" charset="0"/>
              <a:cs typeface="Times New Roman" panose="02020603050405020304" pitchFamily="18" charset="0"/>
            </a:rPr>
            <a:t>soat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xuddi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silindr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MTBF 80 </a:t>
          </a:r>
          <a:r>
            <a:rPr lang="en-US" dirty="0" err="1">
              <a:latin typeface="Times New Roman" panose="02020603050405020304" pitchFamily="18" charset="0"/>
              <a:cs typeface="Times New Roman" panose="02020603050405020304" pitchFamily="18" charset="0"/>
            </a:rPr>
            <a:t>soat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D9CE1B58-EBD8-4C37-9EAF-7EE4F3CDFD5D}" type="parTrans" cxnId="{10B0E7AC-AFA4-4E15-8BF6-70D6116AB67F}">
      <dgm:prSet/>
      <dgm:spPr/>
      <dgm:t>
        <a:bodyPr/>
        <a:lstStyle/>
        <a:p>
          <a:endParaRPr lang="ru-RU">
            <a:latin typeface="Times New Roman" panose="02020603050405020304" pitchFamily="18" charset="0"/>
            <a:cs typeface="Times New Roman" panose="02020603050405020304" pitchFamily="18" charset="0"/>
          </a:endParaRPr>
        </a:p>
      </dgm:t>
    </dgm:pt>
    <dgm:pt modelId="{034FA300-BB4F-4864-8BE0-D849DBB4E30D}" type="sibTrans" cxnId="{10B0E7AC-AFA4-4E15-8BF6-70D6116AB67F}">
      <dgm:prSet/>
      <dgm:spPr/>
      <dgm:t>
        <a:bodyPr/>
        <a:lstStyle/>
        <a:p>
          <a:endParaRPr lang="ru-RU">
            <a:latin typeface="Times New Roman" panose="02020603050405020304" pitchFamily="18" charset="0"/>
            <a:cs typeface="Times New Roman" panose="02020603050405020304" pitchFamily="18" charset="0"/>
          </a:endParaRPr>
        </a:p>
      </dgm:t>
    </dgm:pt>
    <dgm:pt modelId="{91E28E23-C8B2-4B72-B6B3-825AD6A31EB4}">
      <dgm:prSet/>
      <dgm:spPr/>
      <dgm:t>
        <a:bodyPr/>
        <a:lstStyle/>
        <a:p>
          <a:r>
            <a:rPr lang="en-US">
              <a:latin typeface="Times New Roman" panose="02020603050405020304" pitchFamily="18" charset="0"/>
              <a:cs typeface="Times New Roman" panose="02020603050405020304" pitchFamily="18" charset="0"/>
            </a:rPr>
            <a:t>O'lchov kuchining pasayishi: Bu vaqt o'tishi bilan komponent, quyi tizim yoki yig'ilishning buzilishi bilan bog'liq. Uskunaning ishlashi bilan bog'liq ish aylanishi aniqlanishi kerak.</a:t>
          </a:r>
          <a:endParaRPr lang="ru-RU">
            <a:latin typeface="Times New Roman" panose="02020603050405020304" pitchFamily="18" charset="0"/>
            <a:cs typeface="Times New Roman" panose="02020603050405020304" pitchFamily="18" charset="0"/>
          </a:endParaRPr>
        </a:p>
      </dgm:t>
    </dgm:pt>
    <dgm:pt modelId="{73B9EBEF-141D-48F9-BDE8-4503A1D388F3}" type="parTrans" cxnId="{1701B338-4100-4489-B8E9-6D1B6DD6BA9D}">
      <dgm:prSet/>
      <dgm:spPr/>
      <dgm:t>
        <a:bodyPr/>
        <a:lstStyle/>
        <a:p>
          <a:endParaRPr lang="ru-RU">
            <a:latin typeface="Times New Roman" panose="02020603050405020304" pitchFamily="18" charset="0"/>
            <a:cs typeface="Times New Roman" panose="02020603050405020304" pitchFamily="18" charset="0"/>
          </a:endParaRPr>
        </a:p>
      </dgm:t>
    </dgm:pt>
    <dgm:pt modelId="{52680A6D-C239-4516-897B-DD32E4578366}" type="sibTrans" cxnId="{1701B338-4100-4489-B8E9-6D1B6DD6BA9D}">
      <dgm:prSet/>
      <dgm:spPr/>
      <dgm:t>
        <a:bodyPr/>
        <a:lstStyle/>
        <a:p>
          <a:endParaRPr lang="ru-RU">
            <a:latin typeface="Times New Roman" panose="02020603050405020304" pitchFamily="18" charset="0"/>
            <a:cs typeface="Times New Roman" panose="02020603050405020304" pitchFamily="18" charset="0"/>
          </a:endParaRPr>
        </a:p>
      </dgm:t>
    </dgm:pt>
    <dgm:pt modelId="{C145BF6F-24FD-43F3-9DC9-5D47DA6D0180}">
      <dgm:prSet/>
      <dgm:spPr/>
      <dgm:t>
        <a:bodyPr/>
        <a:lstStyle/>
        <a:p>
          <a:r>
            <a:rPr lang="en-US">
              <a:latin typeface="Times New Roman" panose="02020603050405020304" pitchFamily="18" charset="0"/>
              <a:cs typeface="Times New Roman" panose="02020603050405020304" pitchFamily="18" charset="0"/>
            </a:rPr>
            <a:t>Mijozdan foydalanish: Bu mijoz uskunadan qanday foydalanishi bilan bog'liq. Ko'rib chiqilishi kerak bo'lgan narsalar soatiga ish joylari (JPH), texnik xizmat ko'rsatish faoliyati va ishchi kuchining malakasi.</a:t>
          </a:r>
          <a:endParaRPr lang="ru-RU">
            <a:latin typeface="Times New Roman" panose="02020603050405020304" pitchFamily="18" charset="0"/>
            <a:cs typeface="Times New Roman" panose="02020603050405020304" pitchFamily="18" charset="0"/>
          </a:endParaRPr>
        </a:p>
      </dgm:t>
    </dgm:pt>
    <dgm:pt modelId="{E8298AAD-CA24-46F7-939C-0965D4E792B9}" type="parTrans" cxnId="{483AC976-79AE-41B8-B5CB-23C03829FCD6}">
      <dgm:prSet/>
      <dgm:spPr/>
      <dgm:t>
        <a:bodyPr/>
        <a:lstStyle/>
        <a:p>
          <a:endParaRPr lang="ru-RU">
            <a:latin typeface="Times New Roman" panose="02020603050405020304" pitchFamily="18" charset="0"/>
            <a:cs typeface="Times New Roman" panose="02020603050405020304" pitchFamily="18" charset="0"/>
          </a:endParaRPr>
        </a:p>
      </dgm:t>
    </dgm:pt>
    <dgm:pt modelId="{FF29A703-ABEA-4B5F-8565-D53D022D81DC}" type="sibTrans" cxnId="{483AC976-79AE-41B8-B5CB-23C03829FCD6}">
      <dgm:prSet/>
      <dgm:spPr/>
      <dgm:t>
        <a:bodyPr/>
        <a:lstStyle/>
        <a:p>
          <a:endParaRPr lang="ru-RU">
            <a:latin typeface="Times New Roman" panose="02020603050405020304" pitchFamily="18" charset="0"/>
            <a:cs typeface="Times New Roman" panose="02020603050405020304" pitchFamily="18" charset="0"/>
          </a:endParaRPr>
        </a:p>
      </dgm:t>
    </dgm:pt>
    <dgm:pt modelId="{6D67D88F-E6E2-4B97-B1E6-0BDD2B5D54F4}">
      <dgm:prSet/>
      <dgm:spPr/>
      <dgm:t>
        <a:bodyPr/>
        <a:lstStyle/>
        <a:p>
          <a:r>
            <a:rPr lang="en-US" dirty="0" err="1">
              <a:latin typeface="Times New Roman" panose="02020603050405020304" pitchFamily="18" charset="0"/>
              <a:cs typeface="Times New Roman" panose="02020603050405020304" pitchFamily="18" charset="0"/>
            </a:rPr>
            <a:t>Tashqi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muhit</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uskuna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joylashgan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tegishli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namlik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ultrabinafsha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yorug'lik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atrof-muhit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parametrlari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ro'yxatga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15D3865-14FF-4E50-8A92-41282C1C7B72}" type="parTrans" cxnId="{D45DA3D2-16D7-41CD-81E4-D92668AC9331}">
      <dgm:prSet/>
      <dgm:spPr/>
      <dgm:t>
        <a:bodyPr/>
        <a:lstStyle/>
        <a:p>
          <a:endParaRPr lang="ru-RU">
            <a:latin typeface="Times New Roman" panose="02020603050405020304" pitchFamily="18" charset="0"/>
            <a:cs typeface="Times New Roman" panose="02020603050405020304" pitchFamily="18" charset="0"/>
          </a:endParaRPr>
        </a:p>
      </dgm:t>
    </dgm:pt>
    <dgm:pt modelId="{D40B06E1-14F1-4FE0-8B6A-8A62B0CFAF78}" type="sibTrans" cxnId="{D45DA3D2-16D7-41CD-81E4-D92668AC9331}">
      <dgm:prSet/>
      <dgm:spPr/>
      <dgm:t>
        <a:bodyPr/>
        <a:lstStyle/>
        <a:p>
          <a:endParaRPr lang="ru-RU">
            <a:latin typeface="Times New Roman" panose="02020603050405020304" pitchFamily="18" charset="0"/>
            <a:cs typeface="Times New Roman" panose="02020603050405020304" pitchFamily="18" charset="0"/>
          </a:endParaRPr>
        </a:p>
      </dgm:t>
    </dgm:pt>
    <dgm:pt modelId="{1E079175-5219-4CA8-A455-E07082C5F522}">
      <dgm:prSet/>
      <dgm:spPr/>
      <dgm:t>
        <a:bodyPr/>
        <a:lstStyle/>
        <a:p>
          <a:r>
            <a:rPr lang="en-US">
              <a:latin typeface="Times New Roman" panose="02020603050405020304" pitchFamily="18" charset="0"/>
              <a:cs typeface="Times New Roman" panose="02020603050405020304" pitchFamily="18" charset="0"/>
            </a:rPr>
            <a:t>Ichki muhit: Bu uskunaning ichki ishlashi bilan bog'liq.</a:t>
          </a:r>
          <a:endParaRPr lang="ru-RU">
            <a:latin typeface="Times New Roman" panose="02020603050405020304" pitchFamily="18" charset="0"/>
            <a:cs typeface="Times New Roman" panose="02020603050405020304" pitchFamily="18" charset="0"/>
          </a:endParaRPr>
        </a:p>
      </dgm:t>
    </dgm:pt>
    <dgm:pt modelId="{527048EF-1845-4CDD-8AAF-53857E97F933}" type="parTrans" cxnId="{1EA1BD67-A48A-40AB-A3C6-0A697A8C74F0}">
      <dgm:prSet/>
      <dgm:spPr/>
      <dgm:t>
        <a:bodyPr/>
        <a:lstStyle/>
        <a:p>
          <a:endParaRPr lang="ru-RU">
            <a:latin typeface="Times New Roman" panose="02020603050405020304" pitchFamily="18" charset="0"/>
            <a:cs typeface="Times New Roman" panose="02020603050405020304" pitchFamily="18" charset="0"/>
          </a:endParaRPr>
        </a:p>
      </dgm:t>
    </dgm:pt>
    <dgm:pt modelId="{43F22760-9CB0-4BE9-B742-BCF012CE7C9A}" type="sibTrans" cxnId="{1EA1BD67-A48A-40AB-A3C6-0A697A8C74F0}">
      <dgm:prSet/>
      <dgm:spPr/>
      <dgm:t>
        <a:bodyPr/>
        <a:lstStyle/>
        <a:p>
          <a:endParaRPr lang="ru-RU">
            <a:latin typeface="Times New Roman" panose="02020603050405020304" pitchFamily="18" charset="0"/>
            <a:cs typeface="Times New Roman" panose="02020603050405020304" pitchFamily="18" charset="0"/>
          </a:endParaRPr>
        </a:p>
      </dgm:t>
    </dgm:pt>
    <dgm:pt modelId="{953B9783-0E31-43C7-9E14-F201197AB0E7}">
      <dgm:prSet/>
      <dgm:spPr/>
      <dgm:t>
        <a:bodyPr/>
        <a:lstStyle/>
        <a:p>
          <a:r>
            <a:rPr lang="en-US">
              <a:latin typeface="Times New Roman" panose="02020603050405020304" pitchFamily="18" charset="0"/>
              <a:cs typeface="Times New Roman" panose="02020603050405020304" pitchFamily="18" charset="0"/>
            </a:rPr>
            <a:t>Ichki haroratlar: Bu va boshqa komponentlarning joylashuvi, quvvatni tartibga solish va boshqa ichki atrof-muhit muammolari aniqlanishi kerak</a:t>
          </a:r>
          <a:endParaRPr lang="ru-RU">
            <a:latin typeface="Times New Roman" panose="02020603050405020304" pitchFamily="18" charset="0"/>
            <a:cs typeface="Times New Roman" panose="02020603050405020304" pitchFamily="18" charset="0"/>
          </a:endParaRPr>
        </a:p>
      </dgm:t>
    </dgm:pt>
    <dgm:pt modelId="{BC6E8B6B-EA24-486B-87D7-FEE51314FE1A}" type="parTrans" cxnId="{FBAD6A4E-9555-45A3-8785-DC771F50716C}">
      <dgm:prSet/>
      <dgm:spPr/>
      <dgm:t>
        <a:bodyPr/>
        <a:lstStyle/>
        <a:p>
          <a:endParaRPr lang="ru-RU">
            <a:latin typeface="Times New Roman" panose="02020603050405020304" pitchFamily="18" charset="0"/>
            <a:cs typeface="Times New Roman" panose="02020603050405020304" pitchFamily="18" charset="0"/>
          </a:endParaRPr>
        </a:p>
      </dgm:t>
    </dgm:pt>
    <dgm:pt modelId="{27769D9A-C08D-4CDE-A3C3-2E560C20DFC1}" type="sibTrans" cxnId="{FBAD6A4E-9555-45A3-8785-DC771F50716C}">
      <dgm:prSet/>
      <dgm:spPr/>
      <dgm:t>
        <a:bodyPr/>
        <a:lstStyle/>
        <a:p>
          <a:endParaRPr lang="ru-RU">
            <a:latin typeface="Times New Roman" panose="02020603050405020304" pitchFamily="18" charset="0"/>
            <a:cs typeface="Times New Roman" panose="02020603050405020304" pitchFamily="18" charset="0"/>
          </a:endParaRPr>
        </a:p>
      </dgm:t>
    </dgm:pt>
    <dgm:pt modelId="{AE17D6D3-1D31-4F49-8C6E-84B042CE493F}" type="pres">
      <dgm:prSet presAssocID="{F87932C0-76BF-419F-8FA1-E8EE4CB469CA}" presName="vert0" presStyleCnt="0">
        <dgm:presLayoutVars>
          <dgm:dir/>
          <dgm:animOne val="branch"/>
          <dgm:animLvl val="lvl"/>
        </dgm:presLayoutVars>
      </dgm:prSet>
      <dgm:spPr/>
    </dgm:pt>
    <dgm:pt modelId="{D336828A-ABCF-4988-8A16-89B386BDF32A}" type="pres">
      <dgm:prSet presAssocID="{6B515DB3-1176-44A8-8B95-208851BC33C1}" presName="thickLine" presStyleLbl="alignNode1" presStyleIdx="0" presStyleCnt="1"/>
      <dgm:spPr/>
    </dgm:pt>
    <dgm:pt modelId="{4C3D256E-7E11-4244-A674-D0DDE6645DCE}" type="pres">
      <dgm:prSet presAssocID="{6B515DB3-1176-44A8-8B95-208851BC33C1}" presName="horz1" presStyleCnt="0"/>
      <dgm:spPr/>
    </dgm:pt>
    <dgm:pt modelId="{F373968B-209F-4C21-A20F-09E8C2D8166D}" type="pres">
      <dgm:prSet presAssocID="{6B515DB3-1176-44A8-8B95-208851BC33C1}" presName="tx1" presStyleLbl="revTx" presStyleIdx="0" presStyleCnt="7"/>
      <dgm:spPr/>
    </dgm:pt>
    <dgm:pt modelId="{05A11BEE-0E36-4892-9FCB-D704CAAE3C7D}" type="pres">
      <dgm:prSet presAssocID="{6B515DB3-1176-44A8-8B95-208851BC33C1}" presName="vert1" presStyleCnt="0"/>
      <dgm:spPr/>
    </dgm:pt>
    <dgm:pt modelId="{BD3EF85F-A9FD-4AE4-82B2-4EFCF82B8E94}" type="pres">
      <dgm:prSet presAssocID="{30D42F58-0F99-426F-B3B5-D06CD28D150A}" presName="vertSpace2a" presStyleCnt="0"/>
      <dgm:spPr/>
    </dgm:pt>
    <dgm:pt modelId="{D6AC4C80-0228-4564-AAD4-C0A4804FD11C}" type="pres">
      <dgm:prSet presAssocID="{30D42F58-0F99-426F-B3B5-D06CD28D150A}" presName="horz2" presStyleCnt="0"/>
      <dgm:spPr/>
    </dgm:pt>
    <dgm:pt modelId="{3B4DEF71-6A2A-45C2-A3DE-58EDAA8B085C}" type="pres">
      <dgm:prSet presAssocID="{30D42F58-0F99-426F-B3B5-D06CD28D150A}" presName="horzSpace2" presStyleCnt="0"/>
      <dgm:spPr/>
    </dgm:pt>
    <dgm:pt modelId="{819B70CC-1F3C-4533-A76F-A13093FF4F97}" type="pres">
      <dgm:prSet presAssocID="{30D42F58-0F99-426F-B3B5-D06CD28D150A}" presName="tx2" presStyleLbl="revTx" presStyleIdx="1" presStyleCnt="7"/>
      <dgm:spPr/>
    </dgm:pt>
    <dgm:pt modelId="{3B6CE967-96EA-4990-95DC-CBC254E23354}" type="pres">
      <dgm:prSet presAssocID="{30D42F58-0F99-426F-B3B5-D06CD28D150A}" presName="vert2" presStyleCnt="0"/>
      <dgm:spPr/>
    </dgm:pt>
    <dgm:pt modelId="{FB5FC5AD-8BEF-47CB-BC7D-0F3767C72A9A}" type="pres">
      <dgm:prSet presAssocID="{30D42F58-0F99-426F-B3B5-D06CD28D150A}" presName="thinLine2b" presStyleLbl="callout" presStyleIdx="0" presStyleCnt="6"/>
      <dgm:spPr/>
    </dgm:pt>
    <dgm:pt modelId="{15995BBC-2B29-4272-B5B2-56B2AF7BF28B}" type="pres">
      <dgm:prSet presAssocID="{30D42F58-0F99-426F-B3B5-D06CD28D150A}" presName="vertSpace2b" presStyleCnt="0"/>
      <dgm:spPr/>
    </dgm:pt>
    <dgm:pt modelId="{86B48E4F-6A53-49DB-93ED-5C577F27C4F0}" type="pres">
      <dgm:prSet presAssocID="{91E28E23-C8B2-4B72-B6B3-825AD6A31EB4}" presName="horz2" presStyleCnt="0"/>
      <dgm:spPr/>
    </dgm:pt>
    <dgm:pt modelId="{085642AB-A207-4D3C-B170-0B5626BC38BC}" type="pres">
      <dgm:prSet presAssocID="{91E28E23-C8B2-4B72-B6B3-825AD6A31EB4}" presName="horzSpace2" presStyleCnt="0"/>
      <dgm:spPr/>
    </dgm:pt>
    <dgm:pt modelId="{D6C57D48-DA2C-4780-B27E-5654A5910E4E}" type="pres">
      <dgm:prSet presAssocID="{91E28E23-C8B2-4B72-B6B3-825AD6A31EB4}" presName="tx2" presStyleLbl="revTx" presStyleIdx="2" presStyleCnt="7"/>
      <dgm:spPr/>
    </dgm:pt>
    <dgm:pt modelId="{F5C49E55-95DE-421A-9B42-DA981302D6FD}" type="pres">
      <dgm:prSet presAssocID="{91E28E23-C8B2-4B72-B6B3-825AD6A31EB4}" presName="vert2" presStyleCnt="0"/>
      <dgm:spPr/>
    </dgm:pt>
    <dgm:pt modelId="{D6B00C66-6EBF-40A2-A660-9B9F16FB8486}" type="pres">
      <dgm:prSet presAssocID="{91E28E23-C8B2-4B72-B6B3-825AD6A31EB4}" presName="thinLine2b" presStyleLbl="callout" presStyleIdx="1" presStyleCnt="6"/>
      <dgm:spPr/>
    </dgm:pt>
    <dgm:pt modelId="{8CABE6C6-2C6E-4021-871F-F8C213A785EF}" type="pres">
      <dgm:prSet presAssocID="{91E28E23-C8B2-4B72-B6B3-825AD6A31EB4}" presName="vertSpace2b" presStyleCnt="0"/>
      <dgm:spPr/>
    </dgm:pt>
    <dgm:pt modelId="{A53ED444-B425-40E6-B99D-1FB51C658022}" type="pres">
      <dgm:prSet presAssocID="{C145BF6F-24FD-43F3-9DC9-5D47DA6D0180}" presName="horz2" presStyleCnt="0"/>
      <dgm:spPr/>
    </dgm:pt>
    <dgm:pt modelId="{77991218-D3FF-4E33-AE6C-368F92BB5500}" type="pres">
      <dgm:prSet presAssocID="{C145BF6F-24FD-43F3-9DC9-5D47DA6D0180}" presName="horzSpace2" presStyleCnt="0"/>
      <dgm:spPr/>
    </dgm:pt>
    <dgm:pt modelId="{923029EB-2827-4151-82C8-F64D21D981D3}" type="pres">
      <dgm:prSet presAssocID="{C145BF6F-24FD-43F3-9DC9-5D47DA6D0180}" presName="tx2" presStyleLbl="revTx" presStyleIdx="3" presStyleCnt="7"/>
      <dgm:spPr/>
    </dgm:pt>
    <dgm:pt modelId="{DC1A9250-F4EE-46C3-99D5-B31BB1BF4CF3}" type="pres">
      <dgm:prSet presAssocID="{C145BF6F-24FD-43F3-9DC9-5D47DA6D0180}" presName="vert2" presStyleCnt="0"/>
      <dgm:spPr/>
    </dgm:pt>
    <dgm:pt modelId="{9E270352-B5DF-4C3F-ADC7-48D0FB692EA9}" type="pres">
      <dgm:prSet presAssocID="{C145BF6F-24FD-43F3-9DC9-5D47DA6D0180}" presName="thinLine2b" presStyleLbl="callout" presStyleIdx="2" presStyleCnt="6"/>
      <dgm:spPr/>
    </dgm:pt>
    <dgm:pt modelId="{033E0B1F-80F1-4784-85EC-BF675AB4FB9E}" type="pres">
      <dgm:prSet presAssocID="{C145BF6F-24FD-43F3-9DC9-5D47DA6D0180}" presName="vertSpace2b" presStyleCnt="0"/>
      <dgm:spPr/>
    </dgm:pt>
    <dgm:pt modelId="{E8CE4AE2-7CF4-45E9-8A75-821A7DE1ACA2}" type="pres">
      <dgm:prSet presAssocID="{6D67D88F-E6E2-4B97-B1E6-0BDD2B5D54F4}" presName="horz2" presStyleCnt="0"/>
      <dgm:spPr/>
    </dgm:pt>
    <dgm:pt modelId="{A1571012-3706-4A47-BAC0-735574B96E52}" type="pres">
      <dgm:prSet presAssocID="{6D67D88F-E6E2-4B97-B1E6-0BDD2B5D54F4}" presName="horzSpace2" presStyleCnt="0"/>
      <dgm:spPr/>
    </dgm:pt>
    <dgm:pt modelId="{455A2E7C-1DCB-440D-99F6-82A046CA54FF}" type="pres">
      <dgm:prSet presAssocID="{6D67D88F-E6E2-4B97-B1E6-0BDD2B5D54F4}" presName="tx2" presStyleLbl="revTx" presStyleIdx="4" presStyleCnt="7"/>
      <dgm:spPr/>
    </dgm:pt>
    <dgm:pt modelId="{6BABAFEC-3866-4DD5-AAE8-C0A09344E512}" type="pres">
      <dgm:prSet presAssocID="{6D67D88F-E6E2-4B97-B1E6-0BDD2B5D54F4}" presName="vert2" presStyleCnt="0"/>
      <dgm:spPr/>
    </dgm:pt>
    <dgm:pt modelId="{E2CFDE0F-87BA-416B-A251-A16E3D8CBD5A}" type="pres">
      <dgm:prSet presAssocID="{6D67D88F-E6E2-4B97-B1E6-0BDD2B5D54F4}" presName="thinLine2b" presStyleLbl="callout" presStyleIdx="3" presStyleCnt="6"/>
      <dgm:spPr/>
    </dgm:pt>
    <dgm:pt modelId="{6C598F2E-40CB-4257-80BF-F7D02EA88E06}" type="pres">
      <dgm:prSet presAssocID="{6D67D88F-E6E2-4B97-B1E6-0BDD2B5D54F4}" presName="vertSpace2b" presStyleCnt="0"/>
      <dgm:spPr/>
    </dgm:pt>
    <dgm:pt modelId="{A0F12AB0-BD65-4C0D-8496-90A4F1C75432}" type="pres">
      <dgm:prSet presAssocID="{1E079175-5219-4CA8-A455-E07082C5F522}" presName="horz2" presStyleCnt="0"/>
      <dgm:spPr/>
    </dgm:pt>
    <dgm:pt modelId="{B8B4B7DD-B893-426D-A272-678E61FCDA5A}" type="pres">
      <dgm:prSet presAssocID="{1E079175-5219-4CA8-A455-E07082C5F522}" presName="horzSpace2" presStyleCnt="0"/>
      <dgm:spPr/>
    </dgm:pt>
    <dgm:pt modelId="{9484FCF2-BF78-4B6D-BEC9-CEC3E82794EE}" type="pres">
      <dgm:prSet presAssocID="{1E079175-5219-4CA8-A455-E07082C5F522}" presName="tx2" presStyleLbl="revTx" presStyleIdx="5" presStyleCnt="7"/>
      <dgm:spPr/>
    </dgm:pt>
    <dgm:pt modelId="{67851957-5BF0-49F9-8416-95412FC12D08}" type="pres">
      <dgm:prSet presAssocID="{1E079175-5219-4CA8-A455-E07082C5F522}" presName="vert2" presStyleCnt="0"/>
      <dgm:spPr/>
    </dgm:pt>
    <dgm:pt modelId="{349A72D2-B8D4-420E-BFD2-F501EA2E59FC}" type="pres">
      <dgm:prSet presAssocID="{1E079175-5219-4CA8-A455-E07082C5F522}" presName="thinLine2b" presStyleLbl="callout" presStyleIdx="4" presStyleCnt="6"/>
      <dgm:spPr/>
    </dgm:pt>
    <dgm:pt modelId="{17666568-584C-43F2-9B38-23D3F9FB2DFB}" type="pres">
      <dgm:prSet presAssocID="{1E079175-5219-4CA8-A455-E07082C5F522}" presName="vertSpace2b" presStyleCnt="0"/>
      <dgm:spPr/>
    </dgm:pt>
    <dgm:pt modelId="{BBEA0BA6-7068-40C4-8E30-253831EBC896}" type="pres">
      <dgm:prSet presAssocID="{953B9783-0E31-43C7-9E14-F201197AB0E7}" presName="horz2" presStyleCnt="0"/>
      <dgm:spPr/>
    </dgm:pt>
    <dgm:pt modelId="{22F0B661-F95B-4DD4-B8AB-91D1D473DE04}" type="pres">
      <dgm:prSet presAssocID="{953B9783-0E31-43C7-9E14-F201197AB0E7}" presName="horzSpace2" presStyleCnt="0"/>
      <dgm:spPr/>
    </dgm:pt>
    <dgm:pt modelId="{567CDDB3-2E64-4FBD-A0D4-7F7DD70C8F75}" type="pres">
      <dgm:prSet presAssocID="{953B9783-0E31-43C7-9E14-F201197AB0E7}" presName="tx2" presStyleLbl="revTx" presStyleIdx="6" presStyleCnt="7"/>
      <dgm:spPr/>
    </dgm:pt>
    <dgm:pt modelId="{F7CE1EA6-4490-45CA-841C-2D9D0814F1AF}" type="pres">
      <dgm:prSet presAssocID="{953B9783-0E31-43C7-9E14-F201197AB0E7}" presName="vert2" presStyleCnt="0"/>
      <dgm:spPr/>
    </dgm:pt>
    <dgm:pt modelId="{C1C65D85-964E-4EEA-B044-2B515C895B96}" type="pres">
      <dgm:prSet presAssocID="{953B9783-0E31-43C7-9E14-F201197AB0E7}" presName="thinLine2b" presStyleLbl="callout" presStyleIdx="5" presStyleCnt="6"/>
      <dgm:spPr/>
    </dgm:pt>
    <dgm:pt modelId="{4468DC4D-FF94-45FF-A655-2A4476884C0A}" type="pres">
      <dgm:prSet presAssocID="{953B9783-0E31-43C7-9E14-F201197AB0E7}" presName="vertSpace2b" presStyleCnt="0"/>
      <dgm:spPr/>
    </dgm:pt>
  </dgm:ptLst>
  <dgm:cxnLst>
    <dgm:cxn modelId="{A4D02D08-8677-444C-BBE0-1C6290C38B73}" type="presOf" srcId="{6B515DB3-1176-44A8-8B95-208851BC33C1}" destId="{F373968B-209F-4C21-A20F-09E8C2D8166D}" srcOrd="0" destOrd="0" presId="urn:microsoft.com/office/officeart/2008/layout/LinedList"/>
    <dgm:cxn modelId="{91451A14-FFCA-4E62-AE13-1B944B0A15CF}" type="presOf" srcId="{30D42F58-0F99-426F-B3B5-D06CD28D150A}" destId="{819B70CC-1F3C-4533-A76F-A13093FF4F97}" srcOrd="0" destOrd="0" presId="urn:microsoft.com/office/officeart/2008/layout/LinedList"/>
    <dgm:cxn modelId="{7CEDF51C-AC35-4774-AD6C-DACF080CA896}" srcId="{F87932C0-76BF-419F-8FA1-E8EE4CB469CA}" destId="{6B515DB3-1176-44A8-8B95-208851BC33C1}" srcOrd="0" destOrd="0" parTransId="{120973C3-E3C2-48AA-BC05-3958D83F4390}" sibTransId="{F9BBCB6C-C237-406B-B187-56CCBD0FF37E}"/>
    <dgm:cxn modelId="{1701B338-4100-4489-B8E9-6D1B6DD6BA9D}" srcId="{6B515DB3-1176-44A8-8B95-208851BC33C1}" destId="{91E28E23-C8B2-4B72-B6B3-825AD6A31EB4}" srcOrd="1" destOrd="0" parTransId="{73B9EBEF-141D-48F9-BDE8-4503A1D388F3}" sibTransId="{52680A6D-C239-4516-897B-DD32E4578366}"/>
    <dgm:cxn modelId="{1EA1BD67-A48A-40AB-A3C6-0A697A8C74F0}" srcId="{6B515DB3-1176-44A8-8B95-208851BC33C1}" destId="{1E079175-5219-4CA8-A455-E07082C5F522}" srcOrd="4" destOrd="0" parTransId="{527048EF-1845-4CDD-8AAF-53857E97F933}" sibTransId="{43F22760-9CB0-4BE9-B742-BCF012CE7C9A}"/>
    <dgm:cxn modelId="{86984C6B-3093-4AD2-A098-2CEAE7D1E785}" type="presOf" srcId="{C145BF6F-24FD-43F3-9DC9-5D47DA6D0180}" destId="{923029EB-2827-4151-82C8-F64D21D981D3}" srcOrd="0" destOrd="0" presId="urn:microsoft.com/office/officeart/2008/layout/LinedList"/>
    <dgm:cxn modelId="{827E014E-F30C-4817-AC15-63C9CCD15644}" type="presOf" srcId="{6D67D88F-E6E2-4B97-B1E6-0BDD2B5D54F4}" destId="{455A2E7C-1DCB-440D-99F6-82A046CA54FF}" srcOrd="0" destOrd="0" presId="urn:microsoft.com/office/officeart/2008/layout/LinedList"/>
    <dgm:cxn modelId="{FBAD6A4E-9555-45A3-8785-DC771F50716C}" srcId="{6B515DB3-1176-44A8-8B95-208851BC33C1}" destId="{953B9783-0E31-43C7-9E14-F201197AB0E7}" srcOrd="5" destOrd="0" parTransId="{BC6E8B6B-EA24-486B-87D7-FEE51314FE1A}" sibTransId="{27769D9A-C08D-4CDE-A3C3-2E560C20DFC1}"/>
    <dgm:cxn modelId="{359CB854-CF77-42D7-BDC9-DB442AC3FD5B}" type="presOf" srcId="{953B9783-0E31-43C7-9E14-F201197AB0E7}" destId="{567CDDB3-2E64-4FBD-A0D4-7F7DD70C8F75}" srcOrd="0" destOrd="0" presId="urn:microsoft.com/office/officeart/2008/layout/LinedList"/>
    <dgm:cxn modelId="{483AC976-79AE-41B8-B5CB-23C03829FCD6}" srcId="{6B515DB3-1176-44A8-8B95-208851BC33C1}" destId="{C145BF6F-24FD-43F3-9DC9-5D47DA6D0180}" srcOrd="2" destOrd="0" parTransId="{E8298AAD-CA24-46F7-939C-0965D4E792B9}" sibTransId="{FF29A703-ABEA-4B5F-8565-D53D022D81DC}"/>
    <dgm:cxn modelId="{0AD7C886-62CF-4200-8281-67378648CFCE}" type="presOf" srcId="{91E28E23-C8B2-4B72-B6B3-825AD6A31EB4}" destId="{D6C57D48-DA2C-4780-B27E-5654A5910E4E}" srcOrd="0" destOrd="0" presId="urn:microsoft.com/office/officeart/2008/layout/LinedList"/>
    <dgm:cxn modelId="{10B0E7AC-AFA4-4E15-8BF6-70D6116AB67F}" srcId="{6B515DB3-1176-44A8-8B95-208851BC33C1}" destId="{30D42F58-0F99-426F-B3B5-D06CD28D150A}" srcOrd="0" destOrd="0" parTransId="{D9CE1B58-EBD8-4C37-9EAF-7EE4F3CDFD5D}" sibTransId="{034FA300-BB4F-4864-8BE0-D849DBB4E30D}"/>
    <dgm:cxn modelId="{D44C35CF-8082-4295-91DE-9F4F94D3CA6B}" type="presOf" srcId="{F87932C0-76BF-419F-8FA1-E8EE4CB469CA}" destId="{AE17D6D3-1D31-4F49-8C6E-84B042CE493F}" srcOrd="0" destOrd="0" presId="urn:microsoft.com/office/officeart/2008/layout/LinedList"/>
    <dgm:cxn modelId="{D45DA3D2-16D7-41CD-81E4-D92668AC9331}" srcId="{6B515DB3-1176-44A8-8B95-208851BC33C1}" destId="{6D67D88F-E6E2-4B97-B1E6-0BDD2B5D54F4}" srcOrd="3" destOrd="0" parTransId="{B15D3865-14FF-4E50-8A92-41282C1C7B72}" sibTransId="{D40B06E1-14F1-4FE0-8B6A-8A62B0CFAF78}"/>
    <dgm:cxn modelId="{7789BEE3-DC0D-4556-8BD4-7EBEDC4E365E}" type="presOf" srcId="{1E079175-5219-4CA8-A455-E07082C5F522}" destId="{9484FCF2-BF78-4B6D-BEC9-CEC3E82794EE}" srcOrd="0" destOrd="0" presId="urn:microsoft.com/office/officeart/2008/layout/LinedList"/>
    <dgm:cxn modelId="{AF1A9C77-C079-4297-8BFC-AA09F801CABA}" type="presParOf" srcId="{AE17D6D3-1D31-4F49-8C6E-84B042CE493F}" destId="{D336828A-ABCF-4988-8A16-89B386BDF32A}" srcOrd="0" destOrd="0" presId="urn:microsoft.com/office/officeart/2008/layout/LinedList"/>
    <dgm:cxn modelId="{D3D4E2B3-97E4-4B6A-AA2A-6599F23F1637}" type="presParOf" srcId="{AE17D6D3-1D31-4F49-8C6E-84B042CE493F}" destId="{4C3D256E-7E11-4244-A674-D0DDE6645DCE}" srcOrd="1" destOrd="0" presId="urn:microsoft.com/office/officeart/2008/layout/LinedList"/>
    <dgm:cxn modelId="{1EB9A9C1-F775-4A30-87AE-66202D3231BE}" type="presParOf" srcId="{4C3D256E-7E11-4244-A674-D0DDE6645DCE}" destId="{F373968B-209F-4C21-A20F-09E8C2D8166D}" srcOrd="0" destOrd="0" presId="urn:microsoft.com/office/officeart/2008/layout/LinedList"/>
    <dgm:cxn modelId="{914BC96B-04BC-428D-A267-FBD95A062534}" type="presParOf" srcId="{4C3D256E-7E11-4244-A674-D0DDE6645DCE}" destId="{05A11BEE-0E36-4892-9FCB-D704CAAE3C7D}" srcOrd="1" destOrd="0" presId="urn:microsoft.com/office/officeart/2008/layout/LinedList"/>
    <dgm:cxn modelId="{181BA00B-0C27-454C-A985-9EF5A3FBFF9F}" type="presParOf" srcId="{05A11BEE-0E36-4892-9FCB-D704CAAE3C7D}" destId="{BD3EF85F-A9FD-4AE4-82B2-4EFCF82B8E94}" srcOrd="0" destOrd="0" presId="urn:microsoft.com/office/officeart/2008/layout/LinedList"/>
    <dgm:cxn modelId="{9848076C-0666-4DE5-A136-CAE34D839D6D}" type="presParOf" srcId="{05A11BEE-0E36-4892-9FCB-D704CAAE3C7D}" destId="{D6AC4C80-0228-4564-AAD4-C0A4804FD11C}" srcOrd="1" destOrd="0" presId="urn:microsoft.com/office/officeart/2008/layout/LinedList"/>
    <dgm:cxn modelId="{395F646B-F373-4357-B1AC-53EBE81ECDD2}" type="presParOf" srcId="{D6AC4C80-0228-4564-AAD4-C0A4804FD11C}" destId="{3B4DEF71-6A2A-45C2-A3DE-58EDAA8B085C}" srcOrd="0" destOrd="0" presId="urn:microsoft.com/office/officeart/2008/layout/LinedList"/>
    <dgm:cxn modelId="{442BF32E-0D76-48D7-8D0E-FAE855A3A1FE}" type="presParOf" srcId="{D6AC4C80-0228-4564-AAD4-C0A4804FD11C}" destId="{819B70CC-1F3C-4533-A76F-A13093FF4F97}" srcOrd="1" destOrd="0" presId="urn:microsoft.com/office/officeart/2008/layout/LinedList"/>
    <dgm:cxn modelId="{6327CEA3-84CB-4726-8DBA-0A74E4BC31C8}" type="presParOf" srcId="{D6AC4C80-0228-4564-AAD4-C0A4804FD11C}" destId="{3B6CE967-96EA-4990-95DC-CBC254E23354}" srcOrd="2" destOrd="0" presId="urn:microsoft.com/office/officeart/2008/layout/LinedList"/>
    <dgm:cxn modelId="{1232EBB0-6E4A-40DC-AFF4-BF6FB585EDDD}" type="presParOf" srcId="{05A11BEE-0E36-4892-9FCB-D704CAAE3C7D}" destId="{FB5FC5AD-8BEF-47CB-BC7D-0F3767C72A9A}" srcOrd="2" destOrd="0" presId="urn:microsoft.com/office/officeart/2008/layout/LinedList"/>
    <dgm:cxn modelId="{22004277-5ED7-416A-8A63-A633E541C675}" type="presParOf" srcId="{05A11BEE-0E36-4892-9FCB-D704CAAE3C7D}" destId="{15995BBC-2B29-4272-B5B2-56B2AF7BF28B}" srcOrd="3" destOrd="0" presId="urn:microsoft.com/office/officeart/2008/layout/LinedList"/>
    <dgm:cxn modelId="{49C974AB-FF02-4C61-BE17-A63253444E74}" type="presParOf" srcId="{05A11BEE-0E36-4892-9FCB-D704CAAE3C7D}" destId="{86B48E4F-6A53-49DB-93ED-5C577F27C4F0}" srcOrd="4" destOrd="0" presId="urn:microsoft.com/office/officeart/2008/layout/LinedList"/>
    <dgm:cxn modelId="{9CB9060F-FF4A-4305-BCDE-550A95F989F3}" type="presParOf" srcId="{86B48E4F-6A53-49DB-93ED-5C577F27C4F0}" destId="{085642AB-A207-4D3C-B170-0B5626BC38BC}" srcOrd="0" destOrd="0" presId="urn:microsoft.com/office/officeart/2008/layout/LinedList"/>
    <dgm:cxn modelId="{E412D5A3-8253-4FD3-9DCB-26FF71AC1A7E}" type="presParOf" srcId="{86B48E4F-6A53-49DB-93ED-5C577F27C4F0}" destId="{D6C57D48-DA2C-4780-B27E-5654A5910E4E}" srcOrd="1" destOrd="0" presId="urn:microsoft.com/office/officeart/2008/layout/LinedList"/>
    <dgm:cxn modelId="{BC0870F2-3C19-40EC-9B51-A3FE79B9F3F4}" type="presParOf" srcId="{86B48E4F-6A53-49DB-93ED-5C577F27C4F0}" destId="{F5C49E55-95DE-421A-9B42-DA981302D6FD}" srcOrd="2" destOrd="0" presId="urn:microsoft.com/office/officeart/2008/layout/LinedList"/>
    <dgm:cxn modelId="{F647EAEC-91EB-4C4F-8F1C-D912A68DDF80}" type="presParOf" srcId="{05A11BEE-0E36-4892-9FCB-D704CAAE3C7D}" destId="{D6B00C66-6EBF-40A2-A660-9B9F16FB8486}" srcOrd="5" destOrd="0" presId="urn:microsoft.com/office/officeart/2008/layout/LinedList"/>
    <dgm:cxn modelId="{086F1EEF-71D2-4846-AECC-F5733B2BDE10}" type="presParOf" srcId="{05A11BEE-0E36-4892-9FCB-D704CAAE3C7D}" destId="{8CABE6C6-2C6E-4021-871F-F8C213A785EF}" srcOrd="6" destOrd="0" presId="urn:microsoft.com/office/officeart/2008/layout/LinedList"/>
    <dgm:cxn modelId="{BDE792F7-7C5D-43DC-9795-617149E7F676}" type="presParOf" srcId="{05A11BEE-0E36-4892-9FCB-D704CAAE3C7D}" destId="{A53ED444-B425-40E6-B99D-1FB51C658022}" srcOrd="7" destOrd="0" presId="urn:microsoft.com/office/officeart/2008/layout/LinedList"/>
    <dgm:cxn modelId="{860341F7-A729-4DD8-AB13-691388ADCC04}" type="presParOf" srcId="{A53ED444-B425-40E6-B99D-1FB51C658022}" destId="{77991218-D3FF-4E33-AE6C-368F92BB5500}" srcOrd="0" destOrd="0" presId="urn:microsoft.com/office/officeart/2008/layout/LinedList"/>
    <dgm:cxn modelId="{29317280-3510-46B9-B201-A7EA154A3236}" type="presParOf" srcId="{A53ED444-B425-40E6-B99D-1FB51C658022}" destId="{923029EB-2827-4151-82C8-F64D21D981D3}" srcOrd="1" destOrd="0" presId="urn:microsoft.com/office/officeart/2008/layout/LinedList"/>
    <dgm:cxn modelId="{C15D6CFC-01FB-4DF5-AE05-392C46D0BA32}" type="presParOf" srcId="{A53ED444-B425-40E6-B99D-1FB51C658022}" destId="{DC1A9250-F4EE-46C3-99D5-B31BB1BF4CF3}" srcOrd="2" destOrd="0" presId="urn:microsoft.com/office/officeart/2008/layout/LinedList"/>
    <dgm:cxn modelId="{358EAE94-F9DA-49AA-8BCD-9EB2C4C2CE6B}" type="presParOf" srcId="{05A11BEE-0E36-4892-9FCB-D704CAAE3C7D}" destId="{9E270352-B5DF-4C3F-ADC7-48D0FB692EA9}" srcOrd="8" destOrd="0" presId="urn:microsoft.com/office/officeart/2008/layout/LinedList"/>
    <dgm:cxn modelId="{60EF6FC1-F7A1-4F16-8551-EF58F7E1276B}" type="presParOf" srcId="{05A11BEE-0E36-4892-9FCB-D704CAAE3C7D}" destId="{033E0B1F-80F1-4784-85EC-BF675AB4FB9E}" srcOrd="9" destOrd="0" presId="urn:microsoft.com/office/officeart/2008/layout/LinedList"/>
    <dgm:cxn modelId="{89EAE2B3-F69F-4825-BE5A-616B76673282}" type="presParOf" srcId="{05A11BEE-0E36-4892-9FCB-D704CAAE3C7D}" destId="{E8CE4AE2-7CF4-45E9-8A75-821A7DE1ACA2}" srcOrd="10" destOrd="0" presId="urn:microsoft.com/office/officeart/2008/layout/LinedList"/>
    <dgm:cxn modelId="{429D7A98-91CA-480E-951C-8872F8BCC0D2}" type="presParOf" srcId="{E8CE4AE2-7CF4-45E9-8A75-821A7DE1ACA2}" destId="{A1571012-3706-4A47-BAC0-735574B96E52}" srcOrd="0" destOrd="0" presId="urn:microsoft.com/office/officeart/2008/layout/LinedList"/>
    <dgm:cxn modelId="{0A0203E0-CE46-4E0C-82E8-6F1A5F2D5A15}" type="presParOf" srcId="{E8CE4AE2-7CF4-45E9-8A75-821A7DE1ACA2}" destId="{455A2E7C-1DCB-440D-99F6-82A046CA54FF}" srcOrd="1" destOrd="0" presId="urn:microsoft.com/office/officeart/2008/layout/LinedList"/>
    <dgm:cxn modelId="{5BC7D2D4-908C-463C-88AB-FBBF08169310}" type="presParOf" srcId="{E8CE4AE2-7CF4-45E9-8A75-821A7DE1ACA2}" destId="{6BABAFEC-3866-4DD5-AAE8-C0A09344E512}" srcOrd="2" destOrd="0" presId="urn:microsoft.com/office/officeart/2008/layout/LinedList"/>
    <dgm:cxn modelId="{B7714A63-9A25-49CF-BE0B-2ACA64E4DCF2}" type="presParOf" srcId="{05A11BEE-0E36-4892-9FCB-D704CAAE3C7D}" destId="{E2CFDE0F-87BA-416B-A251-A16E3D8CBD5A}" srcOrd="11" destOrd="0" presId="urn:microsoft.com/office/officeart/2008/layout/LinedList"/>
    <dgm:cxn modelId="{30ECB3E2-2AFC-44CA-AD00-80B603356776}" type="presParOf" srcId="{05A11BEE-0E36-4892-9FCB-D704CAAE3C7D}" destId="{6C598F2E-40CB-4257-80BF-F7D02EA88E06}" srcOrd="12" destOrd="0" presId="urn:microsoft.com/office/officeart/2008/layout/LinedList"/>
    <dgm:cxn modelId="{2B8AEDFB-088C-4519-A198-3AFD67E7BBFD}" type="presParOf" srcId="{05A11BEE-0E36-4892-9FCB-D704CAAE3C7D}" destId="{A0F12AB0-BD65-4C0D-8496-90A4F1C75432}" srcOrd="13" destOrd="0" presId="urn:microsoft.com/office/officeart/2008/layout/LinedList"/>
    <dgm:cxn modelId="{FE944A14-9B48-440A-A82F-E248746009C7}" type="presParOf" srcId="{A0F12AB0-BD65-4C0D-8496-90A4F1C75432}" destId="{B8B4B7DD-B893-426D-A272-678E61FCDA5A}" srcOrd="0" destOrd="0" presId="urn:microsoft.com/office/officeart/2008/layout/LinedList"/>
    <dgm:cxn modelId="{827186AC-2783-4015-B5A6-2504583870DB}" type="presParOf" srcId="{A0F12AB0-BD65-4C0D-8496-90A4F1C75432}" destId="{9484FCF2-BF78-4B6D-BEC9-CEC3E82794EE}" srcOrd="1" destOrd="0" presId="urn:microsoft.com/office/officeart/2008/layout/LinedList"/>
    <dgm:cxn modelId="{8D12DF29-E430-49D8-8247-D2DDE28249F7}" type="presParOf" srcId="{A0F12AB0-BD65-4C0D-8496-90A4F1C75432}" destId="{67851957-5BF0-49F9-8416-95412FC12D08}" srcOrd="2" destOrd="0" presId="urn:microsoft.com/office/officeart/2008/layout/LinedList"/>
    <dgm:cxn modelId="{400044DC-B34C-4339-9B46-4867E5137C79}" type="presParOf" srcId="{05A11BEE-0E36-4892-9FCB-D704CAAE3C7D}" destId="{349A72D2-B8D4-420E-BFD2-F501EA2E59FC}" srcOrd="14" destOrd="0" presId="urn:microsoft.com/office/officeart/2008/layout/LinedList"/>
    <dgm:cxn modelId="{10867BB4-CFAF-4081-807A-D03FD414420A}" type="presParOf" srcId="{05A11BEE-0E36-4892-9FCB-D704CAAE3C7D}" destId="{17666568-584C-43F2-9B38-23D3F9FB2DFB}" srcOrd="15" destOrd="0" presId="urn:microsoft.com/office/officeart/2008/layout/LinedList"/>
    <dgm:cxn modelId="{15DF384C-B6CE-4193-A6AC-92F52EEF4D74}" type="presParOf" srcId="{05A11BEE-0E36-4892-9FCB-D704CAAE3C7D}" destId="{BBEA0BA6-7068-40C4-8E30-253831EBC896}" srcOrd="16" destOrd="0" presId="urn:microsoft.com/office/officeart/2008/layout/LinedList"/>
    <dgm:cxn modelId="{5264EA61-B244-4689-8972-65A49478151C}" type="presParOf" srcId="{BBEA0BA6-7068-40C4-8E30-253831EBC896}" destId="{22F0B661-F95B-4DD4-B8AB-91D1D473DE04}" srcOrd="0" destOrd="0" presId="urn:microsoft.com/office/officeart/2008/layout/LinedList"/>
    <dgm:cxn modelId="{B3E5A37C-8F4C-4479-8549-9B77A9EC2157}" type="presParOf" srcId="{BBEA0BA6-7068-40C4-8E30-253831EBC896}" destId="{567CDDB3-2E64-4FBD-A0D4-7F7DD70C8F75}" srcOrd="1" destOrd="0" presId="urn:microsoft.com/office/officeart/2008/layout/LinedList"/>
    <dgm:cxn modelId="{A240F51E-E928-4B80-8EA9-3A1509C45B79}" type="presParOf" srcId="{BBEA0BA6-7068-40C4-8E30-253831EBC896}" destId="{F7CE1EA6-4490-45CA-841C-2D9D0814F1AF}" srcOrd="2" destOrd="0" presId="urn:microsoft.com/office/officeart/2008/layout/LinedList"/>
    <dgm:cxn modelId="{67C5E9B8-C6EE-4295-8D16-9DFDD02075CD}" type="presParOf" srcId="{05A11BEE-0E36-4892-9FCB-D704CAAE3C7D}" destId="{C1C65D85-964E-4EEA-B044-2B515C895B96}" srcOrd="17" destOrd="0" presId="urn:microsoft.com/office/officeart/2008/layout/LinedList"/>
    <dgm:cxn modelId="{27E8A160-0E2C-4BEF-ADAF-BAECDACF32C6}" type="presParOf" srcId="{05A11BEE-0E36-4892-9FCB-D704CAAE3C7D}" destId="{4468DC4D-FF94-45FF-A655-2A4476884C0A}" srcOrd="18" destOrd="0" presId="urn:microsoft.com/office/officeart/2008/layout/LinedList"/>
  </dgm:cxnLst>
  <dgm:bg/>
  <dgm:whole>
    <a:ln>
      <a:solidFill>
        <a:schemeClr val="accent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1ADE4A4-B630-48BA-92DC-17B486CC3AC5}"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E7917FC2-863C-43D2-8EA4-8920B2BE9ED2}">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Bir soatlik ish joylari (JPH)</a:t>
          </a:r>
          <a:endParaRPr lang="ru-RU">
            <a:solidFill>
              <a:schemeClr val="tx1"/>
            </a:solidFill>
            <a:latin typeface="Times New Roman" panose="02020603050405020304" pitchFamily="18" charset="0"/>
            <a:cs typeface="Times New Roman" panose="02020603050405020304" pitchFamily="18" charset="0"/>
          </a:endParaRPr>
        </a:p>
      </dgm:t>
    </dgm:pt>
    <dgm:pt modelId="{BFB4A891-5541-4712-8985-EA63F833BCFD}" type="parTrans" cxnId="{05B60B93-B076-4AF5-AAD0-044C51D51F6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5BAE1BC-56AC-44FE-B7B9-5573896F1E50}" type="sibTrans" cxnId="{05B60B93-B076-4AF5-AAD0-044C51D51F6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721778D-A9E5-4E83-80DE-B9A7F21E1234}">
      <dgm:prSet/>
      <dgm:spPr/>
      <dgm:t>
        <a:bodyPr/>
        <a:lstStyle/>
        <a:p>
          <a:r>
            <a:rPr lang="en-US">
              <a:solidFill>
                <a:schemeClr val="tx1"/>
              </a:solidFill>
              <a:latin typeface="Times New Roman" panose="02020603050405020304" pitchFamily="18" charset="0"/>
              <a:cs typeface="Times New Roman" panose="02020603050405020304" pitchFamily="18" charset="0"/>
            </a:rPr>
            <a:t>Nosozliklar orasidagi o'rtacha vaqt (MTBF)</a:t>
          </a:r>
          <a:endParaRPr lang="ru-RU">
            <a:solidFill>
              <a:schemeClr val="tx1"/>
            </a:solidFill>
            <a:latin typeface="Times New Roman" panose="02020603050405020304" pitchFamily="18" charset="0"/>
            <a:cs typeface="Times New Roman" panose="02020603050405020304" pitchFamily="18" charset="0"/>
          </a:endParaRPr>
        </a:p>
      </dgm:t>
    </dgm:pt>
    <dgm:pt modelId="{CC74C0EC-A404-4E7D-BE5C-AF2C102E46C7}" type="parTrans" cxnId="{AC91DC29-D5F3-422B-A0C4-00B9819C68A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AC6A074-56D5-400B-9824-DEE624DACFB5}" type="sibTrans" cxnId="{AC91DC29-D5F3-422B-A0C4-00B9819C68A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BBA1D8E-36EE-4CD2-9D1E-D5BCBB30F731}">
      <dgm:prSet/>
      <dgm:spPr/>
      <dgm:t>
        <a:bodyPr/>
        <a:lstStyle/>
        <a:p>
          <a:r>
            <a:rPr lang="en-US">
              <a:solidFill>
                <a:schemeClr val="tx1"/>
              </a:solidFill>
              <a:latin typeface="Times New Roman" panose="02020603050405020304" pitchFamily="18" charset="0"/>
              <a:cs typeface="Times New Roman" panose="02020603050405020304" pitchFamily="18" charset="0"/>
            </a:rPr>
            <a:t>Ta'mirlash uchun o'rtacha vaqt (MTTR)</a:t>
          </a:r>
          <a:endParaRPr lang="ru-RU">
            <a:solidFill>
              <a:schemeClr val="tx1"/>
            </a:solidFill>
            <a:latin typeface="Times New Roman" panose="02020603050405020304" pitchFamily="18" charset="0"/>
            <a:cs typeface="Times New Roman" panose="02020603050405020304" pitchFamily="18" charset="0"/>
          </a:endParaRPr>
        </a:p>
      </dgm:t>
    </dgm:pt>
    <dgm:pt modelId="{503C0B5A-7F1E-4423-8204-900406FACDDC}" type="parTrans" cxnId="{67A04B9E-48FD-41DC-9DA5-10458BA5850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7E0FCE9-5668-4112-92B8-321E137CB16E}" type="sibTrans" cxnId="{67A04B9E-48FD-41DC-9DA5-10458BA5850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65C0E60-D1D7-483D-BF46-9DE6A8B107D5}">
      <dgm:prSet/>
      <dgm:spPr/>
      <dgm:t>
        <a:bodyPr/>
        <a:lstStyle/>
        <a:p>
          <a:r>
            <a:rPr lang="en-US">
              <a:solidFill>
                <a:schemeClr val="tx1"/>
              </a:solidFill>
              <a:latin typeface="Times New Roman" panose="02020603050405020304" pitchFamily="18" charset="0"/>
              <a:cs typeface="Times New Roman" panose="02020603050405020304" pitchFamily="18" charset="0"/>
            </a:rPr>
            <a:t>Mavjudligi</a:t>
          </a:r>
          <a:endParaRPr lang="ru-RU">
            <a:solidFill>
              <a:schemeClr val="tx1"/>
            </a:solidFill>
            <a:latin typeface="Times New Roman" panose="02020603050405020304" pitchFamily="18" charset="0"/>
            <a:cs typeface="Times New Roman" panose="02020603050405020304" pitchFamily="18" charset="0"/>
          </a:endParaRPr>
        </a:p>
      </dgm:t>
    </dgm:pt>
    <dgm:pt modelId="{BF09878A-0FE6-4B50-90A3-471EA07621C9}" type="parTrans" cxnId="{9BAF9F07-3633-4FE4-A934-D44D3DF1684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D163BDC-5A21-43B1-896A-AD29B87E9599}" type="sibTrans" cxnId="{9BAF9F07-3633-4FE4-A934-D44D3DF1684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2582916-B2CA-4D72-8829-266A5CC67FDF}">
      <dgm:prSet/>
      <dgm:spPr/>
      <dgm:t>
        <a:bodyPr/>
        <a:lstStyle/>
        <a:p>
          <a:r>
            <a:rPr lang="en-US">
              <a:solidFill>
                <a:schemeClr val="tx1"/>
              </a:solidFill>
              <a:latin typeface="Times New Roman" panose="02020603050405020304" pitchFamily="18" charset="0"/>
              <a:cs typeface="Times New Roman" panose="02020603050405020304" pitchFamily="18" charset="0"/>
            </a:rPr>
            <a:t>Saqlash muammolari</a:t>
          </a:r>
          <a:endParaRPr lang="ru-RU">
            <a:solidFill>
              <a:schemeClr val="tx1"/>
            </a:solidFill>
            <a:latin typeface="Times New Roman" panose="02020603050405020304" pitchFamily="18" charset="0"/>
            <a:cs typeface="Times New Roman" panose="02020603050405020304" pitchFamily="18" charset="0"/>
          </a:endParaRPr>
        </a:p>
      </dgm:t>
    </dgm:pt>
    <dgm:pt modelId="{6B7245D2-F0D0-4664-9AED-20CF14CB409B}" type="parTrans" cxnId="{67E5F025-3725-4751-B76F-476D490B058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90B7B2A-C3C7-4782-988E-A30825751DAE}" type="sibTrans" cxnId="{67E5F025-3725-4751-B76F-476D490B058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8D8C068-8B92-4A92-834C-3BB29124AA65}" type="pres">
      <dgm:prSet presAssocID="{B1ADE4A4-B630-48BA-92DC-17B486CC3AC5}" presName="Name0" presStyleCnt="0">
        <dgm:presLayoutVars>
          <dgm:chMax val="7"/>
          <dgm:chPref val="7"/>
          <dgm:dir/>
        </dgm:presLayoutVars>
      </dgm:prSet>
      <dgm:spPr/>
    </dgm:pt>
    <dgm:pt modelId="{42CCA726-088B-4715-83F6-841236AA4ADC}" type="pres">
      <dgm:prSet presAssocID="{B1ADE4A4-B630-48BA-92DC-17B486CC3AC5}" presName="Name1" presStyleCnt="0"/>
      <dgm:spPr/>
    </dgm:pt>
    <dgm:pt modelId="{A2E7B643-5414-462D-988E-17083C47F1BD}" type="pres">
      <dgm:prSet presAssocID="{B1ADE4A4-B630-48BA-92DC-17B486CC3AC5}" presName="cycle" presStyleCnt="0"/>
      <dgm:spPr/>
    </dgm:pt>
    <dgm:pt modelId="{0179C443-F10F-4705-B324-B3262B54CC55}" type="pres">
      <dgm:prSet presAssocID="{B1ADE4A4-B630-48BA-92DC-17B486CC3AC5}" presName="srcNode" presStyleLbl="node1" presStyleIdx="0" presStyleCnt="5"/>
      <dgm:spPr/>
    </dgm:pt>
    <dgm:pt modelId="{AE85AC47-03C5-4D9F-BC82-3D5CF9D37045}" type="pres">
      <dgm:prSet presAssocID="{B1ADE4A4-B630-48BA-92DC-17B486CC3AC5}" presName="conn" presStyleLbl="parChTrans1D2" presStyleIdx="0" presStyleCnt="1"/>
      <dgm:spPr/>
    </dgm:pt>
    <dgm:pt modelId="{96D9FFC6-BAEE-4CED-BF08-A00A443080C0}" type="pres">
      <dgm:prSet presAssocID="{B1ADE4A4-B630-48BA-92DC-17B486CC3AC5}" presName="extraNode" presStyleLbl="node1" presStyleIdx="0" presStyleCnt="5"/>
      <dgm:spPr/>
    </dgm:pt>
    <dgm:pt modelId="{7BFCF587-32F9-46FA-9237-51F5129A0BF0}" type="pres">
      <dgm:prSet presAssocID="{B1ADE4A4-B630-48BA-92DC-17B486CC3AC5}" presName="dstNode" presStyleLbl="node1" presStyleIdx="0" presStyleCnt="5"/>
      <dgm:spPr/>
    </dgm:pt>
    <dgm:pt modelId="{EA504324-B08B-4479-B55E-8F704C39D5DD}" type="pres">
      <dgm:prSet presAssocID="{E7917FC2-863C-43D2-8EA4-8920B2BE9ED2}" presName="text_1" presStyleLbl="node1" presStyleIdx="0" presStyleCnt="5">
        <dgm:presLayoutVars>
          <dgm:bulletEnabled val="1"/>
        </dgm:presLayoutVars>
      </dgm:prSet>
      <dgm:spPr/>
    </dgm:pt>
    <dgm:pt modelId="{566074F7-70FE-42F0-8936-03FEBF3E48D8}" type="pres">
      <dgm:prSet presAssocID="{E7917FC2-863C-43D2-8EA4-8920B2BE9ED2}" presName="accent_1" presStyleCnt="0"/>
      <dgm:spPr/>
    </dgm:pt>
    <dgm:pt modelId="{6DA745FC-7D14-4777-8DBE-B7F39B64ABD7}" type="pres">
      <dgm:prSet presAssocID="{E7917FC2-863C-43D2-8EA4-8920B2BE9ED2}" presName="accentRepeatNode" presStyleLbl="solidFgAcc1" presStyleIdx="0" presStyleCnt="5"/>
      <dgm:spPr/>
    </dgm:pt>
    <dgm:pt modelId="{CEA8B1BB-A7F0-4FA3-8833-1AD6488CFE26}" type="pres">
      <dgm:prSet presAssocID="{4721778D-A9E5-4E83-80DE-B9A7F21E1234}" presName="text_2" presStyleLbl="node1" presStyleIdx="1" presStyleCnt="5">
        <dgm:presLayoutVars>
          <dgm:bulletEnabled val="1"/>
        </dgm:presLayoutVars>
      </dgm:prSet>
      <dgm:spPr/>
    </dgm:pt>
    <dgm:pt modelId="{A42C0C66-30B4-4323-BE7E-8BC4390278D2}" type="pres">
      <dgm:prSet presAssocID="{4721778D-A9E5-4E83-80DE-B9A7F21E1234}" presName="accent_2" presStyleCnt="0"/>
      <dgm:spPr/>
    </dgm:pt>
    <dgm:pt modelId="{354E64E6-DFB2-4640-A6AC-DE9B4BCBBA7E}" type="pres">
      <dgm:prSet presAssocID="{4721778D-A9E5-4E83-80DE-B9A7F21E1234}" presName="accentRepeatNode" presStyleLbl="solidFgAcc1" presStyleIdx="1" presStyleCnt="5"/>
      <dgm:spPr/>
    </dgm:pt>
    <dgm:pt modelId="{FECFE3BE-0237-428C-8A5A-8F6A0E98014D}" type="pres">
      <dgm:prSet presAssocID="{2BBA1D8E-36EE-4CD2-9D1E-D5BCBB30F731}" presName="text_3" presStyleLbl="node1" presStyleIdx="2" presStyleCnt="5">
        <dgm:presLayoutVars>
          <dgm:bulletEnabled val="1"/>
        </dgm:presLayoutVars>
      </dgm:prSet>
      <dgm:spPr/>
    </dgm:pt>
    <dgm:pt modelId="{0F7EB12A-9E95-4ED0-9C8A-D102A23BA2D3}" type="pres">
      <dgm:prSet presAssocID="{2BBA1D8E-36EE-4CD2-9D1E-D5BCBB30F731}" presName="accent_3" presStyleCnt="0"/>
      <dgm:spPr/>
    </dgm:pt>
    <dgm:pt modelId="{705448B5-0CD3-436E-B800-BC614EBD5251}" type="pres">
      <dgm:prSet presAssocID="{2BBA1D8E-36EE-4CD2-9D1E-D5BCBB30F731}" presName="accentRepeatNode" presStyleLbl="solidFgAcc1" presStyleIdx="2" presStyleCnt="5"/>
      <dgm:spPr/>
    </dgm:pt>
    <dgm:pt modelId="{AAE90D9E-45CA-4FB0-991F-A94A0085A71D}" type="pres">
      <dgm:prSet presAssocID="{265C0E60-D1D7-483D-BF46-9DE6A8B107D5}" presName="text_4" presStyleLbl="node1" presStyleIdx="3" presStyleCnt="5">
        <dgm:presLayoutVars>
          <dgm:bulletEnabled val="1"/>
        </dgm:presLayoutVars>
      </dgm:prSet>
      <dgm:spPr/>
    </dgm:pt>
    <dgm:pt modelId="{EF70E229-CEC7-4FE6-AD28-293BB21851C9}" type="pres">
      <dgm:prSet presAssocID="{265C0E60-D1D7-483D-BF46-9DE6A8B107D5}" presName="accent_4" presStyleCnt="0"/>
      <dgm:spPr/>
    </dgm:pt>
    <dgm:pt modelId="{52C413C4-545D-4D5C-8F13-520CECF291E1}" type="pres">
      <dgm:prSet presAssocID="{265C0E60-D1D7-483D-BF46-9DE6A8B107D5}" presName="accentRepeatNode" presStyleLbl="solidFgAcc1" presStyleIdx="3" presStyleCnt="5"/>
      <dgm:spPr/>
    </dgm:pt>
    <dgm:pt modelId="{1841CF3C-169D-4417-8697-B497EEA97D05}" type="pres">
      <dgm:prSet presAssocID="{62582916-B2CA-4D72-8829-266A5CC67FDF}" presName="text_5" presStyleLbl="node1" presStyleIdx="4" presStyleCnt="5">
        <dgm:presLayoutVars>
          <dgm:bulletEnabled val="1"/>
        </dgm:presLayoutVars>
      </dgm:prSet>
      <dgm:spPr/>
    </dgm:pt>
    <dgm:pt modelId="{A9DCDF39-AC6E-4D4F-A919-355291075952}" type="pres">
      <dgm:prSet presAssocID="{62582916-B2CA-4D72-8829-266A5CC67FDF}" presName="accent_5" presStyleCnt="0"/>
      <dgm:spPr/>
    </dgm:pt>
    <dgm:pt modelId="{C27E5CE0-2459-4C87-B21A-9CCDDD814D8C}" type="pres">
      <dgm:prSet presAssocID="{62582916-B2CA-4D72-8829-266A5CC67FDF}" presName="accentRepeatNode" presStyleLbl="solidFgAcc1" presStyleIdx="4" presStyleCnt="5"/>
      <dgm:spPr/>
    </dgm:pt>
  </dgm:ptLst>
  <dgm:cxnLst>
    <dgm:cxn modelId="{9BAF9F07-3633-4FE4-A934-D44D3DF16843}" srcId="{B1ADE4A4-B630-48BA-92DC-17B486CC3AC5}" destId="{265C0E60-D1D7-483D-BF46-9DE6A8B107D5}" srcOrd="3" destOrd="0" parTransId="{BF09878A-0FE6-4B50-90A3-471EA07621C9}" sibTransId="{FD163BDC-5A21-43B1-896A-AD29B87E9599}"/>
    <dgm:cxn modelId="{67E5F025-3725-4751-B76F-476D490B0582}" srcId="{B1ADE4A4-B630-48BA-92DC-17B486CC3AC5}" destId="{62582916-B2CA-4D72-8829-266A5CC67FDF}" srcOrd="4" destOrd="0" parTransId="{6B7245D2-F0D0-4664-9AED-20CF14CB409B}" sibTransId="{290B7B2A-C3C7-4782-988E-A30825751DAE}"/>
    <dgm:cxn modelId="{AC91DC29-D5F3-422B-A0C4-00B9819C68AF}" srcId="{B1ADE4A4-B630-48BA-92DC-17B486CC3AC5}" destId="{4721778D-A9E5-4E83-80DE-B9A7F21E1234}" srcOrd="1" destOrd="0" parTransId="{CC74C0EC-A404-4E7D-BE5C-AF2C102E46C7}" sibTransId="{1AC6A074-56D5-400B-9824-DEE624DACFB5}"/>
    <dgm:cxn modelId="{23F4512D-779D-49E4-81C4-ECA957D12D96}" type="presOf" srcId="{E7917FC2-863C-43D2-8EA4-8920B2BE9ED2}" destId="{EA504324-B08B-4479-B55E-8F704C39D5DD}" srcOrd="0" destOrd="0" presId="urn:microsoft.com/office/officeart/2008/layout/VerticalCurvedList"/>
    <dgm:cxn modelId="{7C783843-2355-44A4-B84B-A09A3D53752F}" type="presOf" srcId="{62582916-B2CA-4D72-8829-266A5CC67FDF}" destId="{1841CF3C-169D-4417-8697-B497EEA97D05}" srcOrd="0" destOrd="0" presId="urn:microsoft.com/office/officeart/2008/layout/VerticalCurvedList"/>
    <dgm:cxn modelId="{F7736F65-003F-4D2E-A7B0-03A975A62AF3}" type="presOf" srcId="{B1ADE4A4-B630-48BA-92DC-17B486CC3AC5}" destId="{E8D8C068-8B92-4A92-834C-3BB29124AA65}" srcOrd="0" destOrd="0" presId="urn:microsoft.com/office/officeart/2008/layout/VerticalCurvedList"/>
    <dgm:cxn modelId="{8C53CC76-DA6C-41E5-AB32-71E0B5E92984}" type="presOf" srcId="{265C0E60-D1D7-483D-BF46-9DE6A8B107D5}" destId="{AAE90D9E-45CA-4FB0-991F-A94A0085A71D}" srcOrd="0" destOrd="0" presId="urn:microsoft.com/office/officeart/2008/layout/VerticalCurvedList"/>
    <dgm:cxn modelId="{05B60B93-B076-4AF5-AAD0-044C51D51F6E}" srcId="{B1ADE4A4-B630-48BA-92DC-17B486CC3AC5}" destId="{E7917FC2-863C-43D2-8EA4-8920B2BE9ED2}" srcOrd="0" destOrd="0" parTransId="{BFB4A891-5541-4712-8985-EA63F833BCFD}" sibTransId="{A5BAE1BC-56AC-44FE-B7B9-5573896F1E50}"/>
    <dgm:cxn modelId="{67A04B9E-48FD-41DC-9DA5-10458BA58502}" srcId="{B1ADE4A4-B630-48BA-92DC-17B486CC3AC5}" destId="{2BBA1D8E-36EE-4CD2-9D1E-D5BCBB30F731}" srcOrd="2" destOrd="0" parTransId="{503C0B5A-7F1E-4423-8204-900406FACDDC}" sibTransId="{D7E0FCE9-5668-4112-92B8-321E137CB16E}"/>
    <dgm:cxn modelId="{B063EAB3-6DD4-45A9-8376-929665C63F48}" type="presOf" srcId="{4721778D-A9E5-4E83-80DE-B9A7F21E1234}" destId="{CEA8B1BB-A7F0-4FA3-8833-1AD6488CFE26}" srcOrd="0" destOrd="0" presId="urn:microsoft.com/office/officeart/2008/layout/VerticalCurvedList"/>
    <dgm:cxn modelId="{7C7D49E7-8C15-4950-B79D-790E9141EA08}" type="presOf" srcId="{2BBA1D8E-36EE-4CD2-9D1E-D5BCBB30F731}" destId="{FECFE3BE-0237-428C-8A5A-8F6A0E98014D}" srcOrd="0" destOrd="0" presId="urn:microsoft.com/office/officeart/2008/layout/VerticalCurvedList"/>
    <dgm:cxn modelId="{4DDAFAEA-8B5B-475B-ACD0-4944A8CD9CEE}" type="presOf" srcId="{A5BAE1BC-56AC-44FE-B7B9-5573896F1E50}" destId="{AE85AC47-03C5-4D9F-BC82-3D5CF9D37045}" srcOrd="0" destOrd="0" presId="urn:microsoft.com/office/officeart/2008/layout/VerticalCurvedList"/>
    <dgm:cxn modelId="{304BFA9F-82BB-480F-BFE5-B89B75FE0056}" type="presParOf" srcId="{E8D8C068-8B92-4A92-834C-3BB29124AA65}" destId="{42CCA726-088B-4715-83F6-841236AA4ADC}" srcOrd="0" destOrd="0" presId="urn:microsoft.com/office/officeart/2008/layout/VerticalCurvedList"/>
    <dgm:cxn modelId="{E257B0AA-9DC5-4844-8FAF-4778D1711770}" type="presParOf" srcId="{42CCA726-088B-4715-83F6-841236AA4ADC}" destId="{A2E7B643-5414-462D-988E-17083C47F1BD}" srcOrd="0" destOrd="0" presId="urn:microsoft.com/office/officeart/2008/layout/VerticalCurvedList"/>
    <dgm:cxn modelId="{5B947A54-F3BF-4EEE-B4DA-20DD11145DE6}" type="presParOf" srcId="{A2E7B643-5414-462D-988E-17083C47F1BD}" destId="{0179C443-F10F-4705-B324-B3262B54CC55}" srcOrd="0" destOrd="0" presId="urn:microsoft.com/office/officeart/2008/layout/VerticalCurvedList"/>
    <dgm:cxn modelId="{EA725244-0577-4322-A462-C4AACF594772}" type="presParOf" srcId="{A2E7B643-5414-462D-988E-17083C47F1BD}" destId="{AE85AC47-03C5-4D9F-BC82-3D5CF9D37045}" srcOrd="1" destOrd="0" presId="urn:microsoft.com/office/officeart/2008/layout/VerticalCurvedList"/>
    <dgm:cxn modelId="{17DFF02D-845D-42EB-A969-0BDD0EC82318}" type="presParOf" srcId="{A2E7B643-5414-462D-988E-17083C47F1BD}" destId="{96D9FFC6-BAEE-4CED-BF08-A00A443080C0}" srcOrd="2" destOrd="0" presId="urn:microsoft.com/office/officeart/2008/layout/VerticalCurvedList"/>
    <dgm:cxn modelId="{6A855768-E92C-427A-A2E6-C6CB3394094C}" type="presParOf" srcId="{A2E7B643-5414-462D-988E-17083C47F1BD}" destId="{7BFCF587-32F9-46FA-9237-51F5129A0BF0}" srcOrd="3" destOrd="0" presId="urn:microsoft.com/office/officeart/2008/layout/VerticalCurvedList"/>
    <dgm:cxn modelId="{C6ABF2E2-63F4-4FDA-8394-B209C0E2C25C}" type="presParOf" srcId="{42CCA726-088B-4715-83F6-841236AA4ADC}" destId="{EA504324-B08B-4479-B55E-8F704C39D5DD}" srcOrd="1" destOrd="0" presId="urn:microsoft.com/office/officeart/2008/layout/VerticalCurvedList"/>
    <dgm:cxn modelId="{4064877E-6D0F-49F3-A9F0-F0C82EF801E6}" type="presParOf" srcId="{42CCA726-088B-4715-83F6-841236AA4ADC}" destId="{566074F7-70FE-42F0-8936-03FEBF3E48D8}" srcOrd="2" destOrd="0" presId="urn:microsoft.com/office/officeart/2008/layout/VerticalCurvedList"/>
    <dgm:cxn modelId="{3ED3C526-35C8-416C-9F96-90A63B670D15}" type="presParOf" srcId="{566074F7-70FE-42F0-8936-03FEBF3E48D8}" destId="{6DA745FC-7D14-4777-8DBE-B7F39B64ABD7}" srcOrd="0" destOrd="0" presId="urn:microsoft.com/office/officeart/2008/layout/VerticalCurvedList"/>
    <dgm:cxn modelId="{A70882BA-A67F-45EA-AA9D-8D7AAAA687CA}" type="presParOf" srcId="{42CCA726-088B-4715-83F6-841236AA4ADC}" destId="{CEA8B1BB-A7F0-4FA3-8833-1AD6488CFE26}" srcOrd="3" destOrd="0" presId="urn:microsoft.com/office/officeart/2008/layout/VerticalCurvedList"/>
    <dgm:cxn modelId="{E816EA21-04FA-43D6-BD13-5068D31AC321}" type="presParOf" srcId="{42CCA726-088B-4715-83F6-841236AA4ADC}" destId="{A42C0C66-30B4-4323-BE7E-8BC4390278D2}" srcOrd="4" destOrd="0" presId="urn:microsoft.com/office/officeart/2008/layout/VerticalCurvedList"/>
    <dgm:cxn modelId="{840ADA34-414E-4D10-B0FA-B4131D9AAEE7}" type="presParOf" srcId="{A42C0C66-30B4-4323-BE7E-8BC4390278D2}" destId="{354E64E6-DFB2-4640-A6AC-DE9B4BCBBA7E}" srcOrd="0" destOrd="0" presId="urn:microsoft.com/office/officeart/2008/layout/VerticalCurvedList"/>
    <dgm:cxn modelId="{523F10DA-B102-4C40-B434-E87843A72567}" type="presParOf" srcId="{42CCA726-088B-4715-83F6-841236AA4ADC}" destId="{FECFE3BE-0237-428C-8A5A-8F6A0E98014D}" srcOrd="5" destOrd="0" presId="urn:microsoft.com/office/officeart/2008/layout/VerticalCurvedList"/>
    <dgm:cxn modelId="{4C7087E4-5363-450E-867D-8D85327E52D5}" type="presParOf" srcId="{42CCA726-088B-4715-83F6-841236AA4ADC}" destId="{0F7EB12A-9E95-4ED0-9C8A-D102A23BA2D3}" srcOrd="6" destOrd="0" presId="urn:microsoft.com/office/officeart/2008/layout/VerticalCurvedList"/>
    <dgm:cxn modelId="{093044FD-E338-4835-BB84-573E456E8B6F}" type="presParOf" srcId="{0F7EB12A-9E95-4ED0-9C8A-D102A23BA2D3}" destId="{705448B5-0CD3-436E-B800-BC614EBD5251}" srcOrd="0" destOrd="0" presId="urn:microsoft.com/office/officeart/2008/layout/VerticalCurvedList"/>
    <dgm:cxn modelId="{C6DE048C-162C-4DD4-B269-4BBD1E3EF94D}" type="presParOf" srcId="{42CCA726-088B-4715-83F6-841236AA4ADC}" destId="{AAE90D9E-45CA-4FB0-991F-A94A0085A71D}" srcOrd="7" destOrd="0" presId="urn:microsoft.com/office/officeart/2008/layout/VerticalCurvedList"/>
    <dgm:cxn modelId="{39A9D0E3-AFCD-45C3-9802-A825225E698A}" type="presParOf" srcId="{42CCA726-088B-4715-83F6-841236AA4ADC}" destId="{EF70E229-CEC7-4FE6-AD28-293BB21851C9}" srcOrd="8" destOrd="0" presId="urn:microsoft.com/office/officeart/2008/layout/VerticalCurvedList"/>
    <dgm:cxn modelId="{2E564382-6AE8-41BE-81C9-490DD607304B}" type="presParOf" srcId="{EF70E229-CEC7-4FE6-AD28-293BB21851C9}" destId="{52C413C4-545D-4D5C-8F13-520CECF291E1}" srcOrd="0" destOrd="0" presId="urn:microsoft.com/office/officeart/2008/layout/VerticalCurvedList"/>
    <dgm:cxn modelId="{1B95637A-39CE-4154-8F67-511D35D37EC3}" type="presParOf" srcId="{42CCA726-088B-4715-83F6-841236AA4ADC}" destId="{1841CF3C-169D-4417-8697-B497EEA97D05}" srcOrd="9" destOrd="0" presId="urn:microsoft.com/office/officeart/2008/layout/VerticalCurvedList"/>
    <dgm:cxn modelId="{DDE426C1-9943-4658-AD86-17E72A8AFCBA}" type="presParOf" srcId="{42CCA726-088B-4715-83F6-841236AA4ADC}" destId="{A9DCDF39-AC6E-4D4F-A919-355291075952}" srcOrd="10" destOrd="0" presId="urn:microsoft.com/office/officeart/2008/layout/VerticalCurvedList"/>
    <dgm:cxn modelId="{DB92E8EC-5C67-4F43-8DD9-40B3E37CE44D}" type="presParOf" srcId="{A9DCDF39-AC6E-4D4F-A919-355291075952}" destId="{C27E5CE0-2459-4C87-B21A-9CCDDD814D8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F137A38-600F-4AEA-9104-D9CB84835C80}"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93A38B9A-D202-425B-AFEB-1AA74C5AA149}">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JPH, ish davrlari, texnik xizmat ko'rsatish xususiyatlari, ishlab chiqarilayotgan mahsulot, yillik ish soatlari va boshqalar kabi zavod talablari.</a:t>
          </a:r>
          <a:endParaRPr lang="ru-RU">
            <a:solidFill>
              <a:schemeClr val="tx1"/>
            </a:solidFill>
            <a:latin typeface="Times New Roman" panose="02020603050405020304" pitchFamily="18" charset="0"/>
            <a:cs typeface="Times New Roman" panose="02020603050405020304" pitchFamily="18" charset="0"/>
          </a:endParaRPr>
        </a:p>
      </dgm:t>
    </dgm:pt>
    <dgm:pt modelId="{1055B608-5C6B-43DF-B41C-AE1E02C7BA53}" type="parTrans" cxnId="{08013B44-9B32-45FD-B3B6-28A0F3C78B6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9CB95CA-CA54-4E34-B652-8496895043B6}" type="sibTrans" cxnId="{08013B44-9B32-45FD-B3B6-28A0F3C78B6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EC561C0-FE1A-46F5-A869-90131CDF4A50}">
      <dgm:prSet/>
      <dgm:spPr/>
      <dgm:t>
        <a:bodyPr/>
        <a:lstStyle/>
        <a:p>
          <a:r>
            <a:rPr lang="en-US">
              <a:solidFill>
                <a:schemeClr val="tx1"/>
              </a:solidFill>
              <a:latin typeface="Times New Roman" panose="02020603050405020304" pitchFamily="18" charset="0"/>
              <a:cs typeface="Times New Roman" panose="02020603050405020304" pitchFamily="18" charset="0"/>
            </a:rPr>
            <a:t>Atrof-muhit tahlili</a:t>
          </a:r>
          <a:endParaRPr lang="ru-RU">
            <a:solidFill>
              <a:schemeClr val="tx1"/>
            </a:solidFill>
            <a:latin typeface="Times New Roman" panose="02020603050405020304" pitchFamily="18" charset="0"/>
            <a:cs typeface="Times New Roman" panose="02020603050405020304" pitchFamily="18" charset="0"/>
          </a:endParaRPr>
        </a:p>
      </dgm:t>
    </dgm:pt>
    <dgm:pt modelId="{AAC04A1D-E3AB-4729-B2CF-4148644E40A5}" type="parTrans" cxnId="{E6400A90-A0EB-4196-9890-FB0A491FE09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32CBDEAF-CB96-4934-9A7E-88A73BF6CD2C}" type="sibTrans" cxnId="{E6400A90-A0EB-4196-9890-FB0A491FE09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EBF3E08-278C-49D8-B5B7-4C10FB5BB521}">
      <dgm:prSet/>
      <dgm:spPr/>
      <dgm:t>
        <a:bodyPr/>
        <a:lstStyle/>
        <a:p>
          <a:r>
            <a:rPr lang="en-US">
              <a:solidFill>
                <a:schemeClr val="tx1"/>
              </a:solidFill>
              <a:latin typeface="Times New Roman" panose="02020603050405020304" pitchFamily="18" charset="0"/>
              <a:cs typeface="Times New Roman" panose="02020603050405020304" pitchFamily="18" charset="0"/>
            </a:rPr>
            <a:t>Mijozlarning spetsifikatsiyalariga tarjima qilingan mijozlar ehtiyojlari</a:t>
          </a:r>
          <a:endParaRPr lang="ru-RU">
            <a:solidFill>
              <a:schemeClr val="tx1"/>
            </a:solidFill>
            <a:latin typeface="Times New Roman" panose="02020603050405020304" pitchFamily="18" charset="0"/>
            <a:cs typeface="Times New Roman" panose="02020603050405020304" pitchFamily="18" charset="0"/>
          </a:endParaRPr>
        </a:p>
      </dgm:t>
    </dgm:pt>
    <dgm:pt modelId="{1967B9AE-09E9-43E3-9B83-83B650FE7CBE}" type="parTrans" cxnId="{A4EED972-449A-4BC1-9784-3D593BFD043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1D85EF9-D24E-47F7-A39D-AF7829DA55F6}" type="sibTrans" cxnId="{A4EED972-449A-4BC1-9784-3D593BFD043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31A75B2-4308-4AE4-930E-BED978DFFAEE}">
      <dgm:prSet/>
      <dgm:spPr/>
      <dgm:t>
        <a:bodyPr/>
        <a:lstStyle/>
        <a:p>
          <a:r>
            <a:rPr lang="en-US">
              <a:solidFill>
                <a:schemeClr val="tx1"/>
              </a:solidFill>
              <a:latin typeface="Times New Roman" panose="02020603050405020304" pitchFamily="18" charset="0"/>
              <a:cs typeface="Times New Roman" panose="02020603050405020304" pitchFamily="18" charset="0"/>
            </a:rPr>
            <a:t>"Eng yaxshi 10" muvaffaqiyatsizlik tahlili</a:t>
          </a:r>
          <a:endParaRPr lang="ru-RU">
            <a:solidFill>
              <a:schemeClr val="tx1"/>
            </a:solidFill>
            <a:latin typeface="Times New Roman" panose="02020603050405020304" pitchFamily="18" charset="0"/>
            <a:cs typeface="Times New Roman" panose="02020603050405020304" pitchFamily="18" charset="0"/>
          </a:endParaRPr>
        </a:p>
      </dgm:t>
    </dgm:pt>
    <dgm:pt modelId="{7C579FD2-436D-43EF-A6AC-83F2BBE0719A}" type="parTrans" cxnId="{F42C30FA-AE3D-43C0-A0D1-50FA58A9D51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7A39FA0-5DBB-4408-B5FB-BB441B8F502B}" type="sibTrans" cxnId="{F42C30FA-AE3D-43C0-A0D1-50FA58A9D51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05EC033-8828-4EEF-9A20-DC8B7B135EA2}">
      <dgm:prSet/>
      <dgm:spPr/>
      <dgm:t>
        <a:bodyPr/>
        <a:lstStyle/>
        <a:p>
          <a:r>
            <a:rPr lang="en-US">
              <a:solidFill>
                <a:schemeClr val="tx1"/>
              </a:solidFill>
              <a:latin typeface="Times New Roman" panose="02020603050405020304" pitchFamily="18" charset="0"/>
              <a:cs typeface="Times New Roman" panose="02020603050405020304" pitchFamily="18" charset="0"/>
            </a:rPr>
            <a:t>Uskunaning ishlash profili bayonoti</a:t>
          </a:r>
          <a:endParaRPr lang="ru-RU">
            <a:solidFill>
              <a:schemeClr val="tx1"/>
            </a:solidFill>
            <a:latin typeface="Times New Roman" panose="02020603050405020304" pitchFamily="18" charset="0"/>
            <a:cs typeface="Times New Roman" panose="02020603050405020304" pitchFamily="18" charset="0"/>
          </a:endParaRPr>
        </a:p>
      </dgm:t>
    </dgm:pt>
    <dgm:pt modelId="{1D795755-8284-43FB-92AE-4FB4D05E6F7E}" type="parTrans" cxnId="{A509173B-8B4B-42A3-9B04-04BD08AE27E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33D00DA-B6FF-4AA4-A1BA-286192F0A425}" type="sibTrans" cxnId="{A509173B-8B4B-42A3-9B04-04BD08AE27E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DE060EF-47C2-434E-BCEF-AEA127F89878}" type="pres">
      <dgm:prSet presAssocID="{4F137A38-600F-4AEA-9104-D9CB84835C80}" presName="Name0" presStyleCnt="0">
        <dgm:presLayoutVars>
          <dgm:chMax val="7"/>
          <dgm:chPref val="7"/>
          <dgm:dir/>
        </dgm:presLayoutVars>
      </dgm:prSet>
      <dgm:spPr/>
    </dgm:pt>
    <dgm:pt modelId="{28F6B5DB-8A62-476E-8E40-3418E258736C}" type="pres">
      <dgm:prSet presAssocID="{4F137A38-600F-4AEA-9104-D9CB84835C80}" presName="Name1" presStyleCnt="0"/>
      <dgm:spPr/>
    </dgm:pt>
    <dgm:pt modelId="{0CBABF78-9533-4369-855A-2E7A6E561F95}" type="pres">
      <dgm:prSet presAssocID="{4F137A38-600F-4AEA-9104-D9CB84835C80}" presName="cycle" presStyleCnt="0"/>
      <dgm:spPr/>
    </dgm:pt>
    <dgm:pt modelId="{0E5D00F3-BBF6-41DA-BA9B-174D15B146BC}" type="pres">
      <dgm:prSet presAssocID="{4F137A38-600F-4AEA-9104-D9CB84835C80}" presName="srcNode" presStyleLbl="node1" presStyleIdx="0" presStyleCnt="5"/>
      <dgm:spPr/>
    </dgm:pt>
    <dgm:pt modelId="{D67FE555-4586-4923-B581-862B52567D3F}" type="pres">
      <dgm:prSet presAssocID="{4F137A38-600F-4AEA-9104-D9CB84835C80}" presName="conn" presStyleLbl="parChTrans1D2" presStyleIdx="0" presStyleCnt="1"/>
      <dgm:spPr/>
    </dgm:pt>
    <dgm:pt modelId="{694E3FD4-6DCC-4AF4-B5B8-BA9954B38ABF}" type="pres">
      <dgm:prSet presAssocID="{4F137A38-600F-4AEA-9104-D9CB84835C80}" presName="extraNode" presStyleLbl="node1" presStyleIdx="0" presStyleCnt="5"/>
      <dgm:spPr/>
    </dgm:pt>
    <dgm:pt modelId="{CFCCB11A-2E56-40BB-AEA2-40BFECF39751}" type="pres">
      <dgm:prSet presAssocID="{4F137A38-600F-4AEA-9104-D9CB84835C80}" presName="dstNode" presStyleLbl="node1" presStyleIdx="0" presStyleCnt="5"/>
      <dgm:spPr/>
    </dgm:pt>
    <dgm:pt modelId="{1E4B5168-FC6C-4BD0-9E1A-BB6CFBBC82EE}" type="pres">
      <dgm:prSet presAssocID="{93A38B9A-D202-425B-AFEB-1AA74C5AA149}" presName="text_1" presStyleLbl="node1" presStyleIdx="0" presStyleCnt="5">
        <dgm:presLayoutVars>
          <dgm:bulletEnabled val="1"/>
        </dgm:presLayoutVars>
      </dgm:prSet>
      <dgm:spPr/>
    </dgm:pt>
    <dgm:pt modelId="{D33F424F-2933-44B8-B1A9-3650CC2D9845}" type="pres">
      <dgm:prSet presAssocID="{93A38B9A-D202-425B-AFEB-1AA74C5AA149}" presName="accent_1" presStyleCnt="0"/>
      <dgm:spPr/>
    </dgm:pt>
    <dgm:pt modelId="{86879EB0-3B00-40C0-8123-6B4D156F8043}" type="pres">
      <dgm:prSet presAssocID="{93A38B9A-D202-425B-AFEB-1AA74C5AA149}" presName="accentRepeatNode" presStyleLbl="solidFgAcc1" presStyleIdx="0" presStyleCnt="5"/>
      <dgm:spPr/>
    </dgm:pt>
    <dgm:pt modelId="{0C05CA97-135D-4488-9A51-3826E8744E5E}" type="pres">
      <dgm:prSet presAssocID="{BEC561C0-FE1A-46F5-A869-90131CDF4A50}" presName="text_2" presStyleLbl="node1" presStyleIdx="1" presStyleCnt="5">
        <dgm:presLayoutVars>
          <dgm:bulletEnabled val="1"/>
        </dgm:presLayoutVars>
      </dgm:prSet>
      <dgm:spPr/>
    </dgm:pt>
    <dgm:pt modelId="{8BA876C3-6791-44E7-85B0-08E0F089E1B2}" type="pres">
      <dgm:prSet presAssocID="{BEC561C0-FE1A-46F5-A869-90131CDF4A50}" presName="accent_2" presStyleCnt="0"/>
      <dgm:spPr/>
    </dgm:pt>
    <dgm:pt modelId="{40E92B65-970C-4F0A-8E14-92B64AF9C005}" type="pres">
      <dgm:prSet presAssocID="{BEC561C0-FE1A-46F5-A869-90131CDF4A50}" presName="accentRepeatNode" presStyleLbl="solidFgAcc1" presStyleIdx="1" presStyleCnt="5"/>
      <dgm:spPr/>
    </dgm:pt>
    <dgm:pt modelId="{52082BE7-D61C-47B3-A87E-01E57382C1D2}" type="pres">
      <dgm:prSet presAssocID="{DEBF3E08-278C-49D8-B5B7-4C10FB5BB521}" presName="text_3" presStyleLbl="node1" presStyleIdx="2" presStyleCnt="5">
        <dgm:presLayoutVars>
          <dgm:bulletEnabled val="1"/>
        </dgm:presLayoutVars>
      </dgm:prSet>
      <dgm:spPr/>
    </dgm:pt>
    <dgm:pt modelId="{979159CB-972C-4326-996A-6DCDEA3E329D}" type="pres">
      <dgm:prSet presAssocID="{DEBF3E08-278C-49D8-B5B7-4C10FB5BB521}" presName="accent_3" presStyleCnt="0"/>
      <dgm:spPr/>
    </dgm:pt>
    <dgm:pt modelId="{7476F746-FE31-4E80-BE75-572D6E8DDEB1}" type="pres">
      <dgm:prSet presAssocID="{DEBF3E08-278C-49D8-B5B7-4C10FB5BB521}" presName="accentRepeatNode" presStyleLbl="solidFgAcc1" presStyleIdx="2" presStyleCnt="5"/>
      <dgm:spPr/>
    </dgm:pt>
    <dgm:pt modelId="{FA455C25-8E08-43B7-9194-04378AA053E3}" type="pres">
      <dgm:prSet presAssocID="{631A75B2-4308-4AE4-930E-BED978DFFAEE}" presName="text_4" presStyleLbl="node1" presStyleIdx="3" presStyleCnt="5">
        <dgm:presLayoutVars>
          <dgm:bulletEnabled val="1"/>
        </dgm:presLayoutVars>
      </dgm:prSet>
      <dgm:spPr/>
    </dgm:pt>
    <dgm:pt modelId="{7AB8FA2F-C1DF-4ED6-AA8D-C3740ADBE153}" type="pres">
      <dgm:prSet presAssocID="{631A75B2-4308-4AE4-930E-BED978DFFAEE}" presName="accent_4" presStyleCnt="0"/>
      <dgm:spPr/>
    </dgm:pt>
    <dgm:pt modelId="{60ACF952-D519-4F07-A4DA-4132962FAC1E}" type="pres">
      <dgm:prSet presAssocID="{631A75B2-4308-4AE4-930E-BED978DFFAEE}" presName="accentRepeatNode" presStyleLbl="solidFgAcc1" presStyleIdx="3" presStyleCnt="5"/>
      <dgm:spPr/>
    </dgm:pt>
    <dgm:pt modelId="{91794CA7-1B40-4ED4-BA22-9FC7B80C1806}" type="pres">
      <dgm:prSet presAssocID="{B05EC033-8828-4EEF-9A20-DC8B7B135EA2}" presName="text_5" presStyleLbl="node1" presStyleIdx="4" presStyleCnt="5">
        <dgm:presLayoutVars>
          <dgm:bulletEnabled val="1"/>
        </dgm:presLayoutVars>
      </dgm:prSet>
      <dgm:spPr/>
    </dgm:pt>
    <dgm:pt modelId="{A6905305-880C-4E0B-85F0-3F357DAEF000}" type="pres">
      <dgm:prSet presAssocID="{B05EC033-8828-4EEF-9A20-DC8B7B135EA2}" presName="accent_5" presStyleCnt="0"/>
      <dgm:spPr/>
    </dgm:pt>
    <dgm:pt modelId="{9C5E6284-8EB9-4056-A9C9-3571C88F6362}" type="pres">
      <dgm:prSet presAssocID="{B05EC033-8828-4EEF-9A20-DC8B7B135EA2}" presName="accentRepeatNode" presStyleLbl="solidFgAcc1" presStyleIdx="4" presStyleCnt="5"/>
      <dgm:spPr/>
    </dgm:pt>
  </dgm:ptLst>
  <dgm:cxnLst>
    <dgm:cxn modelId="{5672911C-0189-4962-AA4A-9889CAC2802B}" type="presOf" srcId="{93A38B9A-D202-425B-AFEB-1AA74C5AA149}" destId="{1E4B5168-FC6C-4BD0-9E1A-BB6CFBBC82EE}" srcOrd="0" destOrd="0" presId="urn:microsoft.com/office/officeart/2008/layout/VerticalCurvedList"/>
    <dgm:cxn modelId="{90F59D27-35A3-4BAE-9D82-637B7017BA93}" type="presOf" srcId="{4F137A38-600F-4AEA-9104-D9CB84835C80}" destId="{EDE060EF-47C2-434E-BCEF-AEA127F89878}" srcOrd="0" destOrd="0" presId="urn:microsoft.com/office/officeart/2008/layout/VerticalCurvedList"/>
    <dgm:cxn modelId="{B192A533-03B2-4CE1-991B-7FCC68A33BA7}" type="presOf" srcId="{DEBF3E08-278C-49D8-B5B7-4C10FB5BB521}" destId="{52082BE7-D61C-47B3-A87E-01E57382C1D2}" srcOrd="0" destOrd="0" presId="urn:microsoft.com/office/officeart/2008/layout/VerticalCurvedList"/>
    <dgm:cxn modelId="{A509173B-8B4B-42A3-9B04-04BD08AE27E7}" srcId="{4F137A38-600F-4AEA-9104-D9CB84835C80}" destId="{B05EC033-8828-4EEF-9A20-DC8B7B135EA2}" srcOrd="4" destOrd="0" parTransId="{1D795755-8284-43FB-92AE-4FB4D05E6F7E}" sibTransId="{533D00DA-B6FF-4AA4-A1BA-286192F0A425}"/>
    <dgm:cxn modelId="{08013B44-9B32-45FD-B3B6-28A0F3C78B60}" srcId="{4F137A38-600F-4AEA-9104-D9CB84835C80}" destId="{93A38B9A-D202-425B-AFEB-1AA74C5AA149}" srcOrd="0" destOrd="0" parTransId="{1055B608-5C6B-43DF-B41C-AE1E02C7BA53}" sibTransId="{D9CB95CA-CA54-4E34-B652-8496895043B6}"/>
    <dgm:cxn modelId="{A4EED972-449A-4BC1-9784-3D593BFD0438}" srcId="{4F137A38-600F-4AEA-9104-D9CB84835C80}" destId="{DEBF3E08-278C-49D8-B5B7-4C10FB5BB521}" srcOrd="2" destOrd="0" parTransId="{1967B9AE-09E9-43E3-9B83-83B650FE7CBE}" sibTransId="{E1D85EF9-D24E-47F7-A39D-AF7829DA55F6}"/>
    <dgm:cxn modelId="{024A6654-2699-412F-ABD0-D15A7CFD6486}" type="presOf" srcId="{D9CB95CA-CA54-4E34-B652-8496895043B6}" destId="{D67FE555-4586-4923-B581-862B52567D3F}" srcOrd="0" destOrd="0" presId="urn:microsoft.com/office/officeart/2008/layout/VerticalCurvedList"/>
    <dgm:cxn modelId="{DCA7C478-15C0-49C4-9BB9-09D0A82CFB87}" type="presOf" srcId="{B05EC033-8828-4EEF-9A20-DC8B7B135EA2}" destId="{91794CA7-1B40-4ED4-BA22-9FC7B80C1806}" srcOrd="0" destOrd="0" presId="urn:microsoft.com/office/officeart/2008/layout/VerticalCurvedList"/>
    <dgm:cxn modelId="{E6400A90-A0EB-4196-9890-FB0A491FE099}" srcId="{4F137A38-600F-4AEA-9104-D9CB84835C80}" destId="{BEC561C0-FE1A-46F5-A869-90131CDF4A50}" srcOrd="1" destOrd="0" parTransId="{AAC04A1D-E3AB-4729-B2CF-4148644E40A5}" sibTransId="{32CBDEAF-CB96-4934-9A7E-88A73BF6CD2C}"/>
    <dgm:cxn modelId="{90269D92-0163-4AAE-98E5-F7B5A14C36B3}" type="presOf" srcId="{631A75B2-4308-4AE4-930E-BED978DFFAEE}" destId="{FA455C25-8E08-43B7-9194-04378AA053E3}" srcOrd="0" destOrd="0" presId="urn:microsoft.com/office/officeart/2008/layout/VerticalCurvedList"/>
    <dgm:cxn modelId="{F1423FBA-00A5-4AA5-9DE9-B7CC7B917B52}" type="presOf" srcId="{BEC561C0-FE1A-46F5-A869-90131CDF4A50}" destId="{0C05CA97-135D-4488-9A51-3826E8744E5E}" srcOrd="0" destOrd="0" presId="urn:microsoft.com/office/officeart/2008/layout/VerticalCurvedList"/>
    <dgm:cxn modelId="{F42C30FA-AE3D-43C0-A0D1-50FA58A9D515}" srcId="{4F137A38-600F-4AEA-9104-D9CB84835C80}" destId="{631A75B2-4308-4AE4-930E-BED978DFFAEE}" srcOrd="3" destOrd="0" parTransId="{7C579FD2-436D-43EF-A6AC-83F2BBE0719A}" sibTransId="{27A39FA0-5DBB-4408-B5FB-BB441B8F502B}"/>
    <dgm:cxn modelId="{E970483C-F9FE-4050-B5CC-02B0EB6F71D8}" type="presParOf" srcId="{EDE060EF-47C2-434E-BCEF-AEA127F89878}" destId="{28F6B5DB-8A62-476E-8E40-3418E258736C}" srcOrd="0" destOrd="0" presId="urn:microsoft.com/office/officeart/2008/layout/VerticalCurvedList"/>
    <dgm:cxn modelId="{9B9EBAFE-7570-46B5-9B54-42D2BFE06652}" type="presParOf" srcId="{28F6B5DB-8A62-476E-8E40-3418E258736C}" destId="{0CBABF78-9533-4369-855A-2E7A6E561F95}" srcOrd="0" destOrd="0" presId="urn:microsoft.com/office/officeart/2008/layout/VerticalCurvedList"/>
    <dgm:cxn modelId="{C326B6F7-7669-4DA7-A9AD-81D9EB2D7672}" type="presParOf" srcId="{0CBABF78-9533-4369-855A-2E7A6E561F95}" destId="{0E5D00F3-BBF6-41DA-BA9B-174D15B146BC}" srcOrd="0" destOrd="0" presId="urn:microsoft.com/office/officeart/2008/layout/VerticalCurvedList"/>
    <dgm:cxn modelId="{9A940B93-ABAA-4103-93B5-E862E209ABE6}" type="presParOf" srcId="{0CBABF78-9533-4369-855A-2E7A6E561F95}" destId="{D67FE555-4586-4923-B581-862B52567D3F}" srcOrd="1" destOrd="0" presId="urn:microsoft.com/office/officeart/2008/layout/VerticalCurvedList"/>
    <dgm:cxn modelId="{E1ADDCE5-7775-48B7-95DA-083AD018D1C9}" type="presParOf" srcId="{0CBABF78-9533-4369-855A-2E7A6E561F95}" destId="{694E3FD4-6DCC-4AF4-B5B8-BA9954B38ABF}" srcOrd="2" destOrd="0" presId="urn:microsoft.com/office/officeart/2008/layout/VerticalCurvedList"/>
    <dgm:cxn modelId="{B63E20DE-FB64-4325-A76A-1B413EDA1282}" type="presParOf" srcId="{0CBABF78-9533-4369-855A-2E7A6E561F95}" destId="{CFCCB11A-2E56-40BB-AEA2-40BFECF39751}" srcOrd="3" destOrd="0" presId="urn:microsoft.com/office/officeart/2008/layout/VerticalCurvedList"/>
    <dgm:cxn modelId="{53B2351F-EDFD-4D1D-A069-3DDD035A6062}" type="presParOf" srcId="{28F6B5DB-8A62-476E-8E40-3418E258736C}" destId="{1E4B5168-FC6C-4BD0-9E1A-BB6CFBBC82EE}" srcOrd="1" destOrd="0" presId="urn:microsoft.com/office/officeart/2008/layout/VerticalCurvedList"/>
    <dgm:cxn modelId="{4EDA50D2-D1B7-419E-AAA2-0A7DD533C833}" type="presParOf" srcId="{28F6B5DB-8A62-476E-8E40-3418E258736C}" destId="{D33F424F-2933-44B8-B1A9-3650CC2D9845}" srcOrd="2" destOrd="0" presId="urn:microsoft.com/office/officeart/2008/layout/VerticalCurvedList"/>
    <dgm:cxn modelId="{647A5C3F-6076-465E-AACB-C7CD1B3EE152}" type="presParOf" srcId="{D33F424F-2933-44B8-B1A9-3650CC2D9845}" destId="{86879EB0-3B00-40C0-8123-6B4D156F8043}" srcOrd="0" destOrd="0" presId="urn:microsoft.com/office/officeart/2008/layout/VerticalCurvedList"/>
    <dgm:cxn modelId="{544346C6-7844-4BF1-9F5F-F5BCD188C672}" type="presParOf" srcId="{28F6B5DB-8A62-476E-8E40-3418E258736C}" destId="{0C05CA97-135D-4488-9A51-3826E8744E5E}" srcOrd="3" destOrd="0" presId="urn:microsoft.com/office/officeart/2008/layout/VerticalCurvedList"/>
    <dgm:cxn modelId="{8FE7DC2C-390C-4773-B809-D9311EFDEB2E}" type="presParOf" srcId="{28F6B5DB-8A62-476E-8E40-3418E258736C}" destId="{8BA876C3-6791-44E7-85B0-08E0F089E1B2}" srcOrd="4" destOrd="0" presId="urn:microsoft.com/office/officeart/2008/layout/VerticalCurvedList"/>
    <dgm:cxn modelId="{B9DE5C6B-0300-4412-90C4-4CB1FA55AE01}" type="presParOf" srcId="{8BA876C3-6791-44E7-85B0-08E0F089E1B2}" destId="{40E92B65-970C-4F0A-8E14-92B64AF9C005}" srcOrd="0" destOrd="0" presId="urn:microsoft.com/office/officeart/2008/layout/VerticalCurvedList"/>
    <dgm:cxn modelId="{EDDDB227-E138-4E88-928D-6ECE6D8617C2}" type="presParOf" srcId="{28F6B5DB-8A62-476E-8E40-3418E258736C}" destId="{52082BE7-D61C-47B3-A87E-01E57382C1D2}" srcOrd="5" destOrd="0" presId="urn:microsoft.com/office/officeart/2008/layout/VerticalCurvedList"/>
    <dgm:cxn modelId="{B4168662-6723-428F-ADD0-57584A7F5275}" type="presParOf" srcId="{28F6B5DB-8A62-476E-8E40-3418E258736C}" destId="{979159CB-972C-4326-996A-6DCDEA3E329D}" srcOrd="6" destOrd="0" presId="urn:microsoft.com/office/officeart/2008/layout/VerticalCurvedList"/>
    <dgm:cxn modelId="{0EFA54E5-B2D8-48E3-9503-F7BF4A27EDF6}" type="presParOf" srcId="{979159CB-972C-4326-996A-6DCDEA3E329D}" destId="{7476F746-FE31-4E80-BE75-572D6E8DDEB1}" srcOrd="0" destOrd="0" presId="urn:microsoft.com/office/officeart/2008/layout/VerticalCurvedList"/>
    <dgm:cxn modelId="{8C027BE4-4B4C-4C45-9A09-8E1A8401DF27}" type="presParOf" srcId="{28F6B5DB-8A62-476E-8E40-3418E258736C}" destId="{FA455C25-8E08-43B7-9194-04378AA053E3}" srcOrd="7" destOrd="0" presId="urn:microsoft.com/office/officeart/2008/layout/VerticalCurvedList"/>
    <dgm:cxn modelId="{144838CD-3364-4A78-8063-EDC8BF914273}" type="presParOf" srcId="{28F6B5DB-8A62-476E-8E40-3418E258736C}" destId="{7AB8FA2F-C1DF-4ED6-AA8D-C3740ADBE153}" srcOrd="8" destOrd="0" presId="urn:microsoft.com/office/officeart/2008/layout/VerticalCurvedList"/>
    <dgm:cxn modelId="{AF459A23-CE82-4CA2-9A92-5FD26FF9E8FE}" type="presParOf" srcId="{7AB8FA2F-C1DF-4ED6-AA8D-C3740ADBE153}" destId="{60ACF952-D519-4F07-A4DA-4132962FAC1E}" srcOrd="0" destOrd="0" presId="urn:microsoft.com/office/officeart/2008/layout/VerticalCurvedList"/>
    <dgm:cxn modelId="{4E21AD37-B8DC-4D14-9092-30D31ED65940}" type="presParOf" srcId="{28F6B5DB-8A62-476E-8E40-3418E258736C}" destId="{91794CA7-1B40-4ED4-BA22-9FC7B80C1806}" srcOrd="9" destOrd="0" presId="urn:microsoft.com/office/officeart/2008/layout/VerticalCurvedList"/>
    <dgm:cxn modelId="{88CFC941-3B3E-4AD1-A101-17091E58E340}" type="presParOf" srcId="{28F6B5DB-8A62-476E-8E40-3418E258736C}" destId="{A6905305-880C-4E0B-85F0-3F357DAEF000}" srcOrd="10" destOrd="0" presId="urn:microsoft.com/office/officeart/2008/layout/VerticalCurvedList"/>
    <dgm:cxn modelId="{84A30959-FF3F-497E-BFC7-DBC9098C36FC}" type="presParOf" srcId="{A6905305-880C-4E0B-85F0-3F357DAEF000}" destId="{9C5E6284-8EB9-4056-A9C9-3571C88F636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23129B6-6243-4435-992D-E887433D0E2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7C5605FA-376B-4248-8E49-4E3B8D1A31AC}">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"Eng yaxshi 10" muvaffaqiyatsizlik tahlili</a:t>
          </a:r>
          <a:endParaRPr lang="ru-RU">
            <a:solidFill>
              <a:schemeClr val="tx1"/>
            </a:solidFill>
            <a:latin typeface="Times New Roman" panose="02020603050405020304" pitchFamily="18" charset="0"/>
            <a:cs typeface="Times New Roman" panose="02020603050405020304" pitchFamily="18" charset="0"/>
          </a:endParaRPr>
        </a:p>
      </dgm:t>
    </dgm:pt>
    <dgm:pt modelId="{E4A82BB8-2863-465F-8905-0633AAEB3953}" type="parTrans" cxnId="{3925BC89-7E19-4A07-BECE-374218BFFC3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B351E05-0F15-4F3F-A3EE-D5EEE565C627}" type="sibTrans" cxnId="{3925BC89-7E19-4A07-BECE-374218BFFC3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64E4274-73D2-4062-BB41-14D848EF2F21}">
      <dgm:prSet/>
      <dgm:spPr/>
      <dgm:t>
        <a:bodyPr/>
        <a:lstStyle/>
        <a:p>
          <a:r>
            <a:rPr lang="en-US">
              <a:solidFill>
                <a:schemeClr val="tx1"/>
              </a:solidFill>
              <a:latin typeface="Times New Roman" panose="02020603050405020304" pitchFamily="18" charset="0"/>
              <a:cs typeface="Times New Roman" panose="02020603050405020304" pitchFamily="18" charset="0"/>
            </a:rPr>
            <a:t>MFMEA</a:t>
          </a:r>
          <a:endParaRPr lang="ru-RU">
            <a:solidFill>
              <a:schemeClr val="tx1"/>
            </a:solidFill>
            <a:latin typeface="Times New Roman" panose="02020603050405020304" pitchFamily="18" charset="0"/>
            <a:cs typeface="Times New Roman" panose="02020603050405020304" pitchFamily="18" charset="0"/>
          </a:endParaRPr>
        </a:p>
      </dgm:t>
    </dgm:pt>
    <dgm:pt modelId="{FF1CA037-EA16-4F35-86FC-53DE7373AA30}" type="parTrans" cxnId="{784571C3-4586-4441-9FEC-F4F8BB754BF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A3B7240-54A7-42DA-B14B-236046152561}" type="sibTrans" cxnId="{784571C3-4586-4441-9FEC-F4F8BB754BF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7741983-C76C-43EA-9436-162D970D7F43}">
      <dgm:prSet/>
      <dgm:spPr/>
      <dgm:t>
        <a:bodyPr/>
        <a:lstStyle/>
        <a:p>
          <a:r>
            <a:rPr lang="en-US">
              <a:solidFill>
                <a:schemeClr val="tx1"/>
              </a:solidFill>
              <a:latin typeface="Times New Roman" panose="02020603050405020304" pitchFamily="18" charset="0"/>
              <a:cs typeface="Times New Roman" panose="02020603050405020304" pitchFamily="18" charset="0"/>
            </a:rPr>
            <a:t>Oldingi dizaynlar</a:t>
          </a:r>
          <a:endParaRPr lang="ru-RU">
            <a:solidFill>
              <a:schemeClr val="tx1"/>
            </a:solidFill>
            <a:latin typeface="Times New Roman" panose="02020603050405020304" pitchFamily="18" charset="0"/>
            <a:cs typeface="Times New Roman" panose="02020603050405020304" pitchFamily="18" charset="0"/>
          </a:endParaRPr>
        </a:p>
      </dgm:t>
    </dgm:pt>
    <dgm:pt modelId="{81D54740-C7B2-4036-AF6D-622516F49EEF}" type="parTrans" cxnId="{06B91F6B-F6CB-4074-8F71-B1DB548DE21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D21A7E2-E375-465B-BE2C-A1F86101A536}" type="sibTrans" cxnId="{06B91F6B-F6CB-4074-8F71-B1DB548DE21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F237282-259B-4A9A-BF0D-E3FF858D9502}">
      <dgm:prSet/>
      <dgm:spPr/>
      <dgm:t>
        <a:bodyPr/>
        <a:lstStyle/>
        <a:p>
          <a:r>
            <a:rPr lang="en-US">
              <a:solidFill>
                <a:schemeClr val="tx1"/>
              </a:solidFill>
              <a:latin typeface="Times New Roman" panose="02020603050405020304" pitchFamily="18" charset="0"/>
              <a:cs typeface="Times New Roman" panose="02020603050405020304" pitchFamily="18" charset="0"/>
            </a:rPr>
            <a:t>Kafolat hisobotlari</a:t>
          </a:r>
          <a:endParaRPr lang="ru-RU">
            <a:solidFill>
              <a:schemeClr val="tx1"/>
            </a:solidFill>
            <a:latin typeface="Times New Roman" panose="02020603050405020304" pitchFamily="18" charset="0"/>
            <a:cs typeface="Times New Roman" panose="02020603050405020304" pitchFamily="18" charset="0"/>
          </a:endParaRPr>
        </a:p>
      </dgm:t>
    </dgm:pt>
    <dgm:pt modelId="{23BD888F-B42C-4A37-81C4-2D0F86376EB6}" type="parTrans" cxnId="{6B2DADFD-66EC-48AB-8024-FC3529CEB95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C312D2C-C59F-4EA6-BBBA-5F2F9867C092}" type="sibTrans" cxnId="{6B2DADFD-66EC-48AB-8024-FC3529CEB95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33C5D92-D102-4543-878E-9D9758A506F3}">
      <dgm:prSet/>
      <dgm:spPr/>
      <dgm:t>
        <a:bodyPr/>
        <a:lstStyle/>
        <a:p>
          <a:r>
            <a:rPr lang="en-US">
              <a:solidFill>
                <a:schemeClr val="tx1"/>
              </a:solidFill>
              <a:latin typeface="Times New Roman" panose="02020603050405020304" pitchFamily="18" charset="0"/>
              <a:cs typeface="Times New Roman" panose="02020603050405020304" pitchFamily="18" charset="0"/>
            </a:rPr>
            <a:t>Xizmat hisobotlari</a:t>
          </a:r>
          <a:endParaRPr lang="ru-RU">
            <a:solidFill>
              <a:schemeClr val="tx1"/>
            </a:solidFill>
            <a:latin typeface="Times New Roman" panose="02020603050405020304" pitchFamily="18" charset="0"/>
            <a:cs typeface="Times New Roman" panose="02020603050405020304" pitchFamily="18" charset="0"/>
          </a:endParaRPr>
        </a:p>
      </dgm:t>
    </dgm:pt>
    <dgm:pt modelId="{1DE5026F-9C38-41FD-8E90-0223F557057A}" type="parTrans" cxnId="{6BA71931-57C7-43DD-9D93-94484FC74E1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F0765AB-6CE1-4AF9-A6F5-4F3B44E271C7}" type="sibTrans" cxnId="{6BA71931-57C7-43DD-9D93-94484FC74E1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A82979E-939C-49FF-8DF8-C3A7DF9977A7}">
      <dgm:prSet/>
      <dgm:spPr/>
      <dgm:t>
        <a:bodyPr/>
        <a:lstStyle/>
        <a:p>
          <a:r>
            <a:rPr lang="en-US">
              <a:solidFill>
                <a:schemeClr val="tx1"/>
              </a:solidFill>
              <a:latin typeface="Times New Roman" panose="02020603050405020304" pitchFamily="18" charset="0"/>
              <a:cs typeface="Times New Roman" panose="02020603050405020304" pitchFamily="18" charset="0"/>
            </a:rPr>
            <a:t>Ish hisobotlari</a:t>
          </a:r>
          <a:endParaRPr lang="ru-RU">
            <a:solidFill>
              <a:schemeClr val="tx1"/>
            </a:solidFill>
            <a:latin typeface="Times New Roman" panose="02020603050405020304" pitchFamily="18" charset="0"/>
            <a:cs typeface="Times New Roman" panose="02020603050405020304" pitchFamily="18" charset="0"/>
          </a:endParaRPr>
        </a:p>
      </dgm:t>
    </dgm:pt>
    <dgm:pt modelId="{4BA66EE4-9F6A-4920-A0DF-9344B75D875A}" type="parTrans" cxnId="{C35EC212-551D-4C3A-B515-9E6C6B4B1AE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186B572-E297-4A8B-BFDF-97563ABC5DE1}" type="sibTrans" cxnId="{C35EC212-551D-4C3A-B515-9E6C6B4B1AE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2046747-758C-4208-A873-212E7969DA81}">
      <dgm:prSet/>
      <dgm:spPr/>
      <dgm:t>
        <a:bodyPr/>
        <a:lstStyle/>
        <a:p>
          <a:r>
            <a:rPr lang="en-US">
              <a:solidFill>
                <a:schemeClr val="tx1"/>
              </a:solidFill>
              <a:latin typeface="Times New Roman" panose="02020603050405020304" pitchFamily="18" charset="0"/>
              <a:cs typeface="Times New Roman" panose="02020603050405020304" pitchFamily="18" charset="0"/>
            </a:rPr>
            <a:t>Xatolar daraxti tahlili</a:t>
          </a:r>
          <a:endParaRPr lang="ru-RU">
            <a:solidFill>
              <a:schemeClr val="tx1"/>
            </a:solidFill>
            <a:latin typeface="Times New Roman" panose="02020603050405020304" pitchFamily="18" charset="0"/>
            <a:cs typeface="Times New Roman" panose="02020603050405020304" pitchFamily="18" charset="0"/>
          </a:endParaRPr>
        </a:p>
      </dgm:t>
    </dgm:pt>
    <dgm:pt modelId="{7A46582A-CA4D-4427-BE3E-5D3C46D28BA7}" type="parTrans" cxnId="{766DAC74-F615-439F-A50A-4C988912035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F57587F-3964-4E65-9F2C-4A8E38F45B7A}" type="sibTrans" cxnId="{766DAC74-F615-439F-A50A-4C988912035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097E3C7-F9E0-47CF-9CBF-7B2257A70D27}" type="pres">
      <dgm:prSet presAssocID="{C23129B6-6243-4435-992D-E887433D0E2F}" presName="Name0" presStyleCnt="0">
        <dgm:presLayoutVars>
          <dgm:chMax val="7"/>
          <dgm:chPref val="7"/>
          <dgm:dir/>
        </dgm:presLayoutVars>
      </dgm:prSet>
      <dgm:spPr/>
    </dgm:pt>
    <dgm:pt modelId="{4808BF8C-EF07-4B5B-B348-4C44EC1D4615}" type="pres">
      <dgm:prSet presAssocID="{C23129B6-6243-4435-992D-E887433D0E2F}" presName="Name1" presStyleCnt="0"/>
      <dgm:spPr/>
    </dgm:pt>
    <dgm:pt modelId="{9A2FFFB6-A467-4194-8E2A-31D482F23438}" type="pres">
      <dgm:prSet presAssocID="{C23129B6-6243-4435-992D-E887433D0E2F}" presName="cycle" presStyleCnt="0"/>
      <dgm:spPr/>
    </dgm:pt>
    <dgm:pt modelId="{99DD590D-8606-4BFC-8191-0F98BDFED53F}" type="pres">
      <dgm:prSet presAssocID="{C23129B6-6243-4435-992D-E887433D0E2F}" presName="srcNode" presStyleLbl="node1" presStyleIdx="0" presStyleCnt="7"/>
      <dgm:spPr/>
    </dgm:pt>
    <dgm:pt modelId="{556247AA-4034-4534-8799-7A4B7D270F1B}" type="pres">
      <dgm:prSet presAssocID="{C23129B6-6243-4435-992D-E887433D0E2F}" presName="conn" presStyleLbl="parChTrans1D2" presStyleIdx="0" presStyleCnt="1"/>
      <dgm:spPr/>
    </dgm:pt>
    <dgm:pt modelId="{AA7B8C56-E03C-4D54-B7A5-90D588051045}" type="pres">
      <dgm:prSet presAssocID="{C23129B6-6243-4435-992D-E887433D0E2F}" presName="extraNode" presStyleLbl="node1" presStyleIdx="0" presStyleCnt="7"/>
      <dgm:spPr/>
    </dgm:pt>
    <dgm:pt modelId="{DC26A8D1-9671-4EB3-BEE3-DEC8D7186F54}" type="pres">
      <dgm:prSet presAssocID="{C23129B6-6243-4435-992D-E887433D0E2F}" presName="dstNode" presStyleLbl="node1" presStyleIdx="0" presStyleCnt="7"/>
      <dgm:spPr/>
    </dgm:pt>
    <dgm:pt modelId="{2646CEA9-1EDD-4AD1-A5E8-491C62C4ECD0}" type="pres">
      <dgm:prSet presAssocID="{7C5605FA-376B-4248-8E49-4E3B8D1A31AC}" presName="text_1" presStyleLbl="node1" presStyleIdx="0" presStyleCnt="7">
        <dgm:presLayoutVars>
          <dgm:bulletEnabled val="1"/>
        </dgm:presLayoutVars>
      </dgm:prSet>
      <dgm:spPr/>
    </dgm:pt>
    <dgm:pt modelId="{D82A9767-7CEA-4042-92E7-357829472F87}" type="pres">
      <dgm:prSet presAssocID="{7C5605FA-376B-4248-8E49-4E3B8D1A31AC}" presName="accent_1" presStyleCnt="0"/>
      <dgm:spPr/>
    </dgm:pt>
    <dgm:pt modelId="{89470AA4-BDFD-4135-9264-CFB18C0AE16A}" type="pres">
      <dgm:prSet presAssocID="{7C5605FA-376B-4248-8E49-4E3B8D1A31AC}" presName="accentRepeatNode" presStyleLbl="solidFgAcc1" presStyleIdx="0" presStyleCnt="7"/>
      <dgm:spPr/>
    </dgm:pt>
    <dgm:pt modelId="{EE1E542C-F659-4FDD-83A1-F18AE101C30F}" type="pres">
      <dgm:prSet presAssocID="{564E4274-73D2-4062-BB41-14D848EF2F21}" presName="text_2" presStyleLbl="node1" presStyleIdx="1" presStyleCnt="7">
        <dgm:presLayoutVars>
          <dgm:bulletEnabled val="1"/>
        </dgm:presLayoutVars>
      </dgm:prSet>
      <dgm:spPr/>
    </dgm:pt>
    <dgm:pt modelId="{4C5EB6DF-734F-4A8A-ADDA-7283104820D6}" type="pres">
      <dgm:prSet presAssocID="{564E4274-73D2-4062-BB41-14D848EF2F21}" presName="accent_2" presStyleCnt="0"/>
      <dgm:spPr/>
    </dgm:pt>
    <dgm:pt modelId="{411FAF58-FAFB-4F29-AECF-85C3F3DB8A9C}" type="pres">
      <dgm:prSet presAssocID="{564E4274-73D2-4062-BB41-14D848EF2F21}" presName="accentRepeatNode" presStyleLbl="solidFgAcc1" presStyleIdx="1" presStyleCnt="7"/>
      <dgm:spPr/>
    </dgm:pt>
    <dgm:pt modelId="{C5A5C3FC-2A94-40F7-821D-6F74606E0BB0}" type="pres">
      <dgm:prSet presAssocID="{87741983-C76C-43EA-9436-162D970D7F43}" presName="text_3" presStyleLbl="node1" presStyleIdx="2" presStyleCnt="7">
        <dgm:presLayoutVars>
          <dgm:bulletEnabled val="1"/>
        </dgm:presLayoutVars>
      </dgm:prSet>
      <dgm:spPr/>
    </dgm:pt>
    <dgm:pt modelId="{EBFD8AEA-B0AF-4FF8-9ABC-3573270499FD}" type="pres">
      <dgm:prSet presAssocID="{87741983-C76C-43EA-9436-162D970D7F43}" presName="accent_3" presStyleCnt="0"/>
      <dgm:spPr/>
    </dgm:pt>
    <dgm:pt modelId="{A6814ADD-9E85-42CC-9BCF-E3605D34051F}" type="pres">
      <dgm:prSet presAssocID="{87741983-C76C-43EA-9436-162D970D7F43}" presName="accentRepeatNode" presStyleLbl="solidFgAcc1" presStyleIdx="2" presStyleCnt="7"/>
      <dgm:spPr/>
    </dgm:pt>
    <dgm:pt modelId="{CE513AA0-B098-4720-8FDE-A7DDCE14CE88}" type="pres">
      <dgm:prSet presAssocID="{DF237282-259B-4A9A-BF0D-E3FF858D9502}" presName="text_4" presStyleLbl="node1" presStyleIdx="3" presStyleCnt="7">
        <dgm:presLayoutVars>
          <dgm:bulletEnabled val="1"/>
        </dgm:presLayoutVars>
      </dgm:prSet>
      <dgm:spPr/>
    </dgm:pt>
    <dgm:pt modelId="{0B8EBF9B-8E43-46EF-9F49-8F64979B1DEE}" type="pres">
      <dgm:prSet presAssocID="{DF237282-259B-4A9A-BF0D-E3FF858D9502}" presName="accent_4" presStyleCnt="0"/>
      <dgm:spPr/>
    </dgm:pt>
    <dgm:pt modelId="{F5590983-7871-4837-BFD6-1B647A11DC33}" type="pres">
      <dgm:prSet presAssocID="{DF237282-259B-4A9A-BF0D-E3FF858D9502}" presName="accentRepeatNode" presStyleLbl="solidFgAcc1" presStyleIdx="3" presStyleCnt="7"/>
      <dgm:spPr/>
    </dgm:pt>
    <dgm:pt modelId="{18323BD6-9A72-4303-9E30-63AEA7D34FE2}" type="pres">
      <dgm:prSet presAssocID="{C33C5D92-D102-4543-878E-9D9758A506F3}" presName="text_5" presStyleLbl="node1" presStyleIdx="4" presStyleCnt="7">
        <dgm:presLayoutVars>
          <dgm:bulletEnabled val="1"/>
        </dgm:presLayoutVars>
      </dgm:prSet>
      <dgm:spPr/>
    </dgm:pt>
    <dgm:pt modelId="{BB531F46-FEDA-4837-8C7A-526B8261C0E2}" type="pres">
      <dgm:prSet presAssocID="{C33C5D92-D102-4543-878E-9D9758A506F3}" presName="accent_5" presStyleCnt="0"/>
      <dgm:spPr/>
    </dgm:pt>
    <dgm:pt modelId="{C2C40269-79ED-4B9D-B16D-5951B568350A}" type="pres">
      <dgm:prSet presAssocID="{C33C5D92-D102-4543-878E-9D9758A506F3}" presName="accentRepeatNode" presStyleLbl="solidFgAcc1" presStyleIdx="4" presStyleCnt="7"/>
      <dgm:spPr/>
    </dgm:pt>
    <dgm:pt modelId="{D4471543-2BCC-4820-A688-5FAF20A6AA52}" type="pres">
      <dgm:prSet presAssocID="{AA82979E-939C-49FF-8DF8-C3A7DF9977A7}" presName="text_6" presStyleLbl="node1" presStyleIdx="5" presStyleCnt="7">
        <dgm:presLayoutVars>
          <dgm:bulletEnabled val="1"/>
        </dgm:presLayoutVars>
      </dgm:prSet>
      <dgm:spPr/>
    </dgm:pt>
    <dgm:pt modelId="{888E734D-20FA-437D-9D8D-3AAF32F2CE35}" type="pres">
      <dgm:prSet presAssocID="{AA82979E-939C-49FF-8DF8-C3A7DF9977A7}" presName="accent_6" presStyleCnt="0"/>
      <dgm:spPr/>
    </dgm:pt>
    <dgm:pt modelId="{E6D932C5-853C-466E-9C67-48DE22C5A3CE}" type="pres">
      <dgm:prSet presAssocID="{AA82979E-939C-49FF-8DF8-C3A7DF9977A7}" presName="accentRepeatNode" presStyleLbl="solidFgAcc1" presStyleIdx="5" presStyleCnt="7"/>
      <dgm:spPr/>
    </dgm:pt>
    <dgm:pt modelId="{5D4DDC7B-1262-45E0-B4ED-39D0BC1C49A2}" type="pres">
      <dgm:prSet presAssocID="{C2046747-758C-4208-A873-212E7969DA81}" presName="text_7" presStyleLbl="node1" presStyleIdx="6" presStyleCnt="7">
        <dgm:presLayoutVars>
          <dgm:bulletEnabled val="1"/>
        </dgm:presLayoutVars>
      </dgm:prSet>
      <dgm:spPr/>
    </dgm:pt>
    <dgm:pt modelId="{6E74EDF8-28C5-4460-8714-0716F4BF3C5F}" type="pres">
      <dgm:prSet presAssocID="{C2046747-758C-4208-A873-212E7969DA81}" presName="accent_7" presStyleCnt="0"/>
      <dgm:spPr/>
    </dgm:pt>
    <dgm:pt modelId="{42CDBDD3-BDE7-4363-81A6-91DB33CE0D91}" type="pres">
      <dgm:prSet presAssocID="{C2046747-758C-4208-A873-212E7969DA81}" presName="accentRepeatNode" presStyleLbl="solidFgAcc1" presStyleIdx="6" presStyleCnt="7"/>
      <dgm:spPr/>
    </dgm:pt>
  </dgm:ptLst>
  <dgm:cxnLst>
    <dgm:cxn modelId="{8568F106-9468-4152-985F-F5F2C5161506}" type="presOf" srcId="{DF237282-259B-4A9A-BF0D-E3FF858D9502}" destId="{CE513AA0-B098-4720-8FDE-A7DDCE14CE88}" srcOrd="0" destOrd="0" presId="urn:microsoft.com/office/officeart/2008/layout/VerticalCurvedList"/>
    <dgm:cxn modelId="{C35EC212-551D-4C3A-B515-9E6C6B4B1AE5}" srcId="{C23129B6-6243-4435-992D-E887433D0E2F}" destId="{AA82979E-939C-49FF-8DF8-C3A7DF9977A7}" srcOrd="5" destOrd="0" parTransId="{4BA66EE4-9F6A-4920-A0DF-9344B75D875A}" sibTransId="{6186B572-E297-4A8B-BFDF-97563ABC5DE1}"/>
    <dgm:cxn modelId="{A8728421-BFA0-4340-8F9E-2C8E8720BC71}" type="presOf" srcId="{AA82979E-939C-49FF-8DF8-C3A7DF9977A7}" destId="{D4471543-2BCC-4820-A688-5FAF20A6AA52}" srcOrd="0" destOrd="0" presId="urn:microsoft.com/office/officeart/2008/layout/VerticalCurvedList"/>
    <dgm:cxn modelId="{6BA71931-57C7-43DD-9D93-94484FC74E12}" srcId="{C23129B6-6243-4435-992D-E887433D0E2F}" destId="{C33C5D92-D102-4543-878E-9D9758A506F3}" srcOrd="4" destOrd="0" parTransId="{1DE5026F-9C38-41FD-8E90-0223F557057A}" sibTransId="{CF0765AB-6CE1-4AF9-A6F5-4F3B44E271C7}"/>
    <dgm:cxn modelId="{06B91F6B-F6CB-4074-8F71-B1DB548DE216}" srcId="{C23129B6-6243-4435-992D-E887433D0E2F}" destId="{87741983-C76C-43EA-9436-162D970D7F43}" srcOrd="2" destOrd="0" parTransId="{81D54740-C7B2-4036-AF6D-622516F49EEF}" sibTransId="{0D21A7E2-E375-465B-BE2C-A1F86101A536}"/>
    <dgm:cxn modelId="{63AC1D4F-A7F4-4A64-95E9-23CD1B0B8FDC}" type="presOf" srcId="{C23129B6-6243-4435-992D-E887433D0E2F}" destId="{6097E3C7-F9E0-47CF-9CBF-7B2257A70D27}" srcOrd="0" destOrd="0" presId="urn:microsoft.com/office/officeart/2008/layout/VerticalCurvedList"/>
    <dgm:cxn modelId="{766DAC74-F615-439F-A50A-4C9889120350}" srcId="{C23129B6-6243-4435-992D-E887433D0E2F}" destId="{C2046747-758C-4208-A873-212E7969DA81}" srcOrd="6" destOrd="0" parTransId="{7A46582A-CA4D-4427-BE3E-5D3C46D28BA7}" sibTransId="{6F57587F-3964-4E65-9F2C-4A8E38F45B7A}"/>
    <dgm:cxn modelId="{3925BC89-7E19-4A07-BECE-374218BFFC39}" srcId="{C23129B6-6243-4435-992D-E887433D0E2F}" destId="{7C5605FA-376B-4248-8E49-4E3B8D1A31AC}" srcOrd="0" destOrd="0" parTransId="{E4A82BB8-2863-465F-8905-0633AAEB3953}" sibTransId="{FB351E05-0F15-4F3F-A3EE-D5EEE565C627}"/>
    <dgm:cxn modelId="{44B6C094-22E2-4B22-9559-A4DE594EB798}" type="presOf" srcId="{564E4274-73D2-4062-BB41-14D848EF2F21}" destId="{EE1E542C-F659-4FDD-83A1-F18AE101C30F}" srcOrd="0" destOrd="0" presId="urn:microsoft.com/office/officeart/2008/layout/VerticalCurvedList"/>
    <dgm:cxn modelId="{8A7CC39B-6FE6-4375-9977-083114991017}" type="presOf" srcId="{87741983-C76C-43EA-9436-162D970D7F43}" destId="{C5A5C3FC-2A94-40F7-821D-6F74606E0BB0}" srcOrd="0" destOrd="0" presId="urn:microsoft.com/office/officeart/2008/layout/VerticalCurvedList"/>
    <dgm:cxn modelId="{0A408DB7-454D-4AE3-BC1D-94FB1D7E69C7}" type="presOf" srcId="{FB351E05-0F15-4F3F-A3EE-D5EEE565C627}" destId="{556247AA-4034-4534-8799-7A4B7D270F1B}" srcOrd="0" destOrd="0" presId="urn:microsoft.com/office/officeart/2008/layout/VerticalCurvedList"/>
    <dgm:cxn modelId="{F8C9CBB9-D2B7-4A14-8CC0-E53D4727D3AE}" type="presOf" srcId="{C2046747-758C-4208-A873-212E7969DA81}" destId="{5D4DDC7B-1262-45E0-B4ED-39D0BC1C49A2}" srcOrd="0" destOrd="0" presId="urn:microsoft.com/office/officeart/2008/layout/VerticalCurvedList"/>
    <dgm:cxn modelId="{784571C3-4586-4441-9FEC-F4F8BB754BF2}" srcId="{C23129B6-6243-4435-992D-E887433D0E2F}" destId="{564E4274-73D2-4062-BB41-14D848EF2F21}" srcOrd="1" destOrd="0" parTransId="{FF1CA037-EA16-4F35-86FC-53DE7373AA30}" sibTransId="{6A3B7240-54A7-42DA-B14B-236046152561}"/>
    <dgm:cxn modelId="{C7062ED4-993E-45CF-A100-39FDB04C4E2D}" type="presOf" srcId="{7C5605FA-376B-4248-8E49-4E3B8D1A31AC}" destId="{2646CEA9-1EDD-4AD1-A5E8-491C62C4ECD0}" srcOrd="0" destOrd="0" presId="urn:microsoft.com/office/officeart/2008/layout/VerticalCurvedList"/>
    <dgm:cxn modelId="{EA7737F1-0A64-4326-8C5E-EC8D4885669E}" type="presOf" srcId="{C33C5D92-D102-4543-878E-9D9758A506F3}" destId="{18323BD6-9A72-4303-9E30-63AEA7D34FE2}" srcOrd="0" destOrd="0" presId="urn:microsoft.com/office/officeart/2008/layout/VerticalCurvedList"/>
    <dgm:cxn modelId="{6B2DADFD-66EC-48AB-8024-FC3529CEB953}" srcId="{C23129B6-6243-4435-992D-E887433D0E2F}" destId="{DF237282-259B-4A9A-BF0D-E3FF858D9502}" srcOrd="3" destOrd="0" parTransId="{23BD888F-B42C-4A37-81C4-2D0F86376EB6}" sibTransId="{EC312D2C-C59F-4EA6-BBBA-5F2F9867C092}"/>
    <dgm:cxn modelId="{354C222D-5634-4042-90C5-7AD872358000}" type="presParOf" srcId="{6097E3C7-F9E0-47CF-9CBF-7B2257A70D27}" destId="{4808BF8C-EF07-4B5B-B348-4C44EC1D4615}" srcOrd="0" destOrd="0" presId="urn:microsoft.com/office/officeart/2008/layout/VerticalCurvedList"/>
    <dgm:cxn modelId="{1A8C4BC6-422E-4286-A5D9-4162F57E9610}" type="presParOf" srcId="{4808BF8C-EF07-4B5B-B348-4C44EC1D4615}" destId="{9A2FFFB6-A467-4194-8E2A-31D482F23438}" srcOrd="0" destOrd="0" presId="urn:microsoft.com/office/officeart/2008/layout/VerticalCurvedList"/>
    <dgm:cxn modelId="{E287F46E-4260-43E1-9733-D0BAB8E02A2C}" type="presParOf" srcId="{9A2FFFB6-A467-4194-8E2A-31D482F23438}" destId="{99DD590D-8606-4BFC-8191-0F98BDFED53F}" srcOrd="0" destOrd="0" presId="urn:microsoft.com/office/officeart/2008/layout/VerticalCurvedList"/>
    <dgm:cxn modelId="{DCF0B63B-B089-46E9-961F-3B400910C790}" type="presParOf" srcId="{9A2FFFB6-A467-4194-8E2A-31D482F23438}" destId="{556247AA-4034-4534-8799-7A4B7D270F1B}" srcOrd="1" destOrd="0" presId="urn:microsoft.com/office/officeart/2008/layout/VerticalCurvedList"/>
    <dgm:cxn modelId="{1C2BA04C-33A1-4E32-B225-8B35488C8E1F}" type="presParOf" srcId="{9A2FFFB6-A467-4194-8E2A-31D482F23438}" destId="{AA7B8C56-E03C-4D54-B7A5-90D588051045}" srcOrd="2" destOrd="0" presId="urn:microsoft.com/office/officeart/2008/layout/VerticalCurvedList"/>
    <dgm:cxn modelId="{5F495165-F850-40EB-B1AB-090530D93C56}" type="presParOf" srcId="{9A2FFFB6-A467-4194-8E2A-31D482F23438}" destId="{DC26A8D1-9671-4EB3-BEE3-DEC8D7186F54}" srcOrd="3" destOrd="0" presId="urn:microsoft.com/office/officeart/2008/layout/VerticalCurvedList"/>
    <dgm:cxn modelId="{255A5839-4060-446F-A926-EB686008E8F1}" type="presParOf" srcId="{4808BF8C-EF07-4B5B-B348-4C44EC1D4615}" destId="{2646CEA9-1EDD-4AD1-A5E8-491C62C4ECD0}" srcOrd="1" destOrd="0" presId="urn:microsoft.com/office/officeart/2008/layout/VerticalCurvedList"/>
    <dgm:cxn modelId="{0BCA6177-8EAF-46D8-ACD6-F233CBC83ACB}" type="presParOf" srcId="{4808BF8C-EF07-4B5B-B348-4C44EC1D4615}" destId="{D82A9767-7CEA-4042-92E7-357829472F87}" srcOrd="2" destOrd="0" presId="urn:microsoft.com/office/officeart/2008/layout/VerticalCurvedList"/>
    <dgm:cxn modelId="{B467B037-388D-4EDB-BF41-B8FE59400219}" type="presParOf" srcId="{D82A9767-7CEA-4042-92E7-357829472F87}" destId="{89470AA4-BDFD-4135-9264-CFB18C0AE16A}" srcOrd="0" destOrd="0" presId="urn:microsoft.com/office/officeart/2008/layout/VerticalCurvedList"/>
    <dgm:cxn modelId="{CAF49871-5920-4609-A880-7655E9AA733E}" type="presParOf" srcId="{4808BF8C-EF07-4B5B-B348-4C44EC1D4615}" destId="{EE1E542C-F659-4FDD-83A1-F18AE101C30F}" srcOrd="3" destOrd="0" presId="urn:microsoft.com/office/officeart/2008/layout/VerticalCurvedList"/>
    <dgm:cxn modelId="{B1F919D9-7825-4AE1-94A0-7B6672B0F29F}" type="presParOf" srcId="{4808BF8C-EF07-4B5B-B348-4C44EC1D4615}" destId="{4C5EB6DF-734F-4A8A-ADDA-7283104820D6}" srcOrd="4" destOrd="0" presId="urn:microsoft.com/office/officeart/2008/layout/VerticalCurvedList"/>
    <dgm:cxn modelId="{73CD27EF-CECC-455A-8F12-60F7508AC52A}" type="presParOf" srcId="{4C5EB6DF-734F-4A8A-ADDA-7283104820D6}" destId="{411FAF58-FAFB-4F29-AECF-85C3F3DB8A9C}" srcOrd="0" destOrd="0" presId="urn:microsoft.com/office/officeart/2008/layout/VerticalCurvedList"/>
    <dgm:cxn modelId="{BE57E2E6-19F6-4E2E-83C4-962009E7A35B}" type="presParOf" srcId="{4808BF8C-EF07-4B5B-B348-4C44EC1D4615}" destId="{C5A5C3FC-2A94-40F7-821D-6F74606E0BB0}" srcOrd="5" destOrd="0" presId="urn:microsoft.com/office/officeart/2008/layout/VerticalCurvedList"/>
    <dgm:cxn modelId="{2D6F3BEC-5C8F-4881-9A3B-503FE4B7A600}" type="presParOf" srcId="{4808BF8C-EF07-4B5B-B348-4C44EC1D4615}" destId="{EBFD8AEA-B0AF-4FF8-9ABC-3573270499FD}" srcOrd="6" destOrd="0" presId="urn:microsoft.com/office/officeart/2008/layout/VerticalCurvedList"/>
    <dgm:cxn modelId="{4E9AF581-940B-4EFA-8331-D2CEC88014D1}" type="presParOf" srcId="{EBFD8AEA-B0AF-4FF8-9ABC-3573270499FD}" destId="{A6814ADD-9E85-42CC-9BCF-E3605D34051F}" srcOrd="0" destOrd="0" presId="urn:microsoft.com/office/officeart/2008/layout/VerticalCurvedList"/>
    <dgm:cxn modelId="{A6B874AC-2481-4FEB-9FE3-5A3FEDA9EA60}" type="presParOf" srcId="{4808BF8C-EF07-4B5B-B348-4C44EC1D4615}" destId="{CE513AA0-B098-4720-8FDE-A7DDCE14CE88}" srcOrd="7" destOrd="0" presId="urn:microsoft.com/office/officeart/2008/layout/VerticalCurvedList"/>
    <dgm:cxn modelId="{7D91EEBB-DCFE-4AD3-BB17-50A79117003D}" type="presParOf" srcId="{4808BF8C-EF07-4B5B-B348-4C44EC1D4615}" destId="{0B8EBF9B-8E43-46EF-9F49-8F64979B1DEE}" srcOrd="8" destOrd="0" presId="urn:microsoft.com/office/officeart/2008/layout/VerticalCurvedList"/>
    <dgm:cxn modelId="{8B9A440E-D449-444F-9D0E-759747A1906D}" type="presParOf" srcId="{0B8EBF9B-8E43-46EF-9F49-8F64979B1DEE}" destId="{F5590983-7871-4837-BFD6-1B647A11DC33}" srcOrd="0" destOrd="0" presId="urn:microsoft.com/office/officeart/2008/layout/VerticalCurvedList"/>
    <dgm:cxn modelId="{97EE5047-B184-40E0-9E3A-4B4F39C11723}" type="presParOf" srcId="{4808BF8C-EF07-4B5B-B348-4C44EC1D4615}" destId="{18323BD6-9A72-4303-9E30-63AEA7D34FE2}" srcOrd="9" destOrd="0" presId="urn:microsoft.com/office/officeart/2008/layout/VerticalCurvedList"/>
    <dgm:cxn modelId="{0214E92A-2462-4B44-AB10-69E939C99949}" type="presParOf" srcId="{4808BF8C-EF07-4B5B-B348-4C44EC1D4615}" destId="{BB531F46-FEDA-4837-8C7A-526B8261C0E2}" srcOrd="10" destOrd="0" presId="urn:microsoft.com/office/officeart/2008/layout/VerticalCurvedList"/>
    <dgm:cxn modelId="{798C727B-79AB-4D33-AA2E-2C4C3760C577}" type="presParOf" srcId="{BB531F46-FEDA-4837-8C7A-526B8261C0E2}" destId="{C2C40269-79ED-4B9D-B16D-5951B568350A}" srcOrd="0" destOrd="0" presId="urn:microsoft.com/office/officeart/2008/layout/VerticalCurvedList"/>
    <dgm:cxn modelId="{D9A5FC61-6EC4-404D-BFCA-0B6C69B58560}" type="presParOf" srcId="{4808BF8C-EF07-4B5B-B348-4C44EC1D4615}" destId="{D4471543-2BCC-4820-A688-5FAF20A6AA52}" srcOrd="11" destOrd="0" presId="urn:microsoft.com/office/officeart/2008/layout/VerticalCurvedList"/>
    <dgm:cxn modelId="{0B3F4AC4-1F30-49E3-90D4-4F56256C8857}" type="presParOf" srcId="{4808BF8C-EF07-4B5B-B348-4C44EC1D4615}" destId="{888E734D-20FA-437D-9D8D-3AAF32F2CE35}" srcOrd="12" destOrd="0" presId="urn:microsoft.com/office/officeart/2008/layout/VerticalCurvedList"/>
    <dgm:cxn modelId="{6BE2A014-91C5-4996-BCBF-B91A2681104F}" type="presParOf" srcId="{888E734D-20FA-437D-9D8D-3AAF32F2CE35}" destId="{E6D932C5-853C-466E-9C67-48DE22C5A3CE}" srcOrd="0" destOrd="0" presId="urn:microsoft.com/office/officeart/2008/layout/VerticalCurvedList"/>
    <dgm:cxn modelId="{CC0CB29D-61F7-4B76-ACF1-DE23F8BDDD22}" type="presParOf" srcId="{4808BF8C-EF07-4B5B-B348-4C44EC1D4615}" destId="{5D4DDC7B-1262-45E0-B4ED-39D0BC1C49A2}" srcOrd="13" destOrd="0" presId="urn:microsoft.com/office/officeart/2008/layout/VerticalCurvedList"/>
    <dgm:cxn modelId="{B1082B79-7DC2-4AA8-AFE3-246D485EF415}" type="presParOf" srcId="{4808BF8C-EF07-4B5B-B348-4C44EC1D4615}" destId="{6E74EDF8-28C5-4460-8714-0716F4BF3C5F}" srcOrd="14" destOrd="0" presId="urn:microsoft.com/office/officeart/2008/layout/VerticalCurvedList"/>
    <dgm:cxn modelId="{1AEFECD3-6972-4A0E-AA2D-042EA144DE42}" type="presParOf" srcId="{6E74EDF8-28C5-4460-8714-0716F4BF3C5F}" destId="{42CDBDD3-BDE7-4363-81A6-91DB33CE0D91}"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C9CD0D7-20EE-46A9-9D47-2333B7AFC33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ru-RU"/>
        </a:p>
      </dgm:t>
    </dgm:pt>
    <dgm:pt modelId="{E2C6E55C-8093-4BC1-ACF3-C386CEF604E7}">
      <dgm:prSet phldrT="[Текст]"/>
      <dgm:spPr/>
      <dgm:t>
        <a:bodyPr/>
        <a:lstStyle/>
        <a:p>
          <a:r>
            <a:rPr lang="en-US"/>
            <a:t>Harorat</a:t>
          </a:r>
          <a:endParaRPr lang="ru-RU"/>
        </a:p>
      </dgm:t>
    </dgm:pt>
    <dgm:pt modelId="{336BD106-7BEE-4722-A302-2F03EB551DE9}" type="parTrans" cxnId="{5E76AF19-5996-4F82-82D7-D12AD4566D0A}">
      <dgm:prSet/>
      <dgm:spPr/>
      <dgm:t>
        <a:bodyPr/>
        <a:lstStyle/>
        <a:p>
          <a:endParaRPr lang="ru-RU"/>
        </a:p>
      </dgm:t>
    </dgm:pt>
    <dgm:pt modelId="{CC3677AF-A7C2-4496-85A0-2B4D5ED71845}" type="sibTrans" cxnId="{5E76AF19-5996-4F82-82D7-D12AD4566D0A}">
      <dgm:prSet/>
      <dgm:spPr/>
      <dgm:t>
        <a:bodyPr/>
        <a:lstStyle/>
        <a:p>
          <a:endParaRPr lang="ru-RU"/>
        </a:p>
      </dgm:t>
    </dgm:pt>
    <dgm:pt modelId="{8A0D5A6F-2621-4F2B-8414-48653EB155EF}">
      <dgm:prSet/>
      <dgm:spPr/>
      <dgm:t>
        <a:bodyPr/>
        <a:lstStyle/>
        <a:p>
          <a:r>
            <a:rPr lang="en-US"/>
            <a:t>Mexanik zarba</a:t>
          </a:r>
          <a:endParaRPr lang="ru-RU"/>
        </a:p>
      </dgm:t>
    </dgm:pt>
    <dgm:pt modelId="{131B71C3-863D-4BC2-A09B-FDFBF907DDE4}" type="parTrans" cxnId="{A1E78C0B-ADEA-484C-A765-0904FD3019A7}">
      <dgm:prSet/>
      <dgm:spPr/>
      <dgm:t>
        <a:bodyPr/>
        <a:lstStyle/>
        <a:p>
          <a:endParaRPr lang="ru-RU"/>
        </a:p>
      </dgm:t>
    </dgm:pt>
    <dgm:pt modelId="{421597EA-C378-4E04-9B1E-C338162B6A49}" type="sibTrans" cxnId="{A1E78C0B-ADEA-484C-A765-0904FD3019A7}">
      <dgm:prSet/>
      <dgm:spPr/>
      <dgm:t>
        <a:bodyPr/>
        <a:lstStyle/>
        <a:p>
          <a:endParaRPr lang="ru-RU"/>
        </a:p>
      </dgm:t>
    </dgm:pt>
    <dgm:pt modelId="{EA604326-E5F0-44CA-ACA2-643A8EDEA088}">
      <dgm:prSet/>
      <dgm:spPr/>
      <dgm:t>
        <a:bodyPr/>
        <a:lstStyle/>
        <a:p>
          <a:r>
            <a:rPr lang="en-US"/>
            <a:t>Suvga cho'mish yoki chayqalish</a:t>
          </a:r>
          <a:endParaRPr lang="ru-RU"/>
        </a:p>
      </dgm:t>
    </dgm:pt>
    <dgm:pt modelId="{081ED45C-99E1-4EB7-B0FA-7094EDE986D6}" type="parTrans" cxnId="{65056243-287D-481A-8466-CA99FCB78905}">
      <dgm:prSet/>
      <dgm:spPr/>
      <dgm:t>
        <a:bodyPr/>
        <a:lstStyle/>
        <a:p>
          <a:endParaRPr lang="ru-RU"/>
        </a:p>
      </dgm:t>
    </dgm:pt>
    <dgm:pt modelId="{9D9306C6-DA88-4F9D-A437-CF42BF831815}" type="sibTrans" cxnId="{65056243-287D-481A-8466-CA99FCB78905}">
      <dgm:prSet/>
      <dgm:spPr/>
      <dgm:t>
        <a:bodyPr/>
        <a:lstStyle/>
        <a:p>
          <a:endParaRPr lang="ru-RU"/>
        </a:p>
      </dgm:t>
    </dgm:pt>
    <dgm:pt modelId="{019960E0-206B-4D53-B58A-DE25FE375C1A}">
      <dgm:prSet/>
      <dgm:spPr/>
      <dgm:t>
        <a:bodyPr/>
        <a:lstStyle/>
        <a:p>
          <a:r>
            <a:rPr lang="en-US"/>
            <a:t>Elektr shovqini</a:t>
          </a:r>
          <a:endParaRPr lang="ru-RU"/>
        </a:p>
      </dgm:t>
    </dgm:pt>
    <dgm:pt modelId="{309C732A-4D62-4A4E-88A1-E20787D6B98D}" type="parTrans" cxnId="{3E51E828-E2B2-4935-9752-4FE2CFA2370C}">
      <dgm:prSet/>
      <dgm:spPr/>
      <dgm:t>
        <a:bodyPr/>
        <a:lstStyle/>
        <a:p>
          <a:endParaRPr lang="ru-RU"/>
        </a:p>
      </dgm:t>
    </dgm:pt>
    <dgm:pt modelId="{392EEC98-57E9-458C-8146-711356AFF0F2}" type="sibTrans" cxnId="{3E51E828-E2B2-4935-9752-4FE2CFA2370C}">
      <dgm:prSet/>
      <dgm:spPr/>
      <dgm:t>
        <a:bodyPr/>
        <a:lstStyle/>
        <a:p>
          <a:endParaRPr lang="ru-RU"/>
        </a:p>
      </dgm:t>
    </dgm:pt>
    <dgm:pt modelId="{B2B1D456-3BFF-414B-91B8-15890F3BCDB3}">
      <dgm:prSet/>
      <dgm:spPr/>
      <dgm:t>
        <a:bodyPr/>
        <a:lstStyle/>
        <a:p>
          <a:r>
            <a:rPr lang="en-US"/>
            <a:t>Elektromagnit maydonlar</a:t>
          </a:r>
          <a:endParaRPr lang="ru-RU"/>
        </a:p>
      </dgm:t>
    </dgm:pt>
    <dgm:pt modelId="{E032F364-CADD-4601-9343-E9F6A2EB3BDD}" type="parTrans" cxnId="{E15BA5E4-FB57-419A-A071-5D8153D9F634}">
      <dgm:prSet/>
      <dgm:spPr/>
      <dgm:t>
        <a:bodyPr/>
        <a:lstStyle/>
        <a:p>
          <a:endParaRPr lang="ru-RU"/>
        </a:p>
      </dgm:t>
    </dgm:pt>
    <dgm:pt modelId="{8EB2C7C6-82BF-4ECC-8217-BC06CB6E1849}" type="sibTrans" cxnId="{E15BA5E4-FB57-419A-A071-5D8153D9F634}">
      <dgm:prSet/>
      <dgm:spPr/>
      <dgm:t>
        <a:bodyPr/>
        <a:lstStyle/>
        <a:p>
          <a:endParaRPr lang="ru-RU"/>
        </a:p>
      </dgm:t>
    </dgm:pt>
    <dgm:pt modelId="{B0A56591-85D5-4266-8EA9-A806000BE41D}">
      <dgm:prSet/>
      <dgm:spPr/>
      <dgm:t>
        <a:bodyPr/>
        <a:lstStyle/>
        <a:p>
          <a:r>
            <a:rPr lang="en-US"/>
            <a:t>Ultraviyole nurlanish</a:t>
          </a:r>
          <a:endParaRPr lang="ru-RU"/>
        </a:p>
      </dgm:t>
    </dgm:pt>
    <dgm:pt modelId="{99947DD4-9A0B-49B8-918A-FD04359A7E6F}" type="parTrans" cxnId="{27605067-426F-4E69-A4CD-57ED066B4B9D}">
      <dgm:prSet/>
      <dgm:spPr/>
      <dgm:t>
        <a:bodyPr/>
        <a:lstStyle/>
        <a:p>
          <a:endParaRPr lang="ru-RU"/>
        </a:p>
      </dgm:t>
    </dgm:pt>
    <dgm:pt modelId="{304AD09B-5A66-408C-A532-3C528A3D7BEB}" type="sibTrans" cxnId="{27605067-426F-4E69-A4CD-57ED066B4B9D}">
      <dgm:prSet/>
      <dgm:spPr/>
      <dgm:t>
        <a:bodyPr/>
        <a:lstStyle/>
        <a:p>
          <a:endParaRPr lang="ru-RU"/>
        </a:p>
      </dgm:t>
    </dgm:pt>
    <dgm:pt modelId="{96A365B7-7896-44D3-8E94-A5E6B2A129EE}">
      <dgm:prSet/>
      <dgm:spPr/>
      <dgm:t>
        <a:bodyPr/>
        <a:lstStyle/>
        <a:p>
          <a:r>
            <a:rPr lang="en-US"/>
            <a:t>Namlik</a:t>
          </a:r>
          <a:endParaRPr lang="ru-RU"/>
        </a:p>
      </dgm:t>
    </dgm:pt>
    <dgm:pt modelId="{3B205948-A8EC-41FD-AB1A-376EC709F877}" type="parTrans" cxnId="{B9C47053-6877-4BC7-8C7B-A5D74D4EC18E}">
      <dgm:prSet/>
      <dgm:spPr/>
      <dgm:t>
        <a:bodyPr/>
        <a:lstStyle/>
        <a:p>
          <a:endParaRPr lang="ru-RU"/>
        </a:p>
      </dgm:t>
    </dgm:pt>
    <dgm:pt modelId="{EC4CB012-AD1A-4DA7-A4C5-F898DF0FF95C}" type="sibTrans" cxnId="{B9C47053-6877-4BC7-8C7B-A5D74D4EC18E}">
      <dgm:prSet/>
      <dgm:spPr/>
      <dgm:t>
        <a:bodyPr/>
        <a:lstStyle/>
        <a:p>
          <a:endParaRPr lang="ru-RU"/>
        </a:p>
      </dgm:t>
    </dgm:pt>
    <dgm:pt modelId="{8A4F0685-F3FA-40C7-9675-0B1CA32FDAA6}">
      <dgm:prSet/>
      <dgm:spPr/>
      <dgm:t>
        <a:bodyPr/>
        <a:lstStyle/>
        <a:p>
          <a:r>
            <a:rPr lang="en-US"/>
            <a:t>Korroziv materiallar</a:t>
          </a:r>
          <a:endParaRPr lang="ru-RU"/>
        </a:p>
      </dgm:t>
    </dgm:pt>
    <dgm:pt modelId="{AC96B5E6-BF19-4796-B1DD-2CD7AEF034BA}" type="parTrans" cxnId="{6D189837-4DA1-4D99-AC1F-F4DAD8E94ED3}">
      <dgm:prSet/>
      <dgm:spPr/>
      <dgm:t>
        <a:bodyPr/>
        <a:lstStyle/>
        <a:p>
          <a:endParaRPr lang="ru-RU"/>
        </a:p>
      </dgm:t>
    </dgm:pt>
    <dgm:pt modelId="{23524637-AF8D-4B23-B9D3-66B82E218969}" type="sibTrans" cxnId="{6D189837-4DA1-4D99-AC1F-F4DAD8E94ED3}">
      <dgm:prSet/>
      <dgm:spPr/>
      <dgm:t>
        <a:bodyPr/>
        <a:lstStyle/>
        <a:p>
          <a:endParaRPr lang="ru-RU"/>
        </a:p>
      </dgm:t>
    </dgm:pt>
    <dgm:pt modelId="{F724B6A0-620D-4BBE-A374-996555702645}">
      <dgm:prSet/>
      <dgm:spPr/>
      <dgm:t>
        <a:bodyPr/>
        <a:lstStyle/>
        <a:p>
          <a:r>
            <a:rPr lang="en-US"/>
            <a:t>Bosim yoki vakuum</a:t>
          </a:r>
          <a:endParaRPr lang="ru-RU"/>
        </a:p>
      </dgm:t>
    </dgm:pt>
    <dgm:pt modelId="{F0312E7E-DE8A-44EE-B2B9-4776B5568BE1}" type="parTrans" cxnId="{9B3E7BF3-F4AE-44F2-AFEC-AC338A5003B0}">
      <dgm:prSet/>
      <dgm:spPr/>
      <dgm:t>
        <a:bodyPr/>
        <a:lstStyle/>
        <a:p>
          <a:endParaRPr lang="ru-RU"/>
        </a:p>
      </dgm:t>
    </dgm:pt>
    <dgm:pt modelId="{A106C663-2AD5-469C-8A47-BBDA2C3AC628}" type="sibTrans" cxnId="{9B3E7BF3-F4AE-44F2-AFEC-AC338A5003B0}">
      <dgm:prSet/>
      <dgm:spPr/>
      <dgm:t>
        <a:bodyPr/>
        <a:lstStyle/>
        <a:p>
          <a:endParaRPr lang="ru-RU"/>
        </a:p>
      </dgm:t>
    </dgm:pt>
    <dgm:pt modelId="{9D91F926-D03A-4B33-A324-09ADDA3A60AE}">
      <dgm:prSet/>
      <dgm:spPr/>
      <dgm:t>
        <a:bodyPr/>
        <a:lstStyle/>
        <a:p>
          <a:r>
            <a:rPr lang="en-US"/>
            <a:t>Kontaminatsiya va uning manbalari</a:t>
          </a:r>
          <a:endParaRPr lang="ru-RU"/>
        </a:p>
      </dgm:t>
    </dgm:pt>
    <dgm:pt modelId="{7D8FA025-6EC2-4DC2-B6D8-665FA7C24950}" type="parTrans" cxnId="{4A118F68-4A4F-4FEB-9BC5-9946CBF2CCBD}">
      <dgm:prSet/>
      <dgm:spPr/>
      <dgm:t>
        <a:bodyPr/>
        <a:lstStyle/>
        <a:p>
          <a:endParaRPr lang="ru-RU"/>
        </a:p>
      </dgm:t>
    </dgm:pt>
    <dgm:pt modelId="{EC7D1667-C31D-40C2-9B09-40D5A8310EE9}" type="sibTrans" cxnId="{4A118F68-4A4F-4FEB-9BC5-9946CBF2CCBD}">
      <dgm:prSet/>
      <dgm:spPr/>
      <dgm:t>
        <a:bodyPr/>
        <a:lstStyle/>
        <a:p>
          <a:endParaRPr lang="ru-RU"/>
        </a:p>
      </dgm:t>
    </dgm:pt>
    <dgm:pt modelId="{16B16987-1280-4603-BAB5-943ACEEC2583}">
      <dgm:prSet/>
      <dgm:spPr/>
      <dgm:t>
        <a:bodyPr/>
        <a:lstStyle/>
        <a:p>
          <a:r>
            <a:rPr lang="en-US"/>
            <a:t>Tebranish</a:t>
          </a:r>
          <a:endParaRPr lang="ru-RU"/>
        </a:p>
      </dgm:t>
    </dgm:pt>
    <dgm:pt modelId="{55D0AC21-A9E9-4F59-AEF3-445F0883E7B1}" type="parTrans" cxnId="{94DCB16E-4985-4EE7-A13D-11DF15533C37}">
      <dgm:prSet/>
      <dgm:spPr/>
      <dgm:t>
        <a:bodyPr/>
        <a:lstStyle/>
        <a:p>
          <a:endParaRPr lang="ru-RU"/>
        </a:p>
      </dgm:t>
    </dgm:pt>
    <dgm:pt modelId="{CBBE8223-8BB2-4EFE-9C07-E830FABAF854}" type="sibTrans" cxnId="{94DCB16E-4985-4EE7-A13D-11DF15533C37}">
      <dgm:prSet/>
      <dgm:spPr/>
      <dgm:t>
        <a:bodyPr/>
        <a:lstStyle/>
        <a:p>
          <a:endParaRPr lang="ru-RU"/>
        </a:p>
      </dgm:t>
    </dgm:pt>
    <dgm:pt modelId="{2E6D6D75-392F-4229-B997-E1A0A4038CC3}">
      <dgm:prSet/>
      <dgm:spPr/>
      <dgm:t>
        <a:bodyPr/>
        <a:lstStyle/>
        <a:p>
          <a:r>
            <a:rPr lang="en-US"/>
            <a:t>Kommunal xizmatlar</a:t>
          </a:r>
          <a:endParaRPr lang="ru-RU"/>
        </a:p>
      </dgm:t>
    </dgm:pt>
    <dgm:pt modelId="{A8FC90B9-7B95-413E-AC22-C473EC335381}" type="parTrans" cxnId="{C3A2B88B-C59F-4693-AD8C-D39A5799F8A3}">
      <dgm:prSet/>
      <dgm:spPr/>
      <dgm:t>
        <a:bodyPr/>
        <a:lstStyle/>
        <a:p>
          <a:endParaRPr lang="ru-RU"/>
        </a:p>
      </dgm:t>
    </dgm:pt>
    <dgm:pt modelId="{D3883645-FB11-44D9-9FF0-CAB53BF17A23}" type="sibTrans" cxnId="{C3A2B88B-C59F-4693-AD8C-D39A5799F8A3}">
      <dgm:prSet/>
      <dgm:spPr/>
      <dgm:t>
        <a:bodyPr/>
        <a:lstStyle/>
        <a:p>
          <a:endParaRPr lang="ru-RU"/>
        </a:p>
      </dgm:t>
    </dgm:pt>
    <dgm:pt modelId="{5ED8771C-6A39-4500-93D0-80735F6D24C3}" type="pres">
      <dgm:prSet presAssocID="{EC9CD0D7-20EE-46A9-9D47-2333B7AFC338}" presName="vert0" presStyleCnt="0">
        <dgm:presLayoutVars>
          <dgm:dir/>
          <dgm:animOne val="branch"/>
          <dgm:animLvl val="lvl"/>
        </dgm:presLayoutVars>
      </dgm:prSet>
      <dgm:spPr/>
    </dgm:pt>
    <dgm:pt modelId="{9D5D02A4-BF27-442F-AC5F-B1567DE1DD1E}" type="pres">
      <dgm:prSet presAssocID="{E2C6E55C-8093-4BC1-ACF3-C386CEF604E7}" presName="thickLine" presStyleLbl="alignNode1" presStyleIdx="0" presStyleCnt="12"/>
      <dgm:spPr/>
    </dgm:pt>
    <dgm:pt modelId="{CEBCB8FF-1EA5-41BD-A00C-948602B3DD2F}" type="pres">
      <dgm:prSet presAssocID="{E2C6E55C-8093-4BC1-ACF3-C386CEF604E7}" presName="horz1" presStyleCnt="0"/>
      <dgm:spPr/>
    </dgm:pt>
    <dgm:pt modelId="{B1BF1B00-A995-46D5-9F80-D31CDF976608}" type="pres">
      <dgm:prSet presAssocID="{E2C6E55C-8093-4BC1-ACF3-C386CEF604E7}" presName="tx1" presStyleLbl="revTx" presStyleIdx="0" presStyleCnt="12"/>
      <dgm:spPr/>
    </dgm:pt>
    <dgm:pt modelId="{5DEC1232-EFBA-407C-80B9-6D4BA6FD1510}" type="pres">
      <dgm:prSet presAssocID="{E2C6E55C-8093-4BC1-ACF3-C386CEF604E7}" presName="vert1" presStyleCnt="0"/>
      <dgm:spPr/>
    </dgm:pt>
    <dgm:pt modelId="{CC11DB99-5E92-44CA-928F-32B91416D4E1}" type="pres">
      <dgm:prSet presAssocID="{8A0D5A6F-2621-4F2B-8414-48653EB155EF}" presName="thickLine" presStyleLbl="alignNode1" presStyleIdx="1" presStyleCnt="12"/>
      <dgm:spPr/>
    </dgm:pt>
    <dgm:pt modelId="{55361BB8-263A-45D2-80AA-9DFC3245DA5F}" type="pres">
      <dgm:prSet presAssocID="{8A0D5A6F-2621-4F2B-8414-48653EB155EF}" presName="horz1" presStyleCnt="0"/>
      <dgm:spPr/>
    </dgm:pt>
    <dgm:pt modelId="{29C98251-D4B6-417D-A26A-01DB12179AC2}" type="pres">
      <dgm:prSet presAssocID="{8A0D5A6F-2621-4F2B-8414-48653EB155EF}" presName="tx1" presStyleLbl="revTx" presStyleIdx="1" presStyleCnt="12"/>
      <dgm:spPr/>
    </dgm:pt>
    <dgm:pt modelId="{B3E8FE94-FAA3-4680-AF3F-4B1E438601A1}" type="pres">
      <dgm:prSet presAssocID="{8A0D5A6F-2621-4F2B-8414-48653EB155EF}" presName="vert1" presStyleCnt="0"/>
      <dgm:spPr/>
    </dgm:pt>
    <dgm:pt modelId="{874173AF-A902-478C-813F-C6869046C38B}" type="pres">
      <dgm:prSet presAssocID="{EA604326-E5F0-44CA-ACA2-643A8EDEA088}" presName="thickLine" presStyleLbl="alignNode1" presStyleIdx="2" presStyleCnt="12"/>
      <dgm:spPr/>
    </dgm:pt>
    <dgm:pt modelId="{434674DA-1BAB-42C7-9314-9CB1725A5651}" type="pres">
      <dgm:prSet presAssocID="{EA604326-E5F0-44CA-ACA2-643A8EDEA088}" presName="horz1" presStyleCnt="0"/>
      <dgm:spPr/>
    </dgm:pt>
    <dgm:pt modelId="{34F2C811-1D2A-4099-B277-3DDFA7500EE0}" type="pres">
      <dgm:prSet presAssocID="{EA604326-E5F0-44CA-ACA2-643A8EDEA088}" presName="tx1" presStyleLbl="revTx" presStyleIdx="2" presStyleCnt="12"/>
      <dgm:spPr/>
    </dgm:pt>
    <dgm:pt modelId="{637FD772-EC95-4292-B864-07B23F989015}" type="pres">
      <dgm:prSet presAssocID="{EA604326-E5F0-44CA-ACA2-643A8EDEA088}" presName="vert1" presStyleCnt="0"/>
      <dgm:spPr/>
    </dgm:pt>
    <dgm:pt modelId="{E7E8E772-8944-49A2-89D3-1B1710DE0EE0}" type="pres">
      <dgm:prSet presAssocID="{019960E0-206B-4D53-B58A-DE25FE375C1A}" presName="thickLine" presStyleLbl="alignNode1" presStyleIdx="3" presStyleCnt="12"/>
      <dgm:spPr/>
    </dgm:pt>
    <dgm:pt modelId="{E654502A-94D7-4048-A4E1-3C15F2F6963F}" type="pres">
      <dgm:prSet presAssocID="{019960E0-206B-4D53-B58A-DE25FE375C1A}" presName="horz1" presStyleCnt="0"/>
      <dgm:spPr/>
    </dgm:pt>
    <dgm:pt modelId="{E388545C-3D57-4A56-ABA9-9E765ED8E110}" type="pres">
      <dgm:prSet presAssocID="{019960E0-206B-4D53-B58A-DE25FE375C1A}" presName="tx1" presStyleLbl="revTx" presStyleIdx="3" presStyleCnt="12"/>
      <dgm:spPr/>
    </dgm:pt>
    <dgm:pt modelId="{2660BDC9-8D7C-4FD0-AEF0-EE9F345E13F3}" type="pres">
      <dgm:prSet presAssocID="{019960E0-206B-4D53-B58A-DE25FE375C1A}" presName="vert1" presStyleCnt="0"/>
      <dgm:spPr/>
    </dgm:pt>
    <dgm:pt modelId="{9D692208-1858-472A-B163-58E1186B6C67}" type="pres">
      <dgm:prSet presAssocID="{B2B1D456-3BFF-414B-91B8-15890F3BCDB3}" presName="thickLine" presStyleLbl="alignNode1" presStyleIdx="4" presStyleCnt="12"/>
      <dgm:spPr/>
    </dgm:pt>
    <dgm:pt modelId="{4685F923-FA29-49A7-83BF-598D98AC6C44}" type="pres">
      <dgm:prSet presAssocID="{B2B1D456-3BFF-414B-91B8-15890F3BCDB3}" presName="horz1" presStyleCnt="0"/>
      <dgm:spPr/>
    </dgm:pt>
    <dgm:pt modelId="{5E581A0D-F638-476E-BDCE-475FB45B6A7F}" type="pres">
      <dgm:prSet presAssocID="{B2B1D456-3BFF-414B-91B8-15890F3BCDB3}" presName="tx1" presStyleLbl="revTx" presStyleIdx="4" presStyleCnt="12"/>
      <dgm:spPr/>
    </dgm:pt>
    <dgm:pt modelId="{09EEFD26-B3F4-4A87-ACD6-9DE840AB096F}" type="pres">
      <dgm:prSet presAssocID="{B2B1D456-3BFF-414B-91B8-15890F3BCDB3}" presName="vert1" presStyleCnt="0"/>
      <dgm:spPr/>
    </dgm:pt>
    <dgm:pt modelId="{9A97CD19-5201-4E4D-AEBE-ACBC7FC7E402}" type="pres">
      <dgm:prSet presAssocID="{B0A56591-85D5-4266-8EA9-A806000BE41D}" presName="thickLine" presStyleLbl="alignNode1" presStyleIdx="5" presStyleCnt="12"/>
      <dgm:spPr/>
    </dgm:pt>
    <dgm:pt modelId="{47BB018E-439B-4152-A8EE-6CA6E792DC4A}" type="pres">
      <dgm:prSet presAssocID="{B0A56591-85D5-4266-8EA9-A806000BE41D}" presName="horz1" presStyleCnt="0"/>
      <dgm:spPr/>
    </dgm:pt>
    <dgm:pt modelId="{55CD1E8B-72A9-47AE-A601-AAB4D2F34BA0}" type="pres">
      <dgm:prSet presAssocID="{B0A56591-85D5-4266-8EA9-A806000BE41D}" presName="tx1" presStyleLbl="revTx" presStyleIdx="5" presStyleCnt="12"/>
      <dgm:spPr/>
    </dgm:pt>
    <dgm:pt modelId="{2ACFAF7A-80DC-4210-A95A-397D5C02842F}" type="pres">
      <dgm:prSet presAssocID="{B0A56591-85D5-4266-8EA9-A806000BE41D}" presName="vert1" presStyleCnt="0"/>
      <dgm:spPr/>
    </dgm:pt>
    <dgm:pt modelId="{2853B715-62D2-4814-B143-9717D9CEAF12}" type="pres">
      <dgm:prSet presAssocID="{96A365B7-7896-44D3-8E94-A5E6B2A129EE}" presName="thickLine" presStyleLbl="alignNode1" presStyleIdx="6" presStyleCnt="12"/>
      <dgm:spPr/>
    </dgm:pt>
    <dgm:pt modelId="{5B330DD6-BA90-4C8E-9858-FE327FFAC091}" type="pres">
      <dgm:prSet presAssocID="{96A365B7-7896-44D3-8E94-A5E6B2A129EE}" presName="horz1" presStyleCnt="0"/>
      <dgm:spPr/>
    </dgm:pt>
    <dgm:pt modelId="{D163E55E-0018-493B-B723-2E410E2825DF}" type="pres">
      <dgm:prSet presAssocID="{96A365B7-7896-44D3-8E94-A5E6B2A129EE}" presName="tx1" presStyleLbl="revTx" presStyleIdx="6" presStyleCnt="12"/>
      <dgm:spPr/>
    </dgm:pt>
    <dgm:pt modelId="{BA19A950-3BFE-4949-B8A4-47FB6094801F}" type="pres">
      <dgm:prSet presAssocID="{96A365B7-7896-44D3-8E94-A5E6B2A129EE}" presName="vert1" presStyleCnt="0"/>
      <dgm:spPr/>
    </dgm:pt>
    <dgm:pt modelId="{A5812D9F-5AA3-4AE1-AD8F-CA942CF9879C}" type="pres">
      <dgm:prSet presAssocID="{8A4F0685-F3FA-40C7-9675-0B1CA32FDAA6}" presName="thickLine" presStyleLbl="alignNode1" presStyleIdx="7" presStyleCnt="12"/>
      <dgm:spPr/>
    </dgm:pt>
    <dgm:pt modelId="{E1809A50-18C7-4D8F-BD4B-AC10709A3CAB}" type="pres">
      <dgm:prSet presAssocID="{8A4F0685-F3FA-40C7-9675-0B1CA32FDAA6}" presName="horz1" presStyleCnt="0"/>
      <dgm:spPr/>
    </dgm:pt>
    <dgm:pt modelId="{DB379BC5-671C-4BC0-AF17-1AC821201843}" type="pres">
      <dgm:prSet presAssocID="{8A4F0685-F3FA-40C7-9675-0B1CA32FDAA6}" presName="tx1" presStyleLbl="revTx" presStyleIdx="7" presStyleCnt="12"/>
      <dgm:spPr/>
    </dgm:pt>
    <dgm:pt modelId="{E8325704-C0D3-4EF4-BBE0-CC6FE399F905}" type="pres">
      <dgm:prSet presAssocID="{8A4F0685-F3FA-40C7-9675-0B1CA32FDAA6}" presName="vert1" presStyleCnt="0"/>
      <dgm:spPr/>
    </dgm:pt>
    <dgm:pt modelId="{36EE50AF-B321-42E0-AD71-773E24564388}" type="pres">
      <dgm:prSet presAssocID="{F724B6A0-620D-4BBE-A374-996555702645}" presName="thickLine" presStyleLbl="alignNode1" presStyleIdx="8" presStyleCnt="12"/>
      <dgm:spPr/>
    </dgm:pt>
    <dgm:pt modelId="{A50D604D-4716-42DA-9DBA-A56BB20597D1}" type="pres">
      <dgm:prSet presAssocID="{F724B6A0-620D-4BBE-A374-996555702645}" presName="horz1" presStyleCnt="0"/>
      <dgm:spPr/>
    </dgm:pt>
    <dgm:pt modelId="{2B9F22D7-4922-48F4-96A5-7F15B2F68B4E}" type="pres">
      <dgm:prSet presAssocID="{F724B6A0-620D-4BBE-A374-996555702645}" presName="tx1" presStyleLbl="revTx" presStyleIdx="8" presStyleCnt="12"/>
      <dgm:spPr/>
    </dgm:pt>
    <dgm:pt modelId="{20BCF473-6D57-414F-9F4A-ECF1E5E090E6}" type="pres">
      <dgm:prSet presAssocID="{F724B6A0-620D-4BBE-A374-996555702645}" presName="vert1" presStyleCnt="0"/>
      <dgm:spPr/>
    </dgm:pt>
    <dgm:pt modelId="{9211076D-844B-4B38-BC8E-56EA7C1F1079}" type="pres">
      <dgm:prSet presAssocID="{9D91F926-D03A-4B33-A324-09ADDA3A60AE}" presName="thickLine" presStyleLbl="alignNode1" presStyleIdx="9" presStyleCnt="12"/>
      <dgm:spPr/>
    </dgm:pt>
    <dgm:pt modelId="{92BE67A8-9883-402E-89B7-40D317422438}" type="pres">
      <dgm:prSet presAssocID="{9D91F926-D03A-4B33-A324-09ADDA3A60AE}" presName="horz1" presStyleCnt="0"/>
      <dgm:spPr/>
    </dgm:pt>
    <dgm:pt modelId="{61FB4DD1-2DCE-42B7-A6E8-7E5E82B46D0A}" type="pres">
      <dgm:prSet presAssocID="{9D91F926-D03A-4B33-A324-09ADDA3A60AE}" presName="tx1" presStyleLbl="revTx" presStyleIdx="9" presStyleCnt="12"/>
      <dgm:spPr/>
    </dgm:pt>
    <dgm:pt modelId="{FCE3BBF2-2F0A-4148-9B18-BC9D63D7C651}" type="pres">
      <dgm:prSet presAssocID="{9D91F926-D03A-4B33-A324-09ADDA3A60AE}" presName="vert1" presStyleCnt="0"/>
      <dgm:spPr/>
    </dgm:pt>
    <dgm:pt modelId="{7C0446FC-91BB-4C8D-9E00-5033A1D108F1}" type="pres">
      <dgm:prSet presAssocID="{16B16987-1280-4603-BAB5-943ACEEC2583}" presName="thickLine" presStyleLbl="alignNode1" presStyleIdx="10" presStyleCnt="12"/>
      <dgm:spPr/>
    </dgm:pt>
    <dgm:pt modelId="{4588912A-D1E9-4D73-8C01-71CB60C7C03A}" type="pres">
      <dgm:prSet presAssocID="{16B16987-1280-4603-BAB5-943ACEEC2583}" presName="horz1" presStyleCnt="0"/>
      <dgm:spPr/>
    </dgm:pt>
    <dgm:pt modelId="{640DA2D8-624F-421B-8973-7ADB48C83D07}" type="pres">
      <dgm:prSet presAssocID="{16B16987-1280-4603-BAB5-943ACEEC2583}" presName="tx1" presStyleLbl="revTx" presStyleIdx="10" presStyleCnt="12"/>
      <dgm:spPr/>
    </dgm:pt>
    <dgm:pt modelId="{4A1A56B2-366F-449C-A69E-37EF371CDA56}" type="pres">
      <dgm:prSet presAssocID="{16B16987-1280-4603-BAB5-943ACEEC2583}" presName="vert1" presStyleCnt="0"/>
      <dgm:spPr/>
    </dgm:pt>
    <dgm:pt modelId="{F7A290D4-3911-4FA8-83F5-02E901BA1AD1}" type="pres">
      <dgm:prSet presAssocID="{2E6D6D75-392F-4229-B997-E1A0A4038CC3}" presName="thickLine" presStyleLbl="alignNode1" presStyleIdx="11" presStyleCnt="12"/>
      <dgm:spPr/>
    </dgm:pt>
    <dgm:pt modelId="{1E30B283-5ACE-451B-99FB-DBAF5AC3B2BD}" type="pres">
      <dgm:prSet presAssocID="{2E6D6D75-392F-4229-B997-E1A0A4038CC3}" presName="horz1" presStyleCnt="0"/>
      <dgm:spPr/>
    </dgm:pt>
    <dgm:pt modelId="{17AE49F0-897B-4D2B-9E9C-DC8564C70FBF}" type="pres">
      <dgm:prSet presAssocID="{2E6D6D75-392F-4229-B997-E1A0A4038CC3}" presName="tx1" presStyleLbl="revTx" presStyleIdx="11" presStyleCnt="12"/>
      <dgm:spPr/>
    </dgm:pt>
    <dgm:pt modelId="{EFD28FCF-D6E2-4F9F-81F2-8D25A1138D32}" type="pres">
      <dgm:prSet presAssocID="{2E6D6D75-392F-4229-B997-E1A0A4038CC3}" presName="vert1" presStyleCnt="0"/>
      <dgm:spPr/>
    </dgm:pt>
  </dgm:ptLst>
  <dgm:cxnLst>
    <dgm:cxn modelId="{A1E78C0B-ADEA-484C-A765-0904FD3019A7}" srcId="{EC9CD0D7-20EE-46A9-9D47-2333B7AFC338}" destId="{8A0D5A6F-2621-4F2B-8414-48653EB155EF}" srcOrd="1" destOrd="0" parTransId="{131B71C3-863D-4BC2-A09B-FDFBF907DDE4}" sibTransId="{421597EA-C378-4E04-9B1E-C338162B6A49}"/>
    <dgm:cxn modelId="{5E76AF19-5996-4F82-82D7-D12AD4566D0A}" srcId="{EC9CD0D7-20EE-46A9-9D47-2333B7AFC338}" destId="{E2C6E55C-8093-4BC1-ACF3-C386CEF604E7}" srcOrd="0" destOrd="0" parTransId="{336BD106-7BEE-4722-A302-2F03EB551DE9}" sibTransId="{CC3677AF-A7C2-4496-85A0-2B4D5ED71845}"/>
    <dgm:cxn modelId="{3E51E828-E2B2-4935-9752-4FE2CFA2370C}" srcId="{EC9CD0D7-20EE-46A9-9D47-2333B7AFC338}" destId="{019960E0-206B-4D53-B58A-DE25FE375C1A}" srcOrd="3" destOrd="0" parTransId="{309C732A-4D62-4A4E-88A1-E20787D6B98D}" sibTransId="{392EEC98-57E9-458C-8146-711356AFF0F2}"/>
    <dgm:cxn modelId="{6D189837-4DA1-4D99-AC1F-F4DAD8E94ED3}" srcId="{EC9CD0D7-20EE-46A9-9D47-2333B7AFC338}" destId="{8A4F0685-F3FA-40C7-9675-0B1CA32FDAA6}" srcOrd="7" destOrd="0" parTransId="{AC96B5E6-BF19-4796-B1DD-2CD7AEF034BA}" sibTransId="{23524637-AF8D-4B23-B9D3-66B82E218969}"/>
    <dgm:cxn modelId="{22F9BF39-BD69-4B4C-A665-5189911F49D6}" type="presOf" srcId="{96A365B7-7896-44D3-8E94-A5E6B2A129EE}" destId="{D163E55E-0018-493B-B723-2E410E2825DF}" srcOrd="0" destOrd="0" presId="urn:microsoft.com/office/officeart/2008/layout/LinedList"/>
    <dgm:cxn modelId="{62B94A3A-09AA-4FF0-8D12-A33E0FF374E0}" type="presOf" srcId="{B2B1D456-3BFF-414B-91B8-15890F3BCDB3}" destId="{5E581A0D-F638-476E-BDCE-475FB45B6A7F}" srcOrd="0" destOrd="0" presId="urn:microsoft.com/office/officeart/2008/layout/LinedList"/>
    <dgm:cxn modelId="{D88F8B41-3949-4BC8-92A3-8B9A9A4BD043}" type="presOf" srcId="{B0A56591-85D5-4266-8EA9-A806000BE41D}" destId="{55CD1E8B-72A9-47AE-A601-AAB4D2F34BA0}" srcOrd="0" destOrd="0" presId="urn:microsoft.com/office/officeart/2008/layout/LinedList"/>
    <dgm:cxn modelId="{65056243-287D-481A-8466-CA99FCB78905}" srcId="{EC9CD0D7-20EE-46A9-9D47-2333B7AFC338}" destId="{EA604326-E5F0-44CA-ACA2-643A8EDEA088}" srcOrd="2" destOrd="0" parTransId="{081ED45C-99E1-4EB7-B0FA-7094EDE986D6}" sibTransId="{9D9306C6-DA88-4F9D-A437-CF42BF831815}"/>
    <dgm:cxn modelId="{27605067-426F-4E69-A4CD-57ED066B4B9D}" srcId="{EC9CD0D7-20EE-46A9-9D47-2333B7AFC338}" destId="{B0A56591-85D5-4266-8EA9-A806000BE41D}" srcOrd="5" destOrd="0" parTransId="{99947DD4-9A0B-49B8-918A-FD04359A7E6F}" sibTransId="{304AD09B-5A66-408C-A532-3C528A3D7BEB}"/>
    <dgm:cxn modelId="{4A118F68-4A4F-4FEB-9BC5-9946CBF2CCBD}" srcId="{EC9CD0D7-20EE-46A9-9D47-2333B7AFC338}" destId="{9D91F926-D03A-4B33-A324-09ADDA3A60AE}" srcOrd="9" destOrd="0" parTransId="{7D8FA025-6EC2-4DC2-B6D8-665FA7C24950}" sibTransId="{EC7D1667-C31D-40C2-9B09-40D5A8310EE9}"/>
    <dgm:cxn modelId="{8662344A-20A7-4E84-953E-137E35F39F04}" type="presOf" srcId="{9D91F926-D03A-4B33-A324-09ADDA3A60AE}" destId="{61FB4DD1-2DCE-42B7-A6E8-7E5E82B46D0A}" srcOrd="0" destOrd="0" presId="urn:microsoft.com/office/officeart/2008/layout/LinedList"/>
    <dgm:cxn modelId="{CCF5BE4B-E3FA-4AB9-9A8B-734B5969C18D}" type="presOf" srcId="{16B16987-1280-4603-BAB5-943ACEEC2583}" destId="{640DA2D8-624F-421B-8973-7ADB48C83D07}" srcOrd="0" destOrd="0" presId="urn:microsoft.com/office/officeart/2008/layout/LinedList"/>
    <dgm:cxn modelId="{94DCB16E-4985-4EE7-A13D-11DF15533C37}" srcId="{EC9CD0D7-20EE-46A9-9D47-2333B7AFC338}" destId="{16B16987-1280-4603-BAB5-943ACEEC2583}" srcOrd="10" destOrd="0" parTransId="{55D0AC21-A9E9-4F59-AEF3-445F0883E7B1}" sibTransId="{CBBE8223-8BB2-4EFE-9C07-E830FABAF854}"/>
    <dgm:cxn modelId="{25C50A4F-9B53-4D77-BDF9-BFEB9908D5D0}" type="presOf" srcId="{E2C6E55C-8093-4BC1-ACF3-C386CEF604E7}" destId="{B1BF1B00-A995-46D5-9F80-D31CDF976608}" srcOrd="0" destOrd="0" presId="urn:microsoft.com/office/officeart/2008/layout/LinedList"/>
    <dgm:cxn modelId="{B9C47053-6877-4BC7-8C7B-A5D74D4EC18E}" srcId="{EC9CD0D7-20EE-46A9-9D47-2333B7AFC338}" destId="{96A365B7-7896-44D3-8E94-A5E6B2A129EE}" srcOrd="6" destOrd="0" parTransId="{3B205948-A8EC-41FD-AB1A-376EC709F877}" sibTransId="{EC4CB012-AD1A-4DA7-A4C5-F898DF0FF95C}"/>
    <dgm:cxn modelId="{C1C73F81-A98B-4B6E-B03C-19792262D4A3}" type="presOf" srcId="{EA604326-E5F0-44CA-ACA2-643A8EDEA088}" destId="{34F2C811-1D2A-4099-B277-3DDFA7500EE0}" srcOrd="0" destOrd="0" presId="urn:microsoft.com/office/officeart/2008/layout/LinedList"/>
    <dgm:cxn modelId="{C3A2B88B-C59F-4693-AD8C-D39A5799F8A3}" srcId="{EC9CD0D7-20EE-46A9-9D47-2333B7AFC338}" destId="{2E6D6D75-392F-4229-B997-E1A0A4038CC3}" srcOrd="11" destOrd="0" parTransId="{A8FC90B9-7B95-413E-AC22-C473EC335381}" sibTransId="{D3883645-FB11-44D9-9FF0-CAB53BF17A23}"/>
    <dgm:cxn modelId="{17B926B2-C832-4790-9513-8247CE4C1884}" type="presOf" srcId="{EC9CD0D7-20EE-46A9-9D47-2333B7AFC338}" destId="{5ED8771C-6A39-4500-93D0-80735F6D24C3}" srcOrd="0" destOrd="0" presId="urn:microsoft.com/office/officeart/2008/layout/LinedList"/>
    <dgm:cxn modelId="{2565DDB9-1E75-47CD-99CC-143C9A8A71DB}" type="presOf" srcId="{019960E0-206B-4D53-B58A-DE25FE375C1A}" destId="{E388545C-3D57-4A56-ABA9-9E765ED8E110}" srcOrd="0" destOrd="0" presId="urn:microsoft.com/office/officeart/2008/layout/LinedList"/>
    <dgm:cxn modelId="{FCBB23DB-BE57-4D0A-BE65-29B423FE7E08}" type="presOf" srcId="{8A4F0685-F3FA-40C7-9675-0B1CA32FDAA6}" destId="{DB379BC5-671C-4BC0-AF17-1AC821201843}" srcOrd="0" destOrd="0" presId="urn:microsoft.com/office/officeart/2008/layout/LinedList"/>
    <dgm:cxn modelId="{32197DE4-4A7F-43C8-9D2F-D38830DC96EF}" type="presOf" srcId="{8A0D5A6F-2621-4F2B-8414-48653EB155EF}" destId="{29C98251-D4B6-417D-A26A-01DB12179AC2}" srcOrd="0" destOrd="0" presId="urn:microsoft.com/office/officeart/2008/layout/LinedList"/>
    <dgm:cxn modelId="{E15BA5E4-FB57-419A-A071-5D8153D9F634}" srcId="{EC9CD0D7-20EE-46A9-9D47-2333B7AFC338}" destId="{B2B1D456-3BFF-414B-91B8-15890F3BCDB3}" srcOrd="4" destOrd="0" parTransId="{E032F364-CADD-4601-9343-E9F6A2EB3BDD}" sibTransId="{8EB2C7C6-82BF-4ECC-8217-BC06CB6E1849}"/>
    <dgm:cxn modelId="{F944FDE7-7D06-49FB-885A-073A3DD17A84}" type="presOf" srcId="{F724B6A0-620D-4BBE-A374-996555702645}" destId="{2B9F22D7-4922-48F4-96A5-7F15B2F68B4E}" srcOrd="0" destOrd="0" presId="urn:microsoft.com/office/officeart/2008/layout/LinedList"/>
    <dgm:cxn modelId="{9B3E7BF3-F4AE-44F2-AFEC-AC338A5003B0}" srcId="{EC9CD0D7-20EE-46A9-9D47-2333B7AFC338}" destId="{F724B6A0-620D-4BBE-A374-996555702645}" srcOrd="8" destOrd="0" parTransId="{F0312E7E-DE8A-44EE-B2B9-4776B5568BE1}" sibTransId="{A106C663-2AD5-469C-8A47-BBDA2C3AC628}"/>
    <dgm:cxn modelId="{7E4EBCF3-13A5-4BFB-840D-DD947DA3BCFA}" type="presOf" srcId="{2E6D6D75-392F-4229-B997-E1A0A4038CC3}" destId="{17AE49F0-897B-4D2B-9E9C-DC8564C70FBF}" srcOrd="0" destOrd="0" presId="urn:microsoft.com/office/officeart/2008/layout/LinedList"/>
    <dgm:cxn modelId="{D119E193-9845-4E6E-A76F-4436E39318DD}" type="presParOf" srcId="{5ED8771C-6A39-4500-93D0-80735F6D24C3}" destId="{9D5D02A4-BF27-442F-AC5F-B1567DE1DD1E}" srcOrd="0" destOrd="0" presId="urn:microsoft.com/office/officeart/2008/layout/LinedList"/>
    <dgm:cxn modelId="{E2591938-4F36-43DF-B38B-93A74E939E0E}" type="presParOf" srcId="{5ED8771C-6A39-4500-93D0-80735F6D24C3}" destId="{CEBCB8FF-1EA5-41BD-A00C-948602B3DD2F}" srcOrd="1" destOrd="0" presId="urn:microsoft.com/office/officeart/2008/layout/LinedList"/>
    <dgm:cxn modelId="{BA07AAAB-E9E6-4009-B231-1C10300AB10B}" type="presParOf" srcId="{CEBCB8FF-1EA5-41BD-A00C-948602B3DD2F}" destId="{B1BF1B00-A995-46D5-9F80-D31CDF976608}" srcOrd="0" destOrd="0" presId="urn:microsoft.com/office/officeart/2008/layout/LinedList"/>
    <dgm:cxn modelId="{1B4ACA24-42CC-410B-B2E8-D813F2AFD25A}" type="presParOf" srcId="{CEBCB8FF-1EA5-41BD-A00C-948602B3DD2F}" destId="{5DEC1232-EFBA-407C-80B9-6D4BA6FD1510}" srcOrd="1" destOrd="0" presId="urn:microsoft.com/office/officeart/2008/layout/LinedList"/>
    <dgm:cxn modelId="{EFAABB82-5E4E-46BB-A541-79294E85EFCA}" type="presParOf" srcId="{5ED8771C-6A39-4500-93D0-80735F6D24C3}" destId="{CC11DB99-5E92-44CA-928F-32B91416D4E1}" srcOrd="2" destOrd="0" presId="urn:microsoft.com/office/officeart/2008/layout/LinedList"/>
    <dgm:cxn modelId="{84FB12F8-BA53-4986-8ACC-BAD2D8D89CF9}" type="presParOf" srcId="{5ED8771C-6A39-4500-93D0-80735F6D24C3}" destId="{55361BB8-263A-45D2-80AA-9DFC3245DA5F}" srcOrd="3" destOrd="0" presId="urn:microsoft.com/office/officeart/2008/layout/LinedList"/>
    <dgm:cxn modelId="{38A27A70-E09B-44CF-9844-53CBE153CFB9}" type="presParOf" srcId="{55361BB8-263A-45D2-80AA-9DFC3245DA5F}" destId="{29C98251-D4B6-417D-A26A-01DB12179AC2}" srcOrd="0" destOrd="0" presId="urn:microsoft.com/office/officeart/2008/layout/LinedList"/>
    <dgm:cxn modelId="{0977479E-59B3-46DA-81A1-C5DFA35A6B98}" type="presParOf" srcId="{55361BB8-263A-45D2-80AA-9DFC3245DA5F}" destId="{B3E8FE94-FAA3-4680-AF3F-4B1E438601A1}" srcOrd="1" destOrd="0" presId="urn:microsoft.com/office/officeart/2008/layout/LinedList"/>
    <dgm:cxn modelId="{2EA21B75-6BFC-40BE-8965-66E80463D65E}" type="presParOf" srcId="{5ED8771C-6A39-4500-93D0-80735F6D24C3}" destId="{874173AF-A902-478C-813F-C6869046C38B}" srcOrd="4" destOrd="0" presId="urn:microsoft.com/office/officeart/2008/layout/LinedList"/>
    <dgm:cxn modelId="{1E45A354-AF2C-47F5-B738-7519301B4A13}" type="presParOf" srcId="{5ED8771C-6A39-4500-93D0-80735F6D24C3}" destId="{434674DA-1BAB-42C7-9314-9CB1725A5651}" srcOrd="5" destOrd="0" presId="urn:microsoft.com/office/officeart/2008/layout/LinedList"/>
    <dgm:cxn modelId="{A406C2E0-05E2-4F18-98C5-239FB56B3F5F}" type="presParOf" srcId="{434674DA-1BAB-42C7-9314-9CB1725A5651}" destId="{34F2C811-1D2A-4099-B277-3DDFA7500EE0}" srcOrd="0" destOrd="0" presId="urn:microsoft.com/office/officeart/2008/layout/LinedList"/>
    <dgm:cxn modelId="{023181B3-0CC1-4446-AF2B-F73ABF0A15EC}" type="presParOf" srcId="{434674DA-1BAB-42C7-9314-9CB1725A5651}" destId="{637FD772-EC95-4292-B864-07B23F989015}" srcOrd="1" destOrd="0" presId="urn:microsoft.com/office/officeart/2008/layout/LinedList"/>
    <dgm:cxn modelId="{5754BD68-32C2-4EE1-9DAB-EB0554F4A701}" type="presParOf" srcId="{5ED8771C-6A39-4500-93D0-80735F6D24C3}" destId="{E7E8E772-8944-49A2-89D3-1B1710DE0EE0}" srcOrd="6" destOrd="0" presId="urn:microsoft.com/office/officeart/2008/layout/LinedList"/>
    <dgm:cxn modelId="{59F5CFDA-2B27-44B9-AB61-857100643517}" type="presParOf" srcId="{5ED8771C-6A39-4500-93D0-80735F6D24C3}" destId="{E654502A-94D7-4048-A4E1-3C15F2F6963F}" srcOrd="7" destOrd="0" presId="urn:microsoft.com/office/officeart/2008/layout/LinedList"/>
    <dgm:cxn modelId="{D303E527-AEBD-4FEF-97FB-35BD5DF1AA4E}" type="presParOf" srcId="{E654502A-94D7-4048-A4E1-3C15F2F6963F}" destId="{E388545C-3D57-4A56-ABA9-9E765ED8E110}" srcOrd="0" destOrd="0" presId="urn:microsoft.com/office/officeart/2008/layout/LinedList"/>
    <dgm:cxn modelId="{853C3D61-60A5-4AD2-B2B1-1EF6BA77BD2E}" type="presParOf" srcId="{E654502A-94D7-4048-A4E1-3C15F2F6963F}" destId="{2660BDC9-8D7C-4FD0-AEF0-EE9F345E13F3}" srcOrd="1" destOrd="0" presId="urn:microsoft.com/office/officeart/2008/layout/LinedList"/>
    <dgm:cxn modelId="{690AAD92-764F-49D0-AF0E-9765CC93A92B}" type="presParOf" srcId="{5ED8771C-6A39-4500-93D0-80735F6D24C3}" destId="{9D692208-1858-472A-B163-58E1186B6C67}" srcOrd="8" destOrd="0" presId="urn:microsoft.com/office/officeart/2008/layout/LinedList"/>
    <dgm:cxn modelId="{EEEBD241-16B3-46C0-9FE7-3AE54E91EC82}" type="presParOf" srcId="{5ED8771C-6A39-4500-93D0-80735F6D24C3}" destId="{4685F923-FA29-49A7-83BF-598D98AC6C44}" srcOrd="9" destOrd="0" presId="urn:microsoft.com/office/officeart/2008/layout/LinedList"/>
    <dgm:cxn modelId="{0F8C1571-1576-4DF3-A53B-BE6140F060A7}" type="presParOf" srcId="{4685F923-FA29-49A7-83BF-598D98AC6C44}" destId="{5E581A0D-F638-476E-BDCE-475FB45B6A7F}" srcOrd="0" destOrd="0" presId="urn:microsoft.com/office/officeart/2008/layout/LinedList"/>
    <dgm:cxn modelId="{2361EE7C-49C4-42F5-858A-9ECD169E152B}" type="presParOf" srcId="{4685F923-FA29-49A7-83BF-598D98AC6C44}" destId="{09EEFD26-B3F4-4A87-ACD6-9DE840AB096F}" srcOrd="1" destOrd="0" presId="urn:microsoft.com/office/officeart/2008/layout/LinedList"/>
    <dgm:cxn modelId="{74D1F9CC-0280-4AE8-A753-D576E6688450}" type="presParOf" srcId="{5ED8771C-6A39-4500-93D0-80735F6D24C3}" destId="{9A97CD19-5201-4E4D-AEBE-ACBC7FC7E402}" srcOrd="10" destOrd="0" presId="urn:microsoft.com/office/officeart/2008/layout/LinedList"/>
    <dgm:cxn modelId="{E21C2CAD-EE57-49FC-88F7-F8BB9B274D95}" type="presParOf" srcId="{5ED8771C-6A39-4500-93D0-80735F6D24C3}" destId="{47BB018E-439B-4152-A8EE-6CA6E792DC4A}" srcOrd="11" destOrd="0" presId="urn:microsoft.com/office/officeart/2008/layout/LinedList"/>
    <dgm:cxn modelId="{057864F1-C951-4F23-81D1-41E32C93CCC3}" type="presParOf" srcId="{47BB018E-439B-4152-A8EE-6CA6E792DC4A}" destId="{55CD1E8B-72A9-47AE-A601-AAB4D2F34BA0}" srcOrd="0" destOrd="0" presId="urn:microsoft.com/office/officeart/2008/layout/LinedList"/>
    <dgm:cxn modelId="{ACFA5AD6-27A1-45B5-B605-35C3F3426916}" type="presParOf" srcId="{47BB018E-439B-4152-A8EE-6CA6E792DC4A}" destId="{2ACFAF7A-80DC-4210-A95A-397D5C02842F}" srcOrd="1" destOrd="0" presId="urn:microsoft.com/office/officeart/2008/layout/LinedList"/>
    <dgm:cxn modelId="{CF66980A-1703-443D-94DC-170623EFCB7F}" type="presParOf" srcId="{5ED8771C-6A39-4500-93D0-80735F6D24C3}" destId="{2853B715-62D2-4814-B143-9717D9CEAF12}" srcOrd="12" destOrd="0" presId="urn:microsoft.com/office/officeart/2008/layout/LinedList"/>
    <dgm:cxn modelId="{EEE4FAFC-2166-4D0A-8AD9-C72D54E6C5D4}" type="presParOf" srcId="{5ED8771C-6A39-4500-93D0-80735F6D24C3}" destId="{5B330DD6-BA90-4C8E-9858-FE327FFAC091}" srcOrd="13" destOrd="0" presId="urn:microsoft.com/office/officeart/2008/layout/LinedList"/>
    <dgm:cxn modelId="{5902841A-049C-4210-A370-7B72B81913EC}" type="presParOf" srcId="{5B330DD6-BA90-4C8E-9858-FE327FFAC091}" destId="{D163E55E-0018-493B-B723-2E410E2825DF}" srcOrd="0" destOrd="0" presId="urn:microsoft.com/office/officeart/2008/layout/LinedList"/>
    <dgm:cxn modelId="{1AFB9D38-13E5-4A0E-9E6A-1C4D92ADAC16}" type="presParOf" srcId="{5B330DD6-BA90-4C8E-9858-FE327FFAC091}" destId="{BA19A950-3BFE-4949-B8A4-47FB6094801F}" srcOrd="1" destOrd="0" presId="urn:microsoft.com/office/officeart/2008/layout/LinedList"/>
    <dgm:cxn modelId="{927B61E7-83D3-4627-85D4-59B6D672DBC7}" type="presParOf" srcId="{5ED8771C-6A39-4500-93D0-80735F6D24C3}" destId="{A5812D9F-5AA3-4AE1-AD8F-CA942CF9879C}" srcOrd="14" destOrd="0" presId="urn:microsoft.com/office/officeart/2008/layout/LinedList"/>
    <dgm:cxn modelId="{844F2439-8AF7-4BE1-A5C0-9C4732429A3E}" type="presParOf" srcId="{5ED8771C-6A39-4500-93D0-80735F6D24C3}" destId="{E1809A50-18C7-4D8F-BD4B-AC10709A3CAB}" srcOrd="15" destOrd="0" presId="urn:microsoft.com/office/officeart/2008/layout/LinedList"/>
    <dgm:cxn modelId="{47D4F936-5449-4FF4-91E8-15A758C83D30}" type="presParOf" srcId="{E1809A50-18C7-4D8F-BD4B-AC10709A3CAB}" destId="{DB379BC5-671C-4BC0-AF17-1AC821201843}" srcOrd="0" destOrd="0" presId="urn:microsoft.com/office/officeart/2008/layout/LinedList"/>
    <dgm:cxn modelId="{AEA41F9C-D49D-4E21-8DBC-AFC7D8BE6860}" type="presParOf" srcId="{E1809A50-18C7-4D8F-BD4B-AC10709A3CAB}" destId="{E8325704-C0D3-4EF4-BBE0-CC6FE399F905}" srcOrd="1" destOrd="0" presId="urn:microsoft.com/office/officeart/2008/layout/LinedList"/>
    <dgm:cxn modelId="{082F0BB9-92A6-4F21-BDB3-FCFE216A416F}" type="presParOf" srcId="{5ED8771C-6A39-4500-93D0-80735F6D24C3}" destId="{36EE50AF-B321-42E0-AD71-773E24564388}" srcOrd="16" destOrd="0" presId="urn:microsoft.com/office/officeart/2008/layout/LinedList"/>
    <dgm:cxn modelId="{BA28C3FC-9142-4D56-B267-68E9724A63E3}" type="presParOf" srcId="{5ED8771C-6A39-4500-93D0-80735F6D24C3}" destId="{A50D604D-4716-42DA-9DBA-A56BB20597D1}" srcOrd="17" destOrd="0" presId="urn:microsoft.com/office/officeart/2008/layout/LinedList"/>
    <dgm:cxn modelId="{00735C05-566A-4542-A5B7-E21CAA97D5CE}" type="presParOf" srcId="{A50D604D-4716-42DA-9DBA-A56BB20597D1}" destId="{2B9F22D7-4922-48F4-96A5-7F15B2F68B4E}" srcOrd="0" destOrd="0" presId="urn:microsoft.com/office/officeart/2008/layout/LinedList"/>
    <dgm:cxn modelId="{8A272DEE-06F5-4F26-8C38-19DDA3E7F4BC}" type="presParOf" srcId="{A50D604D-4716-42DA-9DBA-A56BB20597D1}" destId="{20BCF473-6D57-414F-9F4A-ECF1E5E090E6}" srcOrd="1" destOrd="0" presId="urn:microsoft.com/office/officeart/2008/layout/LinedList"/>
    <dgm:cxn modelId="{7559BE79-5ABD-4F47-9C91-721E0B215A68}" type="presParOf" srcId="{5ED8771C-6A39-4500-93D0-80735F6D24C3}" destId="{9211076D-844B-4B38-BC8E-56EA7C1F1079}" srcOrd="18" destOrd="0" presId="urn:microsoft.com/office/officeart/2008/layout/LinedList"/>
    <dgm:cxn modelId="{CB213A25-1E8D-493B-961C-AB7F68E5F519}" type="presParOf" srcId="{5ED8771C-6A39-4500-93D0-80735F6D24C3}" destId="{92BE67A8-9883-402E-89B7-40D317422438}" srcOrd="19" destOrd="0" presId="urn:microsoft.com/office/officeart/2008/layout/LinedList"/>
    <dgm:cxn modelId="{61F3746C-D705-4D85-B212-B18BDA69A333}" type="presParOf" srcId="{92BE67A8-9883-402E-89B7-40D317422438}" destId="{61FB4DD1-2DCE-42B7-A6E8-7E5E82B46D0A}" srcOrd="0" destOrd="0" presId="urn:microsoft.com/office/officeart/2008/layout/LinedList"/>
    <dgm:cxn modelId="{8971CC4F-9394-46E4-868F-9EFA2C89D8E9}" type="presParOf" srcId="{92BE67A8-9883-402E-89B7-40D317422438}" destId="{FCE3BBF2-2F0A-4148-9B18-BC9D63D7C651}" srcOrd="1" destOrd="0" presId="urn:microsoft.com/office/officeart/2008/layout/LinedList"/>
    <dgm:cxn modelId="{2CD7924D-0D2A-4C20-BFAE-E211469CE6C5}" type="presParOf" srcId="{5ED8771C-6A39-4500-93D0-80735F6D24C3}" destId="{7C0446FC-91BB-4C8D-9E00-5033A1D108F1}" srcOrd="20" destOrd="0" presId="urn:microsoft.com/office/officeart/2008/layout/LinedList"/>
    <dgm:cxn modelId="{CE3A1013-789D-421E-AA68-F51411A16896}" type="presParOf" srcId="{5ED8771C-6A39-4500-93D0-80735F6D24C3}" destId="{4588912A-D1E9-4D73-8C01-71CB60C7C03A}" srcOrd="21" destOrd="0" presId="urn:microsoft.com/office/officeart/2008/layout/LinedList"/>
    <dgm:cxn modelId="{D5D56124-3A03-44EB-8964-81E40A606FAD}" type="presParOf" srcId="{4588912A-D1E9-4D73-8C01-71CB60C7C03A}" destId="{640DA2D8-624F-421B-8973-7ADB48C83D07}" srcOrd="0" destOrd="0" presId="urn:microsoft.com/office/officeart/2008/layout/LinedList"/>
    <dgm:cxn modelId="{DF910CD2-1683-4820-9FFD-86DF4525401D}" type="presParOf" srcId="{4588912A-D1E9-4D73-8C01-71CB60C7C03A}" destId="{4A1A56B2-366F-449C-A69E-37EF371CDA56}" srcOrd="1" destOrd="0" presId="urn:microsoft.com/office/officeart/2008/layout/LinedList"/>
    <dgm:cxn modelId="{525A57D3-606F-49BA-9F42-15EB9A658037}" type="presParOf" srcId="{5ED8771C-6A39-4500-93D0-80735F6D24C3}" destId="{F7A290D4-3911-4FA8-83F5-02E901BA1AD1}" srcOrd="22" destOrd="0" presId="urn:microsoft.com/office/officeart/2008/layout/LinedList"/>
    <dgm:cxn modelId="{E8CBA19B-D36A-4DE9-9165-54448BA7E260}" type="presParOf" srcId="{5ED8771C-6A39-4500-93D0-80735F6D24C3}" destId="{1E30B283-5ACE-451B-99FB-DBAF5AC3B2BD}" srcOrd="23" destOrd="0" presId="urn:microsoft.com/office/officeart/2008/layout/LinedList"/>
    <dgm:cxn modelId="{9367239B-EB2B-4CEE-BCD3-27F7FA3C37E8}" type="presParOf" srcId="{1E30B283-5ACE-451B-99FB-DBAF5AC3B2BD}" destId="{17AE49F0-897B-4D2B-9E9C-DC8564C70FBF}" srcOrd="0" destOrd="0" presId="urn:microsoft.com/office/officeart/2008/layout/LinedList"/>
    <dgm:cxn modelId="{3BC5040F-A971-4290-A006-394962AC2D6D}" type="presParOf" srcId="{1E30B283-5ACE-451B-99FB-DBAF5AC3B2BD}" destId="{EFD28FCF-D6E2-4F9F-81F2-8D25A1138D3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8009BEB-3E60-4850-B052-72F96D737B88}"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3C32B4C1-EF2E-4C4B-89E2-75DC9813DD6E}">
      <dgm:prSet phldrT="[Текст]" custT="1"/>
      <dgm:spPr/>
      <dgm:t>
        <a:bodyPr/>
        <a:lstStyle/>
        <a:p>
          <a:r>
            <a:rPr lang="en-US" sz="2000">
              <a:solidFill>
                <a:schemeClr val="tx1"/>
              </a:solidFill>
              <a:latin typeface="Times New Roman" panose="02020603050405020304" pitchFamily="18" charset="0"/>
              <a:cs typeface="Times New Roman" panose="02020603050405020304" pitchFamily="18" charset="0"/>
            </a:rPr>
            <a:t>Takroriy yuklash qo'llanilishi</a:t>
          </a:r>
          <a:endParaRPr lang="ru-RU" sz="2000">
            <a:solidFill>
              <a:schemeClr val="tx1"/>
            </a:solidFill>
            <a:latin typeface="Times New Roman" panose="02020603050405020304" pitchFamily="18" charset="0"/>
            <a:cs typeface="Times New Roman" panose="02020603050405020304" pitchFamily="18" charset="0"/>
          </a:endParaRPr>
        </a:p>
      </dgm:t>
    </dgm:pt>
    <dgm:pt modelId="{709DE5DA-3828-49A4-AA8D-DC1A3EBF4835}" type="parTrans" cxnId="{ED97BA8D-2013-46F2-AA77-5A63BB3849C6}">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0E8D5A66-EFC5-4F90-ACE6-D492392D774F}" type="sibTrans" cxnId="{ED97BA8D-2013-46F2-AA77-5A63BB3849C6}">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CC7E4496-4F8A-4CC1-B281-65CEB91F582E}">
      <dgm:prSet custT="1"/>
      <dgm:spPr/>
      <dgm:t>
        <a:bodyPr/>
        <a:lstStyle/>
        <a:p>
          <a:r>
            <a:rPr lang="en-US" sz="2000">
              <a:solidFill>
                <a:schemeClr val="tx1"/>
              </a:solidFill>
              <a:latin typeface="Times New Roman" panose="02020603050405020304" pitchFamily="18" charset="0"/>
              <a:cs typeface="Times New Roman" panose="02020603050405020304" pitchFamily="18" charset="0"/>
            </a:rPr>
            <a:t>To'lqin yuklanishi</a:t>
          </a:r>
          <a:endParaRPr lang="ru-RU" sz="2000">
            <a:solidFill>
              <a:schemeClr val="tx1"/>
            </a:solidFill>
            <a:latin typeface="Times New Roman" panose="02020603050405020304" pitchFamily="18" charset="0"/>
            <a:cs typeface="Times New Roman" panose="02020603050405020304" pitchFamily="18" charset="0"/>
          </a:endParaRPr>
        </a:p>
      </dgm:t>
    </dgm:pt>
    <dgm:pt modelId="{56EF7CB9-7C64-4E08-94D5-86CEAFE7FA4F}" type="parTrans" cxnId="{DAD58FFF-6ADB-4888-A09C-29C784CE1519}">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E2308097-309B-431A-B3F8-15D987CA2823}" type="sibTrans" cxnId="{DAD58FFF-6ADB-4888-A09C-29C784CE1519}">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67617386-BAD7-45B3-9498-95502084AA8C}">
      <dgm:prSet custT="1"/>
      <dgm:spPr/>
      <dgm:t>
        <a:bodyPr/>
        <a:lstStyle/>
        <a:p>
          <a:r>
            <a:rPr lang="en-US" sz="2000">
              <a:solidFill>
                <a:schemeClr val="tx1"/>
              </a:solidFill>
              <a:latin typeface="Times New Roman" panose="02020603050405020304" pitchFamily="18" charset="0"/>
              <a:cs typeface="Times New Roman" panose="02020603050405020304" pitchFamily="18" charset="0"/>
            </a:rPr>
            <a:t>Tebranish</a:t>
          </a:r>
          <a:endParaRPr lang="ru-RU" sz="2000">
            <a:solidFill>
              <a:schemeClr val="tx1"/>
            </a:solidFill>
            <a:latin typeface="Times New Roman" panose="02020603050405020304" pitchFamily="18" charset="0"/>
            <a:cs typeface="Times New Roman" panose="02020603050405020304" pitchFamily="18" charset="0"/>
          </a:endParaRPr>
        </a:p>
      </dgm:t>
    </dgm:pt>
    <dgm:pt modelId="{4B13847D-8E99-478A-84E2-33BD36E22075}" type="parTrans" cxnId="{892708E4-AF89-4E98-BEF4-4460692D0630}">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96197F53-FEA0-4082-AF51-682DD98421A6}" type="sibTrans" cxnId="{892708E4-AF89-4E98-BEF4-4460692D0630}">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8ACC4065-5A20-460B-817E-1DFE298456E3}" type="pres">
      <dgm:prSet presAssocID="{88009BEB-3E60-4850-B052-72F96D737B88}" presName="Name0" presStyleCnt="0">
        <dgm:presLayoutVars>
          <dgm:chMax val="7"/>
          <dgm:chPref val="7"/>
          <dgm:dir/>
        </dgm:presLayoutVars>
      </dgm:prSet>
      <dgm:spPr/>
    </dgm:pt>
    <dgm:pt modelId="{965AF3AE-1C74-4F13-B077-B2A928959771}" type="pres">
      <dgm:prSet presAssocID="{88009BEB-3E60-4850-B052-72F96D737B88}" presName="Name1" presStyleCnt="0"/>
      <dgm:spPr/>
    </dgm:pt>
    <dgm:pt modelId="{051D55D7-896F-41A1-B7A5-14E4A149D0BC}" type="pres">
      <dgm:prSet presAssocID="{88009BEB-3E60-4850-B052-72F96D737B88}" presName="cycle" presStyleCnt="0"/>
      <dgm:spPr/>
    </dgm:pt>
    <dgm:pt modelId="{61FA2677-5979-492A-AACA-2321C20AB1AF}" type="pres">
      <dgm:prSet presAssocID="{88009BEB-3E60-4850-B052-72F96D737B88}" presName="srcNode" presStyleLbl="node1" presStyleIdx="0" presStyleCnt="3"/>
      <dgm:spPr/>
    </dgm:pt>
    <dgm:pt modelId="{6F7AFBCD-DFA3-4D54-A962-5B9D4137AF43}" type="pres">
      <dgm:prSet presAssocID="{88009BEB-3E60-4850-B052-72F96D737B88}" presName="conn" presStyleLbl="parChTrans1D2" presStyleIdx="0" presStyleCnt="1"/>
      <dgm:spPr/>
    </dgm:pt>
    <dgm:pt modelId="{D5A545DE-18C2-4030-8CB6-CC2335A493B8}" type="pres">
      <dgm:prSet presAssocID="{88009BEB-3E60-4850-B052-72F96D737B88}" presName="extraNode" presStyleLbl="node1" presStyleIdx="0" presStyleCnt="3"/>
      <dgm:spPr/>
    </dgm:pt>
    <dgm:pt modelId="{85FFB7B9-C4D5-4AB0-B03B-59ACB93685AE}" type="pres">
      <dgm:prSet presAssocID="{88009BEB-3E60-4850-B052-72F96D737B88}" presName="dstNode" presStyleLbl="node1" presStyleIdx="0" presStyleCnt="3"/>
      <dgm:spPr/>
    </dgm:pt>
    <dgm:pt modelId="{7396C22E-55AB-4044-A326-9A44C2291DF8}" type="pres">
      <dgm:prSet presAssocID="{3C32B4C1-EF2E-4C4B-89E2-75DC9813DD6E}" presName="text_1" presStyleLbl="node1" presStyleIdx="0" presStyleCnt="3">
        <dgm:presLayoutVars>
          <dgm:bulletEnabled val="1"/>
        </dgm:presLayoutVars>
      </dgm:prSet>
      <dgm:spPr/>
    </dgm:pt>
    <dgm:pt modelId="{56F44DAB-8856-4B60-A2C6-CBAC158DDA07}" type="pres">
      <dgm:prSet presAssocID="{3C32B4C1-EF2E-4C4B-89E2-75DC9813DD6E}" presName="accent_1" presStyleCnt="0"/>
      <dgm:spPr/>
    </dgm:pt>
    <dgm:pt modelId="{8D477CEA-6BC9-46C9-A65A-5BA76A33A0A1}" type="pres">
      <dgm:prSet presAssocID="{3C32B4C1-EF2E-4C4B-89E2-75DC9813DD6E}" presName="accentRepeatNode" presStyleLbl="solidFgAcc1" presStyleIdx="0" presStyleCnt="3"/>
      <dgm:spPr/>
    </dgm:pt>
    <dgm:pt modelId="{351DBD36-4C26-496B-99CE-4BF3D266C470}" type="pres">
      <dgm:prSet presAssocID="{CC7E4496-4F8A-4CC1-B281-65CEB91F582E}" presName="text_2" presStyleLbl="node1" presStyleIdx="1" presStyleCnt="3">
        <dgm:presLayoutVars>
          <dgm:bulletEnabled val="1"/>
        </dgm:presLayoutVars>
      </dgm:prSet>
      <dgm:spPr/>
    </dgm:pt>
    <dgm:pt modelId="{7FB620A3-FCBB-4370-A522-BD5B929C3433}" type="pres">
      <dgm:prSet presAssocID="{CC7E4496-4F8A-4CC1-B281-65CEB91F582E}" presName="accent_2" presStyleCnt="0"/>
      <dgm:spPr/>
    </dgm:pt>
    <dgm:pt modelId="{5D963D6A-91C8-4898-A35D-0452FB88CEE3}" type="pres">
      <dgm:prSet presAssocID="{CC7E4496-4F8A-4CC1-B281-65CEB91F582E}" presName="accentRepeatNode" presStyleLbl="solidFgAcc1" presStyleIdx="1" presStyleCnt="3"/>
      <dgm:spPr/>
    </dgm:pt>
    <dgm:pt modelId="{4EA6261C-EA10-4A28-B192-A11CDBDE6D95}" type="pres">
      <dgm:prSet presAssocID="{67617386-BAD7-45B3-9498-95502084AA8C}" presName="text_3" presStyleLbl="node1" presStyleIdx="2" presStyleCnt="3">
        <dgm:presLayoutVars>
          <dgm:bulletEnabled val="1"/>
        </dgm:presLayoutVars>
      </dgm:prSet>
      <dgm:spPr/>
    </dgm:pt>
    <dgm:pt modelId="{D12175F0-B772-40BF-9EFC-3EB17775A5C0}" type="pres">
      <dgm:prSet presAssocID="{67617386-BAD7-45B3-9498-95502084AA8C}" presName="accent_3" presStyleCnt="0"/>
      <dgm:spPr/>
    </dgm:pt>
    <dgm:pt modelId="{4C4695E1-6005-4A52-85CE-C0196B33B0AC}" type="pres">
      <dgm:prSet presAssocID="{67617386-BAD7-45B3-9498-95502084AA8C}" presName="accentRepeatNode" presStyleLbl="solidFgAcc1" presStyleIdx="2" presStyleCnt="3"/>
      <dgm:spPr/>
    </dgm:pt>
  </dgm:ptLst>
  <dgm:cxnLst>
    <dgm:cxn modelId="{19F12245-C241-4600-817C-419BEB3A8872}" type="presOf" srcId="{67617386-BAD7-45B3-9498-95502084AA8C}" destId="{4EA6261C-EA10-4A28-B192-A11CDBDE6D95}" srcOrd="0" destOrd="0" presId="urn:microsoft.com/office/officeart/2008/layout/VerticalCurvedList"/>
    <dgm:cxn modelId="{0ADD0A7D-D4FF-4C54-AD16-615A7C48F90A}" type="presOf" srcId="{3C32B4C1-EF2E-4C4B-89E2-75DC9813DD6E}" destId="{7396C22E-55AB-4044-A326-9A44C2291DF8}" srcOrd="0" destOrd="0" presId="urn:microsoft.com/office/officeart/2008/layout/VerticalCurvedList"/>
    <dgm:cxn modelId="{ED97BA8D-2013-46F2-AA77-5A63BB3849C6}" srcId="{88009BEB-3E60-4850-B052-72F96D737B88}" destId="{3C32B4C1-EF2E-4C4B-89E2-75DC9813DD6E}" srcOrd="0" destOrd="0" parTransId="{709DE5DA-3828-49A4-AA8D-DC1A3EBF4835}" sibTransId="{0E8D5A66-EFC5-4F90-ACE6-D492392D774F}"/>
    <dgm:cxn modelId="{EE347CAD-6AB7-4283-8CFF-2E0E15C4FD6E}" type="presOf" srcId="{88009BEB-3E60-4850-B052-72F96D737B88}" destId="{8ACC4065-5A20-460B-817E-1DFE298456E3}" srcOrd="0" destOrd="0" presId="urn:microsoft.com/office/officeart/2008/layout/VerticalCurvedList"/>
    <dgm:cxn modelId="{68C741B2-7CAE-4336-AF1F-D308CD8D2508}" type="presOf" srcId="{0E8D5A66-EFC5-4F90-ACE6-D492392D774F}" destId="{6F7AFBCD-DFA3-4D54-A962-5B9D4137AF43}" srcOrd="0" destOrd="0" presId="urn:microsoft.com/office/officeart/2008/layout/VerticalCurvedList"/>
    <dgm:cxn modelId="{C8A1C7B9-92EF-43F8-9FF9-059C1D4FFA31}" type="presOf" srcId="{CC7E4496-4F8A-4CC1-B281-65CEB91F582E}" destId="{351DBD36-4C26-496B-99CE-4BF3D266C470}" srcOrd="0" destOrd="0" presId="urn:microsoft.com/office/officeart/2008/layout/VerticalCurvedList"/>
    <dgm:cxn modelId="{892708E4-AF89-4E98-BEF4-4460692D0630}" srcId="{88009BEB-3E60-4850-B052-72F96D737B88}" destId="{67617386-BAD7-45B3-9498-95502084AA8C}" srcOrd="2" destOrd="0" parTransId="{4B13847D-8E99-478A-84E2-33BD36E22075}" sibTransId="{96197F53-FEA0-4082-AF51-682DD98421A6}"/>
    <dgm:cxn modelId="{DAD58FFF-6ADB-4888-A09C-29C784CE1519}" srcId="{88009BEB-3E60-4850-B052-72F96D737B88}" destId="{CC7E4496-4F8A-4CC1-B281-65CEB91F582E}" srcOrd="1" destOrd="0" parTransId="{56EF7CB9-7C64-4E08-94D5-86CEAFE7FA4F}" sibTransId="{E2308097-309B-431A-B3F8-15D987CA2823}"/>
    <dgm:cxn modelId="{EF255DEF-F3B7-4E4E-BEA7-35EACB91CDBB}" type="presParOf" srcId="{8ACC4065-5A20-460B-817E-1DFE298456E3}" destId="{965AF3AE-1C74-4F13-B077-B2A928959771}" srcOrd="0" destOrd="0" presId="urn:microsoft.com/office/officeart/2008/layout/VerticalCurvedList"/>
    <dgm:cxn modelId="{0A35083B-BAE7-4608-A2A4-E85D34672EBD}" type="presParOf" srcId="{965AF3AE-1C74-4F13-B077-B2A928959771}" destId="{051D55D7-896F-41A1-B7A5-14E4A149D0BC}" srcOrd="0" destOrd="0" presId="urn:microsoft.com/office/officeart/2008/layout/VerticalCurvedList"/>
    <dgm:cxn modelId="{2D244706-6053-4712-9080-780F211A0FAD}" type="presParOf" srcId="{051D55D7-896F-41A1-B7A5-14E4A149D0BC}" destId="{61FA2677-5979-492A-AACA-2321C20AB1AF}" srcOrd="0" destOrd="0" presId="urn:microsoft.com/office/officeart/2008/layout/VerticalCurvedList"/>
    <dgm:cxn modelId="{61BFCA4A-F9F4-42B7-B788-2B8C627D98E9}" type="presParOf" srcId="{051D55D7-896F-41A1-B7A5-14E4A149D0BC}" destId="{6F7AFBCD-DFA3-4D54-A962-5B9D4137AF43}" srcOrd="1" destOrd="0" presId="urn:microsoft.com/office/officeart/2008/layout/VerticalCurvedList"/>
    <dgm:cxn modelId="{BB82BC8E-F737-4C71-A571-0B6F2577BA1F}" type="presParOf" srcId="{051D55D7-896F-41A1-B7A5-14E4A149D0BC}" destId="{D5A545DE-18C2-4030-8CB6-CC2335A493B8}" srcOrd="2" destOrd="0" presId="urn:microsoft.com/office/officeart/2008/layout/VerticalCurvedList"/>
    <dgm:cxn modelId="{D7E0E041-F69C-459D-AE6F-37EAE4A42E49}" type="presParOf" srcId="{051D55D7-896F-41A1-B7A5-14E4A149D0BC}" destId="{85FFB7B9-C4D5-4AB0-B03B-59ACB93685AE}" srcOrd="3" destOrd="0" presId="urn:microsoft.com/office/officeart/2008/layout/VerticalCurvedList"/>
    <dgm:cxn modelId="{BE61376F-845C-43DB-96AF-09AE57BD0645}" type="presParOf" srcId="{965AF3AE-1C74-4F13-B077-B2A928959771}" destId="{7396C22E-55AB-4044-A326-9A44C2291DF8}" srcOrd="1" destOrd="0" presId="urn:microsoft.com/office/officeart/2008/layout/VerticalCurvedList"/>
    <dgm:cxn modelId="{0383F8A6-8AC2-43AA-B675-C86492194E18}" type="presParOf" srcId="{965AF3AE-1C74-4F13-B077-B2A928959771}" destId="{56F44DAB-8856-4B60-A2C6-CBAC158DDA07}" srcOrd="2" destOrd="0" presId="urn:microsoft.com/office/officeart/2008/layout/VerticalCurvedList"/>
    <dgm:cxn modelId="{6D77EB10-1F57-449C-B967-6387A7D6F233}" type="presParOf" srcId="{56F44DAB-8856-4B60-A2C6-CBAC158DDA07}" destId="{8D477CEA-6BC9-46C9-A65A-5BA76A33A0A1}" srcOrd="0" destOrd="0" presId="urn:microsoft.com/office/officeart/2008/layout/VerticalCurvedList"/>
    <dgm:cxn modelId="{B7AAD914-1D08-4A8D-B42D-29BA6A72EF65}" type="presParOf" srcId="{965AF3AE-1C74-4F13-B077-B2A928959771}" destId="{351DBD36-4C26-496B-99CE-4BF3D266C470}" srcOrd="3" destOrd="0" presId="urn:microsoft.com/office/officeart/2008/layout/VerticalCurvedList"/>
    <dgm:cxn modelId="{95493A2F-6049-4C42-8191-E7D9D824E99C}" type="presParOf" srcId="{965AF3AE-1C74-4F13-B077-B2A928959771}" destId="{7FB620A3-FCBB-4370-A522-BD5B929C3433}" srcOrd="4" destOrd="0" presId="urn:microsoft.com/office/officeart/2008/layout/VerticalCurvedList"/>
    <dgm:cxn modelId="{4EDBDAB9-289D-4180-AD68-024DCE2AD68E}" type="presParOf" srcId="{7FB620A3-FCBB-4370-A522-BD5B929C3433}" destId="{5D963D6A-91C8-4898-A35D-0452FB88CEE3}" srcOrd="0" destOrd="0" presId="urn:microsoft.com/office/officeart/2008/layout/VerticalCurvedList"/>
    <dgm:cxn modelId="{A1AC2167-1A09-4B74-9461-7AA9DC8E75D5}" type="presParOf" srcId="{965AF3AE-1C74-4F13-B077-B2A928959771}" destId="{4EA6261C-EA10-4A28-B192-A11CDBDE6D95}" srcOrd="5" destOrd="0" presId="urn:microsoft.com/office/officeart/2008/layout/VerticalCurvedList"/>
    <dgm:cxn modelId="{71E8CACB-8054-4383-888D-AFC1CF0F19D9}" type="presParOf" srcId="{965AF3AE-1C74-4F13-B077-B2A928959771}" destId="{D12175F0-B772-40BF-9EFC-3EB17775A5C0}" srcOrd="6" destOrd="0" presId="urn:microsoft.com/office/officeart/2008/layout/VerticalCurvedList"/>
    <dgm:cxn modelId="{DF05189A-2A14-462D-A737-7F42FD93758E}" type="presParOf" srcId="{D12175F0-B772-40BF-9EFC-3EB17775A5C0}" destId="{4C4695E1-6005-4A52-85CE-C0196B33B0A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85A95CF-3FEF-4244-83AC-0BC92125708E}"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endParaRPr lang="ru-RU"/>
        </a:p>
      </dgm:t>
    </dgm:pt>
    <dgm:pt modelId="{0C19E493-25AD-4300-BD9D-1BBA5F65F5A8}">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Uskunada ishlatiladigan komponentlarning kritik stress darajalari haqida to'liq tushunchani ishlab chiqish.</a:t>
          </a:r>
          <a:endParaRPr lang="ru-RU">
            <a:solidFill>
              <a:schemeClr val="tx1"/>
            </a:solidFill>
            <a:latin typeface="Times New Roman" panose="02020603050405020304" pitchFamily="18" charset="0"/>
            <a:cs typeface="Times New Roman" panose="02020603050405020304" pitchFamily="18" charset="0"/>
          </a:endParaRPr>
        </a:p>
      </dgm:t>
    </dgm:pt>
    <dgm:pt modelId="{E9AB817B-A4A8-4223-B689-B6C803CA1AD0}" type="parTrans" cxnId="{BAC6C66F-2E79-4D3B-B44E-EBAE9B0A1B6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969877B-7064-465C-BB11-1468CC0E2C71}" type="sibTrans" cxnId="{BAC6C66F-2E79-4D3B-B44E-EBAE9B0A1B6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79A13DA-E486-4175-B67C-5BD0128F489E}">
      <dgm:prSet/>
      <dgm:spPr/>
      <dgm:t>
        <a:bodyPr/>
        <a:lstStyle/>
        <a:p>
          <a:r>
            <a:rPr lang="en-US">
              <a:solidFill>
                <a:schemeClr val="tx1"/>
              </a:solidFill>
              <a:latin typeface="Times New Roman" panose="02020603050405020304" pitchFamily="18" charset="0"/>
              <a:cs typeface="Times New Roman" panose="02020603050405020304" pitchFamily="18" charset="0"/>
            </a:rPr>
            <a:t>Teshiklarga, burchaklarga va filetalarga alohida e'tibor berib, stress taqsimotini nazorat qiling. Bu joylar vibratsiyaga olib kelishi mumkin va qo'shimcha simulyatsiyalar, masalan, chekli elementlar tahlili - dizayner tomonidan bajarilishi kerak.</a:t>
          </a:r>
          <a:endParaRPr lang="ru-RU">
            <a:solidFill>
              <a:schemeClr val="tx1"/>
            </a:solidFill>
            <a:latin typeface="Times New Roman" panose="02020603050405020304" pitchFamily="18" charset="0"/>
            <a:cs typeface="Times New Roman" panose="02020603050405020304" pitchFamily="18" charset="0"/>
          </a:endParaRPr>
        </a:p>
      </dgm:t>
    </dgm:pt>
    <dgm:pt modelId="{50723B34-CF2B-4A7C-8B43-C2360CAFE9E6}" type="parTrans" cxnId="{40D310A3-81C7-4D56-A889-7C3DB5236F4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E9F7963-F6F1-4CB7-ACEC-9D501F9B1F5D}" type="sibTrans" cxnId="{40D310A3-81C7-4D56-A889-7C3DB5236F4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5AD7942-CC6D-40B5-8B9C-156E438F1F07}">
      <dgm:prSet/>
      <dgm:spPr/>
      <dgm:t>
        <a:bodyPr/>
        <a:lstStyle/>
        <a:p>
          <a:r>
            <a:rPr lang="en-US">
              <a:solidFill>
                <a:schemeClr val="tx1"/>
              </a:solidFill>
              <a:latin typeface="Times New Roman" panose="02020603050405020304" pitchFamily="18" charset="0"/>
              <a:cs typeface="Times New Roman" panose="02020603050405020304" pitchFamily="18" charset="0"/>
            </a:rPr>
            <a:t>Mexanik dizaynga "xavfsiz rejim" uchun dizayn, shunda charchoq nosozliklari kuzatilganda boshqa komponentlar yukni o'z zimmasiga olishi mumkin. Ushbu "xavfsiz rejim" etarlicha uzoq vaqt bo'lishi kerak, shunda ta'mirlash tugallanayotganda jihozlar ishlamasligi mumkin.</a:t>
          </a:r>
          <a:endParaRPr lang="ru-RU">
            <a:solidFill>
              <a:schemeClr val="tx1"/>
            </a:solidFill>
            <a:latin typeface="Times New Roman" panose="02020603050405020304" pitchFamily="18" charset="0"/>
            <a:cs typeface="Times New Roman" panose="02020603050405020304" pitchFamily="18" charset="0"/>
          </a:endParaRPr>
        </a:p>
      </dgm:t>
    </dgm:pt>
    <dgm:pt modelId="{126E8111-9909-47D5-A0F3-96B53D01AD18}" type="parTrans" cxnId="{4DCB4D81-D2B0-4700-ACFC-4791E9ABADF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80F07ED-BF26-46D6-93A9-47B853F3670B}" type="sibTrans" cxnId="{4DCB4D81-D2B0-4700-ACFC-4791E9ABADF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FE818AB-5173-41E9-94CC-FC277029FEFB}">
      <dgm:prSet/>
      <dgm:spPr/>
      <dgm:t>
        <a:bodyPr/>
        <a:lstStyle/>
        <a:p>
          <a:r>
            <a:rPr lang="en-US">
              <a:solidFill>
                <a:schemeClr val="tx1"/>
              </a:solidFill>
              <a:latin typeface="Times New Roman" panose="02020603050405020304" pitchFamily="18" charset="0"/>
              <a:cs typeface="Times New Roman" panose="02020603050405020304" pitchFamily="18" charset="0"/>
            </a:rPr>
            <a:t>Charchoqni kuzatish uchun tekshirish va texnik xizmat ko'rsatish qulayligi uchun dizayn.</a:t>
          </a:r>
          <a:endParaRPr lang="ru-RU">
            <a:solidFill>
              <a:schemeClr val="tx1"/>
            </a:solidFill>
            <a:latin typeface="Times New Roman" panose="02020603050405020304" pitchFamily="18" charset="0"/>
            <a:cs typeface="Times New Roman" panose="02020603050405020304" pitchFamily="18" charset="0"/>
          </a:endParaRPr>
        </a:p>
      </dgm:t>
    </dgm:pt>
    <dgm:pt modelId="{E3502D03-6F74-4C01-99FD-E214609EAB31}" type="parTrans" cxnId="{41661E4C-D1DC-445F-8E16-F48E1D5E637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B9A23B0-3478-4496-AAF6-1685848DB2A8}" type="sibTrans" cxnId="{41661E4C-D1DC-445F-8E16-F48E1D5E637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B31503D-F334-4423-829E-E9FF9E7ECA9F}">
      <dgm:prSet/>
      <dgm:spPr/>
      <dgm:t>
        <a:bodyPr/>
        <a:lstStyle/>
        <a:p>
          <a:r>
            <a:rPr lang="en-US">
              <a:solidFill>
                <a:schemeClr val="tx1"/>
              </a:solidFill>
              <a:latin typeface="Times New Roman" panose="02020603050405020304" pitchFamily="18" charset="0"/>
              <a:cs typeface="Times New Roman" panose="02020603050405020304" pitchFamily="18" charset="0"/>
            </a:rPr>
            <a:t>Yoriqlar paydo bo'lishi mumkin bo'lgan barcha joylarda to'g'ri qatlamlar qo'llanilishi, sirtni tozalash (sirt kuchlanishini bartaraf etish uchun) va/yoki sirtning mustahkamligini oshirishga ishonch hosil qiling.</a:t>
          </a:r>
          <a:endParaRPr lang="ru-RU">
            <a:solidFill>
              <a:schemeClr val="tx1"/>
            </a:solidFill>
            <a:latin typeface="Times New Roman" panose="02020603050405020304" pitchFamily="18" charset="0"/>
            <a:cs typeface="Times New Roman" panose="02020603050405020304" pitchFamily="18" charset="0"/>
          </a:endParaRPr>
        </a:p>
      </dgm:t>
    </dgm:pt>
    <dgm:pt modelId="{683AB4B2-27CE-4D0A-9F9E-BD757B9C663C}" type="parTrans" cxnId="{DAAB5981-8486-4BEB-97ED-7A8E544D640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A1C1C5A-AC73-410B-A3E9-A0DEF0D890ED}" type="sibTrans" cxnId="{DAAB5981-8486-4BEB-97ED-7A8E544D640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65DDDF6-39A0-4A35-9629-A8352DC934FF}">
      <dgm:prSet/>
      <dgm:spPr/>
      <dgm:t>
        <a:bodyPr/>
        <a:lstStyle/>
        <a:p>
          <a:r>
            <a:rPr lang="en-US">
              <a:solidFill>
                <a:schemeClr val="tx1"/>
              </a:solidFill>
              <a:latin typeface="Times New Roman" panose="02020603050405020304" pitchFamily="18" charset="0"/>
              <a:cs typeface="Times New Roman" panose="02020603050405020304" pitchFamily="18" charset="0"/>
            </a:rPr>
            <a:t>Mijozlarga yetkazilmasligini ta'minlash uchun ushbu charchoq joylarini aniqlaydigan ishlab chiqarish tekshiruvlarini o'rnating.</a:t>
          </a:r>
          <a:endParaRPr lang="ru-RU">
            <a:solidFill>
              <a:schemeClr val="tx1"/>
            </a:solidFill>
            <a:latin typeface="Times New Roman" panose="02020603050405020304" pitchFamily="18" charset="0"/>
            <a:cs typeface="Times New Roman" panose="02020603050405020304" pitchFamily="18" charset="0"/>
          </a:endParaRPr>
        </a:p>
      </dgm:t>
    </dgm:pt>
    <dgm:pt modelId="{1B42B793-614D-4B7A-B1EE-B75F945A9F48}" type="parTrans" cxnId="{22947E1A-962C-4F9E-8A85-AAACB1CF074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77D9A45-3476-4A01-9B74-358BA295EDE2}" type="sibTrans" cxnId="{22947E1A-962C-4F9E-8A85-AAACB1CF074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0BF1CB9-2EBA-40B3-AB6D-85910FC088DC}" type="pres">
      <dgm:prSet presAssocID="{485A95CF-3FEF-4244-83AC-0BC92125708E}" presName="Name0" presStyleCnt="0">
        <dgm:presLayoutVars>
          <dgm:chMax val="7"/>
          <dgm:chPref val="7"/>
          <dgm:dir/>
        </dgm:presLayoutVars>
      </dgm:prSet>
      <dgm:spPr/>
    </dgm:pt>
    <dgm:pt modelId="{8BD0A246-64DC-4F1E-AAC5-80BBE5069A4A}" type="pres">
      <dgm:prSet presAssocID="{485A95CF-3FEF-4244-83AC-0BC92125708E}" presName="Name1" presStyleCnt="0"/>
      <dgm:spPr/>
    </dgm:pt>
    <dgm:pt modelId="{1A855613-C4B0-46F4-9BF6-7D93D29F3549}" type="pres">
      <dgm:prSet presAssocID="{485A95CF-3FEF-4244-83AC-0BC92125708E}" presName="cycle" presStyleCnt="0"/>
      <dgm:spPr/>
    </dgm:pt>
    <dgm:pt modelId="{B6C07652-F5C1-4D52-9198-7718FC77761F}" type="pres">
      <dgm:prSet presAssocID="{485A95CF-3FEF-4244-83AC-0BC92125708E}" presName="srcNode" presStyleLbl="node1" presStyleIdx="0" presStyleCnt="6"/>
      <dgm:spPr/>
    </dgm:pt>
    <dgm:pt modelId="{D796490D-D639-4418-9745-10C39BE70EB2}" type="pres">
      <dgm:prSet presAssocID="{485A95CF-3FEF-4244-83AC-0BC92125708E}" presName="conn" presStyleLbl="parChTrans1D2" presStyleIdx="0" presStyleCnt="1"/>
      <dgm:spPr/>
    </dgm:pt>
    <dgm:pt modelId="{EE767035-BEA1-471F-A35E-A20DB63E3EBB}" type="pres">
      <dgm:prSet presAssocID="{485A95CF-3FEF-4244-83AC-0BC92125708E}" presName="extraNode" presStyleLbl="node1" presStyleIdx="0" presStyleCnt="6"/>
      <dgm:spPr/>
    </dgm:pt>
    <dgm:pt modelId="{9CC14C46-74A3-4080-BF97-9117BF93398B}" type="pres">
      <dgm:prSet presAssocID="{485A95CF-3FEF-4244-83AC-0BC92125708E}" presName="dstNode" presStyleLbl="node1" presStyleIdx="0" presStyleCnt="6"/>
      <dgm:spPr/>
    </dgm:pt>
    <dgm:pt modelId="{F307D800-4713-4884-9018-C4602936D42C}" type="pres">
      <dgm:prSet presAssocID="{0C19E493-25AD-4300-BD9D-1BBA5F65F5A8}" presName="text_1" presStyleLbl="node1" presStyleIdx="0" presStyleCnt="6">
        <dgm:presLayoutVars>
          <dgm:bulletEnabled val="1"/>
        </dgm:presLayoutVars>
      </dgm:prSet>
      <dgm:spPr/>
    </dgm:pt>
    <dgm:pt modelId="{D6B9C086-7F7B-4368-A2CF-A563C14824CD}" type="pres">
      <dgm:prSet presAssocID="{0C19E493-25AD-4300-BD9D-1BBA5F65F5A8}" presName="accent_1" presStyleCnt="0"/>
      <dgm:spPr/>
    </dgm:pt>
    <dgm:pt modelId="{1E0E71BA-534D-4E06-89CE-295B6673756B}" type="pres">
      <dgm:prSet presAssocID="{0C19E493-25AD-4300-BD9D-1BBA5F65F5A8}" presName="accentRepeatNode" presStyleLbl="solidFgAcc1" presStyleIdx="0" presStyleCnt="6"/>
      <dgm:spPr/>
    </dgm:pt>
    <dgm:pt modelId="{50078AED-3953-41DC-8A28-E436A164E28D}" type="pres">
      <dgm:prSet presAssocID="{F79A13DA-E486-4175-B67C-5BD0128F489E}" presName="text_2" presStyleLbl="node1" presStyleIdx="1" presStyleCnt="6">
        <dgm:presLayoutVars>
          <dgm:bulletEnabled val="1"/>
        </dgm:presLayoutVars>
      </dgm:prSet>
      <dgm:spPr/>
    </dgm:pt>
    <dgm:pt modelId="{9145CFA2-09B9-42F7-BC82-9DC1220C8DE6}" type="pres">
      <dgm:prSet presAssocID="{F79A13DA-E486-4175-B67C-5BD0128F489E}" presName="accent_2" presStyleCnt="0"/>
      <dgm:spPr/>
    </dgm:pt>
    <dgm:pt modelId="{9C532722-1DD7-4E55-BA9B-D177E043D408}" type="pres">
      <dgm:prSet presAssocID="{F79A13DA-E486-4175-B67C-5BD0128F489E}" presName="accentRepeatNode" presStyleLbl="solidFgAcc1" presStyleIdx="1" presStyleCnt="6"/>
      <dgm:spPr/>
    </dgm:pt>
    <dgm:pt modelId="{98E0119D-5144-4932-A122-079A02595B0D}" type="pres">
      <dgm:prSet presAssocID="{15AD7942-CC6D-40B5-8B9C-156E438F1F07}" presName="text_3" presStyleLbl="node1" presStyleIdx="2" presStyleCnt="6">
        <dgm:presLayoutVars>
          <dgm:bulletEnabled val="1"/>
        </dgm:presLayoutVars>
      </dgm:prSet>
      <dgm:spPr/>
    </dgm:pt>
    <dgm:pt modelId="{A090C58C-C70C-4FC2-A9FA-A50B43E69958}" type="pres">
      <dgm:prSet presAssocID="{15AD7942-CC6D-40B5-8B9C-156E438F1F07}" presName="accent_3" presStyleCnt="0"/>
      <dgm:spPr/>
    </dgm:pt>
    <dgm:pt modelId="{B1A8B5FF-D56C-41C3-B3F0-80ACC8DC12C5}" type="pres">
      <dgm:prSet presAssocID="{15AD7942-CC6D-40B5-8B9C-156E438F1F07}" presName="accentRepeatNode" presStyleLbl="solidFgAcc1" presStyleIdx="2" presStyleCnt="6"/>
      <dgm:spPr/>
    </dgm:pt>
    <dgm:pt modelId="{2A324864-DDE9-47A9-A18F-FDBCFF2658FE}" type="pres">
      <dgm:prSet presAssocID="{DFE818AB-5173-41E9-94CC-FC277029FEFB}" presName="text_4" presStyleLbl="node1" presStyleIdx="3" presStyleCnt="6">
        <dgm:presLayoutVars>
          <dgm:bulletEnabled val="1"/>
        </dgm:presLayoutVars>
      </dgm:prSet>
      <dgm:spPr/>
    </dgm:pt>
    <dgm:pt modelId="{8EF85B49-8F24-400A-9C4C-2990B35A5C48}" type="pres">
      <dgm:prSet presAssocID="{DFE818AB-5173-41E9-94CC-FC277029FEFB}" presName="accent_4" presStyleCnt="0"/>
      <dgm:spPr/>
    </dgm:pt>
    <dgm:pt modelId="{7A258E84-BD21-48A9-9A38-28B248B8C925}" type="pres">
      <dgm:prSet presAssocID="{DFE818AB-5173-41E9-94CC-FC277029FEFB}" presName="accentRepeatNode" presStyleLbl="solidFgAcc1" presStyleIdx="3" presStyleCnt="6"/>
      <dgm:spPr/>
    </dgm:pt>
    <dgm:pt modelId="{A6891EEA-27BF-4AF5-BC50-17A7A70F61A1}" type="pres">
      <dgm:prSet presAssocID="{9B31503D-F334-4423-829E-E9FF9E7ECA9F}" presName="text_5" presStyleLbl="node1" presStyleIdx="4" presStyleCnt="6">
        <dgm:presLayoutVars>
          <dgm:bulletEnabled val="1"/>
        </dgm:presLayoutVars>
      </dgm:prSet>
      <dgm:spPr/>
    </dgm:pt>
    <dgm:pt modelId="{02B5B48F-F861-4940-AC26-DAD3FC773BEE}" type="pres">
      <dgm:prSet presAssocID="{9B31503D-F334-4423-829E-E9FF9E7ECA9F}" presName="accent_5" presStyleCnt="0"/>
      <dgm:spPr/>
    </dgm:pt>
    <dgm:pt modelId="{5519F74E-F759-46B2-BF4D-4F5DED8A62C0}" type="pres">
      <dgm:prSet presAssocID="{9B31503D-F334-4423-829E-E9FF9E7ECA9F}" presName="accentRepeatNode" presStyleLbl="solidFgAcc1" presStyleIdx="4" presStyleCnt="6"/>
      <dgm:spPr/>
    </dgm:pt>
    <dgm:pt modelId="{62C42799-1ACF-4F9E-8361-B0DCA03A6BA5}" type="pres">
      <dgm:prSet presAssocID="{A65DDDF6-39A0-4A35-9629-A8352DC934FF}" presName="text_6" presStyleLbl="node1" presStyleIdx="5" presStyleCnt="6">
        <dgm:presLayoutVars>
          <dgm:bulletEnabled val="1"/>
        </dgm:presLayoutVars>
      </dgm:prSet>
      <dgm:spPr/>
    </dgm:pt>
    <dgm:pt modelId="{8C751A9D-67D6-449F-8053-A57D3D870278}" type="pres">
      <dgm:prSet presAssocID="{A65DDDF6-39A0-4A35-9629-A8352DC934FF}" presName="accent_6" presStyleCnt="0"/>
      <dgm:spPr/>
    </dgm:pt>
    <dgm:pt modelId="{63D6B14C-E4F5-4771-B832-BA662A30AA20}" type="pres">
      <dgm:prSet presAssocID="{A65DDDF6-39A0-4A35-9629-A8352DC934FF}" presName="accentRepeatNode" presStyleLbl="solidFgAcc1" presStyleIdx="5" presStyleCnt="6"/>
      <dgm:spPr/>
    </dgm:pt>
  </dgm:ptLst>
  <dgm:cxnLst>
    <dgm:cxn modelId="{22947E1A-962C-4F9E-8A85-AAACB1CF074D}" srcId="{485A95CF-3FEF-4244-83AC-0BC92125708E}" destId="{A65DDDF6-39A0-4A35-9629-A8352DC934FF}" srcOrd="5" destOrd="0" parTransId="{1B42B793-614D-4B7A-B1EE-B75F945A9F48}" sibTransId="{177D9A45-3476-4A01-9B74-358BA295EDE2}"/>
    <dgm:cxn modelId="{51414D25-9E88-4C69-862E-A2B943E9B611}" type="presOf" srcId="{0C19E493-25AD-4300-BD9D-1BBA5F65F5A8}" destId="{F307D800-4713-4884-9018-C4602936D42C}" srcOrd="0" destOrd="0" presId="urn:microsoft.com/office/officeart/2008/layout/VerticalCurvedList"/>
    <dgm:cxn modelId="{A4F22A5C-74ED-4D99-966B-8CDD4894F660}" type="presOf" srcId="{9B31503D-F334-4423-829E-E9FF9E7ECA9F}" destId="{A6891EEA-27BF-4AF5-BC50-17A7A70F61A1}" srcOrd="0" destOrd="0" presId="urn:microsoft.com/office/officeart/2008/layout/VerticalCurvedList"/>
    <dgm:cxn modelId="{072DD268-E27F-4F7B-9EFA-C7806CACD281}" type="presOf" srcId="{DFE818AB-5173-41E9-94CC-FC277029FEFB}" destId="{2A324864-DDE9-47A9-A18F-FDBCFF2658FE}" srcOrd="0" destOrd="0" presId="urn:microsoft.com/office/officeart/2008/layout/VerticalCurvedList"/>
    <dgm:cxn modelId="{41661E4C-D1DC-445F-8E16-F48E1D5E6374}" srcId="{485A95CF-3FEF-4244-83AC-0BC92125708E}" destId="{DFE818AB-5173-41E9-94CC-FC277029FEFB}" srcOrd="3" destOrd="0" parTransId="{E3502D03-6F74-4C01-99FD-E214609EAB31}" sibTransId="{6B9A23B0-3478-4496-AAF6-1685848DB2A8}"/>
    <dgm:cxn modelId="{BAC6C66F-2E79-4D3B-B44E-EBAE9B0A1B68}" srcId="{485A95CF-3FEF-4244-83AC-0BC92125708E}" destId="{0C19E493-25AD-4300-BD9D-1BBA5F65F5A8}" srcOrd="0" destOrd="0" parTransId="{E9AB817B-A4A8-4223-B689-B6C803CA1AD0}" sibTransId="{6969877B-7064-465C-BB11-1468CC0E2C71}"/>
    <dgm:cxn modelId="{1D626D80-0C30-4989-995C-DA35F52BDC0A}" type="presOf" srcId="{F79A13DA-E486-4175-B67C-5BD0128F489E}" destId="{50078AED-3953-41DC-8A28-E436A164E28D}" srcOrd="0" destOrd="0" presId="urn:microsoft.com/office/officeart/2008/layout/VerticalCurvedList"/>
    <dgm:cxn modelId="{4DCB4D81-D2B0-4700-ACFC-4791E9ABADF5}" srcId="{485A95CF-3FEF-4244-83AC-0BC92125708E}" destId="{15AD7942-CC6D-40B5-8B9C-156E438F1F07}" srcOrd="2" destOrd="0" parTransId="{126E8111-9909-47D5-A0F3-96B53D01AD18}" sibTransId="{280F07ED-BF26-46D6-93A9-47B853F3670B}"/>
    <dgm:cxn modelId="{DAAB5981-8486-4BEB-97ED-7A8E544D6407}" srcId="{485A95CF-3FEF-4244-83AC-0BC92125708E}" destId="{9B31503D-F334-4423-829E-E9FF9E7ECA9F}" srcOrd="4" destOrd="0" parTransId="{683AB4B2-27CE-4D0A-9F9E-BD757B9C663C}" sibTransId="{FA1C1C5A-AC73-410B-A3E9-A0DEF0D890ED}"/>
    <dgm:cxn modelId="{F12E938A-D5BD-4969-9E3B-07BDB5A7F87B}" type="presOf" srcId="{15AD7942-CC6D-40B5-8B9C-156E438F1F07}" destId="{98E0119D-5144-4932-A122-079A02595B0D}" srcOrd="0" destOrd="0" presId="urn:microsoft.com/office/officeart/2008/layout/VerticalCurvedList"/>
    <dgm:cxn modelId="{40D310A3-81C7-4D56-A889-7C3DB5236F4A}" srcId="{485A95CF-3FEF-4244-83AC-0BC92125708E}" destId="{F79A13DA-E486-4175-B67C-5BD0128F489E}" srcOrd="1" destOrd="0" parTransId="{50723B34-CF2B-4A7C-8B43-C2360CAFE9E6}" sibTransId="{9E9F7963-F6F1-4CB7-ACEC-9D501F9B1F5D}"/>
    <dgm:cxn modelId="{07E4B6A7-9451-40E0-8E7A-BEC7366F5D32}" type="presOf" srcId="{485A95CF-3FEF-4244-83AC-0BC92125708E}" destId="{A0BF1CB9-2EBA-40B3-AB6D-85910FC088DC}" srcOrd="0" destOrd="0" presId="urn:microsoft.com/office/officeart/2008/layout/VerticalCurvedList"/>
    <dgm:cxn modelId="{1D4708C6-F44F-426A-B34C-A6EFC343EE13}" type="presOf" srcId="{A65DDDF6-39A0-4A35-9629-A8352DC934FF}" destId="{62C42799-1ACF-4F9E-8361-B0DCA03A6BA5}" srcOrd="0" destOrd="0" presId="urn:microsoft.com/office/officeart/2008/layout/VerticalCurvedList"/>
    <dgm:cxn modelId="{3C36CAE4-758B-44B1-A3B3-009A1D384D10}" type="presOf" srcId="{6969877B-7064-465C-BB11-1468CC0E2C71}" destId="{D796490D-D639-4418-9745-10C39BE70EB2}" srcOrd="0" destOrd="0" presId="urn:microsoft.com/office/officeart/2008/layout/VerticalCurvedList"/>
    <dgm:cxn modelId="{2DFC7855-78FE-4EAA-A014-858F939C939F}" type="presParOf" srcId="{A0BF1CB9-2EBA-40B3-AB6D-85910FC088DC}" destId="{8BD0A246-64DC-4F1E-AAC5-80BBE5069A4A}" srcOrd="0" destOrd="0" presId="urn:microsoft.com/office/officeart/2008/layout/VerticalCurvedList"/>
    <dgm:cxn modelId="{BE07A3FC-34C9-4B23-AE00-31E90DDA774D}" type="presParOf" srcId="{8BD0A246-64DC-4F1E-AAC5-80BBE5069A4A}" destId="{1A855613-C4B0-46F4-9BF6-7D93D29F3549}" srcOrd="0" destOrd="0" presId="urn:microsoft.com/office/officeart/2008/layout/VerticalCurvedList"/>
    <dgm:cxn modelId="{1B0BE8AF-5F99-42FB-8143-74A6B54D6F09}" type="presParOf" srcId="{1A855613-C4B0-46F4-9BF6-7D93D29F3549}" destId="{B6C07652-F5C1-4D52-9198-7718FC77761F}" srcOrd="0" destOrd="0" presId="urn:microsoft.com/office/officeart/2008/layout/VerticalCurvedList"/>
    <dgm:cxn modelId="{177001E0-0DC7-4211-8CC5-D82677FEBAA4}" type="presParOf" srcId="{1A855613-C4B0-46F4-9BF6-7D93D29F3549}" destId="{D796490D-D639-4418-9745-10C39BE70EB2}" srcOrd="1" destOrd="0" presId="urn:microsoft.com/office/officeart/2008/layout/VerticalCurvedList"/>
    <dgm:cxn modelId="{3453BF9C-92C9-40DB-820D-D28851ACA13E}" type="presParOf" srcId="{1A855613-C4B0-46F4-9BF6-7D93D29F3549}" destId="{EE767035-BEA1-471F-A35E-A20DB63E3EBB}" srcOrd="2" destOrd="0" presId="urn:microsoft.com/office/officeart/2008/layout/VerticalCurvedList"/>
    <dgm:cxn modelId="{F3A3BA1E-AFC7-435D-A298-4152C6E2524C}" type="presParOf" srcId="{1A855613-C4B0-46F4-9BF6-7D93D29F3549}" destId="{9CC14C46-74A3-4080-BF97-9117BF93398B}" srcOrd="3" destOrd="0" presId="urn:microsoft.com/office/officeart/2008/layout/VerticalCurvedList"/>
    <dgm:cxn modelId="{C8BE5F04-9F54-49A4-A2C0-F103922EF212}" type="presParOf" srcId="{8BD0A246-64DC-4F1E-AAC5-80BBE5069A4A}" destId="{F307D800-4713-4884-9018-C4602936D42C}" srcOrd="1" destOrd="0" presId="urn:microsoft.com/office/officeart/2008/layout/VerticalCurvedList"/>
    <dgm:cxn modelId="{3C2C4A8C-8EEB-4998-91E7-35230F093594}" type="presParOf" srcId="{8BD0A246-64DC-4F1E-AAC5-80BBE5069A4A}" destId="{D6B9C086-7F7B-4368-A2CF-A563C14824CD}" srcOrd="2" destOrd="0" presId="urn:microsoft.com/office/officeart/2008/layout/VerticalCurvedList"/>
    <dgm:cxn modelId="{E4EF4EF3-3241-4085-B45B-55E37990AE9D}" type="presParOf" srcId="{D6B9C086-7F7B-4368-A2CF-A563C14824CD}" destId="{1E0E71BA-534D-4E06-89CE-295B6673756B}" srcOrd="0" destOrd="0" presId="urn:microsoft.com/office/officeart/2008/layout/VerticalCurvedList"/>
    <dgm:cxn modelId="{092A3A54-A96F-45AA-AB0C-CAE663A2E20D}" type="presParOf" srcId="{8BD0A246-64DC-4F1E-AAC5-80BBE5069A4A}" destId="{50078AED-3953-41DC-8A28-E436A164E28D}" srcOrd="3" destOrd="0" presId="urn:microsoft.com/office/officeart/2008/layout/VerticalCurvedList"/>
    <dgm:cxn modelId="{10B2B560-3B44-4A93-ABFD-382AB2EAB7FA}" type="presParOf" srcId="{8BD0A246-64DC-4F1E-AAC5-80BBE5069A4A}" destId="{9145CFA2-09B9-42F7-BC82-9DC1220C8DE6}" srcOrd="4" destOrd="0" presId="urn:microsoft.com/office/officeart/2008/layout/VerticalCurvedList"/>
    <dgm:cxn modelId="{75AE4DA9-55EE-489C-9A10-B1373568FF78}" type="presParOf" srcId="{9145CFA2-09B9-42F7-BC82-9DC1220C8DE6}" destId="{9C532722-1DD7-4E55-BA9B-D177E043D408}" srcOrd="0" destOrd="0" presId="urn:microsoft.com/office/officeart/2008/layout/VerticalCurvedList"/>
    <dgm:cxn modelId="{2A893E64-8878-4491-B767-1B303713C541}" type="presParOf" srcId="{8BD0A246-64DC-4F1E-AAC5-80BBE5069A4A}" destId="{98E0119D-5144-4932-A122-079A02595B0D}" srcOrd="5" destOrd="0" presId="urn:microsoft.com/office/officeart/2008/layout/VerticalCurvedList"/>
    <dgm:cxn modelId="{F3EF64F9-B323-4E5E-8672-880F4912FD6E}" type="presParOf" srcId="{8BD0A246-64DC-4F1E-AAC5-80BBE5069A4A}" destId="{A090C58C-C70C-4FC2-A9FA-A50B43E69958}" srcOrd="6" destOrd="0" presId="urn:microsoft.com/office/officeart/2008/layout/VerticalCurvedList"/>
    <dgm:cxn modelId="{1B68D127-8CEB-4C93-BDD8-B434F557EC5D}" type="presParOf" srcId="{A090C58C-C70C-4FC2-A9FA-A50B43E69958}" destId="{B1A8B5FF-D56C-41C3-B3F0-80ACC8DC12C5}" srcOrd="0" destOrd="0" presId="urn:microsoft.com/office/officeart/2008/layout/VerticalCurvedList"/>
    <dgm:cxn modelId="{49C6354B-E55D-4E25-A014-86D6F365338F}" type="presParOf" srcId="{8BD0A246-64DC-4F1E-AAC5-80BBE5069A4A}" destId="{2A324864-DDE9-47A9-A18F-FDBCFF2658FE}" srcOrd="7" destOrd="0" presId="urn:microsoft.com/office/officeart/2008/layout/VerticalCurvedList"/>
    <dgm:cxn modelId="{05F04BA5-0C54-4F89-BAE7-69CAD2ECD469}" type="presParOf" srcId="{8BD0A246-64DC-4F1E-AAC5-80BBE5069A4A}" destId="{8EF85B49-8F24-400A-9C4C-2990B35A5C48}" srcOrd="8" destOrd="0" presId="urn:microsoft.com/office/officeart/2008/layout/VerticalCurvedList"/>
    <dgm:cxn modelId="{3DDDFE7E-05AE-429A-88B9-66512FDA7B8B}" type="presParOf" srcId="{8EF85B49-8F24-400A-9C4C-2990B35A5C48}" destId="{7A258E84-BD21-48A9-9A38-28B248B8C925}" srcOrd="0" destOrd="0" presId="urn:microsoft.com/office/officeart/2008/layout/VerticalCurvedList"/>
    <dgm:cxn modelId="{7301192A-058D-45EE-A9D8-23184459FF11}" type="presParOf" srcId="{8BD0A246-64DC-4F1E-AAC5-80BBE5069A4A}" destId="{A6891EEA-27BF-4AF5-BC50-17A7A70F61A1}" srcOrd="9" destOrd="0" presId="urn:microsoft.com/office/officeart/2008/layout/VerticalCurvedList"/>
    <dgm:cxn modelId="{5B744B95-2D52-4797-BB5B-0F3CA602EBB3}" type="presParOf" srcId="{8BD0A246-64DC-4F1E-AAC5-80BBE5069A4A}" destId="{02B5B48F-F861-4940-AC26-DAD3FC773BEE}" srcOrd="10" destOrd="0" presId="urn:microsoft.com/office/officeart/2008/layout/VerticalCurvedList"/>
    <dgm:cxn modelId="{4EB2F1BF-300D-46EA-8A69-54A621EA09FF}" type="presParOf" srcId="{02B5B48F-F861-4940-AC26-DAD3FC773BEE}" destId="{5519F74E-F759-46B2-BF4D-4F5DED8A62C0}" srcOrd="0" destOrd="0" presId="urn:microsoft.com/office/officeart/2008/layout/VerticalCurvedList"/>
    <dgm:cxn modelId="{E5F171EE-EF79-4CAB-877F-161CED78D547}" type="presParOf" srcId="{8BD0A246-64DC-4F1E-AAC5-80BBE5069A4A}" destId="{62C42799-1ACF-4F9E-8361-B0DCA03A6BA5}" srcOrd="11" destOrd="0" presId="urn:microsoft.com/office/officeart/2008/layout/VerticalCurvedList"/>
    <dgm:cxn modelId="{6517C146-46EB-4177-825E-42588B54FE87}" type="presParOf" srcId="{8BD0A246-64DC-4F1E-AAC5-80BBE5069A4A}" destId="{8C751A9D-67D6-449F-8053-A57D3D870278}" srcOrd="12" destOrd="0" presId="urn:microsoft.com/office/officeart/2008/layout/VerticalCurvedList"/>
    <dgm:cxn modelId="{7415AEE3-AD35-424D-8AFD-033C39BB2E4C}" type="presParOf" srcId="{8C751A9D-67D6-449F-8053-A57D3D870278}" destId="{63D6B14C-E4F5-4771-B832-BA662A30AA20}" srcOrd="0" destOrd="0" presId="urn:microsoft.com/office/officeart/2008/layout/VerticalCurvedList"/>
  </dgm:cxnLst>
  <dgm:bg>
    <a:noFill/>
  </dgm:bg>
  <dgm:whole>
    <a:ln>
      <a:solidFill>
        <a:schemeClr val="accent1">
          <a:lumMod val="20000"/>
          <a:lumOff val="80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8A1CEA0-141B-4D9A-9CFC-D52BE82E0573}" type="doc">
      <dgm:prSet loTypeId="urn:microsoft.com/office/officeart/2008/layout/VerticalCurvedList" loCatId="list" qsTypeId="urn:microsoft.com/office/officeart/2005/8/quickstyle/3d1" qsCatId="3D" csTypeId="urn:microsoft.com/office/officeart/2005/8/colors/accent1_2" csCatId="accent1" phldr="1"/>
      <dgm:spPr/>
      <dgm:t>
        <a:bodyPr/>
        <a:lstStyle/>
        <a:p>
          <a:endParaRPr lang="ru-RU"/>
        </a:p>
      </dgm:t>
    </dgm:pt>
    <dgm:pt modelId="{BF27950B-4644-4DBF-88AE-8D3A14C5A3AC}">
      <dgm:prSet phldrT="[Текст]"/>
      <dgm:spPr/>
      <dgm:t>
        <a:bodyPr/>
        <a:lstStyle/>
        <a:p>
          <a:r>
            <a:rPr lang="en-US" b="1">
              <a:latin typeface="Times New Roman" panose="02020603050405020304" pitchFamily="18" charset="0"/>
              <a:cs typeface="Times New Roman" panose="02020603050405020304" pitchFamily="18" charset="0"/>
            </a:rPr>
            <a:t>Vizual tekshirish</a:t>
          </a:r>
          <a:endParaRPr lang="ru-RU" b="1">
            <a:latin typeface="Times New Roman" panose="02020603050405020304" pitchFamily="18" charset="0"/>
            <a:cs typeface="Times New Roman" panose="02020603050405020304" pitchFamily="18" charset="0"/>
          </a:endParaRPr>
        </a:p>
      </dgm:t>
    </dgm:pt>
    <dgm:pt modelId="{D6467813-8C0B-487F-83D0-377768F0A697}" type="parTrans" cxnId="{38C2D6C3-A51A-4989-955A-9E4BC398E891}">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6B732DC5-5725-4894-BA70-D8AADED8602D}" type="sibTrans" cxnId="{38C2D6C3-A51A-4989-955A-9E4BC398E891}">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739F32F2-C064-4CC0-B141-15581E24A287}">
      <dgm:prSet/>
      <dgm:spPr/>
      <dgm:t>
        <a:bodyPr/>
        <a:lstStyle/>
        <a:p>
          <a:r>
            <a:rPr lang="en-US" b="1">
              <a:latin typeface="Times New Roman" panose="02020603050405020304" pitchFamily="18" charset="0"/>
              <a:cs typeface="Times New Roman" panose="02020603050405020304" pitchFamily="18" charset="0"/>
            </a:rPr>
            <a:t>Rentgen nurlari, bo'yoqning kirib borishi yoki akustik emissiya sinovi kabi buzilmaydigan sinov</a:t>
          </a:r>
          <a:endParaRPr lang="ru-RU" b="1">
            <a:latin typeface="Times New Roman" panose="02020603050405020304" pitchFamily="18" charset="0"/>
            <a:cs typeface="Times New Roman" panose="02020603050405020304" pitchFamily="18" charset="0"/>
          </a:endParaRPr>
        </a:p>
      </dgm:t>
    </dgm:pt>
    <dgm:pt modelId="{FE189039-B32A-46F2-9617-466EBA6A4A21}" type="parTrans" cxnId="{36E2A1A3-8097-4368-827C-E4CB969DD98D}">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D772E96D-4AE0-4FBE-875E-678CBDD39D35}" type="sibTrans" cxnId="{36E2A1A3-8097-4368-827C-E4CB969DD98D}">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FF11F5C6-ABB9-4D97-8A26-2076AF4F0EAD}">
      <dgm:prSet/>
      <dgm:spPr/>
      <dgm:t>
        <a:bodyPr/>
        <a:lstStyle/>
        <a:p>
          <a:r>
            <a:rPr lang="en-US" b="1">
              <a:latin typeface="Times New Roman" panose="02020603050405020304" pitchFamily="18" charset="0"/>
              <a:cs typeface="Times New Roman" panose="02020603050405020304" pitchFamily="18" charset="0"/>
            </a:rPr>
            <a:t>Vibratsiya spektrini nazorat qilish</a:t>
          </a:r>
          <a:endParaRPr lang="ru-RU" b="1">
            <a:latin typeface="Times New Roman" panose="02020603050405020304" pitchFamily="18" charset="0"/>
            <a:cs typeface="Times New Roman" panose="02020603050405020304" pitchFamily="18" charset="0"/>
          </a:endParaRPr>
        </a:p>
      </dgm:t>
    </dgm:pt>
    <dgm:pt modelId="{1D235C48-82B4-4B6D-8B67-25F18E26B655}" type="parTrans" cxnId="{C7D62BD6-6155-48FF-A46C-50B043EB6566}">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05881B85-93CA-4FC3-889B-0F9A49FEC009}" type="sibTrans" cxnId="{C7D62BD6-6155-48FF-A46C-50B043EB6566}">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FA20C038-3DEF-4AAF-8DBA-CA9A8BD41CDA}">
      <dgm:prSet/>
      <dgm:spPr/>
      <dgm:t>
        <a:bodyPr/>
        <a:lstStyle/>
        <a:p>
          <a:r>
            <a:rPr lang="en-US" b="1">
              <a:latin typeface="Times New Roman" panose="02020603050405020304" pitchFamily="18" charset="0"/>
              <a:cs typeface="Times New Roman" panose="02020603050405020304" pitchFamily="18" charset="0"/>
            </a:rPr>
            <a:t>Charchoq muddati tugashidan oldin rejalashtirilgan almashtirish</a:t>
          </a:r>
          <a:endParaRPr lang="ru-RU" b="1">
            <a:latin typeface="Times New Roman" panose="02020603050405020304" pitchFamily="18" charset="0"/>
            <a:cs typeface="Times New Roman" panose="02020603050405020304" pitchFamily="18" charset="0"/>
          </a:endParaRPr>
        </a:p>
      </dgm:t>
    </dgm:pt>
    <dgm:pt modelId="{AF64A800-B854-4DF6-9DAA-86B43C023016}" type="parTrans" cxnId="{6636FBDE-2BAB-4457-B5ED-14C4FB5916D0}">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51C37F7A-069D-432A-A50E-F1D6DA0C2E4D}" type="sibTrans" cxnId="{6636FBDE-2BAB-4457-B5ED-14C4FB5916D0}">
      <dgm:prSet/>
      <dgm:spPr/>
      <dgm:t>
        <a:bodyPr/>
        <a:lstStyle/>
        <a:p>
          <a:endParaRPr lang="ru-RU" b="1">
            <a:solidFill>
              <a:schemeClr val="tx1"/>
            </a:solidFill>
            <a:latin typeface="Times New Roman" panose="02020603050405020304" pitchFamily="18" charset="0"/>
            <a:cs typeface="Times New Roman" panose="02020603050405020304" pitchFamily="18" charset="0"/>
          </a:endParaRPr>
        </a:p>
      </dgm:t>
    </dgm:pt>
    <dgm:pt modelId="{13A447F8-47E5-49B8-B0FD-009B776504BD}" type="pres">
      <dgm:prSet presAssocID="{88A1CEA0-141B-4D9A-9CFC-D52BE82E0573}" presName="Name0" presStyleCnt="0">
        <dgm:presLayoutVars>
          <dgm:chMax val="7"/>
          <dgm:chPref val="7"/>
          <dgm:dir/>
        </dgm:presLayoutVars>
      </dgm:prSet>
      <dgm:spPr/>
    </dgm:pt>
    <dgm:pt modelId="{5DA0472C-875B-49BF-A1F6-0C12729D3A13}" type="pres">
      <dgm:prSet presAssocID="{88A1CEA0-141B-4D9A-9CFC-D52BE82E0573}" presName="Name1" presStyleCnt="0"/>
      <dgm:spPr/>
    </dgm:pt>
    <dgm:pt modelId="{F0E22896-3CF9-4A66-952E-91D5C65B98A7}" type="pres">
      <dgm:prSet presAssocID="{88A1CEA0-141B-4D9A-9CFC-D52BE82E0573}" presName="cycle" presStyleCnt="0"/>
      <dgm:spPr/>
    </dgm:pt>
    <dgm:pt modelId="{6327174D-3359-465A-B8C7-1EED03A1E561}" type="pres">
      <dgm:prSet presAssocID="{88A1CEA0-141B-4D9A-9CFC-D52BE82E0573}" presName="srcNode" presStyleLbl="node1" presStyleIdx="0" presStyleCnt="4"/>
      <dgm:spPr/>
    </dgm:pt>
    <dgm:pt modelId="{65B8ED8D-2CD4-462E-9807-B79173E81BB0}" type="pres">
      <dgm:prSet presAssocID="{88A1CEA0-141B-4D9A-9CFC-D52BE82E0573}" presName="conn" presStyleLbl="parChTrans1D2" presStyleIdx="0" presStyleCnt="1"/>
      <dgm:spPr/>
    </dgm:pt>
    <dgm:pt modelId="{44059506-95B2-4254-91ED-560F2524A7C0}" type="pres">
      <dgm:prSet presAssocID="{88A1CEA0-141B-4D9A-9CFC-D52BE82E0573}" presName="extraNode" presStyleLbl="node1" presStyleIdx="0" presStyleCnt="4"/>
      <dgm:spPr/>
    </dgm:pt>
    <dgm:pt modelId="{2077B240-3645-488F-BFA8-CA34D4721DBC}" type="pres">
      <dgm:prSet presAssocID="{88A1CEA0-141B-4D9A-9CFC-D52BE82E0573}" presName="dstNode" presStyleLbl="node1" presStyleIdx="0" presStyleCnt="4"/>
      <dgm:spPr/>
    </dgm:pt>
    <dgm:pt modelId="{883DDD64-4429-48B0-82F4-51934FB72F29}" type="pres">
      <dgm:prSet presAssocID="{BF27950B-4644-4DBF-88AE-8D3A14C5A3AC}" presName="text_1" presStyleLbl="node1" presStyleIdx="0" presStyleCnt="4">
        <dgm:presLayoutVars>
          <dgm:bulletEnabled val="1"/>
        </dgm:presLayoutVars>
      </dgm:prSet>
      <dgm:spPr/>
    </dgm:pt>
    <dgm:pt modelId="{3D64AF76-B467-4CE4-8BB4-C334047FDD7E}" type="pres">
      <dgm:prSet presAssocID="{BF27950B-4644-4DBF-88AE-8D3A14C5A3AC}" presName="accent_1" presStyleCnt="0"/>
      <dgm:spPr/>
    </dgm:pt>
    <dgm:pt modelId="{676ACBA1-E0F8-4735-825E-8BE67EBF7C5F}" type="pres">
      <dgm:prSet presAssocID="{BF27950B-4644-4DBF-88AE-8D3A14C5A3AC}" presName="accentRepeatNode" presStyleLbl="solidFgAcc1" presStyleIdx="0" presStyleCnt="4"/>
      <dgm:spPr/>
    </dgm:pt>
    <dgm:pt modelId="{6DE1B79A-2D0A-497D-8519-DEAD1210237A}" type="pres">
      <dgm:prSet presAssocID="{739F32F2-C064-4CC0-B141-15581E24A287}" presName="text_2" presStyleLbl="node1" presStyleIdx="1" presStyleCnt="4">
        <dgm:presLayoutVars>
          <dgm:bulletEnabled val="1"/>
        </dgm:presLayoutVars>
      </dgm:prSet>
      <dgm:spPr/>
    </dgm:pt>
    <dgm:pt modelId="{42225A51-735F-4ED1-9F90-6C23C0532418}" type="pres">
      <dgm:prSet presAssocID="{739F32F2-C064-4CC0-B141-15581E24A287}" presName="accent_2" presStyleCnt="0"/>
      <dgm:spPr/>
    </dgm:pt>
    <dgm:pt modelId="{CC284000-1E21-487E-A36C-5ED4D7BDE87B}" type="pres">
      <dgm:prSet presAssocID="{739F32F2-C064-4CC0-B141-15581E24A287}" presName="accentRepeatNode" presStyleLbl="solidFgAcc1" presStyleIdx="1" presStyleCnt="4"/>
      <dgm:spPr/>
    </dgm:pt>
    <dgm:pt modelId="{90A8E723-C18A-417F-BD02-A93A6AB2F299}" type="pres">
      <dgm:prSet presAssocID="{FF11F5C6-ABB9-4D97-8A26-2076AF4F0EAD}" presName="text_3" presStyleLbl="node1" presStyleIdx="2" presStyleCnt="4">
        <dgm:presLayoutVars>
          <dgm:bulletEnabled val="1"/>
        </dgm:presLayoutVars>
      </dgm:prSet>
      <dgm:spPr/>
    </dgm:pt>
    <dgm:pt modelId="{46E01EF9-A3FC-4D54-AA77-36D50E0132FD}" type="pres">
      <dgm:prSet presAssocID="{FF11F5C6-ABB9-4D97-8A26-2076AF4F0EAD}" presName="accent_3" presStyleCnt="0"/>
      <dgm:spPr/>
    </dgm:pt>
    <dgm:pt modelId="{0B149E7B-701A-41C6-94AB-7DAF93781454}" type="pres">
      <dgm:prSet presAssocID="{FF11F5C6-ABB9-4D97-8A26-2076AF4F0EAD}" presName="accentRepeatNode" presStyleLbl="solidFgAcc1" presStyleIdx="2" presStyleCnt="4"/>
      <dgm:spPr/>
    </dgm:pt>
    <dgm:pt modelId="{13341E1D-9128-4171-80C4-9C191DFAB151}" type="pres">
      <dgm:prSet presAssocID="{FA20C038-3DEF-4AAF-8DBA-CA9A8BD41CDA}" presName="text_4" presStyleLbl="node1" presStyleIdx="3" presStyleCnt="4">
        <dgm:presLayoutVars>
          <dgm:bulletEnabled val="1"/>
        </dgm:presLayoutVars>
      </dgm:prSet>
      <dgm:spPr/>
    </dgm:pt>
    <dgm:pt modelId="{015E70FB-27BF-4C71-BC9A-465BBC92D2BC}" type="pres">
      <dgm:prSet presAssocID="{FA20C038-3DEF-4AAF-8DBA-CA9A8BD41CDA}" presName="accent_4" presStyleCnt="0"/>
      <dgm:spPr/>
    </dgm:pt>
    <dgm:pt modelId="{30D58744-04E6-45A9-B1DF-B2C204D83911}" type="pres">
      <dgm:prSet presAssocID="{FA20C038-3DEF-4AAF-8DBA-CA9A8BD41CDA}" presName="accentRepeatNode" presStyleLbl="solidFgAcc1" presStyleIdx="3" presStyleCnt="4"/>
      <dgm:spPr/>
    </dgm:pt>
  </dgm:ptLst>
  <dgm:cxnLst>
    <dgm:cxn modelId="{813D6703-E87B-424D-87CD-5AE62BDF7082}" type="presOf" srcId="{FA20C038-3DEF-4AAF-8DBA-CA9A8BD41CDA}" destId="{13341E1D-9128-4171-80C4-9C191DFAB151}" srcOrd="0" destOrd="0" presId="urn:microsoft.com/office/officeart/2008/layout/VerticalCurvedList"/>
    <dgm:cxn modelId="{7C1F151B-DF10-43A1-812A-895D73EDBDD8}" type="presOf" srcId="{739F32F2-C064-4CC0-B141-15581E24A287}" destId="{6DE1B79A-2D0A-497D-8519-DEAD1210237A}" srcOrd="0" destOrd="0" presId="urn:microsoft.com/office/officeart/2008/layout/VerticalCurvedList"/>
    <dgm:cxn modelId="{2469CB28-A30D-4ABC-8043-079A50694C78}" type="presOf" srcId="{BF27950B-4644-4DBF-88AE-8D3A14C5A3AC}" destId="{883DDD64-4429-48B0-82F4-51934FB72F29}" srcOrd="0" destOrd="0" presId="urn:microsoft.com/office/officeart/2008/layout/VerticalCurvedList"/>
    <dgm:cxn modelId="{08D46648-48BD-41C2-A923-DCA991B3A13C}" type="presOf" srcId="{FF11F5C6-ABB9-4D97-8A26-2076AF4F0EAD}" destId="{90A8E723-C18A-417F-BD02-A93A6AB2F299}" srcOrd="0" destOrd="0" presId="urn:microsoft.com/office/officeart/2008/layout/VerticalCurvedList"/>
    <dgm:cxn modelId="{814C8572-BB5C-461E-BC91-B51D74FD34A1}" type="presOf" srcId="{6B732DC5-5725-4894-BA70-D8AADED8602D}" destId="{65B8ED8D-2CD4-462E-9807-B79173E81BB0}" srcOrd="0" destOrd="0" presId="urn:microsoft.com/office/officeart/2008/layout/VerticalCurvedList"/>
    <dgm:cxn modelId="{36E2A1A3-8097-4368-827C-E4CB969DD98D}" srcId="{88A1CEA0-141B-4D9A-9CFC-D52BE82E0573}" destId="{739F32F2-C064-4CC0-B141-15581E24A287}" srcOrd="1" destOrd="0" parTransId="{FE189039-B32A-46F2-9617-466EBA6A4A21}" sibTransId="{D772E96D-4AE0-4FBE-875E-678CBDD39D35}"/>
    <dgm:cxn modelId="{38C2D6C3-A51A-4989-955A-9E4BC398E891}" srcId="{88A1CEA0-141B-4D9A-9CFC-D52BE82E0573}" destId="{BF27950B-4644-4DBF-88AE-8D3A14C5A3AC}" srcOrd="0" destOrd="0" parTransId="{D6467813-8C0B-487F-83D0-377768F0A697}" sibTransId="{6B732DC5-5725-4894-BA70-D8AADED8602D}"/>
    <dgm:cxn modelId="{C7D62BD6-6155-48FF-A46C-50B043EB6566}" srcId="{88A1CEA0-141B-4D9A-9CFC-D52BE82E0573}" destId="{FF11F5C6-ABB9-4D97-8A26-2076AF4F0EAD}" srcOrd="2" destOrd="0" parTransId="{1D235C48-82B4-4B6D-8B67-25F18E26B655}" sibTransId="{05881B85-93CA-4FC3-889B-0F9A49FEC009}"/>
    <dgm:cxn modelId="{A79243DA-D33C-41E5-82C6-D085C82EF073}" type="presOf" srcId="{88A1CEA0-141B-4D9A-9CFC-D52BE82E0573}" destId="{13A447F8-47E5-49B8-B0FD-009B776504BD}" srcOrd="0" destOrd="0" presId="urn:microsoft.com/office/officeart/2008/layout/VerticalCurvedList"/>
    <dgm:cxn modelId="{6636FBDE-2BAB-4457-B5ED-14C4FB5916D0}" srcId="{88A1CEA0-141B-4D9A-9CFC-D52BE82E0573}" destId="{FA20C038-3DEF-4AAF-8DBA-CA9A8BD41CDA}" srcOrd="3" destOrd="0" parTransId="{AF64A800-B854-4DF6-9DAA-86B43C023016}" sibTransId="{51C37F7A-069D-432A-A50E-F1D6DA0C2E4D}"/>
    <dgm:cxn modelId="{406C647E-58AF-4544-847D-248698F7D441}" type="presParOf" srcId="{13A447F8-47E5-49B8-B0FD-009B776504BD}" destId="{5DA0472C-875B-49BF-A1F6-0C12729D3A13}" srcOrd="0" destOrd="0" presId="urn:microsoft.com/office/officeart/2008/layout/VerticalCurvedList"/>
    <dgm:cxn modelId="{60072764-AF23-45C7-B58F-51A1FCBCA594}" type="presParOf" srcId="{5DA0472C-875B-49BF-A1F6-0C12729D3A13}" destId="{F0E22896-3CF9-4A66-952E-91D5C65B98A7}" srcOrd="0" destOrd="0" presId="urn:microsoft.com/office/officeart/2008/layout/VerticalCurvedList"/>
    <dgm:cxn modelId="{5EE04299-DB47-4450-B6C3-50BB890D8041}" type="presParOf" srcId="{F0E22896-3CF9-4A66-952E-91D5C65B98A7}" destId="{6327174D-3359-465A-B8C7-1EED03A1E561}" srcOrd="0" destOrd="0" presId="urn:microsoft.com/office/officeart/2008/layout/VerticalCurvedList"/>
    <dgm:cxn modelId="{147C923C-A58D-4A9B-AC27-18A12D5BF226}" type="presParOf" srcId="{F0E22896-3CF9-4A66-952E-91D5C65B98A7}" destId="{65B8ED8D-2CD4-462E-9807-B79173E81BB0}" srcOrd="1" destOrd="0" presId="urn:microsoft.com/office/officeart/2008/layout/VerticalCurvedList"/>
    <dgm:cxn modelId="{DC627BB9-3FBB-4F57-9CC0-755EB3E9D5D4}" type="presParOf" srcId="{F0E22896-3CF9-4A66-952E-91D5C65B98A7}" destId="{44059506-95B2-4254-91ED-560F2524A7C0}" srcOrd="2" destOrd="0" presId="urn:microsoft.com/office/officeart/2008/layout/VerticalCurvedList"/>
    <dgm:cxn modelId="{B7C77051-1095-4892-8F01-62F7543DA625}" type="presParOf" srcId="{F0E22896-3CF9-4A66-952E-91D5C65B98A7}" destId="{2077B240-3645-488F-BFA8-CA34D4721DBC}" srcOrd="3" destOrd="0" presId="urn:microsoft.com/office/officeart/2008/layout/VerticalCurvedList"/>
    <dgm:cxn modelId="{3C262569-90FF-40E2-BC6F-12F7A89CD597}" type="presParOf" srcId="{5DA0472C-875B-49BF-A1F6-0C12729D3A13}" destId="{883DDD64-4429-48B0-82F4-51934FB72F29}" srcOrd="1" destOrd="0" presId="urn:microsoft.com/office/officeart/2008/layout/VerticalCurvedList"/>
    <dgm:cxn modelId="{F2175D47-7B1C-4A0F-9E85-0FD8B753FB4D}" type="presParOf" srcId="{5DA0472C-875B-49BF-A1F6-0C12729D3A13}" destId="{3D64AF76-B467-4CE4-8BB4-C334047FDD7E}" srcOrd="2" destOrd="0" presId="urn:microsoft.com/office/officeart/2008/layout/VerticalCurvedList"/>
    <dgm:cxn modelId="{F2CFC0EA-C86E-42C2-BF83-AACC28094526}" type="presParOf" srcId="{3D64AF76-B467-4CE4-8BB4-C334047FDD7E}" destId="{676ACBA1-E0F8-4735-825E-8BE67EBF7C5F}" srcOrd="0" destOrd="0" presId="urn:microsoft.com/office/officeart/2008/layout/VerticalCurvedList"/>
    <dgm:cxn modelId="{B1BD7BEA-B2E0-4DC1-AC21-134CB8354BA9}" type="presParOf" srcId="{5DA0472C-875B-49BF-A1F6-0C12729D3A13}" destId="{6DE1B79A-2D0A-497D-8519-DEAD1210237A}" srcOrd="3" destOrd="0" presId="urn:microsoft.com/office/officeart/2008/layout/VerticalCurvedList"/>
    <dgm:cxn modelId="{41C3BDA5-D14E-4CCA-BE6D-E60AAF8BF062}" type="presParOf" srcId="{5DA0472C-875B-49BF-A1F6-0C12729D3A13}" destId="{42225A51-735F-4ED1-9F90-6C23C0532418}" srcOrd="4" destOrd="0" presId="urn:microsoft.com/office/officeart/2008/layout/VerticalCurvedList"/>
    <dgm:cxn modelId="{36584C9F-7593-42E1-9D08-348D0990F7D6}" type="presParOf" srcId="{42225A51-735F-4ED1-9F90-6C23C0532418}" destId="{CC284000-1E21-487E-A36C-5ED4D7BDE87B}" srcOrd="0" destOrd="0" presId="urn:microsoft.com/office/officeart/2008/layout/VerticalCurvedList"/>
    <dgm:cxn modelId="{45F4D03A-E634-4EBD-9A5F-21A395BFBF3F}" type="presParOf" srcId="{5DA0472C-875B-49BF-A1F6-0C12729D3A13}" destId="{90A8E723-C18A-417F-BD02-A93A6AB2F299}" srcOrd="5" destOrd="0" presId="urn:microsoft.com/office/officeart/2008/layout/VerticalCurvedList"/>
    <dgm:cxn modelId="{4FE4D7AC-4E8C-431C-BAF0-39D146BC4E5C}" type="presParOf" srcId="{5DA0472C-875B-49BF-A1F6-0C12729D3A13}" destId="{46E01EF9-A3FC-4D54-AA77-36D50E0132FD}" srcOrd="6" destOrd="0" presId="urn:microsoft.com/office/officeart/2008/layout/VerticalCurvedList"/>
    <dgm:cxn modelId="{06BA6D6C-0FC1-4A06-B07C-540573926244}" type="presParOf" srcId="{46E01EF9-A3FC-4D54-AA77-36D50E0132FD}" destId="{0B149E7B-701A-41C6-94AB-7DAF93781454}" srcOrd="0" destOrd="0" presId="urn:microsoft.com/office/officeart/2008/layout/VerticalCurvedList"/>
    <dgm:cxn modelId="{B1E9A8C5-0F34-4F8C-B243-FB90D3FFE0DE}" type="presParOf" srcId="{5DA0472C-875B-49BF-A1F6-0C12729D3A13}" destId="{13341E1D-9128-4171-80C4-9C191DFAB151}" srcOrd="7" destOrd="0" presId="urn:microsoft.com/office/officeart/2008/layout/VerticalCurvedList"/>
    <dgm:cxn modelId="{FEAB9185-287A-401B-A047-7327FC0337DB}" type="presParOf" srcId="{5DA0472C-875B-49BF-A1F6-0C12729D3A13}" destId="{015E70FB-27BF-4C71-BC9A-465BBC92D2BC}" srcOrd="8" destOrd="0" presId="urn:microsoft.com/office/officeart/2008/layout/VerticalCurvedList"/>
    <dgm:cxn modelId="{9AF2B300-DAEC-45E4-BA8F-399E050E3AB0}" type="presParOf" srcId="{015E70FB-27BF-4C71-BC9A-465BBC92D2BC}" destId="{30D58744-04E6-45A9-B1DF-B2C204D83911}" srcOrd="0" destOrd="0" presId="urn:microsoft.com/office/officeart/2008/layout/VerticalCurv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A62A835-A95A-42D5-833B-B5916C240536}"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ru-RU"/>
        </a:p>
      </dgm:t>
    </dgm:pt>
    <dgm:pt modelId="{15782AC5-7EA4-4350-B714-8CC10AF25E75}">
      <dgm:prSet phldrT="[Текст]"/>
      <dgm:spPr/>
      <dgm:t>
        <a:bodyPr/>
        <a:lstStyle/>
        <a:p>
          <a:r>
            <a:rPr lang="en-US" dirty="0" err="1">
              <a:solidFill>
                <a:srgbClr val="FFFF00"/>
              </a:solidFill>
              <a:latin typeface="Times New Roman" panose="02020603050405020304" pitchFamily="18" charset="0"/>
              <a:cs typeface="Times New Roman" panose="02020603050405020304" pitchFamily="18" charset="0"/>
            </a:rPr>
            <a:t>Mexanik</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ishonchlilikni</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quyidagicha</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tavsiflash</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mumkin</a:t>
          </a:r>
          <a:r>
            <a:rPr lang="en-US" dirty="0">
              <a:solidFill>
                <a:srgbClr val="FFFF00"/>
              </a:solidFill>
              <a:latin typeface="Times New Roman" panose="02020603050405020304" pitchFamily="18" charset="0"/>
              <a:cs typeface="Times New Roman" panose="02020603050405020304" pitchFamily="18" charset="0"/>
            </a:rPr>
            <a:t>:</a:t>
          </a:r>
          <a:endParaRPr lang="ru-RU" dirty="0">
            <a:solidFill>
              <a:srgbClr val="FFFF00"/>
            </a:solidFill>
            <a:latin typeface="Times New Roman" panose="02020603050405020304" pitchFamily="18" charset="0"/>
            <a:cs typeface="Times New Roman" panose="02020603050405020304" pitchFamily="18" charset="0"/>
          </a:endParaRPr>
        </a:p>
      </dgm:t>
    </dgm:pt>
    <dgm:pt modelId="{3BF48C54-EA2A-4061-84FE-9AFC8804DEC5}" type="parTrans" cxnId="{49A5548B-8310-4B37-BCEE-7B96C75632A7}">
      <dgm:prSet/>
      <dgm:spPr/>
      <dgm:t>
        <a:bodyPr/>
        <a:lstStyle/>
        <a:p>
          <a:endParaRPr lang="ru-RU">
            <a:solidFill>
              <a:srgbClr val="FFFF00"/>
            </a:solidFill>
            <a:latin typeface="Times New Roman" panose="02020603050405020304" pitchFamily="18" charset="0"/>
            <a:cs typeface="Times New Roman" panose="02020603050405020304" pitchFamily="18" charset="0"/>
          </a:endParaRPr>
        </a:p>
      </dgm:t>
    </dgm:pt>
    <dgm:pt modelId="{663FDAEF-2A14-4282-8F94-28D7282B80FD}" type="sibTrans" cxnId="{49A5548B-8310-4B37-BCEE-7B96C75632A7}">
      <dgm:prSet/>
      <dgm:spPr/>
      <dgm:t>
        <a:bodyPr/>
        <a:lstStyle/>
        <a:p>
          <a:endParaRPr lang="ru-RU">
            <a:solidFill>
              <a:srgbClr val="FFFF00"/>
            </a:solidFill>
            <a:latin typeface="Times New Roman" panose="02020603050405020304" pitchFamily="18" charset="0"/>
            <a:cs typeface="Times New Roman" panose="02020603050405020304" pitchFamily="18" charset="0"/>
          </a:endParaRPr>
        </a:p>
      </dgm:t>
    </dgm:pt>
    <dgm:pt modelId="{6781AB69-EBA3-4A41-A2FE-A753CDDD3328}">
      <dgm:prSet phldrT="[Текст]"/>
      <dgm:spPr/>
      <dgm:t>
        <a:bodyPr/>
        <a:lstStyle/>
        <a:p>
          <a:r>
            <a:rPr lang="en-US" dirty="0" err="1">
              <a:solidFill>
                <a:srgbClr val="FFFF00"/>
              </a:solidFill>
              <a:latin typeface="Times New Roman" panose="02020603050405020304" pitchFamily="18" charset="0"/>
              <a:cs typeface="Times New Roman" panose="02020603050405020304" pitchFamily="18" charset="0"/>
            </a:rPr>
            <a:t>Mexanik</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qo'llanilishi</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Statik</a:t>
          </a:r>
          <a:r>
            <a:rPr lang="en-US" dirty="0">
              <a:solidFill>
                <a:srgbClr val="FFFF00"/>
              </a:solidFill>
              <a:latin typeface="Times New Roman" panose="02020603050405020304" pitchFamily="18" charset="0"/>
              <a:cs typeface="Times New Roman" panose="02020603050405020304" pitchFamily="18" charset="0"/>
            </a:rPr>
            <a:t> - </a:t>
          </a:r>
          <a:r>
            <a:rPr lang="en-US" dirty="0" err="1">
              <a:solidFill>
                <a:srgbClr val="FFFF00"/>
              </a:solidFill>
              <a:latin typeface="Times New Roman" panose="02020603050405020304" pitchFamily="18" charset="0"/>
              <a:cs typeface="Times New Roman" panose="02020603050405020304" pitchFamily="18" charset="0"/>
            </a:rPr>
            <a:t>asosan</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tuzilmalar</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korpus</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va</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komponentlarga</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qo'llaniladigan</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kuchlanish</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kesish</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yoki</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buralish</a:t>
          </a:r>
          <a:endParaRPr lang="ru-RU" dirty="0">
            <a:solidFill>
              <a:srgbClr val="FFFF00"/>
            </a:solidFill>
            <a:latin typeface="Times New Roman" panose="02020603050405020304" pitchFamily="18" charset="0"/>
            <a:cs typeface="Times New Roman" panose="02020603050405020304" pitchFamily="18" charset="0"/>
          </a:endParaRPr>
        </a:p>
      </dgm:t>
    </dgm:pt>
    <dgm:pt modelId="{42580BA9-047D-4272-9884-B574354C0FE5}" type="parTrans" cxnId="{3C9132E7-18CC-4894-949D-2C379B248056}">
      <dgm:prSet/>
      <dgm:spPr/>
      <dgm:t>
        <a:bodyPr/>
        <a:lstStyle/>
        <a:p>
          <a:endParaRPr lang="ru-RU">
            <a:solidFill>
              <a:srgbClr val="FFFF00"/>
            </a:solidFill>
            <a:latin typeface="Times New Roman" panose="02020603050405020304" pitchFamily="18" charset="0"/>
            <a:cs typeface="Times New Roman" panose="02020603050405020304" pitchFamily="18" charset="0"/>
          </a:endParaRPr>
        </a:p>
      </dgm:t>
    </dgm:pt>
    <dgm:pt modelId="{186F1358-3E26-4A1F-AE56-CD14F9E5FA46}" type="sibTrans" cxnId="{3C9132E7-18CC-4894-949D-2C379B248056}">
      <dgm:prSet/>
      <dgm:spPr/>
      <dgm:t>
        <a:bodyPr/>
        <a:lstStyle/>
        <a:p>
          <a:endParaRPr lang="ru-RU">
            <a:solidFill>
              <a:srgbClr val="FFFF00"/>
            </a:solidFill>
            <a:latin typeface="Times New Roman" panose="02020603050405020304" pitchFamily="18" charset="0"/>
            <a:cs typeface="Times New Roman" panose="02020603050405020304" pitchFamily="18" charset="0"/>
          </a:endParaRPr>
        </a:p>
      </dgm:t>
    </dgm:pt>
    <dgm:pt modelId="{AF722881-E908-4B3E-AB02-0BAC28ED41CB}">
      <dgm:prSet/>
      <dgm:spPr/>
      <dgm:t>
        <a:bodyPr/>
        <a:lstStyle/>
        <a:p>
          <a:r>
            <a:rPr lang="en-US">
              <a:solidFill>
                <a:srgbClr val="FFFF00"/>
              </a:solidFill>
              <a:latin typeface="Times New Roman" panose="02020603050405020304" pitchFamily="18" charset="0"/>
              <a:cs typeface="Times New Roman" panose="02020603050405020304" pitchFamily="18" charset="0"/>
            </a:rPr>
            <a:t>Mexanik dastur Dinamik - asosan tarkibiy qismlarga va oddiy tuzilmalarga qo'llaniladigan teskari yoki tartibsiz stresslar; o'zgaruvchan stress darajalari, ayniqsa tartibsiz vaqt hodisalari bilan, ko'pincha asosiy materiallarning tarkibiy qismlari bilan bog'liq.</a:t>
          </a:r>
          <a:endParaRPr lang="ru-RU">
            <a:solidFill>
              <a:srgbClr val="FFFF00"/>
            </a:solidFill>
            <a:latin typeface="Times New Roman" panose="02020603050405020304" pitchFamily="18" charset="0"/>
            <a:cs typeface="Times New Roman" panose="02020603050405020304" pitchFamily="18" charset="0"/>
          </a:endParaRPr>
        </a:p>
      </dgm:t>
    </dgm:pt>
    <dgm:pt modelId="{F9B3E453-E340-4B29-B7CC-65F29151B1B3}" type="parTrans" cxnId="{EE1F98B3-E199-4695-8AD6-E6ACE37C1E0D}">
      <dgm:prSet/>
      <dgm:spPr/>
      <dgm:t>
        <a:bodyPr/>
        <a:lstStyle/>
        <a:p>
          <a:endParaRPr lang="ru-RU">
            <a:solidFill>
              <a:srgbClr val="FFFF00"/>
            </a:solidFill>
            <a:latin typeface="Times New Roman" panose="02020603050405020304" pitchFamily="18" charset="0"/>
            <a:cs typeface="Times New Roman" panose="02020603050405020304" pitchFamily="18" charset="0"/>
          </a:endParaRPr>
        </a:p>
      </dgm:t>
    </dgm:pt>
    <dgm:pt modelId="{1D2B6A92-7312-4863-88E4-3D474B006E07}" type="sibTrans" cxnId="{EE1F98B3-E199-4695-8AD6-E6ACE37C1E0D}">
      <dgm:prSet/>
      <dgm:spPr/>
      <dgm:t>
        <a:bodyPr/>
        <a:lstStyle/>
        <a:p>
          <a:endParaRPr lang="ru-RU">
            <a:solidFill>
              <a:srgbClr val="FFFF00"/>
            </a:solidFill>
            <a:latin typeface="Times New Roman" panose="02020603050405020304" pitchFamily="18" charset="0"/>
            <a:cs typeface="Times New Roman" panose="02020603050405020304" pitchFamily="18" charset="0"/>
          </a:endParaRPr>
        </a:p>
      </dgm:t>
    </dgm:pt>
    <dgm:pt modelId="{3862370C-2EC6-47F6-9FFA-8CEF49D71394}" type="pres">
      <dgm:prSet presAssocID="{9A62A835-A95A-42D5-833B-B5916C240536}" presName="composite" presStyleCnt="0">
        <dgm:presLayoutVars>
          <dgm:chMax val="1"/>
          <dgm:dir/>
          <dgm:resizeHandles val="exact"/>
        </dgm:presLayoutVars>
      </dgm:prSet>
      <dgm:spPr/>
    </dgm:pt>
    <dgm:pt modelId="{EEB7CF3F-DDE2-4C3E-9C26-EF47226986E1}" type="pres">
      <dgm:prSet presAssocID="{15782AC5-7EA4-4350-B714-8CC10AF25E75}" presName="roof" presStyleLbl="dkBgShp" presStyleIdx="0" presStyleCnt="2"/>
      <dgm:spPr/>
    </dgm:pt>
    <dgm:pt modelId="{A7C4E5CF-C7D6-4297-ACD8-2CB39C034008}" type="pres">
      <dgm:prSet presAssocID="{15782AC5-7EA4-4350-B714-8CC10AF25E75}" presName="pillars" presStyleCnt="0"/>
      <dgm:spPr/>
    </dgm:pt>
    <dgm:pt modelId="{2D6C747A-4B81-4964-9523-7AE7096DEC7F}" type="pres">
      <dgm:prSet presAssocID="{15782AC5-7EA4-4350-B714-8CC10AF25E75}" presName="pillar1" presStyleLbl="node1" presStyleIdx="0" presStyleCnt="2">
        <dgm:presLayoutVars>
          <dgm:bulletEnabled val="1"/>
        </dgm:presLayoutVars>
      </dgm:prSet>
      <dgm:spPr/>
    </dgm:pt>
    <dgm:pt modelId="{A293CD9B-6B20-4E61-8A16-13284D264CF1}" type="pres">
      <dgm:prSet presAssocID="{AF722881-E908-4B3E-AB02-0BAC28ED41CB}" presName="pillarX" presStyleLbl="node1" presStyleIdx="1" presStyleCnt="2">
        <dgm:presLayoutVars>
          <dgm:bulletEnabled val="1"/>
        </dgm:presLayoutVars>
      </dgm:prSet>
      <dgm:spPr/>
    </dgm:pt>
    <dgm:pt modelId="{14E5F056-758D-4F13-AC8F-3A071F24DF17}" type="pres">
      <dgm:prSet presAssocID="{15782AC5-7EA4-4350-B714-8CC10AF25E75}" presName="base" presStyleLbl="dkBgShp" presStyleIdx="1" presStyleCnt="2"/>
      <dgm:spPr/>
    </dgm:pt>
  </dgm:ptLst>
  <dgm:cxnLst>
    <dgm:cxn modelId="{856E8639-378F-4ADD-8BC8-61C8085D33D8}" type="presOf" srcId="{AF722881-E908-4B3E-AB02-0BAC28ED41CB}" destId="{A293CD9B-6B20-4E61-8A16-13284D264CF1}" srcOrd="0" destOrd="0" presId="urn:microsoft.com/office/officeart/2005/8/layout/hList3"/>
    <dgm:cxn modelId="{69EDAB78-51DA-4F6A-B0FD-4495204B1F19}" type="presOf" srcId="{6781AB69-EBA3-4A41-A2FE-A753CDDD3328}" destId="{2D6C747A-4B81-4964-9523-7AE7096DEC7F}" srcOrd="0" destOrd="0" presId="urn:microsoft.com/office/officeart/2005/8/layout/hList3"/>
    <dgm:cxn modelId="{49A5548B-8310-4B37-BCEE-7B96C75632A7}" srcId="{9A62A835-A95A-42D5-833B-B5916C240536}" destId="{15782AC5-7EA4-4350-B714-8CC10AF25E75}" srcOrd="0" destOrd="0" parTransId="{3BF48C54-EA2A-4061-84FE-9AFC8804DEC5}" sibTransId="{663FDAEF-2A14-4282-8F94-28D7282B80FD}"/>
    <dgm:cxn modelId="{A14361A2-CCA2-4443-9A2E-4C9C54F100A5}" type="presOf" srcId="{9A62A835-A95A-42D5-833B-B5916C240536}" destId="{3862370C-2EC6-47F6-9FFA-8CEF49D71394}" srcOrd="0" destOrd="0" presId="urn:microsoft.com/office/officeart/2005/8/layout/hList3"/>
    <dgm:cxn modelId="{EE1F98B3-E199-4695-8AD6-E6ACE37C1E0D}" srcId="{15782AC5-7EA4-4350-B714-8CC10AF25E75}" destId="{AF722881-E908-4B3E-AB02-0BAC28ED41CB}" srcOrd="1" destOrd="0" parTransId="{F9B3E453-E340-4B29-B7CC-65F29151B1B3}" sibTransId="{1D2B6A92-7312-4863-88E4-3D474B006E07}"/>
    <dgm:cxn modelId="{194699DA-3237-4F7E-A587-DFD8AD6B1962}" type="presOf" srcId="{15782AC5-7EA4-4350-B714-8CC10AF25E75}" destId="{EEB7CF3F-DDE2-4C3E-9C26-EF47226986E1}" srcOrd="0" destOrd="0" presId="urn:microsoft.com/office/officeart/2005/8/layout/hList3"/>
    <dgm:cxn modelId="{3C9132E7-18CC-4894-949D-2C379B248056}" srcId="{15782AC5-7EA4-4350-B714-8CC10AF25E75}" destId="{6781AB69-EBA3-4A41-A2FE-A753CDDD3328}" srcOrd="0" destOrd="0" parTransId="{42580BA9-047D-4272-9884-B574354C0FE5}" sibTransId="{186F1358-3E26-4A1F-AE56-CD14F9E5FA46}"/>
    <dgm:cxn modelId="{1590EEC4-F3AB-4FE0-9B1B-E3BB69A328FF}" type="presParOf" srcId="{3862370C-2EC6-47F6-9FFA-8CEF49D71394}" destId="{EEB7CF3F-DDE2-4C3E-9C26-EF47226986E1}" srcOrd="0" destOrd="0" presId="urn:microsoft.com/office/officeart/2005/8/layout/hList3"/>
    <dgm:cxn modelId="{DE71FF1C-5943-49AB-9BF8-EC21EDC8A70F}" type="presParOf" srcId="{3862370C-2EC6-47F6-9FFA-8CEF49D71394}" destId="{A7C4E5CF-C7D6-4297-ACD8-2CB39C034008}" srcOrd="1" destOrd="0" presId="urn:microsoft.com/office/officeart/2005/8/layout/hList3"/>
    <dgm:cxn modelId="{357A3828-2BC4-4487-B41C-FFBDDA93BD2D}" type="presParOf" srcId="{A7C4E5CF-C7D6-4297-ACD8-2CB39C034008}" destId="{2D6C747A-4B81-4964-9523-7AE7096DEC7F}" srcOrd="0" destOrd="0" presId="urn:microsoft.com/office/officeart/2005/8/layout/hList3"/>
    <dgm:cxn modelId="{1EEFA0D4-05F6-4A8D-879D-14FA85E48F82}" type="presParOf" srcId="{A7C4E5CF-C7D6-4297-ACD8-2CB39C034008}" destId="{A293CD9B-6B20-4E61-8A16-13284D264CF1}" srcOrd="1" destOrd="0" presId="urn:microsoft.com/office/officeart/2005/8/layout/hList3"/>
    <dgm:cxn modelId="{75CCFE30-8F1A-4B20-A3BD-8AF14966A1F6}" type="presParOf" srcId="{3862370C-2EC6-47F6-9FFA-8CEF49D71394}" destId="{14E5F056-758D-4F13-AC8F-3A071F24DF17}"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2E036F9-D722-446C-A66E-5A6E822EC12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4FE9004B-B3CC-4ABB-BB6D-1D18814893B7}">
      <dgm:prSet phldrT="[Текст]" custT="1"/>
      <dgm:spPr/>
      <dgm:t>
        <a:bodyPr/>
        <a:lstStyle/>
        <a:p>
          <a:r>
            <a:rPr lang="en-US" sz="1400" dirty="0">
              <a:solidFill>
                <a:schemeClr val="tx1"/>
              </a:solidFill>
              <a:latin typeface="Times New Roman" panose="02020603050405020304" pitchFamily="18" charset="0"/>
              <a:cs typeface="Times New Roman" panose="02020603050405020304" pitchFamily="18" charset="0"/>
            </a:rPr>
            <a:t>1-qadam - </a:t>
          </a:r>
          <a:r>
            <a:rPr lang="en-US" sz="1400" dirty="0" err="1">
              <a:solidFill>
                <a:schemeClr val="tx1"/>
              </a:solidFill>
              <a:latin typeface="Times New Roman" panose="02020603050405020304" pitchFamily="18" charset="0"/>
              <a:cs typeface="Times New Roman" panose="02020603050405020304" pitchFamily="18" charset="0"/>
            </a:rPr>
            <a:t>tizimning</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asosiy</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nosozlik</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usullarini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aniqlang</a:t>
          </a:r>
          <a:r>
            <a:rPr lang="en-US" sz="1400" dirty="0">
              <a:solidFill>
                <a:schemeClr val="tx1"/>
              </a:solidFill>
              <a:latin typeface="Times New Roman" panose="02020603050405020304" pitchFamily="18" charset="0"/>
              <a:cs typeface="Times New Roman" panose="02020603050405020304" pitchFamily="18" charset="0"/>
            </a:rPr>
            <a:t>.</a:t>
          </a:r>
          <a:endParaRPr lang="ru-RU" sz="1400" dirty="0">
            <a:solidFill>
              <a:schemeClr val="tx1"/>
            </a:solidFill>
            <a:latin typeface="Times New Roman" panose="02020603050405020304" pitchFamily="18" charset="0"/>
            <a:cs typeface="Times New Roman" panose="02020603050405020304" pitchFamily="18" charset="0"/>
          </a:endParaRPr>
        </a:p>
      </dgm:t>
    </dgm:pt>
    <dgm:pt modelId="{B0C30F5B-DEE8-4E43-8D35-C3B8FDF4CD5D}" type="parTrans" cxnId="{1883756F-0E55-416C-BA88-1DC14736FCBC}">
      <dgm:prSet/>
      <dgm:spPr/>
      <dgm:t>
        <a:bodyPr/>
        <a:lstStyle/>
        <a:p>
          <a:endParaRPr lang="ru-RU" sz="1400">
            <a:solidFill>
              <a:schemeClr val="tx1"/>
            </a:solidFill>
            <a:latin typeface="Times New Roman" panose="02020603050405020304" pitchFamily="18" charset="0"/>
            <a:cs typeface="Times New Roman" panose="02020603050405020304" pitchFamily="18" charset="0"/>
          </a:endParaRPr>
        </a:p>
      </dgm:t>
    </dgm:pt>
    <dgm:pt modelId="{85267514-1700-4D1F-8C06-A193ACD5C468}" type="sibTrans" cxnId="{1883756F-0E55-416C-BA88-1DC14736FCBC}">
      <dgm:prSet/>
      <dgm:spPr/>
      <dgm:t>
        <a:bodyPr/>
        <a:lstStyle/>
        <a:p>
          <a:endParaRPr lang="ru-RU" sz="1400">
            <a:solidFill>
              <a:schemeClr val="tx1"/>
            </a:solidFill>
            <a:latin typeface="Times New Roman" panose="02020603050405020304" pitchFamily="18" charset="0"/>
            <a:cs typeface="Times New Roman" panose="02020603050405020304" pitchFamily="18" charset="0"/>
          </a:endParaRPr>
        </a:p>
      </dgm:t>
    </dgm:pt>
    <dgm:pt modelId="{3E845719-DF57-418F-8A0C-CFC0B007A2F5}">
      <dgm:prSet/>
      <dgm:spPr/>
      <dgm:t>
        <a:bodyPr/>
        <a:lstStyle/>
        <a:p>
          <a:r>
            <a:rPr lang="en-US">
              <a:solidFill>
                <a:schemeClr val="tx1"/>
              </a:solidFill>
              <a:latin typeface="Times New Roman" panose="02020603050405020304" pitchFamily="18" charset="0"/>
              <a:cs typeface="Times New Roman" panose="02020603050405020304" pitchFamily="18" charset="0"/>
            </a:rPr>
            <a:t>2-qadam - Stress va kuch xususiyatlarini aniqlang.</a:t>
          </a:r>
          <a:endParaRPr lang="ru-RU">
            <a:solidFill>
              <a:schemeClr val="tx1"/>
            </a:solidFill>
            <a:latin typeface="Times New Roman" panose="02020603050405020304" pitchFamily="18" charset="0"/>
            <a:cs typeface="Times New Roman" panose="02020603050405020304" pitchFamily="18" charset="0"/>
          </a:endParaRPr>
        </a:p>
      </dgm:t>
    </dgm:pt>
    <dgm:pt modelId="{313F1675-8B70-4B98-87FA-16AF0E3C45C0}" type="parTrans" cxnId="{71088BDD-F2F8-4BBF-8F09-253D86C0622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99E0919-C427-41B9-88A0-1C54B1A6AB9F}" type="sibTrans" cxnId="{71088BDD-F2F8-4BBF-8F09-253D86C0622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8053043-CE07-459B-BA43-11BD0235F6C9}">
      <dgm:prSet/>
      <dgm:spPr/>
      <dgm:t>
        <a:bodyPr/>
        <a:lstStyle/>
        <a:p>
          <a:r>
            <a:rPr lang="en-US">
              <a:solidFill>
                <a:schemeClr val="tx1"/>
              </a:solidFill>
              <a:latin typeface="Times New Roman" panose="02020603050405020304" pitchFamily="18" charset="0"/>
              <a:cs typeface="Times New Roman" panose="02020603050405020304" pitchFamily="18" charset="0"/>
            </a:rPr>
            <a:t>3-qadam - Stress va kuch bilan bog'liq asosiy parametrlarni aniqlang.</a:t>
          </a:r>
          <a:endParaRPr lang="ru-RU">
            <a:solidFill>
              <a:schemeClr val="tx1"/>
            </a:solidFill>
            <a:latin typeface="Times New Roman" panose="02020603050405020304" pitchFamily="18" charset="0"/>
            <a:cs typeface="Times New Roman" panose="02020603050405020304" pitchFamily="18" charset="0"/>
          </a:endParaRPr>
        </a:p>
      </dgm:t>
    </dgm:pt>
    <dgm:pt modelId="{6FF27063-5501-4682-9FC7-61A515CEDCAF}" type="parTrans" cxnId="{41543918-9341-4CC4-B227-7C24A71E8621}">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33ADDB7B-7995-42F3-9811-D44BB3F5CF20}" type="sibTrans" cxnId="{41543918-9341-4CC4-B227-7C24A71E8621}">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E5A4A05-4189-4091-B1FE-7F18F9FFEC7E}">
      <dgm:prSet/>
      <dgm:spPr/>
      <dgm:t>
        <a:bodyPr/>
        <a:lstStyle/>
        <a:p>
          <a:r>
            <a:rPr lang="en-US">
              <a:solidFill>
                <a:schemeClr val="tx1"/>
              </a:solidFill>
              <a:latin typeface="Times New Roman" panose="02020603050405020304" pitchFamily="18" charset="0"/>
              <a:cs typeface="Times New Roman" panose="02020603050405020304" pitchFamily="18" charset="0"/>
            </a:rPr>
            <a:t>4-qadam - asosiy ma'lumotlarni yig'ing.</a:t>
          </a:r>
          <a:endParaRPr lang="ru-RU">
            <a:solidFill>
              <a:schemeClr val="tx1"/>
            </a:solidFill>
            <a:latin typeface="Times New Roman" panose="02020603050405020304" pitchFamily="18" charset="0"/>
            <a:cs typeface="Times New Roman" panose="02020603050405020304" pitchFamily="18" charset="0"/>
          </a:endParaRPr>
        </a:p>
      </dgm:t>
    </dgm:pt>
    <dgm:pt modelId="{2ECADCA1-FAAB-4CD9-BE3C-C0DA2125F24C}" type="parTrans" cxnId="{14A2DBA3-039F-498B-A7C8-1D0DDF37874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F2A0788-DA17-452D-9213-5391C7BA3E13}" type="sibTrans" cxnId="{14A2DBA3-039F-498B-A7C8-1D0DDF37874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AE8C36B-D5B7-468F-BA83-F14BF411B6F9}">
      <dgm:prSet/>
      <dgm:spPr/>
      <dgm:t>
        <a:bodyPr/>
        <a:lstStyle/>
        <a:p>
          <a:r>
            <a:rPr lang="en-US">
              <a:solidFill>
                <a:schemeClr val="tx1"/>
              </a:solidFill>
              <a:latin typeface="Times New Roman" panose="02020603050405020304" pitchFamily="18" charset="0"/>
              <a:cs typeface="Times New Roman" panose="02020603050405020304" pitchFamily="18" charset="0"/>
            </a:rPr>
            <a:t>5-qadam - ma'lumotlarni baholash.</a:t>
          </a:r>
          <a:endParaRPr lang="ru-RU">
            <a:solidFill>
              <a:schemeClr val="tx1"/>
            </a:solidFill>
            <a:latin typeface="Times New Roman" panose="02020603050405020304" pitchFamily="18" charset="0"/>
            <a:cs typeface="Times New Roman" panose="02020603050405020304" pitchFamily="18" charset="0"/>
          </a:endParaRPr>
        </a:p>
      </dgm:t>
    </dgm:pt>
    <dgm:pt modelId="{628D0015-F806-45E7-ADEA-541137C1CA15}" type="parTrans" cxnId="{53722B26-4027-4E6A-8906-A8C98F214F4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A0A0B09-42CD-4D63-A54C-3183A2CEFA89}" type="sibTrans" cxnId="{53722B26-4027-4E6A-8906-A8C98F214F4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AE3F3B6-D682-4509-9CE7-9549F6C448B6}">
      <dgm:prSet/>
      <dgm:spPr/>
      <dgm:t>
        <a:bodyPr/>
        <a:lstStyle/>
        <a:p>
          <a:r>
            <a:rPr lang="ru-RU">
              <a:solidFill>
                <a:schemeClr val="tx1"/>
              </a:solidFill>
              <a:latin typeface="Times New Roman" panose="02020603050405020304" pitchFamily="18" charset="0"/>
              <a:cs typeface="Times New Roman" panose="02020603050405020304" pitchFamily="18" charset="0"/>
            </a:rPr>
            <a:t>6-qadam - dizaynga o'zgartirishlar kiriting.</a:t>
          </a:r>
          <a:r>
            <a:rPr lang="ru-RU" b="1">
              <a:solidFill>
                <a:schemeClr val="tx1"/>
              </a:solidFill>
              <a:latin typeface="Times New Roman" panose="02020603050405020304" pitchFamily="18" charset="0"/>
              <a:cs typeface="Times New Roman" panose="02020603050405020304" pitchFamily="18" charset="0"/>
            </a:rPr>
            <a:t> </a:t>
          </a:r>
          <a:endParaRPr lang="ru-RU">
            <a:solidFill>
              <a:schemeClr val="tx1"/>
            </a:solidFill>
            <a:latin typeface="Times New Roman" panose="02020603050405020304" pitchFamily="18" charset="0"/>
            <a:cs typeface="Times New Roman" panose="02020603050405020304" pitchFamily="18" charset="0"/>
          </a:endParaRPr>
        </a:p>
      </dgm:t>
    </dgm:pt>
    <dgm:pt modelId="{975A4F52-31CF-470D-A3E7-E454D97C3E89}" type="parTrans" cxnId="{A3B9DCBC-993C-4879-919F-8A0B4EB2227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782C135-DAB8-4EF6-BCB1-B86460A067E1}" type="sibTrans" cxnId="{A3B9DCBC-993C-4879-919F-8A0B4EB2227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65E63BC-FD5F-476B-B127-E12C4F72B570}" type="pres">
      <dgm:prSet presAssocID="{52E036F9-D722-446C-A66E-5A6E822EC124}" presName="Name0" presStyleCnt="0">
        <dgm:presLayoutVars>
          <dgm:chMax val="7"/>
          <dgm:chPref val="7"/>
          <dgm:dir/>
        </dgm:presLayoutVars>
      </dgm:prSet>
      <dgm:spPr/>
    </dgm:pt>
    <dgm:pt modelId="{8AC18FA2-5465-4F66-9C73-80AA681DA237}" type="pres">
      <dgm:prSet presAssocID="{52E036F9-D722-446C-A66E-5A6E822EC124}" presName="Name1" presStyleCnt="0"/>
      <dgm:spPr/>
    </dgm:pt>
    <dgm:pt modelId="{D405A606-E936-4240-9D11-08309E2175E7}" type="pres">
      <dgm:prSet presAssocID="{52E036F9-D722-446C-A66E-5A6E822EC124}" presName="cycle" presStyleCnt="0"/>
      <dgm:spPr/>
    </dgm:pt>
    <dgm:pt modelId="{BD17D591-E243-43B3-B7CE-1F50187B6C1E}" type="pres">
      <dgm:prSet presAssocID="{52E036F9-D722-446C-A66E-5A6E822EC124}" presName="srcNode" presStyleLbl="node1" presStyleIdx="0" presStyleCnt="6"/>
      <dgm:spPr/>
    </dgm:pt>
    <dgm:pt modelId="{761FA771-7958-463B-A650-849B4356CA39}" type="pres">
      <dgm:prSet presAssocID="{52E036F9-D722-446C-A66E-5A6E822EC124}" presName="conn" presStyleLbl="parChTrans1D2" presStyleIdx="0" presStyleCnt="1"/>
      <dgm:spPr/>
    </dgm:pt>
    <dgm:pt modelId="{CB0D27C8-B46D-43BA-95A7-78810BF1C9A7}" type="pres">
      <dgm:prSet presAssocID="{52E036F9-D722-446C-A66E-5A6E822EC124}" presName="extraNode" presStyleLbl="node1" presStyleIdx="0" presStyleCnt="6"/>
      <dgm:spPr/>
    </dgm:pt>
    <dgm:pt modelId="{8EC12CA9-CCE2-46F1-9325-C4DF643AF488}" type="pres">
      <dgm:prSet presAssocID="{52E036F9-D722-446C-A66E-5A6E822EC124}" presName="dstNode" presStyleLbl="node1" presStyleIdx="0" presStyleCnt="6"/>
      <dgm:spPr/>
    </dgm:pt>
    <dgm:pt modelId="{D097F6F7-0523-4C72-8439-681B938AC86D}" type="pres">
      <dgm:prSet presAssocID="{4FE9004B-B3CC-4ABB-BB6D-1D18814893B7}" presName="text_1" presStyleLbl="node1" presStyleIdx="0" presStyleCnt="6">
        <dgm:presLayoutVars>
          <dgm:bulletEnabled val="1"/>
        </dgm:presLayoutVars>
      </dgm:prSet>
      <dgm:spPr/>
    </dgm:pt>
    <dgm:pt modelId="{B9E42933-E1AE-42FD-85F8-8C7ABD549B90}" type="pres">
      <dgm:prSet presAssocID="{4FE9004B-B3CC-4ABB-BB6D-1D18814893B7}" presName="accent_1" presStyleCnt="0"/>
      <dgm:spPr/>
    </dgm:pt>
    <dgm:pt modelId="{38AB18C9-429D-4647-9EC2-424236C0956F}" type="pres">
      <dgm:prSet presAssocID="{4FE9004B-B3CC-4ABB-BB6D-1D18814893B7}" presName="accentRepeatNode" presStyleLbl="solidFgAcc1" presStyleIdx="0" presStyleCnt="6"/>
      <dgm:spPr/>
    </dgm:pt>
    <dgm:pt modelId="{B366F07C-718F-4236-A55A-C17AE473BA29}" type="pres">
      <dgm:prSet presAssocID="{3E845719-DF57-418F-8A0C-CFC0B007A2F5}" presName="text_2" presStyleLbl="node1" presStyleIdx="1" presStyleCnt="6">
        <dgm:presLayoutVars>
          <dgm:bulletEnabled val="1"/>
        </dgm:presLayoutVars>
      </dgm:prSet>
      <dgm:spPr/>
    </dgm:pt>
    <dgm:pt modelId="{118A3189-358F-4FDF-92BE-06D4A41AC019}" type="pres">
      <dgm:prSet presAssocID="{3E845719-DF57-418F-8A0C-CFC0B007A2F5}" presName="accent_2" presStyleCnt="0"/>
      <dgm:spPr/>
    </dgm:pt>
    <dgm:pt modelId="{08FEE850-E79E-4BE0-8E3D-4647DDB7668B}" type="pres">
      <dgm:prSet presAssocID="{3E845719-DF57-418F-8A0C-CFC0B007A2F5}" presName="accentRepeatNode" presStyleLbl="solidFgAcc1" presStyleIdx="1" presStyleCnt="6"/>
      <dgm:spPr/>
    </dgm:pt>
    <dgm:pt modelId="{454FD7FD-645B-457E-B912-9C7172B3D19F}" type="pres">
      <dgm:prSet presAssocID="{78053043-CE07-459B-BA43-11BD0235F6C9}" presName="text_3" presStyleLbl="node1" presStyleIdx="2" presStyleCnt="6">
        <dgm:presLayoutVars>
          <dgm:bulletEnabled val="1"/>
        </dgm:presLayoutVars>
      </dgm:prSet>
      <dgm:spPr/>
    </dgm:pt>
    <dgm:pt modelId="{84D5F765-47A7-4DF7-A279-5E47A85CBDE9}" type="pres">
      <dgm:prSet presAssocID="{78053043-CE07-459B-BA43-11BD0235F6C9}" presName="accent_3" presStyleCnt="0"/>
      <dgm:spPr/>
    </dgm:pt>
    <dgm:pt modelId="{66A011D1-3AD4-4C17-AA90-7D0F23000F06}" type="pres">
      <dgm:prSet presAssocID="{78053043-CE07-459B-BA43-11BD0235F6C9}" presName="accentRepeatNode" presStyleLbl="solidFgAcc1" presStyleIdx="2" presStyleCnt="6"/>
      <dgm:spPr/>
    </dgm:pt>
    <dgm:pt modelId="{1D59EBE5-7550-49AA-96D6-455DFA85926B}" type="pres">
      <dgm:prSet presAssocID="{CE5A4A05-4189-4091-B1FE-7F18F9FFEC7E}" presName="text_4" presStyleLbl="node1" presStyleIdx="3" presStyleCnt="6">
        <dgm:presLayoutVars>
          <dgm:bulletEnabled val="1"/>
        </dgm:presLayoutVars>
      </dgm:prSet>
      <dgm:spPr/>
    </dgm:pt>
    <dgm:pt modelId="{675D9B0F-41E7-4C55-B7A7-CFB4B75090BB}" type="pres">
      <dgm:prSet presAssocID="{CE5A4A05-4189-4091-B1FE-7F18F9FFEC7E}" presName="accent_4" presStyleCnt="0"/>
      <dgm:spPr/>
    </dgm:pt>
    <dgm:pt modelId="{8D845379-F2CA-484B-BBAB-579D68D213A5}" type="pres">
      <dgm:prSet presAssocID="{CE5A4A05-4189-4091-B1FE-7F18F9FFEC7E}" presName="accentRepeatNode" presStyleLbl="solidFgAcc1" presStyleIdx="3" presStyleCnt="6"/>
      <dgm:spPr/>
    </dgm:pt>
    <dgm:pt modelId="{EB61D53A-A948-4DD0-B5EF-F9AD0E82A060}" type="pres">
      <dgm:prSet presAssocID="{8AE8C36B-D5B7-468F-BA83-F14BF411B6F9}" presName="text_5" presStyleLbl="node1" presStyleIdx="4" presStyleCnt="6">
        <dgm:presLayoutVars>
          <dgm:bulletEnabled val="1"/>
        </dgm:presLayoutVars>
      </dgm:prSet>
      <dgm:spPr/>
    </dgm:pt>
    <dgm:pt modelId="{5EDEA360-0148-4450-96B0-D97BFB3F1998}" type="pres">
      <dgm:prSet presAssocID="{8AE8C36B-D5B7-468F-BA83-F14BF411B6F9}" presName="accent_5" presStyleCnt="0"/>
      <dgm:spPr/>
    </dgm:pt>
    <dgm:pt modelId="{433379A1-42FE-496A-AD79-4D52E8BDC86B}" type="pres">
      <dgm:prSet presAssocID="{8AE8C36B-D5B7-468F-BA83-F14BF411B6F9}" presName="accentRepeatNode" presStyleLbl="solidFgAcc1" presStyleIdx="4" presStyleCnt="6"/>
      <dgm:spPr/>
    </dgm:pt>
    <dgm:pt modelId="{0115DCE8-07B8-4C13-BE60-E4F9566BEE5D}" type="pres">
      <dgm:prSet presAssocID="{AAE3F3B6-D682-4509-9CE7-9549F6C448B6}" presName="text_6" presStyleLbl="node1" presStyleIdx="5" presStyleCnt="6">
        <dgm:presLayoutVars>
          <dgm:bulletEnabled val="1"/>
        </dgm:presLayoutVars>
      </dgm:prSet>
      <dgm:spPr/>
    </dgm:pt>
    <dgm:pt modelId="{F8918D0D-E8EF-400C-B906-588CE2E7E4DB}" type="pres">
      <dgm:prSet presAssocID="{AAE3F3B6-D682-4509-9CE7-9549F6C448B6}" presName="accent_6" presStyleCnt="0"/>
      <dgm:spPr/>
    </dgm:pt>
    <dgm:pt modelId="{603621D4-78CB-453B-9057-B13D10BCFDD7}" type="pres">
      <dgm:prSet presAssocID="{AAE3F3B6-D682-4509-9CE7-9549F6C448B6}" presName="accentRepeatNode" presStyleLbl="solidFgAcc1" presStyleIdx="5" presStyleCnt="6"/>
      <dgm:spPr/>
    </dgm:pt>
  </dgm:ptLst>
  <dgm:cxnLst>
    <dgm:cxn modelId="{F597A611-03B5-410D-BE2B-7FDC8095F028}" type="presOf" srcId="{8AE8C36B-D5B7-468F-BA83-F14BF411B6F9}" destId="{EB61D53A-A948-4DD0-B5EF-F9AD0E82A060}" srcOrd="0" destOrd="0" presId="urn:microsoft.com/office/officeart/2008/layout/VerticalCurvedList"/>
    <dgm:cxn modelId="{41543918-9341-4CC4-B227-7C24A71E8621}" srcId="{52E036F9-D722-446C-A66E-5A6E822EC124}" destId="{78053043-CE07-459B-BA43-11BD0235F6C9}" srcOrd="2" destOrd="0" parTransId="{6FF27063-5501-4682-9FC7-61A515CEDCAF}" sibTransId="{33ADDB7B-7995-42F3-9811-D44BB3F5CF20}"/>
    <dgm:cxn modelId="{4B5BE521-C3E5-44C7-9DB4-C451255F5122}" type="presOf" srcId="{78053043-CE07-459B-BA43-11BD0235F6C9}" destId="{454FD7FD-645B-457E-B912-9C7172B3D19F}" srcOrd="0" destOrd="0" presId="urn:microsoft.com/office/officeart/2008/layout/VerticalCurvedList"/>
    <dgm:cxn modelId="{53722B26-4027-4E6A-8906-A8C98F214F4F}" srcId="{52E036F9-D722-446C-A66E-5A6E822EC124}" destId="{8AE8C36B-D5B7-468F-BA83-F14BF411B6F9}" srcOrd="4" destOrd="0" parTransId="{628D0015-F806-45E7-ADEA-541137C1CA15}" sibTransId="{0A0A0B09-42CD-4D63-A54C-3183A2CEFA89}"/>
    <dgm:cxn modelId="{5C8DE32B-D484-47E1-A046-B6A7D1E9E251}" type="presOf" srcId="{52E036F9-D722-446C-A66E-5A6E822EC124}" destId="{965E63BC-FD5F-476B-B127-E12C4F72B570}" srcOrd="0" destOrd="0" presId="urn:microsoft.com/office/officeart/2008/layout/VerticalCurvedList"/>
    <dgm:cxn modelId="{1883756F-0E55-416C-BA88-1DC14736FCBC}" srcId="{52E036F9-D722-446C-A66E-5A6E822EC124}" destId="{4FE9004B-B3CC-4ABB-BB6D-1D18814893B7}" srcOrd="0" destOrd="0" parTransId="{B0C30F5B-DEE8-4E43-8D35-C3B8FDF4CD5D}" sibTransId="{85267514-1700-4D1F-8C06-A193ACD5C468}"/>
    <dgm:cxn modelId="{5E2E067B-DC27-492F-AE14-361DBE00B388}" type="presOf" srcId="{3E845719-DF57-418F-8A0C-CFC0B007A2F5}" destId="{B366F07C-718F-4236-A55A-C17AE473BA29}" srcOrd="0" destOrd="0" presId="urn:microsoft.com/office/officeart/2008/layout/VerticalCurvedList"/>
    <dgm:cxn modelId="{A2954380-E152-4676-B3C9-334D6F1A4E52}" type="presOf" srcId="{85267514-1700-4D1F-8C06-A193ACD5C468}" destId="{761FA771-7958-463B-A650-849B4356CA39}" srcOrd="0" destOrd="0" presId="urn:microsoft.com/office/officeart/2008/layout/VerticalCurvedList"/>
    <dgm:cxn modelId="{14A2DBA3-039F-498B-A7C8-1D0DDF37874F}" srcId="{52E036F9-D722-446C-A66E-5A6E822EC124}" destId="{CE5A4A05-4189-4091-B1FE-7F18F9FFEC7E}" srcOrd="3" destOrd="0" parTransId="{2ECADCA1-FAAB-4CD9-BE3C-C0DA2125F24C}" sibTransId="{AF2A0788-DA17-452D-9213-5391C7BA3E13}"/>
    <dgm:cxn modelId="{2D1E70AC-A29B-4AD6-ACBB-40BD7F983629}" type="presOf" srcId="{4FE9004B-B3CC-4ABB-BB6D-1D18814893B7}" destId="{D097F6F7-0523-4C72-8439-681B938AC86D}" srcOrd="0" destOrd="0" presId="urn:microsoft.com/office/officeart/2008/layout/VerticalCurvedList"/>
    <dgm:cxn modelId="{C09FC6BB-C12B-446D-82E3-2AE4C1FC2029}" type="presOf" srcId="{AAE3F3B6-D682-4509-9CE7-9549F6C448B6}" destId="{0115DCE8-07B8-4C13-BE60-E4F9566BEE5D}" srcOrd="0" destOrd="0" presId="urn:microsoft.com/office/officeart/2008/layout/VerticalCurvedList"/>
    <dgm:cxn modelId="{A3B9DCBC-993C-4879-919F-8A0B4EB22279}" srcId="{52E036F9-D722-446C-A66E-5A6E822EC124}" destId="{AAE3F3B6-D682-4509-9CE7-9549F6C448B6}" srcOrd="5" destOrd="0" parTransId="{975A4F52-31CF-470D-A3E7-E454D97C3E89}" sibTransId="{5782C135-DAB8-4EF6-BCB1-B86460A067E1}"/>
    <dgm:cxn modelId="{71088BDD-F2F8-4BBF-8F09-253D86C06223}" srcId="{52E036F9-D722-446C-A66E-5A6E822EC124}" destId="{3E845719-DF57-418F-8A0C-CFC0B007A2F5}" srcOrd="1" destOrd="0" parTransId="{313F1675-8B70-4B98-87FA-16AF0E3C45C0}" sibTransId="{899E0919-C427-41B9-88A0-1C54B1A6AB9F}"/>
    <dgm:cxn modelId="{F4B6F3E6-395E-48FA-8E66-730234F10F6C}" type="presOf" srcId="{CE5A4A05-4189-4091-B1FE-7F18F9FFEC7E}" destId="{1D59EBE5-7550-49AA-96D6-455DFA85926B}" srcOrd="0" destOrd="0" presId="urn:microsoft.com/office/officeart/2008/layout/VerticalCurvedList"/>
    <dgm:cxn modelId="{80ACCA8D-2CF0-4DF2-8938-588538ACB86D}" type="presParOf" srcId="{965E63BC-FD5F-476B-B127-E12C4F72B570}" destId="{8AC18FA2-5465-4F66-9C73-80AA681DA237}" srcOrd="0" destOrd="0" presId="urn:microsoft.com/office/officeart/2008/layout/VerticalCurvedList"/>
    <dgm:cxn modelId="{67066998-8831-42FE-86B5-CCD7BB2EDB88}" type="presParOf" srcId="{8AC18FA2-5465-4F66-9C73-80AA681DA237}" destId="{D405A606-E936-4240-9D11-08309E2175E7}" srcOrd="0" destOrd="0" presId="urn:microsoft.com/office/officeart/2008/layout/VerticalCurvedList"/>
    <dgm:cxn modelId="{0827D41B-9CFF-4DB6-9549-AAF7474B0A29}" type="presParOf" srcId="{D405A606-E936-4240-9D11-08309E2175E7}" destId="{BD17D591-E243-43B3-B7CE-1F50187B6C1E}" srcOrd="0" destOrd="0" presId="urn:microsoft.com/office/officeart/2008/layout/VerticalCurvedList"/>
    <dgm:cxn modelId="{CF9C0834-CE51-47BE-8690-4A35F155A77B}" type="presParOf" srcId="{D405A606-E936-4240-9D11-08309E2175E7}" destId="{761FA771-7958-463B-A650-849B4356CA39}" srcOrd="1" destOrd="0" presId="urn:microsoft.com/office/officeart/2008/layout/VerticalCurvedList"/>
    <dgm:cxn modelId="{ADFC0099-EF4C-472F-8D10-3F031118AD8F}" type="presParOf" srcId="{D405A606-E936-4240-9D11-08309E2175E7}" destId="{CB0D27C8-B46D-43BA-95A7-78810BF1C9A7}" srcOrd="2" destOrd="0" presId="urn:microsoft.com/office/officeart/2008/layout/VerticalCurvedList"/>
    <dgm:cxn modelId="{CA3C90DA-2ED1-485D-A4AD-F388FBAC6A1F}" type="presParOf" srcId="{D405A606-E936-4240-9D11-08309E2175E7}" destId="{8EC12CA9-CCE2-46F1-9325-C4DF643AF488}" srcOrd="3" destOrd="0" presId="urn:microsoft.com/office/officeart/2008/layout/VerticalCurvedList"/>
    <dgm:cxn modelId="{434FDF31-B035-44D6-999D-62F7A49D252F}" type="presParOf" srcId="{8AC18FA2-5465-4F66-9C73-80AA681DA237}" destId="{D097F6F7-0523-4C72-8439-681B938AC86D}" srcOrd="1" destOrd="0" presId="urn:microsoft.com/office/officeart/2008/layout/VerticalCurvedList"/>
    <dgm:cxn modelId="{53A82531-9D92-4152-A418-1488C36EA3D1}" type="presParOf" srcId="{8AC18FA2-5465-4F66-9C73-80AA681DA237}" destId="{B9E42933-E1AE-42FD-85F8-8C7ABD549B90}" srcOrd="2" destOrd="0" presId="urn:microsoft.com/office/officeart/2008/layout/VerticalCurvedList"/>
    <dgm:cxn modelId="{60D2AE96-1A88-4F41-BA4A-7D779A5160C2}" type="presParOf" srcId="{B9E42933-E1AE-42FD-85F8-8C7ABD549B90}" destId="{38AB18C9-429D-4647-9EC2-424236C0956F}" srcOrd="0" destOrd="0" presId="urn:microsoft.com/office/officeart/2008/layout/VerticalCurvedList"/>
    <dgm:cxn modelId="{EAF40AD3-E82F-4EB9-A8F2-079140BAA9B6}" type="presParOf" srcId="{8AC18FA2-5465-4F66-9C73-80AA681DA237}" destId="{B366F07C-718F-4236-A55A-C17AE473BA29}" srcOrd="3" destOrd="0" presId="urn:microsoft.com/office/officeart/2008/layout/VerticalCurvedList"/>
    <dgm:cxn modelId="{33B2A1E1-785B-4741-BE17-5755DBE7699C}" type="presParOf" srcId="{8AC18FA2-5465-4F66-9C73-80AA681DA237}" destId="{118A3189-358F-4FDF-92BE-06D4A41AC019}" srcOrd="4" destOrd="0" presId="urn:microsoft.com/office/officeart/2008/layout/VerticalCurvedList"/>
    <dgm:cxn modelId="{4A47AEFB-4283-43F4-8501-6E3DC4A6825D}" type="presParOf" srcId="{118A3189-358F-4FDF-92BE-06D4A41AC019}" destId="{08FEE850-E79E-4BE0-8E3D-4647DDB7668B}" srcOrd="0" destOrd="0" presId="urn:microsoft.com/office/officeart/2008/layout/VerticalCurvedList"/>
    <dgm:cxn modelId="{48AE000D-1400-4A80-AA6A-0208C467A3EF}" type="presParOf" srcId="{8AC18FA2-5465-4F66-9C73-80AA681DA237}" destId="{454FD7FD-645B-457E-B912-9C7172B3D19F}" srcOrd="5" destOrd="0" presId="urn:microsoft.com/office/officeart/2008/layout/VerticalCurvedList"/>
    <dgm:cxn modelId="{D5DF0185-D553-47E1-9189-B0636ED0D2E9}" type="presParOf" srcId="{8AC18FA2-5465-4F66-9C73-80AA681DA237}" destId="{84D5F765-47A7-4DF7-A279-5E47A85CBDE9}" srcOrd="6" destOrd="0" presId="urn:microsoft.com/office/officeart/2008/layout/VerticalCurvedList"/>
    <dgm:cxn modelId="{F261DA05-8AEF-44DF-87B5-B80EBCACE5A7}" type="presParOf" srcId="{84D5F765-47A7-4DF7-A279-5E47A85CBDE9}" destId="{66A011D1-3AD4-4C17-AA90-7D0F23000F06}" srcOrd="0" destOrd="0" presId="urn:microsoft.com/office/officeart/2008/layout/VerticalCurvedList"/>
    <dgm:cxn modelId="{596EE703-189F-4D30-A55F-E42E0089BEA2}" type="presParOf" srcId="{8AC18FA2-5465-4F66-9C73-80AA681DA237}" destId="{1D59EBE5-7550-49AA-96D6-455DFA85926B}" srcOrd="7" destOrd="0" presId="urn:microsoft.com/office/officeart/2008/layout/VerticalCurvedList"/>
    <dgm:cxn modelId="{FFF8264C-E378-4CAC-BA42-416DA74D4C62}" type="presParOf" srcId="{8AC18FA2-5465-4F66-9C73-80AA681DA237}" destId="{675D9B0F-41E7-4C55-B7A7-CFB4B75090BB}" srcOrd="8" destOrd="0" presId="urn:microsoft.com/office/officeart/2008/layout/VerticalCurvedList"/>
    <dgm:cxn modelId="{CD2DC5A7-583D-4B37-875C-AA98839130A8}" type="presParOf" srcId="{675D9B0F-41E7-4C55-B7A7-CFB4B75090BB}" destId="{8D845379-F2CA-484B-BBAB-579D68D213A5}" srcOrd="0" destOrd="0" presId="urn:microsoft.com/office/officeart/2008/layout/VerticalCurvedList"/>
    <dgm:cxn modelId="{FA2C3DFE-354E-4E6D-94FB-E8C455664643}" type="presParOf" srcId="{8AC18FA2-5465-4F66-9C73-80AA681DA237}" destId="{EB61D53A-A948-4DD0-B5EF-F9AD0E82A060}" srcOrd="9" destOrd="0" presId="urn:microsoft.com/office/officeart/2008/layout/VerticalCurvedList"/>
    <dgm:cxn modelId="{635E28FA-BDC9-4818-B939-A42484559070}" type="presParOf" srcId="{8AC18FA2-5465-4F66-9C73-80AA681DA237}" destId="{5EDEA360-0148-4450-96B0-D97BFB3F1998}" srcOrd="10" destOrd="0" presId="urn:microsoft.com/office/officeart/2008/layout/VerticalCurvedList"/>
    <dgm:cxn modelId="{B3A4B591-B713-4622-AF62-2AEF5E7A760B}" type="presParOf" srcId="{5EDEA360-0148-4450-96B0-D97BFB3F1998}" destId="{433379A1-42FE-496A-AD79-4D52E8BDC86B}" srcOrd="0" destOrd="0" presId="urn:microsoft.com/office/officeart/2008/layout/VerticalCurvedList"/>
    <dgm:cxn modelId="{99E19710-6130-41D2-AE45-7F70079CCB4B}" type="presParOf" srcId="{8AC18FA2-5465-4F66-9C73-80AA681DA237}" destId="{0115DCE8-07B8-4C13-BE60-E4F9566BEE5D}" srcOrd="11" destOrd="0" presId="urn:microsoft.com/office/officeart/2008/layout/VerticalCurvedList"/>
    <dgm:cxn modelId="{CD9DE116-C411-4EBE-B9A1-8476C2455DB4}" type="presParOf" srcId="{8AC18FA2-5465-4F66-9C73-80AA681DA237}" destId="{F8918D0D-E8EF-400C-B906-588CE2E7E4DB}" srcOrd="12" destOrd="0" presId="urn:microsoft.com/office/officeart/2008/layout/VerticalCurvedList"/>
    <dgm:cxn modelId="{F9F91D2B-A129-4852-B56C-F966907147D4}" type="presParOf" srcId="{F8918D0D-E8EF-400C-B906-588CE2E7E4DB}" destId="{603621D4-78CB-453B-9057-B13D10BCFDD7}" srcOrd="0" destOrd="0" presId="urn:microsoft.com/office/officeart/2008/layout/VerticalCurvedLis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FAD045C3-447B-47E3-BD83-575A163BC09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A5CA1C9E-A08B-42B1-B36D-3D96DDA273CD}">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Nosozlik sababini tezda aniqlashni ta'minlaydigan diagnostikani qo'shing.</a:t>
          </a:r>
          <a:endParaRPr lang="ru-RU">
            <a:solidFill>
              <a:schemeClr val="tx1"/>
            </a:solidFill>
            <a:latin typeface="Times New Roman" panose="02020603050405020304" pitchFamily="18" charset="0"/>
            <a:cs typeface="Times New Roman" panose="02020603050405020304" pitchFamily="18" charset="0"/>
          </a:endParaRPr>
        </a:p>
      </dgm:t>
    </dgm:pt>
    <dgm:pt modelId="{41AA590E-3133-491F-95F3-A31629C3BB59}" type="parTrans" cxnId="{5CC81EA6-FF30-4DE9-9437-8D2B8D1D69C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9525D68-08E1-4937-BB22-93B79D029517}" type="sibTrans" cxnId="{5CC81EA6-FF30-4DE9-9437-8D2B8D1D69C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C691786-C1E0-4DD4-AC53-73D4C0146842}">
      <dgm:prSet/>
      <dgm:spPr/>
      <dgm:t>
        <a:bodyPr/>
        <a:lstStyle/>
        <a:p>
          <a:r>
            <a:rPr lang="en-US">
              <a:solidFill>
                <a:schemeClr val="tx1"/>
              </a:solidFill>
              <a:latin typeface="Times New Roman" panose="02020603050405020304" pitchFamily="18" charset="0"/>
              <a:cs typeface="Times New Roman" panose="02020603050405020304" pitchFamily="18" charset="0"/>
            </a:rPr>
            <a:t>Ta'mirlashni iloji boricha tezroq bajarishga ruxsat bering.</a:t>
          </a:r>
          <a:endParaRPr lang="ru-RU">
            <a:solidFill>
              <a:schemeClr val="tx1"/>
            </a:solidFill>
            <a:latin typeface="Times New Roman" panose="02020603050405020304" pitchFamily="18" charset="0"/>
            <a:cs typeface="Times New Roman" panose="02020603050405020304" pitchFamily="18" charset="0"/>
          </a:endParaRPr>
        </a:p>
      </dgm:t>
    </dgm:pt>
    <dgm:pt modelId="{4A8D9C9B-AB06-46B0-AA50-2368A58EE438}" type="parTrans" cxnId="{71BEF32F-50A0-4708-B09B-0D6698E14EA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C95DEA8-B5F8-45FF-8051-4A741543054E}" type="sibTrans" cxnId="{71BEF32F-50A0-4708-B09B-0D6698E14EA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7C46FD5-94A9-408B-A64A-BBBC4B92260C}">
      <dgm:prSet/>
      <dgm:spPr/>
      <dgm:t>
        <a:bodyPr/>
        <a:lstStyle/>
        <a:p>
          <a:r>
            <a:rPr lang="en-US">
              <a:solidFill>
                <a:schemeClr val="tx1"/>
              </a:solidFill>
              <a:latin typeface="Times New Roman" panose="02020603050405020304" pitchFamily="18" charset="0"/>
              <a:cs typeface="Times New Roman" panose="02020603050405020304" pitchFamily="18" charset="0"/>
            </a:rPr>
            <a:t>Nosozlikni onlayn yoki oflayn rejimda qanday tuzatishni biling.</a:t>
          </a:r>
          <a:endParaRPr lang="ru-RU">
            <a:solidFill>
              <a:schemeClr val="tx1"/>
            </a:solidFill>
            <a:latin typeface="Times New Roman" panose="02020603050405020304" pitchFamily="18" charset="0"/>
            <a:cs typeface="Times New Roman" panose="02020603050405020304" pitchFamily="18" charset="0"/>
          </a:endParaRPr>
        </a:p>
      </dgm:t>
    </dgm:pt>
    <dgm:pt modelId="{8A35BA1D-306F-41B9-B436-FD78C3C7EE87}" type="parTrans" cxnId="{95D2E459-DE2D-4A2E-96F4-68607A497E2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CD779AA-E3B6-4DEF-9C86-CF059D268FEC}" type="sibTrans" cxnId="{95D2E459-DE2D-4A2E-96F4-68607A497E2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EF2D7E7-5A3C-45F2-8EC4-DF06AB377E0D}">
      <dgm:prSet/>
      <dgm:spPr/>
      <dgm:t>
        <a:bodyPr/>
        <a:lstStyle/>
        <a:p>
          <a:r>
            <a:rPr lang="en-US">
              <a:solidFill>
                <a:schemeClr val="tx1"/>
              </a:solidFill>
              <a:latin typeface="Times New Roman" panose="02020603050405020304" pitchFamily="18" charset="0"/>
              <a:cs typeface="Times New Roman" panose="02020603050405020304" pitchFamily="18" charset="0"/>
            </a:rPr>
            <a:t>Nosozlikni vaqtida yoki o'z vaqtida ta'mirlash qobiliyatini o'z ichiga oladi</a:t>
          </a:r>
          <a:endParaRPr lang="ru-RU">
            <a:solidFill>
              <a:schemeClr val="tx1"/>
            </a:solidFill>
            <a:latin typeface="Times New Roman" panose="02020603050405020304" pitchFamily="18" charset="0"/>
            <a:cs typeface="Times New Roman" panose="02020603050405020304" pitchFamily="18" charset="0"/>
          </a:endParaRPr>
        </a:p>
      </dgm:t>
    </dgm:pt>
    <dgm:pt modelId="{08771013-183B-4DCC-B4B3-6AC64008F1AE}" type="parTrans" cxnId="{4267CFF1-A753-454C-8342-6BAC8F5504C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C5F9828-D681-4F75-B5BD-B095D0B15EFC}" type="sibTrans" cxnId="{4267CFF1-A753-454C-8342-6BAC8F5504C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5C6E869-1FAE-4BA0-9960-4039333BFEDA}" type="pres">
      <dgm:prSet presAssocID="{FAD045C3-447B-47E3-BD83-575A163BC093}" presName="Name0" presStyleCnt="0">
        <dgm:presLayoutVars>
          <dgm:chMax val="7"/>
          <dgm:chPref val="7"/>
          <dgm:dir/>
        </dgm:presLayoutVars>
      </dgm:prSet>
      <dgm:spPr/>
    </dgm:pt>
    <dgm:pt modelId="{85FA4F8E-CA08-454D-BED4-317D5222A32A}" type="pres">
      <dgm:prSet presAssocID="{FAD045C3-447B-47E3-BD83-575A163BC093}" presName="Name1" presStyleCnt="0"/>
      <dgm:spPr/>
    </dgm:pt>
    <dgm:pt modelId="{620928F5-9DCE-4E1B-9C31-5FF38AE0792D}" type="pres">
      <dgm:prSet presAssocID="{FAD045C3-447B-47E3-BD83-575A163BC093}" presName="cycle" presStyleCnt="0"/>
      <dgm:spPr/>
    </dgm:pt>
    <dgm:pt modelId="{74F579DC-46F9-4E3D-9C6A-C5C210D6C4DE}" type="pres">
      <dgm:prSet presAssocID="{FAD045C3-447B-47E3-BD83-575A163BC093}" presName="srcNode" presStyleLbl="node1" presStyleIdx="0" presStyleCnt="4"/>
      <dgm:spPr/>
    </dgm:pt>
    <dgm:pt modelId="{EDE3396F-42D7-4D06-BC0B-671250F29D10}" type="pres">
      <dgm:prSet presAssocID="{FAD045C3-447B-47E3-BD83-575A163BC093}" presName="conn" presStyleLbl="parChTrans1D2" presStyleIdx="0" presStyleCnt="1"/>
      <dgm:spPr/>
    </dgm:pt>
    <dgm:pt modelId="{75BCF571-CD7E-4EC7-B1E1-4BACD37ED9F5}" type="pres">
      <dgm:prSet presAssocID="{FAD045C3-447B-47E3-BD83-575A163BC093}" presName="extraNode" presStyleLbl="node1" presStyleIdx="0" presStyleCnt="4"/>
      <dgm:spPr/>
    </dgm:pt>
    <dgm:pt modelId="{68A23B23-F512-4852-B7F9-BA253F52FA7A}" type="pres">
      <dgm:prSet presAssocID="{FAD045C3-447B-47E3-BD83-575A163BC093}" presName="dstNode" presStyleLbl="node1" presStyleIdx="0" presStyleCnt="4"/>
      <dgm:spPr/>
    </dgm:pt>
    <dgm:pt modelId="{D606CA32-25F9-423C-83ED-E3B6EA951224}" type="pres">
      <dgm:prSet presAssocID="{A5CA1C9E-A08B-42B1-B36D-3D96DDA273CD}" presName="text_1" presStyleLbl="node1" presStyleIdx="0" presStyleCnt="4">
        <dgm:presLayoutVars>
          <dgm:bulletEnabled val="1"/>
        </dgm:presLayoutVars>
      </dgm:prSet>
      <dgm:spPr/>
    </dgm:pt>
    <dgm:pt modelId="{51D5D1E2-FC8E-4505-BBE4-28D8228C483C}" type="pres">
      <dgm:prSet presAssocID="{A5CA1C9E-A08B-42B1-B36D-3D96DDA273CD}" presName="accent_1" presStyleCnt="0"/>
      <dgm:spPr/>
    </dgm:pt>
    <dgm:pt modelId="{39752936-9218-4852-9E2C-AE0473A7C5B3}" type="pres">
      <dgm:prSet presAssocID="{A5CA1C9E-A08B-42B1-B36D-3D96DDA273CD}" presName="accentRepeatNode" presStyleLbl="solidFgAcc1" presStyleIdx="0" presStyleCnt="4"/>
      <dgm:spPr/>
    </dgm:pt>
    <dgm:pt modelId="{78C7B949-B447-4531-AEE2-E3191C540F02}" type="pres">
      <dgm:prSet presAssocID="{2C691786-C1E0-4DD4-AC53-73D4C0146842}" presName="text_2" presStyleLbl="node1" presStyleIdx="1" presStyleCnt="4">
        <dgm:presLayoutVars>
          <dgm:bulletEnabled val="1"/>
        </dgm:presLayoutVars>
      </dgm:prSet>
      <dgm:spPr/>
    </dgm:pt>
    <dgm:pt modelId="{37193D9F-4BB0-4E25-9776-CED09AAED234}" type="pres">
      <dgm:prSet presAssocID="{2C691786-C1E0-4DD4-AC53-73D4C0146842}" presName="accent_2" presStyleCnt="0"/>
      <dgm:spPr/>
    </dgm:pt>
    <dgm:pt modelId="{3025D346-998A-422B-9E5B-BE486FAF9376}" type="pres">
      <dgm:prSet presAssocID="{2C691786-C1E0-4DD4-AC53-73D4C0146842}" presName="accentRepeatNode" presStyleLbl="solidFgAcc1" presStyleIdx="1" presStyleCnt="4"/>
      <dgm:spPr/>
    </dgm:pt>
    <dgm:pt modelId="{CB4A82DB-C242-4700-AF5C-9D2C67AB900A}" type="pres">
      <dgm:prSet presAssocID="{87C46FD5-94A9-408B-A64A-BBBC4B92260C}" presName="text_3" presStyleLbl="node1" presStyleIdx="2" presStyleCnt="4">
        <dgm:presLayoutVars>
          <dgm:bulletEnabled val="1"/>
        </dgm:presLayoutVars>
      </dgm:prSet>
      <dgm:spPr/>
    </dgm:pt>
    <dgm:pt modelId="{CC0968F9-CC7A-4D7C-962D-27ABEC8A463E}" type="pres">
      <dgm:prSet presAssocID="{87C46FD5-94A9-408B-A64A-BBBC4B92260C}" presName="accent_3" presStyleCnt="0"/>
      <dgm:spPr/>
    </dgm:pt>
    <dgm:pt modelId="{71827EF1-4B27-4819-944F-2D3046914038}" type="pres">
      <dgm:prSet presAssocID="{87C46FD5-94A9-408B-A64A-BBBC4B92260C}" presName="accentRepeatNode" presStyleLbl="solidFgAcc1" presStyleIdx="2" presStyleCnt="4"/>
      <dgm:spPr/>
    </dgm:pt>
    <dgm:pt modelId="{CE283EEA-A4C4-417C-9FF0-98B5B09E74FD}" type="pres">
      <dgm:prSet presAssocID="{4EF2D7E7-5A3C-45F2-8EC4-DF06AB377E0D}" presName="text_4" presStyleLbl="node1" presStyleIdx="3" presStyleCnt="4">
        <dgm:presLayoutVars>
          <dgm:bulletEnabled val="1"/>
        </dgm:presLayoutVars>
      </dgm:prSet>
      <dgm:spPr/>
    </dgm:pt>
    <dgm:pt modelId="{B677B6D4-329C-48D3-822D-808C99690E34}" type="pres">
      <dgm:prSet presAssocID="{4EF2D7E7-5A3C-45F2-8EC4-DF06AB377E0D}" presName="accent_4" presStyleCnt="0"/>
      <dgm:spPr/>
    </dgm:pt>
    <dgm:pt modelId="{1D7DD3A2-8D6E-4798-B9CB-BD29ABA284EC}" type="pres">
      <dgm:prSet presAssocID="{4EF2D7E7-5A3C-45F2-8EC4-DF06AB377E0D}" presName="accentRepeatNode" presStyleLbl="solidFgAcc1" presStyleIdx="3" presStyleCnt="4"/>
      <dgm:spPr/>
    </dgm:pt>
  </dgm:ptLst>
  <dgm:cxnLst>
    <dgm:cxn modelId="{4BE18318-F7EE-49F6-861A-1D086343FD92}" type="presOf" srcId="{2C691786-C1E0-4DD4-AC53-73D4C0146842}" destId="{78C7B949-B447-4531-AEE2-E3191C540F02}" srcOrd="0" destOrd="0" presId="urn:microsoft.com/office/officeart/2008/layout/VerticalCurvedList"/>
    <dgm:cxn modelId="{71BEF32F-50A0-4708-B09B-0D6698E14EAD}" srcId="{FAD045C3-447B-47E3-BD83-575A163BC093}" destId="{2C691786-C1E0-4DD4-AC53-73D4C0146842}" srcOrd="1" destOrd="0" parTransId="{4A8D9C9B-AB06-46B0-AA50-2368A58EE438}" sibTransId="{AC95DEA8-B5F8-45FF-8051-4A741543054E}"/>
    <dgm:cxn modelId="{424E2A36-28C9-4847-BD1B-8ADECDEE1F10}" type="presOf" srcId="{A5CA1C9E-A08B-42B1-B36D-3D96DDA273CD}" destId="{D606CA32-25F9-423C-83ED-E3B6EA951224}" srcOrd="0" destOrd="0" presId="urn:microsoft.com/office/officeart/2008/layout/VerticalCurvedList"/>
    <dgm:cxn modelId="{2FA4C95B-EF3A-4B3A-8FBC-1564C61F27D2}" type="presOf" srcId="{FAD045C3-447B-47E3-BD83-575A163BC093}" destId="{E5C6E869-1FAE-4BA0-9960-4039333BFEDA}" srcOrd="0" destOrd="0" presId="urn:microsoft.com/office/officeart/2008/layout/VerticalCurvedList"/>
    <dgm:cxn modelId="{95D2E459-DE2D-4A2E-96F4-68607A497E2C}" srcId="{FAD045C3-447B-47E3-BD83-575A163BC093}" destId="{87C46FD5-94A9-408B-A64A-BBBC4B92260C}" srcOrd="2" destOrd="0" parTransId="{8A35BA1D-306F-41B9-B436-FD78C3C7EE87}" sibTransId="{0CD779AA-E3B6-4DEF-9C86-CF059D268FEC}"/>
    <dgm:cxn modelId="{D2B382A0-91B5-4302-95AB-86AD8CA159D5}" type="presOf" srcId="{87C46FD5-94A9-408B-A64A-BBBC4B92260C}" destId="{CB4A82DB-C242-4700-AF5C-9D2C67AB900A}" srcOrd="0" destOrd="0" presId="urn:microsoft.com/office/officeart/2008/layout/VerticalCurvedList"/>
    <dgm:cxn modelId="{5CC81EA6-FF30-4DE9-9437-8D2B8D1D69C9}" srcId="{FAD045C3-447B-47E3-BD83-575A163BC093}" destId="{A5CA1C9E-A08B-42B1-B36D-3D96DDA273CD}" srcOrd="0" destOrd="0" parTransId="{41AA590E-3133-491F-95F3-A31629C3BB59}" sibTransId="{A9525D68-08E1-4937-BB22-93B79D029517}"/>
    <dgm:cxn modelId="{15919CCB-49E7-4EF7-8544-FE9803BF8703}" type="presOf" srcId="{A9525D68-08E1-4937-BB22-93B79D029517}" destId="{EDE3396F-42D7-4D06-BC0B-671250F29D10}" srcOrd="0" destOrd="0" presId="urn:microsoft.com/office/officeart/2008/layout/VerticalCurvedList"/>
    <dgm:cxn modelId="{A1F9B7D3-A092-463A-9973-EFA8FF2C9180}" type="presOf" srcId="{4EF2D7E7-5A3C-45F2-8EC4-DF06AB377E0D}" destId="{CE283EEA-A4C4-417C-9FF0-98B5B09E74FD}" srcOrd="0" destOrd="0" presId="urn:microsoft.com/office/officeart/2008/layout/VerticalCurvedList"/>
    <dgm:cxn modelId="{4267CFF1-A753-454C-8342-6BAC8F5504C8}" srcId="{FAD045C3-447B-47E3-BD83-575A163BC093}" destId="{4EF2D7E7-5A3C-45F2-8EC4-DF06AB377E0D}" srcOrd="3" destOrd="0" parTransId="{08771013-183B-4DCC-B4B3-6AC64008F1AE}" sibTransId="{1C5F9828-D681-4F75-B5BD-B095D0B15EFC}"/>
    <dgm:cxn modelId="{CF2DB24A-F620-4BAA-A535-31AC68D854A8}" type="presParOf" srcId="{E5C6E869-1FAE-4BA0-9960-4039333BFEDA}" destId="{85FA4F8E-CA08-454D-BED4-317D5222A32A}" srcOrd="0" destOrd="0" presId="urn:microsoft.com/office/officeart/2008/layout/VerticalCurvedList"/>
    <dgm:cxn modelId="{D11F1BBE-6FF6-4562-8FAB-B50C07281340}" type="presParOf" srcId="{85FA4F8E-CA08-454D-BED4-317D5222A32A}" destId="{620928F5-9DCE-4E1B-9C31-5FF38AE0792D}" srcOrd="0" destOrd="0" presId="urn:microsoft.com/office/officeart/2008/layout/VerticalCurvedList"/>
    <dgm:cxn modelId="{CEED4B2D-77C1-425E-ACEB-8FAACCDB2705}" type="presParOf" srcId="{620928F5-9DCE-4E1B-9C31-5FF38AE0792D}" destId="{74F579DC-46F9-4E3D-9C6A-C5C210D6C4DE}" srcOrd="0" destOrd="0" presId="urn:microsoft.com/office/officeart/2008/layout/VerticalCurvedList"/>
    <dgm:cxn modelId="{248FC8A4-1368-4F72-AC37-09EBB5CB75EC}" type="presParOf" srcId="{620928F5-9DCE-4E1B-9C31-5FF38AE0792D}" destId="{EDE3396F-42D7-4D06-BC0B-671250F29D10}" srcOrd="1" destOrd="0" presId="urn:microsoft.com/office/officeart/2008/layout/VerticalCurvedList"/>
    <dgm:cxn modelId="{FECFD558-B480-4882-A241-63E33CECF952}" type="presParOf" srcId="{620928F5-9DCE-4E1B-9C31-5FF38AE0792D}" destId="{75BCF571-CD7E-4EC7-B1E1-4BACD37ED9F5}" srcOrd="2" destOrd="0" presId="urn:microsoft.com/office/officeart/2008/layout/VerticalCurvedList"/>
    <dgm:cxn modelId="{D95D805B-6A72-45B2-B97F-22BD955F2606}" type="presParOf" srcId="{620928F5-9DCE-4E1B-9C31-5FF38AE0792D}" destId="{68A23B23-F512-4852-B7F9-BA253F52FA7A}" srcOrd="3" destOrd="0" presId="urn:microsoft.com/office/officeart/2008/layout/VerticalCurvedList"/>
    <dgm:cxn modelId="{16228FCA-9201-49AF-9CAC-CBAEDCE9B585}" type="presParOf" srcId="{85FA4F8E-CA08-454D-BED4-317D5222A32A}" destId="{D606CA32-25F9-423C-83ED-E3B6EA951224}" srcOrd="1" destOrd="0" presId="urn:microsoft.com/office/officeart/2008/layout/VerticalCurvedList"/>
    <dgm:cxn modelId="{F3976B91-B0D3-45F1-B771-C14762A4F05F}" type="presParOf" srcId="{85FA4F8E-CA08-454D-BED4-317D5222A32A}" destId="{51D5D1E2-FC8E-4505-BBE4-28D8228C483C}" srcOrd="2" destOrd="0" presId="urn:microsoft.com/office/officeart/2008/layout/VerticalCurvedList"/>
    <dgm:cxn modelId="{AF6352EB-32F3-476C-A9F7-B9D5AC623FC5}" type="presParOf" srcId="{51D5D1E2-FC8E-4505-BBE4-28D8228C483C}" destId="{39752936-9218-4852-9E2C-AE0473A7C5B3}" srcOrd="0" destOrd="0" presId="urn:microsoft.com/office/officeart/2008/layout/VerticalCurvedList"/>
    <dgm:cxn modelId="{6EAFD198-65EB-4019-9B39-1B10A24B4B94}" type="presParOf" srcId="{85FA4F8E-CA08-454D-BED4-317D5222A32A}" destId="{78C7B949-B447-4531-AEE2-E3191C540F02}" srcOrd="3" destOrd="0" presId="urn:microsoft.com/office/officeart/2008/layout/VerticalCurvedList"/>
    <dgm:cxn modelId="{CFDA377E-37A3-4CBF-9717-14B7FAC48908}" type="presParOf" srcId="{85FA4F8E-CA08-454D-BED4-317D5222A32A}" destId="{37193D9F-4BB0-4E25-9776-CED09AAED234}" srcOrd="4" destOrd="0" presId="urn:microsoft.com/office/officeart/2008/layout/VerticalCurvedList"/>
    <dgm:cxn modelId="{812A1A64-D3E8-41AD-8FA7-315ABA1CFBD5}" type="presParOf" srcId="{37193D9F-4BB0-4E25-9776-CED09AAED234}" destId="{3025D346-998A-422B-9E5B-BE486FAF9376}" srcOrd="0" destOrd="0" presId="urn:microsoft.com/office/officeart/2008/layout/VerticalCurvedList"/>
    <dgm:cxn modelId="{F2C4A791-D704-4319-9CAB-86F13FD0A96B}" type="presParOf" srcId="{85FA4F8E-CA08-454D-BED4-317D5222A32A}" destId="{CB4A82DB-C242-4700-AF5C-9D2C67AB900A}" srcOrd="5" destOrd="0" presId="urn:microsoft.com/office/officeart/2008/layout/VerticalCurvedList"/>
    <dgm:cxn modelId="{7129A5D1-86CB-4EFB-B1EA-F0613F78E229}" type="presParOf" srcId="{85FA4F8E-CA08-454D-BED4-317D5222A32A}" destId="{CC0968F9-CC7A-4D7C-962D-27ABEC8A463E}" srcOrd="6" destOrd="0" presId="urn:microsoft.com/office/officeart/2008/layout/VerticalCurvedList"/>
    <dgm:cxn modelId="{13B2B428-2FA9-480B-8219-C9074A333481}" type="presParOf" srcId="{CC0968F9-CC7A-4D7C-962D-27ABEC8A463E}" destId="{71827EF1-4B27-4819-944F-2D3046914038}" srcOrd="0" destOrd="0" presId="urn:microsoft.com/office/officeart/2008/layout/VerticalCurvedList"/>
    <dgm:cxn modelId="{329838F4-DB69-42C3-8317-6B69C11048E0}" type="presParOf" srcId="{85FA4F8E-CA08-454D-BED4-317D5222A32A}" destId="{CE283EEA-A4C4-417C-9FF0-98B5B09E74FD}" srcOrd="7" destOrd="0" presId="urn:microsoft.com/office/officeart/2008/layout/VerticalCurvedList"/>
    <dgm:cxn modelId="{F00EAA1B-A860-448E-997F-F2EFE69447F5}" type="presParOf" srcId="{85FA4F8E-CA08-454D-BED4-317D5222A32A}" destId="{B677B6D4-329C-48D3-822D-808C99690E34}" srcOrd="8" destOrd="0" presId="urn:microsoft.com/office/officeart/2008/layout/VerticalCurvedList"/>
    <dgm:cxn modelId="{384CD3DA-8F5F-4403-A3A3-2B5EF8E9FF63}" type="presParOf" srcId="{B677B6D4-329C-48D3-822D-808C99690E34}" destId="{1D7DD3A2-8D6E-4798-B9CB-BD29ABA284E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0EC40EE-74C2-489C-B76F-0A59AC4CBC9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C828DB49-0B8E-4F09-9D24-E48313F32B19}">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Ta'mirlash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paytida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singan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qismlar</a:t>
          </a:r>
          <a:endParaRPr lang="ru-RU" dirty="0">
            <a:solidFill>
              <a:schemeClr val="tx1"/>
            </a:solidFill>
            <a:latin typeface="Times New Roman" panose="02020603050405020304" pitchFamily="18" charset="0"/>
            <a:cs typeface="Times New Roman" panose="02020603050405020304" pitchFamily="18" charset="0"/>
          </a:endParaRPr>
        </a:p>
      </dgm:t>
    </dgm:pt>
    <dgm:pt modelId="{37A615DB-2250-40D0-BE3A-A0448610EACB}" type="parTrans" cxnId="{81ACA4B0-2FDC-4DBB-8B68-2B59D7A0FBF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9232212-2251-448B-AE08-4C2C235C8BE1}" type="sibTrans" cxnId="{81ACA4B0-2FDC-4DBB-8B68-2B59D7A0FBF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9E30CE9-6655-46D7-8730-CE099F83A54E}">
      <dgm:prSet/>
      <dgm:spPr/>
      <dgm:t>
        <a:bodyPr/>
        <a:lstStyle/>
        <a:p>
          <a:r>
            <a:rPr lang="en-US">
              <a:solidFill>
                <a:schemeClr val="tx1"/>
              </a:solidFill>
              <a:latin typeface="Times New Roman" panose="02020603050405020304" pitchFamily="18" charset="0"/>
              <a:cs typeface="Times New Roman" panose="02020603050405020304" pitchFamily="18" charset="0"/>
            </a:rPr>
            <a:t>Demontaj va qayta o'rnatish vaqtida yo'qolgan qismlar</a:t>
          </a:r>
          <a:endParaRPr lang="ru-RU">
            <a:solidFill>
              <a:schemeClr val="tx1"/>
            </a:solidFill>
            <a:latin typeface="Times New Roman" panose="02020603050405020304" pitchFamily="18" charset="0"/>
            <a:cs typeface="Times New Roman" panose="02020603050405020304" pitchFamily="18" charset="0"/>
          </a:endParaRPr>
        </a:p>
      </dgm:t>
    </dgm:pt>
    <dgm:pt modelId="{5BFF9663-C085-416B-B571-7156B3400FAB}" type="parTrans" cxnId="{A7D539DA-B74E-413E-85C4-299898ABECE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1EBB041-ABFB-4F73-B550-AA2D63D34EF3}" type="sibTrans" cxnId="{A7D539DA-B74E-413E-85C4-299898ABECE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399CE2A8-EFD3-4BD8-B292-27762A79A188}">
      <dgm:prSet/>
      <dgm:spPr/>
      <dgm:t>
        <a:bodyPr/>
        <a:lstStyle/>
        <a:p>
          <a:r>
            <a:rPr lang="en-US">
              <a:solidFill>
                <a:schemeClr val="tx1"/>
              </a:solidFill>
              <a:latin typeface="Times New Roman" panose="02020603050405020304" pitchFamily="18" charset="0"/>
              <a:cs typeface="Times New Roman" panose="02020603050405020304" pitchFamily="18" charset="0"/>
            </a:rPr>
            <a:t>Ta'mirlash ishlaridan keyin mexanizmlarda qolgan begona narsalar</a:t>
          </a:r>
          <a:endParaRPr lang="ru-RU">
            <a:solidFill>
              <a:schemeClr val="tx1"/>
            </a:solidFill>
            <a:latin typeface="Times New Roman" panose="02020603050405020304" pitchFamily="18" charset="0"/>
            <a:cs typeface="Times New Roman" panose="02020603050405020304" pitchFamily="18" charset="0"/>
          </a:endParaRPr>
        </a:p>
      </dgm:t>
    </dgm:pt>
    <dgm:pt modelId="{04801E6F-8B04-4C47-94FB-D2D9B3162450}" type="parTrans" cxnId="{EBAC4B84-5CA0-4630-BC15-3AF2985EEBE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7B68F53-21E0-45B6-AEE1-87CC96440621}" type="sibTrans" cxnId="{EBAC4B84-5CA0-4630-BC15-3AF2985EEBE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7FE3167-92BD-4A79-9789-7630B00182AC}">
      <dgm:prSet/>
      <dgm:spPr/>
      <dgm:t>
        <a:bodyPr/>
        <a:lstStyle/>
        <a:p>
          <a:r>
            <a:rPr lang="en-US">
              <a:solidFill>
                <a:schemeClr val="tx1"/>
              </a:solidFill>
              <a:latin typeface="Times New Roman" panose="02020603050405020304" pitchFamily="18" charset="0"/>
              <a:cs typeface="Times New Roman" panose="02020603050405020304" pitchFamily="18" charset="0"/>
            </a:rPr>
            <a:t>Ta'mirlash vaqtida komponentni noto'g'ri olib tashlash</a:t>
          </a:r>
          <a:endParaRPr lang="ru-RU">
            <a:solidFill>
              <a:schemeClr val="tx1"/>
            </a:solidFill>
            <a:latin typeface="Times New Roman" panose="02020603050405020304" pitchFamily="18" charset="0"/>
            <a:cs typeface="Times New Roman" panose="02020603050405020304" pitchFamily="18" charset="0"/>
          </a:endParaRPr>
        </a:p>
      </dgm:t>
    </dgm:pt>
    <dgm:pt modelId="{49953E0A-0EB4-41D6-AD1E-E3C6C9ABAA8C}" type="parTrans" cxnId="{D85D2E4E-B52E-4EBD-87B3-F6409F99B3A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81BD7D4-69EA-490D-97DE-2B3C8A4C6A0A}" type="sibTrans" cxnId="{D85D2E4E-B52E-4EBD-87B3-F6409F99B3A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25882F1-A9B8-4C72-9E8D-2152949CDF06}" type="pres">
      <dgm:prSet presAssocID="{A0EC40EE-74C2-489C-B76F-0A59AC4CBC97}" presName="Name0" presStyleCnt="0">
        <dgm:presLayoutVars>
          <dgm:chMax val="7"/>
          <dgm:chPref val="7"/>
          <dgm:dir/>
        </dgm:presLayoutVars>
      </dgm:prSet>
      <dgm:spPr/>
    </dgm:pt>
    <dgm:pt modelId="{AB0ECD14-FD44-4D34-A821-3440A10D6CDA}" type="pres">
      <dgm:prSet presAssocID="{A0EC40EE-74C2-489C-B76F-0A59AC4CBC97}" presName="Name1" presStyleCnt="0"/>
      <dgm:spPr/>
    </dgm:pt>
    <dgm:pt modelId="{5D5CD8E6-2C41-4ACA-A521-A6CF732FBA8B}" type="pres">
      <dgm:prSet presAssocID="{A0EC40EE-74C2-489C-B76F-0A59AC4CBC97}" presName="cycle" presStyleCnt="0"/>
      <dgm:spPr/>
    </dgm:pt>
    <dgm:pt modelId="{67A0304E-9288-4172-9555-4508376ADB1B}" type="pres">
      <dgm:prSet presAssocID="{A0EC40EE-74C2-489C-B76F-0A59AC4CBC97}" presName="srcNode" presStyleLbl="node1" presStyleIdx="0" presStyleCnt="4"/>
      <dgm:spPr/>
    </dgm:pt>
    <dgm:pt modelId="{EDD28707-5217-4AED-A3FB-48896DFFBC22}" type="pres">
      <dgm:prSet presAssocID="{A0EC40EE-74C2-489C-B76F-0A59AC4CBC97}" presName="conn" presStyleLbl="parChTrans1D2" presStyleIdx="0" presStyleCnt="1"/>
      <dgm:spPr/>
    </dgm:pt>
    <dgm:pt modelId="{305A891E-BFB2-4F4C-99DD-0DD7CD3F600F}" type="pres">
      <dgm:prSet presAssocID="{A0EC40EE-74C2-489C-B76F-0A59AC4CBC97}" presName="extraNode" presStyleLbl="node1" presStyleIdx="0" presStyleCnt="4"/>
      <dgm:spPr/>
    </dgm:pt>
    <dgm:pt modelId="{AF638090-275F-409D-87A6-04544F47E44F}" type="pres">
      <dgm:prSet presAssocID="{A0EC40EE-74C2-489C-B76F-0A59AC4CBC97}" presName="dstNode" presStyleLbl="node1" presStyleIdx="0" presStyleCnt="4"/>
      <dgm:spPr/>
    </dgm:pt>
    <dgm:pt modelId="{2D36FE4A-0EB9-4F51-B88F-8920C2F80B8A}" type="pres">
      <dgm:prSet presAssocID="{C828DB49-0B8E-4F09-9D24-E48313F32B19}" presName="text_1" presStyleLbl="node1" presStyleIdx="0" presStyleCnt="4">
        <dgm:presLayoutVars>
          <dgm:bulletEnabled val="1"/>
        </dgm:presLayoutVars>
      </dgm:prSet>
      <dgm:spPr/>
    </dgm:pt>
    <dgm:pt modelId="{CF2B9EC8-45D3-4C15-97F3-63E52FC0E020}" type="pres">
      <dgm:prSet presAssocID="{C828DB49-0B8E-4F09-9D24-E48313F32B19}" presName="accent_1" presStyleCnt="0"/>
      <dgm:spPr/>
    </dgm:pt>
    <dgm:pt modelId="{750DA611-7EB9-45BA-8DCC-9DA0049DB1C4}" type="pres">
      <dgm:prSet presAssocID="{C828DB49-0B8E-4F09-9D24-E48313F32B19}" presName="accentRepeatNode" presStyleLbl="solidFgAcc1" presStyleIdx="0" presStyleCnt="4"/>
      <dgm:spPr/>
    </dgm:pt>
    <dgm:pt modelId="{92AA5D5A-610B-4F94-BE41-404ACDD5AB49}" type="pres">
      <dgm:prSet presAssocID="{C9E30CE9-6655-46D7-8730-CE099F83A54E}" presName="text_2" presStyleLbl="node1" presStyleIdx="1" presStyleCnt="4">
        <dgm:presLayoutVars>
          <dgm:bulletEnabled val="1"/>
        </dgm:presLayoutVars>
      </dgm:prSet>
      <dgm:spPr/>
    </dgm:pt>
    <dgm:pt modelId="{73A96132-0708-45BF-B1F6-4018553BACA5}" type="pres">
      <dgm:prSet presAssocID="{C9E30CE9-6655-46D7-8730-CE099F83A54E}" presName="accent_2" presStyleCnt="0"/>
      <dgm:spPr/>
    </dgm:pt>
    <dgm:pt modelId="{E14D5A12-DF72-4850-AF18-607329E1757D}" type="pres">
      <dgm:prSet presAssocID="{C9E30CE9-6655-46D7-8730-CE099F83A54E}" presName="accentRepeatNode" presStyleLbl="solidFgAcc1" presStyleIdx="1" presStyleCnt="4"/>
      <dgm:spPr/>
    </dgm:pt>
    <dgm:pt modelId="{0C876583-4D92-401D-A7B8-62D2CA762962}" type="pres">
      <dgm:prSet presAssocID="{399CE2A8-EFD3-4BD8-B292-27762A79A188}" presName="text_3" presStyleLbl="node1" presStyleIdx="2" presStyleCnt="4">
        <dgm:presLayoutVars>
          <dgm:bulletEnabled val="1"/>
        </dgm:presLayoutVars>
      </dgm:prSet>
      <dgm:spPr/>
    </dgm:pt>
    <dgm:pt modelId="{8D0A2734-6883-485C-808E-7E8993992A48}" type="pres">
      <dgm:prSet presAssocID="{399CE2A8-EFD3-4BD8-B292-27762A79A188}" presName="accent_3" presStyleCnt="0"/>
      <dgm:spPr/>
    </dgm:pt>
    <dgm:pt modelId="{1A3EB620-5D2D-4725-B4FE-B80FDB0E6FAD}" type="pres">
      <dgm:prSet presAssocID="{399CE2A8-EFD3-4BD8-B292-27762A79A188}" presName="accentRepeatNode" presStyleLbl="solidFgAcc1" presStyleIdx="2" presStyleCnt="4"/>
      <dgm:spPr/>
    </dgm:pt>
    <dgm:pt modelId="{CCC12982-293F-4607-8D66-C4CEC39B6BB1}" type="pres">
      <dgm:prSet presAssocID="{17FE3167-92BD-4A79-9789-7630B00182AC}" presName="text_4" presStyleLbl="node1" presStyleIdx="3" presStyleCnt="4">
        <dgm:presLayoutVars>
          <dgm:bulletEnabled val="1"/>
        </dgm:presLayoutVars>
      </dgm:prSet>
      <dgm:spPr/>
    </dgm:pt>
    <dgm:pt modelId="{93679587-B212-4FF1-9383-CF715570B19C}" type="pres">
      <dgm:prSet presAssocID="{17FE3167-92BD-4A79-9789-7630B00182AC}" presName="accent_4" presStyleCnt="0"/>
      <dgm:spPr/>
    </dgm:pt>
    <dgm:pt modelId="{ECABAD76-18D6-405B-AEFB-EF3F059EF3A6}" type="pres">
      <dgm:prSet presAssocID="{17FE3167-92BD-4A79-9789-7630B00182AC}" presName="accentRepeatNode" presStyleLbl="solidFgAcc1" presStyleIdx="3" presStyleCnt="4"/>
      <dgm:spPr/>
    </dgm:pt>
  </dgm:ptLst>
  <dgm:cxnLst>
    <dgm:cxn modelId="{54E6151C-67D0-4304-A345-F216E346337D}" type="presOf" srcId="{17FE3167-92BD-4A79-9789-7630B00182AC}" destId="{CCC12982-293F-4607-8D66-C4CEC39B6BB1}" srcOrd="0" destOrd="0" presId="urn:microsoft.com/office/officeart/2008/layout/VerticalCurvedList"/>
    <dgm:cxn modelId="{D85D2E4E-B52E-4EBD-87B3-F6409F99B3AA}" srcId="{A0EC40EE-74C2-489C-B76F-0A59AC4CBC97}" destId="{17FE3167-92BD-4A79-9789-7630B00182AC}" srcOrd="3" destOrd="0" parTransId="{49953E0A-0EB4-41D6-AD1E-E3C6C9ABAA8C}" sibTransId="{081BD7D4-69EA-490D-97DE-2B3C8A4C6A0A}"/>
    <dgm:cxn modelId="{EBAC4B84-5CA0-4630-BC15-3AF2985EEBED}" srcId="{A0EC40EE-74C2-489C-B76F-0A59AC4CBC97}" destId="{399CE2A8-EFD3-4BD8-B292-27762A79A188}" srcOrd="2" destOrd="0" parTransId="{04801E6F-8B04-4C47-94FB-D2D9B3162450}" sibTransId="{D7B68F53-21E0-45B6-AEE1-87CC96440621}"/>
    <dgm:cxn modelId="{FE2E4E8F-C236-47A1-AE6B-53FC5031CB8C}" type="presOf" srcId="{D9232212-2251-448B-AE08-4C2C235C8BE1}" destId="{EDD28707-5217-4AED-A3FB-48896DFFBC22}" srcOrd="0" destOrd="0" presId="urn:microsoft.com/office/officeart/2008/layout/VerticalCurvedList"/>
    <dgm:cxn modelId="{27152196-6CC9-4B0A-9398-F8B10A25C03A}" type="presOf" srcId="{C828DB49-0B8E-4F09-9D24-E48313F32B19}" destId="{2D36FE4A-0EB9-4F51-B88F-8920C2F80B8A}" srcOrd="0" destOrd="0" presId="urn:microsoft.com/office/officeart/2008/layout/VerticalCurvedList"/>
    <dgm:cxn modelId="{81ACA4B0-2FDC-4DBB-8B68-2B59D7A0FBF7}" srcId="{A0EC40EE-74C2-489C-B76F-0A59AC4CBC97}" destId="{C828DB49-0B8E-4F09-9D24-E48313F32B19}" srcOrd="0" destOrd="0" parTransId="{37A615DB-2250-40D0-BE3A-A0448610EACB}" sibTransId="{D9232212-2251-448B-AE08-4C2C235C8BE1}"/>
    <dgm:cxn modelId="{307950B9-F82E-49E9-9C43-9AA99BB50F1D}" type="presOf" srcId="{C9E30CE9-6655-46D7-8730-CE099F83A54E}" destId="{92AA5D5A-610B-4F94-BE41-404ACDD5AB49}" srcOrd="0" destOrd="0" presId="urn:microsoft.com/office/officeart/2008/layout/VerticalCurvedList"/>
    <dgm:cxn modelId="{0213DFD8-DA3C-4B0B-AE2E-1E5974803B39}" type="presOf" srcId="{A0EC40EE-74C2-489C-B76F-0A59AC4CBC97}" destId="{525882F1-A9B8-4C72-9E8D-2152949CDF06}" srcOrd="0" destOrd="0" presId="urn:microsoft.com/office/officeart/2008/layout/VerticalCurvedList"/>
    <dgm:cxn modelId="{A7D539DA-B74E-413E-85C4-299898ABECE0}" srcId="{A0EC40EE-74C2-489C-B76F-0A59AC4CBC97}" destId="{C9E30CE9-6655-46D7-8730-CE099F83A54E}" srcOrd="1" destOrd="0" parTransId="{5BFF9663-C085-416B-B571-7156B3400FAB}" sibTransId="{11EBB041-ABFB-4F73-B550-AA2D63D34EF3}"/>
    <dgm:cxn modelId="{A1B5C6E4-8646-4C17-A145-5A2DA375616D}" type="presOf" srcId="{399CE2A8-EFD3-4BD8-B292-27762A79A188}" destId="{0C876583-4D92-401D-A7B8-62D2CA762962}" srcOrd="0" destOrd="0" presId="urn:microsoft.com/office/officeart/2008/layout/VerticalCurvedList"/>
    <dgm:cxn modelId="{F4AA9372-2871-4752-BE88-0086570E6CC9}" type="presParOf" srcId="{525882F1-A9B8-4C72-9E8D-2152949CDF06}" destId="{AB0ECD14-FD44-4D34-A821-3440A10D6CDA}" srcOrd="0" destOrd="0" presId="urn:microsoft.com/office/officeart/2008/layout/VerticalCurvedList"/>
    <dgm:cxn modelId="{68C96838-9573-42BE-A686-29CA2F9EED4D}" type="presParOf" srcId="{AB0ECD14-FD44-4D34-A821-3440A10D6CDA}" destId="{5D5CD8E6-2C41-4ACA-A521-A6CF732FBA8B}" srcOrd="0" destOrd="0" presId="urn:microsoft.com/office/officeart/2008/layout/VerticalCurvedList"/>
    <dgm:cxn modelId="{D950A6A9-9E40-4654-B7D2-5D927F524280}" type="presParOf" srcId="{5D5CD8E6-2C41-4ACA-A521-A6CF732FBA8B}" destId="{67A0304E-9288-4172-9555-4508376ADB1B}" srcOrd="0" destOrd="0" presId="urn:microsoft.com/office/officeart/2008/layout/VerticalCurvedList"/>
    <dgm:cxn modelId="{60B51D6F-66C2-438E-BEA2-2F3775796498}" type="presParOf" srcId="{5D5CD8E6-2C41-4ACA-A521-A6CF732FBA8B}" destId="{EDD28707-5217-4AED-A3FB-48896DFFBC22}" srcOrd="1" destOrd="0" presId="urn:microsoft.com/office/officeart/2008/layout/VerticalCurvedList"/>
    <dgm:cxn modelId="{762A6D9C-9D49-420F-9FF1-E6C6BCE37DBF}" type="presParOf" srcId="{5D5CD8E6-2C41-4ACA-A521-A6CF732FBA8B}" destId="{305A891E-BFB2-4F4C-99DD-0DD7CD3F600F}" srcOrd="2" destOrd="0" presId="urn:microsoft.com/office/officeart/2008/layout/VerticalCurvedList"/>
    <dgm:cxn modelId="{D64EFA12-4E55-4F47-B3A3-19D87EEEB700}" type="presParOf" srcId="{5D5CD8E6-2C41-4ACA-A521-A6CF732FBA8B}" destId="{AF638090-275F-409D-87A6-04544F47E44F}" srcOrd="3" destOrd="0" presId="urn:microsoft.com/office/officeart/2008/layout/VerticalCurvedList"/>
    <dgm:cxn modelId="{4826ABE0-9650-4C36-9BA3-556270E09CF7}" type="presParOf" srcId="{AB0ECD14-FD44-4D34-A821-3440A10D6CDA}" destId="{2D36FE4A-0EB9-4F51-B88F-8920C2F80B8A}" srcOrd="1" destOrd="0" presId="urn:microsoft.com/office/officeart/2008/layout/VerticalCurvedList"/>
    <dgm:cxn modelId="{11F2291B-BBAD-48D0-AEBB-5DE5E9D6EE37}" type="presParOf" srcId="{AB0ECD14-FD44-4D34-A821-3440A10D6CDA}" destId="{CF2B9EC8-45D3-4C15-97F3-63E52FC0E020}" srcOrd="2" destOrd="0" presId="urn:microsoft.com/office/officeart/2008/layout/VerticalCurvedList"/>
    <dgm:cxn modelId="{78121D93-16ED-4D12-90DF-15BF83D7C84F}" type="presParOf" srcId="{CF2B9EC8-45D3-4C15-97F3-63E52FC0E020}" destId="{750DA611-7EB9-45BA-8DCC-9DA0049DB1C4}" srcOrd="0" destOrd="0" presId="urn:microsoft.com/office/officeart/2008/layout/VerticalCurvedList"/>
    <dgm:cxn modelId="{9B1C054D-00A6-4B29-BA67-9F80F1EF94B6}" type="presParOf" srcId="{AB0ECD14-FD44-4D34-A821-3440A10D6CDA}" destId="{92AA5D5A-610B-4F94-BE41-404ACDD5AB49}" srcOrd="3" destOrd="0" presId="urn:microsoft.com/office/officeart/2008/layout/VerticalCurvedList"/>
    <dgm:cxn modelId="{D5B25904-9387-4F86-B326-583497E918D0}" type="presParOf" srcId="{AB0ECD14-FD44-4D34-A821-3440A10D6CDA}" destId="{73A96132-0708-45BF-B1F6-4018553BACA5}" srcOrd="4" destOrd="0" presId="urn:microsoft.com/office/officeart/2008/layout/VerticalCurvedList"/>
    <dgm:cxn modelId="{C46C60BD-9E53-4021-8DD9-8B2704FA2D66}" type="presParOf" srcId="{73A96132-0708-45BF-B1F6-4018553BACA5}" destId="{E14D5A12-DF72-4850-AF18-607329E1757D}" srcOrd="0" destOrd="0" presId="urn:microsoft.com/office/officeart/2008/layout/VerticalCurvedList"/>
    <dgm:cxn modelId="{9745564A-2C6B-4333-9A16-1D1350AB576C}" type="presParOf" srcId="{AB0ECD14-FD44-4D34-A821-3440A10D6CDA}" destId="{0C876583-4D92-401D-A7B8-62D2CA762962}" srcOrd="5" destOrd="0" presId="urn:microsoft.com/office/officeart/2008/layout/VerticalCurvedList"/>
    <dgm:cxn modelId="{3D49C045-B444-4651-915E-B08627485DA2}" type="presParOf" srcId="{AB0ECD14-FD44-4D34-A821-3440A10D6CDA}" destId="{8D0A2734-6883-485C-808E-7E8993992A48}" srcOrd="6" destOrd="0" presId="urn:microsoft.com/office/officeart/2008/layout/VerticalCurvedList"/>
    <dgm:cxn modelId="{CD6278FE-FCC8-49CC-9139-A60497D350C3}" type="presParOf" srcId="{8D0A2734-6883-485C-808E-7E8993992A48}" destId="{1A3EB620-5D2D-4725-B4FE-B80FDB0E6FAD}" srcOrd="0" destOrd="0" presId="urn:microsoft.com/office/officeart/2008/layout/VerticalCurvedList"/>
    <dgm:cxn modelId="{80D40095-CC51-4945-8ED0-EA5252E2EE4D}" type="presParOf" srcId="{AB0ECD14-FD44-4D34-A821-3440A10D6CDA}" destId="{CCC12982-293F-4607-8D66-C4CEC39B6BB1}" srcOrd="7" destOrd="0" presId="urn:microsoft.com/office/officeart/2008/layout/VerticalCurvedList"/>
    <dgm:cxn modelId="{158686CD-3943-4FC3-8FEB-0ADF278D4271}" type="presParOf" srcId="{AB0ECD14-FD44-4D34-A821-3440A10D6CDA}" destId="{93679587-B212-4FF1-9383-CF715570B19C}" srcOrd="8" destOrd="0" presId="urn:microsoft.com/office/officeart/2008/layout/VerticalCurvedList"/>
    <dgm:cxn modelId="{410C31E5-F95E-40FE-AE71-CC20467454CE}" type="presParOf" srcId="{93679587-B212-4FF1-9383-CF715570B19C}" destId="{ECABAD76-18D6-405B-AEFB-EF3F059EF3A6}"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3803EA-4248-4DBD-A5EA-ECCFC9482EEF}">
      <dsp:nvSpPr>
        <dsp:cNvPr id="0" name=""/>
        <dsp:cNvSpPr/>
      </dsp:nvSpPr>
      <dsp:spPr>
        <a:xfrm>
          <a:off x="-2945902" y="-453802"/>
          <a:ext cx="3514595" cy="3514595"/>
        </a:xfrm>
        <a:prstGeom prst="blockArc">
          <a:avLst>
            <a:gd name="adj1" fmla="val 18900000"/>
            <a:gd name="adj2" fmla="val 2700000"/>
            <a:gd name="adj3" fmla="val 61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CC1ABD-BD0B-47D4-A3EF-99B2D1982AE2}">
      <dsp:nvSpPr>
        <dsp:cNvPr id="0" name=""/>
        <dsp:cNvSpPr/>
      </dsp:nvSpPr>
      <dsp:spPr>
        <a:xfrm>
          <a:off x="365652" y="260699"/>
          <a:ext cx="4812221" cy="5213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3860"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1. Mashinaning ishlash vaqtini oshirish</a:t>
          </a:r>
          <a:endParaRPr lang="ru-RU" sz="1600" kern="1200">
            <a:solidFill>
              <a:schemeClr val="tx1"/>
            </a:solidFill>
            <a:latin typeface="Times New Roman" panose="02020603050405020304" pitchFamily="18" charset="0"/>
            <a:cs typeface="Times New Roman" panose="02020603050405020304" pitchFamily="18" charset="0"/>
          </a:endParaRPr>
        </a:p>
      </dsp:txBody>
      <dsp:txXfrm>
        <a:off x="365652" y="260699"/>
        <a:ext cx="4812221" cy="521398"/>
      </dsp:txXfrm>
    </dsp:sp>
    <dsp:sp modelId="{6150FEA1-C1E5-4812-9C15-AFF322DAA6CE}">
      <dsp:nvSpPr>
        <dsp:cNvPr id="0" name=""/>
        <dsp:cNvSpPr/>
      </dsp:nvSpPr>
      <dsp:spPr>
        <a:xfrm>
          <a:off x="39778" y="195524"/>
          <a:ext cx="651747" cy="65174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ED58C9-AEAC-4928-AE1F-168CF92C0E60}">
      <dsp:nvSpPr>
        <dsp:cNvPr id="0" name=""/>
        <dsp:cNvSpPr/>
      </dsp:nvSpPr>
      <dsp:spPr>
        <a:xfrm>
          <a:off x="555180" y="1042796"/>
          <a:ext cx="4622692" cy="5213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3860"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2. Nosozlik yuzaga kelganda ta'mirlash vaqtini qisqartirish</a:t>
          </a:r>
          <a:endParaRPr lang="ru-RU" sz="1600" kern="1200">
            <a:solidFill>
              <a:schemeClr val="tx1"/>
            </a:solidFill>
            <a:latin typeface="Times New Roman" panose="02020603050405020304" pitchFamily="18" charset="0"/>
            <a:cs typeface="Times New Roman" panose="02020603050405020304" pitchFamily="18" charset="0"/>
          </a:endParaRPr>
        </a:p>
      </dsp:txBody>
      <dsp:txXfrm>
        <a:off x="555180" y="1042796"/>
        <a:ext cx="4622692" cy="521398"/>
      </dsp:txXfrm>
    </dsp:sp>
    <dsp:sp modelId="{4A49BE70-0F11-4FDE-83CE-21228E446CE4}">
      <dsp:nvSpPr>
        <dsp:cNvPr id="0" name=""/>
        <dsp:cNvSpPr/>
      </dsp:nvSpPr>
      <dsp:spPr>
        <a:xfrm>
          <a:off x="229306" y="977621"/>
          <a:ext cx="651747" cy="65174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F0A000F-C2EC-4860-AD23-4E3AF018D265}">
      <dsp:nvSpPr>
        <dsp:cNvPr id="0" name=""/>
        <dsp:cNvSpPr/>
      </dsp:nvSpPr>
      <dsp:spPr>
        <a:xfrm>
          <a:off x="365652" y="1824893"/>
          <a:ext cx="4812221" cy="5213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3860"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3. Uskunaning umumiy hayot aylanish xarajatlarini minimallashtirish</a:t>
          </a:r>
          <a:endParaRPr lang="ru-RU" sz="1600" kern="1200">
            <a:solidFill>
              <a:schemeClr val="tx1"/>
            </a:solidFill>
            <a:latin typeface="Times New Roman" panose="02020603050405020304" pitchFamily="18" charset="0"/>
            <a:cs typeface="Times New Roman" panose="02020603050405020304" pitchFamily="18" charset="0"/>
          </a:endParaRPr>
        </a:p>
      </dsp:txBody>
      <dsp:txXfrm>
        <a:off x="365652" y="1824893"/>
        <a:ext cx="4812221" cy="521398"/>
      </dsp:txXfrm>
    </dsp:sp>
    <dsp:sp modelId="{6EFE51C8-A10B-46F2-B887-843B2787405D}">
      <dsp:nvSpPr>
        <dsp:cNvPr id="0" name=""/>
        <dsp:cNvSpPr/>
      </dsp:nvSpPr>
      <dsp:spPr>
        <a:xfrm>
          <a:off x="39778" y="1759718"/>
          <a:ext cx="651747" cy="651747"/>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2A9DD9-FF11-476B-830F-01B5A2F02FE0}">
      <dsp:nvSpPr>
        <dsp:cNvPr id="0" name=""/>
        <dsp:cNvSpPr/>
      </dsp:nvSpPr>
      <dsp:spPr>
        <a:xfrm>
          <a:off x="-3182002" y="-489695"/>
          <a:ext cx="3795065" cy="3795065"/>
        </a:xfrm>
        <a:prstGeom prst="blockArc">
          <a:avLst>
            <a:gd name="adj1" fmla="val 18900000"/>
            <a:gd name="adj2" fmla="val 2700000"/>
            <a:gd name="adj3" fmla="val 56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6443F3-D2BB-44B0-BEA7-6AEF5E741A7C}">
      <dsp:nvSpPr>
        <dsp:cNvPr id="0" name=""/>
        <dsp:cNvSpPr/>
      </dsp:nvSpPr>
      <dsp:spPr>
        <a:xfrm>
          <a:off x="199638" y="128000"/>
          <a:ext cx="6242271" cy="2558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111" tIns="35560" rIns="35560" bIns="35560" numCol="1" spcCol="1270" anchor="ctr" anchorCtr="0">
          <a:noAutofit/>
        </a:bodyPr>
        <a:lstStyle/>
        <a:p>
          <a:pPr marL="0" lvl="0" indent="0" algn="l"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Aqliy hujum</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199638" y="128000"/>
        <a:ext cx="6242271" cy="255888"/>
      </dsp:txXfrm>
    </dsp:sp>
    <dsp:sp modelId="{3C22BB9D-340D-4DAF-948C-7CB9FF821935}">
      <dsp:nvSpPr>
        <dsp:cNvPr id="0" name=""/>
        <dsp:cNvSpPr/>
      </dsp:nvSpPr>
      <dsp:spPr>
        <a:xfrm>
          <a:off x="39707" y="96014"/>
          <a:ext cx="319860" cy="3198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0C746E-85E0-4007-B406-4E2386814406}">
      <dsp:nvSpPr>
        <dsp:cNvPr id="0" name=""/>
        <dsp:cNvSpPr/>
      </dsp:nvSpPr>
      <dsp:spPr>
        <a:xfrm>
          <a:off x="431368" y="512058"/>
          <a:ext cx="6010541" cy="2558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111" tIns="35560" rIns="35560" bIns="35560" numCol="1" spcCol="1270" anchor="ctr" anchorCtr="0">
          <a:noAutofit/>
        </a:bodyPr>
        <a:lstStyle/>
        <a:p>
          <a:pPr marL="0" lvl="0" indent="0" algn="l"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Yaqinlik diagrammasi</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431368" y="512058"/>
        <a:ext cx="6010541" cy="255888"/>
      </dsp:txXfrm>
    </dsp:sp>
    <dsp:sp modelId="{6BC5E771-62C9-4E7C-8891-C14B63C27B42}">
      <dsp:nvSpPr>
        <dsp:cNvPr id="0" name=""/>
        <dsp:cNvSpPr/>
      </dsp:nvSpPr>
      <dsp:spPr>
        <a:xfrm>
          <a:off x="271437" y="480072"/>
          <a:ext cx="319860" cy="3198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51F3D41-0470-42E2-ABFE-EA0440D56B04}">
      <dsp:nvSpPr>
        <dsp:cNvPr id="0" name=""/>
        <dsp:cNvSpPr/>
      </dsp:nvSpPr>
      <dsp:spPr>
        <a:xfrm>
          <a:off x="558355" y="895834"/>
          <a:ext cx="5883554" cy="2558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111" tIns="35560" rIns="35560" bIns="35560" numCol="1" spcCol="1270" anchor="ctr" anchorCtr="0">
          <a:noAutofit/>
        </a:bodyPr>
        <a:lstStyle/>
        <a:p>
          <a:pPr marL="0" lvl="0" indent="0" algn="l" defTabSz="622300">
            <a:lnSpc>
              <a:spcPct val="90000"/>
            </a:lnSpc>
            <a:spcBef>
              <a:spcPct val="0"/>
            </a:spcBef>
            <a:spcAft>
              <a:spcPct val="35000"/>
            </a:spcAft>
            <a:buNone/>
          </a:pPr>
          <a:r>
            <a:rPr lang="en-US" sz="1400" kern="1200" dirty="0" err="1">
              <a:solidFill>
                <a:schemeClr val="tx1"/>
              </a:solidFill>
              <a:latin typeface="Times New Roman" panose="02020603050405020304" pitchFamily="18" charset="0"/>
              <a:cs typeface="Times New Roman" panose="02020603050405020304" pitchFamily="18" charset="0"/>
            </a:rPr>
            <a:t>Kuch-maydon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tahlili</a:t>
          </a:r>
          <a:endParaRPr lang="ru-RU" sz="1400" kern="1200" dirty="0">
            <a:solidFill>
              <a:schemeClr val="tx1"/>
            </a:solidFill>
            <a:latin typeface="Times New Roman" panose="02020603050405020304" pitchFamily="18" charset="0"/>
            <a:cs typeface="Times New Roman" panose="02020603050405020304" pitchFamily="18" charset="0"/>
          </a:endParaRPr>
        </a:p>
      </dsp:txBody>
      <dsp:txXfrm>
        <a:off x="558355" y="895834"/>
        <a:ext cx="5883554" cy="255888"/>
      </dsp:txXfrm>
    </dsp:sp>
    <dsp:sp modelId="{40888AB0-38BA-4E91-A936-56EE082DF676}">
      <dsp:nvSpPr>
        <dsp:cNvPr id="0" name=""/>
        <dsp:cNvSpPr/>
      </dsp:nvSpPr>
      <dsp:spPr>
        <a:xfrm>
          <a:off x="398424" y="863848"/>
          <a:ext cx="319860" cy="3198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0C81D73-BD27-42C7-9D81-BE5D27D0A345}">
      <dsp:nvSpPr>
        <dsp:cNvPr id="0" name=""/>
        <dsp:cNvSpPr/>
      </dsp:nvSpPr>
      <dsp:spPr>
        <a:xfrm>
          <a:off x="598900" y="1279892"/>
          <a:ext cx="5843008" cy="2558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111" tIns="35560" rIns="35560" bIns="35560" numCol="1" spcCol="1270" anchor="ctr" anchorCtr="0">
          <a:noAutofit/>
        </a:bodyPr>
        <a:lstStyle/>
        <a:p>
          <a:pPr marL="0" lvl="0" indent="0" algn="l"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Sifatli funktsiyani joylashtirish</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598900" y="1279892"/>
        <a:ext cx="5843008" cy="255888"/>
      </dsp:txXfrm>
    </dsp:sp>
    <dsp:sp modelId="{7EB66E77-53F8-4845-A9DC-81D6499A9A0B}">
      <dsp:nvSpPr>
        <dsp:cNvPr id="0" name=""/>
        <dsp:cNvSpPr/>
      </dsp:nvSpPr>
      <dsp:spPr>
        <a:xfrm>
          <a:off x="438970" y="1247906"/>
          <a:ext cx="319860" cy="3198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CCFB11-F123-4CFB-9E38-D92B78C0984E}">
      <dsp:nvSpPr>
        <dsp:cNvPr id="0" name=""/>
        <dsp:cNvSpPr/>
      </dsp:nvSpPr>
      <dsp:spPr>
        <a:xfrm>
          <a:off x="558355" y="1663950"/>
          <a:ext cx="5883554" cy="2558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111" tIns="35560" rIns="35560" bIns="35560" numCol="1" spcCol="1270" anchor="ctr" anchorCtr="0">
          <a:noAutofit/>
        </a:bodyPr>
        <a:lstStyle/>
        <a:p>
          <a:pPr marL="0" lvl="0" indent="0" algn="l"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Kano modeli</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558355" y="1663950"/>
        <a:ext cx="5883554" cy="255888"/>
      </dsp:txXfrm>
    </dsp:sp>
    <dsp:sp modelId="{45DB4070-B8F8-411F-B199-0F6D837E72F2}">
      <dsp:nvSpPr>
        <dsp:cNvPr id="0" name=""/>
        <dsp:cNvSpPr/>
      </dsp:nvSpPr>
      <dsp:spPr>
        <a:xfrm>
          <a:off x="398424" y="1631964"/>
          <a:ext cx="319860" cy="3198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BCB5928-0E9E-4E33-90A3-014463130ECD}">
      <dsp:nvSpPr>
        <dsp:cNvPr id="0" name=""/>
        <dsp:cNvSpPr/>
      </dsp:nvSpPr>
      <dsp:spPr>
        <a:xfrm>
          <a:off x="431368" y="2047727"/>
          <a:ext cx="6010541" cy="2558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111" tIns="35560" rIns="35560" bIns="35560" numCol="1" spcCol="1270" anchor="ctr" anchorCtr="0">
          <a:noAutofit/>
        </a:bodyPr>
        <a:lstStyle/>
        <a:p>
          <a:pPr marL="0" lvl="0" indent="0" algn="l"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Benchmarking</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431368" y="2047727"/>
        <a:ext cx="6010541" cy="255888"/>
      </dsp:txXfrm>
    </dsp:sp>
    <dsp:sp modelId="{D4E67E19-3EC2-4EBA-8C4B-0846848581C9}">
      <dsp:nvSpPr>
        <dsp:cNvPr id="0" name=""/>
        <dsp:cNvSpPr/>
      </dsp:nvSpPr>
      <dsp:spPr>
        <a:xfrm>
          <a:off x="271437" y="2015741"/>
          <a:ext cx="319860" cy="3198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D87C1E-65B2-4E32-B2F9-2D7C53160643}">
      <dsp:nvSpPr>
        <dsp:cNvPr id="0" name=""/>
        <dsp:cNvSpPr/>
      </dsp:nvSpPr>
      <dsp:spPr>
        <a:xfrm>
          <a:off x="199638" y="2431785"/>
          <a:ext cx="6242271" cy="2558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111" tIns="35560" rIns="35560" bIns="35560" numCol="1" spcCol="1270" anchor="ctr" anchorCtr="0">
          <a:noAutofit/>
        </a:bodyPr>
        <a:lstStyle/>
        <a:p>
          <a:pPr marL="0" lvl="0" indent="0" algn="l"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Mashina ishlamay qolish rejimi ta'sirini tahlil qilish (MFMEA)</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199638" y="2431785"/>
        <a:ext cx="6242271" cy="255888"/>
      </dsp:txXfrm>
    </dsp:sp>
    <dsp:sp modelId="{7114AF4D-1C6E-4225-8BD1-FAA6D3A13C3B}">
      <dsp:nvSpPr>
        <dsp:cNvPr id="0" name=""/>
        <dsp:cNvSpPr/>
      </dsp:nvSpPr>
      <dsp:spPr>
        <a:xfrm>
          <a:off x="39707" y="2399798"/>
          <a:ext cx="319860" cy="31986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B252D0-C531-4E85-A6C2-6C63E7C7A532}">
      <dsp:nvSpPr>
        <dsp:cNvPr id="0" name=""/>
        <dsp:cNvSpPr/>
      </dsp:nvSpPr>
      <dsp:spPr>
        <a:xfrm rot="5400000">
          <a:off x="300557" y="2562715"/>
          <a:ext cx="900397" cy="149824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5BDEEA-4D54-4D3D-93F4-287564E23E3B}">
      <dsp:nvSpPr>
        <dsp:cNvPr id="0" name=""/>
        <dsp:cNvSpPr/>
      </dsp:nvSpPr>
      <dsp:spPr>
        <a:xfrm>
          <a:off x="150258" y="3010366"/>
          <a:ext cx="1352620" cy="1185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uz-Latn-UZ" sz="1300" kern="1200" dirty="0"/>
            <a:t>1-qadam Muammoingizni aniqlang</a:t>
          </a:r>
          <a:endParaRPr lang="ru-RU" sz="1300" kern="1200" dirty="0"/>
        </a:p>
      </dsp:txBody>
      <dsp:txXfrm>
        <a:off x="150258" y="3010366"/>
        <a:ext cx="1352620" cy="1185650"/>
      </dsp:txXfrm>
    </dsp:sp>
    <dsp:sp modelId="{0926C2D3-4427-4EF9-96BF-651E905FE284}">
      <dsp:nvSpPr>
        <dsp:cNvPr id="0" name=""/>
        <dsp:cNvSpPr/>
      </dsp:nvSpPr>
      <dsp:spPr>
        <a:xfrm>
          <a:off x="1247667" y="2452413"/>
          <a:ext cx="255211" cy="255211"/>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66994B-D727-4488-A217-37D910BDC7DC}">
      <dsp:nvSpPr>
        <dsp:cNvPr id="0" name=""/>
        <dsp:cNvSpPr/>
      </dsp:nvSpPr>
      <dsp:spPr>
        <a:xfrm rot="5400000">
          <a:off x="1956428" y="2152968"/>
          <a:ext cx="900397" cy="149824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153C59-4AAF-4EEA-8CDC-9CAD599FCD5E}">
      <dsp:nvSpPr>
        <dsp:cNvPr id="0" name=""/>
        <dsp:cNvSpPr/>
      </dsp:nvSpPr>
      <dsp:spPr>
        <a:xfrm>
          <a:off x="1806130" y="2600619"/>
          <a:ext cx="1352620" cy="1185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uz-Latn-UZ" sz="1300" kern="1200" dirty="0"/>
            <a:t>2-qadam O'zgartirish maqsadini aniqlang</a:t>
          </a:r>
          <a:endParaRPr lang="ru-RU" sz="1300" kern="1200" dirty="0"/>
        </a:p>
      </dsp:txBody>
      <dsp:txXfrm>
        <a:off x="1806130" y="2600619"/>
        <a:ext cx="1352620" cy="1185650"/>
      </dsp:txXfrm>
    </dsp:sp>
    <dsp:sp modelId="{A21A48D8-1164-46F3-B4DC-BC937322725D}">
      <dsp:nvSpPr>
        <dsp:cNvPr id="0" name=""/>
        <dsp:cNvSpPr/>
      </dsp:nvSpPr>
      <dsp:spPr>
        <a:xfrm>
          <a:off x="2903538" y="2042666"/>
          <a:ext cx="255211" cy="255211"/>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C0A774-9081-4DFE-9CF7-080F8B345356}">
      <dsp:nvSpPr>
        <dsp:cNvPr id="0" name=""/>
        <dsp:cNvSpPr/>
      </dsp:nvSpPr>
      <dsp:spPr>
        <a:xfrm rot="5400000">
          <a:off x="3612300" y="1743221"/>
          <a:ext cx="900397" cy="149824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86C532-D773-41F2-A452-54817A5C911D}">
      <dsp:nvSpPr>
        <dsp:cNvPr id="0" name=""/>
        <dsp:cNvSpPr/>
      </dsp:nvSpPr>
      <dsp:spPr>
        <a:xfrm>
          <a:off x="3462001" y="2190872"/>
          <a:ext cx="1352620" cy="1185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uz-Latn-UZ" sz="1300" kern="1200" dirty="0"/>
            <a:t>3-qadam Harakatlantiruvchi kuchlarni aniqlang</a:t>
          </a:r>
          <a:endParaRPr lang="ru-RU" sz="1300" kern="1200" dirty="0"/>
        </a:p>
      </dsp:txBody>
      <dsp:txXfrm>
        <a:off x="3462001" y="2190872"/>
        <a:ext cx="1352620" cy="1185650"/>
      </dsp:txXfrm>
    </dsp:sp>
    <dsp:sp modelId="{7F296B2D-104B-4EC4-8AC3-0C3BCD4B8B43}">
      <dsp:nvSpPr>
        <dsp:cNvPr id="0" name=""/>
        <dsp:cNvSpPr/>
      </dsp:nvSpPr>
      <dsp:spPr>
        <a:xfrm>
          <a:off x="4559410" y="1632919"/>
          <a:ext cx="255211" cy="255211"/>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CEACBD-ECEA-45A3-8FCC-FC5B19E724EA}">
      <dsp:nvSpPr>
        <dsp:cNvPr id="0" name=""/>
        <dsp:cNvSpPr/>
      </dsp:nvSpPr>
      <dsp:spPr>
        <a:xfrm rot="5400000">
          <a:off x="5268171" y="1333474"/>
          <a:ext cx="900397" cy="149824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5D84A3-1694-43BF-8022-B65E61915E65}">
      <dsp:nvSpPr>
        <dsp:cNvPr id="0" name=""/>
        <dsp:cNvSpPr/>
      </dsp:nvSpPr>
      <dsp:spPr>
        <a:xfrm>
          <a:off x="5117872" y="1781125"/>
          <a:ext cx="1352620" cy="1185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uz-Latn-UZ" sz="1300" kern="1200" dirty="0"/>
            <a:t>4-qadam Cheklovchi kuchlarni aniqlang</a:t>
          </a:r>
          <a:endParaRPr lang="ru-RU" sz="1300" kern="1200" dirty="0"/>
        </a:p>
      </dsp:txBody>
      <dsp:txXfrm>
        <a:off x="5117872" y="1781125"/>
        <a:ext cx="1352620" cy="1185650"/>
      </dsp:txXfrm>
    </dsp:sp>
    <dsp:sp modelId="{5C7473BE-16CD-46C0-89C3-BD881C126F0C}">
      <dsp:nvSpPr>
        <dsp:cNvPr id="0" name=""/>
        <dsp:cNvSpPr/>
      </dsp:nvSpPr>
      <dsp:spPr>
        <a:xfrm>
          <a:off x="6215281" y="1223172"/>
          <a:ext cx="255211" cy="255211"/>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D9D7D0-C748-42F5-AAB3-F166C6032DC8}">
      <dsp:nvSpPr>
        <dsp:cNvPr id="0" name=""/>
        <dsp:cNvSpPr/>
      </dsp:nvSpPr>
      <dsp:spPr>
        <a:xfrm rot="5400000">
          <a:off x="6924042" y="923727"/>
          <a:ext cx="900397" cy="149824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F15F4D-497C-4203-B176-0180161F2DF5}">
      <dsp:nvSpPr>
        <dsp:cNvPr id="0" name=""/>
        <dsp:cNvSpPr/>
      </dsp:nvSpPr>
      <dsp:spPr>
        <a:xfrm>
          <a:off x="6773744" y="1371378"/>
          <a:ext cx="1352620" cy="1185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uz-Latn-UZ" sz="1300" kern="1200" dirty="0"/>
            <a:t>5-qadam Keng qamrovli o'zgarishlar strategiyasini ishlab chiqish</a:t>
          </a:r>
          <a:endParaRPr lang="ru-RU" sz="1300" kern="1200" dirty="0"/>
        </a:p>
      </dsp:txBody>
      <dsp:txXfrm>
        <a:off x="6773744" y="1371378"/>
        <a:ext cx="1352620" cy="11856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4F3D6-D6F9-4069-BE26-DDC6F3786416}">
      <dsp:nvSpPr>
        <dsp:cNvPr id="0" name=""/>
        <dsp:cNvSpPr/>
      </dsp:nvSpPr>
      <dsp:spPr>
        <a:xfrm rot="5400000">
          <a:off x="324247" y="2808879"/>
          <a:ext cx="957226" cy="159280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40965C-0C7F-4045-98CB-98CF21EF2C26}">
      <dsp:nvSpPr>
        <dsp:cNvPr id="0" name=""/>
        <dsp:cNvSpPr/>
      </dsp:nvSpPr>
      <dsp:spPr>
        <a:xfrm>
          <a:off x="164462" y="3284784"/>
          <a:ext cx="1437991" cy="12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uz-Latn-UZ" sz="1000" kern="1200" dirty="0">
              <a:latin typeface="Times New Roman" panose="02020603050405020304" pitchFamily="18" charset="0"/>
              <a:cs typeface="Times New Roman" panose="02020603050405020304" pitchFamily="18" charset="0"/>
            </a:rPr>
            <a:t>1/ Kano modeli bilan tasdiqlamoqchi bo'lgan xususiyatlar yoki qiymat takliflari to'plamini aniqlang. Funksiyalar juda ko'p emasligiga ishonch hosil qiling, ideal holda 10 tagacha eng muhimini tanlang, lekin 20 ta xususiyatdan oshmasligi kerak.</a:t>
          </a:r>
          <a:endParaRPr lang="ru-RU" sz="1000" kern="1200" dirty="0">
            <a:latin typeface="Times New Roman" panose="02020603050405020304" pitchFamily="18" charset="0"/>
            <a:cs typeface="Times New Roman" panose="02020603050405020304" pitchFamily="18" charset="0"/>
          </a:endParaRPr>
        </a:p>
      </dsp:txBody>
      <dsp:txXfrm>
        <a:off x="164462" y="3284784"/>
        <a:ext cx="1437991" cy="1260483"/>
      </dsp:txXfrm>
    </dsp:sp>
    <dsp:sp modelId="{EB6F0C35-78FA-4CBE-91F5-0C8CE92E5892}">
      <dsp:nvSpPr>
        <dsp:cNvPr id="0" name=""/>
        <dsp:cNvSpPr/>
      </dsp:nvSpPr>
      <dsp:spPr>
        <a:xfrm>
          <a:off x="1331134" y="2691615"/>
          <a:ext cx="271319" cy="27131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11169B-114E-4C51-A4DE-0D940E2D1172}">
      <dsp:nvSpPr>
        <dsp:cNvPr id="0" name=""/>
        <dsp:cNvSpPr/>
      </dsp:nvSpPr>
      <dsp:spPr>
        <a:xfrm rot="5400000">
          <a:off x="2084629" y="2373271"/>
          <a:ext cx="957226" cy="159280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9AEA95-669E-4FD6-8F68-51CD16E10112}">
      <dsp:nvSpPr>
        <dsp:cNvPr id="0" name=""/>
        <dsp:cNvSpPr/>
      </dsp:nvSpPr>
      <dsp:spPr>
        <a:xfrm>
          <a:off x="1924844" y="2849175"/>
          <a:ext cx="1437991" cy="12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uz-Latn-UZ" sz="1000" kern="1200" dirty="0">
              <a:latin typeface="Times New Roman" panose="02020603050405020304" pitchFamily="18" charset="0"/>
              <a:cs typeface="Times New Roman" panose="02020603050405020304" pitchFamily="18" charset="0"/>
            </a:rPr>
            <a:t>2/ Siz maqsad qilmoqchi bo'lgan segmentni eng yaxshi ifodalovchi mijozlar to'plamini tanlang. Agar siz mutlaqo yangi xususiyatlarni tasdiqlasangiz, maqsadingizga qarab (sotib olish/saqlash) mavjud sodiq/tasodifiy foydalanuvchilaringizni tekshirishingiz mumkin. Yoki kengroq potentsial aholini o'rganishingiz mumkin.</a:t>
          </a:r>
          <a:endParaRPr lang="ru-RU" sz="1000" kern="1200" dirty="0">
            <a:latin typeface="Times New Roman" panose="02020603050405020304" pitchFamily="18" charset="0"/>
            <a:cs typeface="Times New Roman" panose="02020603050405020304" pitchFamily="18" charset="0"/>
          </a:endParaRPr>
        </a:p>
      </dsp:txBody>
      <dsp:txXfrm>
        <a:off x="1924844" y="2849175"/>
        <a:ext cx="1437991" cy="1260483"/>
      </dsp:txXfrm>
    </dsp:sp>
    <dsp:sp modelId="{BB245F0A-7D04-4162-A700-5E7003912889}">
      <dsp:nvSpPr>
        <dsp:cNvPr id="0" name=""/>
        <dsp:cNvSpPr/>
      </dsp:nvSpPr>
      <dsp:spPr>
        <a:xfrm>
          <a:off x="3091517" y="2256007"/>
          <a:ext cx="271319" cy="27131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BB9852-1ADD-44DD-A6CB-7D5ABBA0618C}">
      <dsp:nvSpPr>
        <dsp:cNvPr id="0" name=""/>
        <dsp:cNvSpPr/>
      </dsp:nvSpPr>
      <dsp:spPr>
        <a:xfrm rot="5400000">
          <a:off x="3845012" y="1937662"/>
          <a:ext cx="957226" cy="159280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64ABA5-9C88-434E-ACC4-6AE4E094919B}">
      <dsp:nvSpPr>
        <dsp:cNvPr id="0" name=""/>
        <dsp:cNvSpPr/>
      </dsp:nvSpPr>
      <dsp:spPr>
        <a:xfrm>
          <a:off x="3685227" y="2413567"/>
          <a:ext cx="1437991" cy="12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uz-Latn-UZ" sz="1000" kern="1200">
              <a:latin typeface="Times New Roman" panose="02020603050405020304" pitchFamily="18" charset="0"/>
              <a:cs typeface="Times New Roman" panose="02020603050405020304" pitchFamily="18" charset="0"/>
            </a:rPr>
            <a:t>3/ Har bir xususiyat uchun savollarni so'rang:</a:t>
          </a:r>
          <a:endParaRPr lang="ru-RU" sz="1000" kern="1200">
            <a:latin typeface="Times New Roman" panose="02020603050405020304" pitchFamily="18" charset="0"/>
            <a:cs typeface="Times New Roman" panose="02020603050405020304" pitchFamily="18" charset="0"/>
          </a:endParaRPr>
        </a:p>
        <a:p>
          <a:pPr marL="57150" lvl="1" indent="-57150" algn="l" defTabSz="400050">
            <a:lnSpc>
              <a:spcPct val="90000"/>
            </a:lnSpc>
            <a:spcBef>
              <a:spcPct val="0"/>
            </a:spcBef>
            <a:spcAft>
              <a:spcPct val="15000"/>
            </a:spcAft>
            <a:buChar char="•"/>
          </a:pPr>
          <a:r>
            <a:rPr lang="uz-Latn-UZ" sz="900" kern="1200" dirty="0">
              <a:latin typeface="Times New Roman" panose="02020603050405020304" pitchFamily="18" charset="0"/>
              <a:cs typeface="Times New Roman" panose="02020603050405020304" pitchFamily="18" charset="0"/>
            </a:rPr>
            <a:t>a/ Bu xususiyat nima edi? yoki sizda bu xususiyat kamroq bo'lsa?</a:t>
          </a:r>
          <a:endParaRPr lang="ru-RU" sz="900" kern="1200" dirty="0">
            <a:latin typeface="Times New Roman" panose="02020603050405020304" pitchFamily="18" charset="0"/>
            <a:cs typeface="Times New Roman" panose="02020603050405020304" pitchFamily="18" charset="0"/>
          </a:endParaRPr>
        </a:p>
        <a:p>
          <a:pPr marL="57150" lvl="1" indent="-57150" algn="l" defTabSz="400050">
            <a:lnSpc>
              <a:spcPct val="90000"/>
            </a:lnSpc>
            <a:spcBef>
              <a:spcPct val="0"/>
            </a:spcBef>
            <a:spcAft>
              <a:spcPct val="15000"/>
            </a:spcAft>
            <a:buChar char="•"/>
          </a:pPr>
          <a:r>
            <a:rPr lang="uz-Latn-UZ" sz="900" kern="1200" dirty="0">
              <a:latin typeface="Times New Roman" panose="02020603050405020304" pitchFamily="18" charset="0"/>
              <a:cs typeface="Times New Roman" panose="02020603050405020304" pitchFamily="18" charset="0"/>
            </a:rPr>
            <a:t>b/ Agar bu xususiyat mavjud bo'lsa-chi? Agar sizda bundan ko'proq bo'lsa-chi?</a:t>
          </a:r>
          <a:endParaRPr lang="ru-RU" sz="900" kern="1200" dirty="0">
            <a:latin typeface="Times New Roman" panose="02020603050405020304" pitchFamily="18" charset="0"/>
            <a:cs typeface="Times New Roman" panose="02020603050405020304" pitchFamily="18" charset="0"/>
          </a:endParaRPr>
        </a:p>
      </dsp:txBody>
      <dsp:txXfrm>
        <a:off x="3685227" y="2413567"/>
        <a:ext cx="1437991" cy="1260483"/>
      </dsp:txXfrm>
    </dsp:sp>
    <dsp:sp modelId="{D549EF73-652E-45B8-818B-EA7B4EF2E554}">
      <dsp:nvSpPr>
        <dsp:cNvPr id="0" name=""/>
        <dsp:cNvSpPr/>
      </dsp:nvSpPr>
      <dsp:spPr>
        <a:xfrm>
          <a:off x="4851899" y="1820398"/>
          <a:ext cx="271319" cy="27131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0EEC52-A685-46E6-9641-1611F6248D00}">
      <dsp:nvSpPr>
        <dsp:cNvPr id="0" name=""/>
        <dsp:cNvSpPr/>
      </dsp:nvSpPr>
      <dsp:spPr>
        <a:xfrm rot="5400000">
          <a:off x="5605394" y="1502054"/>
          <a:ext cx="957226" cy="159280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55C010-78E1-488F-864D-728AC4C12805}">
      <dsp:nvSpPr>
        <dsp:cNvPr id="0" name=""/>
        <dsp:cNvSpPr/>
      </dsp:nvSpPr>
      <dsp:spPr>
        <a:xfrm>
          <a:off x="5445609" y="1977959"/>
          <a:ext cx="1437991" cy="12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uz-Latn-UZ" sz="1000" kern="1200" dirty="0">
              <a:latin typeface="Times New Roman" panose="02020603050405020304" pitchFamily="18" charset="0"/>
              <a:cs typeface="Times New Roman" panose="02020603050405020304" pitchFamily="18" charset="0"/>
            </a:rPr>
            <a:t>4/ So'ngra, javoblarni to'r shaklida tuzing</a:t>
          </a:r>
          <a:endParaRPr lang="ru-RU" sz="1000" kern="1200" dirty="0">
            <a:latin typeface="Times New Roman" panose="02020603050405020304" pitchFamily="18" charset="0"/>
            <a:cs typeface="Times New Roman" panose="02020603050405020304" pitchFamily="18" charset="0"/>
          </a:endParaRPr>
        </a:p>
      </dsp:txBody>
      <dsp:txXfrm>
        <a:off x="5445609" y="1977959"/>
        <a:ext cx="1437991" cy="1260483"/>
      </dsp:txXfrm>
    </dsp:sp>
    <dsp:sp modelId="{E571290B-6CC9-4DEE-B15C-B4D2FB64A35E}">
      <dsp:nvSpPr>
        <dsp:cNvPr id="0" name=""/>
        <dsp:cNvSpPr/>
      </dsp:nvSpPr>
      <dsp:spPr>
        <a:xfrm>
          <a:off x="6612282" y="1384790"/>
          <a:ext cx="271319" cy="27131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11CB7C-EF48-450B-9B04-18B1B88B54E5}">
      <dsp:nvSpPr>
        <dsp:cNvPr id="0" name=""/>
        <dsp:cNvSpPr/>
      </dsp:nvSpPr>
      <dsp:spPr>
        <a:xfrm rot="5400000">
          <a:off x="7365777" y="1066445"/>
          <a:ext cx="957226" cy="159280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2815DE-E63F-4BFE-B6B9-F43CB5A5892A}">
      <dsp:nvSpPr>
        <dsp:cNvPr id="0" name=""/>
        <dsp:cNvSpPr/>
      </dsp:nvSpPr>
      <dsp:spPr>
        <a:xfrm>
          <a:off x="7205992" y="1542350"/>
          <a:ext cx="1437991" cy="12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uz-Latn-UZ" sz="1000" kern="1200" dirty="0">
              <a:latin typeface="Times New Roman" panose="02020603050405020304" pitchFamily="18" charset="0"/>
              <a:cs typeface="Times New Roman" panose="02020603050405020304" pitchFamily="18" charset="0"/>
            </a:rPr>
            <a:t>5/ Xuddi shunday siz oʻz xususiyatlaringizni quyidagilarga tasniflashingiz mumkin: Jozibador xususiyatlar: Mumkin boʻlgan xususiyatlar: Asosiy taxminlar Ishlash xususiyatlari: Qanchalik yaxshiroq.</a:t>
          </a:r>
          <a:endParaRPr lang="ru-RU" sz="1000" kern="1200" dirty="0">
            <a:latin typeface="Times New Roman" panose="02020603050405020304" pitchFamily="18" charset="0"/>
            <a:cs typeface="Times New Roman" panose="02020603050405020304" pitchFamily="18" charset="0"/>
          </a:endParaRPr>
        </a:p>
      </dsp:txBody>
      <dsp:txXfrm>
        <a:off x="7205992" y="1542350"/>
        <a:ext cx="1437991" cy="1260483"/>
      </dsp:txXfrm>
    </dsp:sp>
    <dsp:sp modelId="{DCA78B6B-DC2A-498F-981A-A3FDF05E7177}">
      <dsp:nvSpPr>
        <dsp:cNvPr id="0" name=""/>
        <dsp:cNvSpPr/>
      </dsp:nvSpPr>
      <dsp:spPr>
        <a:xfrm>
          <a:off x="8372664" y="949181"/>
          <a:ext cx="271319" cy="27131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BBF26A-732F-4E1F-B7E3-C3ABAC1158D1}">
      <dsp:nvSpPr>
        <dsp:cNvPr id="0" name=""/>
        <dsp:cNvSpPr/>
      </dsp:nvSpPr>
      <dsp:spPr>
        <a:xfrm rot="5400000">
          <a:off x="9126159" y="630837"/>
          <a:ext cx="957226" cy="159280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A5E5C2-C40B-4324-BFE3-A3FD85481C1D}">
      <dsp:nvSpPr>
        <dsp:cNvPr id="0" name=""/>
        <dsp:cNvSpPr/>
      </dsp:nvSpPr>
      <dsp:spPr>
        <a:xfrm>
          <a:off x="8966374" y="1106742"/>
          <a:ext cx="1437991" cy="12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uz-Latn-UZ" sz="1000" kern="1200" dirty="0">
              <a:latin typeface="Times New Roman" panose="02020603050405020304" pitchFamily="18" charset="0"/>
              <a:cs typeface="Times New Roman" panose="02020603050405020304" pitchFamily="18" charset="0"/>
            </a:rPr>
            <a:t>6/ Siz o'z xususiyatlaringizni 2x2 panjarada chizishingiz mumkin</a:t>
          </a:r>
          <a:endParaRPr lang="ru-RU" sz="1000" kern="1200" dirty="0">
            <a:latin typeface="Times New Roman" panose="02020603050405020304" pitchFamily="18" charset="0"/>
            <a:cs typeface="Times New Roman" panose="02020603050405020304" pitchFamily="18" charset="0"/>
          </a:endParaRPr>
        </a:p>
      </dsp:txBody>
      <dsp:txXfrm>
        <a:off x="8966374" y="1106742"/>
        <a:ext cx="1437991" cy="126048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36828A-ABCF-4988-8A16-89B386BDF32A}">
      <dsp:nvSpPr>
        <dsp:cNvPr id="0" name=""/>
        <dsp:cNvSpPr/>
      </dsp:nvSpPr>
      <dsp:spPr>
        <a:xfrm>
          <a:off x="0" y="0"/>
          <a:ext cx="75163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73968B-209F-4C21-A20F-09E8C2D8166D}">
      <dsp:nvSpPr>
        <dsp:cNvPr id="0" name=""/>
        <dsp:cNvSpPr/>
      </dsp:nvSpPr>
      <dsp:spPr>
        <a:xfrm>
          <a:off x="0" y="0"/>
          <a:ext cx="1503273" cy="4036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err="1">
              <a:latin typeface="Times New Roman" panose="02020603050405020304" pitchFamily="18" charset="0"/>
              <a:cs typeface="Times New Roman" panose="02020603050405020304" pitchFamily="18" charset="0"/>
            </a:rPr>
            <a:t>Ushbu</a:t>
          </a:r>
          <a:r>
            <a:rPr lang="en-US" sz="2500" kern="1200" dirty="0">
              <a:latin typeface="Times New Roman" panose="02020603050405020304" pitchFamily="18" charset="0"/>
              <a:cs typeface="Times New Roman" panose="02020603050405020304" pitchFamily="18" charset="0"/>
            </a:rPr>
            <a:t> </a:t>
          </a:r>
          <a:r>
            <a:rPr lang="en-US" sz="2500" kern="1200" dirty="0" err="1">
              <a:latin typeface="Times New Roman" panose="02020603050405020304" pitchFamily="18" charset="0"/>
              <a:cs typeface="Times New Roman" panose="02020603050405020304" pitchFamily="18" charset="0"/>
            </a:rPr>
            <a:t>tahlilning</a:t>
          </a:r>
          <a:r>
            <a:rPr lang="en-US" sz="2500" kern="1200" dirty="0">
              <a:latin typeface="Times New Roman" panose="02020603050405020304" pitchFamily="18" charset="0"/>
              <a:cs typeface="Times New Roman" panose="02020603050405020304" pitchFamily="18" charset="0"/>
            </a:rPr>
            <a:t> </a:t>
          </a:r>
          <a:r>
            <a:rPr lang="en-US" sz="2500" kern="1200" dirty="0" err="1">
              <a:latin typeface="Times New Roman" panose="02020603050405020304" pitchFamily="18" charset="0"/>
              <a:cs typeface="Times New Roman" panose="02020603050405020304" pitchFamily="18" charset="0"/>
            </a:rPr>
            <a:t>tipik</a:t>
          </a:r>
          <a:r>
            <a:rPr lang="en-US" sz="2500" kern="1200" dirty="0">
              <a:latin typeface="Times New Roman" panose="02020603050405020304" pitchFamily="18" charset="0"/>
              <a:cs typeface="Times New Roman" panose="02020603050405020304" pitchFamily="18" charset="0"/>
            </a:rPr>
            <a:t> </a:t>
          </a:r>
          <a:r>
            <a:rPr lang="en-US" sz="2500" kern="1200" dirty="0" err="1">
              <a:latin typeface="Times New Roman" panose="02020603050405020304" pitchFamily="18" charset="0"/>
              <a:cs typeface="Times New Roman" panose="02020603050405020304" pitchFamily="18" charset="0"/>
            </a:rPr>
            <a:t>masalalari</a:t>
          </a:r>
          <a:endParaRPr lang="ru-RU" sz="2500" kern="1200" dirty="0">
            <a:latin typeface="Times New Roman" panose="02020603050405020304" pitchFamily="18" charset="0"/>
            <a:cs typeface="Times New Roman" panose="02020603050405020304" pitchFamily="18" charset="0"/>
          </a:endParaRPr>
        </a:p>
      </dsp:txBody>
      <dsp:txXfrm>
        <a:off x="0" y="0"/>
        <a:ext cx="1503273" cy="4036075"/>
      </dsp:txXfrm>
    </dsp:sp>
    <dsp:sp modelId="{819B70CC-1F3C-4533-A76F-A13093FF4F97}">
      <dsp:nvSpPr>
        <dsp:cNvPr id="0" name=""/>
        <dsp:cNvSpPr/>
      </dsp:nvSpPr>
      <dsp:spPr>
        <a:xfrm>
          <a:off x="1616019" y="31778"/>
          <a:ext cx="5900348" cy="635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dirty="0" err="1">
              <a:latin typeface="Times New Roman" panose="02020603050405020304" pitchFamily="18" charset="0"/>
              <a:cs typeface="Times New Roman" panose="02020603050405020304" pitchFamily="18" charset="0"/>
            </a:rPr>
            <a:t>Parcha-bo'lak</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o'zgarishi</a:t>
          </a:r>
          <a:r>
            <a:rPr lang="en-US" sz="1000" kern="1200" dirty="0">
              <a:latin typeface="Times New Roman" panose="02020603050405020304" pitchFamily="18" charset="0"/>
              <a:cs typeface="Times New Roman" panose="02020603050405020304" pitchFamily="18" charset="0"/>
            </a:rPr>
            <a:t>: Bu </a:t>
          </a:r>
          <a:r>
            <a:rPr lang="en-US" sz="1000" kern="1200" dirty="0" err="1">
              <a:latin typeface="Times New Roman" panose="02020603050405020304" pitchFamily="18" charset="0"/>
              <a:cs typeface="Times New Roman" panose="02020603050405020304" pitchFamily="18" charset="0"/>
            </a:rPr>
            <a:t>uskunaga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joylashtirilgan</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holda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bir</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komponentdan</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ikkinchisiga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ishlab</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chiqilgan</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o'zgarishlarni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o'z</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ichiga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oladi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Masalan</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ishlab</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chiqaruvchi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tsilindrni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ishlab</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chiqaradi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va</a:t>
          </a:r>
          <a:r>
            <a:rPr lang="en-US" sz="1000" kern="1200" dirty="0">
              <a:latin typeface="Times New Roman" panose="02020603050405020304" pitchFamily="18" charset="0"/>
              <a:cs typeface="Times New Roman" panose="02020603050405020304" pitchFamily="18" charset="0"/>
            </a:rPr>
            <a:t> u </a:t>
          </a:r>
          <a:r>
            <a:rPr lang="en-US" sz="1000" kern="1200" dirty="0" err="1">
              <a:latin typeface="Times New Roman" panose="02020603050405020304" pitchFamily="18" charset="0"/>
              <a:cs typeface="Times New Roman" panose="02020603050405020304" pitchFamily="18" charset="0"/>
            </a:rPr>
            <a:t>nosozliklar</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orasidagi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o'rtacha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vaqtga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ega</a:t>
          </a:r>
          <a:r>
            <a:rPr lang="en-US" sz="1000" kern="1200" dirty="0">
              <a:latin typeface="Times New Roman" panose="02020603050405020304" pitchFamily="18" charset="0"/>
              <a:cs typeface="Times New Roman" panose="02020603050405020304" pitchFamily="18" charset="0"/>
            </a:rPr>
            <a:t> (MTBF) 100 </a:t>
          </a:r>
          <a:r>
            <a:rPr lang="en-US" sz="1000" kern="1200" dirty="0" err="1">
              <a:latin typeface="Times New Roman" panose="02020603050405020304" pitchFamily="18" charset="0"/>
              <a:cs typeface="Times New Roman" panose="02020603050405020304" pitchFamily="18" charset="0"/>
            </a:rPr>
            <a:t>soat</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xuddi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shu</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silindr</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keyinroq</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ishlab</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chiqarilishi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mumkin</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va</a:t>
          </a:r>
          <a:r>
            <a:rPr lang="en-US" sz="1000" kern="1200" dirty="0">
              <a:latin typeface="Times New Roman" panose="02020603050405020304" pitchFamily="18" charset="0"/>
              <a:cs typeface="Times New Roman" panose="02020603050405020304" pitchFamily="18" charset="0"/>
            </a:rPr>
            <a:t> MTBF 80 </a:t>
          </a:r>
          <a:r>
            <a:rPr lang="en-US" sz="1000" kern="1200" dirty="0" err="1">
              <a:latin typeface="Times New Roman" panose="02020603050405020304" pitchFamily="18" charset="0"/>
              <a:cs typeface="Times New Roman" panose="02020603050405020304" pitchFamily="18" charset="0"/>
            </a:rPr>
            <a:t>soat</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bo'lishi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mumkin</a:t>
          </a:r>
          <a:r>
            <a:rPr lang="en-US" sz="1000" kern="1200" dirty="0">
              <a:latin typeface="Times New Roman" panose="02020603050405020304" pitchFamily="18" charset="0"/>
              <a:cs typeface="Times New Roman" panose="02020603050405020304" pitchFamily="18" charset="0"/>
            </a:rPr>
            <a:t>.</a:t>
          </a:r>
          <a:endParaRPr lang="ru-RU" sz="1000" b="1" kern="1200" dirty="0">
            <a:latin typeface="Times New Roman" panose="02020603050405020304" pitchFamily="18" charset="0"/>
            <a:cs typeface="Times New Roman" panose="02020603050405020304" pitchFamily="18" charset="0"/>
          </a:endParaRPr>
        </a:p>
      </dsp:txBody>
      <dsp:txXfrm>
        <a:off x="1616019" y="31778"/>
        <a:ext cx="5900348" cy="635563"/>
      </dsp:txXfrm>
    </dsp:sp>
    <dsp:sp modelId="{FB5FC5AD-8BEF-47CB-BC7D-0F3767C72A9A}">
      <dsp:nvSpPr>
        <dsp:cNvPr id="0" name=""/>
        <dsp:cNvSpPr/>
      </dsp:nvSpPr>
      <dsp:spPr>
        <a:xfrm>
          <a:off x="1503273" y="667341"/>
          <a:ext cx="601309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C57D48-DA2C-4780-B27E-5654A5910E4E}">
      <dsp:nvSpPr>
        <dsp:cNvPr id="0" name=""/>
        <dsp:cNvSpPr/>
      </dsp:nvSpPr>
      <dsp:spPr>
        <a:xfrm>
          <a:off x="1616019" y="699119"/>
          <a:ext cx="5900348" cy="635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latin typeface="Times New Roman" panose="02020603050405020304" pitchFamily="18" charset="0"/>
              <a:cs typeface="Times New Roman" panose="02020603050405020304" pitchFamily="18" charset="0"/>
            </a:rPr>
            <a:t>O'lchov kuchining pasayishi: Bu vaqt o'tishi bilan komponent, quyi tizim yoki yig'ilishning buzilishi bilan bog'liq. Uskunaning ishlashi bilan bog'liq ish aylanishi aniqlanishi kerak.</a:t>
          </a:r>
          <a:endParaRPr lang="ru-RU" sz="1000" kern="1200">
            <a:latin typeface="Times New Roman" panose="02020603050405020304" pitchFamily="18" charset="0"/>
            <a:cs typeface="Times New Roman" panose="02020603050405020304" pitchFamily="18" charset="0"/>
          </a:endParaRPr>
        </a:p>
      </dsp:txBody>
      <dsp:txXfrm>
        <a:off x="1616019" y="699119"/>
        <a:ext cx="5900348" cy="635563"/>
      </dsp:txXfrm>
    </dsp:sp>
    <dsp:sp modelId="{D6B00C66-6EBF-40A2-A660-9B9F16FB8486}">
      <dsp:nvSpPr>
        <dsp:cNvPr id="0" name=""/>
        <dsp:cNvSpPr/>
      </dsp:nvSpPr>
      <dsp:spPr>
        <a:xfrm>
          <a:off x="1503273" y="1334683"/>
          <a:ext cx="601309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3029EB-2827-4151-82C8-F64D21D981D3}">
      <dsp:nvSpPr>
        <dsp:cNvPr id="0" name=""/>
        <dsp:cNvSpPr/>
      </dsp:nvSpPr>
      <dsp:spPr>
        <a:xfrm>
          <a:off x="1616019" y="1366461"/>
          <a:ext cx="5900348" cy="635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latin typeface="Times New Roman" panose="02020603050405020304" pitchFamily="18" charset="0"/>
              <a:cs typeface="Times New Roman" panose="02020603050405020304" pitchFamily="18" charset="0"/>
            </a:rPr>
            <a:t>Mijozdan foydalanish: Bu mijoz uskunadan qanday foydalanishi bilan bog'liq. Ko'rib chiqilishi kerak bo'lgan narsalar soatiga ish joylari (JPH), texnik xizmat ko'rsatish faoliyati va ishchi kuchining malakasi.</a:t>
          </a:r>
          <a:endParaRPr lang="ru-RU" sz="1000" kern="1200">
            <a:latin typeface="Times New Roman" panose="02020603050405020304" pitchFamily="18" charset="0"/>
            <a:cs typeface="Times New Roman" panose="02020603050405020304" pitchFamily="18" charset="0"/>
          </a:endParaRPr>
        </a:p>
      </dsp:txBody>
      <dsp:txXfrm>
        <a:off x="1616019" y="1366461"/>
        <a:ext cx="5900348" cy="635563"/>
      </dsp:txXfrm>
    </dsp:sp>
    <dsp:sp modelId="{9E270352-B5DF-4C3F-ADC7-48D0FB692EA9}">
      <dsp:nvSpPr>
        <dsp:cNvPr id="0" name=""/>
        <dsp:cNvSpPr/>
      </dsp:nvSpPr>
      <dsp:spPr>
        <a:xfrm>
          <a:off x="1503273" y="2002025"/>
          <a:ext cx="601309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5A2E7C-1DCB-440D-99F6-82A046CA54FF}">
      <dsp:nvSpPr>
        <dsp:cNvPr id="0" name=""/>
        <dsp:cNvSpPr/>
      </dsp:nvSpPr>
      <dsp:spPr>
        <a:xfrm>
          <a:off x="1616019" y="2033803"/>
          <a:ext cx="5900348" cy="635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dirty="0" err="1">
              <a:latin typeface="Times New Roman" panose="02020603050405020304" pitchFamily="18" charset="0"/>
              <a:cs typeface="Times New Roman" panose="02020603050405020304" pitchFamily="18" charset="0"/>
            </a:rPr>
            <a:t>Tashqi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muhit</a:t>
          </a:r>
          <a:r>
            <a:rPr lang="en-US" sz="1000" kern="1200" dirty="0">
              <a:latin typeface="Times New Roman" panose="02020603050405020304" pitchFamily="18" charset="0"/>
              <a:cs typeface="Times New Roman" panose="02020603050405020304" pitchFamily="18" charset="0"/>
            </a:rPr>
            <a:t>: Bu </a:t>
          </a:r>
          <a:r>
            <a:rPr lang="en-US" sz="1000" kern="1200" dirty="0" err="1">
              <a:latin typeface="Times New Roman" panose="02020603050405020304" pitchFamily="18" charset="0"/>
              <a:cs typeface="Times New Roman" panose="02020603050405020304" pitchFamily="18" charset="0"/>
            </a:rPr>
            <a:t>uskuna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ishlab</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chiqarish</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jarayonida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joylashgan</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muhitga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tegishli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Harorat</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namlik</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ultrabinafsha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yorug'lik</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va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boshqa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atrof-muhit</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parametrlari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ro'yxatga</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olinishi</a:t>
          </a:r>
          <a:r>
            <a:rPr lang="en-US" sz="1000" kern="1200" dirty="0">
              <a:latin typeface="Times New Roman" panose="02020603050405020304" pitchFamily="18" charset="0"/>
              <a:cs typeface="Times New Roman" panose="02020603050405020304" pitchFamily="18" charset="0"/>
            </a:rPr>
            <a:t> </a:t>
          </a:r>
          <a:r>
            <a:rPr lang="en-US" sz="1000" kern="1200" dirty="0" err="1">
              <a:latin typeface="Times New Roman" panose="02020603050405020304" pitchFamily="18" charset="0"/>
              <a:cs typeface="Times New Roman" panose="02020603050405020304" pitchFamily="18" charset="0"/>
            </a:rPr>
            <a:t>kerak</a:t>
          </a:r>
          <a:r>
            <a:rPr lang="en-US" sz="1000" kern="1200" dirty="0">
              <a:latin typeface="Times New Roman" panose="02020603050405020304" pitchFamily="18" charset="0"/>
              <a:cs typeface="Times New Roman" panose="02020603050405020304" pitchFamily="18" charset="0"/>
            </a:rPr>
            <a:t>.</a:t>
          </a:r>
          <a:endParaRPr lang="ru-RU" sz="1000" kern="1200" dirty="0">
            <a:latin typeface="Times New Roman" panose="02020603050405020304" pitchFamily="18" charset="0"/>
            <a:cs typeface="Times New Roman" panose="02020603050405020304" pitchFamily="18" charset="0"/>
          </a:endParaRPr>
        </a:p>
      </dsp:txBody>
      <dsp:txXfrm>
        <a:off x="1616019" y="2033803"/>
        <a:ext cx="5900348" cy="635563"/>
      </dsp:txXfrm>
    </dsp:sp>
    <dsp:sp modelId="{E2CFDE0F-87BA-416B-A251-A16E3D8CBD5A}">
      <dsp:nvSpPr>
        <dsp:cNvPr id="0" name=""/>
        <dsp:cNvSpPr/>
      </dsp:nvSpPr>
      <dsp:spPr>
        <a:xfrm>
          <a:off x="1503273" y="2669366"/>
          <a:ext cx="601309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84FCF2-BF78-4B6D-BEC9-CEC3E82794EE}">
      <dsp:nvSpPr>
        <dsp:cNvPr id="0" name=""/>
        <dsp:cNvSpPr/>
      </dsp:nvSpPr>
      <dsp:spPr>
        <a:xfrm>
          <a:off x="1616019" y="2701145"/>
          <a:ext cx="5900348" cy="635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latin typeface="Times New Roman" panose="02020603050405020304" pitchFamily="18" charset="0"/>
              <a:cs typeface="Times New Roman" panose="02020603050405020304" pitchFamily="18" charset="0"/>
            </a:rPr>
            <a:t>Ichki muhit: Bu uskunaning ichki ishlashi bilan bog'liq.</a:t>
          </a:r>
          <a:endParaRPr lang="ru-RU" sz="1000" kern="1200">
            <a:latin typeface="Times New Roman" panose="02020603050405020304" pitchFamily="18" charset="0"/>
            <a:cs typeface="Times New Roman" panose="02020603050405020304" pitchFamily="18" charset="0"/>
          </a:endParaRPr>
        </a:p>
      </dsp:txBody>
      <dsp:txXfrm>
        <a:off x="1616019" y="2701145"/>
        <a:ext cx="5900348" cy="635563"/>
      </dsp:txXfrm>
    </dsp:sp>
    <dsp:sp modelId="{349A72D2-B8D4-420E-BFD2-F501EA2E59FC}">
      <dsp:nvSpPr>
        <dsp:cNvPr id="0" name=""/>
        <dsp:cNvSpPr/>
      </dsp:nvSpPr>
      <dsp:spPr>
        <a:xfrm>
          <a:off x="1503273" y="3336708"/>
          <a:ext cx="601309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67CDDB3-2E64-4FBD-A0D4-7F7DD70C8F75}">
      <dsp:nvSpPr>
        <dsp:cNvPr id="0" name=""/>
        <dsp:cNvSpPr/>
      </dsp:nvSpPr>
      <dsp:spPr>
        <a:xfrm>
          <a:off x="1616019" y="3368486"/>
          <a:ext cx="5900348" cy="635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a:latin typeface="Times New Roman" panose="02020603050405020304" pitchFamily="18" charset="0"/>
              <a:cs typeface="Times New Roman" panose="02020603050405020304" pitchFamily="18" charset="0"/>
            </a:rPr>
            <a:t>Ichki haroratlar: Bu va boshqa komponentlarning joylashuvi, quvvatni tartibga solish va boshqa ichki atrof-muhit muammolari aniqlanishi kerak</a:t>
          </a:r>
          <a:endParaRPr lang="ru-RU" sz="1000" kern="1200">
            <a:latin typeface="Times New Roman" panose="02020603050405020304" pitchFamily="18" charset="0"/>
            <a:cs typeface="Times New Roman" panose="02020603050405020304" pitchFamily="18" charset="0"/>
          </a:endParaRPr>
        </a:p>
      </dsp:txBody>
      <dsp:txXfrm>
        <a:off x="1616019" y="3368486"/>
        <a:ext cx="5900348" cy="635563"/>
      </dsp:txXfrm>
    </dsp:sp>
    <dsp:sp modelId="{C1C65D85-964E-4EEA-B044-2B515C895B96}">
      <dsp:nvSpPr>
        <dsp:cNvPr id="0" name=""/>
        <dsp:cNvSpPr/>
      </dsp:nvSpPr>
      <dsp:spPr>
        <a:xfrm>
          <a:off x="1503273" y="4004050"/>
          <a:ext cx="601309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85AC47-03C5-4D9F-BC82-3D5CF9D37045}">
      <dsp:nvSpPr>
        <dsp:cNvPr id="0" name=""/>
        <dsp:cNvSpPr/>
      </dsp:nvSpPr>
      <dsp:spPr>
        <a:xfrm>
          <a:off x="-4773324" y="-731619"/>
          <a:ext cx="5685442" cy="5685442"/>
        </a:xfrm>
        <a:prstGeom prst="blockArc">
          <a:avLst>
            <a:gd name="adj1" fmla="val 18900000"/>
            <a:gd name="adj2" fmla="val 2700000"/>
            <a:gd name="adj3" fmla="val 38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A504324-B08B-4479-B55E-8F704C39D5DD}">
      <dsp:nvSpPr>
        <dsp:cNvPr id="0" name=""/>
        <dsp:cNvSpPr/>
      </dsp:nvSpPr>
      <dsp:spPr>
        <a:xfrm>
          <a:off x="399157" y="263803"/>
          <a:ext cx="7075781" cy="5279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056"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a:solidFill>
                <a:schemeClr val="tx1"/>
              </a:solidFill>
              <a:latin typeface="Times New Roman" panose="02020603050405020304" pitchFamily="18" charset="0"/>
              <a:cs typeface="Times New Roman" panose="02020603050405020304" pitchFamily="18" charset="0"/>
            </a:rPr>
            <a:t>Bir soatlik ish joylari (JPH)</a:t>
          </a:r>
          <a:endParaRPr lang="ru-RU" sz="2700" kern="1200">
            <a:solidFill>
              <a:schemeClr val="tx1"/>
            </a:solidFill>
            <a:latin typeface="Times New Roman" panose="02020603050405020304" pitchFamily="18" charset="0"/>
            <a:cs typeface="Times New Roman" panose="02020603050405020304" pitchFamily="18" charset="0"/>
          </a:endParaRPr>
        </a:p>
      </dsp:txBody>
      <dsp:txXfrm>
        <a:off x="399157" y="263803"/>
        <a:ext cx="7075781" cy="527944"/>
      </dsp:txXfrm>
    </dsp:sp>
    <dsp:sp modelId="{6DA745FC-7D14-4777-8DBE-B7F39B64ABD7}">
      <dsp:nvSpPr>
        <dsp:cNvPr id="0" name=""/>
        <dsp:cNvSpPr/>
      </dsp:nvSpPr>
      <dsp:spPr>
        <a:xfrm>
          <a:off x="69191" y="197810"/>
          <a:ext cx="659930" cy="65993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A8B1BB-A7F0-4FA3-8833-1AD6488CFE26}">
      <dsp:nvSpPr>
        <dsp:cNvPr id="0" name=""/>
        <dsp:cNvSpPr/>
      </dsp:nvSpPr>
      <dsp:spPr>
        <a:xfrm>
          <a:off x="777466" y="1055466"/>
          <a:ext cx="6697472" cy="5279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056"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a:solidFill>
                <a:schemeClr val="tx1"/>
              </a:solidFill>
              <a:latin typeface="Times New Roman" panose="02020603050405020304" pitchFamily="18" charset="0"/>
              <a:cs typeface="Times New Roman" panose="02020603050405020304" pitchFamily="18" charset="0"/>
            </a:rPr>
            <a:t>Nosozliklar orasidagi o'rtacha vaqt (MTBF)</a:t>
          </a:r>
          <a:endParaRPr lang="ru-RU" sz="2700" kern="1200">
            <a:solidFill>
              <a:schemeClr val="tx1"/>
            </a:solidFill>
            <a:latin typeface="Times New Roman" panose="02020603050405020304" pitchFamily="18" charset="0"/>
            <a:cs typeface="Times New Roman" panose="02020603050405020304" pitchFamily="18" charset="0"/>
          </a:endParaRPr>
        </a:p>
      </dsp:txBody>
      <dsp:txXfrm>
        <a:off x="777466" y="1055466"/>
        <a:ext cx="6697472" cy="527944"/>
      </dsp:txXfrm>
    </dsp:sp>
    <dsp:sp modelId="{354E64E6-DFB2-4640-A6AC-DE9B4BCBBA7E}">
      <dsp:nvSpPr>
        <dsp:cNvPr id="0" name=""/>
        <dsp:cNvSpPr/>
      </dsp:nvSpPr>
      <dsp:spPr>
        <a:xfrm>
          <a:off x="447501" y="989473"/>
          <a:ext cx="659930" cy="65993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CFE3BE-0237-428C-8A5A-8F6A0E98014D}">
      <dsp:nvSpPr>
        <dsp:cNvPr id="0" name=""/>
        <dsp:cNvSpPr/>
      </dsp:nvSpPr>
      <dsp:spPr>
        <a:xfrm>
          <a:off x="893577" y="1847129"/>
          <a:ext cx="6581361" cy="5279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056"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a:solidFill>
                <a:schemeClr val="tx1"/>
              </a:solidFill>
              <a:latin typeface="Times New Roman" panose="02020603050405020304" pitchFamily="18" charset="0"/>
              <a:cs typeface="Times New Roman" panose="02020603050405020304" pitchFamily="18" charset="0"/>
            </a:rPr>
            <a:t>Ta'mirlash uchun o'rtacha vaqt (MTTR)</a:t>
          </a:r>
          <a:endParaRPr lang="ru-RU" sz="2700" kern="1200">
            <a:solidFill>
              <a:schemeClr val="tx1"/>
            </a:solidFill>
            <a:latin typeface="Times New Roman" panose="02020603050405020304" pitchFamily="18" charset="0"/>
            <a:cs typeface="Times New Roman" panose="02020603050405020304" pitchFamily="18" charset="0"/>
          </a:endParaRPr>
        </a:p>
      </dsp:txBody>
      <dsp:txXfrm>
        <a:off x="893577" y="1847129"/>
        <a:ext cx="6581361" cy="527944"/>
      </dsp:txXfrm>
    </dsp:sp>
    <dsp:sp modelId="{705448B5-0CD3-436E-B800-BC614EBD5251}">
      <dsp:nvSpPr>
        <dsp:cNvPr id="0" name=""/>
        <dsp:cNvSpPr/>
      </dsp:nvSpPr>
      <dsp:spPr>
        <a:xfrm>
          <a:off x="563612" y="1781136"/>
          <a:ext cx="659930" cy="65993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AE90D9E-45CA-4FB0-991F-A94A0085A71D}">
      <dsp:nvSpPr>
        <dsp:cNvPr id="0" name=""/>
        <dsp:cNvSpPr/>
      </dsp:nvSpPr>
      <dsp:spPr>
        <a:xfrm>
          <a:off x="777466" y="2638793"/>
          <a:ext cx="6697472" cy="5279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056"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a:solidFill>
                <a:schemeClr val="tx1"/>
              </a:solidFill>
              <a:latin typeface="Times New Roman" panose="02020603050405020304" pitchFamily="18" charset="0"/>
              <a:cs typeface="Times New Roman" panose="02020603050405020304" pitchFamily="18" charset="0"/>
            </a:rPr>
            <a:t>Mavjudligi</a:t>
          </a:r>
          <a:endParaRPr lang="ru-RU" sz="2700" kern="1200">
            <a:solidFill>
              <a:schemeClr val="tx1"/>
            </a:solidFill>
            <a:latin typeface="Times New Roman" panose="02020603050405020304" pitchFamily="18" charset="0"/>
            <a:cs typeface="Times New Roman" panose="02020603050405020304" pitchFamily="18" charset="0"/>
          </a:endParaRPr>
        </a:p>
      </dsp:txBody>
      <dsp:txXfrm>
        <a:off x="777466" y="2638793"/>
        <a:ext cx="6697472" cy="527944"/>
      </dsp:txXfrm>
    </dsp:sp>
    <dsp:sp modelId="{52C413C4-545D-4D5C-8F13-520CECF291E1}">
      <dsp:nvSpPr>
        <dsp:cNvPr id="0" name=""/>
        <dsp:cNvSpPr/>
      </dsp:nvSpPr>
      <dsp:spPr>
        <a:xfrm>
          <a:off x="447501" y="2572800"/>
          <a:ext cx="659930" cy="65993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41CF3C-169D-4417-8697-B497EEA97D05}">
      <dsp:nvSpPr>
        <dsp:cNvPr id="0" name=""/>
        <dsp:cNvSpPr/>
      </dsp:nvSpPr>
      <dsp:spPr>
        <a:xfrm>
          <a:off x="399157" y="3430456"/>
          <a:ext cx="7075781" cy="5279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056"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a:solidFill>
                <a:schemeClr val="tx1"/>
              </a:solidFill>
              <a:latin typeface="Times New Roman" panose="02020603050405020304" pitchFamily="18" charset="0"/>
              <a:cs typeface="Times New Roman" panose="02020603050405020304" pitchFamily="18" charset="0"/>
            </a:rPr>
            <a:t>Saqlash muammolari</a:t>
          </a:r>
          <a:endParaRPr lang="ru-RU" sz="2700" kern="1200">
            <a:solidFill>
              <a:schemeClr val="tx1"/>
            </a:solidFill>
            <a:latin typeface="Times New Roman" panose="02020603050405020304" pitchFamily="18" charset="0"/>
            <a:cs typeface="Times New Roman" panose="02020603050405020304" pitchFamily="18" charset="0"/>
          </a:endParaRPr>
        </a:p>
      </dsp:txBody>
      <dsp:txXfrm>
        <a:off x="399157" y="3430456"/>
        <a:ext cx="7075781" cy="527944"/>
      </dsp:txXfrm>
    </dsp:sp>
    <dsp:sp modelId="{C27E5CE0-2459-4C87-B21A-9CCDDD814D8C}">
      <dsp:nvSpPr>
        <dsp:cNvPr id="0" name=""/>
        <dsp:cNvSpPr/>
      </dsp:nvSpPr>
      <dsp:spPr>
        <a:xfrm>
          <a:off x="69191" y="3364463"/>
          <a:ext cx="659930" cy="65993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FE555-4586-4923-B581-862B52567D3F}">
      <dsp:nvSpPr>
        <dsp:cNvPr id="0" name=""/>
        <dsp:cNvSpPr/>
      </dsp:nvSpPr>
      <dsp:spPr>
        <a:xfrm>
          <a:off x="-5010920" y="-767739"/>
          <a:ext cx="5967688" cy="5967688"/>
        </a:xfrm>
        <a:prstGeom prst="blockArc">
          <a:avLst>
            <a:gd name="adj1" fmla="val 18900000"/>
            <a:gd name="adj2" fmla="val 2700000"/>
            <a:gd name="adj3" fmla="val 362"/>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4B5168-FC6C-4BD0-9E1A-BB6CFBBC82EE}">
      <dsp:nvSpPr>
        <dsp:cNvPr id="0" name=""/>
        <dsp:cNvSpPr/>
      </dsp:nvSpPr>
      <dsp:spPr>
        <a:xfrm>
          <a:off x="418562" y="276924"/>
          <a:ext cx="5226290" cy="5542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9899" tIns="30480" rIns="30480" bIns="30480" numCol="1" spcCol="1270" anchor="ctr" anchorCtr="0">
          <a:noAutofit/>
        </a:bodyPr>
        <a:lstStyle/>
        <a:p>
          <a:pPr marL="0" lvl="0" indent="0" algn="l"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JPH, ish davrlari, texnik xizmat ko'rsatish xususiyatlari, ishlab chiqarilayotgan mahsulot, yillik ish soatlari va boshqalar kabi zavod talablari.</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418562" y="276924"/>
        <a:ext cx="5226290" cy="554203"/>
      </dsp:txXfrm>
    </dsp:sp>
    <dsp:sp modelId="{86879EB0-3B00-40C0-8123-6B4D156F8043}">
      <dsp:nvSpPr>
        <dsp:cNvPr id="0" name=""/>
        <dsp:cNvSpPr/>
      </dsp:nvSpPr>
      <dsp:spPr>
        <a:xfrm>
          <a:off x="72185" y="207648"/>
          <a:ext cx="692754" cy="69275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05CA97-135D-4488-9A51-3826E8744E5E}">
      <dsp:nvSpPr>
        <dsp:cNvPr id="0" name=""/>
        <dsp:cNvSpPr/>
      </dsp:nvSpPr>
      <dsp:spPr>
        <a:xfrm>
          <a:off x="815688" y="1107963"/>
          <a:ext cx="4829165" cy="5542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9899" tIns="30480" rIns="30480" bIns="30480" numCol="1" spcCol="1270" anchor="ctr" anchorCtr="0">
          <a:noAutofit/>
        </a:bodyPr>
        <a:lstStyle/>
        <a:p>
          <a:pPr marL="0" lvl="0" indent="0" algn="l"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Atrof-muhit tahlili</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815688" y="1107963"/>
        <a:ext cx="4829165" cy="554203"/>
      </dsp:txXfrm>
    </dsp:sp>
    <dsp:sp modelId="{40E92B65-970C-4F0A-8E14-92B64AF9C005}">
      <dsp:nvSpPr>
        <dsp:cNvPr id="0" name=""/>
        <dsp:cNvSpPr/>
      </dsp:nvSpPr>
      <dsp:spPr>
        <a:xfrm>
          <a:off x="469311" y="1038688"/>
          <a:ext cx="692754" cy="69275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082BE7-D61C-47B3-A87E-01E57382C1D2}">
      <dsp:nvSpPr>
        <dsp:cNvPr id="0" name=""/>
        <dsp:cNvSpPr/>
      </dsp:nvSpPr>
      <dsp:spPr>
        <a:xfrm>
          <a:off x="937574" y="1939002"/>
          <a:ext cx="4707279" cy="5542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9899" tIns="30480" rIns="30480" bIns="30480" numCol="1" spcCol="1270" anchor="ctr" anchorCtr="0">
          <a:noAutofit/>
        </a:bodyPr>
        <a:lstStyle/>
        <a:p>
          <a:pPr marL="0" lvl="0" indent="0" algn="l"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Mijozlarning spetsifikatsiyalariga tarjima qilingan mijozlar ehtiyojlari</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937574" y="1939002"/>
        <a:ext cx="4707279" cy="554203"/>
      </dsp:txXfrm>
    </dsp:sp>
    <dsp:sp modelId="{7476F746-FE31-4E80-BE75-572D6E8DDEB1}">
      <dsp:nvSpPr>
        <dsp:cNvPr id="0" name=""/>
        <dsp:cNvSpPr/>
      </dsp:nvSpPr>
      <dsp:spPr>
        <a:xfrm>
          <a:off x="591197" y="1869727"/>
          <a:ext cx="692754" cy="69275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455C25-8E08-43B7-9194-04378AA053E3}">
      <dsp:nvSpPr>
        <dsp:cNvPr id="0" name=""/>
        <dsp:cNvSpPr/>
      </dsp:nvSpPr>
      <dsp:spPr>
        <a:xfrm>
          <a:off x="815688" y="2770041"/>
          <a:ext cx="4829165" cy="5542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9899" tIns="30480" rIns="30480" bIns="30480" numCol="1" spcCol="1270" anchor="ctr" anchorCtr="0">
          <a:noAutofit/>
        </a:bodyPr>
        <a:lstStyle/>
        <a:p>
          <a:pPr marL="0" lvl="0" indent="0" algn="l"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"Eng yaxshi 10" muvaffaqiyatsizlik tahlili</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815688" y="2770041"/>
        <a:ext cx="4829165" cy="554203"/>
      </dsp:txXfrm>
    </dsp:sp>
    <dsp:sp modelId="{60ACF952-D519-4F07-A4DA-4132962FAC1E}">
      <dsp:nvSpPr>
        <dsp:cNvPr id="0" name=""/>
        <dsp:cNvSpPr/>
      </dsp:nvSpPr>
      <dsp:spPr>
        <a:xfrm>
          <a:off x="469311" y="2700766"/>
          <a:ext cx="692754" cy="69275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1794CA7-1B40-4ED4-BA22-9FC7B80C1806}">
      <dsp:nvSpPr>
        <dsp:cNvPr id="0" name=""/>
        <dsp:cNvSpPr/>
      </dsp:nvSpPr>
      <dsp:spPr>
        <a:xfrm>
          <a:off x="418562" y="3601081"/>
          <a:ext cx="5226290" cy="5542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9899" tIns="30480" rIns="30480" bIns="30480" numCol="1" spcCol="1270" anchor="ctr" anchorCtr="0">
          <a:noAutofit/>
        </a:bodyPr>
        <a:lstStyle/>
        <a:p>
          <a:pPr marL="0" lvl="0" indent="0" algn="l" defTabSz="533400">
            <a:lnSpc>
              <a:spcPct val="90000"/>
            </a:lnSpc>
            <a:spcBef>
              <a:spcPct val="0"/>
            </a:spcBef>
            <a:spcAft>
              <a:spcPct val="35000"/>
            </a:spcAft>
            <a:buNone/>
          </a:pPr>
          <a:r>
            <a:rPr lang="en-US" sz="1200" kern="1200">
              <a:solidFill>
                <a:schemeClr val="tx1"/>
              </a:solidFill>
              <a:latin typeface="Times New Roman" panose="02020603050405020304" pitchFamily="18" charset="0"/>
              <a:cs typeface="Times New Roman" panose="02020603050405020304" pitchFamily="18" charset="0"/>
            </a:rPr>
            <a:t>Uskunaning ishlash profili bayonoti</a:t>
          </a:r>
          <a:endParaRPr lang="ru-RU" sz="1200" kern="1200">
            <a:solidFill>
              <a:schemeClr val="tx1"/>
            </a:solidFill>
            <a:latin typeface="Times New Roman" panose="02020603050405020304" pitchFamily="18" charset="0"/>
            <a:cs typeface="Times New Roman" panose="02020603050405020304" pitchFamily="18" charset="0"/>
          </a:endParaRPr>
        </a:p>
      </dsp:txBody>
      <dsp:txXfrm>
        <a:off x="418562" y="3601081"/>
        <a:ext cx="5226290" cy="554203"/>
      </dsp:txXfrm>
    </dsp:sp>
    <dsp:sp modelId="{9C5E6284-8EB9-4056-A9C9-3571C88F6362}">
      <dsp:nvSpPr>
        <dsp:cNvPr id="0" name=""/>
        <dsp:cNvSpPr/>
      </dsp:nvSpPr>
      <dsp:spPr>
        <a:xfrm>
          <a:off x="72185" y="3531805"/>
          <a:ext cx="692754" cy="69275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6247AA-4034-4534-8799-7A4B7D270F1B}">
      <dsp:nvSpPr>
        <dsp:cNvPr id="0" name=""/>
        <dsp:cNvSpPr/>
      </dsp:nvSpPr>
      <dsp:spPr>
        <a:xfrm>
          <a:off x="-5249489" y="-804366"/>
          <a:ext cx="6253885" cy="6253885"/>
        </a:xfrm>
        <a:prstGeom prst="blockArc">
          <a:avLst>
            <a:gd name="adj1" fmla="val 18900000"/>
            <a:gd name="adj2" fmla="val 2700000"/>
            <a:gd name="adj3" fmla="val 34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46CEA9-1EDD-4AD1-A5E8-491C62C4ECD0}">
      <dsp:nvSpPr>
        <dsp:cNvPr id="0" name=""/>
        <dsp:cNvSpPr/>
      </dsp:nvSpPr>
      <dsp:spPr>
        <a:xfrm>
          <a:off x="325857" y="211168"/>
          <a:ext cx="8462274" cy="42215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5083"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tx1"/>
              </a:solidFill>
              <a:latin typeface="Times New Roman" panose="02020603050405020304" pitchFamily="18" charset="0"/>
              <a:cs typeface="Times New Roman" panose="02020603050405020304" pitchFamily="18" charset="0"/>
            </a:rPr>
            <a:t>"Eng yaxshi 10" muvaffaqiyatsizlik tahlili</a:t>
          </a:r>
          <a:endParaRPr lang="ru-RU" sz="2300" kern="1200">
            <a:solidFill>
              <a:schemeClr val="tx1"/>
            </a:solidFill>
            <a:latin typeface="Times New Roman" panose="02020603050405020304" pitchFamily="18" charset="0"/>
            <a:cs typeface="Times New Roman" panose="02020603050405020304" pitchFamily="18" charset="0"/>
          </a:endParaRPr>
        </a:p>
      </dsp:txBody>
      <dsp:txXfrm>
        <a:off x="325857" y="211168"/>
        <a:ext cx="8462274" cy="422151"/>
      </dsp:txXfrm>
    </dsp:sp>
    <dsp:sp modelId="{89470AA4-BDFD-4135-9264-CFB18C0AE16A}">
      <dsp:nvSpPr>
        <dsp:cNvPr id="0" name=""/>
        <dsp:cNvSpPr/>
      </dsp:nvSpPr>
      <dsp:spPr>
        <a:xfrm>
          <a:off x="62012" y="158399"/>
          <a:ext cx="527689" cy="52768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E1E542C-F659-4FDD-83A1-F18AE101C30F}">
      <dsp:nvSpPr>
        <dsp:cNvPr id="0" name=""/>
        <dsp:cNvSpPr/>
      </dsp:nvSpPr>
      <dsp:spPr>
        <a:xfrm>
          <a:off x="708153" y="844767"/>
          <a:ext cx="8079978" cy="42215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5083"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tx1"/>
              </a:solidFill>
              <a:latin typeface="Times New Roman" panose="02020603050405020304" pitchFamily="18" charset="0"/>
              <a:cs typeface="Times New Roman" panose="02020603050405020304" pitchFamily="18" charset="0"/>
            </a:rPr>
            <a:t>MFMEA</a:t>
          </a:r>
          <a:endParaRPr lang="ru-RU" sz="2300" kern="1200">
            <a:solidFill>
              <a:schemeClr val="tx1"/>
            </a:solidFill>
            <a:latin typeface="Times New Roman" panose="02020603050405020304" pitchFamily="18" charset="0"/>
            <a:cs typeface="Times New Roman" panose="02020603050405020304" pitchFamily="18" charset="0"/>
          </a:endParaRPr>
        </a:p>
      </dsp:txBody>
      <dsp:txXfrm>
        <a:off x="708153" y="844767"/>
        <a:ext cx="8079978" cy="422151"/>
      </dsp:txXfrm>
    </dsp:sp>
    <dsp:sp modelId="{411FAF58-FAFB-4F29-AECF-85C3F3DB8A9C}">
      <dsp:nvSpPr>
        <dsp:cNvPr id="0" name=""/>
        <dsp:cNvSpPr/>
      </dsp:nvSpPr>
      <dsp:spPr>
        <a:xfrm>
          <a:off x="444308" y="791998"/>
          <a:ext cx="527689" cy="52768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A5C3FC-2A94-40F7-821D-6F74606E0BB0}">
      <dsp:nvSpPr>
        <dsp:cNvPr id="0" name=""/>
        <dsp:cNvSpPr/>
      </dsp:nvSpPr>
      <dsp:spPr>
        <a:xfrm>
          <a:off x="917649" y="1477901"/>
          <a:ext cx="7870482" cy="42215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5083"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tx1"/>
              </a:solidFill>
              <a:latin typeface="Times New Roman" panose="02020603050405020304" pitchFamily="18" charset="0"/>
              <a:cs typeface="Times New Roman" panose="02020603050405020304" pitchFamily="18" charset="0"/>
            </a:rPr>
            <a:t>Oldingi dizaynlar</a:t>
          </a:r>
          <a:endParaRPr lang="ru-RU" sz="2300" kern="1200">
            <a:solidFill>
              <a:schemeClr val="tx1"/>
            </a:solidFill>
            <a:latin typeface="Times New Roman" panose="02020603050405020304" pitchFamily="18" charset="0"/>
            <a:cs typeface="Times New Roman" panose="02020603050405020304" pitchFamily="18" charset="0"/>
          </a:endParaRPr>
        </a:p>
      </dsp:txBody>
      <dsp:txXfrm>
        <a:off x="917649" y="1477901"/>
        <a:ext cx="7870482" cy="422151"/>
      </dsp:txXfrm>
    </dsp:sp>
    <dsp:sp modelId="{A6814ADD-9E85-42CC-9BCF-E3605D34051F}">
      <dsp:nvSpPr>
        <dsp:cNvPr id="0" name=""/>
        <dsp:cNvSpPr/>
      </dsp:nvSpPr>
      <dsp:spPr>
        <a:xfrm>
          <a:off x="653805" y="1425132"/>
          <a:ext cx="527689" cy="52768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513AA0-B098-4720-8FDE-A7DDCE14CE88}">
      <dsp:nvSpPr>
        <dsp:cNvPr id="0" name=""/>
        <dsp:cNvSpPr/>
      </dsp:nvSpPr>
      <dsp:spPr>
        <a:xfrm>
          <a:off x="984540" y="2111500"/>
          <a:ext cx="7803592" cy="42215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5083"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tx1"/>
              </a:solidFill>
              <a:latin typeface="Times New Roman" panose="02020603050405020304" pitchFamily="18" charset="0"/>
              <a:cs typeface="Times New Roman" panose="02020603050405020304" pitchFamily="18" charset="0"/>
            </a:rPr>
            <a:t>Kafolat hisobotlari</a:t>
          </a:r>
          <a:endParaRPr lang="ru-RU" sz="2300" kern="1200">
            <a:solidFill>
              <a:schemeClr val="tx1"/>
            </a:solidFill>
            <a:latin typeface="Times New Roman" panose="02020603050405020304" pitchFamily="18" charset="0"/>
            <a:cs typeface="Times New Roman" panose="02020603050405020304" pitchFamily="18" charset="0"/>
          </a:endParaRPr>
        </a:p>
      </dsp:txBody>
      <dsp:txXfrm>
        <a:off x="984540" y="2111500"/>
        <a:ext cx="7803592" cy="422151"/>
      </dsp:txXfrm>
    </dsp:sp>
    <dsp:sp modelId="{F5590983-7871-4837-BFD6-1B647A11DC33}">
      <dsp:nvSpPr>
        <dsp:cNvPr id="0" name=""/>
        <dsp:cNvSpPr/>
      </dsp:nvSpPr>
      <dsp:spPr>
        <a:xfrm>
          <a:off x="720695" y="2058731"/>
          <a:ext cx="527689" cy="52768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323BD6-9A72-4303-9E30-63AEA7D34FE2}">
      <dsp:nvSpPr>
        <dsp:cNvPr id="0" name=""/>
        <dsp:cNvSpPr/>
      </dsp:nvSpPr>
      <dsp:spPr>
        <a:xfrm>
          <a:off x="917649" y="2745099"/>
          <a:ext cx="7870482" cy="42215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5083"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tx1"/>
              </a:solidFill>
              <a:latin typeface="Times New Roman" panose="02020603050405020304" pitchFamily="18" charset="0"/>
              <a:cs typeface="Times New Roman" panose="02020603050405020304" pitchFamily="18" charset="0"/>
            </a:rPr>
            <a:t>Xizmat hisobotlari</a:t>
          </a:r>
          <a:endParaRPr lang="ru-RU" sz="2300" kern="1200">
            <a:solidFill>
              <a:schemeClr val="tx1"/>
            </a:solidFill>
            <a:latin typeface="Times New Roman" panose="02020603050405020304" pitchFamily="18" charset="0"/>
            <a:cs typeface="Times New Roman" panose="02020603050405020304" pitchFamily="18" charset="0"/>
          </a:endParaRPr>
        </a:p>
      </dsp:txBody>
      <dsp:txXfrm>
        <a:off x="917649" y="2745099"/>
        <a:ext cx="7870482" cy="422151"/>
      </dsp:txXfrm>
    </dsp:sp>
    <dsp:sp modelId="{C2C40269-79ED-4B9D-B16D-5951B568350A}">
      <dsp:nvSpPr>
        <dsp:cNvPr id="0" name=""/>
        <dsp:cNvSpPr/>
      </dsp:nvSpPr>
      <dsp:spPr>
        <a:xfrm>
          <a:off x="653805" y="2692330"/>
          <a:ext cx="527689" cy="52768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471543-2BCC-4820-A688-5FAF20A6AA52}">
      <dsp:nvSpPr>
        <dsp:cNvPr id="0" name=""/>
        <dsp:cNvSpPr/>
      </dsp:nvSpPr>
      <dsp:spPr>
        <a:xfrm>
          <a:off x="708153" y="3378233"/>
          <a:ext cx="8079978" cy="42215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5083"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tx1"/>
              </a:solidFill>
              <a:latin typeface="Times New Roman" panose="02020603050405020304" pitchFamily="18" charset="0"/>
              <a:cs typeface="Times New Roman" panose="02020603050405020304" pitchFamily="18" charset="0"/>
            </a:rPr>
            <a:t>Ish hisobotlari</a:t>
          </a:r>
          <a:endParaRPr lang="ru-RU" sz="2300" kern="1200">
            <a:solidFill>
              <a:schemeClr val="tx1"/>
            </a:solidFill>
            <a:latin typeface="Times New Roman" panose="02020603050405020304" pitchFamily="18" charset="0"/>
            <a:cs typeface="Times New Roman" panose="02020603050405020304" pitchFamily="18" charset="0"/>
          </a:endParaRPr>
        </a:p>
      </dsp:txBody>
      <dsp:txXfrm>
        <a:off x="708153" y="3378233"/>
        <a:ext cx="8079978" cy="422151"/>
      </dsp:txXfrm>
    </dsp:sp>
    <dsp:sp modelId="{E6D932C5-853C-466E-9C67-48DE22C5A3CE}">
      <dsp:nvSpPr>
        <dsp:cNvPr id="0" name=""/>
        <dsp:cNvSpPr/>
      </dsp:nvSpPr>
      <dsp:spPr>
        <a:xfrm>
          <a:off x="444308" y="3325465"/>
          <a:ext cx="527689" cy="52768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4DDC7B-1262-45E0-B4ED-39D0BC1C49A2}">
      <dsp:nvSpPr>
        <dsp:cNvPr id="0" name=""/>
        <dsp:cNvSpPr/>
      </dsp:nvSpPr>
      <dsp:spPr>
        <a:xfrm>
          <a:off x="325857" y="4011832"/>
          <a:ext cx="8462274" cy="42215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5083"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tx1"/>
              </a:solidFill>
              <a:latin typeface="Times New Roman" panose="02020603050405020304" pitchFamily="18" charset="0"/>
              <a:cs typeface="Times New Roman" panose="02020603050405020304" pitchFamily="18" charset="0"/>
            </a:rPr>
            <a:t>Xatolar daraxti tahlili</a:t>
          </a:r>
          <a:endParaRPr lang="ru-RU" sz="2300" kern="1200">
            <a:solidFill>
              <a:schemeClr val="tx1"/>
            </a:solidFill>
            <a:latin typeface="Times New Roman" panose="02020603050405020304" pitchFamily="18" charset="0"/>
            <a:cs typeface="Times New Roman" panose="02020603050405020304" pitchFamily="18" charset="0"/>
          </a:endParaRPr>
        </a:p>
      </dsp:txBody>
      <dsp:txXfrm>
        <a:off x="325857" y="4011832"/>
        <a:ext cx="8462274" cy="422151"/>
      </dsp:txXfrm>
    </dsp:sp>
    <dsp:sp modelId="{42CDBDD3-BDE7-4363-81A6-91DB33CE0D91}">
      <dsp:nvSpPr>
        <dsp:cNvPr id="0" name=""/>
        <dsp:cNvSpPr/>
      </dsp:nvSpPr>
      <dsp:spPr>
        <a:xfrm>
          <a:off x="62012" y="3959063"/>
          <a:ext cx="527689" cy="52768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5D02A4-BF27-442F-AC5F-B1567DE1DD1E}">
      <dsp:nvSpPr>
        <dsp:cNvPr id="0" name=""/>
        <dsp:cNvSpPr/>
      </dsp:nvSpPr>
      <dsp:spPr>
        <a:xfrm>
          <a:off x="0" y="1684"/>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BF1B00-A995-46D5-9F80-D31CDF976608}">
      <dsp:nvSpPr>
        <dsp:cNvPr id="0" name=""/>
        <dsp:cNvSpPr/>
      </dsp:nvSpPr>
      <dsp:spPr>
        <a:xfrm>
          <a:off x="0" y="1684"/>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Harorat</a:t>
          </a:r>
          <a:endParaRPr lang="ru-RU" sz="1300" kern="1200"/>
        </a:p>
      </dsp:txBody>
      <dsp:txXfrm>
        <a:off x="0" y="1684"/>
        <a:ext cx="4990592" cy="287218"/>
      </dsp:txXfrm>
    </dsp:sp>
    <dsp:sp modelId="{CC11DB99-5E92-44CA-928F-32B91416D4E1}">
      <dsp:nvSpPr>
        <dsp:cNvPr id="0" name=""/>
        <dsp:cNvSpPr/>
      </dsp:nvSpPr>
      <dsp:spPr>
        <a:xfrm>
          <a:off x="0" y="288903"/>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C98251-D4B6-417D-A26A-01DB12179AC2}">
      <dsp:nvSpPr>
        <dsp:cNvPr id="0" name=""/>
        <dsp:cNvSpPr/>
      </dsp:nvSpPr>
      <dsp:spPr>
        <a:xfrm>
          <a:off x="0" y="288903"/>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Mexanik zarba</a:t>
          </a:r>
          <a:endParaRPr lang="ru-RU" sz="1300" kern="1200"/>
        </a:p>
      </dsp:txBody>
      <dsp:txXfrm>
        <a:off x="0" y="288903"/>
        <a:ext cx="4990592" cy="287218"/>
      </dsp:txXfrm>
    </dsp:sp>
    <dsp:sp modelId="{874173AF-A902-478C-813F-C6869046C38B}">
      <dsp:nvSpPr>
        <dsp:cNvPr id="0" name=""/>
        <dsp:cNvSpPr/>
      </dsp:nvSpPr>
      <dsp:spPr>
        <a:xfrm>
          <a:off x="0" y="576122"/>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F2C811-1D2A-4099-B277-3DDFA7500EE0}">
      <dsp:nvSpPr>
        <dsp:cNvPr id="0" name=""/>
        <dsp:cNvSpPr/>
      </dsp:nvSpPr>
      <dsp:spPr>
        <a:xfrm>
          <a:off x="0" y="576122"/>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Suvga cho'mish yoki chayqalish</a:t>
          </a:r>
          <a:endParaRPr lang="ru-RU" sz="1300" kern="1200"/>
        </a:p>
      </dsp:txBody>
      <dsp:txXfrm>
        <a:off x="0" y="576122"/>
        <a:ext cx="4990592" cy="287218"/>
      </dsp:txXfrm>
    </dsp:sp>
    <dsp:sp modelId="{E7E8E772-8944-49A2-89D3-1B1710DE0EE0}">
      <dsp:nvSpPr>
        <dsp:cNvPr id="0" name=""/>
        <dsp:cNvSpPr/>
      </dsp:nvSpPr>
      <dsp:spPr>
        <a:xfrm>
          <a:off x="0" y="863341"/>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88545C-3D57-4A56-ABA9-9E765ED8E110}">
      <dsp:nvSpPr>
        <dsp:cNvPr id="0" name=""/>
        <dsp:cNvSpPr/>
      </dsp:nvSpPr>
      <dsp:spPr>
        <a:xfrm>
          <a:off x="0" y="863341"/>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Elektr shovqini</a:t>
          </a:r>
          <a:endParaRPr lang="ru-RU" sz="1300" kern="1200"/>
        </a:p>
      </dsp:txBody>
      <dsp:txXfrm>
        <a:off x="0" y="863341"/>
        <a:ext cx="4990592" cy="287218"/>
      </dsp:txXfrm>
    </dsp:sp>
    <dsp:sp modelId="{9D692208-1858-472A-B163-58E1186B6C67}">
      <dsp:nvSpPr>
        <dsp:cNvPr id="0" name=""/>
        <dsp:cNvSpPr/>
      </dsp:nvSpPr>
      <dsp:spPr>
        <a:xfrm>
          <a:off x="0" y="1150560"/>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581A0D-F638-476E-BDCE-475FB45B6A7F}">
      <dsp:nvSpPr>
        <dsp:cNvPr id="0" name=""/>
        <dsp:cNvSpPr/>
      </dsp:nvSpPr>
      <dsp:spPr>
        <a:xfrm>
          <a:off x="0" y="1150560"/>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Elektromagnit maydonlar</a:t>
          </a:r>
          <a:endParaRPr lang="ru-RU" sz="1300" kern="1200"/>
        </a:p>
      </dsp:txBody>
      <dsp:txXfrm>
        <a:off x="0" y="1150560"/>
        <a:ext cx="4990592" cy="287218"/>
      </dsp:txXfrm>
    </dsp:sp>
    <dsp:sp modelId="{9A97CD19-5201-4E4D-AEBE-ACBC7FC7E402}">
      <dsp:nvSpPr>
        <dsp:cNvPr id="0" name=""/>
        <dsp:cNvSpPr/>
      </dsp:nvSpPr>
      <dsp:spPr>
        <a:xfrm>
          <a:off x="0" y="1437779"/>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CD1E8B-72A9-47AE-A601-AAB4D2F34BA0}">
      <dsp:nvSpPr>
        <dsp:cNvPr id="0" name=""/>
        <dsp:cNvSpPr/>
      </dsp:nvSpPr>
      <dsp:spPr>
        <a:xfrm>
          <a:off x="0" y="1437779"/>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Ultraviyole nurlanish</a:t>
          </a:r>
          <a:endParaRPr lang="ru-RU" sz="1300" kern="1200"/>
        </a:p>
      </dsp:txBody>
      <dsp:txXfrm>
        <a:off x="0" y="1437779"/>
        <a:ext cx="4990592" cy="287218"/>
      </dsp:txXfrm>
    </dsp:sp>
    <dsp:sp modelId="{2853B715-62D2-4814-B143-9717D9CEAF12}">
      <dsp:nvSpPr>
        <dsp:cNvPr id="0" name=""/>
        <dsp:cNvSpPr/>
      </dsp:nvSpPr>
      <dsp:spPr>
        <a:xfrm>
          <a:off x="0" y="1724998"/>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63E55E-0018-493B-B723-2E410E2825DF}">
      <dsp:nvSpPr>
        <dsp:cNvPr id="0" name=""/>
        <dsp:cNvSpPr/>
      </dsp:nvSpPr>
      <dsp:spPr>
        <a:xfrm>
          <a:off x="0" y="1724998"/>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Namlik</a:t>
          </a:r>
          <a:endParaRPr lang="ru-RU" sz="1300" kern="1200"/>
        </a:p>
      </dsp:txBody>
      <dsp:txXfrm>
        <a:off x="0" y="1724998"/>
        <a:ext cx="4990592" cy="287218"/>
      </dsp:txXfrm>
    </dsp:sp>
    <dsp:sp modelId="{A5812D9F-5AA3-4AE1-AD8F-CA942CF9879C}">
      <dsp:nvSpPr>
        <dsp:cNvPr id="0" name=""/>
        <dsp:cNvSpPr/>
      </dsp:nvSpPr>
      <dsp:spPr>
        <a:xfrm>
          <a:off x="0" y="2012217"/>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379BC5-671C-4BC0-AF17-1AC821201843}">
      <dsp:nvSpPr>
        <dsp:cNvPr id="0" name=""/>
        <dsp:cNvSpPr/>
      </dsp:nvSpPr>
      <dsp:spPr>
        <a:xfrm>
          <a:off x="0" y="2012217"/>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Korroziv materiallar</a:t>
          </a:r>
          <a:endParaRPr lang="ru-RU" sz="1300" kern="1200"/>
        </a:p>
      </dsp:txBody>
      <dsp:txXfrm>
        <a:off x="0" y="2012217"/>
        <a:ext cx="4990592" cy="287218"/>
      </dsp:txXfrm>
    </dsp:sp>
    <dsp:sp modelId="{36EE50AF-B321-42E0-AD71-773E24564388}">
      <dsp:nvSpPr>
        <dsp:cNvPr id="0" name=""/>
        <dsp:cNvSpPr/>
      </dsp:nvSpPr>
      <dsp:spPr>
        <a:xfrm>
          <a:off x="0" y="2299436"/>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9F22D7-4922-48F4-96A5-7F15B2F68B4E}">
      <dsp:nvSpPr>
        <dsp:cNvPr id="0" name=""/>
        <dsp:cNvSpPr/>
      </dsp:nvSpPr>
      <dsp:spPr>
        <a:xfrm>
          <a:off x="0" y="2299436"/>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Bosim yoki vakuum</a:t>
          </a:r>
          <a:endParaRPr lang="ru-RU" sz="1300" kern="1200"/>
        </a:p>
      </dsp:txBody>
      <dsp:txXfrm>
        <a:off x="0" y="2299436"/>
        <a:ext cx="4990592" cy="287218"/>
      </dsp:txXfrm>
    </dsp:sp>
    <dsp:sp modelId="{9211076D-844B-4B38-BC8E-56EA7C1F1079}">
      <dsp:nvSpPr>
        <dsp:cNvPr id="0" name=""/>
        <dsp:cNvSpPr/>
      </dsp:nvSpPr>
      <dsp:spPr>
        <a:xfrm>
          <a:off x="0" y="2586655"/>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FB4DD1-2DCE-42B7-A6E8-7E5E82B46D0A}">
      <dsp:nvSpPr>
        <dsp:cNvPr id="0" name=""/>
        <dsp:cNvSpPr/>
      </dsp:nvSpPr>
      <dsp:spPr>
        <a:xfrm>
          <a:off x="0" y="2586655"/>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Kontaminatsiya va uning manbalari</a:t>
          </a:r>
          <a:endParaRPr lang="ru-RU" sz="1300" kern="1200"/>
        </a:p>
      </dsp:txBody>
      <dsp:txXfrm>
        <a:off x="0" y="2586655"/>
        <a:ext cx="4990592" cy="287218"/>
      </dsp:txXfrm>
    </dsp:sp>
    <dsp:sp modelId="{7C0446FC-91BB-4C8D-9E00-5033A1D108F1}">
      <dsp:nvSpPr>
        <dsp:cNvPr id="0" name=""/>
        <dsp:cNvSpPr/>
      </dsp:nvSpPr>
      <dsp:spPr>
        <a:xfrm>
          <a:off x="0" y="2873874"/>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0DA2D8-624F-421B-8973-7ADB48C83D07}">
      <dsp:nvSpPr>
        <dsp:cNvPr id="0" name=""/>
        <dsp:cNvSpPr/>
      </dsp:nvSpPr>
      <dsp:spPr>
        <a:xfrm>
          <a:off x="0" y="2873874"/>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Tebranish</a:t>
          </a:r>
          <a:endParaRPr lang="ru-RU" sz="1300" kern="1200"/>
        </a:p>
      </dsp:txBody>
      <dsp:txXfrm>
        <a:off x="0" y="2873874"/>
        <a:ext cx="4990592" cy="287218"/>
      </dsp:txXfrm>
    </dsp:sp>
    <dsp:sp modelId="{F7A290D4-3911-4FA8-83F5-02E901BA1AD1}">
      <dsp:nvSpPr>
        <dsp:cNvPr id="0" name=""/>
        <dsp:cNvSpPr/>
      </dsp:nvSpPr>
      <dsp:spPr>
        <a:xfrm>
          <a:off x="0" y="3161093"/>
          <a:ext cx="499059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AE49F0-897B-4D2B-9E9C-DC8564C70FBF}">
      <dsp:nvSpPr>
        <dsp:cNvPr id="0" name=""/>
        <dsp:cNvSpPr/>
      </dsp:nvSpPr>
      <dsp:spPr>
        <a:xfrm>
          <a:off x="0" y="3161093"/>
          <a:ext cx="4990592" cy="287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Kommunal xizmatlar</a:t>
          </a:r>
          <a:endParaRPr lang="ru-RU" sz="1300" kern="1200"/>
        </a:p>
      </dsp:txBody>
      <dsp:txXfrm>
        <a:off x="0" y="3161093"/>
        <a:ext cx="4990592" cy="28721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7AFBCD-DFA3-4D54-A962-5B9D4137AF43}">
      <dsp:nvSpPr>
        <dsp:cNvPr id="0" name=""/>
        <dsp:cNvSpPr/>
      </dsp:nvSpPr>
      <dsp:spPr>
        <a:xfrm>
          <a:off x="-2812703" y="-433552"/>
          <a:ext cx="3356365" cy="3356365"/>
        </a:xfrm>
        <a:prstGeom prst="blockArc">
          <a:avLst>
            <a:gd name="adj1" fmla="val 18900000"/>
            <a:gd name="adj2" fmla="val 2700000"/>
            <a:gd name="adj3" fmla="val 644"/>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96C22E-55AB-4044-A326-9A44C2291DF8}">
      <dsp:nvSpPr>
        <dsp:cNvPr id="0" name=""/>
        <dsp:cNvSpPr/>
      </dsp:nvSpPr>
      <dsp:spPr>
        <a:xfrm>
          <a:off x="349545" y="248926"/>
          <a:ext cx="4007226" cy="49785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5170"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a:solidFill>
                <a:schemeClr val="tx1"/>
              </a:solidFill>
              <a:latin typeface="Times New Roman" panose="02020603050405020304" pitchFamily="18" charset="0"/>
              <a:cs typeface="Times New Roman" panose="02020603050405020304" pitchFamily="18" charset="0"/>
            </a:rPr>
            <a:t>Takroriy yuklash qo'llanilishi</a:t>
          </a:r>
          <a:endParaRPr lang="ru-RU" sz="2000" kern="1200">
            <a:solidFill>
              <a:schemeClr val="tx1"/>
            </a:solidFill>
            <a:latin typeface="Times New Roman" panose="02020603050405020304" pitchFamily="18" charset="0"/>
            <a:cs typeface="Times New Roman" panose="02020603050405020304" pitchFamily="18" charset="0"/>
          </a:endParaRPr>
        </a:p>
      </dsp:txBody>
      <dsp:txXfrm>
        <a:off x="349545" y="248926"/>
        <a:ext cx="4007226" cy="497852"/>
      </dsp:txXfrm>
    </dsp:sp>
    <dsp:sp modelId="{8D477CEA-6BC9-46C9-A65A-5BA76A33A0A1}">
      <dsp:nvSpPr>
        <dsp:cNvPr id="0" name=""/>
        <dsp:cNvSpPr/>
      </dsp:nvSpPr>
      <dsp:spPr>
        <a:xfrm>
          <a:off x="38388" y="186694"/>
          <a:ext cx="622315" cy="62231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51DBD36-4C26-496B-99CE-4BF3D266C470}">
      <dsp:nvSpPr>
        <dsp:cNvPr id="0" name=""/>
        <dsp:cNvSpPr/>
      </dsp:nvSpPr>
      <dsp:spPr>
        <a:xfrm>
          <a:off x="530515" y="995704"/>
          <a:ext cx="3826257" cy="49785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5170"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a:solidFill>
                <a:schemeClr val="tx1"/>
              </a:solidFill>
              <a:latin typeface="Times New Roman" panose="02020603050405020304" pitchFamily="18" charset="0"/>
              <a:cs typeface="Times New Roman" panose="02020603050405020304" pitchFamily="18" charset="0"/>
            </a:rPr>
            <a:t>To'lqin yuklanishi</a:t>
          </a:r>
          <a:endParaRPr lang="ru-RU" sz="2000" kern="1200">
            <a:solidFill>
              <a:schemeClr val="tx1"/>
            </a:solidFill>
            <a:latin typeface="Times New Roman" panose="02020603050405020304" pitchFamily="18" charset="0"/>
            <a:cs typeface="Times New Roman" panose="02020603050405020304" pitchFamily="18" charset="0"/>
          </a:endParaRPr>
        </a:p>
      </dsp:txBody>
      <dsp:txXfrm>
        <a:off x="530515" y="995704"/>
        <a:ext cx="3826257" cy="497852"/>
      </dsp:txXfrm>
    </dsp:sp>
    <dsp:sp modelId="{5D963D6A-91C8-4898-A35D-0452FB88CEE3}">
      <dsp:nvSpPr>
        <dsp:cNvPr id="0" name=""/>
        <dsp:cNvSpPr/>
      </dsp:nvSpPr>
      <dsp:spPr>
        <a:xfrm>
          <a:off x="219357" y="933472"/>
          <a:ext cx="622315" cy="62231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A6261C-EA10-4A28-B192-A11CDBDE6D95}">
      <dsp:nvSpPr>
        <dsp:cNvPr id="0" name=""/>
        <dsp:cNvSpPr/>
      </dsp:nvSpPr>
      <dsp:spPr>
        <a:xfrm>
          <a:off x="349545" y="1742482"/>
          <a:ext cx="4007226" cy="49785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5170"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a:solidFill>
                <a:schemeClr val="tx1"/>
              </a:solidFill>
              <a:latin typeface="Times New Roman" panose="02020603050405020304" pitchFamily="18" charset="0"/>
              <a:cs typeface="Times New Roman" panose="02020603050405020304" pitchFamily="18" charset="0"/>
            </a:rPr>
            <a:t>Tebranish</a:t>
          </a:r>
          <a:endParaRPr lang="ru-RU" sz="2000" kern="1200">
            <a:solidFill>
              <a:schemeClr val="tx1"/>
            </a:solidFill>
            <a:latin typeface="Times New Roman" panose="02020603050405020304" pitchFamily="18" charset="0"/>
            <a:cs typeface="Times New Roman" panose="02020603050405020304" pitchFamily="18" charset="0"/>
          </a:endParaRPr>
        </a:p>
      </dsp:txBody>
      <dsp:txXfrm>
        <a:off x="349545" y="1742482"/>
        <a:ext cx="4007226" cy="497852"/>
      </dsp:txXfrm>
    </dsp:sp>
    <dsp:sp modelId="{4C4695E1-6005-4A52-85CE-C0196B33B0AC}">
      <dsp:nvSpPr>
        <dsp:cNvPr id="0" name=""/>
        <dsp:cNvSpPr/>
      </dsp:nvSpPr>
      <dsp:spPr>
        <a:xfrm>
          <a:off x="38388" y="1680250"/>
          <a:ext cx="622315" cy="62231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96490D-D639-4418-9745-10C39BE70EB2}">
      <dsp:nvSpPr>
        <dsp:cNvPr id="0" name=""/>
        <dsp:cNvSpPr/>
      </dsp:nvSpPr>
      <dsp:spPr>
        <a:xfrm>
          <a:off x="-5199399" y="-796393"/>
          <a:ext cx="6191588" cy="6191588"/>
        </a:xfrm>
        <a:prstGeom prst="blockArc">
          <a:avLst>
            <a:gd name="adj1" fmla="val 18900000"/>
            <a:gd name="adj2" fmla="val 2700000"/>
            <a:gd name="adj3" fmla="val 349"/>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07D800-4713-4884-9018-C4602936D42C}">
      <dsp:nvSpPr>
        <dsp:cNvPr id="0" name=""/>
        <dsp:cNvSpPr/>
      </dsp:nvSpPr>
      <dsp:spPr>
        <a:xfrm>
          <a:off x="370033" y="242172"/>
          <a:ext cx="6643789" cy="48416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latin typeface="Times New Roman" panose="02020603050405020304" pitchFamily="18" charset="0"/>
              <a:cs typeface="Times New Roman" panose="02020603050405020304" pitchFamily="18" charset="0"/>
            </a:rPr>
            <a:t>Uskunada ishlatiladigan komponentlarning kritik stress darajalari haqida to'liq tushunchani ishlab chiqish.</a:t>
          </a:r>
          <a:endParaRPr lang="ru-RU" sz="1000" kern="1200">
            <a:solidFill>
              <a:schemeClr val="tx1"/>
            </a:solidFill>
            <a:latin typeface="Times New Roman" panose="02020603050405020304" pitchFamily="18" charset="0"/>
            <a:cs typeface="Times New Roman" panose="02020603050405020304" pitchFamily="18" charset="0"/>
          </a:endParaRPr>
        </a:p>
      </dsp:txBody>
      <dsp:txXfrm>
        <a:off x="370033" y="242172"/>
        <a:ext cx="6643789" cy="484161"/>
      </dsp:txXfrm>
    </dsp:sp>
    <dsp:sp modelId="{1E0E71BA-534D-4E06-89CE-295B6673756B}">
      <dsp:nvSpPr>
        <dsp:cNvPr id="0" name=""/>
        <dsp:cNvSpPr/>
      </dsp:nvSpPr>
      <dsp:spPr>
        <a:xfrm>
          <a:off x="67432" y="181652"/>
          <a:ext cx="605202" cy="605202"/>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078AED-3953-41DC-8A28-E436A164E28D}">
      <dsp:nvSpPr>
        <dsp:cNvPr id="0" name=""/>
        <dsp:cNvSpPr/>
      </dsp:nvSpPr>
      <dsp:spPr>
        <a:xfrm>
          <a:off x="768289" y="968323"/>
          <a:ext cx="6245532" cy="484161"/>
        </a:xfrm>
        <a:prstGeom prst="rect">
          <a:avLst/>
        </a:prstGeom>
        <a:solidFill>
          <a:schemeClr val="accent4">
            <a:hueOff val="2079139"/>
            <a:satOff val="-9594"/>
            <a:lumOff val="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latin typeface="Times New Roman" panose="02020603050405020304" pitchFamily="18" charset="0"/>
              <a:cs typeface="Times New Roman" panose="02020603050405020304" pitchFamily="18" charset="0"/>
            </a:rPr>
            <a:t>Teshiklarga, burchaklarga va filetalarga alohida e'tibor berib, stress taqsimotini nazorat qiling. Bu joylar vibratsiyaga olib kelishi mumkin va qo'shimcha simulyatsiyalar, masalan, chekli elementlar tahlili - dizayner tomonidan bajarilishi kerak.</a:t>
          </a:r>
          <a:endParaRPr lang="ru-RU" sz="1000" kern="1200">
            <a:solidFill>
              <a:schemeClr val="tx1"/>
            </a:solidFill>
            <a:latin typeface="Times New Roman" panose="02020603050405020304" pitchFamily="18" charset="0"/>
            <a:cs typeface="Times New Roman" panose="02020603050405020304" pitchFamily="18" charset="0"/>
          </a:endParaRPr>
        </a:p>
      </dsp:txBody>
      <dsp:txXfrm>
        <a:off x="768289" y="968323"/>
        <a:ext cx="6245532" cy="484161"/>
      </dsp:txXfrm>
    </dsp:sp>
    <dsp:sp modelId="{9C532722-1DD7-4E55-BA9B-D177E043D408}">
      <dsp:nvSpPr>
        <dsp:cNvPr id="0" name=""/>
        <dsp:cNvSpPr/>
      </dsp:nvSpPr>
      <dsp:spPr>
        <a:xfrm>
          <a:off x="465688" y="907803"/>
          <a:ext cx="605202" cy="605202"/>
        </a:xfrm>
        <a:prstGeom prst="ellipse">
          <a:avLst/>
        </a:prstGeom>
        <a:solidFill>
          <a:schemeClr val="lt1">
            <a:hueOff val="0"/>
            <a:satOff val="0"/>
            <a:lumOff val="0"/>
            <a:alphaOff val="0"/>
          </a:schemeClr>
        </a:solidFill>
        <a:ln w="12700" cap="flat" cmpd="sng" algn="ctr">
          <a:solidFill>
            <a:schemeClr val="accent4">
              <a:hueOff val="2079139"/>
              <a:satOff val="-9594"/>
              <a:lumOff val="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0119D-5144-4932-A122-079A02595B0D}">
      <dsp:nvSpPr>
        <dsp:cNvPr id="0" name=""/>
        <dsp:cNvSpPr/>
      </dsp:nvSpPr>
      <dsp:spPr>
        <a:xfrm>
          <a:off x="950402" y="1694474"/>
          <a:ext cx="6063420" cy="484161"/>
        </a:xfrm>
        <a:prstGeom prst="rect">
          <a:avLst/>
        </a:prstGeom>
        <a:solidFill>
          <a:schemeClr val="accent4">
            <a:hueOff val="4158277"/>
            <a:satOff val="-19187"/>
            <a:lumOff val="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latin typeface="Times New Roman" panose="02020603050405020304" pitchFamily="18" charset="0"/>
              <a:cs typeface="Times New Roman" panose="02020603050405020304" pitchFamily="18" charset="0"/>
            </a:rPr>
            <a:t>Mexanik dizaynga "xavfsiz rejim" uchun dizayn, shunda charchoq nosozliklari kuzatilganda boshqa komponentlar yukni o'z zimmasiga olishi mumkin. Ushbu "xavfsiz rejim" etarlicha uzoq vaqt bo'lishi kerak, shunda ta'mirlash tugallanayotganda jihozlar ishlamasligi mumkin.</a:t>
          </a:r>
          <a:endParaRPr lang="ru-RU" sz="1000" kern="1200">
            <a:solidFill>
              <a:schemeClr val="tx1"/>
            </a:solidFill>
            <a:latin typeface="Times New Roman" panose="02020603050405020304" pitchFamily="18" charset="0"/>
            <a:cs typeface="Times New Roman" panose="02020603050405020304" pitchFamily="18" charset="0"/>
          </a:endParaRPr>
        </a:p>
      </dsp:txBody>
      <dsp:txXfrm>
        <a:off x="950402" y="1694474"/>
        <a:ext cx="6063420" cy="484161"/>
      </dsp:txXfrm>
    </dsp:sp>
    <dsp:sp modelId="{B1A8B5FF-D56C-41C3-B3F0-80ACC8DC12C5}">
      <dsp:nvSpPr>
        <dsp:cNvPr id="0" name=""/>
        <dsp:cNvSpPr/>
      </dsp:nvSpPr>
      <dsp:spPr>
        <a:xfrm>
          <a:off x="647801" y="1633953"/>
          <a:ext cx="605202" cy="605202"/>
        </a:xfrm>
        <a:prstGeom prst="ellipse">
          <a:avLst/>
        </a:prstGeom>
        <a:solidFill>
          <a:schemeClr val="lt1">
            <a:hueOff val="0"/>
            <a:satOff val="0"/>
            <a:lumOff val="0"/>
            <a:alphaOff val="0"/>
          </a:schemeClr>
        </a:solidFill>
        <a:ln w="12700" cap="flat" cmpd="sng" algn="ctr">
          <a:solidFill>
            <a:schemeClr val="accent4">
              <a:hueOff val="4158277"/>
              <a:satOff val="-19187"/>
              <a:lumOff val="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324864-DDE9-47A9-A18F-FDBCFF2658FE}">
      <dsp:nvSpPr>
        <dsp:cNvPr id="0" name=""/>
        <dsp:cNvSpPr/>
      </dsp:nvSpPr>
      <dsp:spPr>
        <a:xfrm>
          <a:off x="950402" y="2420165"/>
          <a:ext cx="6063420" cy="484161"/>
        </a:xfrm>
        <a:prstGeom prst="rect">
          <a:avLst/>
        </a:prstGeom>
        <a:solidFill>
          <a:schemeClr val="accent4">
            <a:hueOff val="6237415"/>
            <a:satOff val="-28781"/>
            <a:lumOff val="1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latin typeface="Times New Roman" panose="02020603050405020304" pitchFamily="18" charset="0"/>
              <a:cs typeface="Times New Roman" panose="02020603050405020304" pitchFamily="18" charset="0"/>
            </a:rPr>
            <a:t>Charchoqni kuzatish uchun tekshirish va texnik xizmat ko'rsatish qulayligi uchun dizayn.</a:t>
          </a:r>
          <a:endParaRPr lang="ru-RU" sz="1000" kern="1200">
            <a:solidFill>
              <a:schemeClr val="tx1"/>
            </a:solidFill>
            <a:latin typeface="Times New Roman" panose="02020603050405020304" pitchFamily="18" charset="0"/>
            <a:cs typeface="Times New Roman" panose="02020603050405020304" pitchFamily="18" charset="0"/>
          </a:endParaRPr>
        </a:p>
      </dsp:txBody>
      <dsp:txXfrm>
        <a:off x="950402" y="2420165"/>
        <a:ext cx="6063420" cy="484161"/>
      </dsp:txXfrm>
    </dsp:sp>
    <dsp:sp modelId="{7A258E84-BD21-48A9-9A38-28B248B8C925}">
      <dsp:nvSpPr>
        <dsp:cNvPr id="0" name=""/>
        <dsp:cNvSpPr/>
      </dsp:nvSpPr>
      <dsp:spPr>
        <a:xfrm>
          <a:off x="647801" y="2359644"/>
          <a:ext cx="605202" cy="605202"/>
        </a:xfrm>
        <a:prstGeom prst="ellipse">
          <a:avLst/>
        </a:prstGeom>
        <a:solidFill>
          <a:schemeClr val="lt1">
            <a:hueOff val="0"/>
            <a:satOff val="0"/>
            <a:lumOff val="0"/>
            <a:alphaOff val="0"/>
          </a:schemeClr>
        </a:solidFill>
        <a:ln w="12700" cap="flat" cmpd="sng" algn="ctr">
          <a:solidFill>
            <a:schemeClr val="accent4">
              <a:hueOff val="6237415"/>
              <a:satOff val="-28781"/>
              <a:lumOff val="1059"/>
              <a:alphaOff val="0"/>
            </a:schemeClr>
          </a:solidFill>
          <a:prstDash val="solid"/>
          <a:miter lim="800000"/>
        </a:ln>
        <a:effectLst/>
      </dsp:spPr>
      <dsp:style>
        <a:lnRef idx="2">
          <a:scrgbClr r="0" g="0" b="0"/>
        </a:lnRef>
        <a:fillRef idx="1">
          <a:scrgbClr r="0" g="0" b="0"/>
        </a:fillRef>
        <a:effectRef idx="0">
          <a:scrgbClr r="0" g="0" b="0"/>
        </a:effectRef>
        <a:fontRef idx="minor"/>
      </dsp:style>
    </dsp:sp>
    <dsp:sp modelId="{A6891EEA-27BF-4AF5-BC50-17A7A70F61A1}">
      <dsp:nvSpPr>
        <dsp:cNvPr id="0" name=""/>
        <dsp:cNvSpPr/>
      </dsp:nvSpPr>
      <dsp:spPr>
        <a:xfrm>
          <a:off x="768289" y="3146315"/>
          <a:ext cx="6245532" cy="484161"/>
        </a:xfrm>
        <a:prstGeom prst="rect">
          <a:avLst/>
        </a:prstGeom>
        <a:solidFill>
          <a:schemeClr val="accent4">
            <a:hueOff val="8316554"/>
            <a:satOff val="-38374"/>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latin typeface="Times New Roman" panose="02020603050405020304" pitchFamily="18" charset="0"/>
              <a:cs typeface="Times New Roman" panose="02020603050405020304" pitchFamily="18" charset="0"/>
            </a:rPr>
            <a:t>Yoriqlar paydo bo'lishi mumkin bo'lgan barcha joylarda to'g'ri qatlamlar qo'llanilishi, sirtni tozalash (sirt kuchlanishini bartaraf etish uchun) va/yoki sirtning mustahkamligini oshirishga ishonch hosil qiling.</a:t>
          </a:r>
          <a:endParaRPr lang="ru-RU" sz="1000" kern="1200">
            <a:solidFill>
              <a:schemeClr val="tx1"/>
            </a:solidFill>
            <a:latin typeface="Times New Roman" panose="02020603050405020304" pitchFamily="18" charset="0"/>
            <a:cs typeface="Times New Roman" panose="02020603050405020304" pitchFamily="18" charset="0"/>
          </a:endParaRPr>
        </a:p>
      </dsp:txBody>
      <dsp:txXfrm>
        <a:off x="768289" y="3146315"/>
        <a:ext cx="6245532" cy="484161"/>
      </dsp:txXfrm>
    </dsp:sp>
    <dsp:sp modelId="{5519F74E-F759-46B2-BF4D-4F5DED8A62C0}">
      <dsp:nvSpPr>
        <dsp:cNvPr id="0" name=""/>
        <dsp:cNvSpPr/>
      </dsp:nvSpPr>
      <dsp:spPr>
        <a:xfrm>
          <a:off x="465688" y="3085795"/>
          <a:ext cx="605202" cy="605202"/>
        </a:xfrm>
        <a:prstGeom prst="ellipse">
          <a:avLst/>
        </a:prstGeom>
        <a:solidFill>
          <a:schemeClr val="lt1">
            <a:hueOff val="0"/>
            <a:satOff val="0"/>
            <a:lumOff val="0"/>
            <a:alphaOff val="0"/>
          </a:schemeClr>
        </a:solidFill>
        <a:ln w="12700" cap="flat" cmpd="sng" algn="ctr">
          <a:solidFill>
            <a:schemeClr val="accent4">
              <a:hueOff val="8316554"/>
              <a:satOff val="-38374"/>
              <a:lumOff val="1412"/>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C42799-1ACF-4F9E-8361-B0DCA03A6BA5}">
      <dsp:nvSpPr>
        <dsp:cNvPr id="0" name=""/>
        <dsp:cNvSpPr/>
      </dsp:nvSpPr>
      <dsp:spPr>
        <a:xfrm>
          <a:off x="370033" y="3872466"/>
          <a:ext cx="6643789" cy="484161"/>
        </a:xfrm>
        <a:prstGeom prst="rect">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latin typeface="Times New Roman" panose="02020603050405020304" pitchFamily="18" charset="0"/>
              <a:cs typeface="Times New Roman" panose="02020603050405020304" pitchFamily="18" charset="0"/>
            </a:rPr>
            <a:t>Mijozlarga yetkazilmasligini ta'minlash uchun ushbu charchoq joylarini aniqlaydigan ishlab chiqarish tekshiruvlarini o'rnating.</a:t>
          </a:r>
          <a:endParaRPr lang="ru-RU" sz="1000" kern="1200">
            <a:solidFill>
              <a:schemeClr val="tx1"/>
            </a:solidFill>
            <a:latin typeface="Times New Roman" panose="02020603050405020304" pitchFamily="18" charset="0"/>
            <a:cs typeface="Times New Roman" panose="02020603050405020304" pitchFamily="18" charset="0"/>
          </a:endParaRPr>
        </a:p>
      </dsp:txBody>
      <dsp:txXfrm>
        <a:off x="370033" y="3872466"/>
        <a:ext cx="6643789" cy="484161"/>
      </dsp:txXfrm>
    </dsp:sp>
    <dsp:sp modelId="{63D6B14C-E4F5-4771-B832-BA662A30AA20}">
      <dsp:nvSpPr>
        <dsp:cNvPr id="0" name=""/>
        <dsp:cNvSpPr/>
      </dsp:nvSpPr>
      <dsp:spPr>
        <a:xfrm>
          <a:off x="67432" y="3811946"/>
          <a:ext cx="605202" cy="605202"/>
        </a:xfrm>
        <a:prstGeom prst="ellipse">
          <a:avLst/>
        </a:prstGeom>
        <a:solidFill>
          <a:schemeClr val="lt1">
            <a:hueOff val="0"/>
            <a:satOff val="0"/>
            <a:lumOff val="0"/>
            <a:alphaOff val="0"/>
          </a:schemeClr>
        </a:solidFill>
        <a:ln w="12700" cap="flat" cmpd="sng" algn="ctr">
          <a:solidFill>
            <a:schemeClr val="accent4">
              <a:hueOff val="10395692"/>
              <a:satOff val="-47968"/>
              <a:lumOff val="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B8ED8D-2CD4-462E-9807-B79173E81BB0}">
      <dsp:nvSpPr>
        <dsp:cNvPr id="0" name=""/>
        <dsp:cNvSpPr/>
      </dsp:nvSpPr>
      <dsp:spPr>
        <a:xfrm>
          <a:off x="-5161797" y="-790677"/>
          <a:ext cx="6146919" cy="6146919"/>
        </a:xfrm>
        <a:prstGeom prst="blockArc">
          <a:avLst>
            <a:gd name="adj1" fmla="val 18900000"/>
            <a:gd name="adj2" fmla="val 2700000"/>
            <a:gd name="adj3" fmla="val 351"/>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83DDD64-4429-48B0-82F4-51934FB72F29}">
      <dsp:nvSpPr>
        <dsp:cNvPr id="0" name=""/>
        <dsp:cNvSpPr/>
      </dsp:nvSpPr>
      <dsp:spPr>
        <a:xfrm>
          <a:off x="515805" y="351000"/>
          <a:ext cx="4137358" cy="70236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57503" tIns="38100" rIns="38100" bIns="38100" numCol="1" spcCol="1270" anchor="ctr" anchorCtr="0">
          <a:noAutofit/>
        </a:bodyPr>
        <a:lstStyle/>
        <a:p>
          <a:pPr marL="0" lvl="0" indent="0" algn="l" defTabSz="666750">
            <a:lnSpc>
              <a:spcPct val="90000"/>
            </a:lnSpc>
            <a:spcBef>
              <a:spcPct val="0"/>
            </a:spcBef>
            <a:spcAft>
              <a:spcPct val="35000"/>
            </a:spcAft>
            <a:buNone/>
          </a:pPr>
          <a:r>
            <a:rPr lang="en-US" sz="1500" b="1" kern="1200">
              <a:latin typeface="Times New Roman" panose="02020603050405020304" pitchFamily="18" charset="0"/>
              <a:cs typeface="Times New Roman" panose="02020603050405020304" pitchFamily="18" charset="0"/>
            </a:rPr>
            <a:t>Vizual tekshirish</a:t>
          </a:r>
          <a:endParaRPr lang="ru-RU" sz="1500" b="1" kern="1200">
            <a:latin typeface="Times New Roman" panose="02020603050405020304" pitchFamily="18" charset="0"/>
            <a:cs typeface="Times New Roman" panose="02020603050405020304" pitchFamily="18" charset="0"/>
          </a:endParaRPr>
        </a:p>
      </dsp:txBody>
      <dsp:txXfrm>
        <a:off x="515805" y="351000"/>
        <a:ext cx="4137358" cy="702366"/>
      </dsp:txXfrm>
    </dsp:sp>
    <dsp:sp modelId="{676ACBA1-E0F8-4735-825E-8BE67EBF7C5F}">
      <dsp:nvSpPr>
        <dsp:cNvPr id="0" name=""/>
        <dsp:cNvSpPr/>
      </dsp:nvSpPr>
      <dsp:spPr>
        <a:xfrm>
          <a:off x="76826" y="263204"/>
          <a:ext cx="877958" cy="877958"/>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6DE1B79A-2D0A-497D-8519-DEAD1210237A}">
      <dsp:nvSpPr>
        <dsp:cNvPr id="0" name=""/>
        <dsp:cNvSpPr/>
      </dsp:nvSpPr>
      <dsp:spPr>
        <a:xfrm>
          <a:off x="918488" y="1404733"/>
          <a:ext cx="3734675" cy="70236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57503" tIns="38100" rIns="38100" bIns="38100" numCol="1" spcCol="1270" anchor="ctr" anchorCtr="0">
          <a:noAutofit/>
        </a:bodyPr>
        <a:lstStyle/>
        <a:p>
          <a:pPr marL="0" lvl="0" indent="0" algn="l" defTabSz="666750">
            <a:lnSpc>
              <a:spcPct val="90000"/>
            </a:lnSpc>
            <a:spcBef>
              <a:spcPct val="0"/>
            </a:spcBef>
            <a:spcAft>
              <a:spcPct val="35000"/>
            </a:spcAft>
            <a:buNone/>
          </a:pPr>
          <a:r>
            <a:rPr lang="en-US" sz="1500" b="1" kern="1200">
              <a:latin typeface="Times New Roman" panose="02020603050405020304" pitchFamily="18" charset="0"/>
              <a:cs typeface="Times New Roman" panose="02020603050405020304" pitchFamily="18" charset="0"/>
            </a:rPr>
            <a:t>Rentgen nurlari, bo'yoqning kirib borishi yoki akustik emissiya sinovi kabi buzilmaydigan sinov</a:t>
          </a:r>
          <a:endParaRPr lang="ru-RU" sz="1500" b="1" kern="1200">
            <a:latin typeface="Times New Roman" panose="02020603050405020304" pitchFamily="18" charset="0"/>
            <a:cs typeface="Times New Roman" panose="02020603050405020304" pitchFamily="18" charset="0"/>
          </a:endParaRPr>
        </a:p>
      </dsp:txBody>
      <dsp:txXfrm>
        <a:off x="918488" y="1404733"/>
        <a:ext cx="3734675" cy="702366"/>
      </dsp:txXfrm>
    </dsp:sp>
    <dsp:sp modelId="{CC284000-1E21-487E-A36C-5ED4D7BDE87B}">
      <dsp:nvSpPr>
        <dsp:cNvPr id="0" name=""/>
        <dsp:cNvSpPr/>
      </dsp:nvSpPr>
      <dsp:spPr>
        <a:xfrm>
          <a:off x="479509" y="1316937"/>
          <a:ext cx="877958" cy="877958"/>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90A8E723-C18A-417F-BD02-A93A6AB2F299}">
      <dsp:nvSpPr>
        <dsp:cNvPr id="0" name=""/>
        <dsp:cNvSpPr/>
      </dsp:nvSpPr>
      <dsp:spPr>
        <a:xfrm>
          <a:off x="918488" y="2458465"/>
          <a:ext cx="3734675" cy="70236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57503" tIns="38100" rIns="38100" bIns="38100" numCol="1" spcCol="1270" anchor="ctr" anchorCtr="0">
          <a:noAutofit/>
        </a:bodyPr>
        <a:lstStyle/>
        <a:p>
          <a:pPr marL="0" lvl="0" indent="0" algn="l" defTabSz="666750">
            <a:lnSpc>
              <a:spcPct val="90000"/>
            </a:lnSpc>
            <a:spcBef>
              <a:spcPct val="0"/>
            </a:spcBef>
            <a:spcAft>
              <a:spcPct val="35000"/>
            </a:spcAft>
            <a:buNone/>
          </a:pPr>
          <a:r>
            <a:rPr lang="en-US" sz="1500" b="1" kern="1200">
              <a:latin typeface="Times New Roman" panose="02020603050405020304" pitchFamily="18" charset="0"/>
              <a:cs typeface="Times New Roman" panose="02020603050405020304" pitchFamily="18" charset="0"/>
            </a:rPr>
            <a:t>Vibratsiya spektrini nazorat qilish</a:t>
          </a:r>
          <a:endParaRPr lang="ru-RU" sz="1500" b="1" kern="1200">
            <a:latin typeface="Times New Roman" panose="02020603050405020304" pitchFamily="18" charset="0"/>
            <a:cs typeface="Times New Roman" panose="02020603050405020304" pitchFamily="18" charset="0"/>
          </a:endParaRPr>
        </a:p>
      </dsp:txBody>
      <dsp:txXfrm>
        <a:off x="918488" y="2458465"/>
        <a:ext cx="3734675" cy="702366"/>
      </dsp:txXfrm>
    </dsp:sp>
    <dsp:sp modelId="{0B149E7B-701A-41C6-94AB-7DAF93781454}">
      <dsp:nvSpPr>
        <dsp:cNvPr id="0" name=""/>
        <dsp:cNvSpPr/>
      </dsp:nvSpPr>
      <dsp:spPr>
        <a:xfrm>
          <a:off x="479509" y="2370669"/>
          <a:ext cx="877958" cy="877958"/>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13341E1D-9128-4171-80C4-9C191DFAB151}">
      <dsp:nvSpPr>
        <dsp:cNvPr id="0" name=""/>
        <dsp:cNvSpPr/>
      </dsp:nvSpPr>
      <dsp:spPr>
        <a:xfrm>
          <a:off x="515805" y="3512197"/>
          <a:ext cx="4137358" cy="70236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57503" tIns="38100" rIns="38100" bIns="38100" numCol="1" spcCol="1270" anchor="ctr" anchorCtr="0">
          <a:noAutofit/>
        </a:bodyPr>
        <a:lstStyle/>
        <a:p>
          <a:pPr marL="0" lvl="0" indent="0" algn="l" defTabSz="666750">
            <a:lnSpc>
              <a:spcPct val="90000"/>
            </a:lnSpc>
            <a:spcBef>
              <a:spcPct val="0"/>
            </a:spcBef>
            <a:spcAft>
              <a:spcPct val="35000"/>
            </a:spcAft>
            <a:buNone/>
          </a:pPr>
          <a:r>
            <a:rPr lang="en-US" sz="1500" b="1" kern="1200">
              <a:latin typeface="Times New Roman" panose="02020603050405020304" pitchFamily="18" charset="0"/>
              <a:cs typeface="Times New Roman" panose="02020603050405020304" pitchFamily="18" charset="0"/>
            </a:rPr>
            <a:t>Charchoq muddati tugashidan oldin rejalashtirilgan almashtirish</a:t>
          </a:r>
          <a:endParaRPr lang="ru-RU" sz="1500" b="1" kern="1200">
            <a:latin typeface="Times New Roman" panose="02020603050405020304" pitchFamily="18" charset="0"/>
            <a:cs typeface="Times New Roman" panose="02020603050405020304" pitchFamily="18" charset="0"/>
          </a:endParaRPr>
        </a:p>
      </dsp:txBody>
      <dsp:txXfrm>
        <a:off x="515805" y="3512197"/>
        <a:ext cx="4137358" cy="702366"/>
      </dsp:txXfrm>
    </dsp:sp>
    <dsp:sp modelId="{30D58744-04E6-45A9-B1DF-B2C204D83911}">
      <dsp:nvSpPr>
        <dsp:cNvPr id="0" name=""/>
        <dsp:cNvSpPr/>
      </dsp:nvSpPr>
      <dsp:spPr>
        <a:xfrm>
          <a:off x="76826" y="3424402"/>
          <a:ext cx="877958" cy="877958"/>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B7CF3F-DDE2-4C3E-9C26-EF47226986E1}">
      <dsp:nvSpPr>
        <dsp:cNvPr id="0" name=""/>
        <dsp:cNvSpPr/>
      </dsp:nvSpPr>
      <dsp:spPr>
        <a:xfrm>
          <a:off x="0" y="0"/>
          <a:ext cx="4443984" cy="907935"/>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solidFill>
                <a:srgbClr val="FFFF00"/>
              </a:solidFill>
              <a:latin typeface="Times New Roman" panose="02020603050405020304" pitchFamily="18" charset="0"/>
              <a:cs typeface="Times New Roman" panose="02020603050405020304" pitchFamily="18" charset="0"/>
            </a:rPr>
            <a:t>Mexanik</a:t>
          </a:r>
          <a:r>
            <a:rPr lang="en-US" sz="2600" kern="1200" dirty="0">
              <a:solidFill>
                <a:srgbClr val="FFFF00"/>
              </a:solidFill>
              <a:latin typeface="Times New Roman" panose="02020603050405020304" pitchFamily="18" charset="0"/>
              <a:cs typeface="Times New Roman" panose="02020603050405020304" pitchFamily="18" charset="0"/>
            </a:rPr>
            <a:t> </a:t>
          </a:r>
          <a:r>
            <a:rPr lang="en-US" sz="2600" kern="1200" dirty="0" err="1">
              <a:solidFill>
                <a:srgbClr val="FFFF00"/>
              </a:solidFill>
              <a:latin typeface="Times New Roman" panose="02020603050405020304" pitchFamily="18" charset="0"/>
              <a:cs typeface="Times New Roman" panose="02020603050405020304" pitchFamily="18" charset="0"/>
            </a:rPr>
            <a:t>ishonchlilikni</a:t>
          </a:r>
          <a:r>
            <a:rPr lang="en-US" sz="2600" kern="1200" dirty="0">
              <a:solidFill>
                <a:srgbClr val="FFFF00"/>
              </a:solidFill>
              <a:latin typeface="Times New Roman" panose="02020603050405020304" pitchFamily="18" charset="0"/>
              <a:cs typeface="Times New Roman" panose="02020603050405020304" pitchFamily="18" charset="0"/>
            </a:rPr>
            <a:t> </a:t>
          </a:r>
          <a:r>
            <a:rPr lang="en-US" sz="2600" kern="1200" dirty="0" err="1">
              <a:solidFill>
                <a:srgbClr val="FFFF00"/>
              </a:solidFill>
              <a:latin typeface="Times New Roman" panose="02020603050405020304" pitchFamily="18" charset="0"/>
              <a:cs typeface="Times New Roman" panose="02020603050405020304" pitchFamily="18" charset="0"/>
            </a:rPr>
            <a:t>quyidagicha</a:t>
          </a:r>
          <a:r>
            <a:rPr lang="en-US" sz="2600" kern="1200" dirty="0">
              <a:solidFill>
                <a:srgbClr val="FFFF00"/>
              </a:solidFill>
              <a:latin typeface="Times New Roman" panose="02020603050405020304" pitchFamily="18" charset="0"/>
              <a:cs typeface="Times New Roman" panose="02020603050405020304" pitchFamily="18" charset="0"/>
            </a:rPr>
            <a:t> </a:t>
          </a:r>
          <a:r>
            <a:rPr lang="en-US" sz="2600" kern="1200" dirty="0" err="1">
              <a:solidFill>
                <a:srgbClr val="FFFF00"/>
              </a:solidFill>
              <a:latin typeface="Times New Roman" panose="02020603050405020304" pitchFamily="18" charset="0"/>
              <a:cs typeface="Times New Roman" panose="02020603050405020304" pitchFamily="18" charset="0"/>
            </a:rPr>
            <a:t>tavsiflash</a:t>
          </a:r>
          <a:r>
            <a:rPr lang="en-US" sz="2600" kern="1200" dirty="0">
              <a:solidFill>
                <a:srgbClr val="FFFF00"/>
              </a:solidFill>
              <a:latin typeface="Times New Roman" panose="02020603050405020304" pitchFamily="18" charset="0"/>
              <a:cs typeface="Times New Roman" panose="02020603050405020304" pitchFamily="18" charset="0"/>
            </a:rPr>
            <a:t> </a:t>
          </a:r>
          <a:r>
            <a:rPr lang="en-US" sz="2600" kern="1200" dirty="0" err="1">
              <a:solidFill>
                <a:srgbClr val="FFFF00"/>
              </a:solidFill>
              <a:latin typeface="Times New Roman" panose="02020603050405020304" pitchFamily="18" charset="0"/>
              <a:cs typeface="Times New Roman" panose="02020603050405020304" pitchFamily="18" charset="0"/>
            </a:rPr>
            <a:t>mumkin</a:t>
          </a:r>
          <a:r>
            <a:rPr lang="en-US" sz="2600" kern="1200" dirty="0">
              <a:solidFill>
                <a:srgbClr val="FFFF00"/>
              </a:solidFill>
              <a:latin typeface="Times New Roman" panose="02020603050405020304" pitchFamily="18" charset="0"/>
              <a:cs typeface="Times New Roman" panose="02020603050405020304" pitchFamily="18" charset="0"/>
            </a:rPr>
            <a:t>:</a:t>
          </a:r>
          <a:endParaRPr lang="ru-RU" sz="2600" kern="1200" dirty="0">
            <a:solidFill>
              <a:srgbClr val="FFFF00"/>
            </a:solidFill>
            <a:latin typeface="Times New Roman" panose="02020603050405020304" pitchFamily="18" charset="0"/>
            <a:cs typeface="Times New Roman" panose="02020603050405020304" pitchFamily="18" charset="0"/>
          </a:endParaRPr>
        </a:p>
      </dsp:txBody>
      <dsp:txXfrm>
        <a:off x="0" y="0"/>
        <a:ext cx="4443984" cy="907935"/>
      </dsp:txXfrm>
    </dsp:sp>
    <dsp:sp modelId="{2D6C747A-4B81-4964-9523-7AE7096DEC7F}">
      <dsp:nvSpPr>
        <dsp:cNvPr id="0" name=""/>
        <dsp:cNvSpPr/>
      </dsp:nvSpPr>
      <dsp:spPr>
        <a:xfrm>
          <a:off x="0" y="907935"/>
          <a:ext cx="2221992" cy="19066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err="1">
              <a:solidFill>
                <a:srgbClr val="FFFF00"/>
              </a:solidFill>
              <a:latin typeface="Times New Roman" panose="02020603050405020304" pitchFamily="18" charset="0"/>
              <a:cs typeface="Times New Roman" panose="02020603050405020304" pitchFamily="18" charset="0"/>
            </a:rPr>
            <a:t>Mexanik</a:t>
          </a:r>
          <a:r>
            <a:rPr lang="en-US" sz="1300" kern="1200" dirty="0">
              <a:solidFill>
                <a:srgbClr val="FFFF00"/>
              </a:solidFill>
              <a:latin typeface="Times New Roman" panose="02020603050405020304" pitchFamily="18" charset="0"/>
              <a:cs typeface="Times New Roman" panose="02020603050405020304" pitchFamily="18" charset="0"/>
            </a:rPr>
            <a:t> </a:t>
          </a:r>
          <a:r>
            <a:rPr lang="en-US" sz="1300" kern="1200" dirty="0" err="1">
              <a:solidFill>
                <a:srgbClr val="FFFF00"/>
              </a:solidFill>
              <a:latin typeface="Times New Roman" panose="02020603050405020304" pitchFamily="18" charset="0"/>
              <a:cs typeface="Times New Roman" panose="02020603050405020304" pitchFamily="18" charset="0"/>
            </a:rPr>
            <a:t>qo'llanilishi</a:t>
          </a:r>
          <a:r>
            <a:rPr lang="en-US" sz="1300" kern="1200" dirty="0">
              <a:solidFill>
                <a:srgbClr val="FFFF00"/>
              </a:solidFill>
              <a:latin typeface="Times New Roman" panose="02020603050405020304" pitchFamily="18" charset="0"/>
              <a:cs typeface="Times New Roman" panose="02020603050405020304" pitchFamily="18" charset="0"/>
            </a:rPr>
            <a:t> </a:t>
          </a:r>
          <a:r>
            <a:rPr lang="en-US" sz="1300" kern="1200" dirty="0" err="1">
              <a:solidFill>
                <a:srgbClr val="FFFF00"/>
              </a:solidFill>
              <a:latin typeface="Times New Roman" panose="02020603050405020304" pitchFamily="18" charset="0"/>
              <a:cs typeface="Times New Roman" panose="02020603050405020304" pitchFamily="18" charset="0"/>
            </a:rPr>
            <a:t>Statik</a:t>
          </a:r>
          <a:r>
            <a:rPr lang="en-US" sz="1300" kern="1200" dirty="0">
              <a:solidFill>
                <a:srgbClr val="FFFF00"/>
              </a:solidFill>
              <a:latin typeface="Times New Roman" panose="02020603050405020304" pitchFamily="18" charset="0"/>
              <a:cs typeface="Times New Roman" panose="02020603050405020304" pitchFamily="18" charset="0"/>
            </a:rPr>
            <a:t> - </a:t>
          </a:r>
          <a:r>
            <a:rPr lang="en-US" sz="1300" kern="1200" dirty="0" err="1">
              <a:solidFill>
                <a:srgbClr val="FFFF00"/>
              </a:solidFill>
              <a:latin typeface="Times New Roman" panose="02020603050405020304" pitchFamily="18" charset="0"/>
              <a:cs typeface="Times New Roman" panose="02020603050405020304" pitchFamily="18" charset="0"/>
            </a:rPr>
            <a:t>asosan</a:t>
          </a:r>
          <a:r>
            <a:rPr lang="en-US" sz="1300" kern="1200" dirty="0">
              <a:solidFill>
                <a:srgbClr val="FFFF00"/>
              </a:solidFill>
              <a:latin typeface="Times New Roman" panose="02020603050405020304" pitchFamily="18" charset="0"/>
              <a:cs typeface="Times New Roman" panose="02020603050405020304" pitchFamily="18" charset="0"/>
            </a:rPr>
            <a:t> </a:t>
          </a:r>
          <a:r>
            <a:rPr lang="en-US" sz="1300" kern="1200" dirty="0" err="1">
              <a:solidFill>
                <a:srgbClr val="FFFF00"/>
              </a:solidFill>
              <a:latin typeface="Times New Roman" panose="02020603050405020304" pitchFamily="18" charset="0"/>
              <a:cs typeface="Times New Roman" panose="02020603050405020304" pitchFamily="18" charset="0"/>
            </a:rPr>
            <a:t>tuzilmalar</a:t>
          </a:r>
          <a:r>
            <a:rPr lang="en-US" sz="1300" kern="1200" dirty="0">
              <a:solidFill>
                <a:srgbClr val="FFFF00"/>
              </a:solidFill>
              <a:latin typeface="Times New Roman" panose="02020603050405020304" pitchFamily="18" charset="0"/>
              <a:cs typeface="Times New Roman" panose="02020603050405020304" pitchFamily="18" charset="0"/>
            </a:rPr>
            <a:t>, </a:t>
          </a:r>
          <a:r>
            <a:rPr lang="en-US" sz="1300" kern="1200" dirty="0" err="1">
              <a:solidFill>
                <a:srgbClr val="FFFF00"/>
              </a:solidFill>
              <a:latin typeface="Times New Roman" panose="02020603050405020304" pitchFamily="18" charset="0"/>
              <a:cs typeface="Times New Roman" panose="02020603050405020304" pitchFamily="18" charset="0"/>
            </a:rPr>
            <a:t>korpus</a:t>
          </a:r>
          <a:r>
            <a:rPr lang="en-US" sz="1300" kern="1200" dirty="0">
              <a:solidFill>
                <a:srgbClr val="FFFF00"/>
              </a:solidFill>
              <a:latin typeface="Times New Roman" panose="02020603050405020304" pitchFamily="18" charset="0"/>
              <a:cs typeface="Times New Roman" panose="02020603050405020304" pitchFamily="18" charset="0"/>
            </a:rPr>
            <a:t> </a:t>
          </a:r>
          <a:r>
            <a:rPr lang="en-US" sz="1300" kern="1200" dirty="0" err="1">
              <a:solidFill>
                <a:srgbClr val="FFFF00"/>
              </a:solidFill>
              <a:latin typeface="Times New Roman" panose="02020603050405020304" pitchFamily="18" charset="0"/>
              <a:cs typeface="Times New Roman" panose="02020603050405020304" pitchFamily="18" charset="0"/>
            </a:rPr>
            <a:t>va</a:t>
          </a:r>
          <a:r>
            <a:rPr lang="en-US" sz="1300" kern="1200" dirty="0">
              <a:solidFill>
                <a:srgbClr val="FFFF00"/>
              </a:solidFill>
              <a:latin typeface="Times New Roman" panose="02020603050405020304" pitchFamily="18" charset="0"/>
              <a:cs typeface="Times New Roman" panose="02020603050405020304" pitchFamily="18" charset="0"/>
            </a:rPr>
            <a:t> </a:t>
          </a:r>
          <a:r>
            <a:rPr lang="en-US" sz="1300" kern="1200" dirty="0" err="1">
              <a:solidFill>
                <a:srgbClr val="FFFF00"/>
              </a:solidFill>
              <a:latin typeface="Times New Roman" panose="02020603050405020304" pitchFamily="18" charset="0"/>
              <a:cs typeface="Times New Roman" panose="02020603050405020304" pitchFamily="18" charset="0"/>
            </a:rPr>
            <a:t>komponentlarga</a:t>
          </a:r>
          <a:r>
            <a:rPr lang="en-US" sz="1300" kern="1200" dirty="0">
              <a:solidFill>
                <a:srgbClr val="FFFF00"/>
              </a:solidFill>
              <a:latin typeface="Times New Roman" panose="02020603050405020304" pitchFamily="18" charset="0"/>
              <a:cs typeface="Times New Roman" panose="02020603050405020304" pitchFamily="18" charset="0"/>
            </a:rPr>
            <a:t> </a:t>
          </a:r>
          <a:r>
            <a:rPr lang="en-US" sz="1300" kern="1200" dirty="0" err="1">
              <a:solidFill>
                <a:srgbClr val="FFFF00"/>
              </a:solidFill>
              <a:latin typeface="Times New Roman" panose="02020603050405020304" pitchFamily="18" charset="0"/>
              <a:cs typeface="Times New Roman" panose="02020603050405020304" pitchFamily="18" charset="0"/>
            </a:rPr>
            <a:t>qo'llaniladigan</a:t>
          </a:r>
          <a:r>
            <a:rPr lang="en-US" sz="1300" kern="1200" dirty="0">
              <a:solidFill>
                <a:srgbClr val="FFFF00"/>
              </a:solidFill>
              <a:latin typeface="Times New Roman" panose="02020603050405020304" pitchFamily="18" charset="0"/>
              <a:cs typeface="Times New Roman" panose="02020603050405020304" pitchFamily="18" charset="0"/>
            </a:rPr>
            <a:t> </a:t>
          </a:r>
          <a:r>
            <a:rPr lang="en-US" sz="1300" kern="1200" dirty="0" err="1">
              <a:solidFill>
                <a:srgbClr val="FFFF00"/>
              </a:solidFill>
              <a:latin typeface="Times New Roman" panose="02020603050405020304" pitchFamily="18" charset="0"/>
              <a:cs typeface="Times New Roman" panose="02020603050405020304" pitchFamily="18" charset="0"/>
            </a:rPr>
            <a:t>kuchlanish</a:t>
          </a:r>
          <a:r>
            <a:rPr lang="en-US" sz="1300" kern="1200" dirty="0">
              <a:solidFill>
                <a:srgbClr val="FFFF00"/>
              </a:solidFill>
              <a:latin typeface="Times New Roman" panose="02020603050405020304" pitchFamily="18" charset="0"/>
              <a:cs typeface="Times New Roman" panose="02020603050405020304" pitchFamily="18" charset="0"/>
            </a:rPr>
            <a:t>, </a:t>
          </a:r>
          <a:r>
            <a:rPr lang="en-US" sz="1300" kern="1200" dirty="0" err="1">
              <a:solidFill>
                <a:srgbClr val="FFFF00"/>
              </a:solidFill>
              <a:latin typeface="Times New Roman" panose="02020603050405020304" pitchFamily="18" charset="0"/>
              <a:cs typeface="Times New Roman" panose="02020603050405020304" pitchFamily="18" charset="0"/>
            </a:rPr>
            <a:t>kesish</a:t>
          </a:r>
          <a:r>
            <a:rPr lang="en-US" sz="1300" kern="1200" dirty="0">
              <a:solidFill>
                <a:srgbClr val="FFFF00"/>
              </a:solidFill>
              <a:latin typeface="Times New Roman" panose="02020603050405020304" pitchFamily="18" charset="0"/>
              <a:cs typeface="Times New Roman" panose="02020603050405020304" pitchFamily="18" charset="0"/>
            </a:rPr>
            <a:t> </a:t>
          </a:r>
          <a:r>
            <a:rPr lang="en-US" sz="1300" kern="1200" dirty="0" err="1">
              <a:solidFill>
                <a:srgbClr val="FFFF00"/>
              </a:solidFill>
              <a:latin typeface="Times New Roman" panose="02020603050405020304" pitchFamily="18" charset="0"/>
              <a:cs typeface="Times New Roman" panose="02020603050405020304" pitchFamily="18" charset="0"/>
            </a:rPr>
            <a:t>yoki</a:t>
          </a:r>
          <a:r>
            <a:rPr lang="en-US" sz="1300" kern="1200" dirty="0">
              <a:solidFill>
                <a:srgbClr val="FFFF00"/>
              </a:solidFill>
              <a:latin typeface="Times New Roman" panose="02020603050405020304" pitchFamily="18" charset="0"/>
              <a:cs typeface="Times New Roman" panose="02020603050405020304" pitchFamily="18" charset="0"/>
            </a:rPr>
            <a:t> </a:t>
          </a:r>
          <a:r>
            <a:rPr lang="en-US" sz="1300" kern="1200" dirty="0" err="1">
              <a:solidFill>
                <a:srgbClr val="FFFF00"/>
              </a:solidFill>
              <a:latin typeface="Times New Roman" panose="02020603050405020304" pitchFamily="18" charset="0"/>
              <a:cs typeface="Times New Roman" panose="02020603050405020304" pitchFamily="18" charset="0"/>
            </a:rPr>
            <a:t>buralish</a:t>
          </a:r>
          <a:endParaRPr lang="ru-RU" sz="1300" kern="1200" dirty="0">
            <a:solidFill>
              <a:srgbClr val="FFFF00"/>
            </a:solidFill>
            <a:latin typeface="Times New Roman" panose="02020603050405020304" pitchFamily="18" charset="0"/>
            <a:cs typeface="Times New Roman" panose="02020603050405020304" pitchFamily="18" charset="0"/>
          </a:endParaRPr>
        </a:p>
      </dsp:txBody>
      <dsp:txXfrm>
        <a:off x="0" y="907935"/>
        <a:ext cx="2221992" cy="1906664"/>
      </dsp:txXfrm>
    </dsp:sp>
    <dsp:sp modelId="{A293CD9B-6B20-4E61-8A16-13284D264CF1}">
      <dsp:nvSpPr>
        <dsp:cNvPr id="0" name=""/>
        <dsp:cNvSpPr/>
      </dsp:nvSpPr>
      <dsp:spPr>
        <a:xfrm>
          <a:off x="2221992" y="907935"/>
          <a:ext cx="2221992" cy="19066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solidFill>
                <a:srgbClr val="FFFF00"/>
              </a:solidFill>
              <a:latin typeface="Times New Roman" panose="02020603050405020304" pitchFamily="18" charset="0"/>
              <a:cs typeface="Times New Roman" panose="02020603050405020304" pitchFamily="18" charset="0"/>
            </a:rPr>
            <a:t>Mexanik dastur Dinamik - asosan tarkibiy qismlarga va oddiy tuzilmalarga qo'llaniladigan teskari yoki tartibsiz stresslar; o'zgaruvchan stress darajalari, ayniqsa tartibsiz vaqt hodisalari bilan, ko'pincha asosiy materiallarning tarkibiy qismlari bilan bog'liq.</a:t>
          </a:r>
          <a:endParaRPr lang="ru-RU" sz="1300" kern="1200">
            <a:solidFill>
              <a:srgbClr val="FFFF00"/>
            </a:solidFill>
            <a:latin typeface="Times New Roman" panose="02020603050405020304" pitchFamily="18" charset="0"/>
            <a:cs typeface="Times New Roman" panose="02020603050405020304" pitchFamily="18" charset="0"/>
          </a:endParaRPr>
        </a:p>
      </dsp:txBody>
      <dsp:txXfrm>
        <a:off x="2221992" y="907935"/>
        <a:ext cx="2221992" cy="1906664"/>
      </dsp:txXfrm>
    </dsp:sp>
    <dsp:sp modelId="{14E5F056-758D-4F13-AC8F-3A071F24DF17}">
      <dsp:nvSpPr>
        <dsp:cNvPr id="0" name=""/>
        <dsp:cNvSpPr/>
      </dsp:nvSpPr>
      <dsp:spPr>
        <a:xfrm>
          <a:off x="0" y="2814599"/>
          <a:ext cx="4443984" cy="211851"/>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1FA771-7958-463B-A650-849B4356CA39}">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97F6F7-0523-4C72-8439-681B938AC86D}">
      <dsp:nvSpPr>
        <dsp:cNvPr id="0" name=""/>
        <dsp:cNvSpPr/>
      </dsp:nvSpPr>
      <dsp:spPr>
        <a:xfrm>
          <a:off x="434398" y="285347"/>
          <a:ext cx="7617019" cy="5704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35560" rIns="35560" bIns="35560" numCol="1" spcCol="1270" anchor="ctr" anchorCtr="0">
          <a:noAutofit/>
        </a:bodyPr>
        <a:lstStyle/>
        <a:p>
          <a:pPr marL="0" lvl="0" indent="0" algn="l" defTabSz="622300">
            <a:lnSpc>
              <a:spcPct val="90000"/>
            </a:lnSpc>
            <a:spcBef>
              <a:spcPct val="0"/>
            </a:spcBef>
            <a:spcAft>
              <a:spcPct val="35000"/>
            </a:spcAft>
            <a:buNone/>
          </a:pPr>
          <a:r>
            <a:rPr lang="en-US" sz="1400" kern="1200" dirty="0">
              <a:solidFill>
                <a:schemeClr val="tx1"/>
              </a:solidFill>
              <a:latin typeface="Times New Roman" panose="02020603050405020304" pitchFamily="18" charset="0"/>
              <a:cs typeface="Times New Roman" panose="02020603050405020304" pitchFamily="18" charset="0"/>
            </a:rPr>
            <a:t>1-qadam - </a:t>
          </a:r>
          <a:r>
            <a:rPr lang="en-US" sz="1400" kern="1200" dirty="0" err="1">
              <a:solidFill>
                <a:schemeClr val="tx1"/>
              </a:solidFill>
              <a:latin typeface="Times New Roman" panose="02020603050405020304" pitchFamily="18" charset="0"/>
              <a:cs typeface="Times New Roman" panose="02020603050405020304" pitchFamily="18" charset="0"/>
            </a:rPr>
            <a:t>tizimning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asosiy</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nosozlik</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usullarini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aniqlang</a:t>
          </a:r>
          <a:r>
            <a:rPr lang="en-US" sz="1400" kern="1200" dirty="0">
              <a:solidFill>
                <a:schemeClr val="tx1"/>
              </a:solidFill>
              <a:latin typeface="Times New Roman" panose="02020603050405020304" pitchFamily="18" charset="0"/>
              <a:cs typeface="Times New Roman" panose="02020603050405020304" pitchFamily="18" charset="0"/>
            </a:rPr>
            <a:t>.</a:t>
          </a:r>
          <a:endParaRPr lang="ru-RU" sz="1400" kern="1200" dirty="0">
            <a:solidFill>
              <a:schemeClr val="tx1"/>
            </a:solidFill>
            <a:latin typeface="Times New Roman" panose="02020603050405020304" pitchFamily="18" charset="0"/>
            <a:cs typeface="Times New Roman" panose="02020603050405020304" pitchFamily="18" charset="0"/>
          </a:endParaRPr>
        </a:p>
      </dsp:txBody>
      <dsp:txXfrm>
        <a:off x="434398" y="285347"/>
        <a:ext cx="7617019" cy="570477"/>
      </dsp:txXfrm>
    </dsp:sp>
    <dsp:sp modelId="{38AB18C9-429D-4647-9EC2-424236C0956F}">
      <dsp:nvSpPr>
        <dsp:cNvPr id="0" name=""/>
        <dsp:cNvSpPr/>
      </dsp:nvSpPr>
      <dsp:spPr>
        <a:xfrm>
          <a:off x="77849" y="214037"/>
          <a:ext cx="713096" cy="71309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366F07C-718F-4236-A55A-C17AE473BA29}">
      <dsp:nvSpPr>
        <dsp:cNvPr id="0" name=""/>
        <dsp:cNvSpPr/>
      </dsp:nvSpPr>
      <dsp:spPr>
        <a:xfrm>
          <a:off x="903654" y="1140954"/>
          <a:ext cx="7147763" cy="5704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2-qadam - Stress va kuch xususiyatlarini aniqlang.</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903654" y="1140954"/>
        <a:ext cx="7147763" cy="570477"/>
      </dsp:txXfrm>
    </dsp:sp>
    <dsp:sp modelId="{08FEE850-E79E-4BE0-8E3D-4647DDB7668B}">
      <dsp:nvSpPr>
        <dsp:cNvPr id="0" name=""/>
        <dsp:cNvSpPr/>
      </dsp:nvSpPr>
      <dsp:spPr>
        <a:xfrm>
          <a:off x="547106" y="1069644"/>
          <a:ext cx="713096" cy="71309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4FD7FD-645B-457E-B912-9C7172B3D19F}">
      <dsp:nvSpPr>
        <dsp:cNvPr id="0" name=""/>
        <dsp:cNvSpPr/>
      </dsp:nvSpPr>
      <dsp:spPr>
        <a:xfrm>
          <a:off x="1118233" y="1996562"/>
          <a:ext cx="6933183" cy="5704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3-qadam - Stress va kuch bilan bog'liq asosiy parametrlarni aniqlang.</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1118233" y="1996562"/>
        <a:ext cx="6933183" cy="570477"/>
      </dsp:txXfrm>
    </dsp:sp>
    <dsp:sp modelId="{66A011D1-3AD4-4C17-AA90-7D0F23000F06}">
      <dsp:nvSpPr>
        <dsp:cNvPr id="0" name=""/>
        <dsp:cNvSpPr/>
      </dsp:nvSpPr>
      <dsp:spPr>
        <a:xfrm>
          <a:off x="761685" y="1925252"/>
          <a:ext cx="713096" cy="71309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D59EBE5-7550-49AA-96D6-455DFA85926B}">
      <dsp:nvSpPr>
        <dsp:cNvPr id="0" name=""/>
        <dsp:cNvSpPr/>
      </dsp:nvSpPr>
      <dsp:spPr>
        <a:xfrm>
          <a:off x="1118233" y="2851627"/>
          <a:ext cx="6933183" cy="5704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4-qadam - asosiy ma'lumotlarni yig'ing.</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1118233" y="2851627"/>
        <a:ext cx="6933183" cy="570477"/>
      </dsp:txXfrm>
    </dsp:sp>
    <dsp:sp modelId="{8D845379-F2CA-484B-BBAB-579D68D213A5}">
      <dsp:nvSpPr>
        <dsp:cNvPr id="0" name=""/>
        <dsp:cNvSpPr/>
      </dsp:nvSpPr>
      <dsp:spPr>
        <a:xfrm>
          <a:off x="761685" y="2780318"/>
          <a:ext cx="713096" cy="71309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B61D53A-A948-4DD0-B5EF-F9AD0E82A060}">
      <dsp:nvSpPr>
        <dsp:cNvPr id="0" name=""/>
        <dsp:cNvSpPr/>
      </dsp:nvSpPr>
      <dsp:spPr>
        <a:xfrm>
          <a:off x="903654" y="3707235"/>
          <a:ext cx="7147763" cy="5704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5-qadam - ma'lumotlarni baholash.</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903654" y="3707235"/>
        <a:ext cx="7147763" cy="570477"/>
      </dsp:txXfrm>
    </dsp:sp>
    <dsp:sp modelId="{433379A1-42FE-496A-AD79-4D52E8BDC86B}">
      <dsp:nvSpPr>
        <dsp:cNvPr id="0" name=""/>
        <dsp:cNvSpPr/>
      </dsp:nvSpPr>
      <dsp:spPr>
        <a:xfrm>
          <a:off x="547106" y="3635925"/>
          <a:ext cx="713096" cy="71309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115DCE8-07B8-4C13-BE60-E4F9566BEE5D}">
      <dsp:nvSpPr>
        <dsp:cNvPr id="0" name=""/>
        <dsp:cNvSpPr/>
      </dsp:nvSpPr>
      <dsp:spPr>
        <a:xfrm>
          <a:off x="434398" y="4562842"/>
          <a:ext cx="7617019" cy="5704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45720" rIns="45720" bIns="45720" numCol="1" spcCol="1270" anchor="ctr" anchorCtr="0">
          <a:noAutofit/>
        </a:bodyPr>
        <a:lstStyle/>
        <a:p>
          <a:pPr marL="0" lvl="0" indent="0" algn="l" defTabSz="800100">
            <a:lnSpc>
              <a:spcPct val="90000"/>
            </a:lnSpc>
            <a:spcBef>
              <a:spcPct val="0"/>
            </a:spcBef>
            <a:spcAft>
              <a:spcPct val="35000"/>
            </a:spcAft>
            <a:buNone/>
          </a:pPr>
          <a:r>
            <a:rPr lang="ru-RU" sz="1800" kern="1200">
              <a:solidFill>
                <a:schemeClr val="tx1"/>
              </a:solidFill>
              <a:latin typeface="Times New Roman" panose="02020603050405020304" pitchFamily="18" charset="0"/>
              <a:cs typeface="Times New Roman" panose="02020603050405020304" pitchFamily="18" charset="0"/>
            </a:rPr>
            <a:t>6-qadam - dizaynga o'zgartirishlar kiriting.</a:t>
          </a:r>
          <a:r>
            <a:rPr lang="ru-RU" sz="1800" b="1" kern="1200">
              <a:solidFill>
                <a:schemeClr val="tx1"/>
              </a:solidFill>
              <a:latin typeface="Times New Roman" panose="02020603050405020304" pitchFamily="18" charset="0"/>
              <a:cs typeface="Times New Roman" panose="02020603050405020304" pitchFamily="18" charset="0"/>
            </a:rPr>
            <a:t> </a:t>
          </a:r>
          <a:endParaRPr lang="ru-RU" sz="1800" kern="1200">
            <a:solidFill>
              <a:schemeClr val="tx1"/>
            </a:solidFill>
            <a:latin typeface="Times New Roman" panose="02020603050405020304" pitchFamily="18" charset="0"/>
            <a:cs typeface="Times New Roman" panose="02020603050405020304" pitchFamily="18" charset="0"/>
          </a:endParaRPr>
        </a:p>
      </dsp:txBody>
      <dsp:txXfrm>
        <a:off x="434398" y="4562842"/>
        <a:ext cx="7617019" cy="570477"/>
      </dsp:txXfrm>
    </dsp:sp>
    <dsp:sp modelId="{603621D4-78CB-453B-9057-B13D10BCFDD7}">
      <dsp:nvSpPr>
        <dsp:cNvPr id="0" name=""/>
        <dsp:cNvSpPr/>
      </dsp:nvSpPr>
      <dsp:spPr>
        <a:xfrm>
          <a:off x="77849" y="4491533"/>
          <a:ext cx="713096" cy="71309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E3396F-42D7-4D06-BC0B-671250F29D10}">
      <dsp:nvSpPr>
        <dsp:cNvPr id="0" name=""/>
        <dsp:cNvSpPr/>
      </dsp:nvSpPr>
      <dsp:spPr>
        <a:xfrm>
          <a:off x="-3529860" y="-542579"/>
          <a:ext cx="4208296" cy="4208296"/>
        </a:xfrm>
        <a:prstGeom prst="blockArc">
          <a:avLst>
            <a:gd name="adj1" fmla="val 18900000"/>
            <a:gd name="adj2" fmla="val 2700000"/>
            <a:gd name="adj3" fmla="val 51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606CA32-25F9-423C-83ED-E3B6EA951224}">
      <dsp:nvSpPr>
        <dsp:cNvPr id="0" name=""/>
        <dsp:cNvSpPr/>
      </dsp:nvSpPr>
      <dsp:spPr>
        <a:xfrm>
          <a:off x="355687" y="240106"/>
          <a:ext cx="5365722" cy="4804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368"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solidFill>
                <a:schemeClr val="tx1"/>
              </a:solidFill>
              <a:latin typeface="Times New Roman" panose="02020603050405020304" pitchFamily="18" charset="0"/>
              <a:cs typeface="Times New Roman" panose="02020603050405020304" pitchFamily="18" charset="0"/>
            </a:rPr>
            <a:t>Nosozlik sababini tezda aniqlashni ta'minlaydigan diagnostikani qo'shing.</a:t>
          </a:r>
          <a:endParaRPr lang="ru-RU" sz="1500" kern="1200">
            <a:solidFill>
              <a:schemeClr val="tx1"/>
            </a:solidFill>
            <a:latin typeface="Times New Roman" panose="02020603050405020304" pitchFamily="18" charset="0"/>
            <a:cs typeface="Times New Roman" panose="02020603050405020304" pitchFamily="18" charset="0"/>
          </a:endParaRPr>
        </a:p>
      </dsp:txBody>
      <dsp:txXfrm>
        <a:off x="355687" y="240106"/>
        <a:ext cx="5365722" cy="480463"/>
      </dsp:txXfrm>
    </dsp:sp>
    <dsp:sp modelId="{39752936-9218-4852-9E2C-AE0473A7C5B3}">
      <dsp:nvSpPr>
        <dsp:cNvPr id="0" name=""/>
        <dsp:cNvSpPr/>
      </dsp:nvSpPr>
      <dsp:spPr>
        <a:xfrm>
          <a:off x="55397" y="180048"/>
          <a:ext cx="600579" cy="60057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C7B949-B447-4531-AEE2-E3191C540F02}">
      <dsp:nvSpPr>
        <dsp:cNvPr id="0" name=""/>
        <dsp:cNvSpPr/>
      </dsp:nvSpPr>
      <dsp:spPr>
        <a:xfrm>
          <a:off x="631147" y="960926"/>
          <a:ext cx="5090261" cy="4804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368"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solidFill>
                <a:schemeClr val="tx1"/>
              </a:solidFill>
              <a:latin typeface="Times New Roman" panose="02020603050405020304" pitchFamily="18" charset="0"/>
              <a:cs typeface="Times New Roman" panose="02020603050405020304" pitchFamily="18" charset="0"/>
            </a:rPr>
            <a:t>Ta'mirlashni iloji boricha tezroq bajarishga ruxsat bering.</a:t>
          </a:r>
          <a:endParaRPr lang="ru-RU" sz="1500" kern="1200">
            <a:solidFill>
              <a:schemeClr val="tx1"/>
            </a:solidFill>
            <a:latin typeface="Times New Roman" panose="02020603050405020304" pitchFamily="18" charset="0"/>
            <a:cs typeface="Times New Roman" panose="02020603050405020304" pitchFamily="18" charset="0"/>
          </a:endParaRPr>
        </a:p>
      </dsp:txBody>
      <dsp:txXfrm>
        <a:off x="631147" y="960926"/>
        <a:ext cx="5090261" cy="480463"/>
      </dsp:txXfrm>
    </dsp:sp>
    <dsp:sp modelId="{3025D346-998A-422B-9E5B-BE486FAF9376}">
      <dsp:nvSpPr>
        <dsp:cNvPr id="0" name=""/>
        <dsp:cNvSpPr/>
      </dsp:nvSpPr>
      <dsp:spPr>
        <a:xfrm>
          <a:off x="330858" y="900868"/>
          <a:ext cx="600579" cy="60057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B4A82DB-C242-4700-AF5C-9D2C67AB900A}">
      <dsp:nvSpPr>
        <dsp:cNvPr id="0" name=""/>
        <dsp:cNvSpPr/>
      </dsp:nvSpPr>
      <dsp:spPr>
        <a:xfrm>
          <a:off x="631147" y="1681746"/>
          <a:ext cx="5090261" cy="4804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368"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solidFill>
                <a:schemeClr val="tx1"/>
              </a:solidFill>
              <a:latin typeface="Times New Roman" panose="02020603050405020304" pitchFamily="18" charset="0"/>
              <a:cs typeface="Times New Roman" panose="02020603050405020304" pitchFamily="18" charset="0"/>
            </a:rPr>
            <a:t>Nosozlikni onlayn yoki oflayn rejimda qanday tuzatishni biling.</a:t>
          </a:r>
          <a:endParaRPr lang="ru-RU" sz="1500" kern="1200">
            <a:solidFill>
              <a:schemeClr val="tx1"/>
            </a:solidFill>
            <a:latin typeface="Times New Roman" panose="02020603050405020304" pitchFamily="18" charset="0"/>
            <a:cs typeface="Times New Roman" panose="02020603050405020304" pitchFamily="18" charset="0"/>
          </a:endParaRPr>
        </a:p>
      </dsp:txBody>
      <dsp:txXfrm>
        <a:off x="631147" y="1681746"/>
        <a:ext cx="5090261" cy="480463"/>
      </dsp:txXfrm>
    </dsp:sp>
    <dsp:sp modelId="{71827EF1-4B27-4819-944F-2D3046914038}">
      <dsp:nvSpPr>
        <dsp:cNvPr id="0" name=""/>
        <dsp:cNvSpPr/>
      </dsp:nvSpPr>
      <dsp:spPr>
        <a:xfrm>
          <a:off x="330858" y="1621688"/>
          <a:ext cx="600579" cy="60057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283EEA-A4C4-417C-9FF0-98B5B09E74FD}">
      <dsp:nvSpPr>
        <dsp:cNvPr id="0" name=""/>
        <dsp:cNvSpPr/>
      </dsp:nvSpPr>
      <dsp:spPr>
        <a:xfrm>
          <a:off x="355687" y="2402566"/>
          <a:ext cx="5365722" cy="4804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368"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solidFill>
                <a:schemeClr val="tx1"/>
              </a:solidFill>
              <a:latin typeface="Times New Roman" panose="02020603050405020304" pitchFamily="18" charset="0"/>
              <a:cs typeface="Times New Roman" panose="02020603050405020304" pitchFamily="18" charset="0"/>
            </a:rPr>
            <a:t>Nosozlikni vaqtida yoki o'z vaqtida ta'mirlash qobiliyatini o'z ichiga oladi</a:t>
          </a:r>
          <a:endParaRPr lang="ru-RU" sz="1500" kern="1200">
            <a:solidFill>
              <a:schemeClr val="tx1"/>
            </a:solidFill>
            <a:latin typeface="Times New Roman" panose="02020603050405020304" pitchFamily="18" charset="0"/>
            <a:cs typeface="Times New Roman" panose="02020603050405020304" pitchFamily="18" charset="0"/>
          </a:endParaRPr>
        </a:p>
      </dsp:txBody>
      <dsp:txXfrm>
        <a:off x="355687" y="2402566"/>
        <a:ext cx="5365722" cy="480463"/>
      </dsp:txXfrm>
    </dsp:sp>
    <dsp:sp modelId="{1D7DD3A2-8D6E-4798-B9CB-BD29ABA284EC}">
      <dsp:nvSpPr>
        <dsp:cNvPr id="0" name=""/>
        <dsp:cNvSpPr/>
      </dsp:nvSpPr>
      <dsp:spPr>
        <a:xfrm>
          <a:off x="55397" y="2342508"/>
          <a:ext cx="600579" cy="60057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28707-5217-4AED-A3FB-48896DFFBC22}">
      <dsp:nvSpPr>
        <dsp:cNvPr id="0" name=""/>
        <dsp:cNvSpPr/>
      </dsp:nvSpPr>
      <dsp:spPr>
        <a:xfrm>
          <a:off x="-3796211" y="-583071"/>
          <a:ext cx="4524701" cy="4524701"/>
        </a:xfrm>
        <a:prstGeom prst="blockArc">
          <a:avLst>
            <a:gd name="adj1" fmla="val 18900000"/>
            <a:gd name="adj2" fmla="val 2700000"/>
            <a:gd name="adj3" fmla="val 477"/>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36FE4A-0EB9-4F51-B88F-8920C2F80B8A}">
      <dsp:nvSpPr>
        <dsp:cNvPr id="0" name=""/>
        <dsp:cNvSpPr/>
      </dsp:nvSpPr>
      <dsp:spPr>
        <a:xfrm>
          <a:off x="381820" y="258205"/>
          <a:ext cx="5991190" cy="5166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0115"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dirty="0" err="1">
              <a:solidFill>
                <a:schemeClr val="tx1"/>
              </a:solidFill>
              <a:latin typeface="Times New Roman" panose="02020603050405020304" pitchFamily="18" charset="0"/>
              <a:cs typeface="Times New Roman" panose="02020603050405020304" pitchFamily="18" charset="0"/>
            </a:rPr>
            <a:t>Ta'mirlash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ishlari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paytida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singan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qismlar</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381820" y="258205"/>
        <a:ext cx="5991190" cy="516680"/>
      </dsp:txXfrm>
    </dsp:sp>
    <dsp:sp modelId="{750DA611-7EB9-45BA-8DCC-9DA0049DB1C4}">
      <dsp:nvSpPr>
        <dsp:cNvPr id="0" name=""/>
        <dsp:cNvSpPr/>
      </dsp:nvSpPr>
      <dsp:spPr>
        <a:xfrm>
          <a:off x="58894" y="193620"/>
          <a:ext cx="645850" cy="6458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AA5D5A-610B-4F94-BE41-404ACDD5AB49}">
      <dsp:nvSpPr>
        <dsp:cNvPr id="0" name=""/>
        <dsp:cNvSpPr/>
      </dsp:nvSpPr>
      <dsp:spPr>
        <a:xfrm>
          <a:off x="678045" y="1033361"/>
          <a:ext cx="5694966" cy="5166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0115"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Demontaj va qayta o'rnatish vaqtida yo'qolgan qismlar</a:t>
          </a:r>
          <a:endParaRPr lang="ru-RU" sz="1600" kern="1200">
            <a:solidFill>
              <a:schemeClr val="tx1"/>
            </a:solidFill>
            <a:latin typeface="Times New Roman" panose="02020603050405020304" pitchFamily="18" charset="0"/>
            <a:cs typeface="Times New Roman" panose="02020603050405020304" pitchFamily="18" charset="0"/>
          </a:endParaRPr>
        </a:p>
      </dsp:txBody>
      <dsp:txXfrm>
        <a:off x="678045" y="1033361"/>
        <a:ext cx="5694966" cy="516680"/>
      </dsp:txXfrm>
    </dsp:sp>
    <dsp:sp modelId="{E14D5A12-DF72-4850-AF18-607329E1757D}">
      <dsp:nvSpPr>
        <dsp:cNvPr id="0" name=""/>
        <dsp:cNvSpPr/>
      </dsp:nvSpPr>
      <dsp:spPr>
        <a:xfrm>
          <a:off x="355119" y="968776"/>
          <a:ext cx="645850" cy="6458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876583-4D92-401D-A7B8-62D2CA762962}">
      <dsp:nvSpPr>
        <dsp:cNvPr id="0" name=""/>
        <dsp:cNvSpPr/>
      </dsp:nvSpPr>
      <dsp:spPr>
        <a:xfrm>
          <a:off x="678045" y="1808516"/>
          <a:ext cx="5694966" cy="5166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0115"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Ta'mirlash ishlaridan keyin mexanizmlarda qolgan begona narsalar</a:t>
          </a:r>
          <a:endParaRPr lang="ru-RU" sz="1600" kern="1200">
            <a:solidFill>
              <a:schemeClr val="tx1"/>
            </a:solidFill>
            <a:latin typeface="Times New Roman" panose="02020603050405020304" pitchFamily="18" charset="0"/>
            <a:cs typeface="Times New Roman" panose="02020603050405020304" pitchFamily="18" charset="0"/>
          </a:endParaRPr>
        </a:p>
      </dsp:txBody>
      <dsp:txXfrm>
        <a:off x="678045" y="1808516"/>
        <a:ext cx="5694966" cy="516680"/>
      </dsp:txXfrm>
    </dsp:sp>
    <dsp:sp modelId="{1A3EB620-5D2D-4725-B4FE-B80FDB0E6FAD}">
      <dsp:nvSpPr>
        <dsp:cNvPr id="0" name=""/>
        <dsp:cNvSpPr/>
      </dsp:nvSpPr>
      <dsp:spPr>
        <a:xfrm>
          <a:off x="355119" y="1743931"/>
          <a:ext cx="645850" cy="6458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CC12982-293F-4607-8D66-C4CEC39B6BB1}">
      <dsp:nvSpPr>
        <dsp:cNvPr id="0" name=""/>
        <dsp:cNvSpPr/>
      </dsp:nvSpPr>
      <dsp:spPr>
        <a:xfrm>
          <a:off x="381820" y="2583671"/>
          <a:ext cx="5991190" cy="5166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0115"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Ta'mirlash vaqtida komponentni noto'g'ri olib tashlash</a:t>
          </a:r>
          <a:endParaRPr lang="ru-RU" sz="1600" kern="1200">
            <a:solidFill>
              <a:schemeClr val="tx1"/>
            </a:solidFill>
            <a:latin typeface="Times New Roman" panose="02020603050405020304" pitchFamily="18" charset="0"/>
            <a:cs typeface="Times New Roman" panose="02020603050405020304" pitchFamily="18" charset="0"/>
          </a:endParaRPr>
        </a:p>
      </dsp:txBody>
      <dsp:txXfrm>
        <a:off x="381820" y="2583671"/>
        <a:ext cx="5991190" cy="516680"/>
      </dsp:txXfrm>
    </dsp:sp>
    <dsp:sp modelId="{ECABAD76-18D6-405B-AEFB-EF3F059EF3A6}">
      <dsp:nvSpPr>
        <dsp:cNvPr id="0" name=""/>
        <dsp:cNvSpPr/>
      </dsp:nvSpPr>
      <dsp:spPr>
        <a:xfrm>
          <a:off x="58894" y="2519086"/>
          <a:ext cx="645850" cy="6458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7F6E6FF0-6116-4675-BBCF-5430DCE37417}" type="datetimeFigureOut">
              <a:rPr lang="ru-RU" smtClean="0"/>
              <a:t>04.05.2023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433844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04.05.2023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956017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7F6E6FF0-6116-4675-BBCF-5430DCE37417}" type="datetimeFigureOut">
              <a:rPr lang="ru-RU" smtClean="0"/>
              <a:t>04.05.2023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186296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7F6E6FF0-6116-4675-BBCF-5430DCE37417}" type="datetimeFigureOut">
              <a:rPr lang="ru-RU" smtClean="0"/>
              <a:t>04.05.2023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165849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7F6E6FF0-6116-4675-BBCF-5430DCE37417}" type="datetimeFigureOut">
              <a:rPr lang="ru-RU" smtClean="0"/>
              <a:t>04.05.2023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3765315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7F6E6FF0-6116-4675-BBCF-5430DCE37417}" type="datetimeFigureOut">
              <a:rPr lang="ru-RU" smtClean="0"/>
              <a:t>04.05.2023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900944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F6E6FF0-6116-4675-BBCF-5430DCE37417}" type="datetimeFigureOut">
              <a:rPr lang="ru-RU" smtClean="0"/>
              <a:t>04.05.2023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167783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7F6E6FF0-6116-4675-BBCF-5430DCE37417}" type="datetimeFigureOut">
              <a:rPr lang="ru-RU" smtClean="0"/>
              <a:t>04.05.2023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3953221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7F6E6FF0-6116-4675-BBCF-5430DCE37417}" type="datetimeFigureOut">
              <a:rPr lang="ru-RU" smtClean="0"/>
              <a:t>04.05.2023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566093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04.05.2023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865774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04.05.2023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02709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6E6FF0-6116-4675-BBCF-5430DCE37417}" type="datetimeFigureOut">
              <a:rPr lang="ru-RU" smtClean="0"/>
              <a:t>04.05.2023</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1583B6-6B56-4139-92BA-6D5F7DE496A5}" type="slidenum">
              <a:rPr lang="ru-RU" smtClean="0"/>
              <a:t>‹#›</a:t>
            </a:fld>
            <a:endParaRPr lang="ru-RU"/>
          </a:p>
        </p:txBody>
      </p:sp>
    </p:spTree>
    <p:extLst>
      <p:ext uri="{BB962C8B-B14F-4D97-AF65-F5344CB8AC3E}">
        <p14:creationId xmlns:p14="http://schemas.microsoft.com/office/powerpoint/2010/main" val="1314227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abdujabborov93@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mailto:oabdujabborov93@gmail.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hyperlink" Target="https://cdn.cui.com/products/image/getimage/9330?typecode=m" TargetMode="External"/><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hyperlink" Target="https://uploads-ssl.webflow.com/60edc0a8835d5b38bf11f03f/61cf06507d74a7ce238f3b5e_Maintenance-Cost-for-Equipment.jpeg" TargetMode="External"/><Relationship Id="rId4" Type="http://schemas.openxmlformats.org/officeDocument/2006/relationships/diagramQuickStyle" Target="../diagrams/quickStyle1.xml"/><Relationship Id="rId9" Type="http://schemas.openxmlformats.org/officeDocument/2006/relationships/image" Target="../media/image2.jpeg"/></Relationships>
</file>

<file path=ppt/slides/_rels/slide5.xml.rels><?xml version="1.0" encoding="UTF-8" standalone="yes"?>
<Relationships xmlns="http://schemas.openxmlformats.org/package/2006/relationships"><Relationship Id="rId8" Type="http://schemas.openxmlformats.org/officeDocument/2006/relationships/hyperlink" Target="https://cdn.slidemodel.com/wp-content/uploads/03-affinity-diagrams-how-to-create-illustration-infographic-870x475.png" TargetMode="External"/><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8" Type="http://schemas.openxmlformats.org/officeDocument/2006/relationships/hyperlink" Target="https://egyptinnovate.com/sites/default/files/styles/details_page_image_width_654/public/What-is-a-Force-Field-Analysis-And-When-is-it-Used.jpg?itok=4JmDT_vc" TargetMode="External"/><Relationship Id="rId3" Type="http://schemas.openxmlformats.org/officeDocument/2006/relationships/diagramLayout" Target="../diagrams/layout3.xml"/><Relationship Id="rId7" Type="http://schemas.openxmlformats.org/officeDocument/2006/relationships/image" Target="../media/image4.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hyperlink" Target="https://cdn.qualitygurus.com/wp-content/uploads/2018/03/Benchmarking.jpeg?compress=true&amp;quality=80&amp;w=1920&amp;dpr=1.3"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www.tutorialsforexcel.com/"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hyperlink" Target="https://theinvestorsbook.com/wp-content/uploads/2022/06/Total-Productive-Maintenance1.jpg"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emf"/><Relationship Id="rId1" Type="http://schemas.openxmlformats.org/officeDocument/2006/relationships/slideLayout" Target="../slideLayouts/slideLayout2.xml"/><Relationship Id="rId4" Type="http://schemas.openxmlformats.org/officeDocument/2006/relationships/hyperlink" Target="https://www.latestquality.com/wp-content/uploads/2018/01/visual-factory-techniques.jpg"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a:bodyPr>
          <a:lstStyle/>
          <a:p>
            <a:pPr marL="0" indent="0" algn="ctr">
              <a:buNone/>
            </a:pPr>
            <a:r>
              <a:rPr lang="en-US" sz="3600" b="1" dirty="0">
                <a:solidFill>
                  <a:schemeClr val="accent5">
                    <a:lumMod val="75000"/>
                  </a:schemeClr>
                </a:solidFill>
                <a:latin typeface="Times New Roman" panose="02020603050405020304" pitchFamily="18" charset="0"/>
                <a:cs typeface="Times New Roman" panose="02020603050405020304" pitchFamily="18" charset="0"/>
              </a:rPr>
              <a:t>Basis of Overall equipment effectiveness</a:t>
            </a:r>
          </a:p>
          <a:p>
            <a:pPr marL="0" indent="0" algn="ctr">
              <a:buNone/>
            </a:pPr>
            <a:endParaRPr lang="en-GB" dirty="0">
              <a:latin typeface="Times New Roman" panose="02020603050405020304" pitchFamily="18" charset="0"/>
              <a:cs typeface="Times New Roman" panose="02020603050405020304" pitchFamily="18" charset="0"/>
            </a:endParaRPr>
          </a:p>
          <a:p>
            <a:pPr marL="0" indent="0" algn="ctr">
              <a:buNone/>
            </a:pPr>
            <a:r>
              <a:rPr lang="en-GB" dirty="0">
                <a:latin typeface="Times New Roman" panose="02020603050405020304" pitchFamily="18" charset="0"/>
                <a:cs typeface="Times New Roman" panose="02020603050405020304" pitchFamily="18" charset="0"/>
              </a:rPr>
              <a:t>Week 6. </a:t>
            </a:r>
            <a:r>
              <a:rPr lang="en-US" dirty="0">
                <a:latin typeface="Times New Roman" panose="02020603050405020304" pitchFamily="18" charset="0"/>
                <a:ea typeface="Calibri" panose="020F0502020204030204" pitchFamily="34" charset="0"/>
              </a:rPr>
              <a:t>Improving OEE on New Machinery: An Overview of Mechanical Reliability</a:t>
            </a:r>
            <a:endParaRPr lang="en-US" b="1" dirty="0">
              <a:latin typeface="Times New Roman" panose="02020603050405020304" pitchFamily="18" charset="0"/>
              <a:cs typeface="Times New Roman" panose="02020603050405020304" pitchFamily="18" charset="0"/>
            </a:endParaRPr>
          </a:p>
          <a:p>
            <a:pPr marL="0" indent="0" algn="ctr">
              <a:buNone/>
            </a:pPr>
            <a:r>
              <a:rPr lang="en-US" sz="4000" b="1" dirty="0" err="1">
                <a:solidFill>
                  <a:schemeClr val="accent5">
                    <a:lumMod val="75000"/>
                  </a:schemeClr>
                </a:solidFill>
                <a:latin typeface="Times New Roman" panose="02020603050405020304" pitchFamily="18" charset="0"/>
                <a:cs typeface="Times New Roman" panose="02020603050405020304" pitchFamily="18" charset="0"/>
              </a:rPr>
              <a:t>Obidjon</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Abdujabborov</a:t>
            </a:r>
            <a:endParaRPr lang="en-US" sz="40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Lecturer</a:t>
            </a: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Department of Metrology, Standardization </a:t>
            </a:r>
          </a:p>
          <a:p>
            <a:pPr marL="0" indent="0" algn="ctr">
              <a:buNone/>
            </a:pPr>
            <a:r>
              <a:rPr lang="en-US" dirty="0">
                <a:latin typeface="Times New Roman" panose="02020603050405020304" pitchFamily="18" charset="0"/>
                <a:cs typeface="Times New Roman" panose="02020603050405020304" pitchFamily="18" charset="0"/>
              </a:rPr>
              <a:t>and Quality Management</a:t>
            </a:r>
          </a:p>
          <a:p>
            <a:pPr marL="0" indent="0" algn="ctr">
              <a:buNone/>
            </a:pPr>
            <a:r>
              <a:rPr lang="en-US" dirty="0">
                <a:latin typeface="Times New Roman" panose="02020603050405020304" pitchFamily="18" charset="0"/>
                <a:cs typeface="Times New Roman" panose="02020603050405020304" pitchFamily="18" charset="0"/>
              </a:rPr>
              <a:t>Andijan Machine Building Institute</a:t>
            </a: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oabdujabborov93@gmail.com</a:t>
            </a:r>
            <a:r>
              <a:rPr lang="en-US" dirty="0">
                <a:latin typeface="Times New Roman" panose="02020603050405020304" pitchFamily="18" charset="0"/>
                <a:cs typeface="Times New Roman" panose="02020603050405020304" pitchFamily="18" charset="0"/>
              </a:rPr>
              <a:t>  </a:t>
            </a:r>
          </a:p>
        </p:txBody>
      </p:sp>
      <p:sp>
        <p:nvSpPr>
          <p:cNvPr id="4" name="5-конечная звезда 3"/>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1</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2557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a:bodyPr>
          <a:lstStyle/>
          <a:p>
            <a:pPr marL="0" indent="0" algn="ctr">
              <a:buNone/>
            </a:pPr>
            <a:r>
              <a:rPr lang="en-US" sz="3600" b="1" dirty="0" err="1">
                <a:solidFill>
                  <a:schemeClr val="accent5">
                    <a:lumMod val="75000"/>
                  </a:schemeClr>
                </a:solidFill>
                <a:latin typeface="Times New Roman" panose="02020603050405020304" pitchFamily="18" charset="0"/>
                <a:cs typeface="Times New Roman" panose="02020603050405020304" pitchFamily="18" charset="0"/>
              </a:rPr>
              <a:t>Jihozning</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umumiy</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samaradorligi</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asoslari</a:t>
            </a:r>
            <a:endParaRPr lang="en-US" sz="36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6-Mavzu. </a:t>
            </a:r>
            <a:r>
              <a:rPr lang="en-US" dirty="0" err="1">
                <a:latin typeface="Times New Roman" panose="02020603050405020304" pitchFamily="18" charset="0"/>
                <a:ea typeface="Calibri" panose="020F0502020204030204" pitchFamily="34" charset="0"/>
              </a:rPr>
              <a:t>Yangi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mashinalarda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OEEni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takomillashtirish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Mexanik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ishonchlilikning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umumiy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ko'rinishi</a:t>
            </a:r>
            <a:endParaRPr lang="en-US" sz="40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r>
              <a:rPr lang="en-US" sz="4000" b="1" dirty="0" err="1">
                <a:solidFill>
                  <a:schemeClr val="accent5">
                    <a:lumMod val="75000"/>
                  </a:schemeClr>
                </a:solidFill>
                <a:latin typeface="Times New Roman" panose="02020603050405020304" pitchFamily="18" charset="0"/>
                <a:cs typeface="Times New Roman" panose="02020603050405020304" pitchFamily="18" charset="0"/>
              </a:rPr>
              <a:t>Ma’ruzachi</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Obidjon</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Abdujabborov</a:t>
            </a:r>
            <a:endParaRPr lang="en-US" sz="40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err="1">
                <a:latin typeface="Times New Roman" panose="02020603050405020304" pitchFamily="18" charset="0"/>
                <a:cs typeface="Times New Roman" panose="02020603050405020304" pitchFamily="18" charset="0"/>
              </a:rPr>
              <a:t>Metrologiya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standartlashtirish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p>
          <a:p>
            <a:pPr marL="0" indent="0" algn="ctr">
              <a:buNone/>
            </a:pPr>
            <a:r>
              <a:rPr lang="en-US" dirty="0" err="1">
                <a:latin typeface="Times New Roman" panose="02020603050405020304" pitchFamily="18" charset="0"/>
                <a:cs typeface="Times New Roman" panose="02020603050405020304" pitchFamily="18" charset="0"/>
              </a:rPr>
              <a:t>sifat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menejmenti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kafedrasi</a:t>
            </a:r>
            <a:endParaRPr lang="en-US" dirty="0">
              <a:latin typeface="Times New Roman" panose="02020603050405020304" pitchFamily="18" charset="0"/>
              <a:cs typeface="Times New Roman" panose="02020603050405020304" pitchFamily="18" charset="0"/>
            </a:endParaRPr>
          </a:p>
          <a:p>
            <a:pPr marL="0" indent="0" algn="ctr">
              <a:buNone/>
            </a:pP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mashinasozlik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instituti</a:t>
            </a: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oabdujabborov93@gmail.com</a:t>
            </a:r>
            <a:r>
              <a:rPr lang="en-US" dirty="0">
                <a:latin typeface="Times New Roman" panose="02020603050405020304" pitchFamily="18" charset="0"/>
                <a:cs typeface="Times New Roman" panose="02020603050405020304" pitchFamily="18" charset="0"/>
              </a:rPr>
              <a:t>  </a:t>
            </a:r>
          </a:p>
        </p:txBody>
      </p:sp>
      <p:sp>
        <p:nvSpPr>
          <p:cNvPr id="4" name="5-конечная звезда 3"/>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2</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355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3</a:t>
            </a:r>
            <a:endParaRPr lang="ru-RU" sz="48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243584" y="633045"/>
            <a:ext cx="10131552" cy="381726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449580" algn="ctr">
              <a:lnSpc>
                <a:spcPct val="115000"/>
              </a:lnSpc>
              <a:spcAft>
                <a:spcPts val="0"/>
              </a:spcAft>
            </a:pPr>
            <a:r>
              <a:rPr lang="en-US" sz="3200" b="1" dirty="0">
                <a:latin typeface="Times New Roman" panose="02020603050405020304" pitchFamily="18" charset="0"/>
                <a:ea typeface="Calibri" panose="020F0502020204030204" pitchFamily="34" charset="0"/>
                <a:cs typeface="Times New Roman" panose="02020603050405020304" pitchFamily="18" charset="0"/>
              </a:rPr>
              <a:t>6-Mavzu.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Yangi</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mashinalarda</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OEEni</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takomillashtirish</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Mexanik</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ishonchlilikning</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ko'rinishi</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49580" algn="ctr">
              <a:lnSpc>
                <a:spcPct val="115000"/>
              </a:lnSpc>
              <a:spcAft>
                <a:spcPts val="0"/>
              </a:spcAft>
            </a:pPr>
            <a:r>
              <a:rPr lang="en-US" sz="3200" b="1" dirty="0" err="1">
                <a:latin typeface="Times New Roman" panose="02020603050405020304" pitchFamily="18" charset="0"/>
                <a:ea typeface="Calibri" panose="020F0502020204030204" pitchFamily="34" charset="0"/>
                <a:cs typeface="Times New Roman" panose="02020603050405020304" pitchFamily="18" charset="0"/>
              </a:rPr>
              <a:t>Reja</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rabicPeriod"/>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Uskunalar</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dizayni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o'zgaruvchilari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haqida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tushuncha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rabicPeriod"/>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Yangi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uskunani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o'rnatishdan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oldin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atrof-muhit</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tahlilini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o'tkazish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rabicPeriod"/>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Mexanik</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nosozliklarni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tushunib</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mexanik</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ishonchlilikni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oshirish</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21752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1" y="365125"/>
            <a:ext cx="10134600" cy="1058164"/>
          </a:xfrm>
          <a:ln/>
        </p:spPr>
        <p:style>
          <a:lnRef idx="2">
            <a:schemeClr val="accent1"/>
          </a:lnRef>
          <a:fillRef idx="1">
            <a:schemeClr val="lt1"/>
          </a:fillRef>
          <a:effectRef idx="0">
            <a:schemeClr val="accent1"/>
          </a:effectRef>
          <a:fontRef idx="minor">
            <a:schemeClr val="dk1"/>
          </a:fontRef>
        </p:style>
        <p:txBody>
          <a:bodyPr>
            <a:normAutofit fontScale="90000"/>
          </a:bodyPr>
          <a:lstStyle/>
          <a:p>
            <a:pPr marL="342900" lvl="0" indent="-342900">
              <a:lnSpc>
                <a:spcPct val="115000"/>
              </a:lnSpc>
              <a:spcAft>
                <a:spcPts val="0"/>
              </a:spcAft>
              <a:buFont typeface="+mj-lt"/>
              <a:buAutoNum type="arabicPeriod"/>
            </a:pPr>
            <a:r>
              <a:rPr lang="en-US" sz="3600" b="1" dirty="0" err="1">
                <a:latin typeface="Times New Roman" panose="02020603050405020304" pitchFamily="18" charset="0"/>
                <a:ea typeface="Calibri" panose="020F0502020204030204" pitchFamily="34" charset="0"/>
                <a:cs typeface="Times New Roman" panose="02020603050405020304" pitchFamily="18" charset="0"/>
              </a:rPr>
              <a:t>Uskunalar</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dizayni</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o'zgaruvchilari</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haqida</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tushuncha</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endParaRPr lang="ru-RU" sz="3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5-конечная звезда 9"/>
          <p:cNvSpPr/>
          <p:nvPr/>
        </p:nvSpPr>
        <p:spPr>
          <a:xfrm>
            <a:off x="10735056" y="575094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4</a:t>
            </a:r>
            <a:endParaRPr lang="ru-RU" sz="48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326521" y="1530744"/>
            <a:ext cx="6055991" cy="1722651"/>
          </a:xfrm>
          <a:prstGeom prst="rect">
            <a:avLst/>
          </a:prstGeom>
          <a:ln>
            <a:solidFill>
              <a:schemeClr val="accent1"/>
            </a:solidFill>
          </a:ln>
        </p:spPr>
        <p:txBody>
          <a:bodyPr wrap="square">
            <a:spAutoFit/>
          </a:bodyPr>
          <a:lstStyle/>
          <a:p>
            <a:pPr algn="just">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5-darsda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mashinalarda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uskuna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samaradorligini</a:t>
            </a:r>
            <a:r>
              <a:rPr lang="en-US" sz="2000" dirty="0">
                <a:latin typeface="Times New Roman" panose="02020603050405020304" pitchFamily="18" charset="0"/>
                <a:ea typeface="Calibri" panose="020F0502020204030204" pitchFamily="34" charset="0"/>
                <a:cs typeface="Times New Roman" panose="02020603050405020304" pitchFamily="18" charset="0"/>
              </a:rPr>
              <a:t> (OEE)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oshirish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muhokama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qilindi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000" dirty="0">
                <a:latin typeface="Times New Roman" panose="02020603050405020304" pitchFamily="18" charset="0"/>
                <a:ea typeface="Calibri" panose="020F0502020204030204" pitchFamily="34" charset="0"/>
                <a:cs typeface="Times New Roman" panose="02020603050405020304" pitchFamily="18" charset="0"/>
              </a:rPr>
              <a:t> bob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muhokamani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davom</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ettiradi</a:t>
            </a:r>
            <a:r>
              <a:rPr lang="en-US" sz="2000" dirty="0">
                <a:latin typeface="Times New Roman" panose="02020603050405020304" pitchFamily="18" charset="0"/>
                <a:ea typeface="Calibri" panose="020F0502020204030204" pitchFamily="34" charset="0"/>
                <a:cs typeface="Times New Roman" panose="02020603050405020304" pitchFamily="18" charset="0"/>
              </a:rPr>
              <a:t>, ammo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yangi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mexanik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ishonchlilikka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e'tibor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qaratiladi</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6803136" y="1530744"/>
            <a:ext cx="4267710" cy="966803"/>
          </a:xfrm>
          <a:prstGeom prst="rect">
            <a:avLst/>
          </a:prstGeom>
          <a:ln>
            <a:solidFill>
              <a:schemeClr val="accent1"/>
            </a:solidFill>
          </a:ln>
        </p:spPr>
        <p:txBody>
          <a:bodyPr wrap="squar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Ishonchlilik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barqarorlik</a:t>
            </a:r>
            <a:r>
              <a:rPr lang="en-US" dirty="0">
                <a:latin typeface="Times New Roman" panose="02020603050405020304" pitchFamily="18" charset="0"/>
                <a:ea typeface="Calibri" panose="020F0502020204030204" pitchFamily="34" charset="0"/>
                <a:cs typeface="Times New Roman" panose="02020603050405020304" pitchFamily="18" charset="0"/>
              </a:rPr>
              <a:t> (R&amp;M) </a:t>
            </a:r>
            <a:r>
              <a:rPr lang="en-US" dirty="0" err="1">
                <a:latin typeface="Times New Roman" panose="02020603050405020304" pitchFamily="18" charset="0"/>
                <a:ea typeface="Calibri" panose="020F0502020204030204" pitchFamily="34" charset="0"/>
                <a:cs typeface="Times New Roman" panose="02020603050405020304" pitchFamily="18" charset="0"/>
              </a:rPr>
              <a:t>dasturining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umumiy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maqsadi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yo'nalishga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qaratilgan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9" name="Схема 8"/>
          <p:cNvGraphicFramePr/>
          <p:nvPr>
            <p:extLst>
              <p:ext uri="{D42A27DB-BD31-4B8C-83A1-F6EECF244321}">
                <p14:modId xmlns:p14="http://schemas.microsoft.com/office/powerpoint/2010/main" val="713331549"/>
              </p:ext>
            </p:extLst>
          </p:nvPr>
        </p:nvGraphicFramePr>
        <p:xfrm>
          <a:off x="6382512" y="2820750"/>
          <a:ext cx="5210048" cy="26069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Группа 5"/>
          <p:cNvGrpSpPr/>
          <p:nvPr/>
        </p:nvGrpSpPr>
        <p:grpSpPr>
          <a:xfrm>
            <a:off x="838200" y="3429000"/>
            <a:ext cx="1600199" cy="2341377"/>
            <a:chOff x="2641284" y="3360850"/>
            <a:chExt cx="1426464" cy="2341377"/>
          </a:xfrm>
          <a:noFill/>
        </p:grpSpPr>
        <p:pic>
          <p:nvPicPr>
            <p:cNvPr id="1028" name="Picture 4" descr="A Closer Look at MTBF, Reliability, and Life Expectancy | CUI Inc"/>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5761" r="24007" b="6914"/>
            <a:stretch/>
          </p:blipFill>
          <p:spPr bwMode="auto">
            <a:xfrm>
              <a:off x="2641284" y="3360850"/>
              <a:ext cx="1426464" cy="1543165"/>
            </a:xfrm>
            <a:prstGeom prst="rect">
              <a:avLst/>
            </a:prstGeom>
            <a:grpFill/>
            <a:ln>
              <a:solidFill>
                <a:schemeClr val="accent1"/>
              </a:solidFill>
            </a:ln>
          </p:spPr>
        </p:pic>
        <p:sp>
          <p:nvSpPr>
            <p:cNvPr id="5" name="Прямоугольник 4"/>
            <p:cNvSpPr/>
            <p:nvPr/>
          </p:nvSpPr>
          <p:spPr>
            <a:xfrm>
              <a:off x="2641284" y="4994341"/>
              <a:ext cx="1426464" cy="707886"/>
            </a:xfrm>
            <a:prstGeom prst="rect">
              <a:avLst/>
            </a:prstGeom>
            <a:grpFill/>
            <a:ln>
              <a:solidFill>
                <a:schemeClr val="accent1"/>
              </a:solidFill>
            </a:ln>
          </p:spPr>
          <p:txBody>
            <a:bodyPr wrap="square">
              <a:spAutoFit/>
            </a:bodyPr>
            <a:lstStyle/>
            <a:p>
              <a:r>
                <a:rPr lang="en-US" sz="800" dirty="0">
                  <a:latin typeface="Times New Roman" panose="02020603050405020304" pitchFamily="18" charset="0"/>
                  <a:cs typeface="Times New Roman" panose="02020603050405020304" pitchFamily="18" charset="0"/>
                </a:rPr>
                <a:t>Image of A Closer Look at MTBF retrieved from </a:t>
              </a:r>
              <a:r>
                <a:rPr lang="en-US" sz="800" dirty="0">
                  <a:latin typeface="Times New Roman" panose="02020603050405020304" pitchFamily="18" charset="0"/>
                  <a:cs typeface="Times New Roman" panose="02020603050405020304" pitchFamily="18" charset="0"/>
                  <a:hlinkClick r:id="rId8"/>
                </a:rPr>
                <a:t>https://cdn.cui.com/products/image/getimage/9330?typecode=m</a:t>
              </a:r>
              <a:r>
                <a:rPr lang="en-US" sz="800" dirty="0">
                  <a:latin typeface="Times New Roman" panose="02020603050405020304" pitchFamily="18" charset="0"/>
                  <a:cs typeface="Times New Roman" panose="02020603050405020304" pitchFamily="18" charset="0"/>
                </a:rPr>
                <a:t> on April 27, 2023</a:t>
              </a:r>
              <a:endParaRPr lang="ru-RU" sz="800" dirty="0">
                <a:latin typeface="Times New Roman" panose="02020603050405020304" pitchFamily="18" charset="0"/>
                <a:cs typeface="Times New Roman" panose="02020603050405020304" pitchFamily="18" charset="0"/>
              </a:endParaRPr>
            </a:p>
          </p:txBody>
        </p:sp>
      </p:grpSp>
      <p:grpSp>
        <p:nvGrpSpPr>
          <p:cNvPr id="12" name="Группа 11"/>
          <p:cNvGrpSpPr/>
          <p:nvPr/>
        </p:nvGrpSpPr>
        <p:grpSpPr>
          <a:xfrm>
            <a:off x="3429315" y="3423920"/>
            <a:ext cx="2476186" cy="2467101"/>
            <a:chOff x="4315966" y="3360244"/>
            <a:chExt cx="1827980" cy="2467101"/>
          </a:xfrm>
          <a:noFill/>
        </p:grpSpPr>
        <p:pic>
          <p:nvPicPr>
            <p:cNvPr id="1030" name="Picture 6" descr="6 Tips to Minimize Maintenance Cost for Equipment"/>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30074" t="5411" r="27476" b="11157"/>
            <a:stretch/>
          </p:blipFill>
          <p:spPr bwMode="auto">
            <a:xfrm>
              <a:off x="4315966" y="3360244"/>
              <a:ext cx="1827980" cy="1543771"/>
            </a:xfrm>
            <a:prstGeom prst="rect">
              <a:avLst/>
            </a:prstGeom>
            <a:grpFill/>
            <a:ln>
              <a:solidFill>
                <a:schemeClr val="accent1"/>
              </a:solidFill>
            </a:ln>
          </p:spPr>
        </p:pic>
        <p:sp>
          <p:nvSpPr>
            <p:cNvPr id="11" name="Прямоугольник 10"/>
            <p:cNvSpPr/>
            <p:nvPr/>
          </p:nvSpPr>
          <p:spPr>
            <a:xfrm>
              <a:off x="4315966" y="4904015"/>
              <a:ext cx="1827980" cy="923330"/>
            </a:xfrm>
            <a:prstGeom prst="rect">
              <a:avLst/>
            </a:prstGeom>
            <a:grpFill/>
            <a:ln>
              <a:solidFill>
                <a:schemeClr val="accent1"/>
              </a:solidFill>
            </a:ln>
          </p:spPr>
          <p:txBody>
            <a:bodyPr wrap="square">
              <a:spAutoFit/>
            </a:bodyPr>
            <a:lstStyle/>
            <a:p>
              <a:r>
                <a:rPr lang="en-US" sz="900" dirty="0">
                  <a:latin typeface="Times New Roman" panose="02020603050405020304" pitchFamily="18" charset="0"/>
                  <a:cs typeface="Times New Roman" panose="02020603050405020304" pitchFamily="18" charset="0"/>
                </a:rPr>
                <a:t>Image of </a:t>
              </a:r>
              <a:r>
                <a:rPr lang="ru-RU" sz="900" dirty="0" err="1">
                  <a:latin typeface="Times New Roman" panose="02020603050405020304" pitchFamily="18" charset="0"/>
                  <a:cs typeface="Times New Roman" panose="02020603050405020304" pitchFamily="18" charset="0"/>
                </a:rPr>
                <a:t>Maintenance</a:t>
              </a:r>
              <a:r>
                <a:rPr lang="en-US" sz="900" dirty="0">
                  <a:latin typeface="Times New Roman" panose="02020603050405020304" pitchFamily="18" charset="0"/>
                  <a:cs typeface="Times New Roman" panose="02020603050405020304" pitchFamily="18" charset="0"/>
                </a:rPr>
                <a:t> </a:t>
              </a:r>
              <a:r>
                <a:rPr lang="ru-RU" sz="900" dirty="0">
                  <a:latin typeface="Times New Roman" panose="02020603050405020304" pitchFamily="18" charset="0"/>
                  <a:cs typeface="Times New Roman" panose="02020603050405020304" pitchFamily="18" charset="0"/>
                </a:rPr>
                <a:t>Cost</a:t>
              </a:r>
              <a:r>
                <a:rPr lang="en-US" sz="900" dirty="0">
                  <a:latin typeface="Times New Roman" panose="02020603050405020304" pitchFamily="18" charset="0"/>
                  <a:cs typeface="Times New Roman" panose="02020603050405020304" pitchFamily="18" charset="0"/>
                </a:rPr>
                <a:t> </a:t>
              </a:r>
              <a:r>
                <a:rPr lang="ru-RU" sz="900" dirty="0" err="1">
                  <a:latin typeface="Times New Roman" panose="02020603050405020304" pitchFamily="18" charset="0"/>
                  <a:cs typeface="Times New Roman" panose="02020603050405020304" pitchFamily="18" charset="0"/>
                </a:rPr>
                <a:t>for</a:t>
              </a:r>
              <a:r>
                <a:rPr lang="en-US" sz="900" dirty="0">
                  <a:latin typeface="Times New Roman" panose="02020603050405020304" pitchFamily="18" charset="0"/>
                  <a:cs typeface="Times New Roman" panose="02020603050405020304" pitchFamily="18" charset="0"/>
                </a:rPr>
                <a:t> </a:t>
              </a:r>
              <a:r>
                <a:rPr lang="ru-RU" sz="900" dirty="0">
                  <a:latin typeface="Times New Roman" panose="02020603050405020304" pitchFamily="18" charset="0"/>
                  <a:cs typeface="Times New Roman" panose="02020603050405020304" pitchFamily="18" charset="0"/>
                </a:rPr>
                <a:t>Equipment </a:t>
              </a:r>
              <a:r>
                <a:rPr lang="en-US" sz="900" dirty="0">
                  <a:latin typeface="Times New Roman" panose="02020603050405020304" pitchFamily="18" charset="0"/>
                  <a:cs typeface="Times New Roman" panose="02020603050405020304" pitchFamily="18" charset="0"/>
                </a:rPr>
                <a:t> </a:t>
              </a:r>
              <a:r>
                <a:rPr lang="en-US" sz="900" dirty="0">
                  <a:latin typeface="Times New Roman" panose="02020603050405020304" pitchFamily="18" charset="0"/>
                  <a:cs typeface="Times New Roman" panose="02020603050405020304" pitchFamily="18" charset="0"/>
                  <a:hlinkClick r:id="rId10"/>
                </a:rPr>
                <a:t>https://uploads-ssl.webflow.com/60edc0a8835d5b38bf11f03f/61cf06507d74a7ce238f3b5e_Maintenance-Cost-for-Equipment.jpeg</a:t>
              </a:r>
              <a:r>
                <a:rPr lang="en-US" sz="900" dirty="0">
                  <a:latin typeface="Times New Roman" panose="02020603050405020304" pitchFamily="18" charset="0"/>
                  <a:cs typeface="Times New Roman" panose="02020603050405020304" pitchFamily="18" charset="0"/>
                </a:rPr>
                <a:t> on April 27, 2023</a:t>
              </a:r>
              <a:endParaRPr lang="ru-RU" sz="9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98639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5-конечная звезда 14"/>
          <p:cNvSpPr/>
          <p:nvPr/>
        </p:nvSpPr>
        <p:spPr>
          <a:xfrm>
            <a:off x="10801476" y="571659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5</a:t>
            </a:r>
            <a:endParaRPr lang="ru-RU" sz="48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780288" y="677369"/>
            <a:ext cx="6096000" cy="1754326"/>
          </a:xfrm>
          <a:prstGeom prst="rect">
            <a:avLst/>
          </a:prstGeom>
          <a:ln>
            <a:solidFill>
              <a:schemeClr val="accent1"/>
            </a:solidFill>
          </a:ln>
        </p:spPr>
        <p:txBody>
          <a:bodyPr>
            <a:spAutoFit/>
          </a:bodyPr>
          <a:lstStyle/>
          <a:p>
            <a:r>
              <a:rPr lang="en-US" dirty="0" err="1">
                <a:latin typeface="Times New Roman" panose="02020603050405020304" pitchFamily="18" charset="0"/>
                <a:ea typeface="Calibri" panose="020F0502020204030204" pitchFamily="34" charset="0"/>
              </a:rPr>
              <a:t>Jamoa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foydalanishi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ko'plab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vositalar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metodologiyalar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mavjud</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Ba'zilari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juda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oddiy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ba'zilari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esa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juda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rivojlangan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Ba'zilari</a:t>
            </a:r>
            <a:r>
              <a:rPr lang="en-US" dirty="0">
                <a:latin typeface="Times New Roman" panose="02020603050405020304" pitchFamily="18" charset="0"/>
                <a:ea typeface="Calibri" panose="020F0502020204030204" pitchFamily="34" charset="0"/>
              </a:rPr>
              <a:t> 3-darsda </a:t>
            </a:r>
            <a:r>
              <a:rPr lang="en-US" dirty="0" err="1">
                <a:latin typeface="Times New Roman" panose="02020603050405020304" pitchFamily="18" charset="0"/>
                <a:ea typeface="Calibri" panose="020F0502020204030204" pitchFamily="34" charset="0"/>
              </a:rPr>
              <a:t>muhokama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qilinganlar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bilan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xil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holda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mavzuda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juda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oddiy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yoki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juda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murakkab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bo'lmagan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tez-tez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uchraydigan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metodologiyalar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tanlab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muhokama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qilinadi</a:t>
            </a:r>
            <a:r>
              <a:rPr lang="en-US" dirty="0">
                <a:latin typeface="Times New Roman" panose="02020603050405020304" pitchFamily="18" charset="0"/>
                <a:ea typeface="Calibri" panose="020F0502020204030204" pitchFamily="34" charset="0"/>
              </a:rPr>
              <a:t>.</a:t>
            </a:r>
            <a:endParaRPr lang="ru-RU" dirty="0"/>
          </a:p>
        </p:txBody>
      </p:sp>
      <p:sp>
        <p:nvSpPr>
          <p:cNvPr id="6" name="Прямоугольник 5"/>
          <p:cNvSpPr/>
          <p:nvPr/>
        </p:nvSpPr>
        <p:spPr>
          <a:xfrm>
            <a:off x="7016496" y="922949"/>
            <a:ext cx="4413504" cy="1263166"/>
          </a:xfrm>
          <a:prstGeom prst="rect">
            <a:avLst/>
          </a:prstGeom>
          <a:ln>
            <a:solidFill>
              <a:schemeClr val="accent1"/>
            </a:solidFill>
          </a:ln>
        </p:spPr>
        <p:txBody>
          <a:bodyPr wrap="squar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Siz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foydalanishingiz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turli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vositalar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metodologiyalar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haqida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tasavvurga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yerda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qisqacha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ro'yxat</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3272278448"/>
              </p:ext>
            </p:extLst>
          </p:nvPr>
        </p:nvGraphicFramePr>
        <p:xfrm>
          <a:off x="5323840" y="3073062"/>
          <a:ext cx="6477380" cy="28156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7" name="Группа 16"/>
          <p:cNvGrpSpPr/>
          <p:nvPr/>
        </p:nvGrpSpPr>
        <p:grpSpPr>
          <a:xfrm>
            <a:off x="937768" y="3326892"/>
            <a:ext cx="3089464" cy="2474984"/>
            <a:chOff x="937768" y="3326892"/>
            <a:chExt cx="3089464" cy="2474984"/>
          </a:xfrm>
        </p:grpSpPr>
        <p:grpSp>
          <p:nvGrpSpPr>
            <p:cNvPr id="11" name="Группа 10"/>
            <p:cNvGrpSpPr/>
            <p:nvPr/>
          </p:nvGrpSpPr>
          <p:grpSpPr>
            <a:xfrm>
              <a:off x="937768" y="3326892"/>
              <a:ext cx="3089464" cy="1685689"/>
              <a:chOff x="937768" y="3326892"/>
              <a:chExt cx="3089464" cy="1685689"/>
            </a:xfrm>
          </p:grpSpPr>
          <p:pic>
            <p:nvPicPr>
              <p:cNvPr id="7" name="Рисунок 6"/>
              <p:cNvPicPr>
                <a:picLocks noChangeAspect="1"/>
              </p:cNvPicPr>
              <p:nvPr/>
            </p:nvPicPr>
            <p:blipFill>
              <a:blip r:embed="rId7"/>
              <a:stretch>
                <a:fillRect/>
              </a:stretch>
            </p:blipFill>
            <p:spPr>
              <a:xfrm>
                <a:off x="937768" y="3326892"/>
                <a:ext cx="3089464" cy="1685689"/>
              </a:xfrm>
              <a:prstGeom prst="rect">
                <a:avLst/>
              </a:prstGeom>
            </p:spPr>
          </p:pic>
          <p:sp>
            <p:nvSpPr>
              <p:cNvPr id="9" name="Прямоугольник с одним скругленным углом 8"/>
              <p:cNvSpPr/>
              <p:nvPr/>
            </p:nvSpPr>
            <p:spPr>
              <a:xfrm>
                <a:off x="1264920" y="3362960"/>
                <a:ext cx="2563368" cy="233680"/>
              </a:xfrm>
              <a:prstGeom prst="round1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400" dirty="0" err="1">
                    <a:latin typeface="Times New Roman" panose="02020603050405020304" pitchFamily="18" charset="0"/>
                    <a:cs typeface="Times New Roman" panose="02020603050405020304" pitchFamily="18" charset="0"/>
                  </a:rPr>
                  <a:t>Yaqinlik</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diagrammasi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yasalishi</a:t>
                </a:r>
                <a:endParaRPr lang="ru-RU" sz="1400" dirty="0">
                  <a:latin typeface="Times New Roman" panose="02020603050405020304" pitchFamily="18" charset="0"/>
                  <a:cs typeface="Times New Roman" panose="02020603050405020304" pitchFamily="18" charset="0"/>
                </a:endParaRPr>
              </a:p>
            </p:txBody>
          </p:sp>
          <p:sp>
            <p:nvSpPr>
              <p:cNvPr id="12" name="Прямоугольник с одним скругленным углом 11"/>
              <p:cNvSpPr/>
              <p:nvPr/>
            </p:nvSpPr>
            <p:spPr>
              <a:xfrm>
                <a:off x="1000760" y="3810000"/>
                <a:ext cx="797560" cy="228600"/>
              </a:xfrm>
              <a:prstGeom prst="round1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500" dirty="0" err="1">
                    <a:latin typeface="Times New Roman" panose="02020603050405020304" pitchFamily="18" charset="0"/>
                    <a:cs typeface="Times New Roman" panose="02020603050405020304" pitchFamily="18" charset="0"/>
                  </a:rPr>
                  <a:t>Foydalaniladigan</a:t>
                </a:r>
                <a:r>
                  <a:rPr lang="en-US" sz="500" dirty="0">
                    <a:latin typeface="Times New Roman" panose="02020603050405020304" pitchFamily="18" charset="0"/>
                    <a:cs typeface="Times New Roman" panose="02020603050405020304" pitchFamily="18" charset="0"/>
                  </a:rPr>
                  <a:t> </a:t>
                </a:r>
                <a:r>
                  <a:rPr lang="en-US" sz="500" dirty="0" err="1">
                    <a:latin typeface="Times New Roman" panose="02020603050405020304" pitchFamily="18" charset="0"/>
                    <a:cs typeface="Times New Roman" panose="02020603050405020304" pitchFamily="18" charset="0"/>
                  </a:rPr>
                  <a:t>g’oyalarni</a:t>
                </a:r>
                <a:r>
                  <a:rPr lang="en-US" sz="500" dirty="0">
                    <a:latin typeface="Times New Roman" panose="02020603050405020304" pitchFamily="18" charset="0"/>
                    <a:cs typeface="Times New Roman" panose="02020603050405020304" pitchFamily="18" charset="0"/>
                  </a:rPr>
                  <a:t> </a:t>
                </a:r>
                <a:r>
                  <a:rPr lang="en-US" sz="500" dirty="0" err="1">
                    <a:latin typeface="Times New Roman" panose="02020603050405020304" pitchFamily="18" charset="0"/>
                    <a:cs typeface="Times New Roman" panose="02020603050405020304" pitchFamily="18" charset="0"/>
                  </a:rPr>
                  <a:t>yozib</a:t>
                </a:r>
                <a:r>
                  <a:rPr lang="en-US" sz="500" dirty="0">
                    <a:latin typeface="Times New Roman" panose="02020603050405020304" pitchFamily="18" charset="0"/>
                    <a:cs typeface="Times New Roman" panose="02020603050405020304" pitchFamily="18" charset="0"/>
                  </a:rPr>
                  <a:t> </a:t>
                </a:r>
                <a:r>
                  <a:rPr lang="en-US" sz="500" dirty="0" err="1">
                    <a:latin typeface="Times New Roman" panose="02020603050405020304" pitchFamily="18" charset="0"/>
                    <a:cs typeface="Times New Roman" panose="02020603050405020304" pitchFamily="18" charset="0"/>
                  </a:rPr>
                  <a:t>oling</a:t>
                </a:r>
                <a:endParaRPr lang="ru-RU" sz="500" dirty="0">
                  <a:latin typeface="Times New Roman" panose="02020603050405020304" pitchFamily="18" charset="0"/>
                  <a:cs typeface="Times New Roman" panose="02020603050405020304" pitchFamily="18" charset="0"/>
                </a:endParaRPr>
              </a:p>
            </p:txBody>
          </p:sp>
          <p:sp>
            <p:nvSpPr>
              <p:cNvPr id="13" name="Прямоугольник с одним скругленным углом 12"/>
              <p:cNvSpPr/>
              <p:nvPr/>
            </p:nvSpPr>
            <p:spPr>
              <a:xfrm>
                <a:off x="2083720" y="3810000"/>
                <a:ext cx="797560" cy="228600"/>
              </a:xfrm>
              <a:prstGeom prst="round1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500" dirty="0" err="1">
                    <a:latin typeface="Times New Roman" panose="02020603050405020304" pitchFamily="18" charset="0"/>
                    <a:cs typeface="Times New Roman" panose="02020603050405020304" pitchFamily="18" charset="0"/>
                  </a:rPr>
                  <a:t>O’zaro</a:t>
                </a:r>
                <a:r>
                  <a:rPr lang="en-US" sz="500" dirty="0">
                    <a:latin typeface="Times New Roman" panose="02020603050405020304" pitchFamily="18" charset="0"/>
                    <a:cs typeface="Times New Roman" panose="02020603050405020304" pitchFamily="18" charset="0"/>
                  </a:rPr>
                  <a:t> </a:t>
                </a:r>
                <a:r>
                  <a:rPr lang="en-US" sz="500" dirty="0" err="1">
                    <a:latin typeface="Times New Roman" panose="02020603050405020304" pitchFamily="18" charset="0"/>
                    <a:cs typeface="Times New Roman" panose="02020603050405020304" pitchFamily="18" charset="0"/>
                  </a:rPr>
                  <a:t>bog’liq</a:t>
                </a:r>
                <a:r>
                  <a:rPr lang="en-US" sz="500" dirty="0">
                    <a:latin typeface="Times New Roman" panose="02020603050405020304" pitchFamily="18" charset="0"/>
                    <a:cs typeface="Times New Roman" panose="02020603050405020304" pitchFamily="18" charset="0"/>
                  </a:rPr>
                  <a:t> </a:t>
                </a:r>
                <a:r>
                  <a:rPr lang="en-US" sz="500" dirty="0" err="1">
                    <a:latin typeface="Times New Roman" panose="02020603050405020304" pitchFamily="18" charset="0"/>
                    <a:cs typeface="Times New Roman" panose="02020603050405020304" pitchFamily="18" charset="0"/>
                  </a:rPr>
                  <a:t>g’oyalarni</a:t>
                </a:r>
                <a:r>
                  <a:rPr lang="en-US" sz="500" dirty="0">
                    <a:latin typeface="Times New Roman" panose="02020603050405020304" pitchFamily="18" charset="0"/>
                    <a:cs typeface="Times New Roman" panose="02020603050405020304" pitchFamily="18" charset="0"/>
                  </a:rPr>
                  <a:t> toping</a:t>
                </a:r>
                <a:endParaRPr lang="ru-RU" sz="500" dirty="0">
                  <a:latin typeface="Times New Roman" panose="02020603050405020304" pitchFamily="18" charset="0"/>
                  <a:cs typeface="Times New Roman" panose="02020603050405020304" pitchFamily="18" charset="0"/>
                </a:endParaRPr>
              </a:p>
            </p:txBody>
          </p:sp>
          <p:sp>
            <p:nvSpPr>
              <p:cNvPr id="14" name="Прямоугольник с одним скругленным углом 13"/>
              <p:cNvSpPr/>
              <p:nvPr/>
            </p:nvSpPr>
            <p:spPr>
              <a:xfrm>
                <a:off x="2973592" y="3806770"/>
                <a:ext cx="797560" cy="228600"/>
              </a:xfrm>
              <a:prstGeom prst="round1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500" dirty="0" err="1">
                    <a:latin typeface="Times New Roman" panose="02020603050405020304" pitchFamily="18" charset="0"/>
                    <a:cs typeface="Times New Roman" panose="02020603050405020304" pitchFamily="18" charset="0"/>
                  </a:rPr>
                  <a:t>G’oyalarni</a:t>
                </a:r>
                <a:r>
                  <a:rPr lang="en-US" sz="500" dirty="0">
                    <a:latin typeface="Times New Roman" panose="02020603050405020304" pitchFamily="18" charset="0"/>
                    <a:cs typeface="Times New Roman" panose="02020603050405020304" pitchFamily="18" charset="0"/>
                  </a:rPr>
                  <a:t> </a:t>
                </a:r>
                <a:r>
                  <a:rPr lang="en-US" sz="500" dirty="0" err="1">
                    <a:latin typeface="Times New Roman" panose="02020603050405020304" pitchFamily="18" charset="0"/>
                    <a:cs typeface="Times New Roman" panose="02020603050405020304" pitchFamily="18" charset="0"/>
                  </a:rPr>
                  <a:t>guruhlarga</a:t>
                </a:r>
                <a:r>
                  <a:rPr lang="en-US" sz="500" dirty="0">
                    <a:latin typeface="Times New Roman" panose="02020603050405020304" pitchFamily="18" charset="0"/>
                    <a:cs typeface="Times New Roman" panose="02020603050405020304" pitchFamily="18" charset="0"/>
                  </a:rPr>
                  <a:t> </a:t>
                </a:r>
                <a:r>
                  <a:rPr lang="en-US" sz="500" dirty="0" err="1">
                    <a:latin typeface="Times New Roman" panose="02020603050405020304" pitchFamily="18" charset="0"/>
                    <a:cs typeface="Times New Roman" panose="02020603050405020304" pitchFamily="18" charset="0"/>
                  </a:rPr>
                  <a:t>ajrating</a:t>
                </a:r>
                <a:endParaRPr lang="ru-RU" sz="500" dirty="0">
                  <a:latin typeface="Times New Roman" panose="02020603050405020304" pitchFamily="18" charset="0"/>
                  <a:cs typeface="Times New Roman" panose="02020603050405020304" pitchFamily="18" charset="0"/>
                </a:endParaRPr>
              </a:p>
            </p:txBody>
          </p:sp>
        </p:grpSp>
        <p:sp>
          <p:nvSpPr>
            <p:cNvPr id="16" name="Прямоугольник 15"/>
            <p:cNvSpPr/>
            <p:nvPr/>
          </p:nvSpPr>
          <p:spPr>
            <a:xfrm>
              <a:off x="937768" y="5155545"/>
              <a:ext cx="3058160" cy="646331"/>
            </a:xfrm>
            <a:prstGeom prst="rect">
              <a:avLst/>
            </a:prstGeom>
          </p:spPr>
          <p:txBody>
            <a:bodyPr wrap="square">
              <a:spAutoFit/>
            </a:bodyPr>
            <a:lstStyle/>
            <a:p>
              <a:r>
                <a:rPr lang="en-US" sz="900" dirty="0">
                  <a:latin typeface="Times New Roman" panose="02020603050405020304" pitchFamily="18" charset="0"/>
                  <a:cs typeface="Times New Roman" panose="02020603050405020304" pitchFamily="18" charset="0"/>
                </a:rPr>
                <a:t>Image of</a:t>
              </a:r>
              <a:r>
                <a:rPr lang="ru-RU" sz="900" dirty="0">
                  <a:latin typeface="Times New Roman" panose="02020603050405020304" pitchFamily="18" charset="0"/>
                  <a:cs typeface="Times New Roman" panose="02020603050405020304" pitchFamily="18" charset="0"/>
                </a:rPr>
                <a:t> </a:t>
              </a:r>
              <a:r>
                <a:rPr lang="ru-RU" sz="900" dirty="0" err="1">
                  <a:latin typeface="Times New Roman" panose="02020603050405020304" pitchFamily="18" charset="0"/>
                  <a:cs typeface="Times New Roman" panose="02020603050405020304" pitchFamily="18" charset="0"/>
                </a:rPr>
                <a:t>affinity</a:t>
              </a:r>
              <a:r>
                <a:rPr lang="en-US" sz="900" dirty="0">
                  <a:latin typeface="Times New Roman" panose="02020603050405020304" pitchFamily="18" charset="0"/>
                  <a:cs typeface="Times New Roman" panose="02020603050405020304" pitchFamily="18" charset="0"/>
                </a:rPr>
                <a:t> </a:t>
              </a:r>
              <a:r>
                <a:rPr lang="ru-RU" sz="900" dirty="0" err="1">
                  <a:latin typeface="Times New Roman" panose="02020603050405020304" pitchFamily="18" charset="0"/>
                  <a:cs typeface="Times New Roman" panose="02020603050405020304" pitchFamily="18" charset="0"/>
                </a:rPr>
                <a:t>diagrams</a:t>
              </a:r>
              <a:r>
                <a:rPr lang="en-US" sz="900" dirty="0">
                  <a:latin typeface="Times New Roman" panose="02020603050405020304" pitchFamily="18" charset="0"/>
                  <a:cs typeface="Times New Roman" panose="02020603050405020304" pitchFamily="18" charset="0"/>
                </a:rPr>
                <a:t> </a:t>
              </a:r>
              <a:r>
                <a:rPr lang="ru-RU" sz="900" dirty="0" err="1">
                  <a:latin typeface="Times New Roman" panose="02020603050405020304" pitchFamily="18" charset="0"/>
                  <a:cs typeface="Times New Roman" panose="02020603050405020304" pitchFamily="18" charset="0"/>
                </a:rPr>
                <a:t>how</a:t>
              </a:r>
              <a:r>
                <a:rPr lang="en-US" sz="900" dirty="0">
                  <a:latin typeface="Times New Roman" panose="02020603050405020304" pitchFamily="18" charset="0"/>
                  <a:cs typeface="Times New Roman" panose="02020603050405020304" pitchFamily="18" charset="0"/>
                </a:rPr>
                <a:t> </a:t>
              </a:r>
              <a:r>
                <a:rPr lang="ru-RU" sz="900" dirty="0" err="1">
                  <a:latin typeface="Times New Roman" panose="02020603050405020304" pitchFamily="18" charset="0"/>
                  <a:cs typeface="Times New Roman" panose="02020603050405020304" pitchFamily="18" charset="0"/>
                </a:rPr>
                <a:t>to</a:t>
              </a:r>
              <a:r>
                <a:rPr lang="en-US" sz="900" dirty="0">
                  <a:latin typeface="Times New Roman" panose="02020603050405020304" pitchFamily="18" charset="0"/>
                  <a:cs typeface="Times New Roman" panose="02020603050405020304" pitchFamily="18" charset="0"/>
                </a:rPr>
                <a:t> </a:t>
              </a:r>
              <a:r>
                <a:rPr lang="ru-RU" sz="900" dirty="0" err="1">
                  <a:latin typeface="Times New Roman" panose="02020603050405020304" pitchFamily="18" charset="0"/>
                  <a:cs typeface="Times New Roman" panose="02020603050405020304" pitchFamily="18" charset="0"/>
                </a:rPr>
                <a:t>create</a:t>
              </a:r>
              <a:r>
                <a:rPr lang="en-US" sz="900" dirty="0">
                  <a:latin typeface="Times New Roman" panose="02020603050405020304" pitchFamily="18" charset="0"/>
                  <a:cs typeface="Times New Roman" panose="02020603050405020304" pitchFamily="18" charset="0"/>
                </a:rPr>
                <a:t> </a:t>
              </a:r>
              <a:r>
                <a:rPr lang="ru-RU" sz="900" dirty="0" err="1">
                  <a:latin typeface="Times New Roman" panose="02020603050405020304" pitchFamily="18" charset="0"/>
                  <a:cs typeface="Times New Roman" panose="02020603050405020304" pitchFamily="18" charset="0"/>
                </a:rPr>
                <a:t>illustration</a:t>
              </a:r>
              <a:r>
                <a:rPr lang="en-US" sz="900" dirty="0">
                  <a:latin typeface="Times New Roman" panose="02020603050405020304" pitchFamily="18" charset="0"/>
                  <a:cs typeface="Times New Roman" panose="02020603050405020304" pitchFamily="18" charset="0"/>
                </a:rPr>
                <a:t> </a:t>
              </a:r>
              <a:r>
                <a:rPr lang="ru-RU" sz="900" dirty="0" err="1">
                  <a:latin typeface="Times New Roman" panose="02020603050405020304" pitchFamily="18" charset="0"/>
                  <a:cs typeface="Times New Roman" panose="02020603050405020304" pitchFamily="18" charset="0"/>
                </a:rPr>
                <a:t>infographic</a:t>
              </a:r>
              <a:r>
                <a:rPr lang="en-US" sz="900" dirty="0">
                  <a:latin typeface="Times New Roman" panose="02020603050405020304" pitchFamily="18" charset="0"/>
                  <a:cs typeface="Times New Roman" panose="02020603050405020304" pitchFamily="18" charset="0"/>
                </a:rPr>
                <a:t> retrieved from </a:t>
              </a:r>
              <a:r>
                <a:rPr lang="en-US" sz="900" dirty="0">
                  <a:latin typeface="Times New Roman" panose="02020603050405020304" pitchFamily="18" charset="0"/>
                  <a:cs typeface="Times New Roman" panose="02020603050405020304" pitchFamily="18" charset="0"/>
                  <a:hlinkClick r:id="rId8"/>
                </a:rPr>
                <a:t>https://cdn.slidemodel.com/wp-content/uploads/03-affinity-diagrams-how-to-create-illustration-infographic-870x475.png</a:t>
              </a:r>
              <a:r>
                <a:rPr lang="en-US" sz="900" dirty="0">
                  <a:latin typeface="Times New Roman" panose="02020603050405020304" pitchFamily="18" charset="0"/>
                  <a:cs typeface="Times New Roman" panose="02020603050405020304" pitchFamily="18" charset="0"/>
                </a:rPr>
                <a:t> on April 27, 2023</a:t>
              </a:r>
              <a:endParaRPr lang="ru-RU" sz="9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326632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5-конечная звезда 12"/>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6</a:t>
            </a:r>
            <a:endParaRPr lang="ru-RU" sz="4800"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Прямоугольник 6"/>
          <p:cNvSpPr/>
          <p:nvPr/>
        </p:nvSpPr>
        <p:spPr>
          <a:xfrm>
            <a:off x="3067359" y="136857"/>
            <a:ext cx="6096000" cy="368755"/>
          </a:xfrm>
          <a:prstGeom prst="rect">
            <a:avLst/>
          </a:prstGeom>
          <a:ln>
            <a:solidFill>
              <a:schemeClr val="accent1"/>
            </a:solidFill>
          </a:ln>
        </p:spPr>
        <p:txBody>
          <a:bodyPr>
            <a:spAutoFit/>
          </a:bodyPr>
          <a:lstStyle/>
          <a:p>
            <a:pPr algn="ctr">
              <a:lnSpc>
                <a:spcPct val="107000"/>
              </a:lnSpc>
              <a:spcAft>
                <a:spcPts val="0"/>
              </a:spcAft>
            </a:pPr>
            <a:r>
              <a:rPr lang="en-US" b="1" dirty="0" err="1">
                <a:latin typeface="Times New Roman" panose="02020603050405020304" pitchFamily="18" charset="0"/>
                <a:ea typeface="Calibri" panose="020F0502020204030204" pitchFamily="34" charset="0"/>
                <a:cs typeface="Times New Roman" panose="02020603050405020304" pitchFamily="18" charset="0"/>
              </a:rPr>
              <a:t>Kuch-maydon</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tahlili</a:t>
            </a:r>
            <a:endParaRPr lang="en-US"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963168" y="866484"/>
            <a:ext cx="6388608" cy="2448619"/>
          </a:xfrm>
          <a:prstGeom prst="rect">
            <a:avLst/>
          </a:prstGeom>
          <a:ln>
            <a:solidFill>
              <a:schemeClr val="accent1"/>
            </a:solidFill>
          </a:ln>
        </p:spPr>
        <p:txBody>
          <a:bodyPr wrap="square">
            <a:spAutoFit/>
          </a:bodyPr>
          <a:lstStyle/>
          <a:p>
            <a:pPr>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Majburiy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tahlili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tadbirkorlarga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o'zgarishlarni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yoqlovchi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tahlil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qaroringizni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qabul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qilishingizga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yordam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qabul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vositasidir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tahlili</a:t>
            </a:r>
            <a:r>
              <a:rPr lang="en-US" dirty="0">
                <a:latin typeface="Times New Roman" panose="02020603050405020304" pitchFamily="18" charset="0"/>
                <a:ea typeface="Calibri" panose="020F0502020204030204" pitchFamily="34" charset="0"/>
                <a:cs typeface="Times New Roman" panose="02020603050405020304" pitchFamily="18" charset="0"/>
              </a:rPr>
              <a:t> 1940-yillarda Kurt Levin </a:t>
            </a:r>
            <a:r>
              <a:rPr lang="en-US" dirty="0" err="1">
                <a:latin typeface="Times New Roman" panose="02020603050405020304" pitchFamily="18" charset="0"/>
                <a:ea typeface="Calibri" panose="020F0502020204030204" pitchFamily="34" charset="0"/>
                <a:cs typeface="Times New Roman" panose="02020603050405020304" pitchFamily="18" charset="0"/>
              </a:rPr>
              <a:t>tomonidan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chiqilgan</a:t>
            </a:r>
            <a:r>
              <a:rPr lang="en-US" dirty="0">
                <a:latin typeface="Times New Roman" panose="02020603050405020304" pitchFamily="18" charset="0"/>
                <a:ea typeface="Calibri" panose="020F0502020204030204" pitchFamily="34" charset="0"/>
                <a:cs typeface="Times New Roman" panose="02020603050405020304" pitchFamily="18" charset="0"/>
              </a:rPr>
              <a:t>. Force Field </a:t>
            </a:r>
            <a:r>
              <a:rPr lang="en-US" dirty="0" err="1">
                <a:latin typeface="Times New Roman" panose="02020603050405020304" pitchFamily="18" charset="0"/>
                <a:ea typeface="Calibri" panose="020F0502020204030204" pitchFamily="34" charset="0"/>
                <a:cs typeface="Times New Roman" panose="02020603050405020304" pitchFamily="18" charset="0"/>
              </a:rPr>
              <a:t>orqali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tadbirkorlar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barcha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sanab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o'tishlari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muvaffaqiyatli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o'zgarishlarni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amalga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oshirish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zaif</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tomonlarini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tahlil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Схема 1"/>
          <p:cNvGraphicFramePr/>
          <p:nvPr>
            <p:extLst>
              <p:ext uri="{D42A27DB-BD31-4B8C-83A1-F6EECF244321}">
                <p14:modId xmlns:p14="http://schemas.microsoft.com/office/powerpoint/2010/main" val="740896799"/>
              </p:ext>
            </p:extLst>
          </p:nvPr>
        </p:nvGraphicFramePr>
        <p:xfrm>
          <a:off x="3287776" y="1409705"/>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6" name="Группа 15"/>
          <p:cNvGrpSpPr/>
          <p:nvPr/>
        </p:nvGrpSpPr>
        <p:grpSpPr>
          <a:xfrm>
            <a:off x="7903075" y="505612"/>
            <a:ext cx="3048000" cy="2115195"/>
            <a:chOff x="7903075" y="505612"/>
            <a:chExt cx="3048000" cy="2115195"/>
          </a:xfrm>
        </p:grpSpPr>
        <p:grpSp>
          <p:nvGrpSpPr>
            <p:cNvPr id="6" name="Группа 5"/>
            <p:cNvGrpSpPr/>
            <p:nvPr/>
          </p:nvGrpSpPr>
          <p:grpSpPr>
            <a:xfrm>
              <a:off x="7987276" y="505612"/>
              <a:ext cx="2963799" cy="1745863"/>
              <a:chOff x="8063865" y="642469"/>
              <a:chExt cx="2963799" cy="1745863"/>
            </a:xfrm>
          </p:grpSpPr>
          <p:pic>
            <p:nvPicPr>
              <p:cNvPr id="3074" name="Picture 2" descr="Force Field Analysi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63865" y="642469"/>
                <a:ext cx="2963799" cy="1745863"/>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с двумя усеченными противолежащими углами 2"/>
              <p:cNvSpPr/>
              <p:nvPr/>
            </p:nvSpPr>
            <p:spPr>
              <a:xfrm>
                <a:off x="8945880" y="807720"/>
                <a:ext cx="1188720" cy="192701"/>
              </a:xfrm>
              <a:prstGeom prst="snip2Diag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800" dirty="0">
                    <a:latin typeface="Times New Roman" panose="02020603050405020304" pitchFamily="18" charset="0"/>
                    <a:cs typeface="Times New Roman" panose="02020603050405020304" pitchFamily="18" charset="0"/>
                  </a:rPr>
                  <a:t> </a:t>
                </a:r>
                <a:r>
                  <a:rPr lang="en-US" sz="800" b="1" dirty="0" err="1">
                    <a:latin typeface="Times New Roman" panose="02020603050405020304" pitchFamily="18" charset="0"/>
                    <a:ea typeface="Calibri" panose="020F0502020204030204" pitchFamily="34" charset="0"/>
                    <a:cs typeface="Times New Roman" panose="02020603050405020304" pitchFamily="18" charset="0"/>
                  </a:rPr>
                  <a:t>Kuch-maydon</a:t>
                </a:r>
                <a:r>
                  <a:rPr lang="en-US" sz="800" b="1" dirty="0">
                    <a:latin typeface="Times New Roman" panose="02020603050405020304" pitchFamily="18" charset="0"/>
                    <a:ea typeface="Calibri" panose="020F0502020204030204" pitchFamily="34" charset="0"/>
                    <a:cs typeface="Times New Roman" panose="02020603050405020304" pitchFamily="18" charset="0"/>
                  </a:rPr>
                  <a:t> </a:t>
                </a:r>
                <a:r>
                  <a:rPr lang="en-US" sz="800" b="1" dirty="0" err="1">
                    <a:latin typeface="Times New Roman" panose="02020603050405020304" pitchFamily="18" charset="0"/>
                    <a:ea typeface="Calibri" panose="020F0502020204030204" pitchFamily="34" charset="0"/>
                    <a:cs typeface="Times New Roman" panose="02020603050405020304" pitchFamily="18" charset="0"/>
                  </a:rPr>
                  <a:t>tahlili</a:t>
                </a:r>
                <a:endParaRPr lang="en-US" sz="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6" name="Прямоугольник с двумя усеченными противолежащими углами 25"/>
              <p:cNvSpPr/>
              <p:nvPr/>
            </p:nvSpPr>
            <p:spPr>
              <a:xfrm>
                <a:off x="8130539" y="1108713"/>
                <a:ext cx="1032819" cy="252580"/>
              </a:xfrm>
              <a:prstGeom prst="snip2Diag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800" dirty="0" err="1">
                    <a:latin typeface="Times New Roman" panose="02020603050405020304" pitchFamily="18" charset="0"/>
                    <a:cs typeface="Times New Roman" panose="02020603050405020304" pitchFamily="18" charset="0"/>
                  </a:rPr>
                  <a:t>Harakatlantiruvchi</a:t>
                </a:r>
                <a:r>
                  <a:rPr lang="en-US" sz="800" dirty="0">
                    <a:latin typeface="Times New Roman" panose="02020603050405020304" pitchFamily="18" charset="0"/>
                    <a:cs typeface="Times New Roman" panose="02020603050405020304" pitchFamily="18" charset="0"/>
                  </a:rPr>
                  <a:t> </a:t>
                </a:r>
                <a:r>
                  <a:rPr lang="en-US" sz="800" dirty="0" err="1">
                    <a:latin typeface="Times New Roman" panose="02020603050405020304" pitchFamily="18" charset="0"/>
                    <a:cs typeface="Times New Roman" panose="02020603050405020304" pitchFamily="18" charset="0"/>
                  </a:rPr>
                  <a:t>kuch</a:t>
                </a:r>
                <a:endParaRPr lang="en-US" sz="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7" name="Прямоугольник с двумя усеченными противолежащими углами 26"/>
              <p:cNvSpPr/>
              <p:nvPr/>
            </p:nvSpPr>
            <p:spPr>
              <a:xfrm>
                <a:off x="9994845" y="1108713"/>
                <a:ext cx="1032819" cy="252580"/>
              </a:xfrm>
              <a:prstGeom prst="snip2Diag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800" dirty="0" err="1">
                    <a:latin typeface="Times New Roman" panose="02020603050405020304" pitchFamily="18" charset="0"/>
                    <a:cs typeface="Times New Roman" panose="02020603050405020304" pitchFamily="18" charset="0"/>
                  </a:rPr>
                  <a:t>Cheklovchi</a:t>
                </a:r>
                <a:r>
                  <a:rPr lang="en-US" sz="800" dirty="0">
                    <a:latin typeface="Times New Roman" panose="02020603050405020304" pitchFamily="18" charset="0"/>
                    <a:cs typeface="Times New Roman" panose="02020603050405020304" pitchFamily="18" charset="0"/>
                  </a:rPr>
                  <a:t> </a:t>
                </a:r>
                <a:r>
                  <a:rPr lang="en-US" sz="800" dirty="0" err="1">
                    <a:latin typeface="Times New Roman" panose="02020603050405020304" pitchFamily="18" charset="0"/>
                    <a:cs typeface="Times New Roman" panose="02020603050405020304" pitchFamily="18" charset="0"/>
                  </a:rPr>
                  <a:t>kuch</a:t>
                </a:r>
                <a:endParaRPr lang="en-US" sz="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Скругленный прямоугольник 4"/>
              <p:cNvSpPr/>
              <p:nvPr/>
            </p:nvSpPr>
            <p:spPr>
              <a:xfrm>
                <a:off x="9227820" y="1726682"/>
                <a:ext cx="662940" cy="226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err="1">
                    <a:solidFill>
                      <a:schemeClr val="tx1"/>
                    </a:solidFill>
                    <a:latin typeface="Times New Roman" panose="02020603050405020304" pitchFamily="18" charset="0"/>
                    <a:cs typeface="Times New Roman" panose="02020603050405020304" pitchFamily="18" charset="0"/>
                  </a:rPr>
                  <a:t>Maqsad</a:t>
                </a:r>
                <a:endParaRPr lang="ru-RU" sz="1000" dirty="0">
                  <a:solidFill>
                    <a:schemeClr val="tx1"/>
                  </a:solidFill>
                  <a:latin typeface="Times New Roman" panose="02020603050405020304" pitchFamily="18" charset="0"/>
                  <a:cs typeface="Times New Roman" panose="02020603050405020304" pitchFamily="18" charset="0"/>
                </a:endParaRPr>
              </a:p>
            </p:txBody>
          </p:sp>
        </p:grpSp>
        <p:sp>
          <p:nvSpPr>
            <p:cNvPr id="9" name="Прямоугольник 8"/>
            <p:cNvSpPr/>
            <p:nvPr/>
          </p:nvSpPr>
          <p:spPr>
            <a:xfrm>
              <a:off x="7903075" y="2251475"/>
              <a:ext cx="3048000" cy="369332"/>
            </a:xfrm>
            <a:prstGeom prst="rect">
              <a:avLst/>
            </a:prstGeom>
          </p:spPr>
          <p:txBody>
            <a:bodyPr wrap="square">
              <a:spAutoFit/>
            </a:bodyPr>
            <a:lstStyle/>
            <a:p>
              <a:r>
                <a:rPr lang="en-US" sz="600" dirty="0">
                  <a:latin typeface="Times New Roman" panose="02020603050405020304" pitchFamily="18" charset="0"/>
                  <a:cs typeface="Times New Roman" panose="02020603050405020304" pitchFamily="18" charset="0"/>
                </a:rPr>
                <a:t>Image of What is force field retrieved from </a:t>
              </a:r>
              <a:r>
                <a:rPr lang="en-US" sz="600" dirty="0">
                  <a:latin typeface="Times New Roman" panose="02020603050405020304" pitchFamily="18" charset="0"/>
                  <a:cs typeface="Times New Roman" panose="02020603050405020304" pitchFamily="18" charset="0"/>
                  <a:hlinkClick r:id="rId8"/>
                </a:rPr>
                <a:t>https://egyptinnovate.com/sites/default/files/styles/details_page_image_width_654/public/What-is-a-Force-Field-Analysis-And-When-is-it-Used.jpg?itok=4JmDT_vc</a:t>
              </a:r>
              <a:r>
                <a:rPr lang="en-US" sz="600" dirty="0">
                  <a:latin typeface="Times New Roman" panose="02020603050405020304" pitchFamily="18" charset="0"/>
                  <a:cs typeface="Times New Roman" panose="02020603050405020304" pitchFamily="18" charset="0"/>
                </a:rPr>
                <a:t> on April 27, 2023</a:t>
              </a:r>
              <a:endParaRPr lang="ru-RU" sz="6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833754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49680" y="395605"/>
            <a:ext cx="9585960" cy="945515"/>
          </a:xfrm>
          <a:ln>
            <a:solidFill>
              <a:schemeClr val="accent1"/>
            </a:solidFill>
          </a:ln>
        </p:spPr>
        <p:txBody>
          <a:bodyPr>
            <a:noAutofit/>
          </a:bodyPr>
          <a:lstStyle/>
          <a:p>
            <a:pPr algn="ctr"/>
            <a:r>
              <a:rPr lang="uz-Latn-UZ" sz="2000" dirty="0">
                <a:latin typeface="Times New Roman" panose="02020603050405020304" pitchFamily="18" charset="0"/>
                <a:cs typeface="Times New Roman" panose="02020603050405020304" pitchFamily="18" charset="0"/>
              </a:rPr>
              <a:t>Kano modeli korxonalarda mahsulot xususiyatlariga ustuvor ahamiyat berish uchun eng kam qo'llaniladigan tahlillardan biridir.</a:t>
            </a:r>
            <a:endParaRPr lang="ru-RU" sz="20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249680" y="1702415"/>
            <a:ext cx="7844790" cy="646331"/>
          </a:xfrm>
          <a:prstGeom prst="rect">
            <a:avLst/>
          </a:prstGeom>
        </p:spPr>
        <p:txBody>
          <a:bodyPr wrap="square">
            <a:spAutoFit/>
          </a:bodyPr>
          <a:lstStyle/>
          <a:p>
            <a:r>
              <a:rPr lang="ru-RU" dirty="0" err="1">
                <a:latin typeface="Times New Roman" panose="02020603050405020304" pitchFamily="18" charset="0"/>
                <a:cs typeface="Times New Roman" panose="02020603050405020304" pitchFamily="18" charset="0"/>
              </a:rPr>
              <a:t>Mijozlar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qaysi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xususiyatlarni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mutlaqo</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sevishini</a:t>
            </a:r>
            <a:r>
              <a:rPr lang="ru-RU" dirty="0">
                <a:latin typeface="Times New Roman" panose="02020603050405020304" pitchFamily="18" charset="0"/>
                <a:cs typeface="Times New Roman" panose="02020603050405020304" pitchFamily="18" charset="0"/>
              </a:rPr>
              <a:t>/</a:t>
            </a:r>
            <a:r>
              <a:rPr lang="ru-RU" dirty="0" err="1">
                <a:latin typeface="Times New Roman" panose="02020603050405020304" pitchFamily="18" charset="0"/>
                <a:cs typeface="Times New Roman" panose="02020603050405020304" pitchFamily="18" charset="0"/>
              </a:rPr>
              <a:t>nafratlanishini</a:t>
            </a:r>
            <a:r>
              <a:rPr lang="ru-RU" dirty="0">
                <a:latin typeface="Times New Roman" panose="02020603050405020304" pitchFamily="18" charset="0"/>
                <a:cs typeface="Times New Roman" panose="02020603050405020304" pitchFamily="18" charset="0"/>
              </a:rPr>
              <a:t>/</a:t>
            </a:r>
            <a:r>
              <a:rPr lang="ru-RU" dirty="0" err="1">
                <a:latin typeface="Times New Roman" panose="02020603050405020304" pitchFamily="18" charset="0"/>
                <a:cs typeface="Times New Roman" panose="02020603050405020304" pitchFamily="18" charset="0"/>
              </a:rPr>
              <a:t>neytral</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ekanligini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bilsangiz</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nima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bo'ladi</a:t>
            </a:r>
            <a:r>
              <a:rPr lang="ru-RU" dirty="0">
                <a:latin typeface="Times New Roman" panose="02020603050405020304" pitchFamily="18" charset="0"/>
                <a:cs typeface="Times New Roman" panose="02020603050405020304" pitchFamily="18" charset="0"/>
              </a:rPr>
              <a:t>?</a:t>
            </a:r>
          </a:p>
        </p:txBody>
      </p:sp>
      <p:graphicFrame>
        <p:nvGraphicFramePr>
          <p:cNvPr id="11" name="Схема 10"/>
          <p:cNvGraphicFramePr/>
          <p:nvPr>
            <p:extLst>
              <p:ext uri="{D42A27DB-BD31-4B8C-83A1-F6EECF244321}">
                <p14:modId xmlns:p14="http://schemas.microsoft.com/office/powerpoint/2010/main" val="1200494200"/>
              </p:ext>
            </p:extLst>
          </p:nvPr>
        </p:nvGraphicFramePr>
        <p:xfrm>
          <a:off x="1513840" y="968501"/>
          <a:ext cx="10410825" cy="54938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5-конечная звезда 12"/>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7</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7277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конечная звезда 6"/>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8</a:t>
            </a:r>
            <a:endParaRPr lang="ru-RU" sz="48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688848" y="822282"/>
            <a:ext cx="10594848" cy="1200329"/>
          </a:xfrm>
          <a:prstGeom prst="rect">
            <a:avLst/>
          </a:prstGeom>
        </p:spPr>
        <p:txBody>
          <a:bodyPr wrap="square">
            <a:spAutoFit/>
          </a:bodyPr>
          <a:lstStyle/>
          <a:p>
            <a:r>
              <a:rPr lang="uz-Latn-UZ" dirty="0">
                <a:latin typeface="Times New Roman" panose="02020603050405020304" pitchFamily="18" charset="0"/>
                <a:cs typeface="Times New Roman" panose="02020603050405020304" pitchFamily="18" charset="0"/>
              </a:rPr>
              <a:t>Benchmarking - bu sizning kompaniyangiz muvaffaqiyatini boshqa shunga o'xshash kompaniyalarga nisbatan o'lchaydigan jarayon bo'lib, unumdorligingizni yaxshilash orqali yopilishi mumkin bo'lgan bo'shliq bor yoki yo'qligini aniqlash uchun. Boshqa kompaniyalarni o'rganish sizning kompaniyangiz samaradorligini oshirish va sohangizda katta o'yinchi bo'lish uchun nima kerakligini ta'kidlashi mumkin.</a:t>
            </a:r>
            <a:endParaRPr lang="ru-RU" dirty="0">
              <a:latin typeface="Times New Roman" panose="02020603050405020304" pitchFamily="18" charset="0"/>
              <a:cs typeface="Times New Roman" panose="02020603050405020304" pitchFamily="18" charset="0"/>
            </a:endParaRPr>
          </a:p>
        </p:txBody>
      </p:sp>
      <p:grpSp>
        <p:nvGrpSpPr>
          <p:cNvPr id="8" name="Группа 7"/>
          <p:cNvGrpSpPr/>
          <p:nvPr/>
        </p:nvGrpSpPr>
        <p:grpSpPr>
          <a:xfrm>
            <a:off x="6263767" y="2022611"/>
            <a:ext cx="4780328" cy="3591805"/>
            <a:chOff x="6263767" y="2022611"/>
            <a:chExt cx="4780328" cy="3591805"/>
          </a:xfrm>
        </p:grpSpPr>
        <p:pic>
          <p:nvPicPr>
            <p:cNvPr id="4098" name="Picture 2" descr="What is Benchmarking? Benchmarking Types, Process and Importance - Best  Practices, LLC"/>
            <p:cNvPicPr>
              <a:picLocks noChangeAspect="1" noChangeArrowheads="1"/>
            </p:cNvPicPr>
            <p:nvPr/>
          </p:nvPicPr>
          <p:blipFill rotWithShape="1">
            <a:blip r:embed="rId2">
              <a:extLst>
                <a:ext uri="{28A0092B-C50C-407E-A947-70E740481C1C}">
                  <a14:useLocalDpi xmlns:a14="http://schemas.microsoft.com/office/drawing/2010/main" val="0"/>
                </a:ext>
              </a:extLst>
            </a:blip>
            <a:srcRect b="6198"/>
            <a:stretch/>
          </p:blipFill>
          <p:spPr bwMode="auto">
            <a:xfrm>
              <a:off x="6263767" y="2022611"/>
              <a:ext cx="4763897" cy="3591805"/>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с одним скругленным углом 4"/>
            <p:cNvSpPr/>
            <p:nvPr/>
          </p:nvSpPr>
          <p:spPr>
            <a:xfrm>
              <a:off x="7859211" y="2465408"/>
              <a:ext cx="1562582" cy="590308"/>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Benchmarking </a:t>
              </a:r>
              <a:r>
                <a:rPr lang="en-US" dirty="0" err="1">
                  <a:solidFill>
                    <a:schemeClr val="tx1"/>
                  </a:solidFill>
                  <a:latin typeface="Times New Roman" panose="02020603050405020304" pitchFamily="18" charset="0"/>
                  <a:cs typeface="Times New Roman" panose="02020603050405020304" pitchFamily="18" charset="0"/>
                </a:rPr>
                <a:t>turlari</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21" name="Прямоугольник с одним скругленным углом 20"/>
            <p:cNvSpPr/>
            <p:nvPr/>
          </p:nvSpPr>
          <p:spPr>
            <a:xfrm>
              <a:off x="6773120" y="3222940"/>
              <a:ext cx="1562582" cy="595573"/>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Times New Roman" panose="02020603050405020304" pitchFamily="18" charset="0"/>
                  <a:cs typeface="Times New Roman" panose="02020603050405020304" pitchFamily="18" charset="0"/>
                </a:rPr>
                <a:t>Ichki</a:t>
              </a:r>
              <a:endParaRPr lang="en-US" dirty="0">
                <a:solidFill>
                  <a:schemeClr val="tx1"/>
                </a:solidFill>
                <a:latin typeface="Times New Roman" panose="02020603050405020304" pitchFamily="18" charset="0"/>
                <a:cs typeface="Times New Roman" panose="02020603050405020304" pitchFamily="18" charset="0"/>
              </a:endParaRPr>
            </a:p>
            <a:p>
              <a:pPr algn="ctr"/>
              <a:r>
                <a:rPr lang="en-US" dirty="0">
                  <a:solidFill>
                    <a:schemeClr val="tx1"/>
                  </a:solidFill>
                  <a:latin typeface="Times New Roman" panose="02020603050405020304" pitchFamily="18" charset="0"/>
                  <a:cs typeface="Times New Roman" panose="02020603050405020304" pitchFamily="18" charset="0"/>
                </a:rPr>
                <a:t>Benchmarking</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23" name="Прямоугольник с одним скругленным углом 22"/>
            <p:cNvSpPr/>
            <p:nvPr/>
          </p:nvSpPr>
          <p:spPr>
            <a:xfrm>
              <a:off x="8997389" y="3200726"/>
              <a:ext cx="1562582" cy="595573"/>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Times New Roman" panose="02020603050405020304" pitchFamily="18" charset="0"/>
                  <a:cs typeface="Times New Roman" panose="02020603050405020304" pitchFamily="18" charset="0"/>
                </a:rPr>
                <a:t>Tashqi</a:t>
              </a:r>
              <a:endParaRPr lang="en-US" dirty="0">
                <a:solidFill>
                  <a:schemeClr val="tx1"/>
                </a:solidFill>
                <a:latin typeface="Times New Roman" panose="02020603050405020304" pitchFamily="18" charset="0"/>
                <a:cs typeface="Times New Roman" panose="02020603050405020304" pitchFamily="18" charset="0"/>
              </a:endParaRPr>
            </a:p>
            <a:p>
              <a:pPr algn="ctr"/>
              <a:r>
                <a:rPr lang="en-US" dirty="0">
                  <a:solidFill>
                    <a:schemeClr val="tx1"/>
                  </a:solidFill>
                  <a:latin typeface="Times New Roman" panose="02020603050405020304" pitchFamily="18" charset="0"/>
                  <a:cs typeface="Times New Roman" panose="02020603050405020304" pitchFamily="18" charset="0"/>
                </a:rPr>
                <a:t>Benchmarking</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29" name="Прямоугольник с одним скругленным углом 28"/>
            <p:cNvSpPr/>
            <p:nvPr/>
          </p:nvSpPr>
          <p:spPr>
            <a:xfrm>
              <a:off x="7892073" y="4772435"/>
              <a:ext cx="1562582" cy="595573"/>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Times New Roman" panose="02020603050405020304" pitchFamily="18" charset="0"/>
                  <a:cs typeface="Times New Roman" panose="02020603050405020304" pitchFamily="18" charset="0"/>
                </a:rPr>
                <a:t>Ishlash</a:t>
              </a:r>
              <a:endParaRPr lang="en-US" dirty="0">
                <a:solidFill>
                  <a:schemeClr val="tx1"/>
                </a:solidFill>
                <a:latin typeface="Times New Roman" panose="02020603050405020304" pitchFamily="18" charset="0"/>
                <a:cs typeface="Times New Roman" panose="02020603050405020304" pitchFamily="18" charset="0"/>
              </a:endParaRPr>
            </a:p>
            <a:p>
              <a:pPr algn="ctr"/>
              <a:r>
                <a:rPr lang="en-US" dirty="0">
                  <a:solidFill>
                    <a:schemeClr val="tx1"/>
                  </a:solidFill>
                  <a:latin typeface="Times New Roman" panose="02020603050405020304" pitchFamily="18" charset="0"/>
                  <a:cs typeface="Times New Roman" panose="02020603050405020304" pitchFamily="18" charset="0"/>
                </a:rPr>
                <a:t>Benchmarking</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30" name="Прямоугольник с одним скругленным углом 29"/>
            <p:cNvSpPr/>
            <p:nvPr/>
          </p:nvSpPr>
          <p:spPr>
            <a:xfrm>
              <a:off x="6296629" y="4772435"/>
              <a:ext cx="1562582" cy="595573"/>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Times New Roman" panose="02020603050405020304" pitchFamily="18" charset="0"/>
                  <a:cs typeface="Times New Roman" panose="02020603050405020304" pitchFamily="18" charset="0"/>
                </a:rPr>
                <a:t>Jarayon</a:t>
              </a:r>
              <a:endParaRPr lang="en-US" dirty="0">
                <a:solidFill>
                  <a:schemeClr val="tx1"/>
                </a:solidFill>
                <a:latin typeface="Times New Roman" panose="02020603050405020304" pitchFamily="18" charset="0"/>
                <a:cs typeface="Times New Roman" panose="02020603050405020304" pitchFamily="18" charset="0"/>
              </a:endParaRPr>
            </a:p>
            <a:p>
              <a:pPr algn="ctr"/>
              <a:r>
                <a:rPr lang="en-US" dirty="0">
                  <a:solidFill>
                    <a:schemeClr val="tx1"/>
                  </a:solidFill>
                  <a:latin typeface="Times New Roman" panose="02020603050405020304" pitchFamily="18" charset="0"/>
                  <a:cs typeface="Times New Roman" panose="02020603050405020304" pitchFamily="18" charset="0"/>
                </a:rPr>
                <a:t>Benchmarking</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31" name="Прямоугольник с одним скругленным углом 30"/>
            <p:cNvSpPr/>
            <p:nvPr/>
          </p:nvSpPr>
          <p:spPr>
            <a:xfrm>
              <a:off x="9481513" y="4772434"/>
              <a:ext cx="1562582" cy="595573"/>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Times New Roman" panose="02020603050405020304" pitchFamily="18" charset="0"/>
                  <a:cs typeface="Times New Roman" panose="02020603050405020304" pitchFamily="18" charset="0"/>
                </a:rPr>
                <a:t>Strategik</a:t>
              </a:r>
              <a:endParaRPr lang="en-US" dirty="0">
                <a:solidFill>
                  <a:schemeClr val="tx1"/>
                </a:solidFill>
                <a:latin typeface="Times New Roman" panose="02020603050405020304" pitchFamily="18" charset="0"/>
                <a:cs typeface="Times New Roman" panose="02020603050405020304" pitchFamily="18" charset="0"/>
              </a:endParaRPr>
            </a:p>
            <a:p>
              <a:pPr algn="ctr"/>
              <a:r>
                <a:rPr lang="en-US" dirty="0">
                  <a:solidFill>
                    <a:schemeClr val="tx1"/>
                  </a:solidFill>
                  <a:latin typeface="Times New Roman" panose="02020603050405020304" pitchFamily="18" charset="0"/>
                  <a:cs typeface="Times New Roman" panose="02020603050405020304" pitchFamily="18" charset="0"/>
                </a:rPr>
                <a:t>Benchmarking</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7892073" y="3941309"/>
              <a:ext cx="1589440" cy="21400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grpSp>
      <p:grpSp>
        <p:nvGrpSpPr>
          <p:cNvPr id="10" name="Группа 9"/>
          <p:cNvGrpSpPr/>
          <p:nvPr/>
        </p:nvGrpSpPr>
        <p:grpSpPr>
          <a:xfrm>
            <a:off x="1129902" y="2215134"/>
            <a:ext cx="4642104" cy="2942206"/>
            <a:chOff x="1129902" y="2215134"/>
            <a:chExt cx="4642104" cy="2942206"/>
          </a:xfrm>
        </p:grpSpPr>
        <p:pic>
          <p:nvPicPr>
            <p:cNvPr id="4" name="Рисунок 3"/>
            <p:cNvPicPr>
              <a:picLocks noChangeAspect="1"/>
            </p:cNvPicPr>
            <p:nvPr/>
          </p:nvPicPr>
          <p:blipFill>
            <a:blip r:embed="rId3"/>
            <a:stretch>
              <a:fillRect/>
            </a:stretch>
          </p:blipFill>
          <p:spPr>
            <a:xfrm>
              <a:off x="1129902" y="2215134"/>
              <a:ext cx="4642104" cy="2611184"/>
            </a:xfrm>
            <a:prstGeom prst="rect">
              <a:avLst/>
            </a:prstGeom>
          </p:spPr>
        </p:pic>
        <p:sp>
          <p:nvSpPr>
            <p:cNvPr id="9" name="Прямоугольник 8"/>
            <p:cNvSpPr/>
            <p:nvPr/>
          </p:nvSpPr>
          <p:spPr>
            <a:xfrm>
              <a:off x="1129902" y="4695675"/>
              <a:ext cx="4642104" cy="461665"/>
            </a:xfrm>
            <a:prstGeom prst="rect">
              <a:avLst/>
            </a:prstGeom>
          </p:spPr>
          <p:txBody>
            <a:bodyPr wrap="square">
              <a:spAutoFit/>
            </a:bodyPr>
            <a:lstStyle/>
            <a:p>
              <a:r>
                <a:rPr lang="en-US" sz="800" dirty="0">
                  <a:latin typeface="Times New Roman" panose="02020603050405020304" pitchFamily="18" charset="0"/>
                  <a:cs typeface="Times New Roman" panose="02020603050405020304" pitchFamily="18" charset="0"/>
                </a:rPr>
                <a:t>Image of Benchmarking retrieved from </a:t>
              </a:r>
              <a:r>
                <a:rPr lang="en-US" sz="800" dirty="0">
                  <a:latin typeface="Times New Roman" panose="02020603050405020304" pitchFamily="18" charset="0"/>
                  <a:cs typeface="Times New Roman" panose="02020603050405020304" pitchFamily="18" charset="0"/>
                  <a:hlinkClick r:id="rId4"/>
                </a:rPr>
                <a:t>https://cdn.qualitygurus.com/wp-content/uploads/2018/03/Benchmarking.jpeg?compress=true&amp;quality=80&amp;w=1920&amp;dpr=1.3</a:t>
              </a:r>
              <a:r>
                <a:rPr lang="en-US" sz="800" dirty="0">
                  <a:latin typeface="Times New Roman" panose="02020603050405020304" pitchFamily="18" charset="0"/>
                  <a:cs typeface="Times New Roman" panose="02020603050405020304" pitchFamily="18" charset="0"/>
                </a:rPr>
                <a:t> </a:t>
              </a:r>
            </a:p>
            <a:p>
              <a:r>
                <a:rPr lang="en-US" sz="800" dirty="0">
                  <a:latin typeface="Times New Roman" panose="02020603050405020304" pitchFamily="18" charset="0"/>
                  <a:cs typeface="Times New Roman" panose="02020603050405020304" pitchFamily="18" charset="0"/>
                </a:rPr>
                <a:t>on April 27, 2023</a:t>
              </a:r>
              <a:endParaRPr lang="ru-RU" sz="8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915284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5-конечная звезда 7"/>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9</a:t>
            </a:r>
            <a:endParaRPr lang="ru-RU" sz="48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93319" y="897885"/>
            <a:ext cx="6096000" cy="1323439"/>
          </a:xfrm>
          <a:prstGeom prst="rect">
            <a:avLst/>
          </a:prstGeom>
          <a:ln>
            <a:solidFill>
              <a:schemeClr val="accent1"/>
            </a:solidFill>
          </a:ln>
        </p:spPr>
        <p:txBody>
          <a:bodyPr>
            <a:spAutoFit/>
          </a:bodyPr>
          <a:lstStyle/>
          <a:p>
            <a:r>
              <a:rPr lang="ru-RU" sz="2000" dirty="0" err="1">
                <a:latin typeface="Times New Roman" panose="02020603050405020304" pitchFamily="18" charset="0"/>
                <a:cs typeface="Times New Roman" panose="02020603050405020304" pitchFamily="18" charset="0"/>
              </a:rPr>
              <a:t>Pugh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matritsasi</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bu</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variantlar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to'plamidan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eng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yaxshi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variantni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aniqlash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uchun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ishlatiladigan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qaror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matritsasi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usuli</a:t>
            </a:r>
            <a:r>
              <a:rPr lang="ru-RU" sz="2000" dirty="0">
                <a:latin typeface="Times New Roman" panose="02020603050405020304" pitchFamily="18" charset="0"/>
                <a:cs typeface="Times New Roman" panose="02020603050405020304" pitchFamily="18" charset="0"/>
              </a:rPr>
              <a:t>. U </a:t>
            </a:r>
            <a:r>
              <a:rPr lang="ru-RU" sz="2000" dirty="0" err="1">
                <a:latin typeface="Times New Roman" panose="02020603050405020304" pitchFamily="18" charset="0"/>
                <a:cs typeface="Times New Roman" panose="02020603050405020304" pitchFamily="18" charset="0"/>
              </a:rPr>
              <a:t>har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bir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variantni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asosiy</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ko'rsatkichga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ko'ra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baholaydi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reyting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qiladi</a:t>
            </a:r>
            <a:r>
              <a:rPr lang="ru-RU" sz="2000" dirty="0">
                <a:latin typeface="Times New Roman" panose="02020603050405020304" pitchFamily="18" charset="0"/>
                <a:cs typeface="Times New Roman" panose="02020603050405020304" pitchFamily="18" charset="0"/>
              </a:rPr>
              <a:t>.</a:t>
            </a:r>
          </a:p>
        </p:txBody>
      </p:sp>
      <p:sp>
        <p:nvSpPr>
          <p:cNvPr id="5" name="Прямоугольник 4"/>
          <p:cNvSpPr/>
          <p:nvPr/>
        </p:nvSpPr>
        <p:spPr>
          <a:xfrm>
            <a:off x="6364224" y="2754582"/>
            <a:ext cx="5663184" cy="2554545"/>
          </a:xfrm>
          <a:prstGeom prst="rect">
            <a:avLst/>
          </a:prstGeom>
          <a:ln>
            <a:solidFill>
              <a:schemeClr val="accent1"/>
            </a:solidFill>
          </a:ln>
        </p:spPr>
        <p:txBody>
          <a:bodyPr wrap="square">
            <a:spAutoFit/>
          </a:bodyPr>
          <a:lstStyle/>
          <a:p>
            <a:r>
              <a:rPr lang="ru-RU" sz="2000" dirty="0" err="1">
                <a:latin typeface="Times New Roman" panose="02020603050405020304" pitchFamily="18" charset="0"/>
                <a:cs typeface="Times New Roman" panose="02020603050405020304" pitchFamily="18" charset="0"/>
              </a:rPr>
              <a:t>Pugh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matritsasi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dizayn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muhandisi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menejeri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bo'lgan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Styuart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Pugh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tomonidan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ixtiro</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qilingan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Siz</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undan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investitsiya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muhandislik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mahsulot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sotuvchi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variantlarini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tartiblash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uchun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foydalanishingiz</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mumkin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Yoki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ko'p</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o'lchovli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ob'ektning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boshqa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har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qanday</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to'plami</a:t>
            </a:r>
            <a:r>
              <a:rPr lang="ru-RU" sz="2000" dirty="0">
                <a:latin typeface="Times New Roman" panose="02020603050405020304" pitchFamily="18" charset="0"/>
                <a:cs typeface="Times New Roman" panose="02020603050405020304" pitchFamily="18" charset="0"/>
              </a:rPr>
              <a:t>. U </a:t>
            </a:r>
            <a:r>
              <a:rPr lang="ru-RU" sz="2000" dirty="0" err="1">
                <a:latin typeface="Times New Roman" panose="02020603050405020304" pitchFamily="18" charset="0"/>
                <a:cs typeface="Times New Roman" panose="02020603050405020304" pitchFamily="18" charset="0"/>
              </a:rPr>
              <a:t>barcha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variantlaringizni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toifalar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bo'yicha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asosiy</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ko'rsatkich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bilan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solishtirish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orqali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tartiblanadi</a:t>
            </a:r>
            <a:r>
              <a:rPr lang="ru-RU" sz="2000" dirty="0">
                <a:latin typeface="Times New Roman" panose="02020603050405020304" pitchFamily="18" charset="0"/>
                <a:cs typeface="Times New Roman" panose="02020603050405020304" pitchFamily="18" charset="0"/>
              </a:rPr>
              <a:t>.</a:t>
            </a:r>
          </a:p>
        </p:txBody>
      </p:sp>
      <p:sp>
        <p:nvSpPr>
          <p:cNvPr id="13" name="Прямоугольник 12"/>
          <p:cNvSpPr/>
          <p:nvPr/>
        </p:nvSpPr>
        <p:spPr>
          <a:xfrm>
            <a:off x="4691971" y="319104"/>
            <a:ext cx="2165978" cy="461665"/>
          </a:xfrm>
          <a:prstGeom prst="rect">
            <a:avLst/>
          </a:prstGeom>
          <a:ln>
            <a:solidFill>
              <a:schemeClr val="accent1"/>
            </a:solidFill>
          </a:ln>
        </p:spPr>
        <p:txBody>
          <a:bodyPr wrap="none">
            <a:spAutoFit/>
          </a:bodyPr>
          <a:lstStyle/>
          <a:p>
            <a:r>
              <a:rPr lang="ru-RU" sz="2400" dirty="0" err="1">
                <a:latin typeface="Times New Roman" panose="02020603050405020304" pitchFamily="18" charset="0"/>
                <a:cs typeface="Times New Roman" panose="02020603050405020304" pitchFamily="18" charset="0"/>
              </a:rPr>
              <a:t>Pugh</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matritsasi</a:t>
            </a:r>
            <a:r>
              <a:rPr lang="ru-RU" sz="2400" dirty="0">
                <a:latin typeface="Times New Roman" panose="02020603050405020304" pitchFamily="18" charset="0"/>
                <a:cs typeface="Times New Roman" panose="02020603050405020304" pitchFamily="18" charset="0"/>
              </a:rPr>
              <a:t> </a:t>
            </a:r>
            <a:endParaRPr lang="ru-RU" sz="2400" dirty="0"/>
          </a:p>
        </p:txBody>
      </p:sp>
      <p:grpSp>
        <p:nvGrpSpPr>
          <p:cNvPr id="15" name="Группа 14"/>
          <p:cNvGrpSpPr/>
          <p:nvPr/>
        </p:nvGrpSpPr>
        <p:grpSpPr>
          <a:xfrm>
            <a:off x="393319" y="2615439"/>
            <a:ext cx="5970905" cy="2693687"/>
            <a:chOff x="393319" y="2615439"/>
            <a:chExt cx="5970905" cy="2693687"/>
          </a:xfrm>
        </p:grpSpPr>
        <p:pic>
          <p:nvPicPr>
            <p:cNvPr id="10" name="Picture 2" descr="https://tutorialsforexcel.com/wp-content/uploads/2019/02/pugh_example-1024x36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319" y="2615439"/>
              <a:ext cx="5970905" cy="2693687"/>
            </a:xfrm>
            <a:prstGeom prst="rect">
              <a:avLst/>
            </a:prstGeom>
            <a:noFill/>
            <a:extLst>
              <a:ext uri="{909E8E84-426E-40DD-AFC4-6F175D3DCCD1}">
                <a14:hiddenFill xmlns:a14="http://schemas.microsoft.com/office/drawing/2010/main">
                  <a:solidFill>
                    <a:srgbClr val="FFFFFF"/>
                  </a:solidFill>
                </a14:hiddenFill>
              </a:ext>
            </a:extLst>
          </p:spPr>
        </p:pic>
        <p:sp>
          <p:nvSpPr>
            <p:cNvPr id="14" name="Прямоугольник 13"/>
            <p:cNvSpPr/>
            <p:nvPr/>
          </p:nvSpPr>
          <p:spPr>
            <a:xfrm>
              <a:off x="393319" y="4919054"/>
              <a:ext cx="5513705" cy="230832"/>
            </a:xfrm>
            <a:prstGeom prst="rect">
              <a:avLst/>
            </a:prstGeom>
          </p:spPr>
          <p:txBody>
            <a:bodyPr wrap="square">
              <a:spAutoFit/>
            </a:bodyPr>
            <a:lstStyle/>
            <a:p>
              <a:r>
                <a:rPr lang="en-US" sz="900" dirty="0">
                  <a:latin typeface="Times New Roman" panose="02020603050405020304" pitchFamily="18" charset="0"/>
                  <a:cs typeface="Times New Roman" panose="02020603050405020304" pitchFamily="18" charset="0"/>
                </a:rPr>
                <a:t>Image of Pugh Matrix retrieved from </a:t>
              </a:r>
              <a:r>
                <a:rPr lang="en-US" sz="900" dirty="0">
                  <a:latin typeface="Times New Roman" panose="02020603050405020304" pitchFamily="18" charset="0"/>
                  <a:cs typeface="Times New Roman" panose="02020603050405020304" pitchFamily="18" charset="0"/>
                  <a:hlinkClick r:id="rId3"/>
                </a:rPr>
                <a:t>www.</a:t>
              </a:r>
              <a:r>
                <a:rPr lang="ru-RU" sz="900" dirty="0">
                  <a:latin typeface="Times New Roman" panose="02020603050405020304" pitchFamily="18" charset="0"/>
                  <a:cs typeface="Times New Roman" panose="02020603050405020304" pitchFamily="18" charset="0"/>
                  <a:hlinkClick r:id="rId3"/>
                </a:rPr>
                <a:t>tutorialsforexcel.com</a:t>
              </a:r>
              <a:r>
                <a:rPr lang="en-US" sz="900" dirty="0">
                  <a:latin typeface="Times New Roman" panose="02020603050405020304" pitchFamily="18" charset="0"/>
                  <a:cs typeface="Times New Roman" panose="02020603050405020304" pitchFamily="18" charset="0"/>
                </a:rPr>
                <a:t> on April 27, 2023</a:t>
              </a:r>
              <a:endParaRPr lang="ru-RU" sz="9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772391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5-конечная звезда 10"/>
          <p:cNvSpPr/>
          <p:nvPr/>
        </p:nvSpPr>
        <p:spPr>
          <a:xfrm>
            <a:off x="10259568" y="5842385"/>
            <a:ext cx="1767840"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dirty="0">
                <a:latin typeface="Times New Roman" panose="02020603050405020304" pitchFamily="18" charset="0"/>
                <a:cs typeface="Times New Roman" panose="02020603050405020304" pitchFamily="18" charset="0"/>
              </a:rPr>
              <a:t>10</a:t>
            </a:r>
          </a:p>
        </p:txBody>
      </p:sp>
      <p:sp>
        <p:nvSpPr>
          <p:cNvPr id="8" name="Прямоугольник 7"/>
          <p:cNvSpPr/>
          <p:nvPr/>
        </p:nvSpPr>
        <p:spPr>
          <a:xfrm>
            <a:off x="2596896" y="318254"/>
            <a:ext cx="7988979" cy="369332"/>
          </a:xfrm>
          <a:prstGeom prst="rect">
            <a:avLst/>
          </a:prstGeom>
          <a:ln>
            <a:solidFill>
              <a:schemeClr val="accent1"/>
            </a:solidFill>
          </a:ln>
        </p:spPr>
        <p:txBody>
          <a:bodyPr wrap="square">
            <a:spAutoFit/>
          </a:bodyPr>
          <a:lstStyle/>
          <a:p>
            <a:pPr algn="ctr"/>
            <a:r>
              <a:rPr lang="en-US" b="1" dirty="0" err="1">
                <a:latin typeface="Times New Roman" panose="02020603050405020304" pitchFamily="18" charset="0"/>
                <a:cs typeface="Times New Roman" panose="02020603050405020304" pitchFamily="18" charset="0"/>
              </a:rPr>
              <a:t>Uskunalar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dizayni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o'zgaruvchilarini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tushunish</a:t>
            </a:r>
            <a:endParaRPr lang="ru-RU"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95384" y="963460"/>
            <a:ext cx="9764183" cy="1015663"/>
          </a:xfrm>
          <a:prstGeom prst="rect">
            <a:avLst/>
          </a:prstGeom>
          <a:ln>
            <a:solidFill>
              <a:schemeClr val="accent1"/>
            </a:solidFill>
          </a:ln>
        </p:spPr>
        <p:txBody>
          <a:bodyPr wrap="square">
            <a:spAutoFit/>
          </a:bodyPr>
          <a:lstStyle/>
          <a:p>
            <a:r>
              <a:rPr lang="en-US" sz="2000" dirty="0" err="1">
                <a:latin typeface="Times New Roman" panose="02020603050405020304" pitchFamily="18" charset="0"/>
                <a:ea typeface="Calibri" panose="020F0502020204030204" pitchFamily="34" charset="0"/>
              </a:rPr>
              <a:t>Dizayn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o'zgaruvchilari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uskunalar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dizayneri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tushunishi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uchun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juda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muhimdir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Uskunani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yetkazib</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beruvchi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loyihaning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barcha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o'zgaruvchilari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aniqlanganligini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ta'minlash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uchun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uskunani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tahlil</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qilishni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yakunlashi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kerak</a:t>
            </a:r>
            <a:r>
              <a:rPr lang="en-US" sz="2000" dirty="0">
                <a:latin typeface="Times New Roman" panose="02020603050405020304" pitchFamily="18" charset="0"/>
                <a:ea typeface="Calibri" panose="020F0502020204030204" pitchFamily="34" charset="0"/>
              </a:rPr>
              <a:t>. </a:t>
            </a:r>
            <a:endParaRPr lang="ru-RU" sz="2000" dirty="0"/>
          </a:p>
        </p:txBody>
      </p:sp>
      <p:graphicFrame>
        <p:nvGraphicFramePr>
          <p:cNvPr id="3" name="Схема 2"/>
          <p:cNvGraphicFramePr/>
          <p:nvPr>
            <p:extLst>
              <p:ext uri="{D42A27DB-BD31-4B8C-83A1-F6EECF244321}">
                <p14:modId xmlns:p14="http://schemas.microsoft.com/office/powerpoint/2010/main" val="3283263003"/>
              </p:ext>
            </p:extLst>
          </p:nvPr>
        </p:nvGraphicFramePr>
        <p:xfrm>
          <a:off x="3236976" y="2254996"/>
          <a:ext cx="7516368" cy="4036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6039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5-конечная звезда 9"/>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11</a:t>
            </a:r>
            <a:endParaRPr lang="ru-RU" sz="36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51104" y="382613"/>
            <a:ext cx="10503408" cy="1328762"/>
          </a:xfrm>
          <a:prstGeom prst="rect">
            <a:avLst/>
          </a:prstGeom>
          <a:ln>
            <a:solidFill>
              <a:schemeClr val="accent1"/>
            </a:solidFill>
          </a:ln>
        </p:spPr>
        <p:txBody>
          <a:bodyPr wrap="square">
            <a:spAutoFit/>
          </a:bodyPr>
          <a:lstStyle/>
          <a:p>
            <a:pPr algn="ctr">
              <a:lnSpc>
                <a:spcPct val="107000"/>
              </a:lnSpc>
              <a:spcAft>
                <a:spcPts val="80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Dizayn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kiritish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talablarini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chiqish</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r>
              <a:rPr lang="en-US" sz="2400" dirty="0" err="1">
                <a:latin typeface="Times New Roman" panose="02020603050405020304" pitchFamily="18" charset="0"/>
                <a:ea typeface="Calibri" panose="020F0502020204030204" pitchFamily="34" charset="0"/>
                <a:cs typeface="Times New Roman" panose="02020603050405020304" pitchFamily="18" charset="0"/>
              </a:rPr>
              <a:t>Dizayn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kiritish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talablari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mijoz</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tomonidan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chiqiladi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spetsifikatsiyasiga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tarjima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qilinadi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51104" y="2100796"/>
            <a:ext cx="4746812" cy="388696"/>
          </a:xfrm>
          <a:prstGeom prst="rect">
            <a:avLst/>
          </a:prstGeom>
          <a:ln>
            <a:solidFill>
              <a:schemeClr val="accent1"/>
            </a:solidFill>
          </a:ln>
        </p:spPr>
        <p:txBody>
          <a:bodyPr wrap="non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spetsifikatsiyalar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ichiga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Схема 5"/>
          <p:cNvGraphicFramePr/>
          <p:nvPr>
            <p:extLst>
              <p:ext uri="{D42A27DB-BD31-4B8C-83A1-F6EECF244321}">
                <p14:modId xmlns:p14="http://schemas.microsoft.com/office/powerpoint/2010/main" val="2707479867"/>
              </p:ext>
            </p:extLst>
          </p:nvPr>
        </p:nvGraphicFramePr>
        <p:xfrm>
          <a:off x="2507488" y="2489492"/>
          <a:ext cx="7532624" cy="42222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8436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12</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467157" y="473164"/>
            <a:ext cx="4196983" cy="530594"/>
          </a:xfrm>
          <a:prstGeom prst="rect">
            <a:avLst/>
          </a:prstGeom>
          <a:ln>
            <a:solidFill>
              <a:schemeClr val="accent1"/>
            </a:solidFill>
          </a:ln>
        </p:spPr>
        <p:txBody>
          <a:bodyPr wrap="none">
            <a:spAutoFit/>
          </a:bodyPr>
          <a:lstStyle/>
          <a:p>
            <a:pPr algn="just">
              <a:lnSpc>
                <a:spcPct val="107000"/>
              </a:lnSpc>
              <a:spcAft>
                <a:spcPts val="800"/>
              </a:spcAft>
            </a:pPr>
            <a:r>
              <a:rPr lang="en-US" sz="2800" b="1" dirty="0" err="1">
                <a:latin typeface="Times New Roman" panose="02020603050405020304" pitchFamily="18" charset="0"/>
                <a:ea typeface="Calibri" panose="020F0502020204030204" pitchFamily="34" charset="0"/>
                <a:cs typeface="Times New Roman" panose="02020603050405020304" pitchFamily="18" charset="0"/>
              </a:rPr>
              <a:t>Dizayn</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ostidagi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uskunalar</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1018032" y="1410176"/>
            <a:ext cx="4852416" cy="3970318"/>
          </a:xfrm>
          <a:prstGeom prst="rect">
            <a:avLst/>
          </a:prstGeom>
          <a:ln>
            <a:solidFill>
              <a:schemeClr val="accent1"/>
            </a:solidFill>
          </a:ln>
        </p:spPr>
        <p:txBody>
          <a:bodyPr wrap="square">
            <a:spAutoFit/>
          </a:bodyPr>
          <a:lstStyle/>
          <a:p>
            <a:pPr algn="just"/>
            <a:r>
              <a:rPr lang="en-US" sz="2800" dirty="0" err="1">
                <a:latin typeface="Times New Roman" panose="02020603050405020304" pitchFamily="18" charset="0"/>
                <a:ea typeface="Calibri" panose="020F0502020204030204" pitchFamily="34" charset="0"/>
              </a:rPr>
              <a:t>Uskunaning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profili</a:t>
            </a:r>
            <a:r>
              <a:rPr lang="en-US" sz="2800" dirty="0">
                <a:latin typeface="Times New Roman" panose="02020603050405020304" pitchFamily="18" charset="0"/>
                <a:ea typeface="Calibri" panose="020F0502020204030204" pitchFamily="34" charset="0"/>
              </a:rPr>
              <a:t> - </a:t>
            </a:r>
            <a:r>
              <a:rPr lang="en-US" sz="2800" dirty="0" err="1">
                <a:latin typeface="Times New Roman" panose="02020603050405020304" pitchFamily="18" charset="0"/>
                <a:ea typeface="Calibri" panose="020F0502020204030204" pitchFamily="34" charset="0"/>
              </a:rPr>
              <a:t>uskunaning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ishlashi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kerak</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bo'lgan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atrof-muhit</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ish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sharoitlarining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tavsifi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Ushbu</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profil</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uskunani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loyihalash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uchun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muhimdir</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chunki</a:t>
            </a:r>
            <a:r>
              <a:rPr lang="en-US" sz="2800" dirty="0">
                <a:latin typeface="Times New Roman" panose="02020603050405020304" pitchFamily="18" charset="0"/>
                <a:ea typeface="Calibri" panose="020F0502020204030204" pitchFamily="34" charset="0"/>
              </a:rPr>
              <a:t> u </a:t>
            </a:r>
            <a:r>
              <a:rPr lang="en-US" sz="2800" dirty="0" err="1">
                <a:latin typeface="Times New Roman" panose="02020603050405020304" pitchFamily="18" charset="0"/>
                <a:ea typeface="Calibri" panose="020F0502020204030204" pitchFamily="34" charset="0"/>
              </a:rPr>
              <a:t>ishlagandan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so'ng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ishlamay</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qolishi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mumkin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bo'lgan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muayyan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dizayn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xususiyatlarini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tavsiflaydi</a:t>
            </a:r>
            <a:r>
              <a:rPr lang="en-US" sz="2800" dirty="0">
                <a:latin typeface="Times New Roman" panose="02020603050405020304" pitchFamily="18" charset="0"/>
                <a:ea typeface="Calibri" panose="020F0502020204030204" pitchFamily="34" charset="0"/>
              </a:rPr>
              <a:t>. </a:t>
            </a:r>
            <a:endParaRPr lang="ru-RU" sz="2800" dirty="0"/>
          </a:p>
        </p:txBody>
      </p:sp>
      <p:graphicFrame>
        <p:nvGraphicFramePr>
          <p:cNvPr id="4" name="Схема 3"/>
          <p:cNvGraphicFramePr/>
          <p:nvPr>
            <p:extLst>
              <p:ext uri="{D42A27DB-BD31-4B8C-83A1-F6EECF244321}">
                <p14:modId xmlns:p14="http://schemas.microsoft.com/office/powerpoint/2010/main" val="3298703724"/>
              </p:ext>
            </p:extLst>
          </p:nvPr>
        </p:nvGraphicFramePr>
        <p:xfrm>
          <a:off x="5870448" y="1410176"/>
          <a:ext cx="5705856" cy="44322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6045050" y="1225510"/>
            <a:ext cx="3576620" cy="369332"/>
          </a:xfrm>
          <a:prstGeom prst="rect">
            <a:avLst/>
          </a:prstGeom>
          <a:ln>
            <a:solidFill>
              <a:schemeClr val="accent1"/>
            </a:solidFill>
          </a:ln>
        </p:spPr>
        <p:txBody>
          <a:bodyPr wrap="none">
            <a:spAutoFit/>
          </a:bodyPr>
          <a:lstStyle/>
          <a:p>
            <a:r>
              <a:rPr lang="en-US" dirty="0" err="1">
                <a:latin typeface="Times New Roman" panose="02020603050405020304" pitchFamily="18" charset="0"/>
                <a:ea typeface="Calibri" panose="020F0502020204030204" pitchFamily="34" charset="0"/>
              </a:rPr>
              <a:t>Uskunaning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profili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aniqlanishi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endParaRPr lang="ru-RU" dirty="0"/>
          </a:p>
        </p:txBody>
      </p:sp>
    </p:spTree>
    <p:extLst>
      <p:ext uri="{BB962C8B-B14F-4D97-AF65-F5344CB8AC3E}">
        <p14:creationId xmlns:p14="http://schemas.microsoft.com/office/powerpoint/2010/main" val="14606297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90728" y="490601"/>
            <a:ext cx="4556760" cy="4374007"/>
          </a:xfrm>
        </p:spPr>
        <p:style>
          <a:lnRef idx="2">
            <a:schemeClr val="accent1"/>
          </a:lnRef>
          <a:fillRef idx="1">
            <a:schemeClr val="lt1"/>
          </a:fillRef>
          <a:effectRef idx="0">
            <a:schemeClr val="accent1"/>
          </a:effectRef>
          <a:fontRef idx="minor">
            <a:schemeClr val="dk1"/>
          </a:fontRef>
        </p:style>
        <p:txBody>
          <a:bodyPr>
            <a:noAutofit/>
          </a:bodyPr>
          <a:lstStyle/>
          <a:p>
            <a:pPr marL="0" indent="0">
              <a:buNone/>
            </a:pPr>
            <a:r>
              <a:rPr lang="en-US" dirty="0" err="1">
                <a:latin typeface="Times New Roman" panose="02020603050405020304" pitchFamily="18" charset="0"/>
                <a:cs typeface="Times New Roman" panose="02020603050405020304" pitchFamily="18" charset="0"/>
              </a:rPr>
              <a:t>Uskunaning</a:t>
            </a:r>
            <a:r>
              <a:rPr lang="en-US" dirty="0">
                <a:latin typeface="Times New Roman" panose="02020603050405020304" pitchFamily="18" charset="0"/>
                <a:cs typeface="Times New Roman" panose="02020603050405020304" pitchFamily="18" charset="0"/>
              </a:rPr>
              <a:t> ideal </a:t>
            </a:r>
            <a:r>
              <a:rPr lang="en-US" dirty="0" err="1">
                <a:latin typeface="Times New Roman" panose="02020603050405020304" pitchFamily="18" charset="0"/>
                <a:cs typeface="Times New Roman" panose="02020603050405020304" pitchFamily="18" charset="0"/>
              </a:rPr>
              <a:t>funktsiyasi</a:t>
            </a:r>
            <a:r>
              <a:rPr lang="en-US" dirty="0">
                <a:latin typeface="Times New Roman" panose="02020603050405020304" pitchFamily="18" charset="0"/>
                <a:cs typeface="Times New Roman" panose="02020603050405020304" pitchFamily="18" charset="0"/>
              </a:rPr>
              <a:t>.</a:t>
            </a:r>
          </a:p>
          <a:p>
            <a:pPr marL="0" indent="0">
              <a:buNone/>
            </a:pPr>
            <a:r>
              <a:rPr lang="en-US" dirty="0" err="1"/>
              <a:t>Dizayn</a:t>
            </a:r>
            <a:r>
              <a:rPr lang="en-US" dirty="0"/>
              <a:t> </a:t>
            </a:r>
            <a:r>
              <a:rPr lang="en-US" dirty="0" err="1"/>
              <a:t>ostidagi</a:t>
            </a:r>
            <a:r>
              <a:rPr lang="en-US" dirty="0"/>
              <a:t> </a:t>
            </a:r>
            <a:r>
              <a:rPr lang="en-US" dirty="0" err="1"/>
              <a:t>uskunaning</a:t>
            </a:r>
            <a:r>
              <a:rPr lang="en-US" dirty="0"/>
              <a:t> ideal </a:t>
            </a:r>
            <a:r>
              <a:rPr lang="en-US" dirty="0" err="1"/>
              <a:t>funktsiyasi</a:t>
            </a:r>
            <a:r>
              <a:rPr lang="en-US" dirty="0"/>
              <a:t> </a:t>
            </a:r>
            <a:r>
              <a:rPr lang="en-US" dirty="0" err="1"/>
              <a:t>mijozning</a:t>
            </a:r>
            <a:r>
              <a:rPr lang="en-US" dirty="0"/>
              <a:t> </a:t>
            </a:r>
            <a:r>
              <a:rPr lang="en-US" dirty="0" err="1"/>
              <a:t>texnik</a:t>
            </a:r>
            <a:r>
              <a:rPr lang="en-US" dirty="0"/>
              <a:t> </a:t>
            </a:r>
            <a:r>
              <a:rPr lang="en-US" dirty="0" err="1"/>
              <a:t>xususiyatlarini</a:t>
            </a:r>
            <a:r>
              <a:rPr lang="en-US" dirty="0"/>
              <a:t> </a:t>
            </a:r>
            <a:r>
              <a:rPr lang="en-US" dirty="0" err="1"/>
              <a:t>mijozning</a:t>
            </a:r>
            <a:r>
              <a:rPr lang="en-US" dirty="0"/>
              <a:t> </a:t>
            </a:r>
            <a:r>
              <a:rPr lang="en-US" dirty="0" err="1"/>
              <a:t>qavatidagi</a:t>
            </a:r>
            <a:r>
              <a:rPr lang="en-US" dirty="0"/>
              <a:t> </a:t>
            </a:r>
            <a:r>
              <a:rPr lang="en-US" dirty="0" err="1"/>
              <a:t>haqiqiy</a:t>
            </a:r>
            <a:r>
              <a:rPr lang="en-US" dirty="0"/>
              <a:t> </a:t>
            </a:r>
            <a:r>
              <a:rPr lang="en-US" dirty="0" err="1"/>
              <a:t>uskunaga</a:t>
            </a:r>
            <a:r>
              <a:rPr lang="en-US" dirty="0"/>
              <a:t> </a:t>
            </a:r>
            <a:r>
              <a:rPr lang="en-US" dirty="0" err="1"/>
              <a:t>tarjima</a:t>
            </a:r>
            <a:r>
              <a:rPr lang="en-US" dirty="0"/>
              <a:t> </a:t>
            </a:r>
            <a:r>
              <a:rPr lang="en-US" dirty="0" err="1"/>
              <a:t>qilish</a:t>
            </a:r>
            <a:r>
              <a:rPr lang="en-US" dirty="0"/>
              <a:t> </a:t>
            </a:r>
            <a:r>
              <a:rPr lang="en-US" dirty="0" err="1"/>
              <a:t>bilan</a:t>
            </a:r>
            <a:r>
              <a:rPr lang="en-US" dirty="0"/>
              <a:t> </a:t>
            </a:r>
            <a:r>
              <a:rPr lang="en-US" dirty="0" err="1"/>
              <a:t>bog'liq</a:t>
            </a:r>
            <a:r>
              <a:rPr lang="en-US" dirty="0"/>
              <a:t>. </a:t>
            </a:r>
            <a:r>
              <a:rPr lang="en-US" dirty="0" err="1"/>
              <a:t>Ushbu</a:t>
            </a:r>
            <a:r>
              <a:rPr lang="en-US" dirty="0"/>
              <a:t> </a:t>
            </a:r>
            <a:r>
              <a:rPr lang="en-US" dirty="0" err="1"/>
              <a:t>nuqtadagi</a:t>
            </a:r>
            <a:r>
              <a:rPr lang="en-US" dirty="0"/>
              <a:t> </a:t>
            </a:r>
            <a:r>
              <a:rPr lang="en-US" dirty="0" err="1"/>
              <a:t>uskunalar</a:t>
            </a:r>
            <a:r>
              <a:rPr lang="en-US" dirty="0"/>
              <a:t> </a:t>
            </a:r>
            <a:r>
              <a:rPr lang="en-US" dirty="0" err="1"/>
              <a:t>mijoz</a:t>
            </a:r>
            <a:r>
              <a:rPr lang="en-US" dirty="0"/>
              <a:t> </a:t>
            </a:r>
            <a:r>
              <a:rPr lang="en-US" dirty="0" err="1"/>
              <a:t>tomonidan</a:t>
            </a:r>
            <a:r>
              <a:rPr lang="en-US" dirty="0"/>
              <a:t> </a:t>
            </a:r>
            <a:r>
              <a:rPr lang="en-US" dirty="0" err="1"/>
              <a:t>sanab</a:t>
            </a:r>
            <a:r>
              <a:rPr lang="en-US" dirty="0"/>
              <a:t> </a:t>
            </a:r>
            <a:r>
              <a:rPr lang="en-US" dirty="0" err="1"/>
              <a:t>o'tilgan</a:t>
            </a:r>
            <a:r>
              <a:rPr lang="en-US" dirty="0"/>
              <a:t> </a:t>
            </a:r>
            <a:r>
              <a:rPr lang="en-US" dirty="0" err="1"/>
              <a:t>barcha</a:t>
            </a:r>
            <a:r>
              <a:rPr lang="en-US" dirty="0"/>
              <a:t> </a:t>
            </a:r>
            <a:r>
              <a:rPr lang="en-US" dirty="0" err="1"/>
              <a:t>dizayn</a:t>
            </a:r>
            <a:r>
              <a:rPr lang="en-US" dirty="0"/>
              <a:t> </a:t>
            </a:r>
            <a:r>
              <a:rPr lang="en-US" dirty="0" err="1"/>
              <a:t>kiritish</a:t>
            </a:r>
            <a:r>
              <a:rPr lang="en-US" dirty="0"/>
              <a:t> </a:t>
            </a:r>
            <a:r>
              <a:rPr lang="en-US" dirty="0" err="1"/>
              <a:t>talablariga</a:t>
            </a:r>
            <a:r>
              <a:rPr lang="en-US" dirty="0"/>
              <a:t> </a:t>
            </a:r>
            <a:r>
              <a:rPr lang="en-US" dirty="0" err="1"/>
              <a:t>javob</a:t>
            </a:r>
            <a:r>
              <a:rPr lang="en-US" dirty="0"/>
              <a:t> </a:t>
            </a:r>
            <a:r>
              <a:rPr lang="en-US" dirty="0" err="1"/>
              <a:t>berishi</a:t>
            </a:r>
            <a:r>
              <a:rPr lang="en-US" dirty="0"/>
              <a:t> </a:t>
            </a:r>
            <a:r>
              <a:rPr lang="en-US" dirty="0" err="1"/>
              <a:t>kerak</a:t>
            </a:r>
            <a:r>
              <a:rPr lang="en-US" dirty="0"/>
              <a:t>.</a:t>
            </a:r>
            <a:endParaRPr lang="ru-RU" dirty="0"/>
          </a:p>
          <a:p>
            <a:pPr marL="0" indent="0">
              <a:buNone/>
            </a:pPr>
            <a:endParaRPr lang="ru-RU" sz="2400" dirty="0">
              <a:latin typeface="Times New Roman" panose="02020603050405020304" pitchFamily="18" charset="0"/>
              <a:cs typeface="Times New Roman" panose="02020603050405020304" pitchFamily="18" charset="0"/>
            </a:endParaRPr>
          </a:p>
        </p:txBody>
      </p:sp>
      <p:sp>
        <p:nvSpPr>
          <p:cNvPr id="16" name="5-конечная звезда 1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13</a:t>
            </a:r>
            <a:endParaRPr lang="ru-RU" sz="36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5205984" y="490601"/>
            <a:ext cx="6096000" cy="3294235"/>
          </a:xfrm>
          <a:prstGeom prst="rect">
            <a:avLst/>
          </a:prstGeom>
        </p:spPr>
        <p:txBody>
          <a:bodyPr>
            <a:spAutoFit/>
          </a:bodyPr>
          <a:lstStyle/>
          <a:p>
            <a:pPr algn="just">
              <a:lnSpc>
                <a:spcPct val="107000"/>
              </a:lnSpc>
              <a:spcAft>
                <a:spcPts val="800"/>
              </a:spcAft>
            </a:pP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Nazorat</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qiluvchi</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omillar</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r>
              <a:rPr lang="en-US" sz="2000" dirty="0" err="1">
                <a:latin typeface="Times New Roman" panose="02020603050405020304" pitchFamily="18" charset="0"/>
                <a:ea typeface="Calibri" panose="020F0502020204030204" pitchFamily="34" charset="0"/>
                <a:cs typeface="Times New Roman" panose="02020603050405020304" pitchFamily="18" charset="0"/>
              </a:rPr>
              <a:t>Dizaynni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boshqarish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omillari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dizayn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o'zgaruvchilarini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qoplash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ishlatiladi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Dizaynni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boshqarish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omillari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materiallarning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mustahkamligi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silindr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o'lchamlari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xavfsizlik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chegaralari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moylash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moy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turlari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dizayn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o'zgaruvchilari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ta'sirini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minimallashtirish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ishlatilishi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boshqa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boshqaruv</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elementlari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Shuni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esda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tutish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kerakki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dizayn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nazorati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jihozlarning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xarajatlari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nuqtai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nazaridan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tahlil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qilinishi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grpSp>
        <p:nvGrpSpPr>
          <p:cNvPr id="8" name="Группа 7"/>
          <p:cNvGrpSpPr/>
          <p:nvPr/>
        </p:nvGrpSpPr>
        <p:grpSpPr>
          <a:xfrm>
            <a:off x="5334000" y="3784836"/>
            <a:ext cx="6096000" cy="2016450"/>
            <a:chOff x="5334000" y="3784836"/>
            <a:chExt cx="6096000" cy="2016450"/>
          </a:xfrm>
        </p:grpSpPr>
        <p:pic>
          <p:nvPicPr>
            <p:cNvPr id="4098" name="Picture 2" descr="What is Total Productive Maintenance? Definition, 8 Pillars, O.E.E - The  Investors Book"/>
            <p:cNvPicPr>
              <a:picLocks noChangeAspect="1" noChangeArrowheads="1"/>
            </p:cNvPicPr>
            <p:nvPr/>
          </p:nvPicPr>
          <p:blipFill rotWithShape="1">
            <a:blip r:embed="rId2">
              <a:extLst>
                <a:ext uri="{28A0092B-C50C-407E-A947-70E740481C1C}">
                  <a14:useLocalDpi xmlns:a14="http://schemas.microsoft.com/office/drawing/2010/main" val="0"/>
                </a:ext>
              </a:extLst>
            </a:blip>
            <a:srcRect r="2602" b="12512"/>
            <a:stretch/>
          </p:blipFill>
          <p:spPr bwMode="auto">
            <a:xfrm>
              <a:off x="5334000" y="3784836"/>
              <a:ext cx="5291327" cy="1647118"/>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5334000" y="5431954"/>
              <a:ext cx="6096000" cy="369332"/>
            </a:xfrm>
            <a:prstGeom prst="rect">
              <a:avLst/>
            </a:prstGeom>
            <a:ln>
              <a:solidFill>
                <a:schemeClr val="accent1"/>
              </a:solidFill>
            </a:ln>
          </p:spPr>
          <p:txBody>
            <a:bodyPr>
              <a:spAutoFit/>
            </a:bodyPr>
            <a:lstStyle/>
            <a:p>
              <a:r>
                <a:rPr lang="en-US" sz="900" dirty="0">
                  <a:latin typeface="Times New Roman" panose="02020603050405020304" pitchFamily="18" charset="0"/>
                  <a:cs typeface="Times New Roman" panose="02020603050405020304" pitchFamily="18" charset="0"/>
                </a:rPr>
                <a:t>Image of </a:t>
              </a:r>
              <a:r>
                <a:rPr lang="ru-RU" sz="900" dirty="0">
                  <a:latin typeface="Times New Roman" panose="02020603050405020304" pitchFamily="18" charset="0"/>
                  <a:cs typeface="Times New Roman" panose="02020603050405020304" pitchFamily="18" charset="0"/>
                </a:rPr>
                <a:t>Total</a:t>
              </a:r>
              <a:r>
                <a:rPr lang="en-US" sz="900" dirty="0">
                  <a:latin typeface="Times New Roman" panose="02020603050405020304" pitchFamily="18" charset="0"/>
                  <a:cs typeface="Times New Roman" panose="02020603050405020304" pitchFamily="18" charset="0"/>
                </a:rPr>
                <a:t> </a:t>
              </a:r>
              <a:r>
                <a:rPr lang="ru-RU" sz="900" dirty="0" err="1">
                  <a:latin typeface="Times New Roman" panose="02020603050405020304" pitchFamily="18" charset="0"/>
                  <a:cs typeface="Times New Roman" panose="02020603050405020304" pitchFamily="18" charset="0"/>
                </a:rPr>
                <a:t>Productive</a:t>
              </a:r>
              <a:r>
                <a:rPr lang="en-US" sz="900" dirty="0">
                  <a:latin typeface="Times New Roman" panose="02020603050405020304" pitchFamily="18" charset="0"/>
                  <a:cs typeface="Times New Roman" panose="02020603050405020304" pitchFamily="18" charset="0"/>
                </a:rPr>
                <a:t> </a:t>
              </a:r>
              <a:r>
                <a:rPr lang="ru-RU" sz="900" dirty="0" err="1">
                  <a:latin typeface="Times New Roman" panose="02020603050405020304" pitchFamily="18" charset="0"/>
                  <a:cs typeface="Times New Roman" panose="02020603050405020304" pitchFamily="18" charset="0"/>
                </a:rPr>
                <a:t>Maintenance</a:t>
              </a:r>
              <a:r>
                <a:rPr lang="en-US" sz="900" dirty="0">
                  <a:latin typeface="Times New Roman" panose="02020603050405020304" pitchFamily="18" charset="0"/>
                  <a:cs typeface="Times New Roman" panose="02020603050405020304" pitchFamily="18" charset="0"/>
                </a:rPr>
                <a:t> retrieved from </a:t>
              </a:r>
              <a:r>
                <a:rPr lang="en-US" sz="900" dirty="0">
                  <a:latin typeface="Times New Roman" panose="02020603050405020304" pitchFamily="18" charset="0"/>
                  <a:cs typeface="Times New Roman" panose="02020603050405020304" pitchFamily="18" charset="0"/>
                  <a:hlinkClick r:id="rId3"/>
                </a:rPr>
                <a:t>https://theinvestorsbook.com/wp-content/uploads/2022/06/Total-Productive-Maintenance1.jpg</a:t>
              </a:r>
              <a:r>
                <a:rPr lang="en-US" sz="900" dirty="0">
                  <a:latin typeface="Times New Roman" panose="02020603050405020304" pitchFamily="18" charset="0"/>
                  <a:cs typeface="Times New Roman" panose="02020603050405020304" pitchFamily="18" charset="0"/>
                </a:rPr>
                <a:t> on April 27, 2023</a:t>
              </a:r>
              <a:endParaRPr lang="ru-RU" sz="9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2306827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06652" y="351058"/>
            <a:ext cx="9273540" cy="1715485"/>
          </a:xfrm>
        </p:spPr>
        <p:style>
          <a:lnRef idx="2">
            <a:schemeClr val="accent1"/>
          </a:lnRef>
          <a:fillRef idx="1">
            <a:schemeClr val="lt1"/>
          </a:fillRef>
          <a:effectRef idx="0">
            <a:schemeClr val="accent1"/>
          </a:effectRef>
          <a:fontRef idx="minor">
            <a:schemeClr val="dk1"/>
          </a:fontRef>
        </p:style>
        <p:txBody>
          <a:bodyPr>
            <a:normAutofit fontScale="92500"/>
          </a:bodyPr>
          <a:lstStyle/>
          <a:p>
            <a:pPr marL="0" indent="0" algn="ctr">
              <a:lnSpc>
                <a:spcPct val="107000"/>
              </a:lnSpc>
              <a:spcAft>
                <a:spcPts val="800"/>
              </a:spcAft>
              <a:buNone/>
            </a:pPr>
            <a:r>
              <a:rPr lang="en-US" b="1" i="1"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nosozlik</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holatlari</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dirty="0" err="1">
                <a:latin typeface="Times New Roman" panose="02020603050405020304" pitchFamily="18" charset="0"/>
                <a:ea typeface="Calibri" panose="020F0502020204030204" pitchFamily="34" charset="0"/>
              </a:rPr>
              <a:t>Dizayner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loyihalashtirilayotgan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uskunada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yuzaga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kelishi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nosozliklarning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turli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manbalarini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baholashi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endParaRPr lang="ru-RU"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5-конечная звезда 4"/>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14</a:t>
            </a:r>
            <a:endParaRPr lang="ru-RU" sz="3600" dirty="0">
              <a:latin typeface="Times New Roman" panose="02020603050405020304" pitchFamily="18" charset="0"/>
              <a:cs typeface="Times New Roman" panose="02020603050405020304" pitchFamily="18" charset="0"/>
            </a:endParaRPr>
          </a:p>
        </p:txBody>
      </p:sp>
      <p:graphicFrame>
        <p:nvGraphicFramePr>
          <p:cNvPr id="6" name="Схема 5"/>
          <p:cNvGraphicFramePr/>
          <p:nvPr>
            <p:extLst>
              <p:ext uri="{D42A27DB-BD31-4B8C-83A1-F6EECF244321}">
                <p14:modId xmlns:p14="http://schemas.microsoft.com/office/powerpoint/2010/main" val="2503093761"/>
              </p:ext>
            </p:extLst>
          </p:nvPr>
        </p:nvGraphicFramePr>
        <p:xfrm>
          <a:off x="2982191" y="2066542"/>
          <a:ext cx="8850145" cy="46451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1650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655320" y="344297"/>
            <a:ext cx="9732264" cy="899287"/>
          </a:xfrm>
        </p:spPr>
        <p:style>
          <a:lnRef idx="2">
            <a:schemeClr val="accent2"/>
          </a:lnRef>
          <a:fillRef idx="1">
            <a:schemeClr val="lt1"/>
          </a:fillRef>
          <a:effectRef idx="0">
            <a:schemeClr val="accent2"/>
          </a:effectRef>
          <a:fontRef idx="minor">
            <a:schemeClr val="dk1"/>
          </a:fontRef>
        </p:style>
        <p:txBody>
          <a:bodyPr>
            <a:noAutofit/>
          </a:bodyPr>
          <a:lstStyle/>
          <a:p>
            <a:pPr marL="0" indent="0" algn="ctr">
              <a:lnSpc>
                <a:spcPct val="107000"/>
              </a:lnSpc>
              <a:spcAft>
                <a:spcPts val="800"/>
              </a:spcAft>
              <a:buNone/>
            </a:pPr>
            <a:r>
              <a:rPr lang="en-US" sz="3200" b="1" dirty="0">
                <a:latin typeface="Times New Roman" panose="02020603050405020304" pitchFamily="18" charset="0"/>
                <a:ea typeface="Calibri" panose="020F0502020204030204" pitchFamily="34" charset="0"/>
                <a:cs typeface="Times New Roman" panose="02020603050405020304" pitchFamily="18" charset="0"/>
              </a:rPr>
              <a:t>2.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Yangi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uskunani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o'rnatishdan</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oldin</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atrof-muhit</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tahlilini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o'tkazish</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5-конечная звезда 8"/>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15</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55320" y="1536192"/>
            <a:ext cx="10756392" cy="1323439"/>
          </a:xfrm>
          <a:prstGeom prst="rect">
            <a:avLst/>
          </a:prstGeom>
          <a:ln>
            <a:solidFill>
              <a:schemeClr val="accent1"/>
            </a:solidFill>
          </a:ln>
        </p:spPr>
        <p:txBody>
          <a:bodyPr wrap="square">
            <a:spAutoFit/>
          </a:bodyPr>
          <a:lstStyle/>
          <a:p>
            <a:r>
              <a:rPr lang="en-US" sz="2000" dirty="0" err="1">
                <a:latin typeface="Times New Roman" panose="02020603050405020304" pitchFamily="18" charset="0"/>
                <a:ea typeface="Calibri" panose="020F0502020204030204" pitchFamily="34" charset="0"/>
              </a:rPr>
              <a:t>Uskunalar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uchun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atrof-muhit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parametrlari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to'plamini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ishlab</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chiqish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muhimdir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Bunga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uskunaning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zavodda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vaqtida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duchor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bo'ladigan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turli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shart-sharoitlar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ro'yxati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kiradi</a:t>
            </a:r>
            <a:r>
              <a:rPr lang="en-US" sz="2000" dirty="0">
                <a:latin typeface="Times New Roman" panose="02020603050405020304" pitchFamily="18" charset="0"/>
                <a:ea typeface="Calibri" panose="020F0502020204030204" pitchFamily="34" charset="0"/>
              </a:rPr>
              <a:t>. Bu </a:t>
            </a:r>
            <a:r>
              <a:rPr lang="en-US" sz="2000" dirty="0" err="1">
                <a:latin typeface="Times New Roman" panose="02020603050405020304" pitchFamily="18" charset="0"/>
                <a:ea typeface="Calibri" panose="020F0502020204030204" pitchFamily="34" charset="0"/>
              </a:rPr>
              <a:t>omillar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nosozlik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manbai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bo'lishi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mumkin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zavod</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qavatidagi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uskunalar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uchun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zarur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ta'mirlash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vaqtini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uzaytirishi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mumkin</a:t>
            </a:r>
            <a:r>
              <a:rPr lang="en-US" sz="2000" dirty="0">
                <a:latin typeface="Times New Roman" panose="02020603050405020304" pitchFamily="18" charset="0"/>
                <a:ea typeface="Calibri" panose="020F0502020204030204" pitchFamily="34" charset="0"/>
              </a:rPr>
              <a:t>. </a:t>
            </a:r>
            <a:endParaRPr lang="ru-RU" sz="2000" dirty="0"/>
          </a:p>
        </p:txBody>
      </p:sp>
      <p:graphicFrame>
        <p:nvGraphicFramePr>
          <p:cNvPr id="5" name="Схема 4"/>
          <p:cNvGraphicFramePr/>
          <p:nvPr>
            <p:extLst>
              <p:ext uri="{D42A27DB-BD31-4B8C-83A1-F6EECF244321}">
                <p14:modId xmlns:p14="http://schemas.microsoft.com/office/powerpoint/2010/main" val="3859757577"/>
              </p:ext>
            </p:extLst>
          </p:nvPr>
        </p:nvGraphicFramePr>
        <p:xfrm>
          <a:off x="2643124" y="2918238"/>
          <a:ext cx="4990592" cy="3449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7" name="Прямоугольник 16"/>
          <p:cNvSpPr/>
          <p:nvPr/>
        </p:nvSpPr>
        <p:spPr>
          <a:xfrm>
            <a:off x="8001639" y="2973101"/>
            <a:ext cx="3715633" cy="289951"/>
          </a:xfrm>
          <a:prstGeom prst="rect">
            <a:avLst/>
          </a:prstGeom>
        </p:spPr>
        <p:txBody>
          <a:bodyPr wrap="none">
            <a:spAutoFit/>
          </a:bodyPr>
          <a:lstStyle/>
          <a:p>
            <a:pPr algn="just">
              <a:lnSpc>
                <a:spcPct val="107000"/>
              </a:lnSpc>
              <a:spcAft>
                <a:spcPts val="800"/>
              </a:spcAft>
            </a:pPr>
            <a:r>
              <a:rPr lang="en-US" sz="1200" dirty="0">
                <a:latin typeface="Times New Roman" panose="02020603050405020304" pitchFamily="18" charset="0"/>
                <a:ea typeface="Calibri" panose="020F0502020204030204" pitchFamily="34" charset="0"/>
                <a:cs typeface="Times New Roman" panose="02020603050405020304" pitchFamily="18" charset="0"/>
              </a:rPr>
              <a:t>1-jadval. </a:t>
            </a:r>
            <a:r>
              <a:rPr lang="en-US" sz="1200" dirty="0" err="1">
                <a:latin typeface="Times New Roman" panose="02020603050405020304" pitchFamily="18" charset="0"/>
                <a:ea typeface="Calibri" panose="020F0502020204030204" pitchFamily="34" charset="0"/>
                <a:cs typeface="Times New Roman" panose="02020603050405020304" pitchFamily="18" charset="0"/>
              </a:rPr>
              <a:t>Atrof-muhit</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bo'yicha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odatiy</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ma'lumotlar</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varag'i</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8" name="Таблица 17"/>
          <p:cNvGraphicFramePr>
            <a:graphicFrameLocks noGrp="1"/>
          </p:cNvGraphicFramePr>
          <p:nvPr>
            <p:extLst>
              <p:ext uri="{D42A27DB-BD31-4B8C-83A1-F6EECF244321}">
                <p14:modId xmlns:p14="http://schemas.microsoft.com/office/powerpoint/2010/main" val="668338981"/>
              </p:ext>
            </p:extLst>
          </p:nvPr>
        </p:nvGraphicFramePr>
        <p:xfrm>
          <a:off x="7633717" y="3569577"/>
          <a:ext cx="4558284" cy="2206309"/>
        </p:xfrm>
        <a:graphic>
          <a:graphicData uri="http://schemas.openxmlformats.org/drawingml/2006/table">
            <a:tbl>
              <a:tblPr firstRow="1" firstCol="1" bandRow="1">
                <a:tableStyleId>{5C22544A-7EE6-4342-B048-85BDC9FD1C3A}</a:tableStyleId>
              </a:tblPr>
              <a:tblGrid>
                <a:gridCol w="1519428">
                  <a:extLst>
                    <a:ext uri="{9D8B030D-6E8A-4147-A177-3AD203B41FA5}">
                      <a16:colId xmlns:a16="http://schemas.microsoft.com/office/drawing/2014/main" val="4025189277"/>
                    </a:ext>
                  </a:extLst>
                </a:gridCol>
                <a:gridCol w="1519428">
                  <a:extLst>
                    <a:ext uri="{9D8B030D-6E8A-4147-A177-3AD203B41FA5}">
                      <a16:colId xmlns:a16="http://schemas.microsoft.com/office/drawing/2014/main" val="1838847962"/>
                    </a:ext>
                  </a:extLst>
                </a:gridCol>
                <a:gridCol w="1519428">
                  <a:extLst>
                    <a:ext uri="{9D8B030D-6E8A-4147-A177-3AD203B41FA5}">
                      <a16:colId xmlns:a16="http://schemas.microsoft.com/office/drawing/2014/main" val="700912324"/>
                    </a:ext>
                  </a:extLst>
                </a:gridCol>
              </a:tblGrid>
              <a:tr h="0">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Atrof-muhit omillari</a:t>
                      </a:r>
                      <a:endParaRPr lang="ru-RU" sz="11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 </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Diapazon</a:t>
                      </a:r>
                      <a:endParaRPr lang="ru-RU" sz="11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 </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O'zgarish darajasi</a:t>
                      </a:r>
                      <a:endParaRPr lang="ru-RU" sz="11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 </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309178"/>
                  </a:ext>
                </a:extLst>
              </a:tr>
              <a:tr h="0">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Nisbiy namlik</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5%–95% R.H.</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+ 10% R.H.</a:t>
                      </a:r>
                      <a:endParaRPr lang="ru-RU" sz="11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 </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4824191"/>
                  </a:ext>
                </a:extLst>
              </a:tr>
              <a:tr h="0">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Elektr quvvati</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110–120 Vac</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+ 10 Vac</a:t>
                      </a:r>
                      <a:endParaRPr lang="ru-RU" sz="11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 </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52466358"/>
                  </a:ext>
                </a:extLst>
              </a:tr>
              <a:tr h="0">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Pnevmatik bosim</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45–75 psi</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&gt;5 psi</a:t>
                      </a:r>
                      <a:endParaRPr lang="ru-RU" sz="11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1400">
                          <a:solidFill>
                            <a:schemeClr val="tx1"/>
                          </a:solidFill>
                          <a:effectLst/>
                          <a:latin typeface="Times New Roman" panose="02020603050405020304" pitchFamily="18" charset="0"/>
                          <a:cs typeface="Times New Roman" panose="02020603050405020304" pitchFamily="18" charset="0"/>
                        </a:rPr>
                        <a:t> </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506572"/>
                  </a:ext>
                </a:extLst>
              </a:tr>
              <a:tr h="0">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Gidravlik bosim</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ru-RU" sz="1400">
                          <a:solidFill>
                            <a:schemeClr val="tx1"/>
                          </a:solidFill>
                          <a:effectLst/>
                          <a:latin typeface="Times New Roman" panose="02020603050405020304" pitchFamily="18" charset="0"/>
                          <a:cs typeface="Times New Roman" panose="02020603050405020304" pitchFamily="18" charset="0"/>
                        </a:rPr>
                        <a:t>75 psi </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ru-RU" sz="1400" dirty="0">
                          <a:solidFill>
                            <a:schemeClr val="tx1"/>
                          </a:solidFill>
                          <a:effectLst/>
                          <a:latin typeface="Times New Roman" panose="02020603050405020304" pitchFamily="18" charset="0"/>
                          <a:cs typeface="Times New Roman" panose="02020603050405020304" pitchFamily="18" charset="0"/>
                        </a:rPr>
                        <a:t>+ 3 </a:t>
                      </a:r>
                      <a:r>
                        <a:rPr lang="ru-RU" sz="1400" dirty="0" err="1">
                          <a:solidFill>
                            <a:schemeClr val="tx1"/>
                          </a:solidFill>
                          <a:effectLst/>
                          <a:latin typeface="Times New Roman" panose="02020603050405020304" pitchFamily="18" charset="0"/>
                          <a:cs typeface="Times New Roman" panose="02020603050405020304" pitchFamily="18" charset="0"/>
                        </a:rPr>
                        <a:t>psi</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06759943"/>
                  </a:ext>
                </a:extLst>
              </a:tr>
            </a:tbl>
          </a:graphicData>
        </a:graphic>
      </p:graphicFrame>
    </p:spTree>
    <p:extLst>
      <p:ext uri="{BB962C8B-B14F-4D97-AF65-F5344CB8AC3E}">
        <p14:creationId xmlns:p14="http://schemas.microsoft.com/office/powerpoint/2010/main" val="3541745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5-конечная звезда 2"/>
          <p:cNvSpPr/>
          <p:nvPr/>
        </p:nvSpPr>
        <p:spPr>
          <a:xfrm>
            <a:off x="10241280" y="5769234"/>
            <a:ext cx="1950720"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16</a:t>
            </a:r>
            <a:endParaRPr lang="ru-RU" sz="36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2206752" y="271195"/>
            <a:ext cx="8382000" cy="646331"/>
          </a:xfrm>
          <a:prstGeom prst="rect">
            <a:avLst/>
          </a:prstGeom>
        </p:spPr>
        <p:txBody>
          <a:bodyPr wrap="square">
            <a:spAutoFit/>
          </a:bodyPr>
          <a:lstStyle/>
          <a:p>
            <a:pPr algn="ctr"/>
            <a:r>
              <a:rPr lang="en-US" b="1" dirty="0" err="1">
                <a:latin typeface="Times New Roman" panose="02020603050405020304" pitchFamily="18" charset="0"/>
                <a:ea typeface="Calibri" panose="020F0502020204030204" pitchFamily="34" charset="0"/>
              </a:rPr>
              <a:t>Atrof-muhit</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omillari</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paydo</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bo'lishining</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oldini</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olish</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uchun</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mumkin</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bo'lgan</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ekologik</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nosozliklarni</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tushunish</a:t>
            </a:r>
            <a:endParaRPr lang="ru-RU" dirty="0"/>
          </a:p>
        </p:txBody>
      </p:sp>
      <p:sp>
        <p:nvSpPr>
          <p:cNvPr id="5" name="Прямоугольник 4"/>
          <p:cNvSpPr/>
          <p:nvPr/>
        </p:nvSpPr>
        <p:spPr>
          <a:xfrm>
            <a:off x="1115568" y="1138534"/>
            <a:ext cx="10186416" cy="653689"/>
          </a:xfrm>
          <a:prstGeom prst="rect">
            <a:avLst/>
          </a:prstGeom>
          <a:ln>
            <a:solidFill>
              <a:schemeClr val="accent1"/>
            </a:solidFill>
          </a:ln>
        </p:spPr>
        <p:txBody>
          <a:bodyPr wrap="square">
            <a:spAutoFit/>
          </a:bodyPr>
          <a:lstStyle/>
          <a:p>
            <a:r>
              <a:rPr lang="en-US" dirty="0" err="1">
                <a:latin typeface="Times New Roman" panose="02020603050405020304" pitchFamily="18" charset="0"/>
                <a:ea typeface="Calibri" panose="020F0502020204030204" pitchFamily="34" charset="0"/>
              </a:rPr>
              <a:t>Atrof-muhit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sharoitlari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natijada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qo'llaniladigan</a:t>
            </a:r>
            <a:r>
              <a:rPr lang="en-US" dirty="0">
                <a:latin typeface="Times New Roman" panose="02020603050405020304" pitchFamily="18" charset="0"/>
                <a:ea typeface="Calibri" panose="020F0502020204030204" pitchFamily="34" charset="0"/>
              </a:rPr>
              <a:t> stress </a:t>
            </a:r>
            <a:r>
              <a:rPr lang="en-US" dirty="0" err="1">
                <a:latin typeface="Times New Roman" panose="02020603050405020304" pitchFamily="18" charset="0"/>
                <a:ea typeface="Calibri" panose="020F0502020204030204" pitchFamily="34" charset="0"/>
              </a:rPr>
              <a:t>komponentlar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jihozlarning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chiqishiga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kelishi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endParaRPr lang="ru-RU" dirty="0"/>
          </a:p>
        </p:txBody>
      </p:sp>
      <p:graphicFrame>
        <p:nvGraphicFramePr>
          <p:cNvPr id="12" name="Таблица 11"/>
          <p:cNvGraphicFramePr>
            <a:graphicFrameLocks noGrp="1"/>
          </p:cNvGraphicFramePr>
          <p:nvPr>
            <p:extLst>
              <p:ext uri="{D42A27DB-BD31-4B8C-83A1-F6EECF244321}">
                <p14:modId xmlns:p14="http://schemas.microsoft.com/office/powerpoint/2010/main" val="3803532346"/>
              </p:ext>
            </p:extLst>
          </p:nvPr>
        </p:nvGraphicFramePr>
        <p:xfrm>
          <a:off x="2926080" y="1852551"/>
          <a:ext cx="7315200" cy="4812790"/>
        </p:xfrm>
        <a:graphic>
          <a:graphicData uri="http://schemas.openxmlformats.org/drawingml/2006/table">
            <a:tbl>
              <a:tblPr firstRow="1" firstCol="1" bandRow="1">
                <a:tableStyleId>{FABFCF23-3B69-468F-B69F-88F6DE6A72F2}</a:tableStyleId>
              </a:tblPr>
              <a:tblGrid>
                <a:gridCol w="2438400">
                  <a:extLst>
                    <a:ext uri="{9D8B030D-6E8A-4147-A177-3AD203B41FA5}">
                      <a16:colId xmlns:a16="http://schemas.microsoft.com/office/drawing/2014/main" val="316995360"/>
                    </a:ext>
                  </a:extLst>
                </a:gridCol>
                <a:gridCol w="2438400">
                  <a:extLst>
                    <a:ext uri="{9D8B030D-6E8A-4147-A177-3AD203B41FA5}">
                      <a16:colId xmlns:a16="http://schemas.microsoft.com/office/drawing/2014/main" val="1939094258"/>
                    </a:ext>
                  </a:extLst>
                </a:gridCol>
                <a:gridCol w="2438400">
                  <a:extLst>
                    <a:ext uri="{9D8B030D-6E8A-4147-A177-3AD203B41FA5}">
                      <a16:colId xmlns:a16="http://schemas.microsoft.com/office/drawing/2014/main" val="3957540898"/>
                    </a:ext>
                  </a:extLst>
                </a:gridCol>
              </a:tblGrid>
              <a:tr h="275746">
                <a:tc>
                  <a:txBody>
                    <a:bodyPr/>
                    <a:lstStyle/>
                    <a:p>
                      <a:pPr algn="just">
                        <a:lnSpc>
                          <a:spcPct val="107000"/>
                        </a:lnSpc>
                        <a:spcAft>
                          <a:spcPts val="800"/>
                        </a:spcAft>
                      </a:pPr>
                      <a:r>
                        <a:rPr lang="en-US" sz="1200">
                          <a:ln>
                            <a:noFill/>
                          </a:ln>
                          <a:solidFill>
                            <a:sysClr val="windowText" lastClr="000000"/>
                          </a:solidFill>
                          <a:effectLst/>
                        </a:rPr>
                        <a:t>Atrof-muhit</a:t>
                      </a:r>
                      <a:endParaRPr lang="ru-RU" sz="1200">
                        <a:ln>
                          <a:noFill/>
                        </a:ln>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19" marR="4141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just">
                        <a:lnSpc>
                          <a:spcPct val="107000"/>
                        </a:lnSpc>
                        <a:spcAft>
                          <a:spcPts val="800"/>
                        </a:spcAft>
                      </a:pPr>
                      <a:r>
                        <a:rPr lang="en-US" sz="1200">
                          <a:ln>
                            <a:noFill/>
                          </a:ln>
                          <a:solidFill>
                            <a:sysClr val="windowText" lastClr="000000"/>
                          </a:solidFill>
                          <a:effectLst/>
                        </a:rPr>
                        <a:t>Asosiy effektlar</a:t>
                      </a:r>
                      <a:endParaRPr lang="ru-RU" sz="1200">
                        <a:ln>
                          <a:noFill/>
                        </a:ln>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19" marR="4141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just">
                        <a:lnSpc>
                          <a:spcPct val="107000"/>
                        </a:lnSpc>
                        <a:spcAft>
                          <a:spcPts val="800"/>
                        </a:spcAft>
                      </a:pPr>
                      <a:r>
                        <a:rPr lang="en-US" sz="1200" dirty="0" err="1">
                          <a:ln>
                            <a:noFill/>
                          </a:ln>
                          <a:solidFill>
                            <a:sysClr val="windowText" lastClr="000000"/>
                          </a:solidFill>
                          <a:effectLst/>
                        </a:rPr>
                        <a:t>Odatda</a:t>
                      </a:r>
                      <a:r>
                        <a:rPr lang="en-US" sz="1200" dirty="0">
                          <a:ln>
                            <a:noFill/>
                          </a:ln>
                          <a:solidFill>
                            <a:sysClr val="windowText" lastClr="000000"/>
                          </a:solidFill>
                          <a:effectLst/>
                        </a:rPr>
                        <a:t> </a:t>
                      </a:r>
                      <a:r>
                        <a:rPr lang="en-US" sz="1200" dirty="0" err="1">
                          <a:ln>
                            <a:noFill/>
                          </a:ln>
                          <a:solidFill>
                            <a:sysClr val="windowText" lastClr="000000"/>
                          </a:solidFill>
                          <a:effectLst/>
                        </a:rPr>
                        <a:t>qo'zg'atilgan</a:t>
                      </a:r>
                      <a:r>
                        <a:rPr lang="en-US" sz="1200" dirty="0">
                          <a:ln>
                            <a:noFill/>
                          </a:ln>
                          <a:solidFill>
                            <a:sysClr val="windowText" lastClr="000000"/>
                          </a:solidFill>
                          <a:effectLst/>
                        </a:rPr>
                        <a:t> </a:t>
                      </a:r>
                      <a:r>
                        <a:rPr lang="en-US" sz="1200" dirty="0" err="1">
                          <a:ln>
                            <a:noFill/>
                          </a:ln>
                          <a:solidFill>
                            <a:sysClr val="windowText" lastClr="000000"/>
                          </a:solidFill>
                          <a:effectLst/>
                        </a:rPr>
                        <a:t>nosozliklar</a:t>
                      </a:r>
                      <a:endParaRPr lang="ru-RU" sz="1200" dirty="0">
                        <a:ln>
                          <a:noFill/>
                        </a:ln>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19" marR="4141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947465620"/>
                  </a:ext>
                </a:extLst>
              </a:tr>
              <a:tr h="1899923">
                <a:tc>
                  <a:txBody>
                    <a:bodyPr/>
                    <a:lstStyle/>
                    <a:p>
                      <a:pPr algn="just">
                        <a:lnSpc>
                          <a:spcPct val="107000"/>
                        </a:lnSpc>
                        <a:spcAft>
                          <a:spcPts val="800"/>
                        </a:spcAft>
                      </a:pPr>
                      <a:r>
                        <a:rPr lang="en-US" sz="1200" dirty="0" err="1">
                          <a:ln>
                            <a:noFill/>
                          </a:ln>
                          <a:solidFill>
                            <a:sysClr val="windowText" lastClr="000000"/>
                          </a:solidFill>
                          <a:effectLst/>
                        </a:rPr>
                        <a:t>Yuqori</a:t>
                      </a:r>
                      <a:r>
                        <a:rPr lang="en-US" sz="1200" dirty="0">
                          <a:ln>
                            <a:noFill/>
                          </a:ln>
                          <a:solidFill>
                            <a:sysClr val="windowText" lastClr="000000"/>
                          </a:solidFill>
                          <a:effectLst/>
                        </a:rPr>
                        <a:t> </a:t>
                      </a:r>
                      <a:r>
                        <a:rPr lang="en-US" sz="1200" dirty="0" err="1">
                          <a:ln>
                            <a:noFill/>
                          </a:ln>
                          <a:solidFill>
                            <a:sysClr val="windowText" lastClr="000000"/>
                          </a:solidFill>
                          <a:effectLst/>
                        </a:rPr>
                        <a:t>harorat</a:t>
                      </a:r>
                      <a:endParaRPr lang="ru-RU" sz="1200" dirty="0">
                        <a:ln>
                          <a:noFill/>
                        </a:ln>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19" marR="4141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lgn="just">
                        <a:lnSpc>
                          <a:spcPct val="107000"/>
                        </a:lnSpc>
                        <a:spcAft>
                          <a:spcPts val="800"/>
                        </a:spcAft>
                        <a:buFont typeface="Calibri" panose="020F0502020204030204" pitchFamily="34" charset="0"/>
                        <a:buChar char="•"/>
                      </a:pPr>
                      <a:r>
                        <a:rPr lang="en-US" sz="1200">
                          <a:ln>
                            <a:noFill/>
                          </a:ln>
                          <a:solidFill>
                            <a:sysClr val="windowText" lastClr="000000"/>
                          </a:solidFill>
                          <a:effectLst/>
                        </a:rPr>
                        <a:t>Termik qarish</a:t>
                      </a:r>
                      <a:endParaRPr lang="ru-RU" sz="120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a:ln>
                            <a:noFill/>
                          </a:ln>
                          <a:solidFill>
                            <a:sysClr val="windowText" lastClr="000000"/>
                          </a:solidFill>
                          <a:effectLst/>
                        </a:rPr>
                        <a:t>Oksidlanish</a:t>
                      </a:r>
                      <a:endParaRPr lang="ru-RU" sz="120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a:ln>
                            <a:noFill/>
                          </a:ln>
                          <a:solidFill>
                            <a:sysClr val="windowText" lastClr="000000"/>
                          </a:solidFill>
                          <a:effectLst/>
                        </a:rPr>
                        <a:t>Strukturaviy o'zgarishlar</a:t>
                      </a:r>
                      <a:endParaRPr lang="ru-RU" sz="120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a:ln>
                            <a:noFill/>
                          </a:ln>
                          <a:solidFill>
                            <a:sysClr val="windowText" lastClr="000000"/>
                          </a:solidFill>
                          <a:effectLst/>
                        </a:rPr>
                        <a:t>Kimyoviy reaksiya</a:t>
                      </a:r>
                      <a:endParaRPr lang="ru-RU" sz="120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a:ln>
                            <a:noFill/>
                          </a:ln>
                          <a:solidFill>
                            <a:sysClr val="windowText" lastClr="000000"/>
                          </a:solidFill>
                          <a:effectLst/>
                        </a:rPr>
                        <a:t>Yumshatish, eritish yoki sublimatsiya</a:t>
                      </a:r>
                      <a:endParaRPr lang="ru-RU" sz="120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a:ln>
                            <a:noFill/>
                          </a:ln>
                          <a:solidFill>
                            <a:sysClr val="windowText" lastClr="000000"/>
                          </a:solidFill>
                          <a:effectLst/>
                        </a:rPr>
                        <a:t>Yopishqoqlikni kamaytirish yoki bug'lanish</a:t>
                      </a:r>
                      <a:endParaRPr lang="ru-RU" sz="1200">
                        <a:ln>
                          <a:noFill/>
                        </a:ln>
                        <a:solidFill>
                          <a:sysClr val="windowText" lastClr="000000"/>
                        </a:solidFill>
                        <a:effectLst/>
                      </a:endParaRPr>
                    </a:p>
                    <a:p>
                      <a:pPr marL="342900" lvl="0" indent="-342900" algn="just">
                        <a:lnSpc>
                          <a:spcPct val="107000"/>
                        </a:lnSpc>
                        <a:spcAft>
                          <a:spcPts val="800"/>
                        </a:spcAft>
                        <a:buFont typeface="Symbol" panose="05050102010706020507" pitchFamily="18" charset="2"/>
                        <a:buChar char=""/>
                      </a:pPr>
                      <a:r>
                        <a:rPr lang="en-US" sz="1200">
                          <a:ln>
                            <a:noFill/>
                          </a:ln>
                          <a:solidFill>
                            <a:sysClr val="windowText" lastClr="000000"/>
                          </a:solidFill>
                          <a:effectLst/>
                        </a:rPr>
                        <a:t>Jismoniy kengayish</a:t>
                      </a:r>
                      <a:endParaRPr lang="ru-RU" sz="1200">
                        <a:ln>
                          <a:noFill/>
                        </a:ln>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19" marR="4141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Izolyatsiyadagi</a:t>
                      </a:r>
                      <a:r>
                        <a:rPr lang="en-US" sz="1200" dirty="0">
                          <a:ln>
                            <a:noFill/>
                          </a:ln>
                          <a:solidFill>
                            <a:sysClr val="windowText" lastClr="000000"/>
                          </a:solidFill>
                          <a:effectLst/>
                        </a:rPr>
                        <a:t> </a:t>
                      </a:r>
                      <a:r>
                        <a:rPr lang="en-US" sz="1200" dirty="0" err="1">
                          <a:ln>
                            <a:noFill/>
                          </a:ln>
                          <a:solidFill>
                            <a:sysClr val="windowText" lastClr="000000"/>
                          </a:solidFill>
                          <a:effectLst/>
                        </a:rPr>
                        <a:t>nosozliklar</a:t>
                      </a:r>
                      <a:endParaRPr lang="ru-RU" sz="1200" dirty="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Strukturaviy</a:t>
                      </a:r>
                      <a:r>
                        <a:rPr lang="en-US" sz="1200" dirty="0">
                          <a:ln>
                            <a:noFill/>
                          </a:ln>
                          <a:solidFill>
                            <a:sysClr val="windowText" lastClr="000000"/>
                          </a:solidFill>
                          <a:effectLst/>
                        </a:rPr>
                        <a:t> </a:t>
                      </a:r>
                      <a:r>
                        <a:rPr lang="en-US" sz="1200" dirty="0" err="1">
                          <a:ln>
                            <a:noFill/>
                          </a:ln>
                          <a:solidFill>
                            <a:sysClr val="windowText" lastClr="000000"/>
                          </a:solidFill>
                          <a:effectLst/>
                        </a:rPr>
                        <a:t>nosozliklar</a:t>
                      </a:r>
                      <a:endParaRPr lang="ru-RU" sz="1200" dirty="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Moylash</a:t>
                      </a:r>
                      <a:r>
                        <a:rPr lang="en-US" sz="1200" dirty="0">
                          <a:ln>
                            <a:noFill/>
                          </a:ln>
                          <a:solidFill>
                            <a:sysClr val="windowText" lastClr="000000"/>
                          </a:solidFill>
                          <a:effectLst/>
                        </a:rPr>
                        <a:t> </a:t>
                      </a:r>
                      <a:r>
                        <a:rPr lang="en-US" sz="1200" dirty="0" err="1">
                          <a:ln>
                            <a:noFill/>
                          </a:ln>
                          <a:solidFill>
                            <a:sysClr val="windowText" lastClr="000000"/>
                          </a:solidFill>
                          <a:effectLst/>
                        </a:rPr>
                        <a:t>xususiyatlarining</a:t>
                      </a:r>
                      <a:r>
                        <a:rPr lang="en-US" sz="1200" dirty="0">
                          <a:ln>
                            <a:noFill/>
                          </a:ln>
                          <a:solidFill>
                            <a:sysClr val="windowText" lastClr="000000"/>
                          </a:solidFill>
                          <a:effectLst/>
                        </a:rPr>
                        <a:t> </a:t>
                      </a:r>
                      <a:r>
                        <a:rPr lang="en-US" sz="1200" dirty="0" err="1">
                          <a:ln>
                            <a:noFill/>
                          </a:ln>
                          <a:solidFill>
                            <a:sysClr val="windowText" lastClr="000000"/>
                          </a:solidFill>
                          <a:effectLst/>
                        </a:rPr>
                        <a:t>yo'qolishi</a:t>
                      </a:r>
                      <a:endParaRPr lang="ru-RU" sz="1200" dirty="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Mexanik</a:t>
                      </a:r>
                      <a:r>
                        <a:rPr lang="en-US" sz="1200" dirty="0">
                          <a:ln>
                            <a:noFill/>
                          </a:ln>
                          <a:solidFill>
                            <a:sysClr val="windowText" lastClr="000000"/>
                          </a:solidFill>
                          <a:effectLst/>
                        </a:rPr>
                        <a:t> </a:t>
                      </a:r>
                      <a:r>
                        <a:rPr lang="en-US" sz="1200" dirty="0" err="1">
                          <a:ln>
                            <a:noFill/>
                          </a:ln>
                          <a:solidFill>
                            <a:sysClr val="windowText" lastClr="000000"/>
                          </a:solidFill>
                          <a:effectLst/>
                        </a:rPr>
                        <a:t>kuchlanish</a:t>
                      </a:r>
                      <a:r>
                        <a:rPr lang="en-US" sz="1200" dirty="0">
                          <a:ln>
                            <a:noFill/>
                          </a:ln>
                          <a:solidFill>
                            <a:sysClr val="windowText" lastClr="000000"/>
                          </a:solidFill>
                          <a:effectLst/>
                        </a:rPr>
                        <a:t> </a:t>
                      </a:r>
                      <a:r>
                        <a:rPr lang="en-US" sz="1200" dirty="0" err="1">
                          <a:ln>
                            <a:noFill/>
                          </a:ln>
                          <a:solidFill>
                            <a:sysClr val="windowText" lastClr="000000"/>
                          </a:solidFill>
                          <a:effectLst/>
                        </a:rPr>
                        <a:t>kuchayishi</a:t>
                      </a:r>
                      <a:endParaRPr lang="ru-RU" sz="1200" dirty="0">
                        <a:ln>
                          <a:noFill/>
                        </a:ln>
                        <a:solidFill>
                          <a:sysClr val="windowText" lastClr="000000"/>
                        </a:solidFill>
                        <a:effectLst/>
                      </a:endParaRPr>
                    </a:p>
                    <a:p>
                      <a:pPr marL="342900" lvl="0" indent="-342900" algn="just">
                        <a:lnSpc>
                          <a:spcPct val="107000"/>
                        </a:lnSpc>
                        <a:spcAft>
                          <a:spcPts val="800"/>
                        </a:spcAft>
                        <a:buFont typeface="Symbol" panose="05050102010706020507" pitchFamily="18" charset="2"/>
                        <a:buChar char=""/>
                      </a:pPr>
                      <a:r>
                        <a:rPr lang="en-US" sz="1200" dirty="0" err="1">
                          <a:ln>
                            <a:noFill/>
                          </a:ln>
                          <a:solidFill>
                            <a:sysClr val="windowText" lastClr="000000"/>
                          </a:solidFill>
                          <a:effectLst/>
                        </a:rPr>
                        <a:t>Harakatlanuvchi</a:t>
                      </a:r>
                      <a:r>
                        <a:rPr lang="en-US" sz="1200" dirty="0">
                          <a:ln>
                            <a:noFill/>
                          </a:ln>
                          <a:solidFill>
                            <a:sysClr val="windowText" lastClr="000000"/>
                          </a:solidFill>
                          <a:effectLst/>
                        </a:rPr>
                        <a:t> </a:t>
                      </a:r>
                      <a:r>
                        <a:rPr lang="en-US" sz="1200" dirty="0" err="1">
                          <a:ln>
                            <a:noFill/>
                          </a:ln>
                          <a:solidFill>
                            <a:sysClr val="windowText" lastClr="000000"/>
                          </a:solidFill>
                          <a:effectLst/>
                        </a:rPr>
                        <a:t>qismlarda</a:t>
                      </a:r>
                      <a:r>
                        <a:rPr lang="en-US" sz="1200" dirty="0">
                          <a:ln>
                            <a:noFill/>
                          </a:ln>
                          <a:solidFill>
                            <a:sysClr val="windowText" lastClr="000000"/>
                          </a:solidFill>
                          <a:effectLst/>
                        </a:rPr>
                        <a:t> </a:t>
                      </a:r>
                      <a:r>
                        <a:rPr lang="en-US" sz="1200" dirty="0" err="1">
                          <a:ln>
                            <a:noFill/>
                          </a:ln>
                          <a:solidFill>
                            <a:sysClr val="windowText" lastClr="000000"/>
                          </a:solidFill>
                          <a:effectLst/>
                        </a:rPr>
                        <a:t>eskirish</a:t>
                      </a:r>
                      <a:r>
                        <a:rPr lang="en-US" sz="1200" dirty="0">
                          <a:ln>
                            <a:noFill/>
                          </a:ln>
                          <a:solidFill>
                            <a:sysClr val="windowText" lastClr="000000"/>
                          </a:solidFill>
                          <a:effectLst/>
                        </a:rPr>
                        <a:t> </a:t>
                      </a:r>
                      <a:r>
                        <a:rPr lang="en-US" sz="1200" dirty="0" err="1">
                          <a:ln>
                            <a:noFill/>
                          </a:ln>
                          <a:solidFill>
                            <a:sysClr val="windowText" lastClr="000000"/>
                          </a:solidFill>
                          <a:effectLst/>
                        </a:rPr>
                        <a:t>kuchaygan</a:t>
                      </a:r>
                      <a:endParaRPr lang="ru-RU" sz="1200" dirty="0">
                        <a:ln>
                          <a:noFill/>
                        </a:ln>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19" marR="4141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14490488"/>
                  </a:ext>
                </a:extLst>
              </a:tr>
              <a:tr h="2175669">
                <a:tc>
                  <a:txBody>
                    <a:bodyPr/>
                    <a:lstStyle/>
                    <a:p>
                      <a:pPr algn="just">
                        <a:lnSpc>
                          <a:spcPct val="107000"/>
                        </a:lnSpc>
                        <a:spcAft>
                          <a:spcPts val="800"/>
                        </a:spcAft>
                      </a:pPr>
                      <a:r>
                        <a:rPr lang="en-US" sz="1200">
                          <a:ln>
                            <a:noFill/>
                          </a:ln>
                          <a:solidFill>
                            <a:sysClr val="windowText" lastClr="000000"/>
                          </a:solidFill>
                          <a:effectLst/>
                        </a:rPr>
                        <a:t>Past harorat</a:t>
                      </a:r>
                      <a:endParaRPr lang="ru-RU" sz="1200">
                        <a:ln>
                          <a:noFill/>
                        </a:ln>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19" marR="4141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Yopishqoqlik</a:t>
                      </a:r>
                      <a:r>
                        <a:rPr lang="en-US" sz="1200" dirty="0">
                          <a:ln>
                            <a:noFill/>
                          </a:ln>
                          <a:solidFill>
                            <a:sysClr val="windowText" lastClr="000000"/>
                          </a:solidFill>
                          <a:effectLst/>
                        </a:rPr>
                        <a:t> </a:t>
                      </a:r>
                      <a:r>
                        <a:rPr lang="en-US" sz="1200" dirty="0" err="1">
                          <a:ln>
                            <a:noFill/>
                          </a:ln>
                          <a:solidFill>
                            <a:sysClr val="windowText" lastClr="000000"/>
                          </a:solidFill>
                          <a:effectLst/>
                        </a:rPr>
                        <a:t>va</a:t>
                      </a:r>
                      <a:r>
                        <a:rPr lang="en-US" sz="1200" dirty="0">
                          <a:ln>
                            <a:noFill/>
                          </a:ln>
                          <a:solidFill>
                            <a:sysClr val="windowText" lastClr="000000"/>
                          </a:solidFill>
                          <a:effectLst/>
                        </a:rPr>
                        <a:t> </a:t>
                      </a:r>
                      <a:r>
                        <a:rPr lang="en-US" sz="1200" dirty="0" err="1">
                          <a:ln>
                            <a:noFill/>
                          </a:ln>
                          <a:solidFill>
                            <a:sysClr val="windowText" lastClr="000000"/>
                          </a:solidFill>
                          <a:effectLst/>
                        </a:rPr>
                        <a:t>qotishning</a:t>
                      </a:r>
                      <a:r>
                        <a:rPr lang="en-US" sz="1200" dirty="0">
                          <a:ln>
                            <a:noFill/>
                          </a:ln>
                          <a:solidFill>
                            <a:sysClr val="windowText" lastClr="000000"/>
                          </a:solidFill>
                          <a:effectLst/>
                        </a:rPr>
                        <a:t> </a:t>
                      </a:r>
                      <a:r>
                        <a:rPr lang="en-US" sz="1200" dirty="0" err="1">
                          <a:ln>
                            <a:noFill/>
                          </a:ln>
                          <a:solidFill>
                            <a:sysClr val="windowText" lastClr="000000"/>
                          </a:solidFill>
                          <a:effectLst/>
                        </a:rPr>
                        <a:t>ortishi</a:t>
                      </a:r>
                      <a:endParaRPr lang="ru-RU" sz="1200" dirty="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Muz</a:t>
                      </a:r>
                      <a:r>
                        <a:rPr lang="en-US" sz="1200" dirty="0">
                          <a:ln>
                            <a:noFill/>
                          </a:ln>
                          <a:solidFill>
                            <a:sysClr val="windowText" lastClr="000000"/>
                          </a:solidFill>
                          <a:effectLst/>
                        </a:rPr>
                        <a:t> </a:t>
                      </a:r>
                      <a:r>
                        <a:rPr lang="en-US" sz="1200" dirty="0" err="1">
                          <a:ln>
                            <a:noFill/>
                          </a:ln>
                          <a:solidFill>
                            <a:sysClr val="windowText" lastClr="000000"/>
                          </a:solidFill>
                          <a:effectLst/>
                        </a:rPr>
                        <a:t>shakllanishi</a:t>
                      </a:r>
                      <a:endParaRPr lang="ru-RU" sz="1200" dirty="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Mo'rtlashuv</a:t>
                      </a:r>
                      <a:endParaRPr lang="ru-RU" sz="1200" dirty="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Jismoniy</a:t>
                      </a:r>
                      <a:r>
                        <a:rPr lang="en-US" sz="1200" dirty="0">
                          <a:ln>
                            <a:noFill/>
                          </a:ln>
                          <a:solidFill>
                            <a:sysClr val="windowText" lastClr="000000"/>
                          </a:solidFill>
                          <a:effectLst/>
                        </a:rPr>
                        <a:t> </a:t>
                      </a:r>
                      <a:r>
                        <a:rPr lang="en-US" sz="1200" dirty="0" err="1">
                          <a:ln>
                            <a:noFill/>
                          </a:ln>
                          <a:solidFill>
                            <a:sysClr val="windowText" lastClr="000000"/>
                          </a:solidFill>
                          <a:effectLst/>
                        </a:rPr>
                        <a:t>qisqarish</a:t>
                      </a:r>
                      <a:endParaRPr lang="ru-RU" sz="1200" dirty="0">
                        <a:ln>
                          <a:noFill/>
                        </a:ln>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19" marR="4141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Moylash</a:t>
                      </a:r>
                      <a:r>
                        <a:rPr lang="en-US" sz="1200" dirty="0">
                          <a:ln>
                            <a:noFill/>
                          </a:ln>
                          <a:solidFill>
                            <a:sysClr val="windowText" lastClr="000000"/>
                          </a:solidFill>
                          <a:effectLst/>
                        </a:rPr>
                        <a:t> </a:t>
                      </a:r>
                      <a:r>
                        <a:rPr lang="en-US" sz="1200" dirty="0" err="1">
                          <a:ln>
                            <a:noFill/>
                          </a:ln>
                          <a:solidFill>
                            <a:sysClr val="windowText" lastClr="000000"/>
                          </a:solidFill>
                          <a:effectLst/>
                        </a:rPr>
                        <a:t>xususiyatlarining</a:t>
                      </a:r>
                      <a:r>
                        <a:rPr lang="en-US" sz="1200" dirty="0">
                          <a:ln>
                            <a:noFill/>
                          </a:ln>
                          <a:solidFill>
                            <a:sysClr val="windowText" lastClr="000000"/>
                          </a:solidFill>
                          <a:effectLst/>
                        </a:rPr>
                        <a:t> </a:t>
                      </a:r>
                      <a:r>
                        <a:rPr lang="en-US" sz="1200" dirty="0" err="1">
                          <a:ln>
                            <a:noFill/>
                          </a:ln>
                          <a:solidFill>
                            <a:sysClr val="windowText" lastClr="000000"/>
                          </a:solidFill>
                          <a:effectLst/>
                        </a:rPr>
                        <a:t>yo'qolishi</a:t>
                      </a:r>
                      <a:endParaRPr lang="ru-RU" sz="1200" dirty="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Elektr</a:t>
                      </a:r>
                      <a:r>
                        <a:rPr lang="en-US" sz="1200" dirty="0">
                          <a:ln>
                            <a:noFill/>
                          </a:ln>
                          <a:solidFill>
                            <a:sysClr val="windowText" lastClr="000000"/>
                          </a:solidFill>
                          <a:effectLst/>
                        </a:rPr>
                        <a:t> </a:t>
                      </a:r>
                      <a:r>
                        <a:rPr lang="en-US" sz="1200" dirty="0" err="1">
                          <a:ln>
                            <a:noFill/>
                          </a:ln>
                          <a:solidFill>
                            <a:sysClr val="windowText" lastClr="000000"/>
                          </a:solidFill>
                          <a:effectLst/>
                        </a:rPr>
                        <a:t>xususiyatlarining</a:t>
                      </a:r>
                      <a:r>
                        <a:rPr lang="en-US" sz="1200" dirty="0">
                          <a:ln>
                            <a:noFill/>
                          </a:ln>
                          <a:solidFill>
                            <a:sysClr val="windowText" lastClr="000000"/>
                          </a:solidFill>
                          <a:effectLst/>
                        </a:rPr>
                        <a:t> </a:t>
                      </a:r>
                      <a:r>
                        <a:rPr lang="en-US" sz="1200" dirty="0" err="1">
                          <a:ln>
                            <a:noFill/>
                          </a:ln>
                          <a:solidFill>
                            <a:sysClr val="windowText" lastClr="000000"/>
                          </a:solidFill>
                          <a:effectLst/>
                        </a:rPr>
                        <a:t>o'zgarishi</a:t>
                      </a:r>
                      <a:endParaRPr lang="ru-RU" sz="1200" dirty="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Mexanik</a:t>
                      </a:r>
                      <a:r>
                        <a:rPr lang="en-US" sz="1200" dirty="0">
                          <a:ln>
                            <a:noFill/>
                          </a:ln>
                          <a:solidFill>
                            <a:sysClr val="windowText" lastClr="000000"/>
                          </a:solidFill>
                          <a:effectLst/>
                        </a:rPr>
                        <a:t> </a:t>
                      </a:r>
                      <a:r>
                        <a:rPr lang="en-US" sz="1200" dirty="0" err="1">
                          <a:ln>
                            <a:noFill/>
                          </a:ln>
                          <a:solidFill>
                            <a:sysClr val="windowText" lastClr="000000"/>
                          </a:solidFill>
                          <a:effectLst/>
                        </a:rPr>
                        <a:t>quvvatni</a:t>
                      </a:r>
                      <a:r>
                        <a:rPr lang="en-US" sz="1200" dirty="0">
                          <a:ln>
                            <a:noFill/>
                          </a:ln>
                          <a:solidFill>
                            <a:sysClr val="windowText" lastClr="000000"/>
                          </a:solidFill>
                          <a:effectLst/>
                        </a:rPr>
                        <a:t> </a:t>
                      </a:r>
                      <a:r>
                        <a:rPr lang="en-US" sz="1200" dirty="0" err="1">
                          <a:ln>
                            <a:noFill/>
                          </a:ln>
                          <a:solidFill>
                            <a:sysClr val="windowText" lastClr="000000"/>
                          </a:solidFill>
                          <a:effectLst/>
                        </a:rPr>
                        <a:t>yo'qotish</a:t>
                      </a:r>
                      <a:r>
                        <a:rPr lang="en-US" sz="1200" dirty="0">
                          <a:ln>
                            <a:noFill/>
                          </a:ln>
                          <a:solidFill>
                            <a:sysClr val="windowText" lastClr="000000"/>
                          </a:solidFill>
                          <a:effectLst/>
                        </a:rPr>
                        <a:t>, </a:t>
                      </a:r>
                      <a:r>
                        <a:rPr lang="en-US" sz="1200" dirty="0" err="1">
                          <a:ln>
                            <a:noFill/>
                          </a:ln>
                          <a:solidFill>
                            <a:sysClr val="windowText" lastClr="000000"/>
                          </a:solidFill>
                          <a:effectLst/>
                        </a:rPr>
                        <a:t>yorilish</a:t>
                      </a:r>
                      <a:r>
                        <a:rPr lang="en-US" sz="1200" dirty="0">
                          <a:ln>
                            <a:noFill/>
                          </a:ln>
                          <a:solidFill>
                            <a:sysClr val="windowText" lastClr="000000"/>
                          </a:solidFill>
                          <a:effectLst/>
                        </a:rPr>
                        <a:t> </a:t>
                      </a:r>
                      <a:r>
                        <a:rPr lang="en-US" sz="1200" dirty="0" err="1">
                          <a:ln>
                            <a:noFill/>
                          </a:ln>
                          <a:solidFill>
                            <a:sysClr val="windowText" lastClr="000000"/>
                          </a:solidFill>
                          <a:effectLst/>
                        </a:rPr>
                        <a:t>yoki</a:t>
                      </a:r>
                      <a:r>
                        <a:rPr lang="en-US" sz="1200" dirty="0">
                          <a:ln>
                            <a:noFill/>
                          </a:ln>
                          <a:solidFill>
                            <a:sysClr val="windowText" lastClr="000000"/>
                          </a:solidFill>
                          <a:effectLst/>
                        </a:rPr>
                        <a:t> </a:t>
                      </a:r>
                      <a:r>
                        <a:rPr lang="en-US" sz="1200" dirty="0" err="1">
                          <a:ln>
                            <a:noFill/>
                          </a:ln>
                          <a:solidFill>
                            <a:sysClr val="windowText" lastClr="000000"/>
                          </a:solidFill>
                          <a:effectLst/>
                        </a:rPr>
                        <a:t>sinish</a:t>
                      </a:r>
                      <a:endParaRPr lang="ru-RU" sz="1200" dirty="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Strukturaviy</a:t>
                      </a:r>
                      <a:r>
                        <a:rPr lang="en-US" sz="1200" dirty="0">
                          <a:ln>
                            <a:noFill/>
                          </a:ln>
                          <a:solidFill>
                            <a:sysClr val="windowText" lastClr="000000"/>
                          </a:solidFill>
                          <a:effectLst/>
                        </a:rPr>
                        <a:t> </a:t>
                      </a:r>
                      <a:r>
                        <a:rPr lang="en-US" sz="1200" dirty="0" err="1">
                          <a:ln>
                            <a:noFill/>
                          </a:ln>
                          <a:solidFill>
                            <a:sysClr val="windowText" lastClr="000000"/>
                          </a:solidFill>
                          <a:effectLst/>
                        </a:rPr>
                        <a:t>nosozliklar</a:t>
                      </a:r>
                      <a:endParaRPr lang="ru-RU" sz="1200" dirty="0">
                        <a:ln>
                          <a:noFill/>
                        </a:ln>
                        <a:solidFill>
                          <a:sysClr val="windowText" lastClr="000000"/>
                        </a:solidFill>
                        <a:effectLst/>
                      </a:endParaRPr>
                    </a:p>
                    <a:p>
                      <a:pPr marL="342900" lvl="0" indent="-342900" algn="just">
                        <a:lnSpc>
                          <a:spcPct val="107000"/>
                        </a:lnSpc>
                        <a:spcAft>
                          <a:spcPts val="800"/>
                        </a:spcAft>
                        <a:buFont typeface="Calibri" panose="020F0502020204030204" pitchFamily="34" charset="0"/>
                        <a:buChar char="•"/>
                      </a:pPr>
                      <a:r>
                        <a:rPr lang="en-US" sz="1200" dirty="0" err="1">
                          <a:ln>
                            <a:noFill/>
                          </a:ln>
                          <a:solidFill>
                            <a:sysClr val="windowText" lastClr="000000"/>
                          </a:solidFill>
                          <a:effectLst/>
                        </a:rPr>
                        <a:t>Harakatlanuvchi</a:t>
                      </a:r>
                      <a:r>
                        <a:rPr lang="en-US" sz="1200" dirty="0">
                          <a:ln>
                            <a:noFill/>
                          </a:ln>
                          <a:solidFill>
                            <a:sysClr val="windowText" lastClr="000000"/>
                          </a:solidFill>
                          <a:effectLst/>
                        </a:rPr>
                        <a:t> </a:t>
                      </a:r>
                      <a:r>
                        <a:rPr lang="en-US" sz="1200" dirty="0" err="1">
                          <a:ln>
                            <a:noFill/>
                          </a:ln>
                          <a:solidFill>
                            <a:sysClr val="windowText" lastClr="000000"/>
                          </a:solidFill>
                          <a:effectLst/>
                        </a:rPr>
                        <a:t>qismlarda</a:t>
                      </a:r>
                      <a:r>
                        <a:rPr lang="en-US" sz="1200" dirty="0">
                          <a:ln>
                            <a:noFill/>
                          </a:ln>
                          <a:solidFill>
                            <a:sysClr val="windowText" lastClr="000000"/>
                          </a:solidFill>
                          <a:effectLst/>
                        </a:rPr>
                        <a:t> </a:t>
                      </a:r>
                      <a:r>
                        <a:rPr lang="en-US" sz="1200" dirty="0" err="1">
                          <a:ln>
                            <a:noFill/>
                          </a:ln>
                          <a:solidFill>
                            <a:sysClr val="windowText" lastClr="000000"/>
                          </a:solidFill>
                          <a:effectLst/>
                        </a:rPr>
                        <a:t>eskirish</a:t>
                      </a:r>
                      <a:r>
                        <a:rPr lang="en-US" sz="1200" dirty="0">
                          <a:ln>
                            <a:noFill/>
                          </a:ln>
                          <a:solidFill>
                            <a:sysClr val="windowText" lastClr="000000"/>
                          </a:solidFill>
                          <a:effectLst/>
                        </a:rPr>
                        <a:t> </a:t>
                      </a:r>
                      <a:r>
                        <a:rPr lang="en-US" sz="1200" dirty="0" err="1">
                          <a:ln>
                            <a:noFill/>
                          </a:ln>
                          <a:solidFill>
                            <a:sysClr val="windowText" lastClr="000000"/>
                          </a:solidFill>
                          <a:effectLst/>
                        </a:rPr>
                        <a:t>kuchaygan</a:t>
                      </a:r>
                      <a:endParaRPr lang="ru-RU" sz="1200" dirty="0">
                        <a:ln>
                          <a:noFill/>
                        </a:ln>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19" marR="4141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07939223"/>
                  </a:ext>
                </a:extLst>
              </a:tr>
            </a:tbl>
          </a:graphicData>
        </a:graphic>
      </p:graphicFrame>
    </p:spTree>
    <p:extLst>
      <p:ext uri="{BB962C8B-B14F-4D97-AF65-F5344CB8AC3E}">
        <p14:creationId xmlns:p14="http://schemas.microsoft.com/office/powerpoint/2010/main" val="667524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5-конечная звезда 10"/>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17</a:t>
            </a:r>
            <a:endParaRPr lang="ru-RU" sz="3600" dirty="0">
              <a:latin typeface="Times New Roman" panose="02020603050405020304" pitchFamily="18" charset="0"/>
              <a:cs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2759031536"/>
              </p:ext>
            </p:extLst>
          </p:nvPr>
        </p:nvGraphicFramePr>
        <p:xfrm>
          <a:off x="317257" y="241687"/>
          <a:ext cx="6229846" cy="4351337"/>
        </p:xfrm>
        <a:graphic>
          <a:graphicData uri="http://schemas.openxmlformats.org/drawingml/2006/table">
            <a:tbl>
              <a:tblPr firstRow="1" firstCol="1" bandRow="1">
                <a:tableStyleId>{5C22544A-7EE6-4342-B048-85BDC9FD1C3A}</a:tableStyleId>
              </a:tblPr>
              <a:tblGrid>
                <a:gridCol w="1599525">
                  <a:extLst>
                    <a:ext uri="{9D8B030D-6E8A-4147-A177-3AD203B41FA5}">
                      <a16:colId xmlns:a16="http://schemas.microsoft.com/office/drawing/2014/main" val="3667990118"/>
                    </a:ext>
                  </a:extLst>
                </a:gridCol>
                <a:gridCol w="1470211">
                  <a:extLst>
                    <a:ext uri="{9D8B030D-6E8A-4147-A177-3AD203B41FA5}">
                      <a16:colId xmlns:a16="http://schemas.microsoft.com/office/drawing/2014/main" val="2846263834"/>
                    </a:ext>
                  </a:extLst>
                </a:gridCol>
                <a:gridCol w="3160110">
                  <a:extLst>
                    <a:ext uri="{9D8B030D-6E8A-4147-A177-3AD203B41FA5}">
                      <a16:colId xmlns:a16="http://schemas.microsoft.com/office/drawing/2014/main" val="2661307889"/>
                    </a:ext>
                  </a:extLst>
                </a:gridCol>
              </a:tblGrid>
              <a:tr h="1665234">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Termal zarba</a:t>
                      </a:r>
                      <a:endParaRPr lang="ru-RU"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018" marR="600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Mexanik stress</a:t>
                      </a:r>
                      <a:endParaRPr lang="ru-RU"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018" marR="600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lvl="0" indent="-342900" algn="just">
                        <a:lnSpc>
                          <a:spcPct val="107000"/>
                        </a:lnSpc>
                        <a:spcAft>
                          <a:spcPts val="800"/>
                        </a:spcAft>
                        <a:buFont typeface="Calibri" panose="020F0502020204030204" pitchFamily="34" charset="0"/>
                        <a:buChar char="•"/>
                      </a:pPr>
                      <a:r>
                        <a:rPr lang="en-US" sz="1400">
                          <a:solidFill>
                            <a:schemeClr val="tx1"/>
                          </a:solidFill>
                          <a:effectLst/>
                          <a:latin typeface="Times New Roman" panose="02020603050405020304" pitchFamily="18" charset="0"/>
                          <a:cs typeface="Times New Roman" panose="02020603050405020304" pitchFamily="18" charset="0"/>
                        </a:rPr>
                        <a:t>Strukturaviy buzilish</a:t>
                      </a:r>
                      <a:endParaRPr lang="ru-RU" sz="140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a:solidFill>
                            <a:schemeClr val="tx1"/>
                          </a:solidFill>
                          <a:effectLst/>
                          <a:latin typeface="Times New Roman" panose="02020603050405020304" pitchFamily="18" charset="0"/>
                          <a:cs typeface="Times New Roman" panose="02020603050405020304" pitchFamily="18" charset="0"/>
                        </a:rPr>
                        <a:t>Elektr komponentlarining zaiflashishi</a:t>
                      </a:r>
                      <a:endParaRPr lang="ru-RU" sz="140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a:solidFill>
                            <a:schemeClr val="tx1"/>
                          </a:solidFill>
                          <a:effectLst/>
                          <a:latin typeface="Times New Roman" panose="02020603050405020304" pitchFamily="18" charset="0"/>
                          <a:cs typeface="Times New Roman" panose="02020603050405020304" pitchFamily="18" charset="0"/>
                        </a:rPr>
                        <a:t>Kiyish</a:t>
                      </a:r>
                      <a:endParaRPr lang="ru-RU" sz="140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a:solidFill>
                            <a:schemeClr val="tx1"/>
                          </a:solidFill>
                          <a:effectLst/>
                          <a:latin typeface="Times New Roman" panose="02020603050405020304" pitchFamily="18" charset="0"/>
                          <a:cs typeface="Times New Roman" panose="02020603050405020304" pitchFamily="18" charset="0"/>
                        </a:rPr>
                        <a:t>Qisqartirilgan funksiya</a:t>
                      </a:r>
                      <a:endParaRPr lang="ru-RU"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018" marR="600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98380293"/>
                  </a:ext>
                </a:extLst>
              </a:tr>
              <a:tr h="2686103">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Yuqori nisbiy namlik</a:t>
                      </a:r>
                      <a:endParaRPr lang="ru-RU"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018" marR="600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•Namlikni yutish</a:t>
                      </a:r>
                      <a:endParaRPr lang="ru-RU" sz="14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•Kimyoviy reaksiya, ya'ni.</a:t>
                      </a:r>
                      <a:endParaRPr lang="ru-RU" sz="14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 Korroziya</a:t>
                      </a:r>
                      <a:endParaRPr lang="ru-RU" sz="14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 Elektroliz</a:t>
                      </a:r>
                      <a:endParaRPr lang="ru-RU"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018" marR="600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lvl="0" indent="-342900" algn="just">
                        <a:lnSpc>
                          <a:spcPct val="107000"/>
                        </a:lnSpc>
                        <a:spcAft>
                          <a:spcPts val="800"/>
                        </a:spcAft>
                        <a:buFont typeface="Calibri" panose="020F0502020204030204" pitchFamily="34" charset="0"/>
                        <a:buChar char="•"/>
                      </a:pPr>
                      <a:r>
                        <a:rPr lang="en-US" sz="1400" dirty="0" err="1">
                          <a:solidFill>
                            <a:schemeClr val="tx1"/>
                          </a:solidFill>
                          <a:effectLst/>
                          <a:latin typeface="Times New Roman" panose="02020603050405020304" pitchFamily="18" charset="0"/>
                          <a:cs typeface="Times New Roman" panose="02020603050405020304" pitchFamily="18" charset="0"/>
                        </a:rPr>
                        <a:t>Idishning</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shishishi</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yorilishi</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jismoniy</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buzilishi</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elektr</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quvvatini</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yo'qotish</a:t>
                      </a:r>
                      <a:endParaRPr lang="ru-RU" sz="1400" dirty="0">
                        <a:solidFill>
                          <a:schemeClr val="tx1"/>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dirty="0" err="1">
                          <a:solidFill>
                            <a:schemeClr val="tx1"/>
                          </a:solidFill>
                          <a:effectLst/>
                          <a:latin typeface="Times New Roman" panose="02020603050405020304" pitchFamily="18" charset="0"/>
                          <a:cs typeface="Times New Roman" panose="02020603050405020304" pitchFamily="18" charset="0"/>
                        </a:rPr>
                        <a:t>Mexanik</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kuchning</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yo'qolishi</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funktsiyaga</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aralashish</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elektr</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xususiyatlarini</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yo'qotish</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izolyatorlarning</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o'tkazuvchanligini</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oshirish</a:t>
                      </a:r>
                      <a:endParaRPr lang="ru-RU"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018" marR="600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90752382"/>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3062598676"/>
              </p:ext>
            </p:extLst>
          </p:nvPr>
        </p:nvGraphicFramePr>
        <p:xfrm>
          <a:off x="6547103" y="241686"/>
          <a:ext cx="5340096" cy="5545519"/>
        </p:xfrm>
        <a:graphic>
          <a:graphicData uri="http://schemas.openxmlformats.org/drawingml/2006/table">
            <a:tbl>
              <a:tblPr firstRow="1" firstCol="1" bandRow="1">
                <a:tableStyleId>{10A1B5D5-9B99-4C35-A422-299274C87663}</a:tableStyleId>
              </a:tblPr>
              <a:tblGrid>
                <a:gridCol w="1164922">
                  <a:extLst>
                    <a:ext uri="{9D8B030D-6E8A-4147-A177-3AD203B41FA5}">
                      <a16:colId xmlns:a16="http://schemas.microsoft.com/office/drawing/2014/main" val="3887409370"/>
                    </a:ext>
                  </a:extLst>
                </a:gridCol>
                <a:gridCol w="1634126">
                  <a:extLst>
                    <a:ext uri="{9D8B030D-6E8A-4147-A177-3AD203B41FA5}">
                      <a16:colId xmlns:a16="http://schemas.microsoft.com/office/drawing/2014/main" val="3293149265"/>
                    </a:ext>
                  </a:extLst>
                </a:gridCol>
                <a:gridCol w="2541048">
                  <a:extLst>
                    <a:ext uri="{9D8B030D-6E8A-4147-A177-3AD203B41FA5}">
                      <a16:colId xmlns:a16="http://schemas.microsoft.com/office/drawing/2014/main" val="3554684350"/>
                    </a:ext>
                  </a:extLst>
                </a:gridCol>
              </a:tblGrid>
              <a:tr h="978915">
                <a:tc>
                  <a:txBody>
                    <a:bodyPr/>
                    <a:lstStyle/>
                    <a:p>
                      <a:pPr algn="just">
                        <a:lnSpc>
                          <a:spcPct val="107000"/>
                        </a:lnSpc>
                        <a:spcAft>
                          <a:spcPts val="800"/>
                        </a:spcAft>
                      </a:pPr>
                      <a:r>
                        <a:rPr lang="en-US" sz="1400">
                          <a:solidFill>
                            <a:sysClr val="windowText" lastClr="000000"/>
                          </a:solidFill>
                          <a:effectLst/>
                          <a:latin typeface="Times New Roman" panose="02020603050405020304" pitchFamily="18" charset="0"/>
                          <a:cs typeface="Times New Roman" panose="02020603050405020304" pitchFamily="18" charset="0"/>
                        </a:rPr>
                        <a:t>Kam nisbiy namlik</a:t>
                      </a:r>
                      <a:endParaRPr lang="ru-RU" sz="110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800"/>
                        </a:spcAft>
                      </a:pPr>
                      <a:r>
                        <a:rPr lang="en-US" sz="1400">
                          <a:solidFill>
                            <a:sysClr val="windowText" lastClr="000000"/>
                          </a:solidFill>
                          <a:effectLst/>
                          <a:latin typeface="Times New Roman" panose="02020603050405020304" pitchFamily="18" charset="0"/>
                          <a:cs typeface="Times New Roman" panose="02020603050405020304" pitchFamily="18" charset="0"/>
                        </a:rPr>
                        <a:t>Quritish</a:t>
                      </a:r>
                      <a:endParaRPr lang="ru-RU" sz="1100">
                        <a:solidFill>
                          <a:sysClr val="windowText" lastClr="000000"/>
                        </a:solidFill>
                        <a:effectLst/>
                        <a:latin typeface="Times New Roman" panose="02020603050405020304" pitchFamily="18" charset="0"/>
                        <a:cs typeface="Times New Roman" panose="02020603050405020304" pitchFamily="18" charset="0"/>
                      </a:endParaRPr>
                    </a:p>
                    <a:p>
                      <a:pPr algn="just">
                        <a:lnSpc>
                          <a:spcPct val="107000"/>
                        </a:lnSpc>
                        <a:spcAft>
                          <a:spcPts val="800"/>
                        </a:spcAft>
                      </a:pPr>
                      <a:r>
                        <a:rPr lang="en-US" sz="1400">
                          <a:solidFill>
                            <a:sysClr val="windowText" lastClr="000000"/>
                          </a:solidFill>
                          <a:effectLst/>
                          <a:latin typeface="Times New Roman" panose="02020603050405020304" pitchFamily="18" charset="0"/>
                          <a:cs typeface="Times New Roman" panose="02020603050405020304" pitchFamily="18" charset="0"/>
                        </a:rPr>
                        <a:t>• Mo'rtlashuv</a:t>
                      </a:r>
                      <a:endParaRPr lang="ru-RU" sz="1100">
                        <a:solidFill>
                          <a:sysClr val="windowText" lastClr="000000"/>
                        </a:solidFill>
                        <a:effectLst/>
                        <a:latin typeface="Times New Roman" panose="02020603050405020304" pitchFamily="18" charset="0"/>
                        <a:cs typeface="Times New Roman" panose="02020603050405020304" pitchFamily="18" charset="0"/>
                      </a:endParaRPr>
                    </a:p>
                    <a:p>
                      <a:pPr algn="just">
                        <a:lnSpc>
                          <a:spcPct val="107000"/>
                        </a:lnSpc>
                        <a:spcAft>
                          <a:spcPts val="800"/>
                        </a:spcAft>
                      </a:pPr>
                      <a:r>
                        <a:rPr lang="en-US" sz="1400">
                          <a:solidFill>
                            <a:sysClr val="windowText" lastClr="000000"/>
                          </a:solidFill>
                          <a:effectLst/>
                          <a:latin typeface="Times New Roman" panose="02020603050405020304" pitchFamily="18" charset="0"/>
                          <a:cs typeface="Times New Roman" panose="02020603050405020304" pitchFamily="18" charset="0"/>
                        </a:rPr>
                        <a:t>• Granulyatsiya</a:t>
                      </a:r>
                      <a:endParaRPr lang="ru-RU" sz="110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Mexanik kuchning yo'qolishi, strukturaning qulashi, elektr xususiyatlarining o'zgarishi, "changlanish"</a:t>
                      </a:r>
                      <a:endParaRPr lang="ru-RU" sz="110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72729539"/>
                  </a:ext>
                </a:extLst>
              </a:tr>
              <a:tr h="823705">
                <a:tc>
                  <a:txBody>
                    <a:bodyPr/>
                    <a:lstStyle/>
                    <a:p>
                      <a:pPr algn="just">
                        <a:lnSpc>
                          <a:spcPct val="107000"/>
                        </a:lnSpc>
                        <a:spcAft>
                          <a:spcPts val="800"/>
                        </a:spcAft>
                      </a:pPr>
                      <a:r>
                        <a:rPr lang="en-US" sz="1400">
                          <a:solidFill>
                            <a:sysClr val="windowText" lastClr="000000"/>
                          </a:solidFill>
                          <a:effectLst/>
                          <a:latin typeface="Times New Roman" panose="02020603050405020304" pitchFamily="18" charset="0"/>
                          <a:cs typeface="Times New Roman" panose="02020603050405020304" pitchFamily="18" charset="0"/>
                        </a:rPr>
                        <a:t>Yuqori bosim</a:t>
                      </a:r>
                      <a:endParaRPr lang="ru-RU" sz="110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800"/>
                        </a:spcAft>
                      </a:pPr>
                      <a:r>
                        <a:rPr lang="en-US" sz="1400">
                          <a:solidFill>
                            <a:sysClr val="windowText" lastClr="000000"/>
                          </a:solidFill>
                          <a:effectLst/>
                          <a:latin typeface="Times New Roman" panose="02020603050405020304" pitchFamily="18" charset="0"/>
                          <a:cs typeface="Times New Roman" panose="02020603050405020304" pitchFamily="18" charset="0"/>
                        </a:rPr>
                        <a:t>Siqish</a:t>
                      </a:r>
                      <a:endParaRPr lang="ru-RU" sz="110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Strukturaviy buzilish</a:t>
                      </a:r>
                      <a:endParaRPr lang="ru-RU" sz="1100">
                        <a:solidFill>
                          <a:sysClr val="windowText" lastClr="000000"/>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Funktsiyaga aralashish</a:t>
                      </a:r>
                      <a:endParaRPr lang="ru-RU" sz="1100">
                        <a:solidFill>
                          <a:sysClr val="windowText" lastClr="000000"/>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Plombalarning kirib kelishi</a:t>
                      </a:r>
                      <a:endParaRPr lang="ru-RU" sz="110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18497827"/>
                  </a:ext>
                </a:extLst>
              </a:tr>
              <a:tr h="963549">
                <a:tc>
                  <a:txBody>
                    <a:bodyPr/>
                    <a:lstStyle/>
                    <a:p>
                      <a:pPr algn="just">
                        <a:lnSpc>
                          <a:spcPct val="107000"/>
                        </a:lnSpc>
                        <a:spcAft>
                          <a:spcPts val="800"/>
                        </a:spcAft>
                      </a:pPr>
                      <a:r>
                        <a:rPr lang="en-US" sz="1400">
                          <a:solidFill>
                            <a:sysClr val="windowText" lastClr="000000"/>
                          </a:solidFill>
                          <a:effectLst/>
                          <a:latin typeface="Times New Roman" panose="02020603050405020304" pitchFamily="18" charset="0"/>
                          <a:cs typeface="Times New Roman" panose="02020603050405020304" pitchFamily="18" charset="0"/>
                        </a:rPr>
                        <a:t>Qum</a:t>
                      </a:r>
                      <a:endParaRPr lang="ru-RU" sz="110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800"/>
                        </a:spcAft>
                      </a:pPr>
                      <a:r>
                        <a:rPr lang="en-US" sz="1400">
                          <a:solidFill>
                            <a:sysClr val="windowText" lastClr="000000"/>
                          </a:solidFill>
                          <a:effectLst/>
                          <a:latin typeface="Times New Roman" panose="02020603050405020304" pitchFamily="18" charset="0"/>
                          <a:cs typeface="Times New Roman" panose="02020603050405020304" pitchFamily="18" charset="0"/>
                        </a:rPr>
                        <a:t>• Tiqilib qolish</a:t>
                      </a:r>
                      <a:endParaRPr lang="ru-RU" sz="110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Ko'paygan eskirish</a:t>
                      </a:r>
                      <a:endParaRPr lang="ru-RU" sz="1100">
                        <a:solidFill>
                          <a:sysClr val="windowText" lastClr="000000"/>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Funktsiyaga aralashish</a:t>
                      </a:r>
                      <a:endParaRPr lang="ru-RU" sz="1100">
                        <a:solidFill>
                          <a:sysClr val="windowText" lastClr="000000"/>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Elektr xususiyatlarining o'zgarishi</a:t>
                      </a:r>
                      <a:endParaRPr lang="ru-RU" sz="110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12636567"/>
                  </a:ext>
                </a:extLst>
              </a:tr>
              <a:tr h="1585169">
                <a:tc>
                  <a:txBody>
                    <a:bodyPr/>
                    <a:lstStyle/>
                    <a:p>
                      <a:pPr algn="just">
                        <a:lnSpc>
                          <a:spcPct val="107000"/>
                        </a:lnSpc>
                        <a:spcAft>
                          <a:spcPts val="800"/>
                        </a:spcAft>
                      </a:pPr>
                      <a:r>
                        <a:rPr lang="en-US" sz="1400">
                          <a:solidFill>
                            <a:sysClr val="windowText" lastClr="000000"/>
                          </a:solidFill>
                          <a:effectLst/>
                          <a:latin typeface="Times New Roman" panose="02020603050405020304" pitchFamily="18" charset="0"/>
                          <a:cs typeface="Times New Roman" panose="02020603050405020304" pitchFamily="18" charset="0"/>
                        </a:rPr>
                        <a:t>Ozon</a:t>
                      </a:r>
                      <a:endParaRPr lang="ru-RU" sz="110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Kimyoviy reaksiya</a:t>
                      </a:r>
                      <a:endParaRPr lang="ru-RU" sz="1100">
                        <a:solidFill>
                          <a:sysClr val="windowText" lastClr="000000"/>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Yoriqlar</a:t>
                      </a:r>
                      <a:endParaRPr lang="ru-RU" sz="1100">
                        <a:solidFill>
                          <a:sysClr val="windowText" lastClr="000000"/>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Mo'rtlashuv</a:t>
                      </a:r>
                      <a:endParaRPr lang="ru-RU" sz="1100">
                        <a:solidFill>
                          <a:sysClr val="windowText" lastClr="000000"/>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Granulyatsiya</a:t>
                      </a:r>
                      <a:endParaRPr lang="ru-RU" sz="1100">
                        <a:solidFill>
                          <a:sysClr val="windowText" lastClr="000000"/>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a:solidFill>
                            <a:sysClr val="windowText" lastClr="000000"/>
                          </a:solidFill>
                          <a:effectLst/>
                          <a:latin typeface="Times New Roman" panose="02020603050405020304" pitchFamily="18" charset="0"/>
                          <a:cs typeface="Times New Roman" panose="02020603050405020304" pitchFamily="18" charset="0"/>
                        </a:rPr>
                        <a:t>Havoning dielektrik kuchining pasayishi</a:t>
                      </a:r>
                      <a:endParaRPr lang="ru-RU" sz="110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lgn="just">
                        <a:lnSpc>
                          <a:spcPct val="107000"/>
                        </a:lnSpc>
                        <a:spcAft>
                          <a:spcPts val="800"/>
                        </a:spcAft>
                        <a:buFont typeface="Calibri" panose="020F0502020204030204" pitchFamily="34" charset="0"/>
                        <a:buChar char="•"/>
                      </a:pPr>
                      <a:r>
                        <a:rPr lang="en-US" sz="1400" dirty="0" err="1">
                          <a:solidFill>
                            <a:sysClr val="windowText" lastClr="000000"/>
                          </a:solidFill>
                          <a:effectLst/>
                          <a:latin typeface="Times New Roman" panose="02020603050405020304" pitchFamily="18" charset="0"/>
                          <a:cs typeface="Times New Roman" panose="02020603050405020304" pitchFamily="18" charset="0"/>
                        </a:rPr>
                        <a:t>Elektr</a:t>
                      </a:r>
                      <a:r>
                        <a:rPr lang="en-US" sz="1400" dirty="0">
                          <a:solidFill>
                            <a:sysClr val="windowText" lastClr="000000"/>
                          </a:solidFill>
                          <a:effectLst/>
                          <a:latin typeface="Times New Roman" panose="02020603050405020304" pitchFamily="18" charset="0"/>
                          <a:cs typeface="Times New Roman" panose="02020603050405020304" pitchFamily="18" charset="0"/>
                        </a:rPr>
                        <a:t> </a:t>
                      </a:r>
                      <a:r>
                        <a:rPr lang="en-US" sz="1400" dirty="0" err="1">
                          <a:solidFill>
                            <a:sysClr val="windowText" lastClr="000000"/>
                          </a:solidFill>
                          <a:effectLst/>
                          <a:latin typeface="Times New Roman" panose="02020603050405020304" pitchFamily="18" charset="0"/>
                          <a:cs typeface="Times New Roman" panose="02020603050405020304" pitchFamily="18" charset="0"/>
                        </a:rPr>
                        <a:t>xossalarining</a:t>
                      </a:r>
                      <a:r>
                        <a:rPr lang="en-US" sz="1400" dirty="0">
                          <a:solidFill>
                            <a:sysClr val="windowText" lastClr="000000"/>
                          </a:solidFill>
                          <a:effectLst/>
                          <a:latin typeface="Times New Roman" panose="02020603050405020304" pitchFamily="18" charset="0"/>
                          <a:cs typeface="Times New Roman" panose="02020603050405020304" pitchFamily="18" charset="0"/>
                        </a:rPr>
                        <a:t> </a:t>
                      </a:r>
                      <a:r>
                        <a:rPr lang="en-US" sz="1400" dirty="0" err="1">
                          <a:solidFill>
                            <a:sysClr val="windowText" lastClr="000000"/>
                          </a:solidFill>
                          <a:effectLst/>
                          <a:latin typeface="Times New Roman" panose="02020603050405020304" pitchFamily="18" charset="0"/>
                          <a:cs typeface="Times New Roman" panose="02020603050405020304" pitchFamily="18" charset="0"/>
                        </a:rPr>
                        <a:t>tez</a:t>
                      </a:r>
                      <a:r>
                        <a:rPr lang="en-US" sz="1400" dirty="0">
                          <a:solidFill>
                            <a:sysClr val="windowText" lastClr="000000"/>
                          </a:solidFill>
                          <a:effectLst/>
                          <a:latin typeface="Times New Roman" panose="02020603050405020304" pitchFamily="18" charset="0"/>
                          <a:cs typeface="Times New Roman" panose="02020603050405020304" pitchFamily="18" charset="0"/>
                        </a:rPr>
                        <a:t> </a:t>
                      </a:r>
                      <a:r>
                        <a:rPr lang="en-US" sz="1400" dirty="0" err="1">
                          <a:solidFill>
                            <a:sysClr val="windowText" lastClr="000000"/>
                          </a:solidFill>
                          <a:effectLst/>
                          <a:latin typeface="Times New Roman" panose="02020603050405020304" pitchFamily="18" charset="0"/>
                          <a:cs typeface="Times New Roman" panose="02020603050405020304" pitchFamily="18" charset="0"/>
                        </a:rPr>
                        <a:t>oksidlanishi</a:t>
                      </a:r>
                      <a:endParaRPr lang="ru-RU" sz="1100" dirty="0">
                        <a:solidFill>
                          <a:sysClr val="windowText" lastClr="000000"/>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dirty="0" err="1">
                          <a:solidFill>
                            <a:sysClr val="windowText" lastClr="000000"/>
                          </a:solidFill>
                          <a:effectLst/>
                          <a:latin typeface="Times New Roman" panose="02020603050405020304" pitchFamily="18" charset="0"/>
                          <a:cs typeface="Times New Roman" panose="02020603050405020304" pitchFamily="18" charset="0"/>
                        </a:rPr>
                        <a:t>Mexanik</a:t>
                      </a:r>
                      <a:r>
                        <a:rPr lang="en-US" sz="1400" dirty="0">
                          <a:solidFill>
                            <a:sysClr val="windowText" lastClr="000000"/>
                          </a:solidFill>
                          <a:effectLst/>
                          <a:latin typeface="Times New Roman" panose="02020603050405020304" pitchFamily="18" charset="0"/>
                          <a:cs typeface="Times New Roman" panose="02020603050405020304" pitchFamily="18" charset="0"/>
                        </a:rPr>
                        <a:t> </a:t>
                      </a:r>
                      <a:r>
                        <a:rPr lang="en-US" sz="1400" dirty="0" err="1">
                          <a:solidFill>
                            <a:sysClr val="windowText" lastClr="000000"/>
                          </a:solidFill>
                          <a:effectLst/>
                          <a:latin typeface="Times New Roman" panose="02020603050405020304" pitchFamily="18" charset="0"/>
                          <a:cs typeface="Times New Roman" panose="02020603050405020304" pitchFamily="18" charset="0"/>
                        </a:rPr>
                        <a:t>mustahkamlikni</a:t>
                      </a:r>
                      <a:r>
                        <a:rPr lang="en-US" sz="1400" dirty="0">
                          <a:solidFill>
                            <a:sysClr val="windowText" lastClr="000000"/>
                          </a:solidFill>
                          <a:effectLst/>
                          <a:latin typeface="Times New Roman" panose="02020603050405020304" pitchFamily="18" charset="0"/>
                          <a:cs typeface="Times New Roman" panose="02020603050405020304" pitchFamily="18" charset="0"/>
                        </a:rPr>
                        <a:t> </a:t>
                      </a:r>
                      <a:r>
                        <a:rPr lang="en-US" sz="1400" dirty="0" err="1">
                          <a:solidFill>
                            <a:sysClr val="windowText" lastClr="000000"/>
                          </a:solidFill>
                          <a:effectLst/>
                          <a:latin typeface="Times New Roman" panose="02020603050405020304" pitchFamily="18" charset="0"/>
                          <a:cs typeface="Times New Roman" panose="02020603050405020304" pitchFamily="18" charset="0"/>
                        </a:rPr>
                        <a:t>yo'qotish</a:t>
                      </a:r>
                      <a:endParaRPr lang="ru-RU" sz="1100" dirty="0">
                        <a:solidFill>
                          <a:sysClr val="windowText" lastClr="000000"/>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dirty="0" err="1">
                          <a:solidFill>
                            <a:sysClr val="windowText" lastClr="000000"/>
                          </a:solidFill>
                          <a:effectLst/>
                          <a:latin typeface="Times New Roman" panose="02020603050405020304" pitchFamily="18" charset="0"/>
                          <a:cs typeface="Times New Roman" panose="02020603050405020304" pitchFamily="18" charset="0"/>
                        </a:rPr>
                        <a:t>Qisqartirilgan</a:t>
                      </a:r>
                      <a:r>
                        <a:rPr lang="en-US" sz="1400" dirty="0">
                          <a:solidFill>
                            <a:sysClr val="windowText" lastClr="000000"/>
                          </a:solidFill>
                          <a:effectLst/>
                          <a:latin typeface="Times New Roman" panose="02020603050405020304" pitchFamily="18" charset="0"/>
                          <a:cs typeface="Times New Roman" panose="02020603050405020304" pitchFamily="18" charset="0"/>
                        </a:rPr>
                        <a:t> </a:t>
                      </a:r>
                      <a:r>
                        <a:rPr lang="en-US" sz="1400" dirty="0" err="1">
                          <a:solidFill>
                            <a:sysClr val="windowText" lastClr="000000"/>
                          </a:solidFill>
                          <a:effectLst/>
                          <a:latin typeface="Times New Roman" panose="02020603050405020304" pitchFamily="18" charset="0"/>
                          <a:cs typeface="Times New Roman" panose="02020603050405020304" pitchFamily="18" charset="0"/>
                        </a:rPr>
                        <a:t>funksiya</a:t>
                      </a:r>
                      <a:endParaRPr lang="ru-RU" sz="1100" dirty="0">
                        <a:solidFill>
                          <a:sysClr val="windowText" lastClr="000000"/>
                        </a:solidFill>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US" sz="1400" dirty="0" err="1">
                          <a:solidFill>
                            <a:sysClr val="windowText" lastClr="000000"/>
                          </a:solidFill>
                          <a:effectLst/>
                          <a:latin typeface="Times New Roman" panose="02020603050405020304" pitchFamily="18" charset="0"/>
                          <a:cs typeface="Times New Roman" panose="02020603050405020304" pitchFamily="18" charset="0"/>
                        </a:rPr>
                        <a:t>Izolyatsiya</a:t>
                      </a:r>
                      <a:r>
                        <a:rPr lang="en-US" sz="1400" dirty="0">
                          <a:solidFill>
                            <a:sysClr val="windowText" lastClr="000000"/>
                          </a:solidFill>
                          <a:effectLst/>
                          <a:latin typeface="Times New Roman" panose="02020603050405020304" pitchFamily="18" charset="0"/>
                          <a:cs typeface="Times New Roman" panose="02020603050405020304" pitchFamily="18" charset="0"/>
                        </a:rPr>
                        <a:t> </a:t>
                      </a:r>
                      <a:r>
                        <a:rPr lang="en-US" sz="1400" dirty="0" err="1">
                          <a:solidFill>
                            <a:sysClr val="windowText" lastClr="000000"/>
                          </a:solidFill>
                          <a:effectLst/>
                          <a:latin typeface="Times New Roman" panose="02020603050405020304" pitchFamily="18" charset="0"/>
                          <a:cs typeface="Times New Roman" panose="02020603050405020304" pitchFamily="18" charset="0"/>
                        </a:rPr>
                        <a:t>buzilishi</a:t>
                      </a:r>
                      <a:r>
                        <a:rPr lang="en-US" sz="1400" dirty="0">
                          <a:solidFill>
                            <a:sysClr val="windowText" lastClr="000000"/>
                          </a:solidFill>
                          <a:effectLst/>
                          <a:latin typeface="Times New Roman" panose="02020603050405020304" pitchFamily="18" charset="0"/>
                          <a:cs typeface="Times New Roman" panose="02020603050405020304" pitchFamily="18" charset="0"/>
                        </a:rPr>
                        <a:t> </a:t>
                      </a:r>
                      <a:r>
                        <a:rPr lang="en-US" sz="1400" dirty="0" err="1">
                          <a:solidFill>
                            <a:sysClr val="windowText" lastClr="000000"/>
                          </a:solidFill>
                          <a:effectLst/>
                          <a:latin typeface="Times New Roman" panose="02020603050405020304" pitchFamily="18" charset="0"/>
                          <a:cs typeface="Times New Roman" panose="02020603050405020304" pitchFamily="18" charset="0"/>
                        </a:rPr>
                        <a:t>natijasida</a:t>
                      </a:r>
                      <a:r>
                        <a:rPr lang="en-US" sz="1400" dirty="0">
                          <a:solidFill>
                            <a:sysClr val="windowText" lastClr="000000"/>
                          </a:solidFill>
                          <a:effectLst/>
                          <a:latin typeface="Times New Roman" panose="02020603050405020304" pitchFamily="18" charset="0"/>
                          <a:cs typeface="Times New Roman" panose="02020603050405020304" pitchFamily="18" charset="0"/>
                        </a:rPr>
                        <a:t> </a:t>
                      </a:r>
                      <a:r>
                        <a:rPr lang="en-US" sz="1400" dirty="0" err="1">
                          <a:solidFill>
                            <a:sysClr val="windowText" lastClr="000000"/>
                          </a:solidFill>
                          <a:effectLst/>
                          <a:latin typeface="Times New Roman" panose="02020603050405020304" pitchFamily="18" charset="0"/>
                          <a:cs typeface="Times New Roman" panose="02020603050405020304" pitchFamily="18" charset="0"/>
                        </a:rPr>
                        <a:t>kamon</a:t>
                      </a:r>
                      <a:r>
                        <a:rPr lang="en-US" sz="1400" dirty="0">
                          <a:solidFill>
                            <a:sysClr val="windowText" lastClr="000000"/>
                          </a:solidFill>
                          <a:effectLst/>
                          <a:latin typeface="Times New Roman" panose="02020603050405020304" pitchFamily="18" charset="0"/>
                          <a:cs typeface="Times New Roman" panose="02020603050405020304" pitchFamily="18" charset="0"/>
                        </a:rPr>
                        <a:t> </a:t>
                      </a:r>
                      <a:r>
                        <a:rPr lang="en-US" sz="1400" dirty="0" err="1">
                          <a:solidFill>
                            <a:sysClr val="windowText" lastClr="000000"/>
                          </a:solidFill>
                          <a:effectLst/>
                          <a:latin typeface="Times New Roman" panose="02020603050405020304" pitchFamily="18" charset="0"/>
                          <a:cs typeface="Times New Roman" panose="02020603050405020304" pitchFamily="18" charset="0"/>
                        </a:rPr>
                        <a:t>paydo</a:t>
                      </a:r>
                      <a:r>
                        <a:rPr lang="en-US" sz="1400" dirty="0">
                          <a:solidFill>
                            <a:sysClr val="windowText" lastClr="000000"/>
                          </a:solidFill>
                          <a:effectLst/>
                          <a:latin typeface="Times New Roman" panose="02020603050405020304" pitchFamily="18" charset="0"/>
                          <a:cs typeface="Times New Roman" panose="02020603050405020304" pitchFamily="18" charset="0"/>
                        </a:rPr>
                        <a:t> </a:t>
                      </a:r>
                      <a:r>
                        <a:rPr lang="en-US" sz="1400" dirty="0" err="1">
                          <a:solidFill>
                            <a:sysClr val="windowText" lastClr="000000"/>
                          </a:solidFill>
                          <a:effectLst/>
                          <a:latin typeface="Times New Roman" panose="02020603050405020304" pitchFamily="18" charset="0"/>
                          <a:cs typeface="Times New Roman" panose="02020603050405020304" pitchFamily="18" charset="0"/>
                        </a:rPr>
                        <a:t>bo'ladi</a:t>
                      </a:r>
                      <a:endParaRPr lang="ru-RU" sz="1100" dirty="0">
                        <a:solidFill>
                          <a:sysClr val="windowText" lastClr="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2012" marR="4201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20091"/>
                  </a:ext>
                </a:extLst>
              </a:tr>
            </a:tbl>
          </a:graphicData>
        </a:graphic>
      </p:graphicFrame>
    </p:spTree>
    <p:extLst>
      <p:ext uri="{BB962C8B-B14F-4D97-AF65-F5344CB8AC3E}">
        <p14:creationId xmlns:p14="http://schemas.microsoft.com/office/powerpoint/2010/main" val="90820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18</a:t>
            </a:r>
            <a:endParaRPr lang="ru-RU" sz="3600" dirty="0">
              <a:latin typeface="Times New Roman" panose="02020603050405020304" pitchFamily="18" charset="0"/>
              <a:cs typeface="Times New Roman" panose="02020603050405020304" pitchFamily="18" charset="0"/>
            </a:endParaRPr>
          </a:p>
        </p:txBody>
      </p:sp>
      <p:sp>
        <p:nvSpPr>
          <p:cNvPr id="8" name="Объект 3"/>
          <p:cNvSpPr>
            <a:spLocks noGrp="1"/>
          </p:cNvSpPr>
          <p:nvPr>
            <p:ph idx="1"/>
          </p:nvPr>
        </p:nvSpPr>
        <p:spPr>
          <a:xfrm>
            <a:off x="1624584" y="355027"/>
            <a:ext cx="9037320" cy="595949"/>
          </a:xfrm>
        </p:spPr>
        <p:style>
          <a:lnRef idx="2">
            <a:schemeClr val="accent2"/>
          </a:lnRef>
          <a:fillRef idx="1">
            <a:schemeClr val="lt1"/>
          </a:fillRef>
          <a:effectRef idx="0">
            <a:schemeClr val="accent2"/>
          </a:effectRef>
          <a:fontRef idx="minor">
            <a:schemeClr val="dk1"/>
          </a:fontRef>
        </p:style>
        <p:txBody>
          <a:bodyPr>
            <a:noAutofit/>
          </a:bodyPr>
          <a:lstStyle/>
          <a:p>
            <a:pPr algn="just">
              <a:lnSpc>
                <a:spcPct val="107000"/>
              </a:lnSpc>
              <a:spcAft>
                <a:spcPts val="800"/>
              </a:spcAft>
            </a:pPr>
            <a:r>
              <a:rPr lang="en-US" sz="2000" b="1" dirty="0" err="1">
                <a:latin typeface="Times New Roman" panose="02020603050405020304" pitchFamily="18" charset="0"/>
                <a:ea typeface="Calibri" panose="020F0502020204030204" pitchFamily="34" charset="0"/>
                <a:cs typeface="Times New Roman" panose="02020603050405020304" pitchFamily="18" charset="0"/>
              </a:rPr>
              <a:t>Uskunalarning</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nosozliklari</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sabablarining</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Eng</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yaxshi</a:t>
            </a:r>
            <a:r>
              <a:rPr lang="en-US" sz="2000" b="1" dirty="0">
                <a:latin typeface="Times New Roman" panose="02020603050405020304" pitchFamily="18" charset="0"/>
                <a:ea typeface="Calibri" panose="020F0502020204030204" pitchFamily="34" charset="0"/>
                <a:cs typeface="Times New Roman" panose="02020603050405020304" pitchFamily="18" charset="0"/>
              </a:rPr>
              <a:t> 10 ta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ro'yxati</a:t>
            </a:r>
            <a:r>
              <a:rPr lang="en-US" sz="2000" b="1"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Прямоугольник 1"/>
          <p:cNvSpPr/>
          <p:nvPr/>
        </p:nvSpPr>
        <p:spPr>
          <a:xfrm>
            <a:off x="798576" y="1266571"/>
            <a:ext cx="4431792" cy="3055965"/>
          </a:xfrm>
          <a:prstGeom prst="rect">
            <a:avLst/>
          </a:prstGeom>
          <a:ln>
            <a:solidFill>
              <a:schemeClr val="accent1"/>
            </a:solidFill>
          </a:ln>
        </p:spPr>
        <p:txBody>
          <a:bodyPr wrap="squar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kontseptsiyasi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bo'lsa</a:t>
            </a:r>
            <a:r>
              <a:rPr lang="en-US" dirty="0">
                <a:latin typeface="Times New Roman" panose="02020603050405020304" pitchFamily="18" charset="0"/>
                <a:ea typeface="Calibri" panose="020F0502020204030204" pitchFamily="34" charset="0"/>
                <a:cs typeface="Times New Roman" panose="02020603050405020304" pitchFamily="18" charset="0"/>
              </a:rPr>
              <a:t>-da, </a:t>
            </a:r>
            <a:r>
              <a:rPr lang="en-US" dirty="0" err="1">
                <a:latin typeface="Times New Roman" panose="02020603050405020304" pitchFamily="18" charset="0"/>
                <a:ea typeface="Calibri" panose="020F0502020204030204" pitchFamily="34" charset="0"/>
                <a:cs typeface="Times New Roman" panose="02020603050405020304" pitchFamily="18" charset="0"/>
              </a:rPr>
              <a:t>odatda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yangi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dizayni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bo'yicha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qimmatli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ma'lumotlarni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taqdim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"Top 10" </a:t>
            </a:r>
            <a:r>
              <a:rPr lang="en-US"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ro'yxatini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amaliyotdir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Albatta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roʻyxat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tarixiy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oʻrinbosar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maʼlumotlarga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Muvaffaqiyatsizliklar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roʻyxati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dizaynerga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joriy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bogʻliq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boʻlgan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ishlamay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manbalarini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koʻrish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1580588627"/>
              </p:ext>
            </p:extLst>
          </p:nvPr>
        </p:nvGraphicFramePr>
        <p:xfrm>
          <a:off x="5689282" y="1139888"/>
          <a:ext cx="5934075" cy="3491340"/>
        </p:xfrm>
        <a:graphic>
          <a:graphicData uri="http://schemas.openxmlformats.org/drawingml/2006/table">
            <a:tbl>
              <a:tblPr firstRow="1" firstCol="1" bandRow="1">
                <a:tableStyleId>{5C22544A-7EE6-4342-B048-85BDC9FD1C3A}</a:tableStyleId>
              </a:tblPr>
              <a:tblGrid>
                <a:gridCol w="1978025">
                  <a:extLst>
                    <a:ext uri="{9D8B030D-6E8A-4147-A177-3AD203B41FA5}">
                      <a16:colId xmlns:a16="http://schemas.microsoft.com/office/drawing/2014/main" val="2214387218"/>
                    </a:ext>
                  </a:extLst>
                </a:gridCol>
                <a:gridCol w="1978025">
                  <a:extLst>
                    <a:ext uri="{9D8B030D-6E8A-4147-A177-3AD203B41FA5}">
                      <a16:colId xmlns:a16="http://schemas.microsoft.com/office/drawing/2014/main" val="2109114074"/>
                    </a:ext>
                  </a:extLst>
                </a:gridCol>
                <a:gridCol w="1978025">
                  <a:extLst>
                    <a:ext uri="{9D8B030D-6E8A-4147-A177-3AD203B41FA5}">
                      <a16:colId xmlns:a16="http://schemas.microsoft.com/office/drawing/2014/main" val="2705635390"/>
                    </a:ext>
                  </a:extLst>
                </a:gridCol>
              </a:tblGrid>
              <a:tr h="286918">
                <a:tc gridSpan="3">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Eng yaxshi 10 ta muvaffaqiyatsizliklar ro'yxati</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3334562843"/>
                  </a:ext>
                </a:extLst>
              </a:tr>
              <a:tr h="286918">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Muvaffaqiyatsizlik rejimi</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To'xtash vaqti (soatlarda)</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Asosiy sabab</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90389814"/>
                  </a:ext>
                </a:extLst>
              </a:tr>
              <a:tr h="587113">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Suvni pompalamaydi</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6</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Buzilgan pervanel, yonib ketgan sug'urta</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16380579"/>
                  </a:ext>
                </a:extLst>
              </a:tr>
              <a:tr h="286918">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Past bosim</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4</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Sızdırmaz muhr</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56694156"/>
                  </a:ext>
                </a:extLst>
              </a:tr>
              <a:tr h="286918">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Haddan tashqari bosim</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3</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Nopok filtr, noto'g'ri filtr</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5966318"/>
                  </a:ext>
                </a:extLst>
              </a:tr>
              <a:tr h="286918">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Yuqori ifloslanish</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2</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Nopok filtr, noto'g'ri filtr</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1615635"/>
                  </a:ext>
                </a:extLst>
              </a:tr>
              <a:tr h="587113">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Haddan tashqari qizib ketish</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1</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Nopok filtrlar, iflos suv olish liniyasi</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93115797"/>
                  </a:ext>
                </a:extLst>
              </a:tr>
              <a:tr h="286918">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Oqish rozetkasi</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1</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Nosoz muhr</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8599441"/>
                  </a:ext>
                </a:extLst>
              </a:tr>
              <a:tr h="286918">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Haddan tashqari shovqin </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a:solidFill>
                            <a:schemeClr val="tx1"/>
                          </a:solidFill>
                          <a:effectLst/>
                          <a:latin typeface="Times New Roman" panose="02020603050405020304" pitchFamily="18" charset="0"/>
                          <a:cs typeface="Times New Roman" panose="02020603050405020304" pitchFamily="18" charset="0"/>
                        </a:rPr>
                        <a:t>1</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lnSpc>
                          <a:spcPct val="107000"/>
                        </a:lnSpc>
                        <a:spcAft>
                          <a:spcPts val="800"/>
                        </a:spcAft>
                      </a:pPr>
                      <a:r>
                        <a:rPr lang="en-US" sz="1400" dirty="0" err="1">
                          <a:solidFill>
                            <a:schemeClr val="tx1"/>
                          </a:solidFill>
                          <a:effectLst/>
                          <a:latin typeface="Times New Roman" panose="02020603050405020304" pitchFamily="18" charset="0"/>
                          <a:cs typeface="Times New Roman" panose="02020603050405020304" pitchFamily="18" charset="0"/>
                        </a:rPr>
                        <a:t>Buzuq</a:t>
                      </a:r>
                      <a:r>
                        <a:rPr lang="en-US" sz="1400" dirty="0">
                          <a:solidFill>
                            <a:schemeClr val="tx1"/>
                          </a:solidFill>
                          <a:effectLst/>
                          <a:latin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cs typeface="Times New Roman" panose="02020603050405020304" pitchFamily="18" charset="0"/>
                        </a:rPr>
                        <a:t>rulman</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876163"/>
                  </a:ext>
                </a:extLst>
              </a:tr>
            </a:tbl>
          </a:graphicData>
        </a:graphic>
      </p:graphicFrame>
    </p:spTree>
    <p:extLst>
      <p:ext uri="{BB962C8B-B14F-4D97-AF65-F5344CB8AC3E}">
        <p14:creationId xmlns:p14="http://schemas.microsoft.com/office/powerpoint/2010/main" val="1762616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12848" y="365125"/>
            <a:ext cx="7498080" cy="695579"/>
          </a:xfrm>
        </p:spPr>
        <p:style>
          <a:lnRef idx="2">
            <a:schemeClr val="accent1"/>
          </a:lnRef>
          <a:fillRef idx="1">
            <a:schemeClr val="lt1"/>
          </a:fillRef>
          <a:effectRef idx="0">
            <a:schemeClr val="accent1"/>
          </a:effectRef>
          <a:fontRef idx="minor">
            <a:schemeClr val="dk1"/>
          </a:fontRef>
        </p:style>
        <p:txBody>
          <a:bodyPr>
            <a:noAutofit/>
          </a:bodyPr>
          <a:lstStyle/>
          <a:p>
            <a:pPr marL="457200" algn="ctr">
              <a:lnSpc>
                <a:spcPct val="115000"/>
              </a:lnSpc>
              <a:spcAft>
                <a:spcPts val="0"/>
              </a:spcAft>
            </a:pPr>
            <a:r>
              <a:rPr lang="en-US" sz="3200" b="1" dirty="0" err="1">
                <a:latin typeface="Times New Roman" panose="02020603050405020304" pitchFamily="18" charset="0"/>
                <a:ea typeface="Calibri" panose="020F0502020204030204" pitchFamily="34" charset="0"/>
                <a:cs typeface="Times New Roman" panose="02020603050405020304" pitchFamily="18" charset="0"/>
              </a:rPr>
              <a:t>Dizaynning</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soddaligi</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5-конечная звезда 4"/>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19</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28244" y="1337407"/>
            <a:ext cx="4015740" cy="4524315"/>
          </a:xfrm>
          <a:prstGeom prst="rect">
            <a:avLst/>
          </a:prstGeom>
          <a:ln>
            <a:solidFill>
              <a:schemeClr val="accent1"/>
            </a:solidFill>
          </a:ln>
        </p:spPr>
        <p:txBody>
          <a:bodyPr wrap="square">
            <a:spAutoFit/>
          </a:bodyPr>
          <a:lstStyle/>
          <a:p>
            <a:r>
              <a:rPr lang="en-US" sz="2400" dirty="0" err="1">
                <a:latin typeface="Times New Roman" panose="02020603050405020304" pitchFamily="18" charset="0"/>
                <a:ea typeface="Calibri" panose="020F0502020204030204" pitchFamily="34" charset="0"/>
              </a:rPr>
              <a:t>Ishonchlilik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texnik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xizmat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ko'rsatishni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yaxshilashning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asosiy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xususiyatlaridan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uskunaning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murakkabligini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kamaytirishdir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Loyihalash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jarayonida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olib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tashlanishi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mumkin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komponentlar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uskunadagi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qismlar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sonining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kamayishini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ta'minlaydi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esa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uskunaning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mumkin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nosozliklarini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kamaytiradi</a:t>
            </a:r>
            <a:r>
              <a:rPr lang="en-US" sz="2400" dirty="0">
                <a:latin typeface="Times New Roman" panose="02020603050405020304" pitchFamily="18" charset="0"/>
                <a:ea typeface="Calibri" panose="020F0502020204030204" pitchFamily="34" charset="0"/>
              </a:rPr>
              <a:t>.</a:t>
            </a:r>
            <a:endParaRPr lang="ru-RU" sz="2400" dirty="0"/>
          </a:p>
        </p:txBody>
      </p:sp>
      <p:sp>
        <p:nvSpPr>
          <p:cNvPr id="4" name="Прямоугольник 3"/>
          <p:cNvSpPr/>
          <p:nvPr/>
        </p:nvSpPr>
        <p:spPr>
          <a:xfrm>
            <a:off x="4815840" y="1337407"/>
            <a:ext cx="3596640" cy="452316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Dizaynni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soddalashtirishning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klassik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namunasini</a:t>
            </a:r>
            <a:r>
              <a:rPr lang="en-US" dirty="0">
                <a:latin typeface="Times New Roman" panose="02020603050405020304" pitchFamily="18" charset="0"/>
                <a:ea typeface="Calibri" panose="020F0502020204030204" pitchFamily="34" charset="0"/>
                <a:cs typeface="Times New Roman" panose="02020603050405020304" pitchFamily="18" charset="0"/>
              </a:rPr>
              <a:t> Landis Grinding Machines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topish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1990-yillarning </a:t>
            </a:r>
            <a:r>
              <a:rPr lang="en-US" dirty="0" err="1">
                <a:latin typeface="Times New Roman" panose="02020603050405020304" pitchFamily="18" charset="0"/>
                <a:ea typeface="Calibri" panose="020F0502020204030204" pitchFamily="34" charset="0"/>
                <a:cs typeface="Times New Roman" panose="02020603050405020304" pitchFamily="18" charset="0"/>
              </a:rPr>
              <a:t>boshida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maydalagichning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murakkabligi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sonini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kamaytirish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dizaynni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soddalashtirish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qo'llanildi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Yangi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dizayn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kamerani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aylantirish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to'g'ridan-to'g'ri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harakatlantiruvchi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vositadan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foydalangan</a:t>
            </a:r>
            <a:r>
              <a:rPr lang="en-US" dirty="0">
                <a:latin typeface="Times New Roman" panose="02020603050405020304" pitchFamily="18" charset="0"/>
                <a:ea typeface="Calibri" panose="020F0502020204030204" pitchFamily="34" charset="0"/>
                <a:cs typeface="Times New Roman" panose="02020603050405020304" pitchFamily="18" charset="0"/>
              </a:rPr>
              <a:t>. Bu </a:t>
            </a:r>
            <a:r>
              <a:rPr lang="en-US" dirty="0" err="1">
                <a:latin typeface="Times New Roman" panose="02020603050405020304" pitchFamily="18" charset="0"/>
                <a:ea typeface="Calibri" panose="020F0502020204030204" pitchFamily="34" charset="0"/>
                <a:cs typeface="Times New Roman" panose="02020603050405020304" pitchFamily="18" charset="0"/>
              </a:rPr>
              <a:t>ikkita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kasnakga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qo'zg'aysan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kamariga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tegishli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qo'llab-quvvatlovchi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o'rnatish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tuzilmalariga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ehtiyojni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kamaytirdi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Прямоугольник 13"/>
          <p:cNvSpPr/>
          <p:nvPr/>
        </p:nvSpPr>
        <p:spPr>
          <a:xfrm>
            <a:off x="8589264" y="1337407"/>
            <a:ext cx="3005328" cy="4247317"/>
          </a:xfrm>
          <a:prstGeom prst="rect">
            <a:avLst/>
          </a:prstGeom>
          <a:ln>
            <a:solidFill>
              <a:schemeClr val="accent1"/>
            </a:solidFill>
          </a:ln>
        </p:spPr>
        <p:txBody>
          <a:bodyPr wrap="square">
            <a:spAutoFit/>
          </a:bodyPr>
          <a:lstStyle/>
          <a:p>
            <a:r>
              <a:rPr lang="en-US" dirty="0" err="1">
                <a:latin typeface="Times New Roman" panose="02020603050405020304" pitchFamily="18" charset="0"/>
                <a:ea typeface="Calibri" panose="020F0502020204030204" pitchFamily="34" charset="0"/>
              </a:rPr>
              <a:t>Bir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avtomobil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kompaniyasi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Ispaniyadagi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zavodda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boshqa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dvigatel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zavodlarining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o'tmishdagi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nosozlik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ma'lumotlarini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chiqishga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muvaffaq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dvigatel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dasturi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haqida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xabar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Natijada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dastur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mashinalar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sonini</a:t>
            </a:r>
            <a:r>
              <a:rPr lang="en-US" dirty="0">
                <a:latin typeface="Times New Roman" panose="02020603050405020304" pitchFamily="18" charset="0"/>
                <a:ea typeface="Calibri" panose="020F0502020204030204" pitchFamily="34" charset="0"/>
              </a:rPr>
              <a:t> 176 </a:t>
            </a:r>
            <a:r>
              <a:rPr lang="en-US" dirty="0" err="1">
                <a:latin typeface="Times New Roman" panose="02020603050405020304" pitchFamily="18" charset="0"/>
                <a:ea typeface="Calibri" panose="020F0502020204030204" pitchFamily="34" charset="0"/>
              </a:rPr>
              <a:t>tadan</a:t>
            </a:r>
            <a:r>
              <a:rPr lang="en-US" dirty="0">
                <a:latin typeface="Times New Roman" panose="02020603050405020304" pitchFamily="18" charset="0"/>
                <a:ea typeface="Calibri" panose="020F0502020204030204" pitchFamily="34" charset="0"/>
              </a:rPr>
              <a:t> 129 </a:t>
            </a:r>
            <a:r>
              <a:rPr lang="en-US" dirty="0" err="1">
                <a:latin typeface="Times New Roman" panose="02020603050405020304" pitchFamily="18" charset="0"/>
                <a:ea typeface="Calibri" panose="020F0502020204030204" pitchFamily="34" charset="0"/>
              </a:rPr>
              <a:t>tagacha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ya'ni</a:t>
            </a:r>
            <a:r>
              <a:rPr lang="en-US" dirty="0">
                <a:latin typeface="Times New Roman" panose="02020603050405020304" pitchFamily="18" charset="0"/>
                <a:ea typeface="Calibri" panose="020F0502020204030204" pitchFamily="34" charset="0"/>
              </a:rPr>
              <a:t> 27 </a:t>
            </a:r>
            <a:r>
              <a:rPr lang="en-US" dirty="0" err="1">
                <a:latin typeface="Times New Roman" panose="02020603050405020304" pitchFamily="18" charset="0"/>
                <a:ea typeface="Calibri" panose="020F0502020204030204" pitchFamily="34" charset="0"/>
              </a:rPr>
              <a:t>foizga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qisqartirishga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muvaffaq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Ushbu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dastur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orqali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ishonchlilikning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ortishi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texnik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xizmat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ko'rsatishning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kamayishi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kuzatildi</a:t>
            </a:r>
            <a:r>
              <a:rPr lang="en-US" dirty="0">
                <a:latin typeface="Times New Roman" panose="02020603050405020304" pitchFamily="18" charset="0"/>
                <a:ea typeface="Calibri" panose="020F0502020204030204" pitchFamily="34" charset="0"/>
              </a:rPr>
              <a:t>. </a:t>
            </a:r>
            <a:endParaRPr lang="ru-RU" dirty="0"/>
          </a:p>
        </p:txBody>
      </p:sp>
    </p:spTree>
    <p:extLst>
      <p:ext uri="{BB962C8B-B14F-4D97-AF65-F5344CB8AC3E}">
        <p14:creationId xmlns:p14="http://schemas.microsoft.com/office/powerpoint/2010/main" val="3104975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5-конечная звезда 8"/>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20</a:t>
            </a:r>
            <a:endParaRPr lang="ru-RU" sz="36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359131" y="183898"/>
            <a:ext cx="8632491" cy="468077"/>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lnSpc>
                <a:spcPct val="107000"/>
              </a:lnSpc>
              <a:spcAft>
                <a:spcPts val="0"/>
              </a:spcAft>
            </a:pPr>
            <a:r>
              <a:rPr lang="en-US" sz="2400" b="1" dirty="0" err="1">
                <a:latin typeface="Times New Roman" panose="02020603050405020304" pitchFamily="18" charset="0"/>
                <a:ea typeface="Calibri" panose="020F0502020204030204" pitchFamily="34" charset="0"/>
              </a:rPr>
              <a:t>Mexanik</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nosozliklarni</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tushunib</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mexanik</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ishonchlilikni</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oshirish</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Прямоугольник 1"/>
          <p:cNvSpPr/>
          <p:nvPr/>
        </p:nvSpPr>
        <p:spPr>
          <a:xfrm>
            <a:off x="445008" y="945786"/>
            <a:ext cx="6096000" cy="2106218"/>
          </a:xfrm>
          <a:prstGeom prst="rect">
            <a:avLst/>
          </a:prstGeom>
          <a:ln>
            <a:solidFill>
              <a:schemeClr val="accent1"/>
            </a:solidFill>
          </a:ln>
        </p:spPr>
        <p:txBody>
          <a:bodyPr>
            <a:spAutoFit/>
          </a:bodyPr>
          <a:lstStyle/>
          <a:p>
            <a:pPr algn="just">
              <a:lnSpc>
                <a:spcPct val="107000"/>
              </a:lnSpc>
              <a:spcAft>
                <a:spcPts val="80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Mexanik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ishonchlilik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nosozliklarni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bartaraf</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etishdan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ko'ra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komponent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funktsiyasini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loyihalashda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muhandislik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sifatida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aniqlanadi</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Times New Roman" panose="02020603050405020304" pitchFamily="18" charset="0"/>
              <a:ea typeface="Calibri" panose="020F0502020204030204" pitchFamily="34" charset="0"/>
              <a:cs typeface="Times New Roman" panose="02020603050405020304" pitchFamily="18" charset="0"/>
            </a:endParaRPr>
          </a:p>
          <a:p>
            <a:r>
              <a:rPr lang="en-US" sz="2000" dirty="0" err="1">
                <a:latin typeface="Times New Roman" panose="02020603050405020304" pitchFamily="18" charset="0"/>
                <a:ea typeface="Calibri" panose="020F0502020204030204" pitchFamily="34" charset="0"/>
                <a:cs typeface="Times New Roman" panose="02020603050405020304" pitchFamily="18" charset="0"/>
              </a:rPr>
              <a:t>Mexanik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ishonchlilikning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maqsadi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qismlar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materiallar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darajasida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buzilish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mexanizmlarini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tushunishga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qaratilgan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6742176" y="945786"/>
            <a:ext cx="5035296" cy="2170851"/>
          </a:xfrm>
          <a:prstGeom prst="rect">
            <a:avLst/>
          </a:prstGeom>
          <a:ln>
            <a:solidFill>
              <a:schemeClr val="accent1"/>
            </a:solidFill>
          </a:ln>
        </p:spPr>
        <p:txBody>
          <a:bodyPr wrap="square">
            <a:spAutoFit/>
          </a:bodyPr>
          <a:lstStyle/>
          <a:p>
            <a:pPr algn="just">
              <a:lnSpc>
                <a:spcPct val="107000"/>
              </a:lnSpc>
              <a:spcAft>
                <a:spcPts val="800"/>
              </a:spcAft>
            </a:pPr>
            <a:r>
              <a:rPr lang="en-US" sz="2000" i="1" dirty="0" err="1">
                <a:latin typeface="Times New Roman" panose="02020603050405020304" pitchFamily="18" charset="0"/>
                <a:ea typeface="Calibri" panose="020F0502020204030204" pitchFamily="34" charset="0"/>
                <a:cs typeface="Times New Roman" panose="02020603050405020304" pitchFamily="18" charset="0"/>
              </a:rPr>
              <a:t>Charchoq</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sinishning</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oldini</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olish</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saqlash</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uskunalarni</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loyihalash</a:t>
            </a:r>
            <a:r>
              <a:rPr lang="en-US" sz="2000" i="1"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Charchoq</a:t>
            </a:r>
            <a:r>
              <a:rPr lang="en-US" sz="2000" dirty="0">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komponentga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qo'llaniladigan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takroriy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mexanik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kuchlanish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natijasida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yuzaga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keladigan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vayronagarchilik</a:t>
            </a:r>
            <a:r>
              <a:rPr lang="en-US" sz="2000" dirty="0">
                <a:latin typeface="Times New Roman" panose="02020603050405020304" pitchFamily="18" charset="0"/>
                <a:ea typeface="Calibri" panose="020F0502020204030204" pitchFamily="34" charset="0"/>
                <a:cs typeface="Times New Roman" panose="02020603050405020304" pitchFamily="18" charset="0"/>
              </a:rPr>
              <a:t>. Bu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komponentning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kritik</a:t>
            </a:r>
            <a:r>
              <a:rPr lang="en-US" sz="2000" dirty="0">
                <a:latin typeface="Times New Roman" panose="02020603050405020304" pitchFamily="18" charset="0"/>
                <a:ea typeface="Calibri" panose="020F0502020204030204" pitchFamily="34" charset="0"/>
                <a:cs typeface="Times New Roman" panose="02020603050405020304" pitchFamily="18" charset="0"/>
              </a:rPr>
              <a:t> stress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darajasi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sifatida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aniqlanadi</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5931408" y="3410448"/>
            <a:ext cx="6096000" cy="1277786"/>
          </a:xfrm>
          <a:prstGeom prst="rect">
            <a:avLst/>
          </a:prstGeom>
          <a:ln>
            <a:solidFill>
              <a:schemeClr val="accent1"/>
            </a:solidFill>
          </a:ln>
        </p:spPr>
        <p:txBody>
          <a:bodyPr>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Kritik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stresslar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to'plangan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kritik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darajasidan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yuqori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takroriy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tsiklik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stresslar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oxir-oqibat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komponentning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chiqishiga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qilinadigan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asbob-uskunalarni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loyihalashda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charchoq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juda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muhimdir</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Схема 6"/>
          <p:cNvGraphicFramePr/>
          <p:nvPr>
            <p:extLst>
              <p:ext uri="{D42A27DB-BD31-4B8C-83A1-F6EECF244321}">
                <p14:modId xmlns:p14="http://schemas.microsoft.com/office/powerpoint/2010/main" val="388550946"/>
              </p:ext>
            </p:extLst>
          </p:nvPr>
        </p:nvGraphicFramePr>
        <p:xfrm>
          <a:off x="642112" y="3142602"/>
          <a:ext cx="4387088" cy="2489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93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21</a:t>
            </a:r>
            <a:endParaRPr lang="ru-RU" sz="36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6069888" y="374273"/>
            <a:ext cx="3929281" cy="530594"/>
          </a:xfrm>
          <a:prstGeom prst="rect">
            <a:avLst/>
          </a:prstGeom>
          <a:ln>
            <a:solidFill>
              <a:schemeClr val="accent1"/>
            </a:solidFill>
          </a:ln>
        </p:spPr>
        <p:txBody>
          <a:bodyPr wrap="none">
            <a:spAutoFit/>
          </a:bodyPr>
          <a:lstStyle/>
          <a:p>
            <a:pPr algn="just">
              <a:lnSpc>
                <a:spcPct val="107000"/>
              </a:lnSpc>
              <a:spcAft>
                <a:spcPts val="800"/>
              </a:spcAft>
            </a:pPr>
            <a:r>
              <a:rPr lang="en-US" sz="2800" dirty="0" err="1">
                <a:latin typeface="Times New Roman" panose="02020603050405020304" pitchFamily="18" charset="0"/>
                <a:ea typeface="Calibri" panose="020F0502020204030204" pitchFamily="34" charset="0"/>
                <a:cs typeface="Times New Roman" panose="02020603050405020304" pitchFamily="18" charset="0"/>
              </a:rPr>
              <a:t>Charchoqqa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qarshi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dizayn</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3" name="Схема 12"/>
          <p:cNvGraphicFramePr/>
          <p:nvPr>
            <p:extLst>
              <p:ext uri="{D42A27DB-BD31-4B8C-83A1-F6EECF244321}">
                <p14:modId xmlns:p14="http://schemas.microsoft.com/office/powerpoint/2010/main" val="3145864187"/>
              </p:ext>
            </p:extLst>
          </p:nvPr>
        </p:nvGraphicFramePr>
        <p:xfrm>
          <a:off x="4992624" y="1298448"/>
          <a:ext cx="7077456" cy="4598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Прямоугольник 13"/>
          <p:cNvSpPr/>
          <p:nvPr/>
        </p:nvSpPr>
        <p:spPr>
          <a:xfrm>
            <a:off x="328929" y="374273"/>
            <a:ext cx="3840735" cy="685059"/>
          </a:xfrm>
          <a:prstGeom prst="rect">
            <a:avLst/>
          </a:prstGeom>
          <a:ln>
            <a:solidFill>
              <a:schemeClr val="accent1">
                <a:lumMod val="20000"/>
                <a:lumOff val="80000"/>
              </a:schemeClr>
            </a:solidFill>
          </a:ln>
        </p:spPr>
        <p:txBody>
          <a:bodyPr wrap="square">
            <a:spAutoFit/>
          </a:bodyPr>
          <a:lstStyle/>
          <a:p>
            <a:pPr algn="ctr">
              <a:lnSpc>
                <a:spcPct val="107000"/>
              </a:lnSpc>
              <a:spcAft>
                <a:spcPts val="800"/>
              </a:spcAft>
            </a:pPr>
            <a:r>
              <a:rPr lang="en-US" i="1" dirty="0" err="1">
                <a:latin typeface="Times New Roman" panose="02020603050405020304" pitchFamily="18" charset="0"/>
                <a:ea typeface="Calibri" panose="020F0502020204030204" pitchFamily="34" charset="0"/>
                <a:cs typeface="Times New Roman" panose="02020603050405020304" pitchFamily="18" charset="0"/>
              </a:rPr>
              <a:t>Charchoqqa</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qarshi</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xizmat</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harakati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5" name="Схема 14"/>
          <p:cNvGraphicFramePr/>
          <p:nvPr>
            <p:extLst>
              <p:ext uri="{D42A27DB-BD31-4B8C-83A1-F6EECF244321}">
                <p14:modId xmlns:p14="http://schemas.microsoft.com/office/powerpoint/2010/main" val="6396376"/>
              </p:ext>
            </p:extLst>
          </p:nvPr>
        </p:nvGraphicFramePr>
        <p:xfrm>
          <a:off x="130048" y="1059332"/>
          <a:ext cx="4716272" cy="456556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107919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241280" cy="526607"/>
          </a:xfrm>
        </p:spPr>
        <p:style>
          <a:lnRef idx="2">
            <a:schemeClr val="accent1"/>
          </a:lnRef>
          <a:fillRef idx="1">
            <a:schemeClr val="lt1"/>
          </a:fillRef>
          <a:effectRef idx="0">
            <a:schemeClr val="accent1"/>
          </a:effectRef>
          <a:fontRef idx="minor">
            <a:schemeClr val="dk1"/>
          </a:fontRef>
        </p:style>
        <p:txBody>
          <a:bodyPr>
            <a:noAutofit/>
          </a:bodyPr>
          <a:lstStyle/>
          <a:p>
            <a:pPr algn="ctr"/>
            <a:r>
              <a:rPr lang="en-US" sz="2800" dirty="0" err="1">
                <a:latin typeface="Times New Roman" panose="02020603050405020304" pitchFamily="18" charset="0"/>
                <a:cs typeface="Times New Roman" panose="02020603050405020304" pitchFamily="18" charset="0"/>
              </a:rPr>
              <a:t>Uskunalar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xavfsizligi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chegaralarini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chiqish</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22</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38200" y="1138535"/>
            <a:ext cx="10241280" cy="707886"/>
          </a:xfrm>
          <a:prstGeom prst="rect">
            <a:avLst/>
          </a:prstGeom>
          <a:ln>
            <a:solidFill>
              <a:schemeClr val="accent1">
                <a:lumMod val="20000"/>
                <a:lumOff val="80000"/>
              </a:schemeClr>
            </a:solidFill>
          </a:ln>
        </p:spPr>
        <p:txBody>
          <a:bodyPr wrap="square">
            <a:spAutoFit/>
          </a:bodyPr>
          <a:lstStyle/>
          <a:p>
            <a:r>
              <a:rPr lang="en-US" sz="2000" dirty="0" err="1">
                <a:latin typeface="Times New Roman" panose="02020603050405020304" pitchFamily="18" charset="0"/>
                <a:ea typeface="Calibri" panose="020F0502020204030204" pitchFamily="34" charset="0"/>
              </a:rPr>
              <a:t>Mexanik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komponentlar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uchun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xavfsizlik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chegaralari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odatda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qo'llaniladigan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stresslarga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taalluqli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mexanik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komponentning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mustahkamligi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miqdori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sifatida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aniqlanadi</a:t>
            </a:r>
            <a:r>
              <a:rPr lang="en-US" sz="2000" dirty="0">
                <a:latin typeface="Times New Roman" panose="02020603050405020304" pitchFamily="18" charset="0"/>
                <a:ea typeface="Calibri" panose="020F0502020204030204" pitchFamily="34" charset="0"/>
              </a:rPr>
              <a:t> </a:t>
            </a:r>
            <a:endParaRPr lang="ru-RU" sz="2000" dirty="0"/>
          </a:p>
        </p:txBody>
      </p:sp>
      <p:pic>
        <p:nvPicPr>
          <p:cNvPr id="9" name="Рисунок 8"/>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44490" y="2093224"/>
            <a:ext cx="5308854" cy="2270951"/>
          </a:xfrm>
          <a:prstGeom prst="rect">
            <a:avLst/>
          </a:prstGeom>
          <a:noFill/>
        </p:spPr>
      </p:pic>
      <p:sp>
        <p:nvSpPr>
          <p:cNvPr id="4" name="Прямоугольник 3"/>
          <p:cNvSpPr/>
          <p:nvPr/>
        </p:nvSpPr>
        <p:spPr>
          <a:xfrm>
            <a:off x="6323926" y="4416630"/>
            <a:ext cx="4429418" cy="388696"/>
          </a:xfrm>
          <a:prstGeom prst="rect">
            <a:avLst/>
          </a:prstGeom>
        </p:spPr>
        <p:txBody>
          <a:bodyPr wrap="none">
            <a:spAutoFit/>
          </a:bodyPr>
          <a:lstStyle/>
          <a:p>
            <a:pPr algn="just">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1-rasm. Stress </a:t>
            </a:r>
            <a:r>
              <a:rPr lang="en-US" dirty="0" err="1">
                <a:latin typeface="Times New Roman" panose="02020603050405020304" pitchFamily="18" charset="0"/>
                <a:ea typeface="Calibri" panose="020F0502020204030204" pitchFamily="34" charset="0"/>
                <a:cs typeface="Times New Roman" panose="02020603050405020304" pitchFamily="18" charset="0"/>
              </a:rPr>
              <a:t>kuchining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xavfsizlik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chegarasi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1999055057"/>
              </p:ext>
            </p:extLst>
          </p:nvPr>
        </p:nvGraphicFramePr>
        <p:xfrm>
          <a:off x="838200" y="2011006"/>
          <a:ext cx="4443984" cy="30264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36019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5-конечная звезда 8"/>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23</a:t>
            </a:r>
            <a:endParaRPr lang="ru-RU" sz="36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871728" y="407015"/>
            <a:ext cx="10430256" cy="1384995"/>
          </a:xfrm>
          <a:prstGeom prst="rect">
            <a:avLst/>
          </a:prstGeom>
          <a:ln>
            <a:solidFill>
              <a:srgbClr val="00B0F0"/>
            </a:solidFill>
          </a:ln>
        </p:spPr>
        <p:txBody>
          <a:bodyPr wrap="square">
            <a:spAutoFit/>
          </a:bodyPr>
          <a:lstStyle/>
          <a:p>
            <a:pPr algn="just"/>
            <a:r>
              <a:rPr lang="en-US" sz="2800" dirty="0" err="1">
                <a:latin typeface="Times New Roman" panose="02020603050405020304" pitchFamily="18" charset="0"/>
                <a:ea typeface="Calibri" panose="020F0502020204030204" pitchFamily="34" charset="0"/>
              </a:rPr>
              <a:t>Xavfsizlik</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chegarasi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kritik</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dizayn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quvvati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parametrlarining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tortishish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rentabellik</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boshqalar</a:t>
            </a:r>
            <a:r>
              <a:rPr lang="en-US" sz="2800" dirty="0">
                <a:latin typeface="Times New Roman" panose="02020603050405020304" pitchFamily="18" charset="0"/>
                <a:ea typeface="Calibri" panose="020F0502020204030204" pitchFamily="34" charset="0"/>
              </a:rPr>
              <a:t>) normal yuk </a:t>
            </a:r>
            <a:r>
              <a:rPr lang="en-US" sz="2800" dirty="0" err="1">
                <a:latin typeface="Times New Roman" panose="02020603050405020304" pitchFamily="18" charset="0"/>
                <a:ea typeface="Calibri" panose="020F0502020204030204" pitchFamily="34" charset="0"/>
              </a:rPr>
              <a:t>sharoitida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kutilgan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ish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kuchlanishiga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nisbati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bilan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aniqlanishi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mumkin</a:t>
            </a:r>
            <a:r>
              <a:rPr lang="en-US" sz="2800" dirty="0">
                <a:latin typeface="Times New Roman" panose="02020603050405020304" pitchFamily="18" charset="0"/>
                <a:ea typeface="Calibri" panose="020F0502020204030204" pitchFamily="34" charset="0"/>
              </a:rPr>
              <a:t>. </a:t>
            </a:r>
            <a:endParaRPr lang="ru-RU" sz="2800" dirty="0"/>
          </a:p>
        </p:txBody>
      </p:sp>
      <p:pic>
        <p:nvPicPr>
          <p:cNvPr id="10" name="Рисунок 9"/>
          <p:cNvPicPr>
            <a:picLocks noChangeAspect="1"/>
          </p:cNvPicPr>
          <p:nvPr/>
        </p:nvPicPr>
        <p:blipFill rotWithShape="1">
          <a:blip r:embed="rId2"/>
          <a:srcRect l="28658" t="-12667" r="29171" b="187"/>
          <a:stretch/>
        </p:blipFill>
        <p:spPr>
          <a:xfrm>
            <a:off x="1170431" y="2395728"/>
            <a:ext cx="3078133" cy="786384"/>
          </a:xfrm>
          <a:prstGeom prst="rect">
            <a:avLst/>
          </a:prstGeom>
          <a:ln>
            <a:solidFill>
              <a:srgbClr val="00B0F0"/>
            </a:solidFill>
          </a:ln>
        </p:spPr>
      </p:pic>
      <p:sp>
        <p:nvSpPr>
          <p:cNvPr id="11" name="Прямоугольник 10"/>
          <p:cNvSpPr/>
          <p:nvPr/>
        </p:nvSpPr>
        <p:spPr>
          <a:xfrm>
            <a:off x="1050253" y="1909203"/>
            <a:ext cx="3198311" cy="369332"/>
          </a:xfrm>
          <a:prstGeom prst="rect">
            <a:avLst/>
          </a:prstGeom>
          <a:ln>
            <a:solidFill>
              <a:srgbClr val="00B0F0"/>
            </a:solidFill>
          </a:ln>
        </p:spPr>
        <p:txBody>
          <a:bodyPr wrap="none">
            <a:spAutoFit/>
          </a:bodyPr>
          <a:lstStyle/>
          <a:p>
            <a:r>
              <a:rPr lang="en-US" dirty="0" err="1">
                <a:latin typeface="Times New Roman" panose="02020603050405020304" pitchFamily="18" charset="0"/>
                <a:ea typeface="Calibri" panose="020F0502020204030204" pitchFamily="34" charset="0"/>
              </a:rPr>
              <a:t>Xavfsizlik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chegarasi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tenglamasi</a:t>
            </a:r>
            <a:r>
              <a:rPr lang="en-US" dirty="0">
                <a:latin typeface="Times New Roman" panose="02020603050405020304" pitchFamily="18" charset="0"/>
                <a:ea typeface="Calibri" panose="020F0502020204030204" pitchFamily="34" charset="0"/>
              </a:rPr>
              <a:t>:</a:t>
            </a:r>
            <a:endParaRPr lang="ru-RU" dirty="0"/>
          </a:p>
        </p:txBody>
      </p:sp>
      <p:sp>
        <p:nvSpPr>
          <p:cNvPr id="12" name="Прямоугольник 11"/>
          <p:cNvSpPr/>
          <p:nvPr/>
        </p:nvSpPr>
        <p:spPr>
          <a:xfrm>
            <a:off x="4483608" y="1909203"/>
            <a:ext cx="3206496" cy="1984518"/>
          </a:xfrm>
          <a:prstGeom prst="rect">
            <a:avLst/>
          </a:prstGeom>
          <a:ln>
            <a:solidFill>
              <a:srgbClr val="00B0F0"/>
            </a:solidFill>
          </a:ln>
        </p:spPr>
        <p:txBody>
          <a:bodyPr wrap="square">
            <a:spAutoFit/>
          </a:bodyPr>
          <a:lstStyle/>
          <a:p>
            <a:pPr algn="just">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SM = </a:t>
            </a:r>
            <a:r>
              <a:rPr lang="en-US" dirty="0" err="1">
                <a:latin typeface="Times New Roman" panose="02020603050405020304" pitchFamily="18" charset="0"/>
                <a:ea typeface="Calibri" panose="020F0502020204030204" pitchFamily="34" charset="0"/>
                <a:cs typeface="Times New Roman" panose="02020603050405020304" pitchFamily="18" charset="0"/>
              </a:rPr>
              <a:t>xavfsizlik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chegarasi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U </a:t>
            </a:r>
            <a:r>
              <a:rPr lang="en-US" baseline="-25000" dirty="0" err="1">
                <a:latin typeface="Times New Roman" panose="02020603050405020304" pitchFamily="18" charset="0"/>
                <a:ea typeface="Calibri" panose="020F0502020204030204" pitchFamily="34" charset="0"/>
                <a:cs typeface="Times New Roman" panose="02020603050405020304" pitchFamily="18" charset="0"/>
              </a:rPr>
              <a:t>o'rtacha</a:t>
            </a:r>
            <a:r>
              <a:rPr lang="en-US" baseline="-25000" dirty="0">
                <a:latin typeface="Times New Roman" panose="02020603050405020304" pitchFamily="18" charset="0"/>
                <a:ea typeface="Calibri" panose="020F0502020204030204" pitchFamily="34" charset="0"/>
                <a:cs typeface="Times New Roman" panose="02020603050405020304" pitchFamily="18" charset="0"/>
              </a:rPr>
              <a:t> </a:t>
            </a:r>
            <a:r>
              <a:rPr lang="en-US" baseline="-25000" dirty="0" err="1">
                <a:latin typeface="Times New Roman" panose="02020603050405020304" pitchFamily="18" charset="0"/>
                <a:ea typeface="Calibri" panose="020F0502020204030204" pitchFamily="34" charset="0"/>
                <a:cs typeface="Times New Roman" panose="02020603050405020304" pitchFamily="18" charset="0"/>
              </a:rPr>
              <a:t>kuch</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o'rtacha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U </a:t>
            </a:r>
            <a:r>
              <a:rPr lang="en-US" baseline="-25000" dirty="0" err="1">
                <a:latin typeface="Times New Roman" panose="02020603050405020304" pitchFamily="18" charset="0"/>
                <a:ea typeface="Calibri" panose="020F0502020204030204" pitchFamily="34" charset="0"/>
                <a:cs typeface="Times New Roman" panose="02020603050405020304" pitchFamily="18" charset="0"/>
              </a:rPr>
              <a:t>o'rtacha</a:t>
            </a:r>
            <a:r>
              <a:rPr lang="en-US" baseline="-25000" dirty="0">
                <a:latin typeface="Times New Roman" panose="02020603050405020304" pitchFamily="18" charset="0"/>
                <a:ea typeface="Calibri" panose="020F0502020204030204" pitchFamily="34" charset="0"/>
                <a:cs typeface="Times New Roman" panose="02020603050405020304" pitchFamily="18" charset="0"/>
              </a:rPr>
              <a:t> yuk</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o'rtacha</a:t>
            </a:r>
            <a:r>
              <a:rPr lang="en-US" dirty="0">
                <a:latin typeface="Times New Roman" panose="02020603050405020304" pitchFamily="18" charset="0"/>
                <a:ea typeface="Calibri" panose="020F0502020204030204" pitchFamily="34" charset="0"/>
                <a:cs typeface="Times New Roman" panose="02020603050405020304" pitchFamily="18" charset="0"/>
              </a:rPr>
              <a:t> yuk</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LV</a:t>
            </a:r>
            <a:r>
              <a:rPr lang="en-US" baseline="30000" dirty="0">
                <a:latin typeface="Times New Roman" panose="02020603050405020304" pitchFamily="18" charset="0"/>
                <a:ea typeface="Calibri" panose="020F0502020204030204" pitchFamily="34" charset="0"/>
                <a:cs typeface="Times New Roman" panose="02020603050405020304" pitchFamily="18" charset="0"/>
              </a:rPr>
              <a:t>2</a:t>
            </a:r>
            <a:r>
              <a:rPr lang="en-US" dirty="0">
                <a:latin typeface="Times New Roman" panose="02020603050405020304" pitchFamily="18" charset="0"/>
                <a:ea typeface="Calibri" panose="020F0502020204030204" pitchFamily="34" charset="0"/>
                <a:cs typeface="Times New Roman" panose="02020603050405020304" pitchFamily="18" charset="0"/>
              </a:rPr>
              <a:t> = yuk </a:t>
            </a:r>
            <a:r>
              <a:rPr lang="en-US" dirty="0" err="1">
                <a:latin typeface="Times New Roman" panose="02020603050405020304" pitchFamily="18" charset="0"/>
                <a:ea typeface="Calibri" panose="020F0502020204030204" pitchFamily="34" charset="0"/>
                <a:cs typeface="Times New Roman" panose="02020603050405020304" pitchFamily="18" charset="0"/>
              </a:rPr>
              <a:t>farqi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SV </a:t>
            </a:r>
            <a:r>
              <a:rPr lang="en-US" baseline="30000" dirty="0">
                <a:latin typeface="Times New Roman" panose="02020603050405020304" pitchFamily="18" charset="0"/>
                <a:ea typeface="Calibri" panose="020F0502020204030204" pitchFamily="34" charset="0"/>
                <a:cs typeface="Times New Roman" panose="02020603050405020304" pitchFamily="18" charset="0"/>
              </a:rPr>
              <a:t>2 </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farqi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Прямоугольник 12"/>
          <p:cNvSpPr/>
          <p:nvPr/>
        </p:nvSpPr>
        <p:spPr>
          <a:xfrm>
            <a:off x="7925148" y="1920617"/>
            <a:ext cx="3943764" cy="2862194"/>
          </a:xfrm>
          <a:prstGeom prst="rect">
            <a:avLst/>
          </a:prstGeom>
          <a:ln>
            <a:solidFill>
              <a:srgbClr val="00B0F0"/>
            </a:solidFill>
          </a:ln>
        </p:spPr>
        <p:txBody>
          <a:bodyPr wrap="square">
            <a:spAutoFit/>
          </a:bodyPr>
          <a:lstStyle/>
          <a:p>
            <a:pPr algn="just">
              <a:lnSpc>
                <a:spcPct val="107000"/>
              </a:lnSpc>
              <a:spcAft>
                <a:spcPts val="800"/>
              </a:spcAft>
            </a:pPr>
            <a:r>
              <a:rPr lang="en-US" i="1" dirty="0" err="1">
                <a:latin typeface="Times New Roman" panose="02020603050405020304" pitchFamily="18" charset="0"/>
                <a:ea typeface="Calibri" panose="020F0502020204030204" pitchFamily="34" charset="0"/>
                <a:cs typeface="Times New Roman" panose="02020603050405020304" pitchFamily="18" charset="0"/>
              </a:rPr>
              <a:t>Misol</a:t>
            </a:r>
            <a:r>
              <a:rPr lang="en-US" i="1"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Robotning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qo'li</a:t>
            </a:r>
            <a:r>
              <a:rPr lang="en-US" dirty="0">
                <a:latin typeface="Times New Roman" panose="02020603050405020304" pitchFamily="18" charset="0"/>
                <a:ea typeface="Calibri" panose="020F0502020204030204" pitchFamily="34" charset="0"/>
                <a:cs typeface="Times New Roman" panose="02020603050405020304" pitchFamily="18" charset="0"/>
              </a:rPr>
              <a:t> (2-rasmga </a:t>
            </a:r>
            <a:r>
              <a:rPr lang="en-US" dirty="0" err="1">
                <a:latin typeface="Times New Roman" panose="02020603050405020304" pitchFamily="18" charset="0"/>
                <a:ea typeface="Calibri" panose="020F0502020204030204" pitchFamily="34" charset="0"/>
                <a:cs typeface="Times New Roman" panose="02020603050405020304" pitchFamily="18" charset="0"/>
              </a:rPr>
              <a:t>qarang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o'rtacha</a:t>
            </a:r>
            <a:r>
              <a:rPr lang="en-US" dirty="0">
                <a:latin typeface="Times New Roman" panose="02020603050405020304" pitchFamily="18" charset="0"/>
                <a:ea typeface="Calibri" panose="020F0502020204030204" pitchFamily="34" charset="0"/>
                <a:cs typeface="Times New Roman" panose="02020603050405020304" pitchFamily="18" charset="0"/>
              </a:rPr>
              <a:t> 80 kg </a:t>
            </a:r>
            <a:r>
              <a:rPr lang="en-US" dirty="0" err="1">
                <a:latin typeface="Times New Roman" panose="02020603050405020304" pitchFamily="18" charset="0"/>
                <a:ea typeface="Calibri" panose="020F0502020204030204" pitchFamily="34" charset="0"/>
                <a:cs typeface="Times New Roman" panose="02020603050405020304" pitchFamily="18" charset="0"/>
              </a:rPr>
              <a:t>quvvatga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asboblari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tomonidan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qo'llaniladigan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maksimal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ruxsat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kuchlanish</a:t>
            </a:r>
            <a:r>
              <a:rPr lang="en-US" dirty="0">
                <a:latin typeface="Times New Roman" panose="02020603050405020304" pitchFamily="18" charset="0"/>
                <a:ea typeface="Calibri" panose="020F0502020204030204" pitchFamily="34" charset="0"/>
                <a:cs typeface="Times New Roman" panose="02020603050405020304" pitchFamily="18" charset="0"/>
              </a:rPr>
              <a:t> 50 kg </a:t>
            </a:r>
            <a:r>
              <a:rPr lang="en-US" dirty="0" err="1">
                <a:latin typeface="Times New Roman" panose="02020603050405020304" pitchFamily="18" charset="0"/>
                <a:ea typeface="Calibri" panose="020F0502020204030204" pitchFamily="34" charset="0"/>
                <a:cs typeface="Times New Roman" panose="02020603050405020304" pitchFamily="18" charset="0"/>
              </a:rPr>
              <a:t>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tashkil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Quvvat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farqi</a:t>
            </a:r>
            <a:r>
              <a:rPr lang="en-US" dirty="0">
                <a:latin typeface="Times New Roman" panose="02020603050405020304" pitchFamily="18" charset="0"/>
                <a:ea typeface="Calibri" panose="020F0502020204030204" pitchFamily="34" charset="0"/>
                <a:cs typeface="Times New Roman" panose="02020603050405020304" pitchFamily="18" charset="0"/>
              </a:rPr>
              <a:t> 8 kg, </a:t>
            </a:r>
            <a:r>
              <a:rPr lang="en-US" dirty="0" err="1">
                <a:latin typeface="Times New Roman" panose="02020603050405020304" pitchFamily="18" charset="0"/>
                <a:ea typeface="Calibri" panose="020F0502020204030204" pitchFamily="34" charset="0"/>
                <a:cs typeface="Times New Roman" panose="02020603050405020304" pitchFamily="18" charset="0"/>
              </a:rPr>
              <a:t>kuchlanish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farqi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esa</a:t>
            </a:r>
            <a:r>
              <a:rPr lang="en-US" dirty="0">
                <a:latin typeface="Times New Roman" panose="02020603050405020304" pitchFamily="18" charset="0"/>
                <a:ea typeface="Calibri" panose="020F0502020204030204" pitchFamily="34" charset="0"/>
                <a:cs typeface="Times New Roman" panose="02020603050405020304" pitchFamily="18" charset="0"/>
              </a:rPr>
              <a:t> 7 kg. </a:t>
            </a: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kombinatsiya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xavfsizlik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chegarasi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qanday</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4" name="Прямоугольник 13"/>
              <p:cNvSpPr/>
              <p:nvPr/>
            </p:nvSpPr>
            <p:spPr>
              <a:xfrm>
                <a:off x="6022848" y="5044470"/>
                <a:ext cx="5956567" cy="682559"/>
              </a:xfrm>
              <a:prstGeom prst="rect">
                <a:avLst/>
              </a:prstGeom>
              <a:ln>
                <a:solidFill>
                  <a:srgbClr val="00B0F0"/>
                </a:solidFill>
              </a:ln>
            </p:spPr>
            <p:txBody>
              <a:bodyPr wrap="none">
                <a:spAutoFit/>
              </a:bodyPr>
              <a:lstStyle/>
              <a:p>
                <a:pPr/>
                <a14:m>
                  <m:oMathPara xmlns:m="http://schemas.openxmlformats.org/officeDocument/2006/math">
                    <m:oMathParaPr>
                      <m:jc m:val="centerGroup"/>
                    </m:oMathParaPr>
                    <m:oMath xmlns:m="http://schemas.openxmlformats.org/officeDocument/2006/math">
                      <m:r>
                        <a:rPr lang="ru-RU" i="1">
                          <a:latin typeface="Cambria Math" panose="02040503050406030204" pitchFamily="18" charset="0"/>
                        </a:rPr>
                        <m:t>𝑆𝑀</m:t>
                      </m:r>
                      <m:r>
                        <a:rPr lang="ru-RU" i="0">
                          <a:latin typeface="Cambria Math" panose="02040503050406030204" pitchFamily="18" charset="0"/>
                        </a:rPr>
                        <m:t>=</m:t>
                      </m:r>
                      <m:f>
                        <m:fPr>
                          <m:ctrlPr>
                            <a:rPr lang="ru-RU" i="1">
                              <a:latin typeface="Cambria Math" panose="02040503050406030204" pitchFamily="18" charset="0"/>
                            </a:rPr>
                          </m:ctrlPr>
                        </m:fPr>
                        <m:num>
                          <m:sSub>
                            <m:sSubPr>
                              <m:ctrlPr>
                                <a:rPr lang="ru-RU" i="1">
                                  <a:latin typeface="Cambria Math" panose="02040503050406030204" pitchFamily="18" charset="0"/>
                                </a:rPr>
                              </m:ctrlPr>
                            </m:sSubPr>
                            <m:e>
                              <m:r>
                                <a:rPr lang="ru-RU" i="1">
                                  <a:latin typeface="Cambria Math" panose="02040503050406030204" pitchFamily="18" charset="0"/>
                                </a:rPr>
                                <m:t>𝑈</m:t>
                              </m:r>
                            </m:e>
                            <m:sub>
                              <m:sSup>
                                <m:sSupPr>
                                  <m:ctrlPr>
                                    <a:rPr lang="ru-RU" i="1">
                                      <a:latin typeface="Cambria Math" panose="02040503050406030204" pitchFamily="18" charset="0"/>
                                    </a:rPr>
                                  </m:ctrlPr>
                                </m:sSupPr>
                                <m:e>
                                  <m:r>
                                    <a:rPr lang="ru-RU" i="1">
                                      <a:latin typeface="Cambria Math" panose="02040503050406030204" pitchFamily="18" charset="0"/>
                                    </a:rPr>
                                    <m:t>𝑜</m:t>
                                  </m:r>
                                </m:e>
                                <m:sup>
                                  <m:r>
                                    <a:rPr lang="ru-RU" i="0">
                                      <a:latin typeface="Cambria Math" panose="02040503050406030204" pitchFamily="18" charset="0"/>
                                    </a:rPr>
                                    <m:t>′</m:t>
                                  </m:r>
                                </m:sup>
                              </m:sSup>
                              <m:r>
                                <a:rPr lang="ru-RU" i="1">
                                  <a:latin typeface="Cambria Math" panose="02040503050406030204" pitchFamily="18" charset="0"/>
                                </a:rPr>
                                <m:t>𝑟𝑡</m:t>
                              </m:r>
                              <m:r>
                                <a:rPr lang="ru-RU" i="0">
                                  <a:latin typeface="Cambria Math" panose="02040503050406030204" pitchFamily="18" charset="0"/>
                                </a:rPr>
                                <m:t>. </m:t>
                              </m:r>
                              <m:r>
                                <a:rPr lang="ru-RU" i="1">
                                  <a:latin typeface="Cambria Math" panose="02040503050406030204" pitchFamily="18" charset="0"/>
                                </a:rPr>
                                <m:t>𝑘𝑢𝑐h</m:t>
                              </m:r>
                            </m:sub>
                          </m:sSub>
                          <m:r>
                            <a:rPr lang="ru-RU" i="0">
                              <a:latin typeface="Cambria Math" panose="02040503050406030204" pitchFamily="18" charset="0"/>
                            </a:rPr>
                            <m:t>−</m:t>
                          </m:r>
                          <m:sSub>
                            <m:sSubPr>
                              <m:ctrlPr>
                                <a:rPr lang="ru-RU" i="1">
                                  <a:latin typeface="Cambria Math" panose="02040503050406030204" pitchFamily="18" charset="0"/>
                                </a:rPr>
                              </m:ctrlPr>
                            </m:sSubPr>
                            <m:e>
                              <m:r>
                                <a:rPr lang="ru-RU" i="1">
                                  <a:latin typeface="Cambria Math" panose="02040503050406030204" pitchFamily="18" charset="0"/>
                                </a:rPr>
                                <m:t>𝑈</m:t>
                              </m:r>
                            </m:e>
                            <m:sub>
                              <m:sSup>
                                <m:sSupPr>
                                  <m:ctrlPr>
                                    <a:rPr lang="ru-RU" i="1">
                                      <a:latin typeface="Cambria Math" panose="02040503050406030204" pitchFamily="18" charset="0"/>
                                    </a:rPr>
                                  </m:ctrlPr>
                                </m:sSupPr>
                                <m:e>
                                  <m:r>
                                    <a:rPr lang="ru-RU" i="1">
                                      <a:latin typeface="Cambria Math" panose="02040503050406030204" pitchFamily="18" charset="0"/>
                                    </a:rPr>
                                    <m:t>𝑜</m:t>
                                  </m:r>
                                </m:e>
                                <m:sup>
                                  <m:r>
                                    <a:rPr lang="ru-RU" i="0">
                                      <a:latin typeface="Cambria Math" panose="02040503050406030204" pitchFamily="18" charset="0"/>
                                    </a:rPr>
                                    <m:t>′</m:t>
                                  </m:r>
                                </m:sup>
                              </m:sSup>
                              <m:r>
                                <a:rPr lang="ru-RU" i="1">
                                  <a:latin typeface="Cambria Math" panose="02040503050406030204" pitchFamily="18" charset="0"/>
                                </a:rPr>
                                <m:t>𝑟𝑡</m:t>
                              </m:r>
                              <m:r>
                                <a:rPr lang="ru-RU" i="0">
                                  <a:latin typeface="Cambria Math" panose="02040503050406030204" pitchFamily="18" charset="0"/>
                                </a:rPr>
                                <m:t>.</m:t>
                              </m:r>
                              <m:r>
                                <a:rPr lang="ru-RU" i="1">
                                  <a:latin typeface="Cambria Math" panose="02040503050406030204" pitchFamily="18" charset="0"/>
                                </a:rPr>
                                <m:t>𝑦𝑢𝑘</m:t>
                              </m:r>
                            </m:sub>
                          </m:sSub>
                        </m:num>
                        <m:den>
                          <m:rad>
                            <m:radPr>
                              <m:degHide m:val="on"/>
                              <m:ctrlPr>
                                <a:rPr lang="ru-RU" i="1">
                                  <a:latin typeface="Cambria Math" panose="02040503050406030204" pitchFamily="18" charset="0"/>
                                </a:rPr>
                              </m:ctrlPr>
                            </m:radPr>
                            <m:deg/>
                            <m:e>
                              <m:r>
                                <a:rPr lang="ru-RU" i="1">
                                  <a:latin typeface="Cambria Math" panose="02040503050406030204" pitchFamily="18" charset="0"/>
                                </a:rPr>
                                <m:t>𝑆</m:t>
                              </m:r>
                              <m:sSup>
                                <m:sSupPr>
                                  <m:ctrlPr>
                                    <a:rPr lang="ru-RU" i="1">
                                      <a:latin typeface="Cambria Math" panose="02040503050406030204" pitchFamily="18" charset="0"/>
                                    </a:rPr>
                                  </m:ctrlPr>
                                </m:sSupPr>
                                <m:e>
                                  <m:r>
                                    <a:rPr lang="ru-RU" i="1">
                                      <a:latin typeface="Cambria Math" panose="02040503050406030204" pitchFamily="18" charset="0"/>
                                    </a:rPr>
                                    <m:t>𝑉</m:t>
                                  </m:r>
                                </m:e>
                                <m:sup>
                                  <m:r>
                                    <a:rPr lang="ru-RU" i="0">
                                      <a:latin typeface="Cambria Math" panose="02040503050406030204" pitchFamily="18" charset="0"/>
                                    </a:rPr>
                                    <m:t>2</m:t>
                                  </m:r>
                                </m:sup>
                              </m:sSup>
                              <m:r>
                                <a:rPr lang="ru-RU" i="0">
                                  <a:latin typeface="Cambria Math" panose="02040503050406030204" pitchFamily="18" charset="0"/>
                                </a:rPr>
                                <m:t>+</m:t>
                              </m:r>
                              <m:r>
                                <a:rPr lang="ru-RU" i="1">
                                  <a:latin typeface="Cambria Math" panose="02040503050406030204" pitchFamily="18" charset="0"/>
                                </a:rPr>
                                <m:t>𝐿</m:t>
                              </m:r>
                              <m:sSup>
                                <m:sSupPr>
                                  <m:ctrlPr>
                                    <a:rPr lang="ru-RU" i="1">
                                      <a:latin typeface="Cambria Math" panose="02040503050406030204" pitchFamily="18" charset="0"/>
                                    </a:rPr>
                                  </m:ctrlPr>
                                </m:sSupPr>
                                <m:e>
                                  <m:r>
                                    <a:rPr lang="ru-RU" i="1">
                                      <a:latin typeface="Cambria Math" panose="02040503050406030204" pitchFamily="18" charset="0"/>
                                    </a:rPr>
                                    <m:t>𝑉</m:t>
                                  </m:r>
                                </m:e>
                                <m:sup>
                                  <m:r>
                                    <a:rPr lang="ru-RU" i="0">
                                      <a:latin typeface="Cambria Math" panose="02040503050406030204" pitchFamily="18" charset="0"/>
                                    </a:rPr>
                                    <m:t>2</m:t>
                                  </m:r>
                                </m:sup>
                              </m:sSup>
                            </m:e>
                          </m:rad>
                        </m:den>
                      </m:f>
                      <m:r>
                        <a:rPr lang="ru-RU" i="0">
                          <a:latin typeface="Cambria Math" panose="02040503050406030204" pitchFamily="18" charset="0"/>
                        </a:rPr>
                        <m:t>=</m:t>
                      </m:r>
                      <m:f>
                        <m:fPr>
                          <m:ctrlPr>
                            <a:rPr lang="ru-RU" i="1">
                              <a:latin typeface="Cambria Math" panose="02040503050406030204" pitchFamily="18" charset="0"/>
                            </a:rPr>
                          </m:ctrlPr>
                        </m:fPr>
                        <m:num>
                          <m:d>
                            <m:dPr>
                              <m:ctrlPr>
                                <a:rPr lang="ru-RU" i="1">
                                  <a:latin typeface="Cambria Math" panose="02040503050406030204" pitchFamily="18" charset="0"/>
                                </a:rPr>
                              </m:ctrlPr>
                            </m:dPr>
                            <m:e>
                              <m:r>
                                <a:rPr lang="ru-RU" i="0">
                                  <a:latin typeface="Cambria Math" panose="02040503050406030204" pitchFamily="18" charset="0"/>
                                </a:rPr>
                                <m:t>80−50</m:t>
                              </m:r>
                            </m:e>
                          </m:d>
                        </m:num>
                        <m:den>
                          <m:rad>
                            <m:radPr>
                              <m:degHide m:val="on"/>
                              <m:ctrlPr>
                                <a:rPr lang="ru-RU" i="1">
                                  <a:latin typeface="Cambria Math" panose="02040503050406030204" pitchFamily="18" charset="0"/>
                                </a:rPr>
                              </m:ctrlPr>
                            </m:radPr>
                            <m:deg/>
                            <m:e>
                              <m:sSup>
                                <m:sSupPr>
                                  <m:ctrlPr>
                                    <a:rPr lang="ru-RU" i="1">
                                      <a:latin typeface="Cambria Math" panose="02040503050406030204" pitchFamily="18" charset="0"/>
                                    </a:rPr>
                                  </m:ctrlPr>
                                </m:sSupPr>
                                <m:e>
                                  <m:r>
                                    <a:rPr lang="ru-RU" i="0">
                                      <a:latin typeface="Cambria Math" panose="02040503050406030204" pitchFamily="18" charset="0"/>
                                    </a:rPr>
                                    <m:t>8</m:t>
                                  </m:r>
                                </m:e>
                                <m:sup>
                                  <m:r>
                                    <a:rPr lang="ru-RU" i="0">
                                      <a:latin typeface="Cambria Math" panose="02040503050406030204" pitchFamily="18" charset="0"/>
                                    </a:rPr>
                                    <m:t>2</m:t>
                                  </m:r>
                                </m:sup>
                              </m:sSup>
                              <m:r>
                                <a:rPr lang="ru-RU" i="0">
                                  <a:latin typeface="Cambria Math" panose="02040503050406030204" pitchFamily="18" charset="0"/>
                                </a:rPr>
                                <m:t>+</m:t>
                              </m:r>
                              <m:sSup>
                                <m:sSupPr>
                                  <m:ctrlPr>
                                    <a:rPr lang="ru-RU" i="1">
                                      <a:latin typeface="Cambria Math" panose="02040503050406030204" pitchFamily="18" charset="0"/>
                                    </a:rPr>
                                  </m:ctrlPr>
                                </m:sSupPr>
                                <m:e>
                                  <m:r>
                                    <a:rPr lang="ru-RU" i="0">
                                      <a:latin typeface="Cambria Math" panose="02040503050406030204" pitchFamily="18" charset="0"/>
                                    </a:rPr>
                                    <m:t>7</m:t>
                                  </m:r>
                                </m:e>
                                <m:sup>
                                  <m:r>
                                    <a:rPr lang="ru-RU" i="0">
                                      <a:latin typeface="Cambria Math" panose="02040503050406030204" pitchFamily="18" charset="0"/>
                                    </a:rPr>
                                    <m:t>2</m:t>
                                  </m:r>
                                </m:sup>
                              </m:sSup>
                            </m:e>
                          </m:rad>
                        </m:den>
                      </m:f>
                      <m:r>
                        <a:rPr lang="ru-RU" i="0">
                          <a:latin typeface="Cambria Math" panose="02040503050406030204" pitchFamily="18" charset="0"/>
                        </a:rPr>
                        <m:t>=</m:t>
                      </m:r>
                      <m:f>
                        <m:fPr>
                          <m:ctrlPr>
                            <a:rPr lang="ru-RU" i="1">
                              <a:latin typeface="Cambria Math" panose="02040503050406030204" pitchFamily="18" charset="0"/>
                            </a:rPr>
                          </m:ctrlPr>
                        </m:fPr>
                        <m:num>
                          <m:r>
                            <a:rPr lang="ru-RU" i="0">
                              <a:latin typeface="Cambria Math" panose="02040503050406030204" pitchFamily="18" charset="0"/>
                            </a:rPr>
                            <m:t>30</m:t>
                          </m:r>
                        </m:num>
                        <m:den>
                          <m:r>
                            <a:rPr lang="ru-RU" i="0">
                              <a:latin typeface="Cambria Math" panose="02040503050406030204" pitchFamily="18" charset="0"/>
                            </a:rPr>
                            <m:t>10.63</m:t>
                          </m:r>
                        </m:den>
                      </m:f>
                      <m:r>
                        <a:rPr lang="ru-RU" i="0">
                          <a:latin typeface="Cambria Math" panose="02040503050406030204" pitchFamily="18" charset="0"/>
                        </a:rPr>
                        <m:t>=2.822</m:t>
                      </m:r>
                    </m:oMath>
                  </m:oMathPara>
                </a14:m>
                <a:endParaRPr lang="ru-RU" dirty="0"/>
              </a:p>
            </p:txBody>
          </p:sp>
        </mc:Choice>
        <mc:Fallback xmlns="">
          <p:sp>
            <p:nvSpPr>
              <p:cNvPr id="14" name="Прямоугольник 13"/>
              <p:cNvSpPr>
                <a:spLocks noRot="1" noChangeAspect="1" noMove="1" noResize="1" noEditPoints="1" noAdjustHandles="1" noChangeArrowheads="1" noChangeShapeType="1" noTextEdit="1"/>
              </p:cNvSpPr>
              <p:nvPr/>
            </p:nvSpPr>
            <p:spPr>
              <a:xfrm>
                <a:off x="6022848" y="5044470"/>
                <a:ext cx="5956567" cy="682559"/>
              </a:xfrm>
              <a:prstGeom prst="rect">
                <a:avLst/>
              </a:prstGeom>
              <a:blipFill>
                <a:blip r:embed="rId3"/>
                <a:stretch>
                  <a:fillRect/>
                </a:stretch>
              </a:blipFill>
              <a:ln>
                <a:solidFill>
                  <a:srgbClr val="00B0F0"/>
                </a:solidFill>
              </a:ln>
            </p:spPr>
            <p:txBody>
              <a:bodyPr/>
              <a:lstStyle/>
              <a:p>
                <a:r>
                  <a:rPr lang="ru-RU">
                    <a:noFill/>
                  </a:rPr>
                  <a:t> </a:t>
                </a:r>
              </a:p>
            </p:txBody>
          </p:sp>
        </mc:Fallback>
      </mc:AlternateContent>
      <p:pic>
        <p:nvPicPr>
          <p:cNvPr id="16" name="Рисунок 15"/>
          <p:cNvPicPr/>
          <p:nvPr/>
        </p:nvPicPr>
        <p:blipFill>
          <a:blip r:embed="rId4">
            <a:extLst>
              <a:ext uri="{28A0092B-C50C-407E-A947-70E740481C1C}">
                <a14:useLocalDpi xmlns:a14="http://schemas.microsoft.com/office/drawing/2010/main" val="0"/>
              </a:ext>
            </a:extLst>
          </a:blip>
          <a:srcRect/>
          <a:stretch>
            <a:fillRect/>
          </a:stretch>
        </p:blipFill>
        <p:spPr bwMode="auto">
          <a:xfrm>
            <a:off x="2579354" y="4010914"/>
            <a:ext cx="3485515" cy="2470785"/>
          </a:xfrm>
          <a:prstGeom prst="rect">
            <a:avLst/>
          </a:prstGeom>
          <a:noFill/>
        </p:spPr>
      </p:pic>
    </p:spTree>
    <p:extLst>
      <p:ext uri="{BB962C8B-B14F-4D97-AF65-F5344CB8AC3E}">
        <p14:creationId xmlns:p14="http://schemas.microsoft.com/office/powerpoint/2010/main" val="1726202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5-конечная звезда 1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24</a:t>
            </a:r>
            <a:endParaRPr lang="ru-RU" sz="36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4456176" y="294608"/>
            <a:ext cx="2200656" cy="523220"/>
          </a:xfrm>
          <a:prstGeom prst="rect">
            <a:avLst/>
          </a:prstGeom>
          <a:ln>
            <a:solidFill>
              <a:srgbClr val="00B0F0"/>
            </a:solidFill>
          </a:ln>
        </p:spPr>
        <p:txBody>
          <a:bodyPr wrap="square">
            <a:spAutoFit/>
          </a:bodyPr>
          <a:lstStyle/>
          <a:p>
            <a:pPr algn="just"/>
            <a:r>
              <a:rPr lang="en-US" sz="2800" dirty="0">
                <a:latin typeface="Times New Roman" panose="02020603050405020304" pitchFamily="18" charset="0"/>
                <a:ea typeface="Calibri" panose="020F0502020204030204" pitchFamily="34" charset="0"/>
              </a:rPr>
              <a:t>Stress </a:t>
            </a:r>
            <a:r>
              <a:rPr lang="en-US" sz="2800" dirty="0" err="1">
                <a:latin typeface="Times New Roman" panose="02020603050405020304" pitchFamily="18" charset="0"/>
                <a:ea typeface="Calibri" panose="020F0502020204030204" pitchFamily="34" charset="0"/>
              </a:rPr>
              <a:t>tahlili</a:t>
            </a:r>
            <a:endParaRPr lang="ru-RU" sz="2800" dirty="0"/>
          </a:p>
        </p:txBody>
      </p:sp>
      <p:sp>
        <p:nvSpPr>
          <p:cNvPr id="2" name="Прямоугольник 1"/>
          <p:cNvSpPr/>
          <p:nvPr/>
        </p:nvSpPr>
        <p:spPr>
          <a:xfrm>
            <a:off x="5931408" y="1216813"/>
            <a:ext cx="6096000" cy="2246769"/>
          </a:xfrm>
          <a:prstGeom prst="rect">
            <a:avLst/>
          </a:prstGeom>
          <a:ln>
            <a:solidFill>
              <a:srgbClr val="00B0F0"/>
            </a:solidFill>
          </a:ln>
        </p:spPr>
        <p:txBody>
          <a:bodyPr>
            <a:spAutoFit/>
          </a:bodyPr>
          <a:lstStyle/>
          <a:p>
            <a:pPr algn="just"/>
            <a:r>
              <a:rPr lang="en-US" sz="2000" dirty="0">
                <a:latin typeface="Times New Roman" panose="02020603050405020304" pitchFamily="18" charset="0"/>
                <a:ea typeface="Calibri" panose="020F0502020204030204" pitchFamily="34" charset="0"/>
              </a:rPr>
              <a:t>Stress </a:t>
            </a:r>
            <a:r>
              <a:rPr lang="en-US" sz="2000" dirty="0" err="1">
                <a:latin typeface="Times New Roman" panose="02020603050405020304" pitchFamily="18" charset="0"/>
                <a:ea typeface="Calibri" panose="020F0502020204030204" pitchFamily="34" charset="0"/>
              </a:rPr>
              <a:t>tahlili</a:t>
            </a:r>
            <a:r>
              <a:rPr lang="en-US" sz="2000" dirty="0">
                <a:latin typeface="Times New Roman" panose="02020603050405020304" pitchFamily="18" charset="0"/>
                <a:ea typeface="Calibri" panose="020F0502020204030204" pitchFamily="34" charset="0"/>
              </a:rPr>
              <a:t> - </a:t>
            </a:r>
            <a:r>
              <a:rPr lang="en-US" sz="2000" dirty="0" err="1">
                <a:latin typeface="Times New Roman" panose="02020603050405020304" pitchFamily="18" charset="0"/>
                <a:ea typeface="Calibri" panose="020F0502020204030204" pitchFamily="34" charset="0"/>
              </a:rPr>
              <a:t>bu</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komponent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haqiqiy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atrof-muhit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sharoitida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ishlayotganida</a:t>
            </a:r>
            <a:r>
              <a:rPr lang="en-US" sz="2000" dirty="0">
                <a:latin typeface="Times New Roman" panose="02020603050405020304" pitchFamily="18" charset="0"/>
                <a:ea typeface="Calibri" panose="020F0502020204030204" pitchFamily="34" charset="0"/>
              </a:rPr>
              <a:t> stress </a:t>
            </a:r>
            <a:r>
              <a:rPr lang="en-US" sz="2000" dirty="0" err="1">
                <a:latin typeface="Times New Roman" panose="02020603050405020304" pitchFamily="18" charset="0"/>
                <a:ea typeface="Calibri" panose="020F0502020204030204" pitchFamily="34" charset="0"/>
              </a:rPr>
              <a:t>darajasini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baholash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Olingan</a:t>
            </a:r>
            <a:r>
              <a:rPr lang="en-US" sz="2000" dirty="0">
                <a:latin typeface="Times New Roman" panose="02020603050405020304" pitchFamily="18" charset="0"/>
                <a:ea typeface="Calibri" panose="020F0502020204030204" pitchFamily="34" charset="0"/>
              </a:rPr>
              <a:t> stress </a:t>
            </a:r>
            <a:r>
              <a:rPr lang="en-US" sz="2000" dirty="0" err="1">
                <a:latin typeface="Times New Roman" panose="02020603050405020304" pitchFamily="18" charset="0"/>
                <a:ea typeface="Calibri" panose="020F0502020204030204" pitchFamily="34" charset="0"/>
              </a:rPr>
              <a:t>tahlili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maksimal</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kutilgan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kuchlanishini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aniqlaydi</a:t>
            </a:r>
            <a:r>
              <a:rPr lang="en-US" sz="2000" dirty="0">
                <a:latin typeface="Times New Roman" panose="02020603050405020304" pitchFamily="18" charset="0"/>
                <a:ea typeface="Calibri" panose="020F0502020204030204" pitchFamily="34" charset="0"/>
              </a:rPr>
              <a:t>. Bu </a:t>
            </a:r>
            <a:r>
              <a:rPr lang="en-US" sz="2000" dirty="0" err="1">
                <a:latin typeface="Times New Roman" panose="02020603050405020304" pitchFamily="18" charset="0"/>
                <a:ea typeface="Calibri" panose="020F0502020204030204" pitchFamily="34" charset="0"/>
              </a:rPr>
              <a:t>nuqta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ishonchlilik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chegarasi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Rb</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sifatida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aniqlanadi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Rb</a:t>
            </a:r>
            <a:r>
              <a:rPr lang="en-US" sz="2000" dirty="0">
                <a:latin typeface="Times New Roman" panose="02020603050405020304" pitchFamily="18" charset="0"/>
                <a:ea typeface="Calibri" panose="020F0502020204030204" pitchFamily="34" charset="0"/>
              </a:rPr>
              <a:t> - </a:t>
            </a:r>
            <a:r>
              <a:rPr lang="en-US" sz="2000" dirty="0" err="1">
                <a:latin typeface="Times New Roman" panose="02020603050405020304" pitchFamily="18" charset="0"/>
                <a:ea typeface="Calibri" panose="020F0502020204030204" pitchFamily="34" charset="0"/>
              </a:rPr>
              <a:t>komponentning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ma'lum</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ishlamay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qolish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darajasi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yoki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ishonchliligi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bilan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ishlashi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mumkin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bo'lgan</a:t>
            </a:r>
            <a:r>
              <a:rPr lang="en-US" sz="2000" dirty="0">
                <a:latin typeface="Times New Roman" panose="02020603050405020304" pitchFamily="18" charset="0"/>
                <a:ea typeface="Calibri" panose="020F0502020204030204" pitchFamily="34" charset="0"/>
              </a:rPr>
              <a:t> joy. </a:t>
            </a:r>
            <a:endParaRPr lang="ru-RU" sz="2000" dirty="0"/>
          </a:p>
        </p:txBody>
      </p:sp>
      <p:pic>
        <p:nvPicPr>
          <p:cNvPr id="5" name="Рисунок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52" y="701896"/>
            <a:ext cx="4285488" cy="2041303"/>
          </a:xfrm>
          <a:prstGeom prst="rect">
            <a:avLst/>
          </a:prstGeom>
          <a:noFill/>
        </p:spPr>
      </p:pic>
      <p:pic>
        <p:nvPicPr>
          <p:cNvPr id="12" name="Рисунок 11"/>
          <p:cNvPicPr/>
          <p:nvPr/>
        </p:nvPicPr>
        <p:blipFill>
          <a:blip r:embed="rId3">
            <a:extLst>
              <a:ext uri="{28A0092B-C50C-407E-A947-70E740481C1C}">
                <a14:useLocalDpi xmlns:a14="http://schemas.microsoft.com/office/drawing/2010/main" val="0"/>
              </a:ext>
            </a:extLst>
          </a:blip>
          <a:srcRect/>
          <a:stretch>
            <a:fillRect/>
          </a:stretch>
        </p:blipFill>
        <p:spPr bwMode="auto">
          <a:xfrm>
            <a:off x="544068" y="2743199"/>
            <a:ext cx="3953256" cy="1471459"/>
          </a:xfrm>
          <a:prstGeom prst="rect">
            <a:avLst/>
          </a:prstGeom>
          <a:noFill/>
        </p:spPr>
      </p:pic>
      <p:pic>
        <p:nvPicPr>
          <p:cNvPr id="13" name="Рисунок 12"/>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31408" y="3503487"/>
            <a:ext cx="4511040" cy="2489835"/>
          </a:xfrm>
          <a:prstGeom prst="rect">
            <a:avLst/>
          </a:prstGeom>
          <a:noFill/>
        </p:spPr>
      </p:pic>
    </p:spTree>
    <p:extLst>
      <p:ext uri="{BB962C8B-B14F-4D97-AF65-F5344CB8AC3E}">
        <p14:creationId xmlns:p14="http://schemas.microsoft.com/office/powerpoint/2010/main" val="17892789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13867"/>
          </a:xfrm>
        </p:spPr>
        <p:style>
          <a:lnRef idx="2">
            <a:schemeClr val="accent1"/>
          </a:lnRef>
          <a:fillRef idx="1">
            <a:schemeClr val="lt1"/>
          </a:fillRef>
          <a:effectRef idx="0">
            <a:schemeClr val="accent1"/>
          </a:effectRef>
          <a:fontRef idx="minor">
            <a:schemeClr val="dk1"/>
          </a:fontRef>
        </p:style>
        <p:txBody>
          <a:bodyPr>
            <a:noAutofit/>
          </a:bodyPr>
          <a:lstStyle/>
          <a:p>
            <a:pPr marL="457200" algn="ctr">
              <a:lnSpc>
                <a:spcPct val="107000"/>
              </a:lnSpc>
              <a:spcAft>
                <a:spcPts val="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Stress-</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kuchlanish</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jarayoni</a:t>
            </a:r>
            <a:r>
              <a:rPr lang="en-US" sz="2800" b="1"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5-конечная звезда 14"/>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25</a:t>
            </a:r>
            <a:endParaRPr lang="ru-RU" sz="3600" dirty="0">
              <a:latin typeface="Times New Roman" panose="02020603050405020304" pitchFamily="18" charset="0"/>
              <a:cs typeface="Times New Roman" panose="02020603050405020304" pitchFamily="18" charset="0"/>
            </a:endParaRPr>
          </a:p>
        </p:txBody>
      </p:sp>
      <p:graphicFrame>
        <p:nvGraphicFramePr>
          <p:cNvPr id="6" name="Схема 5"/>
          <p:cNvGraphicFramePr/>
          <p:nvPr>
            <p:extLst>
              <p:ext uri="{D42A27DB-BD31-4B8C-83A1-F6EECF244321}">
                <p14:modId xmlns:p14="http://schemas.microsoft.com/office/powerpoint/2010/main" val="645893899"/>
              </p:ext>
            </p:extLst>
          </p:nvPr>
        </p:nvGraphicFramePr>
        <p:xfrm>
          <a:off x="3225800" y="1078992"/>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8000" y="2938288"/>
            <a:ext cx="3048000" cy="981423"/>
          </a:xfrm>
          <a:prstGeom prst="rect">
            <a:avLst/>
          </a:prstGeom>
          <a:ln>
            <a:solidFill>
              <a:srgbClr val="00B0F0"/>
            </a:solidFill>
          </a:ln>
        </p:spPr>
        <p:txBody>
          <a:bodyPr wrap="squar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dasturni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amalga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oshirish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quyidagi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jarayon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qo'llaniladi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98453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024872" cy="585851"/>
          </a:xfrm>
        </p:spPr>
        <p:style>
          <a:lnRef idx="2">
            <a:schemeClr val="accent1"/>
          </a:lnRef>
          <a:fillRef idx="1">
            <a:schemeClr val="lt1"/>
          </a:fillRef>
          <a:effectRef idx="0">
            <a:schemeClr val="accent1"/>
          </a:effectRef>
          <a:fontRef idx="minor">
            <a:schemeClr val="dk1"/>
          </a:fontRef>
        </p:style>
        <p:txBody>
          <a:bodyPr>
            <a:noAutofit/>
          </a:bodyPr>
          <a:lstStyle/>
          <a:p>
            <a:pPr algn="ctr"/>
            <a:r>
              <a:rPr lang="en-US" sz="2400" b="1" dirty="0" err="1">
                <a:latin typeface="Times New Roman" panose="02020603050405020304" pitchFamily="18" charset="0"/>
                <a:cs typeface="Times New Roman" panose="02020603050405020304" pitchFamily="18" charset="0"/>
              </a:rPr>
              <a:t>Uskunaga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texnik</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xizmat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ko'rsatish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uchun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loyihalash</a:t>
            </a:r>
            <a:r>
              <a:rPr lang="en-US" sz="2400" b="1" dirty="0">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p:txBody>
      </p:sp>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26</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5506277" y="1149820"/>
            <a:ext cx="6106095" cy="388696"/>
          </a:xfrm>
          <a:prstGeom prst="rect">
            <a:avLst/>
          </a:prstGeom>
          <a:ln>
            <a:solidFill>
              <a:srgbClr val="00B0F0"/>
            </a:solidFill>
          </a:ln>
        </p:spPr>
        <p:txBody>
          <a:bodyPr wrap="non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Ta'mirlash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loyihalashda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to'rtta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qoidaga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rioya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712614746"/>
              </p:ext>
            </p:extLst>
          </p:nvPr>
        </p:nvGraphicFramePr>
        <p:xfrm>
          <a:off x="5850636" y="1737360"/>
          <a:ext cx="5761736" cy="31231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Таблица 6"/>
          <p:cNvGraphicFramePr>
            <a:graphicFrameLocks noGrp="1"/>
          </p:cNvGraphicFramePr>
          <p:nvPr>
            <p:extLst>
              <p:ext uri="{D42A27DB-BD31-4B8C-83A1-F6EECF244321}">
                <p14:modId xmlns:p14="http://schemas.microsoft.com/office/powerpoint/2010/main" val="914492137"/>
              </p:ext>
            </p:extLst>
          </p:nvPr>
        </p:nvGraphicFramePr>
        <p:xfrm>
          <a:off x="838200" y="1058380"/>
          <a:ext cx="3900363" cy="4351334"/>
        </p:xfrm>
        <a:graphic>
          <a:graphicData uri="http://schemas.openxmlformats.org/drawingml/2006/table">
            <a:tbl>
              <a:tblPr firstRow="1" firstCol="1" bandRow="1">
                <a:tableStyleId>{5C22544A-7EE6-4342-B048-85BDC9FD1C3A}</a:tableStyleId>
              </a:tblPr>
              <a:tblGrid>
                <a:gridCol w="1949973">
                  <a:extLst>
                    <a:ext uri="{9D8B030D-6E8A-4147-A177-3AD203B41FA5}">
                      <a16:colId xmlns:a16="http://schemas.microsoft.com/office/drawing/2014/main" val="3750793538"/>
                    </a:ext>
                  </a:extLst>
                </a:gridCol>
                <a:gridCol w="1950390">
                  <a:extLst>
                    <a:ext uri="{9D8B030D-6E8A-4147-A177-3AD203B41FA5}">
                      <a16:colId xmlns:a16="http://schemas.microsoft.com/office/drawing/2014/main" val="2864444838"/>
                    </a:ext>
                  </a:extLst>
                </a:gridCol>
              </a:tblGrid>
              <a:tr h="300092">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Ta'mirlash texnikasi</a:t>
                      </a:r>
                      <a:endParaRPr lang="ru-RU" sz="7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 </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  Foyda</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30568101"/>
                  </a:ext>
                </a:extLst>
              </a:tr>
              <a:tr h="450138">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Vizual zavod</a:t>
                      </a:r>
                      <a:endParaRPr lang="ru-RU" sz="7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 </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MTTRni kamaytiradi</a:t>
                      </a:r>
                      <a:endParaRPr lang="ru-RU" sz="7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Xatolarni kamaytirish uchun Poka-Yoke tushunchalaridan foydalanish</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90887088"/>
                  </a:ext>
                </a:extLst>
              </a:tr>
              <a:tr h="150046">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Elektr qurilmalarini tez o'chirish</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MTTRni yaxshilaydi</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4194933"/>
                  </a:ext>
                </a:extLst>
              </a:tr>
              <a:tr h="150046">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Tutib qo'yilgan apparat</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Yo'qotilgan uskunani yo'q qiladi</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76279248"/>
                  </a:ext>
                </a:extLst>
              </a:tr>
              <a:tr h="450138">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Mashina diagnostikasi dasturi</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Muammolarni bartaraf etish vaqtini yaxshilaydi</a:t>
                      </a:r>
                      <a:endParaRPr lang="ru-RU" sz="7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Noto'g'ri ta'mirlashni kamaytiradi</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2536456"/>
                  </a:ext>
                </a:extLst>
              </a:tr>
              <a:tr h="300092">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Ichki yoritish bilan loyihalash</a:t>
                      </a:r>
                      <a:endParaRPr lang="ru-RU" sz="7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 </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MTTRni yaxshilaydi</a:t>
                      </a:r>
                      <a:endParaRPr lang="ru-RU" sz="7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Xizmat sharoitlarini yaxshilaydi</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5954740"/>
                  </a:ext>
                </a:extLst>
              </a:tr>
              <a:tr h="450138">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O'z-o'zidan to'g'rilanadigan o'rnatish qavslari</a:t>
                      </a:r>
                      <a:endParaRPr lang="ru-RU" sz="7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 </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MTTRni yaxshilaydi</a:t>
                      </a:r>
                      <a:endParaRPr lang="ru-RU" sz="7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Noto'g'ri moslashishni bartaraf qiladi</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07294681"/>
                  </a:ext>
                </a:extLst>
              </a:tr>
              <a:tr h="450138">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Dizayndagi modullik</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Ehtiyot qismlar inventarini kamaytiradi</a:t>
                      </a:r>
                      <a:endParaRPr lang="ru-RU" sz="7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Xizmat ko'rsatuvchi xodimlar uchun o'qitish talablarini kamaytiradi</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29833886"/>
                  </a:ext>
                </a:extLst>
              </a:tr>
              <a:tr h="450138">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Ko'zli murvatlar katta/og'irga mo'ljallangan</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Ko'tarish uchun MTTR kichik yig'ilishlarini yaxshilaydi</a:t>
                      </a:r>
                      <a:endParaRPr lang="ru-RU" sz="7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Xizmat qulayligi</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53028989"/>
                  </a:ext>
                </a:extLst>
              </a:tr>
              <a:tr h="900276">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Komponentlarni standartlashtirish</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Kosmik qismlar inventarizatsiyasini kamaytiradi</a:t>
                      </a:r>
                      <a:endParaRPr lang="ru-RU" sz="700">
                        <a:solidFill>
                          <a:schemeClr val="tx1"/>
                        </a:solidFill>
                        <a:effectLst/>
                        <a:latin typeface="Times New Roman" panose="02020603050405020304" pitchFamily="18" charset="0"/>
                        <a:cs typeface="Times New Roman" panose="02020603050405020304" pitchFamily="18" charset="0"/>
                      </a:endParaRPr>
                    </a:p>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Xizmat ko'rsatuvchi xodimlar uchun o'qitish talablarini pasaytiradi "Eng yaxshi sinf" komponentlaridan foydalanish</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9996141"/>
                  </a:ext>
                </a:extLst>
              </a:tr>
              <a:tr h="300092">
                <a:tc>
                  <a:txBody>
                    <a:bodyPr/>
                    <a:lstStyle/>
                    <a:p>
                      <a:pPr algn="just">
                        <a:lnSpc>
                          <a:spcPct val="107000"/>
                        </a:lnSpc>
                        <a:spcAft>
                          <a:spcPts val="0"/>
                        </a:spcAft>
                      </a:pPr>
                      <a:r>
                        <a:rPr lang="en-US" sz="900">
                          <a:solidFill>
                            <a:schemeClr val="tx1"/>
                          </a:solidFill>
                          <a:effectLst/>
                          <a:latin typeface="Times New Roman" panose="02020603050405020304" pitchFamily="18" charset="0"/>
                          <a:cs typeface="Times New Roman" panose="02020603050405020304" pitchFamily="18" charset="0"/>
                        </a:rPr>
                        <a:t>Foydalanish imkoniyati uchun dizayn</a:t>
                      </a:r>
                      <a:endParaRPr lang="ru-RU" sz="7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900" dirty="0" err="1">
                          <a:solidFill>
                            <a:schemeClr val="tx1"/>
                          </a:solidFill>
                          <a:effectLst/>
                          <a:latin typeface="Times New Roman" panose="02020603050405020304" pitchFamily="18" charset="0"/>
                          <a:cs typeface="Times New Roman" panose="02020603050405020304" pitchFamily="18" charset="0"/>
                        </a:rPr>
                        <a:t>Olib</a:t>
                      </a:r>
                      <a:r>
                        <a:rPr lang="en-US" sz="900" dirty="0">
                          <a:solidFill>
                            <a:schemeClr val="tx1"/>
                          </a:solidFill>
                          <a:effectLst/>
                          <a:latin typeface="Times New Roman" panose="02020603050405020304" pitchFamily="18" charset="0"/>
                          <a:cs typeface="Times New Roman" panose="02020603050405020304" pitchFamily="18" charset="0"/>
                        </a:rPr>
                        <a:t> </a:t>
                      </a:r>
                      <a:r>
                        <a:rPr lang="en-US" sz="900" dirty="0" err="1">
                          <a:solidFill>
                            <a:schemeClr val="tx1"/>
                          </a:solidFill>
                          <a:effectLst/>
                          <a:latin typeface="Times New Roman" panose="02020603050405020304" pitchFamily="18" charset="0"/>
                          <a:cs typeface="Times New Roman" panose="02020603050405020304" pitchFamily="18" charset="0"/>
                        </a:rPr>
                        <a:t>tashlash</a:t>
                      </a:r>
                      <a:r>
                        <a:rPr lang="en-US" sz="900" dirty="0">
                          <a:solidFill>
                            <a:schemeClr val="tx1"/>
                          </a:solidFill>
                          <a:effectLst/>
                          <a:latin typeface="Times New Roman" panose="02020603050405020304" pitchFamily="18" charset="0"/>
                          <a:cs typeface="Times New Roman" panose="02020603050405020304" pitchFamily="18" charset="0"/>
                        </a:rPr>
                        <a:t> </a:t>
                      </a:r>
                      <a:r>
                        <a:rPr lang="en-US" sz="900" dirty="0" err="1">
                          <a:solidFill>
                            <a:schemeClr val="tx1"/>
                          </a:solidFill>
                          <a:effectLst/>
                          <a:latin typeface="Times New Roman" panose="02020603050405020304" pitchFamily="18" charset="0"/>
                          <a:cs typeface="Times New Roman" panose="02020603050405020304" pitchFamily="18" charset="0"/>
                        </a:rPr>
                        <a:t>va</a:t>
                      </a:r>
                      <a:r>
                        <a:rPr lang="en-US" sz="900" dirty="0">
                          <a:solidFill>
                            <a:schemeClr val="tx1"/>
                          </a:solidFill>
                          <a:effectLst/>
                          <a:latin typeface="Times New Roman" panose="02020603050405020304" pitchFamily="18" charset="0"/>
                          <a:cs typeface="Times New Roman" panose="02020603050405020304" pitchFamily="18" charset="0"/>
                        </a:rPr>
                        <a:t> </a:t>
                      </a:r>
                      <a:r>
                        <a:rPr lang="en-US" sz="900" dirty="0" err="1">
                          <a:solidFill>
                            <a:schemeClr val="tx1"/>
                          </a:solidFill>
                          <a:effectLst/>
                          <a:latin typeface="Times New Roman" panose="02020603050405020304" pitchFamily="18" charset="0"/>
                          <a:cs typeface="Times New Roman" panose="02020603050405020304" pitchFamily="18" charset="0"/>
                        </a:rPr>
                        <a:t>almashtirish</a:t>
                      </a:r>
                      <a:r>
                        <a:rPr lang="en-US" sz="900" dirty="0">
                          <a:solidFill>
                            <a:schemeClr val="tx1"/>
                          </a:solidFill>
                          <a:effectLst/>
                          <a:latin typeface="Times New Roman" panose="02020603050405020304" pitchFamily="18" charset="0"/>
                          <a:cs typeface="Times New Roman" panose="02020603050405020304" pitchFamily="18" charset="0"/>
                        </a:rPr>
                        <a:t> </a:t>
                      </a:r>
                      <a:r>
                        <a:rPr lang="en-US" sz="900" dirty="0" err="1">
                          <a:solidFill>
                            <a:schemeClr val="tx1"/>
                          </a:solidFill>
                          <a:effectLst/>
                          <a:latin typeface="Times New Roman" panose="02020603050405020304" pitchFamily="18" charset="0"/>
                          <a:cs typeface="Times New Roman" panose="02020603050405020304" pitchFamily="18" charset="0"/>
                        </a:rPr>
                        <a:t>vaqtini</a:t>
                      </a:r>
                      <a:r>
                        <a:rPr lang="en-US" sz="900" dirty="0">
                          <a:solidFill>
                            <a:schemeClr val="tx1"/>
                          </a:solidFill>
                          <a:effectLst/>
                          <a:latin typeface="Times New Roman" panose="02020603050405020304" pitchFamily="18" charset="0"/>
                          <a:cs typeface="Times New Roman" panose="02020603050405020304" pitchFamily="18" charset="0"/>
                        </a:rPr>
                        <a:t> </a:t>
                      </a:r>
                      <a:r>
                        <a:rPr lang="en-US" sz="900" dirty="0" err="1">
                          <a:solidFill>
                            <a:schemeClr val="tx1"/>
                          </a:solidFill>
                          <a:effectLst/>
                          <a:latin typeface="Times New Roman" panose="02020603050405020304" pitchFamily="18" charset="0"/>
                          <a:cs typeface="Times New Roman" panose="02020603050405020304" pitchFamily="18" charset="0"/>
                        </a:rPr>
                        <a:t>qisqartiradi</a:t>
                      </a:r>
                      <a:endParaRPr lang="ru-RU" sz="7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06054507"/>
                  </a:ext>
                </a:extLst>
              </a:tr>
            </a:tbl>
          </a:graphicData>
        </a:graphic>
      </p:graphicFrame>
    </p:spTree>
    <p:extLst>
      <p:ext uri="{BB962C8B-B14F-4D97-AF65-F5344CB8AC3E}">
        <p14:creationId xmlns:p14="http://schemas.microsoft.com/office/powerpoint/2010/main" val="24506509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5-конечная звезда 7"/>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27</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640175" y="454876"/>
            <a:ext cx="4510850" cy="388696"/>
          </a:xfrm>
          <a:prstGeom prst="rect">
            <a:avLst/>
          </a:prstGeom>
          <a:ln>
            <a:solidFill>
              <a:srgbClr val="00B0F0"/>
            </a:solidFill>
          </a:ln>
        </p:spPr>
        <p:txBody>
          <a:bodyPr wrap="none">
            <a:spAutoFit/>
          </a:bodyPr>
          <a:lstStyle/>
          <a:p>
            <a:pPr algn="just">
              <a:lnSpc>
                <a:spcPct val="107000"/>
              </a:lnSpc>
              <a:spcAft>
                <a:spcPts val="800"/>
              </a:spcAft>
            </a:pPr>
            <a:r>
              <a:rPr lang="en-US" b="1" i="1" dirty="0" err="1">
                <a:latin typeface="Times New Roman" panose="02020603050405020304" pitchFamily="18" charset="0"/>
                <a:ea typeface="Calibri" panose="020F0502020204030204" pitchFamily="34" charset="0"/>
                <a:cs typeface="Times New Roman" panose="02020603050405020304" pitchFamily="18" charset="0"/>
              </a:rPr>
              <a:t>Texnik</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xizmat</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ko'rsatishni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minimallashtirish</a:t>
            </a:r>
            <a:r>
              <a:rPr lang="en-US" b="1" i="1"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5498176" y="1212317"/>
            <a:ext cx="6096000" cy="1200329"/>
          </a:xfrm>
          <a:prstGeom prst="rect">
            <a:avLst/>
          </a:prstGeom>
          <a:ln>
            <a:solidFill>
              <a:srgbClr val="00B0F0"/>
            </a:solidFill>
          </a:ln>
        </p:spPr>
        <p:txBody>
          <a:bodyPr>
            <a:spAutoFit/>
          </a:bodyPr>
          <a:lstStyle/>
          <a:p>
            <a:r>
              <a:rPr lang="en-US" dirty="0" err="1">
                <a:latin typeface="Times New Roman" panose="02020603050405020304" pitchFamily="18" charset="0"/>
                <a:ea typeface="Calibri" panose="020F0502020204030204" pitchFamily="34" charset="0"/>
              </a:rPr>
              <a:t>Mashinani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loyihalash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bosqichida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konfiguratsiyasining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ko'p</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jihatlari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aniqlanadi</a:t>
            </a:r>
            <a:r>
              <a:rPr lang="en-US" dirty="0">
                <a:latin typeface="Times New Roman" panose="02020603050405020304" pitchFamily="18" charset="0"/>
                <a:ea typeface="Calibri" panose="020F0502020204030204" pitchFamily="34" charset="0"/>
              </a:rPr>
              <a:t>. Shu </a:t>
            </a:r>
            <a:r>
              <a:rPr lang="en-US" dirty="0" err="1">
                <a:latin typeface="Times New Roman" panose="02020603050405020304" pitchFamily="18" charset="0"/>
                <a:ea typeface="Calibri" panose="020F0502020204030204" pitchFamily="34" charset="0"/>
              </a:rPr>
              <a:t>sababli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texnik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xizmat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ko'rsatish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talablari</a:t>
            </a:r>
            <a:r>
              <a:rPr lang="en-US" dirty="0">
                <a:latin typeface="Times New Roman" panose="02020603050405020304" pitchFamily="18" charset="0"/>
                <a:ea typeface="Calibri" panose="020F0502020204030204" pitchFamily="34" charset="0"/>
              </a:rPr>
              <a:t> minimal </a:t>
            </a:r>
            <a:r>
              <a:rPr lang="en-US" dirty="0" err="1">
                <a:latin typeface="Times New Roman" panose="02020603050405020304" pitchFamily="18" charset="0"/>
                <a:ea typeface="Calibri" panose="020F0502020204030204" pitchFamily="34" charset="0"/>
              </a:rPr>
              <a:t>darajaga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tushirilishini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ta'minlash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muhim</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zarurdir</a:t>
            </a:r>
            <a:r>
              <a:rPr lang="en-US" dirty="0">
                <a:latin typeface="Times New Roman" panose="02020603050405020304" pitchFamily="18" charset="0"/>
                <a:ea typeface="Calibri" panose="020F0502020204030204" pitchFamily="34" charset="0"/>
              </a:rPr>
              <a:t>. </a:t>
            </a:r>
            <a:endParaRPr lang="ru-RU" dirty="0"/>
          </a:p>
        </p:txBody>
      </p:sp>
      <p:sp>
        <p:nvSpPr>
          <p:cNvPr id="6" name="Прямоугольник 5"/>
          <p:cNvSpPr/>
          <p:nvPr/>
        </p:nvSpPr>
        <p:spPr>
          <a:xfrm>
            <a:off x="360311" y="1448458"/>
            <a:ext cx="4827521" cy="966803"/>
          </a:xfrm>
          <a:prstGeom prst="rect">
            <a:avLst/>
          </a:prstGeom>
          <a:ln>
            <a:solidFill>
              <a:srgbClr val="00B0F0"/>
            </a:solidFill>
          </a:ln>
        </p:spPr>
        <p:txBody>
          <a:bodyPr wrap="squar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Dizayner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ko'plab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muvaffaqiyatsizliklar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ta'mirlash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faoliyatidan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masalan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Схема 6"/>
          <p:cNvGraphicFramePr/>
          <p:nvPr>
            <p:extLst>
              <p:ext uri="{D42A27DB-BD31-4B8C-83A1-F6EECF244321}">
                <p14:modId xmlns:p14="http://schemas.microsoft.com/office/powerpoint/2010/main" val="3548059171"/>
              </p:ext>
            </p:extLst>
          </p:nvPr>
        </p:nvGraphicFramePr>
        <p:xfrm>
          <a:off x="3213239" y="2763461"/>
          <a:ext cx="6417056" cy="33585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1741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конечная звезда 6"/>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28</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725424" y="304103"/>
            <a:ext cx="10357104" cy="1755352"/>
          </a:xfrm>
          <a:prstGeom prst="rect">
            <a:avLst/>
          </a:prstGeom>
        </p:spPr>
        <p:txBody>
          <a:bodyPr wrap="square">
            <a:spAutoFit/>
          </a:bodyPr>
          <a:lstStyle/>
          <a:p>
            <a:pPr algn="just">
              <a:lnSpc>
                <a:spcPct val="107000"/>
              </a:lnSpc>
              <a:spcAft>
                <a:spcPts val="80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Vizual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zavod</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r>
              <a:rPr lang="en-US" sz="2000" dirty="0" err="1">
                <a:latin typeface="Times New Roman" panose="02020603050405020304" pitchFamily="18" charset="0"/>
                <a:ea typeface="Calibri" panose="020F0502020204030204" pitchFamily="34" charset="0"/>
                <a:cs typeface="Times New Roman" panose="02020603050405020304" pitchFamily="18" charset="0"/>
              </a:rPr>
              <a:t>Zamonaviy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dunyoda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jihozlarning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ko'p</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mijozlari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vizual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zavod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dasturining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turini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talab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Vizual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zavod</a:t>
            </a:r>
            <a:r>
              <a:rPr lang="en-US" sz="2000" dirty="0">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yuqori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past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sozlamalar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o'lchagichlarni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shuningdek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suyuqlik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miqdori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quvurlarni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tez</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oson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ta'mirlanishini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chiqish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boshqa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shunga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o'xshash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strategiyalarni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aniq</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belgilaydigan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usul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2"/>
          <a:stretch>
            <a:fillRect/>
          </a:stretch>
        </p:blipFill>
        <p:spPr>
          <a:xfrm>
            <a:off x="4894849" y="2059455"/>
            <a:ext cx="5419583" cy="4238800"/>
          </a:xfrm>
          <a:prstGeom prst="rect">
            <a:avLst/>
          </a:prstGeom>
          <a:ln>
            <a:solidFill>
              <a:srgbClr val="00B0F0"/>
            </a:solidFill>
          </a:ln>
        </p:spPr>
      </p:pic>
      <p:grpSp>
        <p:nvGrpSpPr>
          <p:cNvPr id="10" name="Группа 9"/>
          <p:cNvGrpSpPr/>
          <p:nvPr/>
        </p:nvGrpSpPr>
        <p:grpSpPr>
          <a:xfrm>
            <a:off x="542544" y="2260181"/>
            <a:ext cx="3338069" cy="2844216"/>
            <a:chOff x="542544" y="2260181"/>
            <a:chExt cx="3338069" cy="2844216"/>
          </a:xfrm>
        </p:grpSpPr>
        <p:pic>
          <p:nvPicPr>
            <p:cNvPr id="15364" name="Picture 4" descr="Visual Factory Techniques and How to Implement Them - Latest Qualit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926" y="2260181"/>
              <a:ext cx="3206687" cy="2336384"/>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542544" y="4596566"/>
              <a:ext cx="3338069" cy="507831"/>
            </a:xfrm>
            <a:prstGeom prst="rect">
              <a:avLst/>
            </a:prstGeom>
          </p:spPr>
          <p:txBody>
            <a:bodyPr wrap="square">
              <a:spAutoFit/>
            </a:bodyPr>
            <a:lstStyle/>
            <a:p>
              <a:r>
                <a:rPr lang="en-US" sz="900" dirty="0">
                  <a:latin typeface="Times New Roman" panose="02020603050405020304" pitchFamily="18" charset="0"/>
                  <a:cs typeface="Times New Roman" panose="02020603050405020304" pitchFamily="18" charset="0"/>
                </a:rPr>
                <a:t>Image of visual factory techniques retrieved from </a:t>
              </a:r>
              <a:r>
                <a:rPr lang="en-US" sz="900" dirty="0">
                  <a:latin typeface="Times New Roman" panose="02020603050405020304" pitchFamily="18" charset="0"/>
                  <a:cs typeface="Times New Roman" panose="02020603050405020304" pitchFamily="18" charset="0"/>
                  <a:hlinkClick r:id="rId4"/>
                </a:rPr>
                <a:t>https://www.latestquality.com/wp-content/uploads/2018/01/visual-factory-techniques.jpg</a:t>
              </a:r>
              <a:r>
                <a:rPr lang="en-US" sz="900" dirty="0">
                  <a:latin typeface="Times New Roman" panose="02020603050405020304" pitchFamily="18" charset="0"/>
                  <a:cs typeface="Times New Roman" panose="02020603050405020304" pitchFamily="18" charset="0"/>
                </a:rPr>
                <a:t> on April 27, 2023</a:t>
              </a:r>
              <a:endParaRPr lang="ru-RU" sz="9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1058363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29</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724400" y="379847"/>
            <a:ext cx="6096000" cy="734688"/>
          </a:xfrm>
          <a:prstGeom prst="rect">
            <a:avLst/>
          </a:prstGeom>
          <a:ln>
            <a:solidFill>
              <a:srgbClr val="00B0F0"/>
            </a:solidFill>
          </a:ln>
        </p:spPr>
        <p:txBody>
          <a:bodyPr>
            <a:spAutoFit/>
          </a:bodyPr>
          <a:lstStyle/>
          <a:p>
            <a:pPr algn="ctr">
              <a:lnSpc>
                <a:spcPct val="107000"/>
              </a:lnSpc>
              <a:spcAft>
                <a:spcPts val="80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Muvaffaqiyatsiz</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komponent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ishonchliligini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o'lchash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nazorat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nuqtasi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tahlilidan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foydalaning</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Рисунок 7"/>
          <p:cNvPicPr/>
          <p:nvPr/>
        </p:nvPicPr>
        <p:blipFill>
          <a:blip r:embed="rId2">
            <a:extLst>
              <a:ext uri="{28A0092B-C50C-407E-A947-70E740481C1C}">
                <a14:useLocalDpi xmlns:a14="http://schemas.microsoft.com/office/drawing/2010/main" val="0"/>
              </a:ext>
            </a:extLst>
          </a:blip>
          <a:srcRect/>
          <a:stretch>
            <a:fillRect/>
          </a:stretch>
        </p:blipFill>
        <p:spPr bwMode="auto">
          <a:xfrm>
            <a:off x="5952553" y="1656070"/>
            <a:ext cx="3996119" cy="3720602"/>
          </a:xfrm>
          <a:prstGeom prst="rect">
            <a:avLst/>
          </a:prstGeom>
          <a:noFill/>
        </p:spPr>
      </p:pic>
      <p:sp>
        <p:nvSpPr>
          <p:cNvPr id="3" name="Прямоугольник 2"/>
          <p:cNvSpPr/>
          <p:nvPr/>
        </p:nvSpPr>
        <p:spPr>
          <a:xfrm>
            <a:off x="579120" y="1333991"/>
            <a:ext cx="4376928" cy="3477875"/>
          </a:xfrm>
          <a:prstGeom prst="rect">
            <a:avLst/>
          </a:prstGeom>
          <a:ln>
            <a:solidFill>
              <a:srgbClr val="00B0F0"/>
            </a:solidFill>
          </a:ln>
        </p:spPr>
        <p:txBody>
          <a:bodyPr wrap="square">
            <a:spAutoFit/>
          </a:bodyPr>
          <a:lstStyle/>
          <a:p>
            <a:r>
              <a:rPr lang="en-US" sz="2000" dirty="0" err="1">
                <a:latin typeface="Times New Roman" panose="02020603050405020304" pitchFamily="18" charset="0"/>
                <a:ea typeface="Calibri" panose="020F0502020204030204" pitchFamily="34" charset="0"/>
              </a:rPr>
              <a:t>Boshqariladigan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nuqta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tahlili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muvaffaqiyatsiz</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komponentlarning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ishonchliligini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o'lchashning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oddiy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usuli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hisoblanadi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Ushbu</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usul</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barcha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muvaffaqiyatsiz</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komponentlarni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ta'mirlashdan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oldin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nuqtadan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o'tishni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o'z</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ichiga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oladi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Ushbu</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ta'mirlash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punktlari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gidravlika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ta'mirlash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ustaxonasi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elektr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ta'mirlash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ustaxonasi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yoki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zavod</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ichidagi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boshqa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ta'mirlash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punktlari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bo'lishi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mumkin</a:t>
            </a:r>
            <a:r>
              <a:rPr lang="en-US" sz="2000" dirty="0">
                <a:latin typeface="Times New Roman" panose="02020603050405020304" pitchFamily="18" charset="0"/>
                <a:ea typeface="Calibri" panose="020F0502020204030204" pitchFamily="34" charset="0"/>
              </a:rPr>
              <a:t> </a:t>
            </a:r>
            <a:endParaRPr lang="ru-RU" sz="2000" dirty="0"/>
          </a:p>
        </p:txBody>
      </p:sp>
    </p:spTree>
    <p:extLst>
      <p:ext uri="{BB962C8B-B14F-4D97-AF65-F5344CB8AC3E}">
        <p14:creationId xmlns:p14="http://schemas.microsoft.com/office/powerpoint/2010/main" val="20899152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5-конечная звезда 2"/>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30</a:t>
            </a:r>
            <a:endParaRPr lang="ru-RU" sz="36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813560" y="286435"/>
            <a:ext cx="8016240" cy="646331"/>
          </a:xfrm>
          <a:prstGeom prst="rect">
            <a:avLst/>
          </a:prstGeom>
          <a:ln>
            <a:solidFill>
              <a:schemeClr val="accent1"/>
            </a:solidFill>
          </a:ln>
        </p:spPr>
        <p:txBody>
          <a:bodyPr wrap="square">
            <a:spAutoFit/>
          </a:bodyPr>
          <a:lstStyle/>
          <a:p>
            <a:pPr algn="ctr"/>
            <a:r>
              <a:rPr lang="en-US" b="1" dirty="0" err="1">
                <a:latin typeface="Times New Roman" panose="02020603050405020304" pitchFamily="18" charset="0"/>
                <a:cs typeface="Times New Roman" panose="02020603050405020304" pitchFamily="18" charset="0"/>
              </a:rPr>
              <a:t>Uskunaning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ishlashiga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oid</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ma'lumotlarni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to'plashning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yana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Qismlar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paqiri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kontseptsiyasidir</a:t>
            </a:r>
            <a:r>
              <a:rPr lang="en-US" b="1"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969264" y="1177558"/>
            <a:ext cx="10131552" cy="1200329"/>
          </a:xfrm>
          <a:prstGeom prst="rect">
            <a:avLst/>
          </a:prstGeom>
          <a:ln>
            <a:solidFill>
              <a:schemeClr val="accent1"/>
            </a:solidFill>
          </a:ln>
        </p:spPr>
        <p:txBody>
          <a:bodyPr wrap="square">
            <a:spAutoFit/>
          </a:bodyPr>
          <a:lstStyle/>
          <a:p>
            <a:r>
              <a:rPr lang="en-US" dirty="0" err="1">
                <a:latin typeface="Times New Roman" panose="02020603050405020304" pitchFamily="18" charset="0"/>
                <a:ea typeface="Calibri" panose="020F0502020204030204" pitchFamily="34" charset="0"/>
              </a:rPr>
              <a:t>Ushbu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ma'lumotlarni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yig'ish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tizimi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texnik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xizmat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ko'rsatish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xodimlariga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muvaffaqiyatsiz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komponentlarni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ushbu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komponent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tanlangan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qutilarga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joylashtirish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imkonini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beradi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Muntazam</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rejalashtirilgan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vaqt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oralig'ida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komponentlar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yetkazib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beruvchi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zavodga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keladi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barcha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muvaffaqiyatsiz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komponentlarni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yig'adi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Yetkazib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beruvchi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shuningdek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zavod</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nosozlik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haqida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hisobot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tuzadi</a:t>
            </a:r>
            <a:r>
              <a:rPr lang="en-US" dirty="0">
                <a:latin typeface="Times New Roman" panose="02020603050405020304" pitchFamily="18" charset="0"/>
                <a:ea typeface="Calibri" panose="020F0502020204030204" pitchFamily="34" charset="0"/>
              </a:rPr>
              <a:t>.</a:t>
            </a:r>
            <a:endParaRPr lang="ru-RU" dirty="0"/>
          </a:p>
        </p:txBody>
      </p:sp>
      <p:grpSp>
        <p:nvGrpSpPr>
          <p:cNvPr id="9" name="Группа 8"/>
          <p:cNvGrpSpPr/>
          <p:nvPr/>
        </p:nvGrpSpPr>
        <p:grpSpPr>
          <a:xfrm>
            <a:off x="7547610" y="2622679"/>
            <a:ext cx="3320401" cy="2971558"/>
            <a:chOff x="7547610" y="2622679"/>
            <a:chExt cx="3320401" cy="2971558"/>
          </a:xfrm>
        </p:grpSpPr>
        <p:pic>
          <p:nvPicPr>
            <p:cNvPr id="8" name="Рисунок 7"/>
            <p:cNvPicPr/>
            <p:nvPr/>
          </p:nvPicPr>
          <p:blipFill>
            <a:blip r:embed="rId2"/>
            <a:stretch>
              <a:fillRect/>
            </a:stretch>
          </p:blipFill>
          <p:spPr>
            <a:xfrm>
              <a:off x="7547610" y="2622679"/>
              <a:ext cx="2948940" cy="2338070"/>
            </a:xfrm>
            <a:prstGeom prst="rect">
              <a:avLst/>
            </a:prstGeom>
          </p:spPr>
        </p:pic>
        <p:sp>
          <p:nvSpPr>
            <p:cNvPr id="2" name="Прямоугольник 1"/>
            <p:cNvSpPr/>
            <p:nvPr/>
          </p:nvSpPr>
          <p:spPr>
            <a:xfrm>
              <a:off x="7797940" y="5205541"/>
              <a:ext cx="3070071" cy="388696"/>
            </a:xfrm>
            <a:prstGeom prst="rect">
              <a:avLst/>
            </a:prstGeom>
          </p:spPr>
          <p:txBody>
            <a:bodyPr wrap="non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rasm</a:t>
              </a:r>
              <a:r>
                <a:rPr lang="en-US" dirty="0">
                  <a:latin typeface="Times New Roman" panose="02020603050405020304" pitchFamily="18" charset="0"/>
                  <a:ea typeface="Calibri" panose="020F0502020204030204" pitchFamily="34" charset="0"/>
                  <a:cs typeface="Times New Roman" panose="02020603050405020304" pitchFamily="18" charset="0"/>
                </a:rPr>
                <a:t> 8. </a:t>
              </a:r>
              <a:r>
                <a:rPr lang="en-US" dirty="0" err="1">
                  <a:latin typeface="Times New Roman" panose="02020603050405020304" pitchFamily="18" charset="0"/>
                  <a:ea typeface="Calibri" panose="020F0502020204030204" pitchFamily="34" charset="0"/>
                  <a:cs typeface="Times New Roman" panose="02020603050405020304" pitchFamily="18" charset="0"/>
                </a:rPr>
                <a:t>Ehtiyot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paqiri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pSp>
      <p:sp>
        <p:nvSpPr>
          <p:cNvPr id="10" name="Прямоугольник 9"/>
          <p:cNvSpPr/>
          <p:nvPr/>
        </p:nvSpPr>
        <p:spPr>
          <a:xfrm>
            <a:off x="969264" y="2639710"/>
            <a:ext cx="6096000" cy="2565831"/>
          </a:xfrm>
          <a:prstGeom prst="rect">
            <a:avLst/>
          </a:prstGeom>
          <a:ln>
            <a:solidFill>
              <a:srgbClr val="00B0F0"/>
            </a:solidFill>
          </a:ln>
        </p:spPr>
        <p:txBody>
          <a:bodyPr>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Ehtiyot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qismlardan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kuzatish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orqali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buzilish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ma'lumotlarini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to'plang</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Ehtiyot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qismlardan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do'konlardan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qilinadigan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muvaffaqiyatsiz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komponentlar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bog'liq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nosozlik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ma'lumotlarini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yig'ishning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oddiy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Barcha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ehtiyot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markaziy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joydan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boshqarilsa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komponentlardan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oddiy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tendentsiyasini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ta'minlaydi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93257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ADABA37-32CB-487D-9D92-45E89089C424}"/>
              </a:ext>
            </a:extLst>
          </p:cNvPr>
          <p:cNvSpPr>
            <a:spLocks noGrp="1"/>
          </p:cNvSpPr>
          <p:nvPr>
            <p:ph idx="1"/>
          </p:nvPr>
        </p:nvSpPr>
        <p:spPr>
          <a:xfrm>
            <a:off x="838199" y="432619"/>
            <a:ext cx="10773697" cy="5665686"/>
          </a:xfrm>
        </p:spPr>
        <p:txBody>
          <a:bodyPr>
            <a:normAutofit fontScale="55000" lnSpcReduction="20000"/>
          </a:bodyPr>
          <a:lstStyle/>
          <a:p>
            <a:pPr marL="0" indent="0" algn="ctr">
              <a:buNone/>
            </a:pPr>
            <a:r>
              <a:rPr lang="en-US" sz="4000" b="1" dirty="0" err="1">
                <a:latin typeface="Times New Roman" panose="02020603050405020304" pitchFamily="18" charset="0"/>
                <a:cs typeface="Times New Roman" panose="02020603050405020304" pitchFamily="18" charset="0"/>
              </a:rPr>
              <a:t>Foydalanilgan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adabiyotlar</a:t>
            </a:r>
            <a:endParaRPr lang="en-US" sz="4000" b="1" dirty="0">
              <a:latin typeface="Times New Roman" panose="02020603050405020304" pitchFamily="18" charset="0"/>
              <a:cs typeface="Times New Roman" panose="02020603050405020304" pitchFamily="18" charset="0"/>
            </a:endParaRPr>
          </a:p>
          <a:p>
            <a:pPr marL="0" indent="0" algn="just">
              <a:buNone/>
            </a:pPr>
            <a:r>
              <a:rPr lang="en-US" sz="4000" b="1" dirty="0">
                <a:latin typeface="Times New Roman" panose="02020603050405020304" pitchFamily="18" charset="0"/>
                <a:cs typeface="Times New Roman" panose="02020603050405020304" pitchFamily="18" charset="0"/>
              </a:rPr>
              <a:t>1.	"OEE Primer", </a:t>
            </a:r>
            <a:r>
              <a:rPr lang="en-US" sz="4000" b="1" dirty="0" err="1">
                <a:latin typeface="Times New Roman" panose="02020603050405020304" pitchFamily="18" charset="0"/>
                <a:cs typeface="Times New Roman" panose="02020603050405020304" pitchFamily="18" charset="0"/>
              </a:rPr>
              <a:t>D.H.Stamatis</a:t>
            </a:r>
            <a:r>
              <a:rPr lang="en-US" sz="4000" b="1" dirty="0">
                <a:latin typeface="Times New Roman" panose="02020603050405020304" pitchFamily="18" charset="0"/>
                <a:cs typeface="Times New Roman" panose="02020603050405020304" pitchFamily="18" charset="0"/>
              </a:rPr>
              <a:t>, Taylor and Francis group LLC, 2010</a:t>
            </a:r>
          </a:p>
          <a:p>
            <a:pPr marL="0" indent="0" algn="just">
              <a:buNone/>
            </a:pPr>
            <a:r>
              <a:rPr lang="en-US" sz="4000" b="1" dirty="0">
                <a:latin typeface="Times New Roman" panose="02020603050405020304" pitchFamily="18" charset="0"/>
                <a:cs typeface="Times New Roman" panose="02020603050405020304" pitchFamily="18" charset="0"/>
              </a:rPr>
              <a:t>2.	“</a:t>
            </a:r>
            <a:r>
              <a:rPr lang="en-US" sz="4000" b="1" dirty="0" err="1">
                <a:latin typeface="Times New Roman" panose="02020603050405020304" pitchFamily="18" charset="0"/>
                <a:cs typeface="Times New Roman" panose="02020603050405020304" pitchFamily="18" charset="0"/>
              </a:rPr>
              <a:t>Juran’s</a:t>
            </a:r>
            <a:r>
              <a:rPr lang="en-US" sz="4000" b="1" dirty="0">
                <a:latin typeface="Times New Roman" panose="02020603050405020304" pitchFamily="18" charset="0"/>
                <a:cs typeface="Times New Roman" panose="02020603050405020304" pitchFamily="18" charset="0"/>
              </a:rPr>
              <a:t> Quality Handbook", Joseph M. </a:t>
            </a:r>
            <a:r>
              <a:rPr lang="en-US" sz="4000" b="1" dirty="0" err="1">
                <a:latin typeface="Times New Roman" panose="02020603050405020304" pitchFamily="18" charset="0"/>
                <a:cs typeface="Times New Roman" panose="02020603050405020304" pitchFamily="18" charset="0"/>
              </a:rPr>
              <a:t>Juran</a:t>
            </a:r>
            <a:r>
              <a:rPr lang="en-US" sz="4000" b="1" dirty="0">
                <a:latin typeface="Times New Roman" panose="02020603050405020304" pitchFamily="18" charset="0"/>
                <a:cs typeface="Times New Roman" panose="02020603050405020304" pitchFamily="18" charset="0"/>
              </a:rPr>
              <a:t>, A. Blanton </a:t>
            </a:r>
            <a:r>
              <a:rPr lang="en-US" sz="4000" b="1" dirty="0" err="1">
                <a:latin typeface="Times New Roman" panose="02020603050405020304" pitchFamily="18" charset="0"/>
                <a:cs typeface="Times New Roman" panose="02020603050405020304" pitchFamily="18" charset="0"/>
              </a:rPr>
              <a:t>Godfrey,McDraw</a:t>
            </a:r>
            <a:r>
              <a:rPr lang="en-US" sz="4000" b="1" dirty="0">
                <a:latin typeface="Times New Roman" panose="02020603050405020304" pitchFamily="18" charset="0"/>
                <a:cs typeface="Times New Roman" panose="02020603050405020304" pitchFamily="18" charset="0"/>
              </a:rPr>
              <a:t>-Hill, 2015</a:t>
            </a:r>
          </a:p>
          <a:p>
            <a:pPr marL="0" indent="0" algn="just">
              <a:buNone/>
            </a:pPr>
            <a:r>
              <a:rPr lang="en-US" sz="4000" b="1" dirty="0">
                <a:latin typeface="Times New Roman" panose="02020603050405020304" pitchFamily="18" charset="0"/>
                <a:cs typeface="Times New Roman" panose="02020603050405020304" pitchFamily="18" charset="0"/>
              </a:rPr>
              <a:t>3.	"OEE Guide to Smart Manufacturing", Dr. Jill A O'Sullivan, Dr. Theresa Nick, Sandy Abraham, DMMSI, Associates </a:t>
            </a:r>
            <a:r>
              <a:rPr lang="en-US" sz="4000" b="1" dirty="0" err="1">
                <a:latin typeface="Times New Roman" panose="02020603050405020304" pitchFamily="18" charset="0"/>
                <a:cs typeface="Times New Roman" panose="02020603050405020304" pitchFamily="18" charset="0"/>
              </a:rPr>
              <a:t>Inc</a:t>
            </a:r>
            <a:r>
              <a:rPr lang="en-US" sz="4000" b="1" dirty="0">
                <a:latin typeface="Times New Roman" panose="02020603050405020304" pitchFamily="18" charset="0"/>
                <a:cs typeface="Times New Roman" panose="02020603050405020304" pitchFamily="18" charset="0"/>
              </a:rPr>
              <a:t>, 2016</a:t>
            </a:r>
          </a:p>
          <a:p>
            <a:pPr marL="0" indent="0" algn="just">
              <a:buNone/>
            </a:pPr>
            <a:r>
              <a:rPr lang="en-US" sz="4000" b="1" dirty="0">
                <a:latin typeface="Times New Roman" panose="02020603050405020304" pitchFamily="18" charset="0"/>
                <a:cs typeface="Times New Roman" panose="02020603050405020304" pitchFamily="18" charset="0"/>
              </a:rPr>
              <a:t>4.	"Understanding, Measuring, and Improving Overall Equipment Effectiveness: How to Use OEE to Drive Significant Process Improvement", Ross Kenneth Kennedy, Productivity Press, 2017</a:t>
            </a:r>
          </a:p>
          <a:p>
            <a:pPr marL="0" indent="0" algn="just">
              <a:buNone/>
            </a:pPr>
            <a:r>
              <a:rPr lang="en-US" sz="4000" b="1" dirty="0">
                <a:latin typeface="Times New Roman" panose="02020603050405020304" pitchFamily="18" charset="0"/>
                <a:cs typeface="Times New Roman" panose="02020603050405020304" pitchFamily="18" charset="0"/>
              </a:rPr>
              <a:t>5.	Overall Equipment Effectiveness, Robert C. Hansen,  Industrial Press, 2011</a:t>
            </a:r>
          </a:p>
          <a:p>
            <a:pPr marL="0" indent="0" algn="just">
              <a:buNone/>
            </a:pPr>
            <a:r>
              <a:rPr lang="en-US" sz="4000" b="1" dirty="0">
                <a:latin typeface="Times New Roman" panose="02020603050405020304" pitchFamily="18" charset="0"/>
                <a:cs typeface="Times New Roman" panose="02020603050405020304" pitchFamily="18" charset="0"/>
              </a:rPr>
              <a:t>6.	https://www.oee.com/</a:t>
            </a:r>
          </a:p>
          <a:p>
            <a:pPr marL="0" indent="0" algn="just">
              <a:buNone/>
            </a:pPr>
            <a:r>
              <a:rPr lang="en-US" sz="4000" b="1" dirty="0">
                <a:latin typeface="Times New Roman" panose="02020603050405020304" pitchFamily="18" charset="0"/>
                <a:cs typeface="Times New Roman" panose="02020603050405020304" pitchFamily="18" charset="0"/>
              </a:rPr>
              <a:t>7.	https://www.leanproduction.com/oee/</a:t>
            </a:r>
          </a:p>
          <a:p>
            <a:pPr marL="0" indent="0" algn="just">
              <a:buNone/>
            </a:pPr>
            <a:r>
              <a:rPr lang="en-US" sz="4000" b="1" dirty="0">
                <a:latin typeface="Times New Roman" panose="02020603050405020304" pitchFamily="18" charset="0"/>
                <a:cs typeface="Times New Roman" panose="02020603050405020304" pitchFamily="18" charset="0"/>
              </a:rPr>
              <a:t>8.	https://sixsigmadsi.com/what-is-oee/</a:t>
            </a:r>
          </a:p>
          <a:p>
            <a:pPr marL="0" indent="0" algn="just">
              <a:buNone/>
            </a:pPr>
            <a:r>
              <a:rPr lang="en-US" sz="4000" b="1" dirty="0">
                <a:latin typeface="Times New Roman" panose="02020603050405020304" pitchFamily="18" charset="0"/>
                <a:cs typeface="Times New Roman" panose="02020603050405020304" pitchFamily="18" charset="0"/>
              </a:rPr>
              <a:t>9.	www.sv.vt.edu/classes/MSE2094_NoteBook/97ClassProj/num/widas/history.html.</a:t>
            </a:r>
          </a:p>
          <a:p>
            <a:pPr marL="0" indent="0" algn="just">
              <a:buNone/>
            </a:pPr>
            <a:r>
              <a:rPr lang="en-US" sz="4000" b="1" dirty="0">
                <a:latin typeface="Times New Roman" panose="02020603050405020304" pitchFamily="18" charset="0"/>
                <a:cs typeface="Times New Roman" panose="02020603050405020304" pitchFamily="18" charset="0"/>
              </a:rPr>
              <a:t>10.	Stamatis 2003</a:t>
            </a: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31</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1785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AFE437A-F98C-455B-9A9B-A7498D653D18}"/>
              </a:ext>
            </a:extLst>
          </p:cNvPr>
          <p:cNvSpPr>
            <a:spLocks noGrp="1"/>
          </p:cNvSpPr>
          <p:nvPr>
            <p:ph idx="1"/>
          </p:nvPr>
        </p:nvSpPr>
        <p:spPr>
          <a:xfrm>
            <a:off x="838200" y="1746967"/>
            <a:ext cx="10515600" cy="4351338"/>
          </a:xfrm>
        </p:spPr>
        <p:txBody>
          <a:bodyPr>
            <a:normAutofit/>
          </a:bodyPr>
          <a:lstStyle/>
          <a:p>
            <a:pPr marL="0" indent="0" algn="ctr">
              <a:buNone/>
            </a:pP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E’tiboringiz</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p>
          <a:p>
            <a:pPr marL="0" indent="0" algn="ctr">
              <a:buNone/>
            </a:pP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uchun</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rahmat</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p>
        </p:txBody>
      </p:sp>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32</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592757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2977</TotalTime>
  <Words>3286</Words>
  <Application>Microsoft Office PowerPoint</Application>
  <PresentationFormat>Широкоэкранный</PresentationFormat>
  <Paragraphs>407</Paragraphs>
  <Slides>32</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32</vt:i4>
      </vt:variant>
    </vt:vector>
  </HeadingPairs>
  <TitlesOfParts>
    <vt:vector size="39" baseType="lpstr">
      <vt:lpstr>Arial</vt:lpstr>
      <vt:lpstr>Calibri</vt:lpstr>
      <vt:lpstr>Calibri Light</vt:lpstr>
      <vt:lpstr>Cambria Math</vt:lpstr>
      <vt:lpstr>Symbol</vt:lpstr>
      <vt:lpstr>Times New Roman</vt:lpstr>
      <vt:lpstr>Тема Office</vt:lpstr>
      <vt:lpstr>Презентация PowerPoint</vt:lpstr>
      <vt:lpstr>Презентация PowerPoint</vt:lpstr>
      <vt:lpstr>Презентация PowerPoint</vt:lpstr>
      <vt:lpstr>Uskunalar dizayni o'zgaruvchilari haqida tushuncha </vt:lpstr>
      <vt:lpstr>Презентация PowerPoint</vt:lpstr>
      <vt:lpstr>Презентация PowerPoint</vt:lpstr>
      <vt:lpstr>Kano modeli korxonalarda mahsulot xususiyatlariga ustuvor ahamiyat berish uchun eng kam qo'llaniladigan tahlillardan biridir.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Dizaynning soddaligi</vt:lpstr>
      <vt:lpstr>Презентация PowerPoint</vt:lpstr>
      <vt:lpstr>Презентация PowerPoint</vt:lpstr>
      <vt:lpstr>Uskunalar xavfsizligi chegaralarini ishlab chiqish.</vt:lpstr>
      <vt:lpstr>Презентация PowerPoint</vt:lpstr>
      <vt:lpstr>Презентация PowerPoint</vt:lpstr>
      <vt:lpstr>Stress-kuchlanish jarayoni.</vt:lpstr>
      <vt:lpstr>Uskunaga texnik xizmat ko'rsatish uchun loyihalash.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Yodgorbek</cp:lastModifiedBy>
  <cp:revision>151</cp:revision>
  <dcterms:created xsi:type="dcterms:W3CDTF">2023-03-13T03:42:32Z</dcterms:created>
  <dcterms:modified xsi:type="dcterms:W3CDTF">2023-05-04T08:27:00Z</dcterms:modified>
</cp:coreProperties>
</file>