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6" r:id="rId4"/>
    <p:sldId id="257" r:id="rId5"/>
    <p:sldId id="297" r:id="rId6"/>
    <p:sldId id="258" r:id="rId7"/>
    <p:sldId id="298" r:id="rId8"/>
    <p:sldId id="259" r:id="rId9"/>
    <p:sldId id="307" r:id="rId10"/>
    <p:sldId id="299" r:id="rId11"/>
    <p:sldId id="300" r:id="rId12"/>
    <p:sldId id="295" r:id="rId13"/>
    <p:sldId id="265" r:id="rId14"/>
    <p:sldId id="266" r:id="rId15"/>
    <p:sldId id="267" r:id="rId16"/>
    <p:sldId id="268" r:id="rId17"/>
    <p:sldId id="269" r:id="rId18"/>
    <p:sldId id="301" r:id="rId19"/>
    <p:sldId id="270" r:id="rId20"/>
    <p:sldId id="302" r:id="rId21"/>
    <p:sldId id="304" r:id="rId22"/>
    <p:sldId id="272" r:id="rId23"/>
    <p:sldId id="273" r:id="rId24"/>
    <p:sldId id="305" r:id="rId25"/>
    <p:sldId id="274" r:id="rId26"/>
    <p:sldId id="306" r:id="rId27"/>
    <p:sldId id="275" r:id="rId28"/>
    <p:sldId id="276" r:id="rId29"/>
    <p:sldId id="296" r:id="rId30"/>
    <p:sldId id="263" r:id="rId31"/>
    <p:sldId id="264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09" autoAdjust="0"/>
    <p:restoredTop sz="94660"/>
  </p:normalViewPr>
  <p:slideViewPr>
    <p:cSldViewPr snapToGrid="0">
      <p:cViewPr varScale="1">
        <p:scale>
          <a:sx n="74" d="100"/>
          <a:sy n="74" d="100"/>
        </p:scale>
        <p:origin x="104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rawing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C4123D-E8B4-4EB4-B371-3FECA75C8D2D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FA777D6-91F9-4DEB-916A-5409F78965C8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Termik mulohazalar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393FDC-4FC0-45AE-AF8C-A7D57630A8FA}" type="parTrans" cxnId="{BA5264A2-9BCE-443F-9750-C4C14F903C12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257EA0-D10A-4808-8E42-2A8BF2B44147}" type="sibTrans" cxnId="{BA5264A2-9BCE-443F-9750-C4C14F903C12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43A57B-0C2D-4941-BAB3-F37228A1021A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Elektr qurilmasining buzilishi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9F0643-FBEB-4744-9F59-7136C974B295}" type="parTrans" cxnId="{BB5FB1C0-50DF-4F18-B8BE-DA8D4240374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845218-307F-49E7-8230-DEBF314351CD}" type="sibTrans" cxnId="{BB5FB1C0-50DF-4F18-B8BE-DA8D4240374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DC9E75-B51F-458A-99E2-E7F34360632F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Elektr quvvatining sifati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DE3EDF-3E5A-4A14-91C6-B98E4A7F3E88}" type="parTrans" cxnId="{3E4BAA57-5097-4462-A9EF-E506D4563767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EB491C-EB07-410B-BBCA-836BCAF6B381}" type="sibTrans" cxnId="{3E4BAA57-5097-4462-A9EF-E506D4563767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D0583E-62E7-41DE-8F61-186760E496E3}" type="pres">
      <dgm:prSet presAssocID="{51C4123D-E8B4-4EB4-B371-3FECA75C8D2D}" presName="Name0" presStyleCnt="0">
        <dgm:presLayoutVars>
          <dgm:chMax val="7"/>
          <dgm:chPref val="7"/>
          <dgm:dir/>
        </dgm:presLayoutVars>
      </dgm:prSet>
      <dgm:spPr/>
    </dgm:pt>
    <dgm:pt modelId="{6A8F9978-68FC-4099-A35F-B4B69B750F59}" type="pres">
      <dgm:prSet presAssocID="{51C4123D-E8B4-4EB4-B371-3FECA75C8D2D}" presName="Name1" presStyleCnt="0"/>
      <dgm:spPr/>
    </dgm:pt>
    <dgm:pt modelId="{EEF259F9-34EA-4582-BDE8-DBEBD44F99BC}" type="pres">
      <dgm:prSet presAssocID="{51C4123D-E8B4-4EB4-B371-3FECA75C8D2D}" presName="cycle" presStyleCnt="0"/>
      <dgm:spPr/>
    </dgm:pt>
    <dgm:pt modelId="{19426E61-D984-4030-A9B8-DC8D7A54340D}" type="pres">
      <dgm:prSet presAssocID="{51C4123D-E8B4-4EB4-B371-3FECA75C8D2D}" presName="srcNode" presStyleLbl="node1" presStyleIdx="0" presStyleCnt="3"/>
      <dgm:spPr/>
    </dgm:pt>
    <dgm:pt modelId="{BE3803EA-4248-4DBD-A5EA-ECCFC9482EEF}" type="pres">
      <dgm:prSet presAssocID="{51C4123D-E8B4-4EB4-B371-3FECA75C8D2D}" presName="conn" presStyleLbl="parChTrans1D2" presStyleIdx="0" presStyleCnt="1" custLinFactNeighborX="-2336" custLinFactNeighborY="-2775"/>
      <dgm:spPr/>
    </dgm:pt>
    <dgm:pt modelId="{DC88B254-4031-42C4-B1E7-D00D03B2DDE5}" type="pres">
      <dgm:prSet presAssocID="{51C4123D-E8B4-4EB4-B371-3FECA75C8D2D}" presName="extraNode" presStyleLbl="node1" presStyleIdx="0" presStyleCnt="3"/>
      <dgm:spPr/>
    </dgm:pt>
    <dgm:pt modelId="{73D35B45-3264-487A-8A7E-DAF3DD4C70A4}" type="pres">
      <dgm:prSet presAssocID="{51C4123D-E8B4-4EB4-B371-3FECA75C8D2D}" presName="dstNode" presStyleLbl="node1" presStyleIdx="0" presStyleCnt="3"/>
      <dgm:spPr/>
    </dgm:pt>
    <dgm:pt modelId="{88551CC9-4AF6-44F6-839C-6CA55B9C6F4C}" type="pres">
      <dgm:prSet presAssocID="{3FA777D6-91F9-4DEB-916A-5409F78965C8}" presName="text_1" presStyleLbl="node1" presStyleIdx="0" presStyleCnt="3">
        <dgm:presLayoutVars>
          <dgm:bulletEnabled val="1"/>
        </dgm:presLayoutVars>
      </dgm:prSet>
      <dgm:spPr/>
    </dgm:pt>
    <dgm:pt modelId="{D743F5FC-5500-495C-B45C-F333670D8843}" type="pres">
      <dgm:prSet presAssocID="{3FA777D6-91F9-4DEB-916A-5409F78965C8}" presName="accent_1" presStyleCnt="0"/>
      <dgm:spPr/>
    </dgm:pt>
    <dgm:pt modelId="{F93F7CE9-94BE-4116-93FE-BC41F6CCA2DD}" type="pres">
      <dgm:prSet presAssocID="{3FA777D6-91F9-4DEB-916A-5409F78965C8}" presName="accentRepeatNode" presStyleLbl="solidFgAcc1" presStyleIdx="0" presStyleCnt="3"/>
      <dgm:spPr/>
    </dgm:pt>
    <dgm:pt modelId="{54FF6022-3481-4FB8-8B09-F91A1AD483C2}" type="pres">
      <dgm:prSet presAssocID="{3B43A57B-0C2D-4941-BAB3-F37228A1021A}" presName="text_2" presStyleLbl="node1" presStyleIdx="1" presStyleCnt="3">
        <dgm:presLayoutVars>
          <dgm:bulletEnabled val="1"/>
        </dgm:presLayoutVars>
      </dgm:prSet>
      <dgm:spPr/>
    </dgm:pt>
    <dgm:pt modelId="{1F80D637-713E-4C07-89AE-CB233DC76FC5}" type="pres">
      <dgm:prSet presAssocID="{3B43A57B-0C2D-4941-BAB3-F37228A1021A}" presName="accent_2" presStyleCnt="0"/>
      <dgm:spPr/>
    </dgm:pt>
    <dgm:pt modelId="{0288EE41-5EC0-4426-9AFD-0A1B3AD66D12}" type="pres">
      <dgm:prSet presAssocID="{3B43A57B-0C2D-4941-BAB3-F37228A1021A}" presName="accentRepeatNode" presStyleLbl="solidFgAcc1" presStyleIdx="1" presStyleCnt="3"/>
      <dgm:spPr/>
    </dgm:pt>
    <dgm:pt modelId="{F4F944F6-3C86-462B-9204-9771451A4125}" type="pres">
      <dgm:prSet presAssocID="{7EDC9E75-B51F-458A-99E2-E7F34360632F}" presName="text_3" presStyleLbl="node1" presStyleIdx="2" presStyleCnt="3">
        <dgm:presLayoutVars>
          <dgm:bulletEnabled val="1"/>
        </dgm:presLayoutVars>
      </dgm:prSet>
      <dgm:spPr/>
    </dgm:pt>
    <dgm:pt modelId="{83189916-B16D-401C-861F-C0CFB7CEF3C1}" type="pres">
      <dgm:prSet presAssocID="{7EDC9E75-B51F-458A-99E2-E7F34360632F}" presName="accent_3" presStyleCnt="0"/>
      <dgm:spPr/>
    </dgm:pt>
    <dgm:pt modelId="{652A51FA-7293-4915-90A5-A1EDC951CA78}" type="pres">
      <dgm:prSet presAssocID="{7EDC9E75-B51F-458A-99E2-E7F34360632F}" presName="accentRepeatNode" presStyleLbl="solidFgAcc1" presStyleIdx="2" presStyleCnt="3"/>
      <dgm:spPr/>
    </dgm:pt>
  </dgm:ptLst>
  <dgm:cxnLst>
    <dgm:cxn modelId="{179A6C64-E75A-4E1D-9AF2-FA96D63307D4}" type="presOf" srcId="{51C4123D-E8B4-4EB4-B371-3FECA75C8D2D}" destId="{F1D0583E-62E7-41DE-8F61-186760E496E3}" srcOrd="0" destOrd="0" presId="urn:microsoft.com/office/officeart/2008/layout/VerticalCurvedList"/>
    <dgm:cxn modelId="{A41A3B4A-7C58-471B-AA90-6F2499C6FBF0}" type="presOf" srcId="{3FA777D6-91F9-4DEB-916A-5409F78965C8}" destId="{88551CC9-4AF6-44F6-839C-6CA55B9C6F4C}" srcOrd="0" destOrd="0" presId="urn:microsoft.com/office/officeart/2008/layout/VerticalCurvedList"/>
    <dgm:cxn modelId="{3E4BAA57-5097-4462-A9EF-E506D4563767}" srcId="{51C4123D-E8B4-4EB4-B371-3FECA75C8D2D}" destId="{7EDC9E75-B51F-458A-99E2-E7F34360632F}" srcOrd="2" destOrd="0" parTransId="{14DE3EDF-3E5A-4A14-91C6-B98E4A7F3E88}" sibTransId="{C5EB491C-EB07-410B-BBCA-836BCAF6B381}"/>
    <dgm:cxn modelId="{BF9E3083-2DB5-4810-A8A1-BC98A93A0442}" type="presOf" srcId="{F2257EA0-D10A-4808-8E42-2A8BF2B44147}" destId="{BE3803EA-4248-4DBD-A5EA-ECCFC9482EEF}" srcOrd="0" destOrd="0" presId="urn:microsoft.com/office/officeart/2008/layout/VerticalCurvedList"/>
    <dgm:cxn modelId="{69552284-E7D8-44A4-A902-3F1ADE30C7D2}" type="presOf" srcId="{3B43A57B-0C2D-4941-BAB3-F37228A1021A}" destId="{54FF6022-3481-4FB8-8B09-F91A1AD483C2}" srcOrd="0" destOrd="0" presId="urn:microsoft.com/office/officeart/2008/layout/VerticalCurvedList"/>
    <dgm:cxn modelId="{BA5264A2-9BCE-443F-9750-C4C14F903C12}" srcId="{51C4123D-E8B4-4EB4-B371-3FECA75C8D2D}" destId="{3FA777D6-91F9-4DEB-916A-5409F78965C8}" srcOrd="0" destOrd="0" parTransId="{5F393FDC-4FC0-45AE-AF8C-A7D57630A8FA}" sibTransId="{F2257EA0-D10A-4808-8E42-2A8BF2B44147}"/>
    <dgm:cxn modelId="{BB5FB1C0-50DF-4F18-B8BE-DA8D42403746}" srcId="{51C4123D-E8B4-4EB4-B371-3FECA75C8D2D}" destId="{3B43A57B-0C2D-4941-BAB3-F37228A1021A}" srcOrd="1" destOrd="0" parTransId="{8F9F0643-FBEB-4744-9F59-7136C974B295}" sibTransId="{9E845218-307F-49E7-8230-DEBF314351CD}"/>
    <dgm:cxn modelId="{DF6E50D7-65CE-4ED9-8FA3-1C3D529C088B}" type="presOf" srcId="{7EDC9E75-B51F-458A-99E2-E7F34360632F}" destId="{F4F944F6-3C86-462B-9204-9771451A4125}" srcOrd="0" destOrd="0" presId="urn:microsoft.com/office/officeart/2008/layout/VerticalCurvedList"/>
    <dgm:cxn modelId="{361A7BAA-C0C7-41AA-8C3A-8FE4F06236EB}" type="presParOf" srcId="{F1D0583E-62E7-41DE-8F61-186760E496E3}" destId="{6A8F9978-68FC-4099-A35F-B4B69B750F59}" srcOrd="0" destOrd="0" presId="urn:microsoft.com/office/officeart/2008/layout/VerticalCurvedList"/>
    <dgm:cxn modelId="{B3D59F58-D15C-4706-9ED0-50D6BF77B3E2}" type="presParOf" srcId="{6A8F9978-68FC-4099-A35F-B4B69B750F59}" destId="{EEF259F9-34EA-4582-BDE8-DBEBD44F99BC}" srcOrd="0" destOrd="0" presId="urn:microsoft.com/office/officeart/2008/layout/VerticalCurvedList"/>
    <dgm:cxn modelId="{58ACA6C6-22C4-4B8B-9F6F-464D62EE895F}" type="presParOf" srcId="{EEF259F9-34EA-4582-BDE8-DBEBD44F99BC}" destId="{19426E61-D984-4030-A9B8-DC8D7A54340D}" srcOrd="0" destOrd="0" presId="urn:microsoft.com/office/officeart/2008/layout/VerticalCurvedList"/>
    <dgm:cxn modelId="{D849F2EB-26BB-4C7F-8520-75D08A360ECF}" type="presParOf" srcId="{EEF259F9-34EA-4582-BDE8-DBEBD44F99BC}" destId="{BE3803EA-4248-4DBD-A5EA-ECCFC9482EEF}" srcOrd="1" destOrd="0" presId="urn:microsoft.com/office/officeart/2008/layout/VerticalCurvedList"/>
    <dgm:cxn modelId="{DB2DA0B9-D1F6-42B1-8172-0684F86DAB43}" type="presParOf" srcId="{EEF259F9-34EA-4582-BDE8-DBEBD44F99BC}" destId="{DC88B254-4031-42C4-B1E7-D00D03B2DDE5}" srcOrd="2" destOrd="0" presId="urn:microsoft.com/office/officeart/2008/layout/VerticalCurvedList"/>
    <dgm:cxn modelId="{9197DF6D-8184-4080-9348-5132F6577AC2}" type="presParOf" srcId="{EEF259F9-34EA-4582-BDE8-DBEBD44F99BC}" destId="{73D35B45-3264-487A-8A7E-DAF3DD4C70A4}" srcOrd="3" destOrd="0" presId="urn:microsoft.com/office/officeart/2008/layout/VerticalCurvedList"/>
    <dgm:cxn modelId="{FC1D5E21-3275-4DD6-8B7F-B3E70165034D}" type="presParOf" srcId="{6A8F9978-68FC-4099-A35F-B4B69B750F59}" destId="{88551CC9-4AF6-44F6-839C-6CA55B9C6F4C}" srcOrd="1" destOrd="0" presId="urn:microsoft.com/office/officeart/2008/layout/VerticalCurvedList"/>
    <dgm:cxn modelId="{DC6B07B5-80F7-450D-AF22-1635483EA0F5}" type="presParOf" srcId="{6A8F9978-68FC-4099-A35F-B4B69B750F59}" destId="{D743F5FC-5500-495C-B45C-F333670D8843}" srcOrd="2" destOrd="0" presId="urn:microsoft.com/office/officeart/2008/layout/VerticalCurvedList"/>
    <dgm:cxn modelId="{8F91DA27-0B1E-40CD-AED4-968BE31930D0}" type="presParOf" srcId="{D743F5FC-5500-495C-B45C-F333670D8843}" destId="{F93F7CE9-94BE-4116-93FE-BC41F6CCA2DD}" srcOrd="0" destOrd="0" presId="urn:microsoft.com/office/officeart/2008/layout/VerticalCurvedList"/>
    <dgm:cxn modelId="{D169EC16-A8F5-450A-B1EF-F162FFE637F6}" type="presParOf" srcId="{6A8F9978-68FC-4099-A35F-B4B69B750F59}" destId="{54FF6022-3481-4FB8-8B09-F91A1AD483C2}" srcOrd="3" destOrd="0" presId="urn:microsoft.com/office/officeart/2008/layout/VerticalCurvedList"/>
    <dgm:cxn modelId="{E42C9EFF-3FE3-4BCF-964E-49B263BFDF5E}" type="presParOf" srcId="{6A8F9978-68FC-4099-A35F-B4B69B750F59}" destId="{1F80D637-713E-4C07-89AE-CB233DC76FC5}" srcOrd="4" destOrd="0" presId="urn:microsoft.com/office/officeart/2008/layout/VerticalCurvedList"/>
    <dgm:cxn modelId="{FD72A52D-97DA-463B-AC73-3D91134C62C0}" type="presParOf" srcId="{1F80D637-713E-4C07-89AE-CB233DC76FC5}" destId="{0288EE41-5EC0-4426-9AFD-0A1B3AD66D12}" srcOrd="0" destOrd="0" presId="urn:microsoft.com/office/officeart/2008/layout/VerticalCurvedList"/>
    <dgm:cxn modelId="{64E3EDAA-99BD-4505-A380-81999EC8B77C}" type="presParOf" srcId="{6A8F9978-68FC-4099-A35F-B4B69B750F59}" destId="{F4F944F6-3C86-462B-9204-9771451A4125}" srcOrd="5" destOrd="0" presId="urn:microsoft.com/office/officeart/2008/layout/VerticalCurvedList"/>
    <dgm:cxn modelId="{9757BA35-5932-4E91-AC34-376A1CB80A4A}" type="presParOf" srcId="{6A8F9978-68FC-4099-A35F-B4B69B750F59}" destId="{83189916-B16D-401C-861F-C0CFB7CEF3C1}" srcOrd="6" destOrd="0" presId="urn:microsoft.com/office/officeart/2008/layout/VerticalCurvedList"/>
    <dgm:cxn modelId="{BA21B5DF-E12C-4A68-B395-863E69C56436}" type="presParOf" srcId="{83189916-B16D-401C-861F-C0CFB7CEF3C1}" destId="{652A51FA-7293-4915-90A5-A1EDC951CA7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8002799-6D2D-4353-B86B-5036F3905CAC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6F283E2C-5129-430C-8DB3-54CF2141B3B1}">
      <dgm:prSet custT="1"/>
      <dgm:spPr/>
      <dgm:t>
        <a:bodyPr/>
        <a:lstStyle/>
        <a:p>
          <a:r>
            <a:rPr lang="en-US" sz="1800">
              <a:latin typeface="Times New Roman" panose="02020603050405020304" pitchFamily="18" charset="0"/>
              <a:cs typeface="Times New Roman" panose="02020603050405020304" pitchFamily="18" charset="0"/>
            </a:rPr>
            <a:t>Deyarli barcha ma'lum materiallarning fizik xususiyatlari haroratning o'zgarishi bilan sezilarli darajada o'zgaradi.</a:t>
          </a:r>
          <a:endParaRPr lang="ru-RU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704F57-4C6A-4BB5-90E8-26B4E9BA6149}" type="parTrans" cxnId="{54CACEE8-B26E-4D5A-AB6A-94BC3885C26B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E56BB6-BD08-4AC0-916C-AD92CDF33188}" type="sibTrans" cxnId="{54CACEE8-B26E-4D5A-AB6A-94BC3885C26B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510622-8AD7-4E59-A392-05CA65FCB36A}">
      <dgm:prSet custT="1"/>
      <dgm:spPr/>
      <dgm:t>
        <a:bodyPr/>
        <a:lstStyle/>
        <a:p>
          <a:r>
            <a:rPr lang="en-US" sz="1800">
              <a:latin typeface="Times New Roman" panose="02020603050405020304" pitchFamily="18" charset="0"/>
              <a:cs typeface="Times New Roman" panose="02020603050405020304" pitchFamily="18" charset="0"/>
            </a:rPr>
            <a:t>Deyarli barcha kimyoviy reaktsiyalarning tezligiga reaktivlarning harorati sezilarli darajada ta'sir qiladi. Kimyoviy reaksiyalar uchun tanish qoida shundan iboratki, harorat har 10° ga ko‘tarilganda ko‘p reaksiyalar tezligi ikki barobar ortadi; bu taxminan 0,6 eV energiya faollashuviga teng.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EEBDD0-4E83-4552-8473-3E03FC5AAA48}" type="parTrans" cxnId="{25D95847-D656-4406-BD24-A9AB925B363A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1B92FC-EE0F-42D5-8385-ED32C51BE51D}" type="sibTrans" cxnId="{25D95847-D656-4406-BD24-A9AB925B363A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A33AE4-9E01-47F8-859E-A78C3B08AB67}" type="pres">
      <dgm:prSet presAssocID="{08002799-6D2D-4353-B86B-5036F3905CAC}" presName="Name0" presStyleCnt="0">
        <dgm:presLayoutVars>
          <dgm:chMax val="7"/>
          <dgm:chPref val="7"/>
          <dgm:dir/>
        </dgm:presLayoutVars>
      </dgm:prSet>
      <dgm:spPr/>
    </dgm:pt>
    <dgm:pt modelId="{B3B5B9FD-24B3-4BCE-9C23-9957112B09FE}" type="pres">
      <dgm:prSet presAssocID="{08002799-6D2D-4353-B86B-5036F3905CAC}" presName="Name1" presStyleCnt="0"/>
      <dgm:spPr/>
    </dgm:pt>
    <dgm:pt modelId="{6DB2F0F1-B0B1-41D7-ACE9-8D4BF41A6AC3}" type="pres">
      <dgm:prSet presAssocID="{08002799-6D2D-4353-B86B-5036F3905CAC}" presName="cycle" presStyleCnt="0"/>
      <dgm:spPr/>
    </dgm:pt>
    <dgm:pt modelId="{C812B461-2887-4FD0-8123-A62A84AD8779}" type="pres">
      <dgm:prSet presAssocID="{08002799-6D2D-4353-B86B-5036F3905CAC}" presName="srcNode" presStyleLbl="node1" presStyleIdx="0" presStyleCnt="2"/>
      <dgm:spPr/>
    </dgm:pt>
    <dgm:pt modelId="{F22A9DD9-FF11-476B-830F-01B5A2F02FE0}" type="pres">
      <dgm:prSet presAssocID="{08002799-6D2D-4353-B86B-5036F3905CAC}" presName="conn" presStyleLbl="parChTrans1D2" presStyleIdx="0" presStyleCnt="1"/>
      <dgm:spPr/>
    </dgm:pt>
    <dgm:pt modelId="{CEB4BCD7-B440-4075-9C06-4FF10F1F1F87}" type="pres">
      <dgm:prSet presAssocID="{08002799-6D2D-4353-B86B-5036F3905CAC}" presName="extraNode" presStyleLbl="node1" presStyleIdx="0" presStyleCnt="2"/>
      <dgm:spPr/>
    </dgm:pt>
    <dgm:pt modelId="{D79970B7-63F9-47DF-BCE2-9F944CE9E6DC}" type="pres">
      <dgm:prSet presAssocID="{08002799-6D2D-4353-B86B-5036F3905CAC}" presName="dstNode" presStyleLbl="node1" presStyleIdx="0" presStyleCnt="2"/>
      <dgm:spPr/>
    </dgm:pt>
    <dgm:pt modelId="{39AE2031-BF60-4688-BD52-EE32A37000B0}" type="pres">
      <dgm:prSet presAssocID="{6F283E2C-5129-430C-8DB3-54CF2141B3B1}" presName="text_1" presStyleLbl="node1" presStyleIdx="0" presStyleCnt="2" custLinFactNeighborX="250" custLinFactNeighborY="2274">
        <dgm:presLayoutVars>
          <dgm:bulletEnabled val="1"/>
        </dgm:presLayoutVars>
      </dgm:prSet>
      <dgm:spPr/>
    </dgm:pt>
    <dgm:pt modelId="{FB147AEF-8026-45B0-9BBF-2485E9D15FFB}" type="pres">
      <dgm:prSet presAssocID="{6F283E2C-5129-430C-8DB3-54CF2141B3B1}" presName="accent_1" presStyleCnt="0"/>
      <dgm:spPr/>
    </dgm:pt>
    <dgm:pt modelId="{EEC97031-7861-401E-90D8-E50AD0B4211D}" type="pres">
      <dgm:prSet presAssocID="{6F283E2C-5129-430C-8DB3-54CF2141B3B1}" presName="accentRepeatNode" presStyleLbl="solidFgAcc1" presStyleIdx="0" presStyleCnt="2"/>
      <dgm:spPr/>
    </dgm:pt>
    <dgm:pt modelId="{99AF5237-F4EE-4727-B852-25A5B5055F13}" type="pres">
      <dgm:prSet presAssocID="{64510622-8AD7-4E59-A392-05CA65FCB36A}" presName="text_2" presStyleLbl="node1" presStyleIdx="1" presStyleCnt="2">
        <dgm:presLayoutVars>
          <dgm:bulletEnabled val="1"/>
        </dgm:presLayoutVars>
      </dgm:prSet>
      <dgm:spPr/>
    </dgm:pt>
    <dgm:pt modelId="{271FADE2-AC4C-4DC9-A4A9-9C14095678CA}" type="pres">
      <dgm:prSet presAssocID="{64510622-8AD7-4E59-A392-05CA65FCB36A}" presName="accent_2" presStyleCnt="0"/>
      <dgm:spPr/>
    </dgm:pt>
    <dgm:pt modelId="{64052924-F8D5-48D3-A5E3-0AE70A5668A1}" type="pres">
      <dgm:prSet presAssocID="{64510622-8AD7-4E59-A392-05CA65FCB36A}" presName="accentRepeatNode" presStyleLbl="solidFgAcc1" presStyleIdx="1" presStyleCnt="2"/>
      <dgm:spPr/>
    </dgm:pt>
  </dgm:ptLst>
  <dgm:cxnLst>
    <dgm:cxn modelId="{25D95847-D656-4406-BD24-A9AB925B363A}" srcId="{08002799-6D2D-4353-B86B-5036F3905CAC}" destId="{64510622-8AD7-4E59-A392-05CA65FCB36A}" srcOrd="1" destOrd="0" parTransId="{BEEEBDD0-4E83-4552-8473-3E03FC5AAA48}" sibTransId="{7F1B92FC-EE0F-42D5-8385-ED32C51BE51D}"/>
    <dgm:cxn modelId="{96D48F59-40A9-4433-87F1-C16DCF5C293D}" type="presOf" srcId="{64510622-8AD7-4E59-A392-05CA65FCB36A}" destId="{99AF5237-F4EE-4727-B852-25A5B5055F13}" srcOrd="0" destOrd="0" presId="urn:microsoft.com/office/officeart/2008/layout/VerticalCurvedList"/>
    <dgm:cxn modelId="{6F4209D5-A889-4B4B-BB92-F0E2C324E058}" type="presOf" srcId="{83E56BB6-BD08-4AC0-916C-AD92CDF33188}" destId="{F22A9DD9-FF11-476B-830F-01B5A2F02FE0}" srcOrd="0" destOrd="0" presId="urn:microsoft.com/office/officeart/2008/layout/VerticalCurvedList"/>
    <dgm:cxn modelId="{F99EF7DE-A1CB-40AB-A7EC-50D7A5A982D7}" type="presOf" srcId="{08002799-6D2D-4353-B86B-5036F3905CAC}" destId="{8FA33AE4-9E01-47F8-859E-A78C3B08AB67}" srcOrd="0" destOrd="0" presId="urn:microsoft.com/office/officeart/2008/layout/VerticalCurvedList"/>
    <dgm:cxn modelId="{54CACEE8-B26E-4D5A-AB6A-94BC3885C26B}" srcId="{08002799-6D2D-4353-B86B-5036F3905CAC}" destId="{6F283E2C-5129-430C-8DB3-54CF2141B3B1}" srcOrd="0" destOrd="0" parTransId="{63704F57-4C6A-4BB5-90E8-26B4E9BA6149}" sibTransId="{83E56BB6-BD08-4AC0-916C-AD92CDF33188}"/>
    <dgm:cxn modelId="{B19AB6F3-DB23-4928-AA1A-3AE728B7F5DD}" type="presOf" srcId="{6F283E2C-5129-430C-8DB3-54CF2141B3B1}" destId="{39AE2031-BF60-4688-BD52-EE32A37000B0}" srcOrd="0" destOrd="0" presId="urn:microsoft.com/office/officeart/2008/layout/VerticalCurvedList"/>
    <dgm:cxn modelId="{CF881527-CDED-41C1-A15E-F91A8518B678}" type="presParOf" srcId="{8FA33AE4-9E01-47F8-859E-A78C3B08AB67}" destId="{B3B5B9FD-24B3-4BCE-9C23-9957112B09FE}" srcOrd="0" destOrd="0" presId="urn:microsoft.com/office/officeart/2008/layout/VerticalCurvedList"/>
    <dgm:cxn modelId="{265F0952-2312-4A35-A4C8-5D6E2F9F605A}" type="presParOf" srcId="{B3B5B9FD-24B3-4BCE-9C23-9957112B09FE}" destId="{6DB2F0F1-B0B1-41D7-ACE9-8D4BF41A6AC3}" srcOrd="0" destOrd="0" presId="urn:microsoft.com/office/officeart/2008/layout/VerticalCurvedList"/>
    <dgm:cxn modelId="{58FCB3EE-72B9-45FE-9EBD-E3F54F41A340}" type="presParOf" srcId="{6DB2F0F1-B0B1-41D7-ACE9-8D4BF41A6AC3}" destId="{C812B461-2887-4FD0-8123-A62A84AD8779}" srcOrd="0" destOrd="0" presId="urn:microsoft.com/office/officeart/2008/layout/VerticalCurvedList"/>
    <dgm:cxn modelId="{795B6A75-DE03-4785-9878-9BF3712C674C}" type="presParOf" srcId="{6DB2F0F1-B0B1-41D7-ACE9-8D4BF41A6AC3}" destId="{F22A9DD9-FF11-476B-830F-01B5A2F02FE0}" srcOrd="1" destOrd="0" presId="urn:microsoft.com/office/officeart/2008/layout/VerticalCurvedList"/>
    <dgm:cxn modelId="{5F3321DE-0011-456C-98BC-B39DABF19F9F}" type="presParOf" srcId="{6DB2F0F1-B0B1-41D7-ACE9-8D4BF41A6AC3}" destId="{CEB4BCD7-B440-4075-9C06-4FF10F1F1F87}" srcOrd="2" destOrd="0" presId="urn:microsoft.com/office/officeart/2008/layout/VerticalCurvedList"/>
    <dgm:cxn modelId="{B5784E5F-DDDB-4A34-9185-19DA677DE277}" type="presParOf" srcId="{6DB2F0F1-B0B1-41D7-ACE9-8D4BF41A6AC3}" destId="{D79970B7-63F9-47DF-BCE2-9F944CE9E6DC}" srcOrd="3" destOrd="0" presId="urn:microsoft.com/office/officeart/2008/layout/VerticalCurvedList"/>
    <dgm:cxn modelId="{9DDA5936-3A51-4CF2-A998-2E3746816D81}" type="presParOf" srcId="{B3B5B9FD-24B3-4BCE-9C23-9957112B09FE}" destId="{39AE2031-BF60-4688-BD52-EE32A37000B0}" srcOrd="1" destOrd="0" presId="urn:microsoft.com/office/officeart/2008/layout/VerticalCurvedList"/>
    <dgm:cxn modelId="{9B3540DD-B7DF-4AF7-A601-F9E8FF9FF6F1}" type="presParOf" srcId="{B3B5B9FD-24B3-4BCE-9C23-9957112B09FE}" destId="{FB147AEF-8026-45B0-9BBF-2485E9D15FFB}" srcOrd="2" destOrd="0" presId="urn:microsoft.com/office/officeart/2008/layout/VerticalCurvedList"/>
    <dgm:cxn modelId="{36DA0B88-CCE4-43AC-9688-59920B22955A}" type="presParOf" srcId="{FB147AEF-8026-45B0-9BBF-2485E9D15FFB}" destId="{EEC97031-7861-401E-90D8-E50AD0B4211D}" srcOrd="0" destOrd="0" presId="urn:microsoft.com/office/officeart/2008/layout/VerticalCurvedList"/>
    <dgm:cxn modelId="{CE15F179-B45F-4B30-A056-668021E119F7}" type="presParOf" srcId="{B3B5B9FD-24B3-4BCE-9C23-9957112B09FE}" destId="{99AF5237-F4EE-4727-B852-25A5B5055F13}" srcOrd="3" destOrd="0" presId="urn:microsoft.com/office/officeart/2008/layout/VerticalCurvedList"/>
    <dgm:cxn modelId="{2932312B-5D0B-416A-BFA7-38CAE78C036F}" type="presParOf" srcId="{B3B5B9FD-24B3-4BCE-9C23-9957112B09FE}" destId="{271FADE2-AC4C-4DC9-A4A9-9C14095678CA}" srcOrd="4" destOrd="0" presId="urn:microsoft.com/office/officeart/2008/layout/VerticalCurvedList"/>
    <dgm:cxn modelId="{847DB0ED-FAE8-4822-AEA0-49622AADB92A}" type="presParOf" srcId="{271FADE2-AC4C-4DC9-A4A9-9C14095678CA}" destId="{64052924-F8D5-48D3-A5E3-0AE70A5668A1}" srcOrd="0" destOrd="0" presId="urn:microsoft.com/office/officeart/2008/layout/VerticalCurved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BF7F850-AFC5-4723-86AF-4C016A249DCB}" type="doc">
      <dgm:prSet loTypeId="urn:microsoft.com/office/officeart/2005/8/layout/StepDownProcess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0B6B2AD-9977-4A9E-9C36-058A0070E343}">
      <dgm:prSet phldrT="[Текст]" custT="1"/>
      <dgm:spPr/>
      <dgm:t>
        <a:bodyPr/>
        <a:lstStyle/>
        <a:p>
          <a:r>
            <a:rPr lang="en-US" sz="1600">
              <a:latin typeface="Times New Roman" panose="02020603050405020304" pitchFamily="18" charset="0"/>
              <a:cs typeface="Times New Roman" panose="02020603050405020304" pitchFamily="18" charset="0"/>
            </a:rPr>
            <a:t>radiatsiya, o'tkazuvchanlik va konveksiya orqali. Ushbu uchta usuldan biri (yoki kombinatsiyasi) elektr komponentlarini buzilishdan himoya qilish uchun ishlatilishi mumkin. Yuqori haroratning buzilishi passiv yoki faol issiqlik uzatish usullari bilan minimallashtirilishi mumkin: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D5C1F6-0B82-4620-A116-872562897335}" type="parTrans" cxnId="{3ED53963-A858-44D9-A637-22D283DCF9A8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5E1835-8893-488C-A064-B43B6255C766}" type="sibTrans" cxnId="{3ED53963-A858-44D9-A637-22D283DCF9A8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2619C61-1099-47ED-AB05-973236727A57}">
      <dgm:prSet custT="1"/>
      <dgm:spPr/>
      <dgm:t>
        <a:bodyPr/>
        <a:lstStyle/>
        <a:p>
          <a:r>
            <a:rPr lang="en-US" sz="1600">
              <a:latin typeface="Times New Roman" panose="02020603050405020304" pitchFamily="18" charset="0"/>
              <a:cs typeface="Times New Roman" panose="02020603050405020304" pitchFamily="18" charset="0"/>
            </a:rPr>
            <a:t>Passiv usullar issiqlikni olib tashlash uchun tabiiy issiqlik qabul qiluvchilardan foydalanadi.</a:t>
          </a:r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094B6F-1C45-48DD-9C11-9E068DEAA0F5}" type="parTrans" cxnId="{A127528B-5F8C-4A85-9E0D-33C24FB5C0BD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CEAF98-DADE-43A8-A511-31A957A084B3}" type="sibTrans" cxnId="{A127528B-5F8C-4A85-9E0D-33C24FB5C0BD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B63EDD-93DB-47D8-A378-EDFCF962E7D3}">
      <dgm:prSet custT="1"/>
      <dgm:spPr/>
      <dgm:t>
        <a:bodyPr/>
        <a:lstStyle/>
        <a:p>
          <a:r>
            <a:rPr lang="en-US" sz="1600">
              <a:latin typeface="Times New Roman" panose="02020603050405020304" pitchFamily="18" charset="0"/>
              <a:cs typeface="Times New Roman" panose="02020603050405020304" pitchFamily="18" charset="0"/>
            </a:rPr>
            <a:t>Faol sovutish usullari issiqlik moslamalarini yaratish uchun issiqlik nasoslari yoki sovutish moslamalari kabi qurilmalardan foydalanadi.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B8624B-F10F-475D-80AF-B477BA354EDF}" type="parTrans" cxnId="{E0019F08-FF65-4977-88BD-5E85F305773D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2E7BE3-115D-4996-BAE5-0C0E4A313A28}" type="sibTrans" cxnId="{E0019F08-FF65-4977-88BD-5E85F305773D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4033FA-D49C-45E9-8C84-BE1537959C42}" type="pres">
      <dgm:prSet presAssocID="{EBF7F850-AFC5-4723-86AF-4C016A249DCB}" presName="rootnode" presStyleCnt="0">
        <dgm:presLayoutVars>
          <dgm:chMax/>
          <dgm:chPref/>
          <dgm:dir/>
          <dgm:animLvl val="lvl"/>
        </dgm:presLayoutVars>
      </dgm:prSet>
      <dgm:spPr/>
    </dgm:pt>
    <dgm:pt modelId="{D1F0E80C-234E-4397-AA82-4CCD070E7102}" type="pres">
      <dgm:prSet presAssocID="{80B6B2AD-9977-4A9E-9C36-058A0070E343}" presName="composite" presStyleCnt="0"/>
      <dgm:spPr/>
    </dgm:pt>
    <dgm:pt modelId="{5990EAB7-E421-48EF-99B9-EFBCC9ACF1B8}" type="pres">
      <dgm:prSet presAssocID="{80B6B2AD-9977-4A9E-9C36-058A0070E343}" presName="bentUpArrow1" presStyleLbl="alignImgPlace1" presStyleIdx="0" presStyleCnt="2"/>
      <dgm:spPr/>
    </dgm:pt>
    <dgm:pt modelId="{ECF7F490-DA81-44B1-9D85-CD2CDC358376}" type="pres">
      <dgm:prSet presAssocID="{80B6B2AD-9977-4A9E-9C36-058A0070E343}" presName="ParentText" presStyleLbl="node1" presStyleIdx="0" presStyleCnt="3" custScaleX="357224">
        <dgm:presLayoutVars>
          <dgm:chMax val="1"/>
          <dgm:chPref val="1"/>
          <dgm:bulletEnabled val="1"/>
        </dgm:presLayoutVars>
      </dgm:prSet>
      <dgm:spPr/>
    </dgm:pt>
    <dgm:pt modelId="{B6A9F423-7BD2-46A9-A393-A94D9A0FF2A0}" type="pres">
      <dgm:prSet presAssocID="{80B6B2AD-9977-4A9E-9C36-058A0070E343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EE8EBDAF-EAE3-4B9D-AF44-1BD1B8C9CEBB}" type="pres">
      <dgm:prSet presAssocID="{9B5E1835-8893-488C-A064-B43B6255C766}" presName="sibTrans" presStyleCnt="0"/>
      <dgm:spPr/>
    </dgm:pt>
    <dgm:pt modelId="{20A62C83-4739-4CDA-B477-FD682BBB5B5F}" type="pres">
      <dgm:prSet presAssocID="{C2619C61-1099-47ED-AB05-973236727A57}" presName="composite" presStyleCnt="0"/>
      <dgm:spPr/>
    </dgm:pt>
    <dgm:pt modelId="{FA198904-A560-4E9C-80C1-A3AC90D4F2D1}" type="pres">
      <dgm:prSet presAssocID="{C2619C61-1099-47ED-AB05-973236727A57}" presName="bentUpArrow1" presStyleLbl="alignImgPlace1" presStyleIdx="1" presStyleCnt="2"/>
      <dgm:spPr/>
    </dgm:pt>
    <dgm:pt modelId="{A499BE3B-2E23-4E44-AA4B-7D90D0D958AC}" type="pres">
      <dgm:prSet presAssocID="{C2619C61-1099-47ED-AB05-973236727A57}" presName="ParentText" presStyleLbl="node1" presStyleIdx="1" presStyleCnt="3" custScaleX="355630">
        <dgm:presLayoutVars>
          <dgm:chMax val="1"/>
          <dgm:chPref val="1"/>
          <dgm:bulletEnabled val="1"/>
        </dgm:presLayoutVars>
      </dgm:prSet>
      <dgm:spPr/>
    </dgm:pt>
    <dgm:pt modelId="{CF0C5256-1453-4083-A06F-FEBC4831F8CC}" type="pres">
      <dgm:prSet presAssocID="{C2619C61-1099-47ED-AB05-973236727A57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</dgm:pt>
    <dgm:pt modelId="{D999DA4A-E774-49CA-AA5C-C01CE2BDB905}" type="pres">
      <dgm:prSet presAssocID="{05CEAF98-DADE-43A8-A511-31A957A084B3}" presName="sibTrans" presStyleCnt="0"/>
      <dgm:spPr/>
    </dgm:pt>
    <dgm:pt modelId="{53D9A31E-FB3A-499A-9852-A9F0DEA0D8EC}" type="pres">
      <dgm:prSet presAssocID="{E4B63EDD-93DB-47D8-A378-EDFCF962E7D3}" presName="composite" presStyleCnt="0"/>
      <dgm:spPr/>
    </dgm:pt>
    <dgm:pt modelId="{84D87464-0C8E-417E-8C25-792F06795E62}" type="pres">
      <dgm:prSet presAssocID="{E4B63EDD-93DB-47D8-A378-EDFCF962E7D3}" presName="ParentText" presStyleLbl="node1" presStyleIdx="2" presStyleCnt="3" custScaleX="381751">
        <dgm:presLayoutVars>
          <dgm:chMax val="1"/>
          <dgm:chPref val="1"/>
          <dgm:bulletEnabled val="1"/>
        </dgm:presLayoutVars>
      </dgm:prSet>
      <dgm:spPr/>
    </dgm:pt>
  </dgm:ptLst>
  <dgm:cxnLst>
    <dgm:cxn modelId="{E0019F08-FF65-4977-88BD-5E85F305773D}" srcId="{EBF7F850-AFC5-4723-86AF-4C016A249DCB}" destId="{E4B63EDD-93DB-47D8-A378-EDFCF962E7D3}" srcOrd="2" destOrd="0" parTransId="{F4B8624B-F10F-475D-80AF-B477BA354EDF}" sibTransId="{BE2E7BE3-115D-4996-BAE5-0C0E4A313A28}"/>
    <dgm:cxn modelId="{3ED53963-A858-44D9-A637-22D283DCF9A8}" srcId="{EBF7F850-AFC5-4723-86AF-4C016A249DCB}" destId="{80B6B2AD-9977-4A9E-9C36-058A0070E343}" srcOrd="0" destOrd="0" parTransId="{0AD5C1F6-0B82-4620-A116-872562897335}" sibTransId="{9B5E1835-8893-488C-A064-B43B6255C766}"/>
    <dgm:cxn modelId="{77497B58-6314-41AC-8447-1A7A7418635D}" type="presOf" srcId="{EBF7F850-AFC5-4723-86AF-4C016A249DCB}" destId="{814033FA-D49C-45E9-8C84-BE1537959C42}" srcOrd="0" destOrd="0" presId="urn:microsoft.com/office/officeart/2005/8/layout/StepDownProcess"/>
    <dgm:cxn modelId="{A127528B-5F8C-4A85-9E0D-33C24FB5C0BD}" srcId="{EBF7F850-AFC5-4723-86AF-4C016A249DCB}" destId="{C2619C61-1099-47ED-AB05-973236727A57}" srcOrd="1" destOrd="0" parTransId="{CD094B6F-1C45-48DD-9C11-9E068DEAA0F5}" sibTransId="{05CEAF98-DADE-43A8-A511-31A957A084B3}"/>
    <dgm:cxn modelId="{71DA2DBC-7EAA-4CA8-B40B-E2A1753EF622}" type="presOf" srcId="{C2619C61-1099-47ED-AB05-973236727A57}" destId="{A499BE3B-2E23-4E44-AA4B-7D90D0D958AC}" srcOrd="0" destOrd="0" presId="urn:microsoft.com/office/officeart/2005/8/layout/StepDownProcess"/>
    <dgm:cxn modelId="{F5FB00E6-4C8F-4A81-B460-8E86E5B0F4EB}" type="presOf" srcId="{80B6B2AD-9977-4A9E-9C36-058A0070E343}" destId="{ECF7F490-DA81-44B1-9D85-CD2CDC358376}" srcOrd="0" destOrd="0" presId="urn:microsoft.com/office/officeart/2005/8/layout/StepDownProcess"/>
    <dgm:cxn modelId="{373245FB-493B-4830-8AEE-C2FC8152CBE1}" type="presOf" srcId="{E4B63EDD-93DB-47D8-A378-EDFCF962E7D3}" destId="{84D87464-0C8E-417E-8C25-792F06795E62}" srcOrd="0" destOrd="0" presId="urn:microsoft.com/office/officeart/2005/8/layout/StepDownProcess"/>
    <dgm:cxn modelId="{DF136DE4-F4C8-4C92-8E59-A4E7E5917218}" type="presParOf" srcId="{814033FA-D49C-45E9-8C84-BE1537959C42}" destId="{D1F0E80C-234E-4397-AA82-4CCD070E7102}" srcOrd="0" destOrd="0" presId="urn:microsoft.com/office/officeart/2005/8/layout/StepDownProcess"/>
    <dgm:cxn modelId="{798C8845-027E-43DB-B4B1-ADA2C668404E}" type="presParOf" srcId="{D1F0E80C-234E-4397-AA82-4CCD070E7102}" destId="{5990EAB7-E421-48EF-99B9-EFBCC9ACF1B8}" srcOrd="0" destOrd="0" presId="urn:microsoft.com/office/officeart/2005/8/layout/StepDownProcess"/>
    <dgm:cxn modelId="{068A5053-DCD3-457B-8007-24CECB7551BF}" type="presParOf" srcId="{D1F0E80C-234E-4397-AA82-4CCD070E7102}" destId="{ECF7F490-DA81-44B1-9D85-CD2CDC358376}" srcOrd="1" destOrd="0" presId="urn:microsoft.com/office/officeart/2005/8/layout/StepDownProcess"/>
    <dgm:cxn modelId="{F697790E-9A1F-4243-8892-D02968CC44BC}" type="presParOf" srcId="{D1F0E80C-234E-4397-AA82-4CCD070E7102}" destId="{B6A9F423-7BD2-46A9-A393-A94D9A0FF2A0}" srcOrd="2" destOrd="0" presId="urn:microsoft.com/office/officeart/2005/8/layout/StepDownProcess"/>
    <dgm:cxn modelId="{A84731DA-9C14-4FF8-866E-3E02A3D31F40}" type="presParOf" srcId="{814033FA-D49C-45E9-8C84-BE1537959C42}" destId="{EE8EBDAF-EAE3-4B9D-AF44-1BD1B8C9CEBB}" srcOrd="1" destOrd="0" presId="urn:microsoft.com/office/officeart/2005/8/layout/StepDownProcess"/>
    <dgm:cxn modelId="{FFA49EEE-D325-4AE9-81D6-5F5FDAE1C9F2}" type="presParOf" srcId="{814033FA-D49C-45E9-8C84-BE1537959C42}" destId="{20A62C83-4739-4CDA-B477-FD682BBB5B5F}" srcOrd="2" destOrd="0" presId="urn:microsoft.com/office/officeart/2005/8/layout/StepDownProcess"/>
    <dgm:cxn modelId="{D5094B21-4C25-4A36-8BB2-C88CFEC94681}" type="presParOf" srcId="{20A62C83-4739-4CDA-B477-FD682BBB5B5F}" destId="{FA198904-A560-4E9C-80C1-A3AC90D4F2D1}" srcOrd="0" destOrd="0" presId="urn:microsoft.com/office/officeart/2005/8/layout/StepDownProcess"/>
    <dgm:cxn modelId="{3E84FABD-D1AC-49A8-BA96-DE79F4FBEFB7}" type="presParOf" srcId="{20A62C83-4739-4CDA-B477-FD682BBB5B5F}" destId="{A499BE3B-2E23-4E44-AA4B-7D90D0D958AC}" srcOrd="1" destOrd="0" presId="urn:microsoft.com/office/officeart/2005/8/layout/StepDownProcess"/>
    <dgm:cxn modelId="{64106EC7-C6DC-4E10-9572-095778772A4E}" type="presParOf" srcId="{20A62C83-4739-4CDA-B477-FD682BBB5B5F}" destId="{CF0C5256-1453-4083-A06F-FEBC4831F8CC}" srcOrd="2" destOrd="0" presId="urn:microsoft.com/office/officeart/2005/8/layout/StepDownProcess"/>
    <dgm:cxn modelId="{0C9D91D5-7E31-4C16-8049-C68C70A3CB61}" type="presParOf" srcId="{814033FA-D49C-45E9-8C84-BE1537959C42}" destId="{D999DA4A-E774-49CA-AA5C-C01CE2BDB905}" srcOrd="3" destOrd="0" presId="urn:microsoft.com/office/officeart/2005/8/layout/StepDownProcess"/>
    <dgm:cxn modelId="{372BCF04-235C-4616-AC7B-267E4409C61D}" type="presParOf" srcId="{814033FA-D49C-45E9-8C84-BE1537959C42}" destId="{53D9A31E-FB3A-499A-9852-A9F0DEA0D8EC}" srcOrd="4" destOrd="0" presId="urn:microsoft.com/office/officeart/2005/8/layout/StepDownProcess"/>
    <dgm:cxn modelId="{E6A7542D-35CF-42C3-BC85-476682A5BA0E}" type="presParOf" srcId="{53D9A31E-FB3A-499A-9852-A9F0DEA0D8EC}" destId="{84D87464-0C8E-417E-8C25-792F06795E62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3C4ED5D-C985-4F68-B147-F7835F791049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4E42229-E978-4C25-BF07-4BA96749F4EC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Issiqlik uzatishni oldini olish uchun komponentlarni qismlarga ajratish mumkinmi?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86F83F-E5CE-4CAD-8EC6-91B12F794D2D}" type="parTrans" cxnId="{A4084425-262B-416C-8653-5132C6C67C3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8A26D3-7EC5-42AF-8D8C-BDA1E5D9B446}" type="sibTrans" cxnId="{A4084425-262B-416C-8653-5132C6C67C3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9A3048-4BA5-4913-80F0-7F709952EC7B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Bo'limning devorlarini izolyatsiya qilish mumkinmi?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CE6414-0F46-4391-9919-FFA370DA9670}" type="parTrans" cxnId="{54CB6B2A-D523-4553-B18C-85F02AA4492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75A8B4-CEC2-427E-8333-796DF0A65FA4}" type="sibTrans" cxnId="{54CB6B2A-D523-4553-B18C-85F02AA4492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EA981B-A961-4EE9-964B-26A11908C9A4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Idoralararo devorlar va korpusning ichki devorlari havo oqimini mustaqil ravishda qo'llashi mumkinmi?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6FE717-C6D4-4DB8-BF12-A5D3D1F8FD00}" type="parTrans" cxnId="{5C2BAA22-FF3E-4933-8300-469BE7ADFE65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531A86-BE5B-4CAC-89E7-3BBDA85C0198}" type="sibTrans" cxnId="{5C2BAA22-FF3E-4933-8300-469BE7ADFE65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6E4225-436B-44B7-80B5-144C760CE306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Kamroq issiqlik hosil qiladigan o'rnini bosuvchi komponent mavjudmi?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390D7C-0563-4E40-8829-7125F6F8A3D1}" type="parTrans" cxnId="{E0C42D33-E6A2-4E2F-94AD-983A91316D6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8A0AD4-4E7F-4F34-8E9F-DFA7E6B2B29B}" type="sibTrans" cxnId="{E0C42D33-E6A2-4E2F-94AD-983A91316D6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C0AF01-D89C-4BBC-BCF4-6900CA3F38EF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Komponentning joylashuvi korpusdagi boshqa komponentlarga tarqaladigan issiqlik miqdorini kamaytirishi mumkinmi?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4C4EBD-162E-4C22-B137-89BDDA97BA93}" type="parTrans" cxnId="{E8F58F2F-988A-49AA-BE8D-6093FEFE3C15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988698-EA7F-489E-BCE0-4390D6485798}" type="sibTrans" cxnId="{E8F58F2F-988A-49AA-BE8D-6093FEFE3C15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7288A2-6CAA-43CB-9A67-E7D2B006C651}" type="pres">
      <dgm:prSet presAssocID="{A3C4ED5D-C985-4F68-B147-F7835F791049}" presName="rootnode" presStyleCnt="0">
        <dgm:presLayoutVars>
          <dgm:chMax/>
          <dgm:chPref/>
          <dgm:dir/>
          <dgm:animLvl val="lvl"/>
        </dgm:presLayoutVars>
      </dgm:prSet>
      <dgm:spPr/>
    </dgm:pt>
    <dgm:pt modelId="{6EDF7113-A118-4A10-ADBE-706B97B8AA50}" type="pres">
      <dgm:prSet presAssocID="{84E42229-E978-4C25-BF07-4BA96749F4EC}" presName="composite" presStyleCnt="0"/>
      <dgm:spPr/>
    </dgm:pt>
    <dgm:pt modelId="{E251E2B5-C98F-4E54-A00F-9FB086B1BBA7}" type="pres">
      <dgm:prSet presAssocID="{84E42229-E978-4C25-BF07-4BA96749F4EC}" presName="LShape" presStyleLbl="alignNode1" presStyleIdx="0" presStyleCnt="9"/>
      <dgm:spPr/>
    </dgm:pt>
    <dgm:pt modelId="{156230AC-72BD-4725-BDF8-ADF37698A5B7}" type="pres">
      <dgm:prSet presAssocID="{84E42229-E978-4C25-BF07-4BA96749F4EC}" presName="ParentText" presStyleLbl="revTx" presStyleIdx="0" presStyleCnt="5">
        <dgm:presLayoutVars>
          <dgm:chMax val="0"/>
          <dgm:chPref val="0"/>
          <dgm:bulletEnabled val="1"/>
        </dgm:presLayoutVars>
      </dgm:prSet>
      <dgm:spPr/>
    </dgm:pt>
    <dgm:pt modelId="{CDB12F6A-725E-4F83-B8D7-325E172EA2E5}" type="pres">
      <dgm:prSet presAssocID="{84E42229-E978-4C25-BF07-4BA96749F4EC}" presName="Triangle" presStyleLbl="alignNode1" presStyleIdx="1" presStyleCnt="9"/>
      <dgm:spPr/>
    </dgm:pt>
    <dgm:pt modelId="{7CA5E85D-6510-407E-AFCC-F59FACBF324A}" type="pres">
      <dgm:prSet presAssocID="{338A26D3-7EC5-42AF-8D8C-BDA1E5D9B446}" presName="sibTrans" presStyleCnt="0"/>
      <dgm:spPr/>
    </dgm:pt>
    <dgm:pt modelId="{C70CC6D3-526B-4EF5-943B-97FECBBBC524}" type="pres">
      <dgm:prSet presAssocID="{338A26D3-7EC5-42AF-8D8C-BDA1E5D9B446}" presName="space" presStyleCnt="0"/>
      <dgm:spPr/>
    </dgm:pt>
    <dgm:pt modelId="{32FDE660-A4B5-4846-BCC7-1FEABF7081EB}" type="pres">
      <dgm:prSet presAssocID="{879A3048-4BA5-4913-80F0-7F709952EC7B}" presName="composite" presStyleCnt="0"/>
      <dgm:spPr/>
    </dgm:pt>
    <dgm:pt modelId="{8C3D45AC-4C83-4F82-988B-F0258224BF36}" type="pres">
      <dgm:prSet presAssocID="{879A3048-4BA5-4913-80F0-7F709952EC7B}" presName="LShape" presStyleLbl="alignNode1" presStyleIdx="2" presStyleCnt="9"/>
      <dgm:spPr/>
    </dgm:pt>
    <dgm:pt modelId="{D57DF1D8-2DC8-4CA7-859F-A521094682AE}" type="pres">
      <dgm:prSet presAssocID="{879A3048-4BA5-4913-80F0-7F709952EC7B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</dgm:pt>
    <dgm:pt modelId="{A4B6A4FF-30B3-46ED-A11B-67A94E018077}" type="pres">
      <dgm:prSet presAssocID="{879A3048-4BA5-4913-80F0-7F709952EC7B}" presName="Triangle" presStyleLbl="alignNode1" presStyleIdx="3" presStyleCnt="9"/>
      <dgm:spPr/>
    </dgm:pt>
    <dgm:pt modelId="{BF3312A1-0D12-4F95-8FBC-79CAB6BF1AC1}" type="pres">
      <dgm:prSet presAssocID="{9075A8B4-CEC2-427E-8333-796DF0A65FA4}" presName="sibTrans" presStyleCnt="0"/>
      <dgm:spPr/>
    </dgm:pt>
    <dgm:pt modelId="{4E0B4D22-A76B-432D-B001-E9456BF122E2}" type="pres">
      <dgm:prSet presAssocID="{9075A8B4-CEC2-427E-8333-796DF0A65FA4}" presName="space" presStyleCnt="0"/>
      <dgm:spPr/>
    </dgm:pt>
    <dgm:pt modelId="{670B6785-F9B7-4C87-9289-FF6A24FD6CB4}" type="pres">
      <dgm:prSet presAssocID="{4FEA981B-A961-4EE9-964B-26A11908C9A4}" presName="composite" presStyleCnt="0"/>
      <dgm:spPr/>
    </dgm:pt>
    <dgm:pt modelId="{5B8B16EF-E831-4207-8503-3DD0FED3FFAD}" type="pres">
      <dgm:prSet presAssocID="{4FEA981B-A961-4EE9-964B-26A11908C9A4}" presName="LShape" presStyleLbl="alignNode1" presStyleIdx="4" presStyleCnt="9"/>
      <dgm:spPr/>
    </dgm:pt>
    <dgm:pt modelId="{2314F080-395F-47B3-893B-BCE75B55FD02}" type="pres">
      <dgm:prSet presAssocID="{4FEA981B-A961-4EE9-964B-26A11908C9A4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</dgm:pt>
    <dgm:pt modelId="{CE050C7B-7D67-4B1C-A32F-45DBF06980AD}" type="pres">
      <dgm:prSet presAssocID="{4FEA981B-A961-4EE9-964B-26A11908C9A4}" presName="Triangle" presStyleLbl="alignNode1" presStyleIdx="5" presStyleCnt="9"/>
      <dgm:spPr/>
    </dgm:pt>
    <dgm:pt modelId="{C3892AD6-E689-4B47-B418-8DD4472CC0F0}" type="pres">
      <dgm:prSet presAssocID="{34531A86-BE5B-4CAC-89E7-3BBDA85C0198}" presName="sibTrans" presStyleCnt="0"/>
      <dgm:spPr/>
    </dgm:pt>
    <dgm:pt modelId="{78D3074B-6483-48D7-849D-767BC31DB255}" type="pres">
      <dgm:prSet presAssocID="{34531A86-BE5B-4CAC-89E7-3BBDA85C0198}" presName="space" presStyleCnt="0"/>
      <dgm:spPr/>
    </dgm:pt>
    <dgm:pt modelId="{DEA4B1CD-AB18-47BC-9259-3D21461958F1}" type="pres">
      <dgm:prSet presAssocID="{136E4225-436B-44B7-80B5-144C760CE306}" presName="composite" presStyleCnt="0"/>
      <dgm:spPr/>
    </dgm:pt>
    <dgm:pt modelId="{9074F22C-F55E-43A2-9492-EA4227433C45}" type="pres">
      <dgm:prSet presAssocID="{136E4225-436B-44B7-80B5-144C760CE306}" presName="LShape" presStyleLbl="alignNode1" presStyleIdx="6" presStyleCnt="9"/>
      <dgm:spPr/>
    </dgm:pt>
    <dgm:pt modelId="{B99B97B8-D546-4D0D-8929-3DBD0623ABD7}" type="pres">
      <dgm:prSet presAssocID="{136E4225-436B-44B7-80B5-144C760CE306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</dgm:pt>
    <dgm:pt modelId="{0B866D4A-84A5-4C88-B5DA-6BFBBB2BA8F9}" type="pres">
      <dgm:prSet presAssocID="{136E4225-436B-44B7-80B5-144C760CE306}" presName="Triangle" presStyleLbl="alignNode1" presStyleIdx="7" presStyleCnt="9"/>
      <dgm:spPr/>
    </dgm:pt>
    <dgm:pt modelId="{62C17F24-938B-4CCF-857E-75BA5CFBADA2}" type="pres">
      <dgm:prSet presAssocID="{F98A0AD4-4E7F-4F34-8E9F-DFA7E6B2B29B}" presName="sibTrans" presStyleCnt="0"/>
      <dgm:spPr/>
    </dgm:pt>
    <dgm:pt modelId="{0EE096F1-8127-492E-AA54-CE0949519F39}" type="pres">
      <dgm:prSet presAssocID="{F98A0AD4-4E7F-4F34-8E9F-DFA7E6B2B29B}" presName="space" presStyleCnt="0"/>
      <dgm:spPr/>
    </dgm:pt>
    <dgm:pt modelId="{5A550398-A1C9-492D-94B3-CF2313CB1795}" type="pres">
      <dgm:prSet presAssocID="{7AC0AF01-D89C-4BBC-BCF4-6900CA3F38EF}" presName="composite" presStyleCnt="0"/>
      <dgm:spPr/>
    </dgm:pt>
    <dgm:pt modelId="{E715AB89-242E-4630-8B68-4B172182C805}" type="pres">
      <dgm:prSet presAssocID="{7AC0AF01-D89C-4BBC-BCF4-6900CA3F38EF}" presName="LShape" presStyleLbl="alignNode1" presStyleIdx="8" presStyleCnt="9"/>
      <dgm:spPr/>
    </dgm:pt>
    <dgm:pt modelId="{30FF30B6-46C2-4715-A824-833414CE75D0}" type="pres">
      <dgm:prSet presAssocID="{7AC0AF01-D89C-4BBC-BCF4-6900CA3F38EF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5C2BAA22-FF3E-4933-8300-469BE7ADFE65}" srcId="{A3C4ED5D-C985-4F68-B147-F7835F791049}" destId="{4FEA981B-A961-4EE9-964B-26A11908C9A4}" srcOrd="2" destOrd="0" parTransId="{886FE717-C6D4-4DB8-BF12-A5D3D1F8FD00}" sibTransId="{34531A86-BE5B-4CAC-89E7-3BBDA85C0198}"/>
    <dgm:cxn modelId="{A4084425-262B-416C-8653-5132C6C67C38}" srcId="{A3C4ED5D-C985-4F68-B147-F7835F791049}" destId="{84E42229-E978-4C25-BF07-4BA96749F4EC}" srcOrd="0" destOrd="0" parTransId="{DD86F83F-E5CE-4CAD-8EC6-91B12F794D2D}" sibTransId="{338A26D3-7EC5-42AF-8D8C-BDA1E5D9B446}"/>
    <dgm:cxn modelId="{54CB6B2A-D523-4553-B18C-85F02AA44920}" srcId="{A3C4ED5D-C985-4F68-B147-F7835F791049}" destId="{879A3048-4BA5-4913-80F0-7F709952EC7B}" srcOrd="1" destOrd="0" parTransId="{F0CE6414-0F46-4391-9919-FFA370DA9670}" sibTransId="{9075A8B4-CEC2-427E-8333-796DF0A65FA4}"/>
    <dgm:cxn modelId="{7727442F-8556-42B7-94D7-AFB822A98F7B}" type="presOf" srcId="{7AC0AF01-D89C-4BBC-BCF4-6900CA3F38EF}" destId="{30FF30B6-46C2-4715-A824-833414CE75D0}" srcOrd="0" destOrd="0" presId="urn:microsoft.com/office/officeart/2009/3/layout/StepUpProcess"/>
    <dgm:cxn modelId="{E8F58F2F-988A-49AA-BE8D-6093FEFE3C15}" srcId="{A3C4ED5D-C985-4F68-B147-F7835F791049}" destId="{7AC0AF01-D89C-4BBC-BCF4-6900CA3F38EF}" srcOrd="4" destOrd="0" parTransId="{444C4EBD-162E-4C22-B137-89BDDA97BA93}" sibTransId="{5D988698-EA7F-489E-BCE0-4390D6485798}"/>
    <dgm:cxn modelId="{E0C42D33-E6A2-4E2F-94AD-983A91316D62}" srcId="{A3C4ED5D-C985-4F68-B147-F7835F791049}" destId="{136E4225-436B-44B7-80B5-144C760CE306}" srcOrd="3" destOrd="0" parTransId="{3F390D7C-0563-4E40-8829-7125F6F8A3D1}" sibTransId="{F98A0AD4-4E7F-4F34-8E9F-DFA7E6B2B29B}"/>
    <dgm:cxn modelId="{4BC7E172-9C76-45C9-99C3-CC5876F2354E}" type="presOf" srcId="{4FEA981B-A961-4EE9-964B-26A11908C9A4}" destId="{2314F080-395F-47B3-893B-BCE75B55FD02}" srcOrd="0" destOrd="0" presId="urn:microsoft.com/office/officeart/2009/3/layout/StepUpProcess"/>
    <dgm:cxn modelId="{4A8F5C8F-1C5D-4D2C-AD5B-3AE73F5BF200}" type="presOf" srcId="{879A3048-4BA5-4913-80F0-7F709952EC7B}" destId="{D57DF1D8-2DC8-4CA7-859F-A521094682AE}" srcOrd="0" destOrd="0" presId="urn:microsoft.com/office/officeart/2009/3/layout/StepUpProcess"/>
    <dgm:cxn modelId="{9FAA16B6-1F7B-4433-9034-F88F473B2EDA}" type="presOf" srcId="{A3C4ED5D-C985-4F68-B147-F7835F791049}" destId="{A87288A2-6CAA-43CB-9A67-E7D2B006C651}" srcOrd="0" destOrd="0" presId="urn:microsoft.com/office/officeart/2009/3/layout/StepUpProcess"/>
    <dgm:cxn modelId="{BA3ECBD8-4494-4DC2-B85E-83EF01FC3887}" type="presOf" srcId="{136E4225-436B-44B7-80B5-144C760CE306}" destId="{B99B97B8-D546-4D0D-8929-3DBD0623ABD7}" srcOrd="0" destOrd="0" presId="urn:microsoft.com/office/officeart/2009/3/layout/StepUpProcess"/>
    <dgm:cxn modelId="{12187ED9-F371-4226-AD5B-3FF1C55F6108}" type="presOf" srcId="{84E42229-E978-4C25-BF07-4BA96749F4EC}" destId="{156230AC-72BD-4725-BDF8-ADF37698A5B7}" srcOrd="0" destOrd="0" presId="urn:microsoft.com/office/officeart/2009/3/layout/StepUpProcess"/>
    <dgm:cxn modelId="{B69006E0-971F-483D-8F63-FF54969FDCD1}" type="presParOf" srcId="{A87288A2-6CAA-43CB-9A67-E7D2B006C651}" destId="{6EDF7113-A118-4A10-ADBE-706B97B8AA50}" srcOrd="0" destOrd="0" presId="urn:microsoft.com/office/officeart/2009/3/layout/StepUpProcess"/>
    <dgm:cxn modelId="{61F7D07B-9B7B-4328-914D-1309470B4EF7}" type="presParOf" srcId="{6EDF7113-A118-4A10-ADBE-706B97B8AA50}" destId="{E251E2B5-C98F-4E54-A00F-9FB086B1BBA7}" srcOrd="0" destOrd="0" presId="urn:microsoft.com/office/officeart/2009/3/layout/StepUpProcess"/>
    <dgm:cxn modelId="{6DE0F72B-975B-4FBF-9758-E25BBB2896A8}" type="presParOf" srcId="{6EDF7113-A118-4A10-ADBE-706B97B8AA50}" destId="{156230AC-72BD-4725-BDF8-ADF37698A5B7}" srcOrd="1" destOrd="0" presId="urn:microsoft.com/office/officeart/2009/3/layout/StepUpProcess"/>
    <dgm:cxn modelId="{34FEE4FE-0465-4423-BF64-C7966FD7D473}" type="presParOf" srcId="{6EDF7113-A118-4A10-ADBE-706B97B8AA50}" destId="{CDB12F6A-725E-4F83-B8D7-325E172EA2E5}" srcOrd="2" destOrd="0" presId="urn:microsoft.com/office/officeart/2009/3/layout/StepUpProcess"/>
    <dgm:cxn modelId="{964C4FF1-ACF7-4137-9B10-206A1888B4FA}" type="presParOf" srcId="{A87288A2-6CAA-43CB-9A67-E7D2B006C651}" destId="{7CA5E85D-6510-407E-AFCC-F59FACBF324A}" srcOrd="1" destOrd="0" presId="urn:microsoft.com/office/officeart/2009/3/layout/StepUpProcess"/>
    <dgm:cxn modelId="{583E827B-559A-4498-982D-38DAE0082411}" type="presParOf" srcId="{7CA5E85D-6510-407E-AFCC-F59FACBF324A}" destId="{C70CC6D3-526B-4EF5-943B-97FECBBBC524}" srcOrd="0" destOrd="0" presId="urn:microsoft.com/office/officeart/2009/3/layout/StepUpProcess"/>
    <dgm:cxn modelId="{871FF892-9216-483A-AB7C-05571AC7B757}" type="presParOf" srcId="{A87288A2-6CAA-43CB-9A67-E7D2B006C651}" destId="{32FDE660-A4B5-4846-BCC7-1FEABF7081EB}" srcOrd="2" destOrd="0" presId="urn:microsoft.com/office/officeart/2009/3/layout/StepUpProcess"/>
    <dgm:cxn modelId="{A23D8BF3-A871-4881-81C1-0D538F674A27}" type="presParOf" srcId="{32FDE660-A4B5-4846-BCC7-1FEABF7081EB}" destId="{8C3D45AC-4C83-4F82-988B-F0258224BF36}" srcOrd="0" destOrd="0" presId="urn:microsoft.com/office/officeart/2009/3/layout/StepUpProcess"/>
    <dgm:cxn modelId="{7A91BFF0-1E26-4795-91D9-D7BFCAFF3A6F}" type="presParOf" srcId="{32FDE660-A4B5-4846-BCC7-1FEABF7081EB}" destId="{D57DF1D8-2DC8-4CA7-859F-A521094682AE}" srcOrd="1" destOrd="0" presId="urn:microsoft.com/office/officeart/2009/3/layout/StepUpProcess"/>
    <dgm:cxn modelId="{1C265816-4320-4626-8E59-01CA56BC2407}" type="presParOf" srcId="{32FDE660-A4B5-4846-BCC7-1FEABF7081EB}" destId="{A4B6A4FF-30B3-46ED-A11B-67A94E018077}" srcOrd="2" destOrd="0" presId="urn:microsoft.com/office/officeart/2009/3/layout/StepUpProcess"/>
    <dgm:cxn modelId="{9017D951-D6E6-4C5F-9E37-48505C149375}" type="presParOf" srcId="{A87288A2-6CAA-43CB-9A67-E7D2B006C651}" destId="{BF3312A1-0D12-4F95-8FBC-79CAB6BF1AC1}" srcOrd="3" destOrd="0" presId="urn:microsoft.com/office/officeart/2009/3/layout/StepUpProcess"/>
    <dgm:cxn modelId="{FFFEC932-AD74-481D-B8EC-BEE345A7229F}" type="presParOf" srcId="{BF3312A1-0D12-4F95-8FBC-79CAB6BF1AC1}" destId="{4E0B4D22-A76B-432D-B001-E9456BF122E2}" srcOrd="0" destOrd="0" presId="urn:microsoft.com/office/officeart/2009/3/layout/StepUpProcess"/>
    <dgm:cxn modelId="{36526B82-9661-4A31-9F5F-447F159D3EB9}" type="presParOf" srcId="{A87288A2-6CAA-43CB-9A67-E7D2B006C651}" destId="{670B6785-F9B7-4C87-9289-FF6A24FD6CB4}" srcOrd="4" destOrd="0" presId="urn:microsoft.com/office/officeart/2009/3/layout/StepUpProcess"/>
    <dgm:cxn modelId="{E556D635-B0E5-4868-B0C4-23B1923E0D51}" type="presParOf" srcId="{670B6785-F9B7-4C87-9289-FF6A24FD6CB4}" destId="{5B8B16EF-E831-4207-8503-3DD0FED3FFAD}" srcOrd="0" destOrd="0" presId="urn:microsoft.com/office/officeart/2009/3/layout/StepUpProcess"/>
    <dgm:cxn modelId="{213708A0-668D-46B2-A423-EAE232948A32}" type="presParOf" srcId="{670B6785-F9B7-4C87-9289-FF6A24FD6CB4}" destId="{2314F080-395F-47B3-893B-BCE75B55FD02}" srcOrd="1" destOrd="0" presId="urn:microsoft.com/office/officeart/2009/3/layout/StepUpProcess"/>
    <dgm:cxn modelId="{DDB48708-7655-4DF2-B388-F9394D318E1B}" type="presParOf" srcId="{670B6785-F9B7-4C87-9289-FF6A24FD6CB4}" destId="{CE050C7B-7D67-4B1C-A32F-45DBF06980AD}" srcOrd="2" destOrd="0" presId="urn:microsoft.com/office/officeart/2009/3/layout/StepUpProcess"/>
    <dgm:cxn modelId="{38696AE6-83AE-4FCB-9FCF-C2A18CF5979F}" type="presParOf" srcId="{A87288A2-6CAA-43CB-9A67-E7D2B006C651}" destId="{C3892AD6-E689-4B47-B418-8DD4472CC0F0}" srcOrd="5" destOrd="0" presId="urn:microsoft.com/office/officeart/2009/3/layout/StepUpProcess"/>
    <dgm:cxn modelId="{FB6FA26E-6EBC-4006-887B-7EF815250BFD}" type="presParOf" srcId="{C3892AD6-E689-4B47-B418-8DD4472CC0F0}" destId="{78D3074B-6483-48D7-849D-767BC31DB255}" srcOrd="0" destOrd="0" presId="urn:microsoft.com/office/officeart/2009/3/layout/StepUpProcess"/>
    <dgm:cxn modelId="{9C34AF55-C5A9-4675-8047-769AA9B184BE}" type="presParOf" srcId="{A87288A2-6CAA-43CB-9A67-E7D2B006C651}" destId="{DEA4B1CD-AB18-47BC-9259-3D21461958F1}" srcOrd="6" destOrd="0" presId="urn:microsoft.com/office/officeart/2009/3/layout/StepUpProcess"/>
    <dgm:cxn modelId="{6ED7AA1B-87E9-4E47-AD0C-F3853F3EAD63}" type="presParOf" srcId="{DEA4B1CD-AB18-47BC-9259-3D21461958F1}" destId="{9074F22C-F55E-43A2-9492-EA4227433C45}" srcOrd="0" destOrd="0" presId="urn:microsoft.com/office/officeart/2009/3/layout/StepUpProcess"/>
    <dgm:cxn modelId="{8027BA37-79F7-4CA8-B259-CEF7DA5053D2}" type="presParOf" srcId="{DEA4B1CD-AB18-47BC-9259-3D21461958F1}" destId="{B99B97B8-D546-4D0D-8929-3DBD0623ABD7}" srcOrd="1" destOrd="0" presId="urn:microsoft.com/office/officeart/2009/3/layout/StepUpProcess"/>
    <dgm:cxn modelId="{9BBAA00D-AEC9-4509-94C4-AB28F410F107}" type="presParOf" srcId="{DEA4B1CD-AB18-47BC-9259-3D21461958F1}" destId="{0B866D4A-84A5-4C88-B5DA-6BFBBB2BA8F9}" srcOrd="2" destOrd="0" presId="urn:microsoft.com/office/officeart/2009/3/layout/StepUpProcess"/>
    <dgm:cxn modelId="{8879A60B-D913-4521-87B2-62E7F33CDA25}" type="presParOf" srcId="{A87288A2-6CAA-43CB-9A67-E7D2B006C651}" destId="{62C17F24-938B-4CCF-857E-75BA5CFBADA2}" srcOrd="7" destOrd="0" presId="urn:microsoft.com/office/officeart/2009/3/layout/StepUpProcess"/>
    <dgm:cxn modelId="{6B4AE357-7880-412E-8363-E4748A407CB9}" type="presParOf" srcId="{62C17F24-938B-4CCF-857E-75BA5CFBADA2}" destId="{0EE096F1-8127-492E-AA54-CE0949519F39}" srcOrd="0" destOrd="0" presId="urn:microsoft.com/office/officeart/2009/3/layout/StepUpProcess"/>
    <dgm:cxn modelId="{669B8334-B1BC-4305-9479-6FB85498E4C9}" type="presParOf" srcId="{A87288A2-6CAA-43CB-9A67-E7D2B006C651}" destId="{5A550398-A1C9-492D-94B3-CF2313CB1795}" srcOrd="8" destOrd="0" presId="urn:microsoft.com/office/officeart/2009/3/layout/StepUpProcess"/>
    <dgm:cxn modelId="{829C7B6D-2860-4FAA-B020-7B96F5FEE2D8}" type="presParOf" srcId="{5A550398-A1C9-492D-94B3-CF2313CB1795}" destId="{E715AB89-242E-4630-8B68-4B172182C805}" srcOrd="0" destOrd="0" presId="urn:microsoft.com/office/officeart/2009/3/layout/StepUpProcess"/>
    <dgm:cxn modelId="{8B7350DD-1C1A-417E-9500-8ED60B34C6AF}" type="presParOf" srcId="{5A550398-A1C9-492D-94B3-CF2313CB1795}" destId="{30FF30B6-46C2-4715-A824-833414CE75D0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3C4ED5D-C985-4F68-B147-F7835F791049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EAAB819-8BCD-4BD4-9AAF-0E4A9F7B47F0}">
      <dgm:prSet custT="1"/>
      <dgm:spPr/>
      <dgm:t>
        <a:bodyPr/>
        <a:lstStyle/>
        <a:p>
          <a:r>
            <a:rPr lang="en-US" sz="1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Korpusning</a:t>
          </a:r>
          <a:r>
            <a:rPr lang="en-US" sz="1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o'lchamlari</a:t>
          </a:r>
          <a:r>
            <a:rPr lang="en-US" sz="10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balandlik</a:t>
          </a:r>
          <a:r>
            <a:rPr lang="en-US" sz="1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kenglik</a:t>
          </a:r>
          <a:r>
            <a:rPr lang="en-US" sz="1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chuqurlik</a:t>
          </a:r>
          <a:r>
            <a:rPr lang="en-US" sz="1000" dirty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083AEB-712E-4112-8BCF-0424D22CBA21}" type="parTrans" cxnId="{3F20F484-5C71-4249-8FC3-9E87077B3FDC}">
      <dgm:prSet/>
      <dgm:spPr/>
      <dgm:t>
        <a:bodyPr/>
        <a:lstStyle/>
        <a:p>
          <a:endParaRPr lang="ru-RU" sz="3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FE28BA-29B1-4582-9430-AA8316C62400}" type="sibTrans" cxnId="{3F20F484-5C71-4249-8FC3-9E87077B3FDC}">
      <dgm:prSet/>
      <dgm:spPr/>
      <dgm:t>
        <a:bodyPr/>
        <a:lstStyle/>
        <a:p>
          <a:endParaRPr lang="ru-RU" sz="3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82CDBF-F1F0-43DD-9AEC-BDE2DE3AC687}">
      <dgm:prSet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Yon,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pastki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orqa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old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kabi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tashqi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muhofaza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issiqlik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uzatish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emasmi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?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5329F4-A7ED-4C30-A5B9-5EFA7BD8D78D}" type="parTrans" cxnId="{B4501552-B7FF-4F28-A4AE-B4B26D20B2AF}">
      <dgm:prSet/>
      <dgm:spPr/>
      <dgm:t>
        <a:bodyPr/>
        <a:lstStyle/>
        <a:p>
          <a:endParaRPr lang="ru-RU"/>
        </a:p>
      </dgm:t>
    </dgm:pt>
    <dgm:pt modelId="{78DA7927-4D3A-4349-97C4-4A6252A5AD4F}" type="sibTrans" cxnId="{B4501552-B7FF-4F28-A4AE-B4B26D20B2AF}">
      <dgm:prSet/>
      <dgm:spPr/>
      <dgm:t>
        <a:bodyPr/>
        <a:lstStyle/>
        <a:p>
          <a:endParaRPr lang="ru-RU"/>
        </a:p>
      </dgm:t>
    </dgm:pt>
    <dgm:pt modelId="{DC5BCDAE-F528-4B3F-86B8-92A2FC7303B2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Maksimal tashqi muhit harorati Istalgan ichki harorat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92FC62-C70E-4AF5-89D1-D484EC3A885A}" type="parTrans" cxnId="{5D3CB4E3-6415-4F54-9F25-A9C55660FDFB}">
      <dgm:prSet/>
      <dgm:spPr/>
      <dgm:t>
        <a:bodyPr/>
        <a:lstStyle/>
        <a:p>
          <a:endParaRPr lang="ru-RU"/>
        </a:p>
      </dgm:t>
    </dgm:pt>
    <dgm:pt modelId="{F64AF461-BD57-4C5A-9B3E-C262FF3CB955}" type="sibTrans" cxnId="{5D3CB4E3-6415-4F54-9F25-A9C55660FDFB}">
      <dgm:prSet/>
      <dgm:spPr/>
      <dgm:t>
        <a:bodyPr/>
        <a:lstStyle/>
        <a:p>
          <a:endParaRPr lang="ru-RU"/>
        </a:p>
      </dgm:t>
    </dgm:pt>
    <dgm:pt modelId="{56B90270-7DA6-436E-AB88-051E8EDFAAF6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Ichki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komponentlar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tokchalari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panellari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boshqalardan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hosil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bo'ladigan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issiqlikning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umumiy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miqdori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11F8EA-BA11-41FC-85EC-7B367A1A8FE5}" type="parTrans" cxnId="{DCC5C784-2B14-4C99-A739-94094BAB55F5}">
      <dgm:prSet/>
      <dgm:spPr/>
      <dgm:t>
        <a:bodyPr/>
        <a:lstStyle/>
        <a:p>
          <a:endParaRPr lang="ru-RU"/>
        </a:p>
      </dgm:t>
    </dgm:pt>
    <dgm:pt modelId="{07D5F538-16CD-4CBC-83A2-02D208D6A21C}" type="sibTrans" cxnId="{DCC5C784-2B14-4C99-A739-94094BAB55F5}">
      <dgm:prSet/>
      <dgm:spPr/>
      <dgm:t>
        <a:bodyPr/>
        <a:lstStyle/>
        <a:p>
          <a:endParaRPr lang="ru-RU"/>
        </a:p>
      </dgm:t>
    </dgm:pt>
    <dgm:pt modelId="{A87288A2-6CAA-43CB-9A67-E7D2B006C651}" type="pres">
      <dgm:prSet presAssocID="{A3C4ED5D-C985-4F68-B147-F7835F791049}" presName="rootnode" presStyleCnt="0">
        <dgm:presLayoutVars>
          <dgm:chMax/>
          <dgm:chPref/>
          <dgm:dir/>
          <dgm:animLvl val="lvl"/>
        </dgm:presLayoutVars>
      </dgm:prSet>
      <dgm:spPr/>
    </dgm:pt>
    <dgm:pt modelId="{1D222220-3547-44DA-A3BD-7DFE175D336F}" type="pres">
      <dgm:prSet presAssocID="{BEAAB819-8BCD-4BD4-9AAF-0E4A9F7B47F0}" presName="composite" presStyleCnt="0"/>
      <dgm:spPr/>
    </dgm:pt>
    <dgm:pt modelId="{C504F3D6-D6F9-4069-BE26-DDC6F3786416}" type="pres">
      <dgm:prSet presAssocID="{BEAAB819-8BCD-4BD4-9AAF-0E4A9F7B47F0}" presName="LShape" presStyleLbl="alignNode1" presStyleIdx="0" presStyleCnt="7"/>
      <dgm:spPr/>
    </dgm:pt>
    <dgm:pt modelId="{3F40965C-0C7F-4045-98CB-98CF21EF2C26}" type="pres">
      <dgm:prSet presAssocID="{BEAAB819-8BCD-4BD4-9AAF-0E4A9F7B47F0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EB6F0C35-78FA-4CBE-91F5-0C8CE92E5892}" type="pres">
      <dgm:prSet presAssocID="{BEAAB819-8BCD-4BD4-9AAF-0E4A9F7B47F0}" presName="Triangle" presStyleLbl="alignNode1" presStyleIdx="1" presStyleCnt="7"/>
      <dgm:spPr/>
    </dgm:pt>
    <dgm:pt modelId="{FE2DDC1A-1D3F-4CE2-9F34-36ABC2DB6121}" type="pres">
      <dgm:prSet presAssocID="{1DFE28BA-29B1-4582-9430-AA8316C62400}" presName="sibTrans" presStyleCnt="0"/>
      <dgm:spPr/>
    </dgm:pt>
    <dgm:pt modelId="{8303F8EE-E3C5-4FE7-8F85-4F02B802391A}" type="pres">
      <dgm:prSet presAssocID="{1DFE28BA-29B1-4582-9430-AA8316C62400}" presName="space" presStyleCnt="0"/>
      <dgm:spPr/>
    </dgm:pt>
    <dgm:pt modelId="{2581D768-9368-4DC3-97EB-FBC244BA24CD}" type="pres">
      <dgm:prSet presAssocID="{9A82CDBF-F1F0-43DD-9AEC-BDE2DE3AC687}" presName="composite" presStyleCnt="0"/>
      <dgm:spPr/>
    </dgm:pt>
    <dgm:pt modelId="{721B2DDC-3AAF-482C-9F81-614597598D23}" type="pres">
      <dgm:prSet presAssocID="{9A82CDBF-F1F0-43DD-9AEC-BDE2DE3AC687}" presName="LShape" presStyleLbl="alignNode1" presStyleIdx="2" presStyleCnt="7"/>
      <dgm:spPr/>
    </dgm:pt>
    <dgm:pt modelId="{68D2D2DE-01FB-4228-ADD2-93C855EA9A72}" type="pres">
      <dgm:prSet presAssocID="{9A82CDBF-F1F0-43DD-9AEC-BDE2DE3AC687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59CE1686-10F0-4492-B1E1-9B5CD2ED7E7D}" type="pres">
      <dgm:prSet presAssocID="{9A82CDBF-F1F0-43DD-9AEC-BDE2DE3AC687}" presName="Triangle" presStyleLbl="alignNode1" presStyleIdx="3" presStyleCnt="7"/>
      <dgm:spPr/>
    </dgm:pt>
    <dgm:pt modelId="{D1BBECB1-FDE0-4111-863D-57B695B189CC}" type="pres">
      <dgm:prSet presAssocID="{78DA7927-4D3A-4349-97C4-4A6252A5AD4F}" presName="sibTrans" presStyleCnt="0"/>
      <dgm:spPr/>
    </dgm:pt>
    <dgm:pt modelId="{9AA1162A-912C-4F22-B3D8-C95BABDDA9C0}" type="pres">
      <dgm:prSet presAssocID="{78DA7927-4D3A-4349-97C4-4A6252A5AD4F}" presName="space" presStyleCnt="0"/>
      <dgm:spPr/>
    </dgm:pt>
    <dgm:pt modelId="{9A08374D-8DE6-42B4-98A3-6F214CE51046}" type="pres">
      <dgm:prSet presAssocID="{DC5BCDAE-F528-4B3F-86B8-92A2FC7303B2}" presName="composite" presStyleCnt="0"/>
      <dgm:spPr/>
    </dgm:pt>
    <dgm:pt modelId="{F9180489-E8A4-429B-B4EF-DF0F508E862C}" type="pres">
      <dgm:prSet presAssocID="{DC5BCDAE-F528-4B3F-86B8-92A2FC7303B2}" presName="LShape" presStyleLbl="alignNode1" presStyleIdx="4" presStyleCnt="7"/>
      <dgm:spPr/>
    </dgm:pt>
    <dgm:pt modelId="{A399D94C-FFA9-46E8-9EA8-DB07C36899F5}" type="pres">
      <dgm:prSet presAssocID="{DC5BCDAE-F528-4B3F-86B8-92A2FC7303B2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04BFA189-CDF4-4887-BF95-BEAAFD68810F}" type="pres">
      <dgm:prSet presAssocID="{DC5BCDAE-F528-4B3F-86B8-92A2FC7303B2}" presName="Triangle" presStyleLbl="alignNode1" presStyleIdx="5" presStyleCnt="7"/>
      <dgm:spPr/>
    </dgm:pt>
    <dgm:pt modelId="{D4C8B917-AEE1-415D-A541-B83255CBA71D}" type="pres">
      <dgm:prSet presAssocID="{F64AF461-BD57-4C5A-9B3E-C262FF3CB955}" presName="sibTrans" presStyleCnt="0"/>
      <dgm:spPr/>
    </dgm:pt>
    <dgm:pt modelId="{F9CCE35B-AC05-403E-91BE-42FEFD689181}" type="pres">
      <dgm:prSet presAssocID="{F64AF461-BD57-4C5A-9B3E-C262FF3CB955}" presName="space" presStyleCnt="0"/>
      <dgm:spPr/>
    </dgm:pt>
    <dgm:pt modelId="{B89F8A2E-7A28-403C-949B-B3654062A54D}" type="pres">
      <dgm:prSet presAssocID="{56B90270-7DA6-436E-AB88-051E8EDFAAF6}" presName="composite" presStyleCnt="0"/>
      <dgm:spPr/>
    </dgm:pt>
    <dgm:pt modelId="{7C5A0B52-243A-4328-AD11-EC24E187968A}" type="pres">
      <dgm:prSet presAssocID="{56B90270-7DA6-436E-AB88-051E8EDFAAF6}" presName="LShape" presStyleLbl="alignNode1" presStyleIdx="6" presStyleCnt="7"/>
      <dgm:spPr/>
    </dgm:pt>
    <dgm:pt modelId="{34BFDB45-6E2E-44CD-9F07-F97385E11BAA}" type="pres">
      <dgm:prSet presAssocID="{56B90270-7DA6-436E-AB88-051E8EDFAAF6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8C122B05-7FCB-4609-BE90-08812146B85A}" type="presOf" srcId="{56B90270-7DA6-436E-AB88-051E8EDFAAF6}" destId="{34BFDB45-6E2E-44CD-9F07-F97385E11BAA}" srcOrd="0" destOrd="0" presId="urn:microsoft.com/office/officeart/2009/3/layout/StepUpProcess"/>
    <dgm:cxn modelId="{EABA5732-7DEA-4C91-8CDA-DC500BD1470E}" type="presOf" srcId="{BEAAB819-8BCD-4BD4-9AAF-0E4A9F7B47F0}" destId="{3F40965C-0C7F-4045-98CB-98CF21EF2C26}" srcOrd="0" destOrd="0" presId="urn:microsoft.com/office/officeart/2009/3/layout/StepUpProcess"/>
    <dgm:cxn modelId="{24736962-141D-40E2-9B62-B008E2A5B7BA}" type="presOf" srcId="{9A82CDBF-F1F0-43DD-9AEC-BDE2DE3AC687}" destId="{68D2D2DE-01FB-4228-ADD2-93C855EA9A72}" srcOrd="0" destOrd="0" presId="urn:microsoft.com/office/officeart/2009/3/layout/StepUpProcess"/>
    <dgm:cxn modelId="{B4501552-B7FF-4F28-A4AE-B4B26D20B2AF}" srcId="{A3C4ED5D-C985-4F68-B147-F7835F791049}" destId="{9A82CDBF-F1F0-43DD-9AEC-BDE2DE3AC687}" srcOrd="1" destOrd="0" parTransId="{E65329F4-A7ED-4C30-A5B9-5EFA7BD8D78D}" sibTransId="{78DA7927-4D3A-4349-97C4-4A6252A5AD4F}"/>
    <dgm:cxn modelId="{9164677B-A9A1-4991-9868-A71C865CDAEA}" type="presOf" srcId="{DC5BCDAE-F528-4B3F-86B8-92A2FC7303B2}" destId="{A399D94C-FFA9-46E8-9EA8-DB07C36899F5}" srcOrd="0" destOrd="0" presId="urn:microsoft.com/office/officeart/2009/3/layout/StepUpProcess"/>
    <dgm:cxn modelId="{DCC5C784-2B14-4C99-A739-94094BAB55F5}" srcId="{A3C4ED5D-C985-4F68-B147-F7835F791049}" destId="{56B90270-7DA6-436E-AB88-051E8EDFAAF6}" srcOrd="3" destOrd="0" parTransId="{8C11F8EA-BA11-41FC-85EC-7B367A1A8FE5}" sibTransId="{07D5F538-16CD-4CBC-83A2-02D208D6A21C}"/>
    <dgm:cxn modelId="{3F20F484-5C71-4249-8FC3-9E87077B3FDC}" srcId="{A3C4ED5D-C985-4F68-B147-F7835F791049}" destId="{BEAAB819-8BCD-4BD4-9AAF-0E4A9F7B47F0}" srcOrd="0" destOrd="0" parTransId="{BC083AEB-712E-4112-8BCF-0424D22CBA21}" sibTransId="{1DFE28BA-29B1-4582-9430-AA8316C62400}"/>
    <dgm:cxn modelId="{9FAA16B6-1F7B-4433-9034-F88F473B2EDA}" type="presOf" srcId="{A3C4ED5D-C985-4F68-B147-F7835F791049}" destId="{A87288A2-6CAA-43CB-9A67-E7D2B006C651}" srcOrd="0" destOrd="0" presId="urn:microsoft.com/office/officeart/2009/3/layout/StepUpProcess"/>
    <dgm:cxn modelId="{5D3CB4E3-6415-4F54-9F25-A9C55660FDFB}" srcId="{A3C4ED5D-C985-4F68-B147-F7835F791049}" destId="{DC5BCDAE-F528-4B3F-86B8-92A2FC7303B2}" srcOrd="2" destOrd="0" parTransId="{7C92FC62-C70E-4AF5-89D1-D484EC3A885A}" sibTransId="{F64AF461-BD57-4C5A-9B3E-C262FF3CB955}"/>
    <dgm:cxn modelId="{FD4632B2-25DE-4189-97D6-EFD4341713F4}" type="presParOf" srcId="{A87288A2-6CAA-43CB-9A67-E7D2B006C651}" destId="{1D222220-3547-44DA-A3BD-7DFE175D336F}" srcOrd="0" destOrd="0" presId="urn:microsoft.com/office/officeart/2009/3/layout/StepUpProcess"/>
    <dgm:cxn modelId="{0A67D7F1-0371-408C-ABA8-F4B3F1F5C71E}" type="presParOf" srcId="{1D222220-3547-44DA-A3BD-7DFE175D336F}" destId="{C504F3D6-D6F9-4069-BE26-DDC6F3786416}" srcOrd="0" destOrd="0" presId="urn:microsoft.com/office/officeart/2009/3/layout/StepUpProcess"/>
    <dgm:cxn modelId="{730B3703-1E35-4F40-8F9B-430632F686B3}" type="presParOf" srcId="{1D222220-3547-44DA-A3BD-7DFE175D336F}" destId="{3F40965C-0C7F-4045-98CB-98CF21EF2C26}" srcOrd="1" destOrd="0" presId="urn:microsoft.com/office/officeart/2009/3/layout/StepUpProcess"/>
    <dgm:cxn modelId="{D00DABBE-BB65-4F02-9557-36E4F5D66D72}" type="presParOf" srcId="{1D222220-3547-44DA-A3BD-7DFE175D336F}" destId="{EB6F0C35-78FA-4CBE-91F5-0C8CE92E5892}" srcOrd="2" destOrd="0" presId="urn:microsoft.com/office/officeart/2009/3/layout/StepUpProcess"/>
    <dgm:cxn modelId="{5D929826-142A-4E43-88A5-2D86C6EEFAFB}" type="presParOf" srcId="{A87288A2-6CAA-43CB-9A67-E7D2B006C651}" destId="{FE2DDC1A-1D3F-4CE2-9F34-36ABC2DB6121}" srcOrd="1" destOrd="0" presId="urn:microsoft.com/office/officeart/2009/3/layout/StepUpProcess"/>
    <dgm:cxn modelId="{AC597048-2D66-4F6C-894C-1C51C593A479}" type="presParOf" srcId="{FE2DDC1A-1D3F-4CE2-9F34-36ABC2DB6121}" destId="{8303F8EE-E3C5-4FE7-8F85-4F02B802391A}" srcOrd="0" destOrd="0" presId="urn:microsoft.com/office/officeart/2009/3/layout/StepUpProcess"/>
    <dgm:cxn modelId="{BE9DDF56-BF58-4B28-9991-FB8E7C27FE40}" type="presParOf" srcId="{A87288A2-6CAA-43CB-9A67-E7D2B006C651}" destId="{2581D768-9368-4DC3-97EB-FBC244BA24CD}" srcOrd="2" destOrd="0" presId="urn:microsoft.com/office/officeart/2009/3/layout/StepUpProcess"/>
    <dgm:cxn modelId="{40BD17FE-53A5-4894-A100-D73F0A89854A}" type="presParOf" srcId="{2581D768-9368-4DC3-97EB-FBC244BA24CD}" destId="{721B2DDC-3AAF-482C-9F81-614597598D23}" srcOrd="0" destOrd="0" presId="urn:microsoft.com/office/officeart/2009/3/layout/StepUpProcess"/>
    <dgm:cxn modelId="{1B515A19-1236-4398-969D-A953872EB6BA}" type="presParOf" srcId="{2581D768-9368-4DC3-97EB-FBC244BA24CD}" destId="{68D2D2DE-01FB-4228-ADD2-93C855EA9A72}" srcOrd="1" destOrd="0" presId="urn:microsoft.com/office/officeart/2009/3/layout/StepUpProcess"/>
    <dgm:cxn modelId="{E657F87D-CF25-4930-8ED2-C623ED0DCB40}" type="presParOf" srcId="{2581D768-9368-4DC3-97EB-FBC244BA24CD}" destId="{59CE1686-10F0-4492-B1E1-9B5CD2ED7E7D}" srcOrd="2" destOrd="0" presId="urn:microsoft.com/office/officeart/2009/3/layout/StepUpProcess"/>
    <dgm:cxn modelId="{941B40B2-5082-4EF8-9519-A85DC3BE7562}" type="presParOf" srcId="{A87288A2-6CAA-43CB-9A67-E7D2B006C651}" destId="{D1BBECB1-FDE0-4111-863D-57B695B189CC}" srcOrd="3" destOrd="0" presId="urn:microsoft.com/office/officeart/2009/3/layout/StepUpProcess"/>
    <dgm:cxn modelId="{446AE498-AEE8-4F46-80FA-03D4EA13B93D}" type="presParOf" srcId="{D1BBECB1-FDE0-4111-863D-57B695B189CC}" destId="{9AA1162A-912C-4F22-B3D8-C95BABDDA9C0}" srcOrd="0" destOrd="0" presId="urn:microsoft.com/office/officeart/2009/3/layout/StepUpProcess"/>
    <dgm:cxn modelId="{15495B06-6E2E-4D4C-8E8B-CA91578607EC}" type="presParOf" srcId="{A87288A2-6CAA-43CB-9A67-E7D2B006C651}" destId="{9A08374D-8DE6-42B4-98A3-6F214CE51046}" srcOrd="4" destOrd="0" presId="urn:microsoft.com/office/officeart/2009/3/layout/StepUpProcess"/>
    <dgm:cxn modelId="{6690DF55-0020-4301-B43C-B80F2CF7CD33}" type="presParOf" srcId="{9A08374D-8DE6-42B4-98A3-6F214CE51046}" destId="{F9180489-E8A4-429B-B4EF-DF0F508E862C}" srcOrd="0" destOrd="0" presId="urn:microsoft.com/office/officeart/2009/3/layout/StepUpProcess"/>
    <dgm:cxn modelId="{3C4A3CD1-24BC-4446-8FCC-CC2D1F88843E}" type="presParOf" srcId="{9A08374D-8DE6-42B4-98A3-6F214CE51046}" destId="{A399D94C-FFA9-46E8-9EA8-DB07C36899F5}" srcOrd="1" destOrd="0" presId="urn:microsoft.com/office/officeart/2009/3/layout/StepUpProcess"/>
    <dgm:cxn modelId="{FDB59040-FD8F-4A49-8E4A-A084A955C163}" type="presParOf" srcId="{9A08374D-8DE6-42B4-98A3-6F214CE51046}" destId="{04BFA189-CDF4-4887-BF95-BEAAFD68810F}" srcOrd="2" destOrd="0" presId="urn:microsoft.com/office/officeart/2009/3/layout/StepUpProcess"/>
    <dgm:cxn modelId="{3860C25C-12AF-4C41-8A70-BD612BFCCDD2}" type="presParOf" srcId="{A87288A2-6CAA-43CB-9A67-E7D2B006C651}" destId="{D4C8B917-AEE1-415D-A541-B83255CBA71D}" srcOrd="5" destOrd="0" presId="urn:microsoft.com/office/officeart/2009/3/layout/StepUpProcess"/>
    <dgm:cxn modelId="{C83DEFEC-47B1-4E1C-B448-A4C8E1008D77}" type="presParOf" srcId="{D4C8B917-AEE1-415D-A541-B83255CBA71D}" destId="{F9CCE35B-AC05-403E-91BE-42FEFD689181}" srcOrd="0" destOrd="0" presId="urn:microsoft.com/office/officeart/2009/3/layout/StepUpProcess"/>
    <dgm:cxn modelId="{A31CC6A5-8D51-441E-A6B5-E90E4D0CE79A}" type="presParOf" srcId="{A87288A2-6CAA-43CB-9A67-E7D2B006C651}" destId="{B89F8A2E-7A28-403C-949B-B3654062A54D}" srcOrd="6" destOrd="0" presId="urn:microsoft.com/office/officeart/2009/3/layout/StepUpProcess"/>
    <dgm:cxn modelId="{8AD129EF-FBC9-441B-8004-93F47319DA19}" type="presParOf" srcId="{B89F8A2E-7A28-403C-949B-B3654062A54D}" destId="{7C5A0B52-243A-4328-AD11-EC24E187968A}" srcOrd="0" destOrd="0" presId="urn:microsoft.com/office/officeart/2009/3/layout/StepUpProcess"/>
    <dgm:cxn modelId="{3D249996-F457-44FF-9425-551B1A890376}" type="presParOf" srcId="{B89F8A2E-7A28-403C-949B-B3654062A54D}" destId="{34BFDB45-6E2E-44CD-9F07-F97385E11BAA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CFED560-C53F-4E7F-88BE-5D516C8C2855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A33E476-D0BE-40FE-956B-E0279B6DD015}">
      <dgm:prSet custT="1"/>
      <dgm:spPr/>
      <dgm:t>
        <a:bodyPr/>
        <a:lstStyle/>
        <a:p>
          <a:r>
            <a:rPr lang="en-US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 paneli hajmini oshiring.</a:t>
          </a:r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B989B0-E7CD-4081-A113-B775CD67AC49}" type="parTrans" cxnId="{51C2B168-942A-467D-A1C4-39FEA97C1FD0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1FD160-82EC-4033-8301-203F70B309EE}" type="sibTrans" cxnId="{51C2B168-942A-467D-A1C4-39FEA97C1FD0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A950B7-F830-4970-B61D-C3A8A988C885}">
      <dgm:prSet custT="1"/>
      <dgm:spPr/>
      <dgm:t>
        <a:bodyPr/>
        <a:lstStyle/>
        <a:p>
          <a:r>
            <a:rPr lang="en-US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 korpusda eng yuqori issiqlik hosil qiluvchi komponentlarni ajratib oling.</a:t>
          </a:r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037912-209D-4886-9C9D-E97C017CBC35}" type="parTrans" cxnId="{1699AAA5-A639-4C32-AFD6-38FC808B3F84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ABA585-6902-49FD-B251-E290DAAD80B9}" type="sibTrans" cxnId="{1699AAA5-A639-4C32-AFD6-38FC808B3F84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327739-EBA4-4BD6-BAAA-EC9A01DC05AD}">
      <dgm:prSet custT="1"/>
      <dgm:spPr/>
      <dgm:t>
        <a:bodyPr/>
        <a:lstStyle/>
        <a:p>
          <a:r>
            <a:rPr lang="en-US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Komponentlarning umumiy elektr quvvatsizlanishini oshiring.</a:t>
          </a:r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7E6A7F-BF47-4CE0-B012-8B02E8CF91F9}" type="parTrans" cxnId="{4E91C320-2A72-4FA3-8BD1-B12BC5761E70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742656-3AC5-41F7-92E9-437EF1E79CF1}" type="sibTrans" cxnId="{4E91C320-2A72-4FA3-8BD1-B12BC5761E70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A4A9CB-827E-4115-BC13-1086C374E163}">
      <dgm:prSet custT="1"/>
      <dgm:spPr/>
      <dgm:t>
        <a:bodyPr/>
        <a:lstStyle/>
        <a:p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passiv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faol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sovutish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tizimlarida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dizayn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2C5A66-12BF-438B-9EBB-554AE414B0CA}" type="parTrans" cxnId="{05D2AEA5-D569-4DD1-BB65-E75624D2FEBA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11A15E-C844-405E-92D5-4666507CA373}" type="sibTrans" cxnId="{05D2AEA5-D569-4DD1-BB65-E75624D2FEBA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C214BB-6FD2-4B6E-B254-8B771CB534DB}">
      <dgm:prSet custT="1"/>
      <dgm:spPr/>
      <dgm:t>
        <a:bodyPr/>
        <a:lstStyle/>
        <a:p>
          <a:r>
            <a:rPr lang="en-US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Umumiy mavjud sirt maydonini oshiring</a:t>
          </a:r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F90862-ED89-4F34-BF29-4A54D2C52443}" type="parTrans" cxnId="{E77281A2-0390-462A-AAF7-4C8FCE289BCD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42802A-BDE6-4BD6-B51D-94746DC01189}" type="sibTrans" cxnId="{E77281A2-0390-462A-AAF7-4C8FCE289BCD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F41E51-9F98-4E69-BB37-402FC2F1811F}" type="pres">
      <dgm:prSet presAssocID="{DCFED560-C53F-4E7F-88BE-5D516C8C2855}" presName="Name0" presStyleCnt="0">
        <dgm:presLayoutVars>
          <dgm:dir/>
          <dgm:animLvl val="lvl"/>
          <dgm:resizeHandles val="exact"/>
        </dgm:presLayoutVars>
      </dgm:prSet>
      <dgm:spPr/>
    </dgm:pt>
    <dgm:pt modelId="{EC642E99-E8FF-4EF5-95A0-42289D6FE2B8}" type="pres">
      <dgm:prSet presAssocID="{98C214BB-6FD2-4B6E-B254-8B771CB534DB}" presName="boxAndChildren" presStyleCnt="0"/>
      <dgm:spPr/>
    </dgm:pt>
    <dgm:pt modelId="{6572EDA7-D6E5-47CD-AAE0-1B81C7B72080}" type="pres">
      <dgm:prSet presAssocID="{98C214BB-6FD2-4B6E-B254-8B771CB534DB}" presName="parentTextBox" presStyleLbl="node1" presStyleIdx="0" presStyleCnt="5"/>
      <dgm:spPr/>
    </dgm:pt>
    <dgm:pt modelId="{06E7D67A-9B51-4151-8E5D-B63AD66C7CCC}" type="pres">
      <dgm:prSet presAssocID="{FF11A15E-C844-405E-92D5-4666507CA373}" presName="sp" presStyleCnt="0"/>
      <dgm:spPr/>
    </dgm:pt>
    <dgm:pt modelId="{8F504797-F2D5-427C-A364-9DD3E80862CD}" type="pres">
      <dgm:prSet presAssocID="{9BA4A9CB-827E-4115-BC13-1086C374E163}" presName="arrowAndChildren" presStyleCnt="0"/>
      <dgm:spPr/>
    </dgm:pt>
    <dgm:pt modelId="{EE63574B-0E80-4B35-A889-DFDE3A80FC79}" type="pres">
      <dgm:prSet presAssocID="{9BA4A9CB-827E-4115-BC13-1086C374E163}" presName="parentTextArrow" presStyleLbl="node1" presStyleIdx="1" presStyleCnt="5"/>
      <dgm:spPr/>
    </dgm:pt>
    <dgm:pt modelId="{0FEAF040-B14C-4F29-9B69-789CA9C60E53}" type="pres">
      <dgm:prSet presAssocID="{15742656-3AC5-41F7-92E9-437EF1E79CF1}" presName="sp" presStyleCnt="0"/>
      <dgm:spPr/>
    </dgm:pt>
    <dgm:pt modelId="{6016FCA4-C7EF-4ACF-ADCD-BD732254407D}" type="pres">
      <dgm:prSet presAssocID="{D8327739-EBA4-4BD6-BAAA-EC9A01DC05AD}" presName="arrowAndChildren" presStyleCnt="0"/>
      <dgm:spPr/>
    </dgm:pt>
    <dgm:pt modelId="{8C7C166E-EB28-482C-9C9C-81C7509D5E5F}" type="pres">
      <dgm:prSet presAssocID="{D8327739-EBA4-4BD6-BAAA-EC9A01DC05AD}" presName="parentTextArrow" presStyleLbl="node1" presStyleIdx="2" presStyleCnt="5"/>
      <dgm:spPr/>
    </dgm:pt>
    <dgm:pt modelId="{24269E8B-5934-466F-9335-197891DAF875}" type="pres">
      <dgm:prSet presAssocID="{17ABA585-6902-49FD-B251-E290DAAD80B9}" presName="sp" presStyleCnt="0"/>
      <dgm:spPr/>
    </dgm:pt>
    <dgm:pt modelId="{FE02B5A5-98D6-40A2-B678-69573DC49CA2}" type="pres">
      <dgm:prSet presAssocID="{9EA950B7-F830-4970-B61D-C3A8A988C885}" presName="arrowAndChildren" presStyleCnt="0"/>
      <dgm:spPr/>
    </dgm:pt>
    <dgm:pt modelId="{C72CBFD1-D860-4C11-A900-C184AC50220E}" type="pres">
      <dgm:prSet presAssocID="{9EA950B7-F830-4970-B61D-C3A8A988C885}" presName="parentTextArrow" presStyleLbl="node1" presStyleIdx="3" presStyleCnt="5"/>
      <dgm:spPr/>
    </dgm:pt>
    <dgm:pt modelId="{7CBA811F-133F-46E7-AC39-63AA56D1F670}" type="pres">
      <dgm:prSet presAssocID="{511FD160-82EC-4033-8301-203F70B309EE}" presName="sp" presStyleCnt="0"/>
      <dgm:spPr/>
    </dgm:pt>
    <dgm:pt modelId="{6A153052-754A-4AAD-B4FF-15BAB06D1876}" type="pres">
      <dgm:prSet presAssocID="{AA33E476-D0BE-40FE-956B-E0279B6DD015}" presName="arrowAndChildren" presStyleCnt="0"/>
      <dgm:spPr/>
    </dgm:pt>
    <dgm:pt modelId="{48E85C57-C135-4175-B874-B229F69B4C78}" type="pres">
      <dgm:prSet presAssocID="{AA33E476-D0BE-40FE-956B-E0279B6DD015}" presName="parentTextArrow" presStyleLbl="node1" presStyleIdx="4" presStyleCnt="5"/>
      <dgm:spPr/>
    </dgm:pt>
  </dgm:ptLst>
  <dgm:cxnLst>
    <dgm:cxn modelId="{0766C611-359E-40F3-8657-1D2F3A098E5C}" type="presOf" srcId="{D8327739-EBA4-4BD6-BAAA-EC9A01DC05AD}" destId="{8C7C166E-EB28-482C-9C9C-81C7509D5E5F}" srcOrd="0" destOrd="0" presId="urn:microsoft.com/office/officeart/2005/8/layout/process4"/>
    <dgm:cxn modelId="{3576D212-B7B3-4436-9440-0E052A5F8AC5}" type="presOf" srcId="{DCFED560-C53F-4E7F-88BE-5D516C8C2855}" destId="{3FF41E51-9F98-4E69-BB37-402FC2F1811F}" srcOrd="0" destOrd="0" presId="urn:microsoft.com/office/officeart/2005/8/layout/process4"/>
    <dgm:cxn modelId="{4E91C320-2A72-4FA3-8BD1-B12BC5761E70}" srcId="{DCFED560-C53F-4E7F-88BE-5D516C8C2855}" destId="{D8327739-EBA4-4BD6-BAAA-EC9A01DC05AD}" srcOrd="2" destOrd="0" parTransId="{C67E6A7F-BF47-4CE0-B012-8B02E8CF91F9}" sibTransId="{15742656-3AC5-41F7-92E9-437EF1E79CF1}"/>
    <dgm:cxn modelId="{76D74235-5F32-4214-BF7A-155D2A06DBAF}" type="presOf" srcId="{9EA950B7-F830-4970-B61D-C3A8A988C885}" destId="{C72CBFD1-D860-4C11-A900-C184AC50220E}" srcOrd="0" destOrd="0" presId="urn:microsoft.com/office/officeart/2005/8/layout/process4"/>
    <dgm:cxn modelId="{51C2B168-942A-467D-A1C4-39FEA97C1FD0}" srcId="{DCFED560-C53F-4E7F-88BE-5D516C8C2855}" destId="{AA33E476-D0BE-40FE-956B-E0279B6DD015}" srcOrd="0" destOrd="0" parTransId="{E4B989B0-E7CD-4081-A113-B775CD67AC49}" sibTransId="{511FD160-82EC-4033-8301-203F70B309EE}"/>
    <dgm:cxn modelId="{A76A47A0-AE4C-40B6-8A5D-771652358CAB}" type="presOf" srcId="{98C214BB-6FD2-4B6E-B254-8B771CB534DB}" destId="{6572EDA7-D6E5-47CD-AAE0-1B81C7B72080}" srcOrd="0" destOrd="0" presId="urn:microsoft.com/office/officeart/2005/8/layout/process4"/>
    <dgm:cxn modelId="{E77281A2-0390-462A-AAF7-4C8FCE289BCD}" srcId="{DCFED560-C53F-4E7F-88BE-5D516C8C2855}" destId="{98C214BB-6FD2-4B6E-B254-8B771CB534DB}" srcOrd="4" destOrd="0" parTransId="{4FF90862-ED89-4F34-BF29-4A54D2C52443}" sibTransId="{9742802A-BDE6-4BD6-B51D-94746DC01189}"/>
    <dgm:cxn modelId="{15E8CCA4-C1F2-4B8C-94D9-53DFF3F8FC22}" type="presOf" srcId="{AA33E476-D0BE-40FE-956B-E0279B6DD015}" destId="{48E85C57-C135-4175-B874-B229F69B4C78}" srcOrd="0" destOrd="0" presId="urn:microsoft.com/office/officeart/2005/8/layout/process4"/>
    <dgm:cxn modelId="{1699AAA5-A639-4C32-AFD6-38FC808B3F84}" srcId="{DCFED560-C53F-4E7F-88BE-5D516C8C2855}" destId="{9EA950B7-F830-4970-B61D-C3A8A988C885}" srcOrd="1" destOrd="0" parTransId="{58037912-209D-4886-9C9D-E97C017CBC35}" sibTransId="{17ABA585-6902-49FD-B251-E290DAAD80B9}"/>
    <dgm:cxn modelId="{05D2AEA5-D569-4DD1-BB65-E75624D2FEBA}" srcId="{DCFED560-C53F-4E7F-88BE-5D516C8C2855}" destId="{9BA4A9CB-827E-4115-BC13-1086C374E163}" srcOrd="3" destOrd="0" parTransId="{372C5A66-12BF-438B-9EBB-554AE414B0CA}" sibTransId="{FF11A15E-C844-405E-92D5-4666507CA373}"/>
    <dgm:cxn modelId="{D55BE4D5-B0B5-471C-9644-D0B1EA6C4E4E}" type="presOf" srcId="{9BA4A9CB-827E-4115-BC13-1086C374E163}" destId="{EE63574B-0E80-4B35-A889-DFDE3A80FC79}" srcOrd="0" destOrd="0" presId="urn:microsoft.com/office/officeart/2005/8/layout/process4"/>
    <dgm:cxn modelId="{EBAE9C0E-F8D9-4938-A5DA-7DDCDA1018B2}" type="presParOf" srcId="{3FF41E51-9F98-4E69-BB37-402FC2F1811F}" destId="{EC642E99-E8FF-4EF5-95A0-42289D6FE2B8}" srcOrd="0" destOrd="0" presId="urn:microsoft.com/office/officeart/2005/8/layout/process4"/>
    <dgm:cxn modelId="{2D4B85D4-E4F1-4735-9742-F4C6640FBF63}" type="presParOf" srcId="{EC642E99-E8FF-4EF5-95A0-42289D6FE2B8}" destId="{6572EDA7-D6E5-47CD-AAE0-1B81C7B72080}" srcOrd="0" destOrd="0" presId="urn:microsoft.com/office/officeart/2005/8/layout/process4"/>
    <dgm:cxn modelId="{BF110C60-F80A-425B-A061-6EFA8D98689E}" type="presParOf" srcId="{3FF41E51-9F98-4E69-BB37-402FC2F1811F}" destId="{06E7D67A-9B51-4151-8E5D-B63AD66C7CCC}" srcOrd="1" destOrd="0" presId="urn:microsoft.com/office/officeart/2005/8/layout/process4"/>
    <dgm:cxn modelId="{4EB8AF58-30D5-4B9E-8E5E-4B301BAA340E}" type="presParOf" srcId="{3FF41E51-9F98-4E69-BB37-402FC2F1811F}" destId="{8F504797-F2D5-427C-A364-9DD3E80862CD}" srcOrd="2" destOrd="0" presId="urn:microsoft.com/office/officeart/2005/8/layout/process4"/>
    <dgm:cxn modelId="{EF658741-5804-47B3-B314-75FA4F2B9574}" type="presParOf" srcId="{8F504797-F2D5-427C-A364-9DD3E80862CD}" destId="{EE63574B-0E80-4B35-A889-DFDE3A80FC79}" srcOrd="0" destOrd="0" presId="urn:microsoft.com/office/officeart/2005/8/layout/process4"/>
    <dgm:cxn modelId="{03D721E6-E65F-47A2-81F6-384BF1FDCE01}" type="presParOf" srcId="{3FF41E51-9F98-4E69-BB37-402FC2F1811F}" destId="{0FEAF040-B14C-4F29-9B69-789CA9C60E53}" srcOrd="3" destOrd="0" presId="urn:microsoft.com/office/officeart/2005/8/layout/process4"/>
    <dgm:cxn modelId="{52430FC4-ED2B-4070-9E84-D8AC853B20B8}" type="presParOf" srcId="{3FF41E51-9F98-4E69-BB37-402FC2F1811F}" destId="{6016FCA4-C7EF-4ACF-ADCD-BD732254407D}" srcOrd="4" destOrd="0" presId="urn:microsoft.com/office/officeart/2005/8/layout/process4"/>
    <dgm:cxn modelId="{6ADC0AB0-9D24-42EA-8937-CB46D94461AE}" type="presParOf" srcId="{6016FCA4-C7EF-4ACF-ADCD-BD732254407D}" destId="{8C7C166E-EB28-482C-9C9C-81C7509D5E5F}" srcOrd="0" destOrd="0" presId="urn:microsoft.com/office/officeart/2005/8/layout/process4"/>
    <dgm:cxn modelId="{8F13BD0A-7FFE-48AC-9326-BA94D5E7B0BE}" type="presParOf" srcId="{3FF41E51-9F98-4E69-BB37-402FC2F1811F}" destId="{24269E8B-5934-466F-9335-197891DAF875}" srcOrd="5" destOrd="0" presId="urn:microsoft.com/office/officeart/2005/8/layout/process4"/>
    <dgm:cxn modelId="{B759AD68-61C6-40F6-8BB5-EA0D89D510D1}" type="presParOf" srcId="{3FF41E51-9F98-4E69-BB37-402FC2F1811F}" destId="{FE02B5A5-98D6-40A2-B678-69573DC49CA2}" srcOrd="6" destOrd="0" presId="urn:microsoft.com/office/officeart/2005/8/layout/process4"/>
    <dgm:cxn modelId="{DE7FC6B0-EA06-4198-8314-0A2CB2BEC7A4}" type="presParOf" srcId="{FE02B5A5-98D6-40A2-B678-69573DC49CA2}" destId="{C72CBFD1-D860-4C11-A900-C184AC50220E}" srcOrd="0" destOrd="0" presId="urn:microsoft.com/office/officeart/2005/8/layout/process4"/>
    <dgm:cxn modelId="{F1595770-33DC-4294-B76C-11937BA4357E}" type="presParOf" srcId="{3FF41E51-9F98-4E69-BB37-402FC2F1811F}" destId="{7CBA811F-133F-46E7-AC39-63AA56D1F670}" srcOrd="7" destOrd="0" presId="urn:microsoft.com/office/officeart/2005/8/layout/process4"/>
    <dgm:cxn modelId="{FE5C346A-085A-4ADF-80DA-47C1FEFBE3DE}" type="presParOf" srcId="{3FF41E51-9F98-4E69-BB37-402FC2F1811F}" destId="{6A153052-754A-4AAD-B4FF-15BAB06D1876}" srcOrd="8" destOrd="0" presId="urn:microsoft.com/office/officeart/2005/8/layout/process4"/>
    <dgm:cxn modelId="{FDDE82F4-861E-47D8-87DD-BADED367AD4D}" type="presParOf" srcId="{6A153052-754A-4AAD-B4FF-15BAB06D1876}" destId="{48E85C57-C135-4175-B874-B229F69B4C78}" srcOrd="0" destOrd="0" presId="urn:microsoft.com/office/officeart/2005/8/layout/process4"/>
  </dgm:cxnLst>
  <dgm:bg>
    <a:solidFill>
      <a:schemeClr val="accent4">
        <a:lumMod val="40000"/>
        <a:lumOff val="6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D8F7636-7D22-479F-9457-819A1ECE3245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2504996-5B40-4DBB-A572-E227A76C4A54}">
      <dgm:prSet phldrT="[Текст]" custT="1"/>
      <dgm:spPr/>
      <dgm:t>
        <a:bodyPr/>
        <a:lstStyle/>
        <a:p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Milliy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kodlari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mijozning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(agar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bo'lsa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/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talablariga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qat'iy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rioya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FA5D76-2D02-4DCB-AD10-C50C298996BB}" type="parTrans" cxnId="{CFDE269B-5BEA-4318-9CE6-04AF2B62FB7F}">
      <dgm:prSet/>
      <dgm:spPr/>
      <dgm:t>
        <a:bodyPr/>
        <a:lstStyle/>
        <a:p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A593F8-8E2E-49A2-9BD8-F9132AA9419F}" type="sibTrans" cxnId="{CFDE269B-5BEA-4318-9CE6-04AF2B62FB7F}">
      <dgm:prSet/>
      <dgm:spPr/>
      <dgm:t>
        <a:bodyPr/>
        <a:lstStyle/>
        <a:p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517451-5691-4AAA-9322-419E1CECA554}">
      <dgm:prSet custT="1"/>
      <dgm:spPr/>
      <dgm:t>
        <a:bodyPr/>
        <a:lstStyle/>
        <a:p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/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komponentlarni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chiqaruvchining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qo'llash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bo'yicha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ko'rsatmalariga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qat'iy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rioya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masalan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rafga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o'rnatilgan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komponentlar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orasidagi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masofa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  <a:endParaRPr lang="ru-RU" sz="1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C51CCF-88EB-4B09-8B4A-D47EBA0F633C}" type="parTrans" cxnId="{4840BAB8-4EE2-4F94-A4CD-F679B8CE7BE3}">
      <dgm:prSet/>
      <dgm:spPr/>
      <dgm:t>
        <a:bodyPr/>
        <a:lstStyle/>
        <a:p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5C4181-3CC3-433F-9C9A-DCBDCED93DEC}" type="sibTrans" cxnId="{4840BAB8-4EE2-4F94-A4CD-F679B8CE7BE3}">
      <dgm:prSet/>
      <dgm:spPr/>
      <dgm:t>
        <a:bodyPr/>
        <a:lstStyle/>
        <a:p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6CC063-ADB1-4009-B81F-8B2672423B23}">
      <dgm:prSet custT="1"/>
      <dgm:spPr/>
      <dgm:t>
        <a:bodyPr/>
        <a:lstStyle/>
        <a:p>
          <a:r>
            <a:rPr lang="en-US" sz="1100">
              <a:latin typeface="Times New Roman" panose="02020603050405020304" pitchFamily="18" charset="0"/>
              <a:cs typeface="Times New Roman" panose="02020603050405020304" pitchFamily="18" charset="0"/>
            </a:rPr>
            <a:t>Havo kirishlari/chiqishlari bloklanmasligi kerak.</a:t>
          </a:r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5C2356-A5F7-488F-A2B7-683628806D41}" type="parTrans" cxnId="{D2F51322-D0F9-42AF-A343-12A5A95B3044}">
      <dgm:prSet/>
      <dgm:spPr/>
      <dgm:t>
        <a:bodyPr/>
        <a:lstStyle/>
        <a:p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076895-2471-45C4-A7D5-D4AF4718E08E}" type="sibTrans" cxnId="{D2F51322-D0F9-42AF-A343-12A5A95B3044}">
      <dgm:prSet/>
      <dgm:spPr/>
      <dgm:t>
        <a:bodyPr/>
        <a:lstStyle/>
        <a:p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F2D7E9-63E1-4FA5-B334-A8AD6C94D1C2}">
      <dgm:prSet custT="1"/>
      <dgm:spPr/>
      <dgm:t>
        <a:bodyPr/>
        <a:lstStyle/>
        <a:p>
          <a:r>
            <a:rPr lang="en-US" sz="1100">
              <a:latin typeface="Times New Roman" panose="02020603050405020304" pitchFamily="18" charset="0"/>
              <a:cs typeface="Times New Roman" panose="02020603050405020304" pitchFamily="18" charset="0"/>
            </a:rPr>
            <a:t>Barcha filtrlar uchun profilaktik ta'mirlash jadvallariga rioya qilish kerak.</a:t>
          </a:r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E59B8A-0DE8-4D00-91ED-EAF10C40AF30}" type="parTrans" cxnId="{AC2A61B6-DB6A-4960-9A12-0ED510D8D9A3}">
      <dgm:prSet/>
      <dgm:spPr/>
      <dgm:t>
        <a:bodyPr/>
        <a:lstStyle/>
        <a:p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9F3D76-E0B1-41C3-95D1-67E9C481199A}" type="sibTrans" cxnId="{AC2A61B6-DB6A-4960-9A12-0ED510D8D9A3}">
      <dgm:prSet/>
      <dgm:spPr/>
      <dgm:t>
        <a:bodyPr/>
        <a:lstStyle/>
        <a:p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AD0059-0C6A-4894-A904-F69A4E5C4024}">
      <dgm:prSet custT="1"/>
      <dgm:spPr/>
      <dgm:t>
        <a:bodyPr/>
        <a:lstStyle/>
        <a:p>
          <a:r>
            <a:rPr lang="en-US" sz="1100">
              <a:latin typeface="Times New Roman" panose="02020603050405020304" pitchFamily="18" charset="0"/>
              <a:cs typeface="Times New Roman" panose="02020603050405020304" pitchFamily="18" charset="0"/>
            </a:rPr>
            <a:t>Hech qanday komponent to'g'ridan-to'g'ri issiqlikni rad etuvchi fanatlar ostiga joylashtirilmasligi kerak.</a:t>
          </a:r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89FF57-BE08-4DFF-B047-F05F65FF9AE3}" type="parTrans" cxnId="{8D05F25D-4846-47FD-963C-4549498B53D4}">
      <dgm:prSet/>
      <dgm:spPr/>
      <dgm:t>
        <a:bodyPr/>
        <a:lstStyle/>
        <a:p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5DD812-C7AC-43C8-BBA1-A2371AC338F5}" type="sibTrans" cxnId="{8D05F25D-4846-47FD-963C-4549498B53D4}">
      <dgm:prSet/>
      <dgm:spPr/>
      <dgm:t>
        <a:bodyPr/>
        <a:lstStyle/>
        <a:p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EC7D1E-10D5-434D-AD5D-406F8C67006D}">
      <dgm:prSet custT="1"/>
      <dgm:spPr/>
      <dgm:t>
        <a:bodyPr/>
        <a:lstStyle/>
        <a:p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Kichkina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ichki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o'rnatilgan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muffin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fanatlari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bo'lgan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panellarda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issiqlik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joylari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havo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aylanishini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yaratish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tizimda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yaratilgan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Haddan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tashqari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harorat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uskunaning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ishlashi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ishonchliligi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pasayishining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sababidir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dizayn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uskunaning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ishonchliligi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talablariga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kelishi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issiqlik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xususiyatlarini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yaxshilab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baholashi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o'rnatishi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4EEB9E-1B56-45EE-AF6C-F8D72FA5583A}" type="parTrans" cxnId="{B1DA13BE-8EE6-4B9C-85EA-19DF578EE2A8}">
      <dgm:prSet/>
      <dgm:spPr/>
      <dgm:t>
        <a:bodyPr/>
        <a:lstStyle/>
        <a:p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E14FC5-8976-4222-9C9C-739463F0F1B2}" type="sibTrans" cxnId="{B1DA13BE-8EE6-4B9C-85EA-19DF578EE2A8}">
      <dgm:prSet/>
      <dgm:spPr/>
      <dgm:t>
        <a:bodyPr/>
        <a:lstStyle/>
        <a:p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0012DD-25D6-4A50-8683-53E38DE90218}">
      <dgm:prSet custT="1"/>
      <dgm:spPr/>
      <dgm:t>
        <a:bodyPr/>
        <a:lstStyle/>
        <a:p>
          <a:r>
            <a:rPr lang="en-US" sz="1100">
              <a:latin typeface="Times New Roman" panose="02020603050405020304" pitchFamily="18" charset="0"/>
              <a:cs typeface="Times New Roman" panose="02020603050405020304" pitchFamily="18" charset="0"/>
            </a:rPr>
            <a:t>Panel ichidagi katta issiqlik to'planishi panel ichidagi havoni ko'chirish uchun fanatlar yoki konditsionerni talab qilishi mumkin.</a:t>
          </a:r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3EC770-BE45-41DF-94A7-66502A4BB9FF}" type="parTrans" cxnId="{9788BF9D-02F3-4059-A10F-563BE4E41AB4}">
      <dgm:prSet/>
      <dgm:spPr/>
      <dgm:t>
        <a:bodyPr/>
        <a:lstStyle/>
        <a:p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028849-3F78-4AD0-BFE5-C30C43E89BB6}" type="sibTrans" cxnId="{9788BF9D-02F3-4059-A10F-563BE4E41AB4}">
      <dgm:prSet/>
      <dgm:spPr/>
      <dgm:t>
        <a:bodyPr/>
        <a:lstStyle/>
        <a:p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D96FB5-7A46-417A-8E91-5677FBFBB272}">
      <dgm:prSet custT="1"/>
      <dgm:spPr/>
      <dgm:t>
        <a:bodyPr/>
        <a:lstStyle/>
        <a:p>
          <a:r>
            <a:rPr lang="en-US" sz="1100">
              <a:latin typeface="Times New Roman" panose="02020603050405020304" pitchFamily="18" charset="0"/>
              <a:cs typeface="Times New Roman" panose="02020603050405020304" pitchFamily="18" charset="0"/>
            </a:rPr>
            <a:t>Issiqlik dizayni o'tkazuvchanlik, konveksiya va radiatsiyani hisobga olishi kerak.</a:t>
          </a:r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772ED7-CFBF-4919-87E7-35998E73D7F5}" type="parTrans" cxnId="{8CBF7814-47A7-4854-9FBA-BB6C0ADE871C}">
      <dgm:prSet/>
      <dgm:spPr/>
      <dgm:t>
        <a:bodyPr/>
        <a:lstStyle/>
        <a:p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08C282-2F6F-46DC-AD31-33CBE45B5736}" type="sibTrans" cxnId="{8CBF7814-47A7-4854-9FBA-BB6C0ADE871C}">
      <dgm:prSet/>
      <dgm:spPr/>
      <dgm:t>
        <a:bodyPr/>
        <a:lstStyle/>
        <a:p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E231E4-B327-407B-948A-46D42C85AD71}">
      <dgm:prSet phldrT="[Текст]" custT="1"/>
      <dgm:spPr/>
      <dgm:t>
        <a:bodyPr/>
        <a:lstStyle/>
        <a:p>
          <a:r>
            <a:rPr lang="en-US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D7CA59-99D7-47BA-ABF3-D33B7A9DA907}" type="sibTrans" cxnId="{E9F2D883-7A63-431A-A124-6D973687D4E4}">
      <dgm:prSet/>
      <dgm:spPr/>
      <dgm:t>
        <a:bodyPr/>
        <a:lstStyle/>
        <a:p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FB4691-67B2-4F25-AC22-7E0256A38C19}" type="parTrans" cxnId="{E9F2D883-7A63-431A-A124-6D973687D4E4}">
      <dgm:prSet/>
      <dgm:spPr/>
      <dgm:t>
        <a:bodyPr/>
        <a:lstStyle/>
        <a:p>
          <a:endParaRPr lang="ru-RU" sz="11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167C43-1D01-44C9-A266-A0C730BA071C}" type="pres">
      <dgm:prSet presAssocID="{BD8F7636-7D22-479F-9457-819A1ECE3245}" presName="vert0" presStyleCnt="0">
        <dgm:presLayoutVars>
          <dgm:dir/>
          <dgm:animOne val="branch"/>
          <dgm:animLvl val="lvl"/>
        </dgm:presLayoutVars>
      </dgm:prSet>
      <dgm:spPr/>
    </dgm:pt>
    <dgm:pt modelId="{4756EFBD-5324-42FD-99D9-0B6907E84A3E}" type="pres">
      <dgm:prSet presAssocID="{84E231E4-B327-407B-948A-46D42C85AD71}" presName="thickLine" presStyleLbl="alignNode1" presStyleIdx="0" presStyleCnt="1"/>
      <dgm:spPr/>
    </dgm:pt>
    <dgm:pt modelId="{876B3B6E-1456-423E-B079-79FB96A55898}" type="pres">
      <dgm:prSet presAssocID="{84E231E4-B327-407B-948A-46D42C85AD71}" presName="horz1" presStyleCnt="0"/>
      <dgm:spPr/>
    </dgm:pt>
    <dgm:pt modelId="{7119EE77-A55D-48B2-BD83-5E19F7179DB5}" type="pres">
      <dgm:prSet presAssocID="{84E231E4-B327-407B-948A-46D42C85AD71}" presName="tx1" presStyleLbl="revTx" presStyleIdx="0" presStyleCnt="9" custScaleX="28159"/>
      <dgm:spPr/>
    </dgm:pt>
    <dgm:pt modelId="{449F31A1-F66E-4FE2-9457-3A9DD2D91C80}" type="pres">
      <dgm:prSet presAssocID="{84E231E4-B327-407B-948A-46D42C85AD71}" presName="vert1" presStyleCnt="0"/>
      <dgm:spPr/>
    </dgm:pt>
    <dgm:pt modelId="{CBE68AEA-B6BF-43C8-A285-60A5A72F41C8}" type="pres">
      <dgm:prSet presAssocID="{22504996-5B40-4DBB-A572-E227A76C4A54}" presName="vertSpace2a" presStyleCnt="0"/>
      <dgm:spPr/>
    </dgm:pt>
    <dgm:pt modelId="{AEF8B766-EDEB-4662-AEE1-DE29AD3AEDAB}" type="pres">
      <dgm:prSet presAssocID="{22504996-5B40-4DBB-A572-E227A76C4A54}" presName="horz2" presStyleCnt="0"/>
      <dgm:spPr/>
    </dgm:pt>
    <dgm:pt modelId="{CC4678CF-2C88-4164-BA42-A5E4483D43EE}" type="pres">
      <dgm:prSet presAssocID="{22504996-5B40-4DBB-A572-E227A76C4A54}" presName="horzSpace2" presStyleCnt="0"/>
      <dgm:spPr/>
    </dgm:pt>
    <dgm:pt modelId="{F65FDC3E-E610-4B09-AC54-1A556B65A19A}" type="pres">
      <dgm:prSet presAssocID="{22504996-5B40-4DBB-A572-E227A76C4A54}" presName="tx2" presStyleLbl="revTx" presStyleIdx="1" presStyleCnt="9"/>
      <dgm:spPr/>
    </dgm:pt>
    <dgm:pt modelId="{9162F9F6-0AEF-42A2-B255-15FF8777F0E7}" type="pres">
      <dgm:prSet presAssocID="{22504996-5B40-4DBB-A572-E227A76C4A54}" presName="vert2" presStyleCnt="0"/>
      <dgm:spPr/>
    </dgm:pt>
    <dgm:pt modelId="{BAABC1F1-A030-45DE-A8D5-77352AE7C6DF}" type="pres">
      <dgm:prSet presAssocID="{22504996-5B40-4DBB-A572-E227A76C4A54}" presName="thinLine2b" presStyleLbl="callout" presStyleIdx="0" presStyleCnt="8"/>
      <dgm:spPr/>
    </dgm:pt>
    <dgm:pt modelId="{6134D208-DF9F-4A1C-ADC4-BCF47D409759}" type="pres">
      <dgm:prSet presAssocID="{22504996-5B40-4DBB-A572-E227A76C4A54}" presName="vertSpace2b" presStyleCnt="0"/>
      <dgm:spPr/>
    </dgm:pt>
    <dgm:pt modelId="{C08FDEE9-8008-47AB-880F-3AAAE0A99831}" type="pres">
      <dgm:prSet presAssocID="{BA517451-5691-4AAA-9322-419E1CECA554}" presName="horz2" presStyleCnt="0"/>
      <dgm:spPr/>
    </dgm:pt>
    <dgm:pt modelId="{A041D972-FE67-4694-9091-6BDD87B801D9}" type="pres">
      <dgm:prSet presAssocID="{BA517451-5691-4AAA-9322-419E1CECA554}" presName="horzSpace2" presStyleCnt="0"/>
      <dgm:spPr/>
    </dgm:pt>
    <dgm:pt modelId="{F44366BE-660A-428F-97C9-5AFFEE6378B7}" type="pres">
      <dgm:prSet presAssocID="{BA517451-5691-4AAA-9322-419E1CECA554}" presName="tx2" presStyleLbl="revTx" presStyleIdx="2" presStyleCnt="9"/>
      <dgm:spPr/>
    </dgm:pt>
    <dgm:pt modelId="{A6180A83-B2E7-4D54-AA2E-458C67B0F648}" type="pres">
      <dgm:prSet presAssocID="{BA517451-5691-4AAA-9322-419E1CECA554}" presName="vert2" presStyleCnt="0"/>
      <dgm:spPr/>
    </dgm:pt>
    <dgm:pt modelId="{BCF1376D-A358-4D4E-9AEC-C93BDABB36E2}" type="pres">
      <dgm:prSet presAssocID="{BA517451-5691-4AAA-9322-419E1CECA554}" presName="thinLine2b" presStyleLbl="callout" presStyleIdx="1" presStyleCnt="8"/>
      <dgm:spPr/>
    </dgm:pt>
    <dgm:pt modelId="{5E0BBCA9-FC41-450D-97C5-A35BB4A6B2CC}" type="pres">
      <dgm:prSet presAssocID="{BA517451-5691-4AAA-9322-419E1CECA554}" presName="vertSpace2b" presStyleCnt="0"/>
      <dgm:spPr/>
    </dgm:pt>
    <dgm:pt modelId="{0C811F79-E61A-45DD-BBED-96EAC158562F}" type="pres">
      <dgm:prSet presAssocID="{FD6CC063-ADB1-4009-B81F-8B2672423B23}" presName="horz2" presStyleCnt="0"/>
      <dgm:spPr/>
    </dgm:pt>
    <dgm:pt modelId="{801A2754-72E7-4F6A-B691-B760D9BA7FB4}" type="pres">
      <dgm:prSet presAssocID="{FD6CC063-ADB1-4009-B81F-8B2672423B23}" presName="horzSpace2" presStyleCnt="0"/>
      <dgm:spPr/>
    </dgm:pt>
    <dgm:pt modelId="{7C5E52A2-415E-4FFC-AC00-D012E4AE52F7}" type="pres">
      <dgm:prSet presAssocID="{FD6CC063-ADB1-4009-B81F-8B2672423B23}" presName="tx2" presStyleLbl="revTx" presStyleIdx="3" presStyleCnt="9"/>
      <dgm:spPr/>
    </dgm:pt>
    <dgm:pt modelId="{AC8BA232-2C0A-4C52-83C4-F306ED9572C1}" type="pres">
      <dgm:prSet presAssocID="{FD6CC063-ADB1-4009-B81F-8B2672423B23}" presName="vert2" presStyleCnt="0"/>
      <dgm:spPr/>
    </dgm:pt>
    <dgm:pt modelId="{7189E63C-40B0-405A-B308-A6BA2259646F}" type="pres">
      <dgm:prSet presAssocID="{FD6CC063-ADB1-4009-B81F-8B2672423B23}" presName="thinLine2b" presStyleLbl="callout" presStyleIdx="2" presStyleCnt="8"/>
      <dgm:spPr/>
    </dgm:pt>
    <dgm:pt modelId="{44776CD9-58A0-487E-8C04-F470AB9E414C}" type="pres">
      <dgm:prSet presAssocID="{FD6CC063-ADB1-4009-B81F-8B2672423B23}" presName="vertSpace2b" presStyleCnt="0"/>
      <dgm:spPr/>
    </dgm:pt>
    <dgm:pt modelId="{ED9ECB56-81FF-4062-902A-EE35976F517A}" type="pres">
      <dgm:prSet presAssocID="{14F2D7E9-63E1-4FA5-B334-A8AD6C94D1C2}" presName="horz2" presStyleCnt="0"/>
      <dgm:spPr/>
    </dgm:pt>
    <dgm:pt modelId="{55D85771-2439-4AE7-A7C4-02F1B35349D8}" type="pres">
      <dgm:prSet presAssocID="{14F2D7E9-63E1-4FA5-B334-A8AD6C94D1C2}" presName="horzSpace2" presStyleCnt="0"/>
      <dgm:spPr/>
    </dgm:pt>
    <dgm:pt modelId="{3140E614-ED9B-470E-8936-0EB3C7E24943}" type="pres">
      <dgm:prSet presAssocID="{14F2D7E9-63E1-4FA5-B334-A8AD6C94D1C2}" presName="tx2" presStyleLbl="revTx" presStyleIdx="4" presStyleCnt="9"/>
      <dgm:spPr/>
    </dgm:pt>
    <dgm:pt modelId="{D2E3907F-8B9F-4CF4-BE04-CFB74A47677E}" type="pres">
      <dgm:prSet presAssocID="{14F2D7E9-63E1-4FA5-B334-A8AD6C94D1C2}" presName="vert2" presStyleCnt="0"/>
      <dgm:spPr/>
    </dgm:pt>
    <dgm:pt modelId="{8C121A40-E38D-4B8C-87E3-C96ABC51A0FC}" type="pres">
      <dgm:prSet presAssocID="{14F2D7E9-63E1-4FA5-B334-A8AD6C94D1C2}" presName="thinLine2b" presStyleLbl="callout" presStyleIdx="3" presStyleCnt="8"/>
      <dgm:spPr/>
    </dgm:pt>
    <dgm:pt modelId="{0771993A-95A8-476C-9032-BC7171E2CB56}" type="pres">
      <dgm:prSet presAssocID="{14F2D7E9-63E1-4FA5-B334-A8AD6C94D1C2}" presName="vertSpace2b" presStyleCnt="0"/>
      <dgm:spPr/>
    </dgm:pt>
    <dgm:pt modelId="{3E366464-BB51-48B9-9DA3-070AD703CF5A}" type="pres">
      <dgm:prSet presAssocID="{B9AD0059-0C6A-4894-A904-F69A4E5C4024}" presName="horz2" presStyleCnt="0"/>
      <dgm:spPr/>
    </dgm:pt>
    <dgm:pt modelId="{A1296260-9272-4689-ADAF-04445FB12ED9}" type="pres">
      <dgm:prSet presAssocID="{B9AD0059-0C6A-4894-A904-F69A4E5C4024}" presName="horzSpace2" presStyleCnt="0"/>
      <dgm:spPr/>
    </dgm:pt>
    <dgm:pt modelId="{387D7175-9F3E-48D8-9FA6-EF6C6D8D2EAA}" type="pres">
      <dgm:prSet presAssocID="{B9AD0059-0C6A-4894-A904-F69A4E5C4024}" presName="tx2" presStyleLbl="revTx" presStyleIdx="5" presStyleCnt="9"/>
      <dgm:spPr/>
    </dgm:pt>
    <dgm:pt modelId="{D1DA3BF4-79D2-4A15-940A-7525AEE71198}" type="pres">
      <dgm:prSet presAssocID="{B9AD0059-0C6A-4894-A904-F69A4E5C4024}" presName="vert2" presStyleCnt="0"/>
      <dgm:spPr/>
    </dgm:pt>
    <dgm:pt modelId="{3F170C37-B511-460C-AED6-DCB5C160056C}" type="pres">
      <dgm:prSet presAssocID="{B9AD0059-0C6A-4894-A904-F69A4E5C4024}" presName="thinLine2b" presStyleLbl="callout" presStyleIdx="4" presStyleCnt="8"/>
      <dgm:spPr/>
    </dgm:pt>
    <dgm:pt modelId="{47899BA3-A668-49B6-A507-0C219F24F6F1}" type="pres">
      <dgm:prSet presAssocID="{B9AD0059-0C6A-4894-A904-F69A4E5C4024}" presName="vertSpace2b" presStyleCnt="0"/>
      <dgm:spPr/>
    </dgm:pt>
    <dgm:pt modelId="{D66B12F4-C19C-4BFB-8360-92810FC0F0BC}" type="pres">
      <dgm:prSet presAssocID="{7FEC7D1E-10D5-434D-AD5D-406F8C67006D}" presName="horz2" presStyleCnt="0"/>
      <dgm:spPr/>
    </dgm:pt>
    <dgm:pt modelId="{FDE400A4-CE32-4DBE-8B60-D390F7DC2B9A}" type="pres">
      <dgm:prSet presAssocID="{7FEC7D1E-10D5-434D-AD5D-406F8C67006D}" presName="horzSpace2" presStyleCnt="0"/>
      <dgm:spPr/>
    </dgm:pt>
    <dgm:pt modelId="{85E08BBC-2311-4268-BEE4-3B6A440DFB8F}" type="pres">
      <dgm:prSet presAssocID="{7FEC7D1E-10D5-434D-AD5D-406F8C67006D}" presName="tx2" presStyleLbl="revTx" presStyleIdx="6" presStyleCnt="9"/>
      <dgm:spPr/>
    </dgm:pt>
    <dgm:pt modelId="{D744A85F-1141-458E-981A-2FF291378238}" type="pres">
      <dgm:prSet presAssocID="{7FEC7D1E-10D5-434D-AD5D-406F8C67006D}" presName="vert2" presStyleCnt="0"/>
      <dgm:spPr/>
    </dgm:pt>
    <dgm:pt modelId="{6E8708D1-E198-4997-8F90-D619EE46683D}" type="pres">
      <dgm:prSet presAssocID="{7FEC7D1E-10D5-434D-AD5D-406F8C67006D}" presName="thinLine2b" presStyleLbl="callout" presStyleIdx="5" presStyleCnt="8"/>
      <dgm:spPr/>
    </dgm:pt>
    <dgm:pt modelId="{95B88C27-4295-4F92-B5E1-82BA08C190A6}" type="pres">
      <dgm:prSet presAssocID="{7FEC7D1E-10D5-434D-AD5D-406F8C67006D}" presName="vertSpace2b" presStyleCnt="0"/>
      <dgm:spPr/>
    </dgm:pt>
    <dgm:pt modelId="{8072CEEB-91D9-4BFD-9EC6-2925B9B45BC2}" type="pres">
      <dgm:prSet presAssocID="{F70012DD-25D6-4A50-8683-53E38DE90218}" presName="horz2" presStyleCnt="0"/>
      <dgm:spPr/>
    </dgm:pt>
    <dgm:pt modelId="{1C98A1DA-D11F-4106-A280-A99CEA862A3F}" type="pres">
      <dgm:prSet presAssocID="{F70012DD-25D6-4A50-8683-53E38DE90218}" presName="horzSpace2" presStyleCnt="0"/>
      <dgm:spPr/>
    </dgm:pt>
    <dgm:pt modelId="{9F282F2A-FFE8-48AF-83B0-F25BCD6E2F31}" type="pres">
      <dgm:prSet presAssocID="{F70012DD-25D6-4A50-8683-53E38DE90218}" presName="tx2" presStyleLbl="revTx" presStyleIdx="7" presStyleCnt="9"/>
      <dgm:spPr/>
    </dgm:pt>
    <dgm:pt modelId="{EE568F7A-7A07-470B-A21C-889A74555C06}" type="pres">
      <dgm:prSet presAssocID="{F70012DD-25D6-4A50-8683-53E38DE90218}" presName="vert2" presStyleCnt="0"/>
      <dgm:spPr/>
    </dgm:pt>
    <dgm:pt modelId="{E0C96244-8B0B-4FF0-B86A-EE083F9D0B85}" type="pres">
      <dgm:prSet presAssocID="{F70012DD-25D6-4A50-8683-53E38DE90218}" presName="thinLine2b" presStyleLbl="callout" presStyleIdx="6" presStyleCnt="8"/>
      <dgm:spPr/>
    </dgm:pt>
    <dgm:pt modelId="{89C53268-9622-4517-A7C7-0C3213B198D6}" type="pres">
      <dgm:prSet presAssocID="{F70012DD-25D6-4A50-8683-53E38DE90218}" presName="vertSpace2b" presStyleCnt="0"/>
      <dgm:spPr/>
    </dgm:pt>
    <dgm:pt modelId="{81E1FFA1-5A66-407C-B917-7D50292B0D5E}" type="pres">
      <dgm:prSet presAssocID="{36D96FB5-7A46-417A-8E91-5677FBFBB272}" presName="horz2" presStyleCnt="0"/>
      <dgm:spPr/>
    </dgm:pt>
    <dgm:pt modelId="{438A1695-4F98-4376-94B0-87D65E6C72B8}" type="pres">
      <dgm:prSet presAssocID="{36D96FB5-7A46-417A-8E91-5677FBFBB272}" presName="horzSpace2" presStyleCnt="0"/>
      <dgm:spPr/>
    </dgm:pt>
    <dgm:pt modelId="{7BC0D92F-CB7E-4A01-883D-3E6BDA7EAB35}" type="pres">
      <dgm:prSet presAssocID="{36D96FB5-7A46-417A-8E91-5677FBFBB272}" presName="tx2" presStyleLbl="revTx" presStyleIdx="8" presStyleCnt="9"/>
      <dgm:spPr/>
    </dgm:pt>
    <dgm:pt modelId="{9596A9EB-F018-44F3-B897-B17A95A759A8}" type="pres">
      <dgm:prSet presAssocID="{36D96FB5-7A46-417A-8E91-5677FBFBB272}" presName="vert2" presStyleCnt="0"/>
      <dgm:spPr/>
    </dgm:pt>
    <dgm:pt modelId="{7045DF5A-6204-4346-AE03-395B503CBF5A}" type="pres">
      <dgm:prSet presAssocID="{36D96FB5-7A46-417A-8E91-5677FBFBB272}" presName="thinLine2b" presStyleLbl="callout" presStyleIdx="7" presStyleCnt="8"/>
      <dgm:spPr/>
    </dgm:pt>
    <dgm:pt modelId="{F168F37A-5768-4B79-8DE0-0CDFDC08A6F8}" type="pres">
      <dgm:prSet presAssocID="{36D96FB5-7A46-417A-8E91-5677FBFBB272}" presName="vertSpace2b" presStyleCnt="0"/>
      <dgm:spPr/>
    </dgm:pt>
  </dgm:ptLst>
  <dgm:cxnLst>
    <dgm:cxn modelId="{8CBF7814-47A7-4854-9FBA-BB6C0ADE871C}" srcId="{84E231E4-B327-407B-948A-46D42C85AD71}" destId="{36D96FB5-7A46-417A-8E91-5677FBFBB272}" srcOrd="7" destOrd="0" parTransId="{85772ED7-CFBF-4919-87E7-35998E73D7F5}" sibTransId="{1308C282-2F6F-46DC-AD31-33CBE45B5736}"/>
    <dgm:cxn modelId="{D2F51322-D0F9-42AF-A343-12A5A95B3044}" srcId="{84E231E4-B327-407B-948A-46D42C85AD71}" destId="{FD6CC063-ADB1-4009-B81F-8B2672423B23}" srcOrd="2" destOrd="0" parTransId="{FB5C2356-A5F7-488F-A2B7-683628806D41}" sibTransId="{06076895-2471-45C4-A7D5-D4AF4718E08E}"/>
    <dgm:cxn modelId="{2E896722-2CB8-40FD-A5E1-F7055A706C43}" type="presOf" srcId="{22504996-5B40-4DBB-A572-E227A76C4A54}" destId="{F65FDC3E-E610-4B09-AC54-1A556B65A19A}" srcOrd="0" destOrd="0" presId="urn:microsoft.com/office/officeart/2008/layout/LinedList"/>
    <dgm:cxn modelId="{E26CED40-4839-4C0A-95D8-5A5854D45D67}" type="presOf" srcId="{B9AD0059-0C6A-4894-A904-F69A4E5C4024}" destId="{387D7175-9F3E-48D8-9FA6-EF6C6D8D2EAA}" srcOrd="0" destOrd="0" presId="urn:microsoft.com/office/officeart/2008/layout/LinedList"/>
    <dgm:cxn modelId="{308ECA5D-EA65-42C6-9CAF-D7493026D38B}" type="presOf" srcId="{F70012DD-25D6-4A50-8683-53E38DE90218}" destId="{9F282F2A-FFE8-48AF-83B0-F25BCD6E2F31}" srcOrd="0" destOrd="0" presId="urn:microsoft.com/office/officeart/2008/layout/LinedList"/>
    <dgm:cxn modelId="{8D05F25D-4846-47FD-963C-4549498B53D4}" srcId="{84E231E4-B327-407B-948A-46D42C85AD71}" destId="{B9AD0059-0C6A-4894-A904-F69A4E5C4024}" srcOrd="4" destOrd="0" parTransId="{8889FF57-BE08-4DFF-B047-F05F65FF9AE3}" sibTransId="{FB5DD812-C7AC-43C8-BBA1-A2371AC338F5}"/>
    <dgm:cxn modelId="{89508D44-B58A-4299-9816-E545D7CF2A95}" type="presOf" srcId="{BD8F7636-7D22-479F-9457-819A1ECE3245}" destId="{C1167C43-1D01-44C9-A266-A0C730BA071C}" srcOrd="0" destOrd="0" presId="urn:microsoft.com/office/officeart/2008/layout/LinedList"/>
    <dgm:cxn modelId="{E9F2D883-7A63-431A-A124-6D973687D4E4}" srcId="{BD8F7636-7D22-479F-9457-819A1ECE3245}" destId="{84E231E4-B327-407B-948A-46D42C85AD71}" srcOrd="0" destOrd="0" parTransId="{01FB4691-67B2-4F25-AC22-7E0256A38C19}" sibTransId="{6DD7CA59-99D7-47BA-ABF3-D33B7A9DA907}"/>
    <dgm:cxn modelId="{CFDE269B-5BEA-4318-9CE6-04AF2B62FB7F}" srcId="{84E231E4-B327-407B-948A-46D42C85AD71}" destId="{22504996-5B40-4DBB-A572-E227A76C4A54}" srcOrd="0" destOrd="0" parTransId="{30FA5D76-2D02-4DCB-AD10-C50C298996BB}" sibTransId="{15A593F8-8E2E-49A2-9BD8-F9132AA9419F}"/>
    <dgm:cxn modelId="{1BE3489C-8FB5-4D61-B119-599FEF1157C4}" type="presOf" srcId="{36D96FB5-7A46-417A-8E91-5677FBFBB272}" destId="{7BC0D92F-CB7E-4A01-883D-3E6BDA7EAB35}" srcOrd="0" destOrd="0" presId="urn:microsoft.com/office/officeart/2008/layout/LinedList"/>
    <dgm:cxn modelId="{9788BF9D-02F3-4059-A10F-563BE4E41AB4}" srcId="{84E231E4-B327-407B-948A-46D42C85AD71}" destId="{F70012DD-25D6-4A50-8683-53E38DE90218}" srcOrd="6" destOrd="0" parTransId="{793EC770-BE45-41DF-94A7-66502A4BB9FF}" sibTransId="{A8028849-3F78-4AD0-BFE5-C30C43E89BB6}"/>
    <dgm:cxn modelId="{6B703A9E-A3ED-4DA5-BBE9-2BDE884CB8E9}" type="presOf" srcId="{7FEC7D1E-10D5-434D-AD5D-406F8C67006D}" destId="{85E08BBC-2311-4268-BEE4-3B6A440DFB8F}" srcOrd="0" destOrd="0" presId="urn:microsoft.com/office/officeart/2008/layout/LinedList"/>
    <dgm:cxn modelId="{C464AAAC-7D5A-4080-A3EF-C0E294F9CD98}" type="presOf" srcId="{FD6CC063-ADB1-4009-B81F-8B2672423B23}" destId="{7C5E52A2-415E-4FFC-AC00-D012E4AE52F7}" srcOrd="0" destOrd="0" presId="urn:microsoft.com/office/officeart/2008/layout/LinedList"/>
    <dgm:cxn modelId="{AC2A61B6-DB6A-4960-9A12-0ED510D8D9A3}" srcId="{84E231E4-B327-407B-948A-46D42C85AD71}" destId="{14F2D7E9-63E1-4FA5-B334-A8AD6C94D1C2}" srcOrd="3" destOrd="0" parTransId="{47E59B8A-0DE8-4D00-91ED-EAF10C40AF30}" sibTransId="{F79F3D76-E0B1-41C3-95D1-67E9C481199A}"/>
    <dgm:cxn modelId="{4840BAB8-4EE2-4F94-A4CD-F679B8CE7BE3}" srcId="{84E231E4-B327-407B-948A-46D42C85AD71}" destId="{BA517451-5691-4AAA-9322-419E1CECA554}" srcOrd="1" destOrd="0" parTransId="{DDC51CCF-88EB-4B09-8B4A-D47EBA0F633C}" sibTransId="{845C4181-3CC3-433F-9C9A-DCBDCED93DEC}"/>
    <dgm:cxn modelId="{2F181ABC-654C-4DD9-A0ED-63585A5B1EAA}" type="presOf" srcId="{84E231E4-B327-407B-948A-46D42C85AD71}" destId="{7119EE77-A55D-48B2-BD83-5E19F7179DB5}" srcOrd="0" destOrd="0" presId="urn:microsoft.com/office/officeart/2008/layout/LinedList"/>
    <dgm:cxn modelId="{B1DA13BE-8EE6-4B9C-85EA-19DF578EE2A8}" srcId="{84E231E4-B327-407B-948A-46D42C85AD71}" destId="{7FEC7D1E-10D5-434D-AD5D-406F8C67006D}" srcOrd="5" destOrd="0" parTransId="{414EEB9E-1B56-45EE-AF6C-F8D72FA5583A}" sibTransId="{E1E14FC5-8976-4222-9C9C-739463F0F1B2}"/>
    <dgm:cxn modelId="{BA48ECF2-4E7C-43CB-9E28-F3F893C861A5}" type="presOf" srcId="{14F2D7E9-63E1-4FA5-B334-A8AD6C94D1C2}" destId="{3140E614-ED9B-470E-8936-0EB3C7E24943}" srcOrd="0" destOrd="0" presId="urn:microsoft.com/office/officeart/2008/layout/LinedList"/>
    <dgm:cxn modelId="{FB5DC9F3-A047-4E48-A40F-D2305ADC4013}" type="presOf" srcId="{BA517451-5691-4AAA-9322-419E1CECA554}" destId="{F44366BE-660A-428F-97C9-5AFFEE6378B7}" srcOrd="0" destOrd="0" presId="urn:microsoft.com/office/officeart/2008/layout/LinedList"/>
    <dgm:cxn modelId="{695FFB10-9B7C-4396-AE8C-ADDC91EB9C41}" type="presParOf" srcId="{C1167C43-1D01-44C9-A266-A0C730BA071C}" destId="{4756EFBD-5324-42FD-99D9-0B6907E84A3E}" srcOrd="0" destOrd="0" presId="urn:microsoft.com/office/officeart/2008/layout/LinedList"/>
    <dgm:cxn modelId="{DFCC5082-640E-4E90-BD91-F481EB288759}" type="presParOf" srcId="{C1167C43-1D01-44C9-A266-A0C730BA071C}" destId="{876B3B6E-1456-423E-B079-79FB96A55898}" srcOrd="1" destOrd="0" presId="urn:microsoft.com/office/officeart/2008/layout/LinedList"/>
    <dgm:cxn modelId="{9AFFB600-B41A-43A8-B35B-5DA6616B9193}" type="presParOf" srcId="{876B3B6E-1456-423E-B079-79FB96A55898}" destId="{7119EE77-A55D-48B2-BD83-5E19F7179DB5}" srcOrd="0" destOrd="0" presId="urn:microsoft.com/office/officeart/2008/layout/LinedList"/>
    <dgm:cxn modelId="{82681E51-B11D-43A1-9387-E631466A683B}" type="presParOf" srcId="{876B3B6E-1456-423E-B079-79FB96A55898}" destId="{449F31A1-F66E-4FE2-9457-3A9DD2D91C80}" srcOrd="1" destOrd="0" presId="urn:microsoft.com/office/officeart/2008/layout/LinedList"/>
    <dgm:cxn modelId="{12E5736C-92F7-4F97-B40D-C03E6601AEDC}" type="presParOf" srcId="{449F31A1-F66E-4FE2-9457-3A9DD2D91C80}" destId="{CBE68AEA-B6BF-43C8-A285-60A5A72F41C8}" srcOrd="0" destOrd="0" presId="urn:microsoft.com/office/officeart/2008/layout/LinedList"/>
    <dgm:cxn modelId="{8B13E88F-FF9E-49D9-A079-01914514165C}" type="presParOf" srcId="{449F31A1-F66E-4FE2-9457-3A9DD2D91C80}" destId="{AEF8B766-EDEB-4662-AEE1-DE29AD3AEDAB}" srcOrd="1" destOrd="0" presId="urn:microsoft.com/office/officeart/2008/layout/LinedList"/>
    <dgm:cxn modelId="{41F67B21-77E8-46DA-858B-FB85B2451B52}" type="presParOf" srcId="{AEF8B766-EDEB-4662-AEE1-DE29AD3AEDAB}" destId="{CC4678CF-2C88-4164-BA42-A5E4483D43EE}" srcOrd="0" destOrd="0" presId="urn:microsoft.com/office/officeart/2008/layout/LinedList"/>
    <dgm:cxn modelId="{F263F11C-8034-433C-AD7C-4D9F3BFE8785}" type="presParOf" srcId="{AEF8B766-EDEB-4662-AEE1-DE29AD3AEDAB}" destId="{F65FDC3E-E610-4B09-AC54-1A556B65A19A}" srcOrd="1" destOrd="0" presId="urn:microsoft.com/office/officeart/2008/layout/LinedList"/>
    <dgm:cxn modelId="{C6AF586C-2BAD-44AF-95EB-2B159ACEAA62}" type="presParOf" srcId="{AEF8B766-EDEB-4662-AEE1-DE29AD3AEDAB}" destId="{9162F9F6-0AEF-42A2-B255-15FF8777F0E7}" srcOrd="2" destOrd="0" presId="urn:microsoft.com/office/officeart/2008/layout/LinedList"/>
    <dgm:cxn modelId="{A05B0363-5448-44C1-8173-30C7DCFEDBF5}" type="presParOf" srcId="{449F31A1-F66E-4FE2-9457-3A9DD2D91C80}" destId="{BAABC1F1-A030-45DE-A8D5-77352AE7C6DF}" srcOrd="2" destOrd="0" presId="urn:microsoft.com/office/officeart/2008/layout/LinedList"/>
    <dgm:cxn modelId="{2F96AF1E-B225-4F7A-8257-59DBEA722EB7}" type="presParOf" srcId="{449F31A1-F66E-4FE2-9457-3A9DD2D91C80}" destId="{6134D208-DF9F-4A1C-ADC4-BCF47D409759}" srcOrd="3" destOrd="0" presId="urn:microsoft.com/office/officeart/2008/layout/LinedList"/>
    <dgm:cxn modelId="{DDFEAC13-A59A-45A9-86AE-63BCB19CBA83}" type="presParOf" srcId="{449F31A1-F66E-4FE2-9457-3A9DD2D91C80}" destId="{C08FDEE9-8008-47AB-880F-3AAAE0A99831}" srcOrd="4" destOrd="0" presId="urn:microsoft.com/office/officeart/2008/layout/LinedList"/>
    <dgm:cxn modelId="{87051C43-7E05-45C4-BF78-257D110077CC}" type="presParOf" srcId="{C08FDEE9-8008-47AB-880F-3AAAE0A99831}" destId="{A041D972-FE67-4694-9091-6BDD87B801D9}" srcOrd="0" destOrd="0" presId="urn:microsoft.com/office/officeart/2008/layout/LinedList"/>
    <dgm:cxn modelId="{6097AF3E-8AC7-494F-96E4-79AE3805F607}" type="presParOf" srcId="{C08FDEE9-8008-47AB-880F-3AAAE0A99831}" destId="{F44366BE-660A-428F-97C9-5AFFEE6378B7}" srcOrd="1" destOrd="0" presId="urn:microsoft.com/office/officeart/2008/layout/LinedList"/>
    <dgm:cxn modelId="{1C7FA659-724F-4C39-B483-AD8EC6535277}" type="presParOf" srcId="{C08FDEE9-8008-47AB-880F-3AAAE0A99831}" destId="{A6180A83-B2E7-4D54-AA2E-458C67B0F648}" srcOrd="2" destOrd="0" presId="urn:microsoft.com/office/officeart/2008/layout/LinedList"/>
    <dgm:cxn modelId="{0101C085-E9F3-410E-AA19-8D50CACE63D1}" type="presParOf" srcId="{449F31A1-F66E-4FE2-9457-3A9DD2D91C80}" destId="{BCF1376D-A358-4D4E-9AEC-C93BDABB36E2}" srcOrd="5" destOrd="0" presId="urn:microsoft.com/office/officeart/2008/layout/LinedList"/>
    <dgm:cxn modelId="{F4734484-3160-4A17-B89E-AA5F813C22B0}" type="presParOf" srcId="{449F31A1-F66E-4FE2-9457-3A9DD2D91C80}" destId="{5E0BBCA9-FC41-450D-97C5-A35BB4A6B2CC}" srcOrd="6" destOrd="0" presId="urn:microsoft.com/office/officeart/2008/layout/LinedList"/>
    <dgm:cxn modelId="{3D3260F8-295B-4D0D-A442-C67CC4064801}" type="presParOf" srcId="{449F31A1-F66E-4FE2-9457-3A9DD2D91C80}" destId="{0C811F79-E61A-45DD-BBED-96EAC158562F}" srcOrd="7" destOrd="0" presId="urn:microsoft.com/office/officeart/2008/layout/LinedList"/>
    <dgm:cxn modelId="{8FD9BAC9-7FF7-4FC9-BC75-8E6A69B26C8B}" type="presParOf" srcId="{0C811F79-E61A-45DD-BBED-96EAC158562F}" destId="{801A2754-72E7-4F6A-B691-B760D9BA7FB4}" srcOrd="0" destOrd="0" presId="urn:microsoft.com/office/officeart/2008/layout/LinedList"/>
    <dgm:cxn modelId="{B67DA7AD-1462-41A6-8C0D-29D9D98DE113}" type="presParOf" srcId="{0C811F79-E61A-45DD-BBED-96EAC158562F}" destId="{7C5E52A2-415E-4FFC-AC00-D012E4AE52F7}" srcOrd="1" destOrd="0" presId="urn:microsoft.com/office/officeart/2008/layout/LinedList"/>
    <dgm:cxn modelId="{AA527644-A739-43AE-961A-D55EE544EA80}" type="presParOf" srcId="{0C811F79-E61A-45DD-BBED-96EAC158562F}" destId="{AC8BA232-2C0A-4C52-83C4-F306ED9572C1}" srcOrd="2" destOrd="0" presId="urn:microsoft.com/office/officeart/2008/layout/LinedList"/>
    <dgm:cxn modelId="{34C61AF5-9C6B-4EE0-B6CF-8F20DD6E5BDA}" type="presParOf" srcId="{449F31A1-F66E-4FE2-9457-3A9DD2D91C80}" destId="{7189E63C-40B0-405A-B308-A6BA2259646F}" srcOrd="8" destOrd="0" presId="urn:microsoft.com/office/officeart/2008/layout/LinedList"/>
    <dgm:cxn modelId="{FA805935-45D7-481E-917A-15DA323A0A07}" type="presParOf" srcId="{449F31A1-F66E-4FE2-9457-3A9DD2D91C80}" destId="{44776CD9-58A0-487E-8C04-F470AB9E414C}" srcOrd="9" destOrd="0" presId="urn:microsoft.com/office/officeart/2008/layout/LinedList"/>
    <dgm:cxn modelId="{F772390A-85C0-43C8-8FC8-463D5F11C25A}" type="presParOf" srcId="{449F31A1-F66E-4FE2-9457-3A9DD2D91C80}" destId="{ED9ECB56-81FF-4062-902A-EE35976F517A}" srcOrd="10" destOrd="0" presId="urn:microsoft.com/office/officeart/2008/layout/LinedList"/>
    <dgm:cxn modelId="{34D45E81-6C81-4B77-A763-003DDABFA4C0}" type="presParOf" srcId="{ED9ECB56-81FF-4062-902A-EE35976F517A}" destId="{55D85771-2439-4AE7-A7C4-02F1B35349D8}" srcOrd="0" destOrd="0" presId="urn:microsoft.com/office/officeart/2008/layout/LinedList"/>
    <dgm:cxn modelId="{EA724334-E489-4B46-A8F3-E3E29EC1BBA7}" type="presParOf" srcId="{ED9ECB56-81FF-4062-902A-EE35976F517A}" destId="{3140E614-ED9B-470E-8936-0EB3C7E24943}" srcOrd="1" destOrd="0" presId="urn:microsoft.com/office/officeart/2008/layout/LinedList"/>
    <dgm:cxn modelId="{7ED1CEBC-1ADD-4F2D-A096-E21BA91C0A9C}" type="presParOf" srcId="{ED9ECB56-81FF-4062-902A-EE35976F517A}" destId="{D2E3907F-8B9F-4CF4-BE04-CFB74A47677E}" srcOrd="2" destOrd="0" presId="urn:microsoft.com/office/officeart/2008/layout/LinedList"/>
    <dgm:cxn modelId="{11FD8E47-AE92-411B-91E3-3B0AD4FB66E3}" type="presParOf" srcId="{449F31A1-F66E-4FE2-9457-3A9DD2D91C80}" destId="{8C121A40-E38D-4B8C-87E3-C96ABC51A0FC}" srcOrd="11" destOrd="0" presId="urn:microsoft.com/office/officeart/2008/layout/LinedList"/>
    <dgm:cxn modelId="{ADD339DF-3C66-4881-B3F4-DFB41CD767A2}" type="presParOf" srcId="{449F31A1-F66E-4FE2-9457-3A9DD2D91C80}" destId="{0771993A-95A8-476C-9032-BC7171E2CB56}" srcOrd="12" destOrd="0" presId="urn:microsoft.com/office/officeart/2008/layout/LinedList"/>
    <dgm:cxn modelId="{EDA00595-E8C8-4B04-AA8A-C10BE97A557B}" type="presParOf" srcId="{449F31A1-F66E-4FE2-9457-3A9DD2D91C80}" destId="{3E366464-BB51-48B9-9DA3-070AD703CF5A}" srcOrd="13" destOrd="0" presId="urn:microsoft.com/office/officeart/2008/layout/LinedList"/>
    <dgm:cxn modelId="{EC018C0F-175A-4B1A-9DF9-F2896CCEA967}" type="presParOf" srcId="{3E366464-BB51-48B9-9DA3-070AD703CF5A}" destId="{A1296260-9272-4689-ADAF-04445FB12ED9}" srcOrd="0" destOrd="0" presId="urn:microsoft.com/office/officeart/2008/layout/LinedList"/>
    <dgm:cxn modelId="{FF415545-3CD1-4F5C-833A-23207A4C4FC7}" type="presParOf" srcId="{3E366464-BB51-48B9-9DA3-070AD703CF5A}" destId="{387D7175-9F3E-48D8-9FA6-EF6C6D8D2EAA}" srcOrd="1" destOrd="0" presId="urn:microsoft.com/office/officeart/2008/layout/LinedList"/>
    <dgm:cxn modelId="{EB07614D-60B9-4201-A58A-23C16E326AA9}" type="presParOf" srcId="{3E366464-BB51-48B9-9DA3-070AD703CF5A}" destId="{D1DA3BF4-79D2-4A15-940A-7525AEE71198}" srcOrd="2" destOrd="0" presId="urn:microsoft.com/office/officeart/2008/layout/LinedList"/>
    <dgm:cxn modelId="{1E5BA7AF-6C40-4BAF-B639-7D518CAD29BE}" type="presParOf" srcId="{449F31A1-F66E-4FE2-9457-3A9DD2D91C80}" destId="{3F170C37-B511-460C-AED6-DCB5C160056C}" srcOrd="14" destOrd="0" presId="urn:microsoft.com/office/officeart/2008/layout/LinedList"/>
    <dgm:cxn modelId="{255D9268-8148-4909-B6BA-8BEFE4033368}" type="presParOf" srcId="{449F31A1-F66E-4FE2-9457-3A9DD2D91C80}" destId="{47899BA3-A668-49B6-A507-0C219F24F6F1}" srcOrd="15" destOrd="0" presId="urn:microsoft.com/office/officeart/2008/layout/LinedList"/>
    <dgm:cxn modelId="{2C9EAA85-B84D-4460-9DAB-81799B0EDB03}" type="presParOf" srcId="{449F31A1-F66E-4FE2-9457-3A9DD2D91C80}" destId="{D66B12F4-C19C-4BFB-8360-92810FC0F0BC}" srcOrd="16" destOrd="0" presId="urn:microsoft.com/office/officeart/2008/layout/LinedList"/>
    <dgm:cxn modelId="{89B2B2D6-6054-4D3B-916C-213F5B244FFF}" type="presParOf" srcId="{D66B12F4-C19C-4BFB-8360-92810FC0F0BC}" destId="{FDE400A4-CE32-4DBE-8B60-D390F7DC2B9A}" srcOrd="0" destOrd="0" presId="urn:microsoft.com/office/officeart/2008/layout/LinedList"/>
    <dgm:cxn modelId="{3B07D759-5795-458C-A7FC-A20A7655DE6D}" type="presParOf" srcId="{D66B12F4-C19C-4BFB-8360-92810FC0F0BC}" destId="{85E08BBC-2311-4268-BEE4-3B6A440DFB8F}" srcOrd="1" destOrd="0" presId="urn:microsoft.com/office/officeart/2008/layout/LinedList"/>
    <dgm:cxn modelId="{86ADEABA-353B-4529-8C3A-4240FA092D6A}" type="presParOf" srcId="{D66B12F4-C19C-4BFB-8360-92810FC0F0BC}" destId="{D744A85F-1141-458E-981A-2FF291378238}" srcOrd="2" destOrd="0" presId="urn:microsoft.com/office/officeart/2008/layout/LinedList"/>
    <dgm:cxn modelId="{1B592A89-6893-489F-BA90-97207CDFFB64}" type="presParOf" srcId="{449F31A1-F66E-4FE2-9457-3A9DD2D91C80}" destId="{6E8708D1-E198-4997-8F90-D619EE46683D}" srcOrd="17" destOrd="0" presId="urn:microsoft.com/office/officeart/2008/layout/LinedList"/>
    <dgm:cxn modelId="{43882336-816A-4ADC-A3FB-4274F6BF2547}" type="presParOf" srcId="{449F31A1-F66E-4FE2-9457-3A9DD2D91C80}" destId="{95B88C27-4295-4F92-B5E1-82BA08C190A6}" srcOrd="18" destOrd="0" presId="urn:microsoft.com/office/officeart/2008/layout/LinedList"/>
    <dgm:cxn modelId="{745E743D-D0DF-497B-8353-5EEA22A63B59}" type="presParOf" srcId="{449F31A1-F66E-4FE2-9457-3A9DD2D91C80}" destId="{8072CEEB-91D9-4BFD-9EC6-2925B9B45BC2}" srcOrd="19" destOrd="0" presId="urn:microsoft.com/office/officeart/2008/layout/LinedList"/>
    <dgm:cxn modelId="{401BF731-4F28-4CCF-B156-F43C42D6295B}" type="presParOf" srcId="{8072CEEB-91D9-4BFD-9EC6-2925B9B45BC2}" destId="{1C98A1DA-D11F-4106-A280-A99CEA862A3F}" srcOrd="0" destOrd="0" presId="urn:microsoft.com/office/officeart/2008/layout/LinedList"/>
    <dgm:cxn modelId="{83AA1EBF-C17B-42D9-97FF-2D12880A53D1}" type="presParOf" srcId="{8072CEEB-91D9-4BFD-9EC6-2925B9B45BC2}" destId="{9F282F2A-FFE8-48AF-83B0-F25BCD6E2F31}" srcOrd="1" destOrd="0" presId="urn:microsoft.com/office/officeart/2008/layout/LinedList"/>
    <dgm:cxn modelId="{ADC587CF-455A-4E30-8EF0-1B5B7A0E93E8}" type="presParOf" srcId="{8072CEEB-91D9-4BFD-9EC6-2925B9B45BC2}" destId="{EE568F7A-7A07-470B-A21C-889A74555C06}" srcOrd="2" destOrd="0" presId="urn:microsoft.com/office/officeart/2008/layout/LinedList"/>
    <dgm:cxn modelId="{104DC862-FBC5-4EA6-A1BB-0C48721F6B78}" type="presParOf" srcId="{449F31A1-F66E-4FE2-9457-3A9DD2D91C80}" destId="{E0C96244-8B0B-4FF0-B86A-EE083F9D0B85}" srcOrd="20" destOrd="0" presId="urn:microsoft.com/office/officeart/2008/layout/LinedList"/>
    <dgm:cxn modelId="{5C9E0362-D29D-4D16-89B4-93E949C362AA}" type="presParOf" srcId="{449F31A1-F66E-4FE2-9457-3A9DD2D91C80}" destId="{89C53268-9622-4517-A7C7-0C3213B198D6}" srcOrd="21" destOrd="0" presId="urn:microsoft.com/office/officeart/2008/layout/LinedList"/>
    <dgm:cxn modelId="{5192E990-05E6-4705-B6E3-F3243E618014}" type="presParOf" srcId="{449F31A1-F66E-4FE2-9457-3A9DD2D91C80}" destId="{81E1FFA1-5A66-407C-B917-7D50292B0D5E}" srcOrd="22" destOrd="0" presId="urn:microsoft.com/office/officeart/2008/layout/LinedList"/>
    <dgm:cxn modelId="{63543601-6140-4B79-BFEA-D7704F7C74E3}" type="presParOf" srcId="{81E1FFA1-5A66-407C-B917-7D50292B0D5E}" destId="{438A1695-4F98-4376-94B0-87D65E6C72B8}" srcOrd="0" destOrd="0" presId="urn:microsoft.com/office/officeart/2008/layout/LinedList"/>
    <dgm:cxn modelId="{FD7161DE-5C1D-4388-ABA8-9F1E3AC42675}" type="presParOf" srcId="{81E1FFA1-5A66-407C-B917-7D50292B0D5E}" destId="{7BC0D92F-CB7E-4A01-883D-3E6BDA7EAB35}" srcOrd="1" destOrd="0" presId="urn:microsoft.com/office/officeart/2008/layout/LinedList"/>
    <dgm:cxn modelId="{3E5CFB53-3F97-4FF1-BA2E-B529476C7CC8}" type="presParOf" srcId="{81E1FFA1-5A66-407C-B917-7D50292B0D5E}" destId="{9596A9EB-F018-44F3-B897-B17A95A759A8}" srcOrd="2" destOrd="0" presId="urn:microsoft.com/office/officeart/2008/layout/LinedList"/>
    <dgm:cxn modelId="{EB9FDFB8-6730-4268-8BE7-E01398CA78DB}" type="presParOf" srcId="{449F31A1-F66E-4FE2-9457-3A9DD2D91C80}" destId="{7045DF5A-6204-4346-AE03-395B503CBF5A}" srcOrd="23" destOrd="0" presId="urn:microsoft.com/office/officeart/2008/layout/LinedList"/>
    <dgm:cxn modelId="{9F707EA9-B470-46F7-B452-1AC05B0A9E9E}" type="presParOf" srcId="{449F31A1-F66E-4FE2-9457-3A9DD2D91C80}" destId="{F168F37A-5768-4B79-8DE0-0CDFDC08A6F8}" srcOrd="24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87932C0-76BF-419F-8FA1-E8EE4CB469CA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C1F7B6-28F5-40F0-BB50-24D6FE122F27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Termal tahlil quyidagicha yakunlanadi: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69851C-CFD7-4950-AF09-662AE8A6421B}" type="parTrans" cxnId="{2A052C86-ACE6-4653-ABC9-2238D9C750DE}">
      <dgm:prSet/>
      <dgm:spPr/>
      <dgm:t>
        <a:bodyPr/>
        <a:lstStyle/>
        <a:p>
          <a:endParaRPr lang="ru-RU"/>
        </a:p>
      </dgm:t>
    </dgm:pt>
    <dgm:pt modelId="{5E229970-1B1F-4369-B7F9-DDF1C73D513E}" type="sibTrans" cxnId="{2A052C86-ACE6-4653-ABC9-2238D9C750DE}">
      <dgm:prSet/>
      <dgm:spPr/>
      <dgm:t>
        <a:bodyPr/>
        <a:lstStyle/>
        <a:p>
          <a:endParaRPr lang="ru-RU"/>
        </a:p>
      </dgm:t>
    </dgm:pt>
    <dgm:pt modelId="{60CD52E7-D80E-4342-8310-7167FEE87503}">
      <dgm:prSet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1-qadam: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Qo'shimchadagi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komponentlar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ro'yxatini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C6C40F-6529-4B0A-BEE3-8C869C712F47}" type="parTrans" cxnId="{45447689-6933-4470-AF32-908CC4FE052A}">
      <dgm:prSet/>
      <dgm:spPr/>
      <dgm:t>
        <a:bodyPr/>
        <a:lstStyle/>
        <a:p>
          <a:endParaRPr lang="ru-RU"/>
        </a:p>
      </dgm:t>
    </dgm:pt>
    <dgm:pt modelId="{04721834-3B1C-41AF-AC98-CF139332CF39}" type="sibTrans" cxnId="{45447689-6933-4470-AF32-908CC4FE052A}">
      <dgm:prSet/>
      <dgm:spPr/>
      <dgm:t>
        <a:bodyPr/>
        <a:lstStyle/>
        <a:p>
          <a:endParaRPr lang="ru-RU"/>
        </a:p>
      </dgm:t>
    </dgm:pt>
    <dgm:pt modelId="{7481A151-6A83-48A8-A1A9-5744A53E85D4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2-qadam: Korpusda joylashgan har bir komponent uchun vatt quvvatini aniqlang.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006A19-58AD-4F46-B49D-73F168B62852}" type="parTrans" cxnId="{31A40861-0BFB-42FA-A9B6-7F284DF703E1}">
      <dgm:prSet/>
      <dgm:spPr/>
      <dgm:t>
        <a:bodyPr/>
        <a:lstStyle/>
        <a:p>
          <a:endParaRPr lang="ru-RU"/>
        </a:p>
      </dgm:t>
    </dgm:pt>
    <dgm:pt modelId="{80AC18CA-D014-475B-8B3E-284F925664E0}" type="sibTrans" cxnId="{31A40861-0BFB-42FA-A9B6-7F284DF703E1}">
      <dgm:prSet/>
      <dgm:spPr/>
      <dgm:t>
        <a:bodyPr/>
        <a:lstStyle/>
        <a:p>
          <a:endParaRPr lang="ru-RU"/>
        </a:p>
      </dgm:t>
    </dgm:pt>
    <dgm:pt modelId="{FE9FA193-C7EB-4BBC-A54E-15CE36C7C1E3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3-qadam: Korpus uchun umumiy quvvatni yig'ing.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27A5F2-C127-4816-8E74-514F857E3F0E}" type="parTrans" cxnId="{664BACAF-818B-463D-A873-16D28FE0ADBA}">
      <dgm:prSet/>
      <dgm:spPr/>
      <dgm:t>
        <a:bodyPr/>
        <a:lstStyle/>
        <a:p>
          <a:endParaRPr lang="ru-RU"/>
        </a:p>
      </dgm:t>
    </dgm:pt>
    <dgm:pt modelId="{9A00B2E2-F413-46AD-A1B8-10A5048D29D7}" type="sibTrans" cxnId="{664BACAF-818B-463D-A873-16D28FE0ADBA}">
      <dgm:prSet/>
      <dgm:spPr/>
      <dgm:t>
        <a:bodyPr/>
        <a:lstStyle/>
        <a:p>
          <a:endParaRPr lang="ru-RU"/>
        </a:p>
      </dgm:t>
    </dgm:pt>
    <dgm:pt modelId="{2FE0F9EB-BEA2-4605-AF51-E5F760CD3CDC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4-qadam: Har qanday tashqi issiqlik ishlab chiqaruvchi manbalarni qo'shing.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51A824-BF6A-47D8-BC56-BE5219DA91A8}" type="parTrans" cxnId="{89472D61-7E9E-4397-8EF9-D5F82ADBFFBC}">
      <dgm:prSet/>
      <dgm:spPr/>
      <dgm:t>
        <a:bodyPr/>
        <a:lstStyle/>
        <a:p>
          <a:endParaRPr lang="ru-RU"/>
        </a:p>
      </dgm:t>
    </dgm:pt>
    <dgm:pt modelId="{F66E32A8-3997-41DF-8919-1C9B573F31B8}" type="sibTrans" cxnId="{89472D61-7E9E-4397-8EF9-D5F82ADBFFBC}">
      <dgm:prSet/>
      <dgm:spPr/>
      <dgm:t>
        <a:bodyPr/>
        <a:lstStyle/>
        <a:p>
          <a:endParaRPr lang="ru-RU"/>
        </a:p>
      </dgm:t>
    </dgm:pt>
    <dgm:pt modelId="{DE2D776F-0961-4393-B629-88C53D781ECD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5-qadam: Sovutish uchun mavjud bo'lgan korpusning sirt maydonini hisoblang.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95A664-1D20-415F-BDF1-B8FFAD1F8C60}" type="parTrans" cxnId="{613D5870-A0B3-400C-9CF5-111E54CCB50C}">
      <dgm:prSet/>
      <dgm:spPr/>
      <dgm:t>
        <a:bodyPr/>
        <a:lstStyle/>
        <a:p>
          <a:endParaRPr lang="ru-RU"/>
        </a:p>
      </dgm:t>
    </dgm:pt>
    <dgm:pt modelId="{D36DD6BA-7C85-430A-9E36-679E563039EB}" type="sibTrans" cxnId="{613D5870-A0B3-400C-9CF5-111E54CCB50C}">
      <dgm:prSet/>
      <dgm:spPr/>
      <dgm:t>
        <a:bodyPr/>
        <a:lstStyle/>
        <a:p>
          <a:endParaRPr lang="ru-RU"/>
        </a:p>
      </dgm:t>
    </dgm:pt>
    <dgm:pt modelId="{D7A6FA78-46DB-4E0E-BF17-F449A7CC2056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6-qadam: Atrof-muhit haroratidan yuqori issiqlik ko'tarilishini hisoblang.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478157-94AB-4ED0-84BD-8611F13A41AD}" type="parTrans" cxnId="{24A5DF11-0493-47B3-B5EA-116E83CEBBB6}">
      <dgm:prSet/>
      <dgm:spPr/>
      <dgm:t>
        <a:bodyPr/>
        <a:lstStyle/>
        <a:p>
          <a:endParaRPr lang="ru-RU"/>
        </a:p>
      </dgm:t>
    </dgm:pt>
    <dgm:pt modelId="{02950555-7B0E-4D9E-94E2-44010A8BD6B1}" type="sibTrans" cxnId="{24A5DF11-0493-47B3-B5EA-116E83CEBBB6}">
      <dgm:prSet/>
      <dgm:spPr/>
      <dgm:t>
        <a:bodyPr/>
        <a:lstStyle/>
        <a:p>
          <a:endParaRPr lang="ru-RU"/>
        </a:p>
      </dgm:t>
    </dgm:pt>
    <dgm:pt modelId="{7BCA02C5-CA96-4F9B-9DE5-E33552A595D8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Issiqlik tahliliga misol: 1, 2, 3 va 4-bosqichlar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81A98E-09DB-4C09-A3E2-6B045400AE1B}" type="parTrans" cxnId="{F0F05078-623F-46F5-9983-E770CB2088F2}">
      <dgm:prSet/>
      <dgm:spPr/>
      <dgm:t>
        <a:bodyPr/>
        <a:lstStyle/>
        <a:p>
          <a:endParaRPr lang="ru-RU"/>
        </a:p>
      </dgm:t>
    </dgm:pt>
    <dgm:pt modelId="{146E6133-9205-4227-84C3-D46EC8972E74}" type="sibTrans" cxnId="{F0F05078-623F-46F5-9983-E770CB2088F2}">
      <dgm:prSet/>
      <dgm:spPr/>
      <dgm:t>
        <a:bodyPr/>
        <a:lstStyle/>
        <a:p>
          <a:endParaRPr lang="ru-RU"/>
        </a:p>
      </dgm:t>
    </dgm:pt>
    <dgm:pt modelId="{AE17D6D3-1D31-4F49-8C6E-84B042CE493F}" type="pres">
      <dgm:prSet presAssocID="{F87932C0-76BF-419F-8FA1-E8EE4CB469CA}" presName="vert0" presStyleCnt="0">
        <dgm:presLayoutVars>
          <dgm:dir/>
          <dgm:animOne val="branch"/>
          <dgm:animLvl val="lvl"/>
        </dgm:presLayoutVars>
      </dgm:prSet>
      <dgm:spPr/>
    </dgm:pt>
    <dgm:pt modelId="{A2AD1676-C8E5-4672-B62C-AFCC21925CCD}" type="pres">
      <dgm:prSet presAssocID="{6EC1F7B6-28F5-40F0-BB50-24D6FE122F27}" presName="thickLine" presStyleLbl="alignNode1" presStyleIdx="0" presStyleCnt="8"/>
      <dgm:spPr/>
    </dgm:pt>
    <dgm:pt modelId="{3915E5DB-3DE0-4939-8A4A-6F3F65C359A2}" type="pres">
      <dgm:prSet presAssocID="{6EC1F7B6-28F5-40F0-BB50-24D6FE122F27}" presName="horz1" presStyleCnt="0"/>
      <dgm:spPr/>
    </dgm:pt>
    <dgm:pt modelId="{991C351A-DD7E-4916-B696-FB021FC2BAA3}" type="pres">
      <dgm:prSet presAssocID="{6EC1F7B6-28F5-40F0-BB50-24D6FE122F27}" presName="tx1" presStyleLbl="revTx" presStyleIdx="0" presStyleCnt="8"/>
      <dgm:spPr/>
    </dgm:pt>
    <dgm:pt modelId="{18EA44A0-1848-47E9-8B55-2394588C4188}" type="pres">
      <dgm:prSet presAssocID="{6EC1F7B6-28F5-40F0-BB50-24D6FE122F27}" presName="vert1" presStyleCnt="0"/>
      <dgm:spPr/>
    </dgm:pt>
    <dgm:pt modelId="{5D7CFDBF-E835-48AD-AED7-5246AD409BFA}" type="pres">
      <dgm:prSet presAssocID="{60CD52E7-D80E-4342-8310-7167FEE87503}" presName="thickLine" presStyleLbl="alignNode1" presStyleIdx="1" presStyleCnt="8"/>
      <dgm:spPr/>
    </dgm:pt>
    <dgm:pt modelId="{6EF645F4-03E3-43B7-9531-2750C7C6E60F}" type="pres">
      <dgm:prSet presAssocID="{60CD52E7-D80E-4342-8310-7167FEE87503}" presName="horz1" presStyleCnt="0"/>
      <dgm:spPr/>
    </dgm:pt>
    <dgm:pt modelId="{F316D2FD-D8B0-4FE7-8DCE-2489DDB2E2C9}" type="pres">
      <dgm:prSet presAssocID="{60CD52E7-D80E-4342-8310-7167FEE87503}" presName="tx1" presStyleLbl="revTx" presStyleIdx="1" presStyleCnt="8"/>
      <dgm:spPr/>
    </dgm:pt>
    <dgm:pt modelId="{588AF9AB-421D-4C35-98F9-8B85A94A253F}" type="pres">
      <dgm:prSet presAssocID="{60CD52E7-D80E-4342-8310-7167FEE87503}" presName="vert1" presStyleCnt="0"/>
      <dgm:spPr/>
    </dgm:pt>
    <dgm:pt modelId="{14C32B85-EB95-4D7D-940B-C25AD756FDCB}" type="pres">
      <dgm:prSet presAssocID="{7481A151-6A83-48A8-A1A9-5744A53E85D4}" presName="thickLine" presStyleLbl="alignNode1" presStyleIdx="2" presStyleCnt="8"/>
      <dgm:spPr/>
    </dgm:pt>
    <dgm:pt modelId="{21053358-AB6B-4C85-B512-CC66FF632E5C}" type="pres">
      <dgm:prSet presAssocID="{7481A151-6A83-48A8-A1A9-5744A53E85D4}" presName="horz1" presStyleCnt="0"/>
      <dgm:spPr/>
    </dgm:pt>
    <dgm:pt modelId="{7842A29C-77CD-4CFD-9DEB-DCD46DA87733}" type="pres">
      <dgm:prSet presAssocID="{7481A151-6A83-48A8-A1A9-5744A53E85D4}" presName="tx1" presStyleLbl="revTx" presStyleIdx="2" presStyleCnt="8"/>
      <dgm:spPr/>
    </dgm:pt>
    <dgm:pt modelId="{91B02B89-EC6A-4CAF-A20F-B208DCAE7EDE}" type="pres">
      <dgm:prSet presAssocID="{7481A151-6A83-48A8-A1A9-5744A53E85D4}" presName="vert1" presStyleCnt="0"/>
      <dgm:spPr/>
    </dgm:pt>
    <dgm:pt modelId="{11BB208F-C0A9-44C7-B072-D94C58AE8F97}" type="pres">
      <dgm:prSet presAssocID="{FE9FA193-C7EB-4BBC-A54E-15CE36C7C1E3}" presName="thickLine" presStyleLbl="alignNode1" presStyleIdx="3" presStyleCnt="8"/>
      <dgm:spPr/>
    </dgm:pt>
    <dgm:pt modelId="{BC7D806F-B928-46E6-A4E8-254617E5F224}" type="pres">
      <dgm:prSet presAssocID="{FE9FA193-C7EB-4BBC-A54E-15CE36C7C1E3}" presName="horz1" presStyleCnt="0"/>
      <dgm:spPr/>
    </dgm:pt>
    <dgm:pt modelId="{ED2EBC38-1A31-4F05-9458-CADB89935992}" type="pres">
      <dgm:prSet presAssocID="{FE9FA193-C7EB-4BBC-A54E-15CE36C7C1E3}" presName="tx1" presStyleLbl="revTx" presStyleIdx="3" presStyleCnt="8"/>
      <dgm:spPr/>
    </dgm:pt>
    <dgm:pt modelId="{23C7286B-9A72-4211-B3BB-45D0865828CA}" type="pres">
      <dgm:prSet presAssocID="{FE9FA193-C7EB-4BBC-A54E-15CE36C7C1E3}" presName="vert1" presStyleCnt="0"/>
      <dgm:spPr/>
    </dgm:pt>
    <dgm:pt modelId="{EC8B94E8-7012-4155-90CA-2A3A15BE5980}" type="pres">
      <dgm:prSet presAssocID="{2FE0F9EB-BEA2-4605-AF51-E5F760CD3CDC}" presName="thickLine" presStyleLbl="alignNode1" presStyleIdx="4" presStyleCnt="8"/>
      <dgm:spPr/>
    </dgm:pt>
    <dgm:pt modelId="{5EE1FFA8-0B79-4F22-955F-7A8A5F99F882}" type="pres">
      <dgm:prSet presAssocID="{2FE0F9EB-BEA2-4605-AF51-E5F760CD3CDC}" presName="horz1" presStyleCnt="0"/>
      <dgm:spPr/>
    </dgm:pt>
    <dgm:pt modelId="{AA81652E-D602-4E74-B8DD-D7CA6C532566}" type="pres">
      <dgm:prSet presAssocID="{2FE0F9EB-BEA2-4605-AF51-E5F760CD3CDC}" presName="tx1" presStyleLbl="revTx" presStyleIdx="4" presStyleCnt="8"/>
      <dgm:spPr/>
    </dgm:pt>
    <dgm:pt modelId="{6460BB3D-C918-4782-B183-ADFEA6E85126}" type="pres">
      <dgm:prSet presAssocID="{2FE0F9EB-BEA2-4605-AF51-E5F760CD3CDC}" presName="vert1" presStyleCnt="0"/>
      <dgm:spPr/>
    </dgm:pt>
    <dgm:pt modelId="{1ED1035B-26C6-4582-89C5-8A60DAAA9732}" type="pres">
      <dgm:prSet presAssocID="{DE2D776F-0961-4393-B629-88C53D781ECD}" presName="thickLine" presStyleLbl="alignNode1" presStyleIdx="5" presStyleCnt="8"/>
      <dgm:spPr/>
    </dgm:pt>
    <dgm:pt modelId="{8C566E25-31DC-4A17-9678-D4BCBD1A6992}" type="pres">
      <dgm:prSet presAssocID="{DE2D776F-0961-4393-B629-88C53D781ECD}" presName="horz1" presStyleCnt="0"/>
      <dgm:spPr/>
    </dgm:pt>
    <dgm:pt modelId="{CE1A30F1-F266-48C9-AC61-C33A083E3110}" type="pres">
      <dgm:prSet presAssocID="{DE2D776F-0961-4393-B629-88C53D781ECD}" presName="tx1" presStyleLbl="revTx" presStyleIdx="5" presStyleCnt="8"/>
      <dgm:spPr/>
    </dgm:pt>
    <dgm:pt modelId="{18B30117-5EDE-491E-9CA2-156DBC9EFB59}" type="pres">
      <dgm:prSet presAssocID="{DE2D776F-0961-4393-B629-88C53D781ECD}" presName="vert1" presStyleCnt="0"/>
      <dgm:spPr/>
    </dgm:pt>
    <dgm:pt modelId="{789E8E08-8330-45AF-B6E7-C8280B62005D}" type="pres">
      <dgm:prSet presAssocID="{D7A6FA78-46DB-4E0E-BF17-F449A7CC2056}" presName="thickLine" presStyleLbl="alignNode1" presStyleIdx="6" presStyleCnt="8"/>
      <dgm:spPr/>
    </dgm:pt>
    <dgm:pt modelId="{72C9C31D-212C-4F37-8E87-5535F660E517}" type="pres">
      <dgm:prSet presAssocID="{D7A6FA78-46DB-4E0E-BF17-F449A7CC2056}" presName="horz1" presStyleCnt="0"/>
      <dgm:spPr/>
    </dgm:pt>
    <dgm:pt modelId="{9627869A-9623-4207-BD35-36500DC9F6F3}" type="pres">
      <dgm:prSet presAssocID="{D7A6FA78-46DB-4E0E-BF17-F449A7CC2056}" presName="tx1" presStyleLbl="revTx" presStyleIdx="6" presStyleCnt="8"/>
      <dgm:spPr/>
    </dgm:pt>
    <dgm:pt modelId="{1F61D6AD-33F1-4AB5-BCD9-D99032CFEB48}" type="pres">
      <dgm:prSet presAssocID="{D7A6FA78-46DB-4E0E-BF17-F449A7CC2056}" presName="vert1" presStyleCnt="0"/>
      <dgm:spPr/>
    </dgm:pt>
    <dgm:pt modelId="{6F9DA7A3-FB35-486C-9E75-B5ED884820E7}" type="pres">
      <dgm:prSet presAssocID="{7BCA02C5-CA96-4F9B-9DE5-E33552A595D8}" presName="thickLine" presStyleLbl="alignNode1" presStyleIdx="7" presStyleCnt="8"/>
      <dgm:spPr/>
    </dgm:pt>
    <dgm:pt modelId="{0F514CBB-6797-4055-81DA-DF4479A515BE}" type="pres">
      <dgm:prSet presAssocID="{7BCA02C5-CA96-4F9B-9DE5-E33552A595D8}" presName="horz1" presStyleCnt="0"/>
      <dgm:spPr/>
    </dgm:pt>
    <dgm:pt modelId="{F09EF250-1B99-42F3-8126-F576E48886A4}" type="pres">
      <dgm:prSet presAssocID="{7BCA02C5-CA96-4F9B-9DE5-E33552A595D8}" presName="tx1" presStyleLbl="revTx" presStyleIdx="7" presStyleCnt="8"/>
      <dgm:spPr/>
    </dgm:pt>
    <dgm:pt modelId="{1D59F2FD-40B1-4A4E-A96B-5E9BCB999B84}" type="pres">
      <dgm:prSet presAssocID="{7BCA02C5-CA96-4F9B-9DE5-E33552A595D8}" presName="vert1" presStyleCnt="0"/>
      <dgm:spPr/>
    </dgm:pt>
  </dgm:ptLst>
  <dgm:cxnLst>
    <dgm:cxn modelId="{24A5DF11-0493-47B3-B5EA-116E83CEBBB6}" srcId="{F87932C0-76BF-419F-8FA1-E8EE4CB469CA}" destId="{D7A6FA78-46DB-4E0E-BF17-F449A7CC2056}" srcOrd="6" destOrd="0" parTransId="{70478157-94AB-4ED0-84BD-8611F13A41AD}" sibTransId="{02950555-7B0E-4D9E-94E2-44010A8BD6B1}"/>
    <dgm:cxn modelId="{9AEFF42B-8BB6-4BDE-BC95-82FC54B487B9}" type="presOf" srcId="{60CD52E7-D80E-4342-8310-7167FEE87503}" destId="{F316D2FD-D8B0-4FE7-8DCE-2489DDB2E2C9}" srcOrd="0" destOrd="0" presId="urn:microsoft.com/office/officeart/2008/layout/LinedList"/>
    <dgm:cxn modelId="{31A40861-0BFB-42FA-A9B6-7F284DF703E1}" srcId="{F87932C0-76BF-419F-8FA1-E8EE4CB469CA}" destId="{7481A151-6A83-48A8-A1A9-5744A53E85D4}" srcOrd="2" destOrd="0" parTransId="{3D006A19-58AD-4F46-B49D-73F168B62852}" sibTransId="{80AC18CA-D014-475B-8B3E-284F925664E0}"/>
    <dgm:cxn modelId="{89472D61-7E9E-4397-8EF9-D5F82ADBFFBC}" srcId="{F87932C0-76BF-419F-8FA1-E8EE4CB469CA}" destId="{2FE0F9EB-BEA2-4605-AF51-E5F760CD3CDC}" srcOrd="4" destOrd="0" parTransId="{A051A824-BF6A-47D8-BC56-BE5219DA91A8}" sibTransId="{F66E32A8-3997-41DF-8919-1C9B573F31B8}"/>
    <dgm:cxn modelId="{613D5870-A0B3-400C-9CF5-111E54CCB50C}" srcId="{F87932C0-76BF-419F-8FA1-E8EE4CB469CA}" destId="{DE2D776F-0961-4393-B629-88C53D781ECD}" srcOrd="5" destOrd="0" parTransId="{E095A664-1D20-415F-BDF1-B8FFAD1F8C60}" sibTransId="{D36DD6BA-7C85-430A-9E36-679E563039EB}"/>
    <dgm:cxn modelId="{F0F05078-623F-46F5-9983-E770CB2088F2}" srcId="{F87932C0-76BF-419F-8FA1-E8EE4CB469CA}" destId="{7BCA02C5-CA96-4F9B-9DE5-E33552A595D8}" srcOrd="7" destOrd="0" parTransId="{7A81A98E-09DB-4C09-A3E2-6B045400AE1B}" sibTransId="{146E6133-9205-4227-84C3-D46EC8972E74}"/>
    <dgm:cxn modelId="{72C8C079-479A-47B6-B57E-43AB664A8DDB}" type="presOf" srcId="{7481A151-6A83-48A8-A1A9-5744A53E85D4}" destId="{7842A29C-77CD-4CFD-9DEB-DCD46DA87733}" srcOrd="0" destOrd="0" presId="urn:microsoft.com/office/officeart/2008/layout/LinedList"/>
    <dgm:cxn modelId="{2A052C86-ACE6-4653-ABC9-2238D9C750DE}" srcId="{F87932C0-76BF-419F-8FA1-E8EE4CB469CA}" destId="{6EC1F7B6-28F5-40F0-BB50-24D6FE122F27}" srcOrd="0" destOrd="0" parTransId="{1A69851C-CFD7-4950-AF09-662AE8A6421B}" sibTransId="{5E229970-1B1F-4369-B7F9-DDF1C73D513E}"/>
    <dgm:cxn modelId="{45447689-6933-4470-AF32-908CC4FE052A}" srcId="{F87932C0-76BF-419F-8FA1-E8EE4CB469CA}" destId="{60CD52E7-D80E-4342-8310-7167FEE87503}" srcOrd="1" destOrd="0" parTransId="{57C6C40F-6529-4B0A-BEE3-8C869C712F47}" sibTransId="{04721834-3B1C-41AF-AC98-CF139332CF39}"/>
    <dgm:cxn modelId="{664BACAF-818B-463D-A873-16D28FE0ADBA}" srcId="{F87932C0-76BF-419F-8FA1-E8EE4CB469CA}" destId="{FE9FA193-C7EB-4BBC-A54E-15CE36C7C1E3}" srcOrd="3" destOrd="0" parTransId="{3127A5F2-C127-4816-8E74-514F857E3F0E}" sibTransId="{9A00B2E2-F413-46AD-A1B8-10A5048D29D7}"/>
    <dgm:cxn modelId="{2915AFB3-13B4-4572-856D-2D1AF373B61A}" type="presOf" srcId="{D7A6FA78-46DB-4E0E-BF17-F449A7CC2056}" destId="{9627869A-9623-4207-BD35-36500DC9F6F3}" srcOrd="0" destOrd="0" presId="urn:microsoft.com/office/officeart/2008/layout/LinedList"/>
    <dgm:cxn modelId="{1AB86FC6-E6ED-4FA3-A969-29B3EDAA4760}" type="presOf" srcId="{DE2D776F-0961-4393-B629-88C53D781ECD}" destId="{CE1A30F1-F266-48C9-AC61-C33A083E3110}" srcOrd="0" destOrd="0" presId="urn:microsoft.com/office/officeart/2008/layout/LinedList"/>
    <dgm:cxn modelId="{D44C35CF-8082-4295-91DE-9F4F94D3CA6B}" type="presOf" srcId="{F87932C0-76BF-419F-8FA1-E8EE4CB469CA}" destId="{AE17D6D3-1D31-4F49-8C6E-84B042CE493F}" srcOrd="0" destOrd="0" presId="urn:microsoft.com/office/officeart/2008/layout/LinedList"/>
    <dgm:cxn modelId="{F31F12D2-A337-4ED2-9AB4-F3E188771185}" type="presOf" srcId="{7BCA02C5-CA96-4F9B-9DE5-E33552A595D8}" destId="{F09EF250-1B99-42F3-8126-F576E48886A4}" srcOrd="0" destOrd="0" presId="urn:microsoft.com/office/officeart/2008/layout/LinedList"/>
    <dgm:cxn modelId="{388805D8-E8E3-4055-87D3-66438BA44586}" type="presOf" srcId="{FE9FA193-C7EB-4BBC-A54E-15CE36C7C1E3}" destId="{ED2EBC38-1A31-4F05-9458-CADB89935992}" srcOrd="0" destOrd="0" presId="urn:microsoft.com/office/officeart/2008/layout/LinedList"/>
    <dgm:cxn modelId="{6D5216F9-979D-467A-9AFA-899304C05664}" type="presOf" srcId="{2FE0F9EB-BEA2-4605-AF51-E5F760CD3CDC}" destId="{AA81652E-D602-4E74-B8DD-D7CA6C532566}" srcOrd="0" destOrd="0" presId="urn:microsoft.com/office/officeart/2008/layout/LinedList"/>
    <dgm:cxn modelId="{C5CF68FA-D26C-4672-A2E4-507FC1B96117}" type="presOf" srcId="{6EC1F7B6-28F5-40F0-BB50-24D6FE122F27}" destId="{991C351A-DD7E-4916-B696-FB021FC2BAA3}" srcOrd="0" destOrd="0" presId="urn:microsoft.com/office/officeart/2008/layout/LinedList"/>
    <dgm:cxn modelId="{53485648-FBCB-461C-8922-7879DE37D8FF}" type="presParOf" srcId="{AE17D6D3-1D31-4F49-8C6E-84B042CE493F}" destId="{A2AD1676-C8E5-4672-B62C-AFCC21925CCD}" srcOrd="0" destOrd="0" presId="urn:microsoft.com/office/officeart/2008/layout/LinedList"/>
    <dgm:cxn modelId="{291C5AB1-4C92-43D3-92D6-F02DED547234}" type="presParOf" srcId="{AE17D6D3-1D31-4F49-8C6E-84B042CE493F}" destId="{3915E5DB-3DE0-4939-8A4A-6F3F65C359A2}" srcOrd="1" destOrd="0" presId="urn:microsoft.com/office/officeart/2008/layout/LinedList"/>
    <dgm:cxn modelId="{A7307B3C-1516-4A13-9568-BA96FF5D5731}" type="presParOf" srcId="{3915E5DB-3DE0-4939-8A4A-6F3F65C359A2}" destId="{991C351A-DD7E-4916-B696-FB021FC2BAA3}" srcOrd="0" destOrd="0" presId="urn:microsoft.com/office/officeart/2008/layout/LinedList"/>
    <dgm:cxn modelId="{CD1A88A2-870F-4D5E-BC6B-3A6FE22283FD}" type="presParOf" srcId="{3915E5DB-3DE0-4939-8A4A-6F3F65C359A2}" destId="{18EA44A0-1848-47E9-8B55-2394588C4188}" srcOrd="1" destOrd="0" presId="urn:microsoft.com/office/officeart/2008/layout/LinedList"/>
    <dgm:cxn modelId="{DE4BA55F-1AB5-47FB-9560-587B0BDF9BD4}" type="presParOf" srcId="{AE17D6D3-1D31-4F49-8C6E-84B042CE493F}" destId="{5D7CFDBF-E835-48AD-AED7-5246AD409BFA}" srcOrd="2" destOrd="0" presId="urn:microsoft.com/office/officeart/2008/layout/LinedList"/>
    <dgm:cxn modelId="{92BB0FC1-619A-4D05-8488-19AC10077779}" type="presParOf" srcId="{AE17D6D3-1D31-4F49-8C6E-84B042CE493F}" destId="{6EF645F4-03E3-43B7-9531-2750C7C6E60F}" srcOrd="3" destOrd="0" presId="urn:microsoft.com/office/officeart/2008/layout/LinedList"/>
    <dgm:cxn modelId="{0F5A4CEA-F5D7-483F-8114-E6FCD447E6E4}" type="presParOf" srcId="{6EF645F4-03E3-43B7-9531-2750C7C6E60F}" destId="{F316D2FD-D8B0-4FE7-8DCE-2489DDB2E2C9}" srcOrd="0" destOrd="0" presId="urn:microsoft.com/office/officeart/2008/layout/LinedList"/>
    <dgm:cxn modelId="{FD62E828-4098-4F88-BAC3-523BB503BFCC}" type="presParOf" srcId="{6EF645F4-03E3-43B7-9531-2750C7C6E60F}" destId="{588AF9AB-421D-4C35-98F9-8B85A94A253F}" srcOrd="1" destOrd="0" presId="urn:microsoft.com/office/officeart/2008/layout/LinedList"/>
    <dgm:cxn modelId="{E2C22888-F2A9-4238-9371-62E6C04C8C77}" type="presParOf" srcId="{AE17D6D3-1D31-4F49-8C6E-84B042CE493F}" destId="{14C32B85-EB95-4D7D-940B-C25AD756FDCB}" srcOrd="4" destOrd="0" presId="urn:microsoft.com/office/officeart/2008/layout/LinedList"/>
    <dgm:cxn modelId="{8AD6DEC3-3B48-414C-AEE7-BAAF28C530C4}" type="presParOf" srcId="{AE17D6D3-1D31-4F49-8C6E-84B042CE493F}" destId="{21053358-AB6B-4C85-B512-CC66FF632E5C}" srcOrd="5" destOrd="0" presId="urn:microsoft.com/office/officeart/2008/layout/LinedList"/>
    <dgm:cxn modelId="{C47D1CA1-730F-4AAF-AA41-5C06C7EA676B}" type="presParOf" srcId="{21053358-AB6B-4C85-B512-CC66FF632E5C}" destId="{7842A29C-77CD-4CFD-9DEB-DCD46DA87733}" srcOrd="0" destOrd="0" presId="urn:microsoft.com/office/officeart/2008/layout/LinedList"/>
    <dgm:cxn modelId="{DF5950DA-A34A-40E1-BE1E-79B408365732}" type="presParOf" srcId="{21053358-AB6B-4C85-B512-CC66FF632E5C}" destId="{91B02B89-EC6A-4CAF-A20F-B208DCAE7EDE}" srcOrd="1" destOrd="0" presId="urn:microsoft.com/office/officeart/2008/layout/LinedList"/>
    <dgm:cxn modelId="{9A64C52D-F8C1-4F5C-B6A6-D7D0DF5D42CB}" type="presParOf" srcId="{AE17D6D3-1D31-4F49-8C6E-84B042CE493F}" destId="{11BB208F-C0A9-44C7-B072-D94C58AE8F97}" srcOrd="6" destOrd="0" presId="urn:microsoft.com/office/officeart/2008/layout/LinedList"/>
    <dgm:cxn modelId="{A2A34CDB-0F77-4D25-A9BD-B77BD299ACAE}" type="presParOf" srcId="{AE17D6D3-1D31-4F49-8C6E-84B042CE493F}" destId="{BC7D806F-B928-46E6-A4E8-254617E5F224}" srcOrd="7" destOrd="0" presId="urn:microsoft.com/office/officeart/2008/layout/LinedList"/>
    <dgm:cxn modelId="{2EB3F3B7-9689-488B-8D0F-C163307C6904}" type="presParOf" srcId="{BC7D806F-B928-46E6-A4E8-254617E5F224}" destId="{ED2EBC38-1A31-4F05-9458-CADB89935992}" srcOrd="0" destOrd="0" presId="urn:microsoft.com/office/officeart/2008/layout/LinedList"/>
    <dgm:cxn modelId="{17834243-BC02-42AA-9DEA-CB1E6BAA7B17}" type="presParOf" srcId="{BC7D806F-B928-46E6-A4E8-254617E5F224}" destId="{23C7286B-9A72-4211-B3BB-45D0865828CA}" srcOrd="1" destOrd="0" presId="urn:microsoft.com/office/officeart/2008/layout/LinedList"/>
    <dgm:cxn modelId="{76A742CD-F062-4780-8FB0-0B4B0B486CF0}" type="presParOf" srcId="{AE17D6D3-1D31-4F49-8C6E-84B042CE493F}" destId="{EC8B94E8-7012-4155-90CA-2A3A15BE5980}" srcOrd="8" destOrd="0" presId="urn:microsoft.com/office/officeart/2008/layout/LinedList"/>
    <dgm:cxn modelId="{15B95747-2C28-441B-8246-099B5B46EBDF}" type="presParOf" srcId="{AE17D6D3-1D31-4F49-8C6E-84B042CE493F}" destId="{5EE1FFA8-0B79-4F22-955F-7A8A5F99F882}" srcOrd="9" destOrd="0" presId="urn:microsoft.com/office/officeart/2008/layout/LinedList"/>
    <dgm:cxn modelId="{3A12A334-70C1-4CCB-9C9C-1A1BC2FDCB6F}" type="presParOf" srcId="{5EE1FFA8-0B79-4F22-955F-7A8A5F99F882}" destId="{AA81652E-D602-4E74-B8DD-D7CA6C532566}" srcOrd="0" destOrd="0" presId="urn:microsoft.com/office/officeart/2008/layout/LinedList"/>
    <dgm:cxn modelId="{53A124DD-ED35-4DF5-AAC8-83583E2E511B}" type="presParOf" srcId="{5EE1FFA8-0B79-4F22-955F-7A8A5F99F882}" destId="{6460BB3D-C918-4782-B183-ADFEA6E85126}" srcOrd="1" destOrd="0" presId="urn:microsoft.com/office/officeart/2008/layout/LinedList"/>
    <dgm:cxn modelId="{600BC07B-C7EF-4AFE-8DB9-9BEFBF262249}" type="presParOf" srcId="{AE17D6D3-1D31-4F49-8C6E-84B042CE493F}" destId="{1ED1035B-26C6-4582-89C5-8A60DAAA9732}" srcOrd="10" destOrd="0" presId="urn:microsoft.com/office/officeart/2008/layout/LinedList"/>
    <dgm:cxn modelId="{93C34D96-01A3-477B-A05D-E84CDCB3FAB2}" type="presParOf" srcId="{AE17D6D3-1D31-4F49-8C6E-84B042CE493F}" destId="{8C566E25-31DC-4A17-9678-D4BCBD1A6992}" srcOrd="11" destOrd="0" presId="urn:microsoft.com/office/officeart/2008/layout/LinedList"/>
    <dgm:cxn modelId="{17BC0C65-4553-4AF2-BB8B-092B1EE405FE}" type="presParOf" srcId="{8C566E25-31DC-4A17-9678-D4BCBD1A6992}" destId="{CE1A30F1-F266-48C9-AC61-C33A083E3110}" srcOrd="0" destOrd="0" presId="urn:microsoft.com/office/officeart/2008/layout/LinedList"/>
    <dgm:cxn modelId="{47A11507-F103-4F50-B7E9-2BCBE2576111}" type="presParOf" srcId="{8C566E25-31DC-4A17-9678-D4BCBD1A6992}" destId="{18B30117-5EDE-491E-9CA2-156DBC9EFB59}" srcOrd="1" destOrd="0" presId="urn:microsoft.com/office/officeart/2008/layout/LinedList"/>
    <dgm:cxn modelId="{0E5E655E-26F1-44C0-824C-FF7E25866630}" type="presParOf" srcId="{AE17D6D3-1D31-4F49-8C6E-84B042CE493F}" destId="{789E8E08-8330-45AF-B6E7-C8280B62005D}" srcOrd="12" destOrd="0" presId="urn:microsoft.com/office/officeart/2008/layout/LinedList"/>
    <dgm:cxn modelId="{B4F15B13-5A65-4DB1-818D-2B454ED61A44}" type="presParOf" srcId="{AE17D6D3-1D31-4F49-8C6E-84B042CE493F}" destId="{72C9C31D-212C-4F37-8E87-5535F660E517}" srcOrd="13" destOrd="0" presId="urn:microsoft.com/office/officeart/2008/layout/LinedList"/>
    <dgm:cxn modelId="{4E5C6D7E-87F1-475D-815F-0C1C9A32409E}" type="presParOf" srcId="{72C9C31D-212C-4F37-8E87-5535F660E517}" destId="{9627869A-9623-4207-BD35-36500DC9F6F3}" srcOrd="0" destOrd="0" presId="urn:microsoft.com/office/officeart/2008/layout/LinedList"/>
    <dgm:cxn modelId="{F233D136-659D-48D0-AAE7-95E3F04EFB96}" type="presParOf" srcId="{72C9C31D-212C-4F37-8E87-5535F660E517}" destId="{1F61D6AD-33F1-4AB5-BCD9-D99032CFEB48}" srcOrd="1" destOrd="0" presId="urn:microsoft.com/office/officeart/2008/layout/LinedList"/>
    <dgm:cxn modelId="{171B0DF6-4C9D-4F49-B29B-00CDD751DF3A}" type="presParOf" srcId="{AE17D6D3-1D31-4F49-8C6E-84B042CE493F}" destId="{6F9DA7A3-FB35-486C-9E75-B5ED884820E7}" srcOrd="14" destOrd="0" presId="urn:microsoft.com/office/officeart/2008/layout/LinedList"/>
    <dgm:cxn modelId="{ED412807-CFF1-46E3-B895-9BC6DD0F2DB1}" type="presParOf" srcId="{AE17D6D3-1D31-4F49-8C6E-84B042CE493F}" destId="{0F514CBB-6797-4055-81DA-DF4479A515BE}" srcOrd="15" destOrd="0" presId="urn:microsoft.com/office/officeart/2008/layout/LinedList"/>
    <dgm:cxn modelId="{64933A40-A51F-4C55-89BD-59B8A1DAC8A3}" type="presParOf" srcId="{0F514CBB-6797-4055-81DA-DF4479A515BE}" destId="{F09EF250-1B99-42F3-8126-F576E48886A4}" srcOrd="0" destOrd="0" presId="urn:microsoft.com/office/officeart/2008/layout/LinedList"/>
    <dgm:cxn modelId="{0A6AA3B4-9DBD-40AC-8B18-A93FEE698495}" type="presParOf" srcId="{0F514CBB-6797-4055-81DA-DF4479A515BE}" destId="{1D59F2FD-40B1-4A4E-A96B-5E9BCB999B84}" srcOrd="1" destOrd="0" presId="urn:microsoft.com/office/officeart/2008/layout/Lined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AD784F9-E49A-42A9-93B1-1213B85DB37C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1D5AE63B-5403-4FD5-AADF-2F1DEE1446E6}">
      <dgm:prSet phldrT="[Текст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Kuchlanishi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728666-6F08-48C4-827C-961DA697DC3B}" type="parTrans" cxnId="{99E25CBD-148F-4B3F-AE65-CE7F1DE7914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BA7120-EBB8-4ABB-AE32-CC50A1D4284A}" type="sibTrans" cxnId="{99E25CBD-148F-4B3F-AE65-CE7F1DE7914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EDBFB8-2332-4901-AD71-E33F29F39406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Hozirgi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E2EEAB-7928-4F0E-B4B0-8691C12F8306}" type="parTrans" cxnId="{531321A8-1E33-4F10-88B0-AD909C02FE0A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8F2FCA-C762-44FA-8757-6A27571C5736}" type="sibTrans" cxnId="{531321A8-1E33-4F10-88B0-AD909C02FE0A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81D644-8119-40F8-A1C4-5DF4769895C3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Quvvat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172D1A-83AD-4331-AC58-E41073A2058C}" type="parTrans" cxnId="{E8B1667A-5CA4-4507-98FA-042E2317668D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37B9FF-8EE6-4349-8BD3-1FA9BBE1E29A}" type="sibTrans" cxnId="{E8B1667A-5CA4-4507-98FA-042E2317668D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742A95-587E-4100-B179-68795D9688D4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Issiqlik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8D0CCC-CF6E-48D9-9684-D8C96B6AC4D8}" type="parTrans" cxnId="{B1C07F68-53F8-4C99-87F3-284B34A79ECE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4900E0-0DAC-44B1-A8E8-E8EA6DF9CB2F}" type="sibTrans" cxnId="{B1C07F68-53F8-4C99-87F3-284B34A79ECE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18F82A-3C95-43D9-8DA5-CB635CB4A347}" type="pres">
      <dgm:prSet presAssocID="{1AD784F9-E49A-42A9-93B1-1213B85DB37C}" presName="compositeShape" presStyleCnt="0">
        <dgm:presLayoutVars>
          <dgm:dir/>
          <dgm:resizeHandles/>
        </dgm:presLayoutVars>
      </dgm:prSet>
      <dgm:spPr/>
    </dgm:pt>
    <dgm:pt modelId="{27D0F799-4171-406D-AB3E-4451261A4B08}" type="pres">
      <dgm:prSet presAssocID="{1AD784F9-E49A-42A9-93B1-1213B85DB37C}" presName="pyramid" presStyleLbl="node1" presStyleIdx="0" presStyleCnt="1"/>
      <dgm:spPr/>
    </dgm:pt>
    <dgm:pt modelId="{26DD5AD7-F41A-481F-9534-10AD2C543036}" type="pres">
      <dgm:prSet presAssocID="{1AD784F9-E49A-42A9-93B1-1213B85DB37C}" presName="theList" presStyleCnt="0"/>
      <dgm:spPr/>
    </dgm:pt>
    <dgm:pt modelId="{B85795FD-B7EF-45FF-90F5-7C42B3F5B898}" type="pres">
      <dgm:prSet presAssocID="{1D5AE63B-5403-4FD5-AADF-2F1DEE1446E6}" presName="aNode" presStyleLbl="fgAcc1" presStyleIdx="0" presStyleCnt="4">
        <dgm:presLayoutVars>
          <dgm:bulletEnabled val="1"/>
        </dgm:presLayoutVars>
      </dgm:prSet>
      <dgm:spPr/>
    </dgm:pt>
    <dgm:pt modelId="{8D5F5843-F937-4C5F-A9E9-21BE54F932B5}" type="pres">
      <dgm:prSet presAssocID="{1D5AE63B-5403-4FD5-AADF-2F1DEE1446E6}" presName="aSpace" presStyleCnt="0"/>
      <dgm:spPr/>
    </dgm:pt>
    <dgm:pt modelId="{62DDC07A-8E54-49E5-A1FF-BD8E287BE318}" type="pres">
      <dgm:prSet presAssocID="{6DEDBFB8-2332-4901-AD71-E33F29F39406}" presName="aNode" presStyleLbl="fgAcc1" presStyleIdx="1" presStyleCnt="4">
        <dgm:presLayoutVars>
          <dgm:bulletEnabled val="1"/>
        </dgm:presLayoutVars>
      </dgm:prSet>
      <dgm:spPr/>
    </dgm:pt>
    <dgm:pt modelId="{E613FB8F-EA95-4934-9F6F-3A3C56FD1EAB}" type="pres">
      <dgm:prSet presAssocID="{6DEDBFB8-2332-4901-AD71-E33F29F39406}" presName="aSpace" presStyleCnt="0"/>
      <dgm:spPr/>
    </dgm:pt>
    <dgm:pt modelId="{E3CBF56E-2903-4355-8547-E2D37F9E0E5E}" type="pres">
      <dgm:prSet presAssocID="{8181D644-8119-40F8-A1C4-5DF4769895C3}" presName="aNode" presStyleLbl="fgAcc1" presStyleIdx="2" presStyleCnt="4">
        <dgm:presLayoutVars>
          <dgm:bulletEnabled val="1"/>
        </dgm:presLayoutVars>
      </dgm:prSet>
      <dgm:spPr/>
    </dgm:pt>
    <dgm:pt modelId="{5B3B1A2F-E9BC-4219-A7CF-27A9A72B9C32}" type="pres">
      <dgm:prSet presAssocID="{8181D644-8119-40F8-A1C4-5DF4769895C3}" presName="aSpace" presStyleCnt="0"/>
      <dgm:spPr/>
    </dgm:pt>
    <dgm:pt modelId="{EE76A9DE-6434-42ED-8BEA-4E576B157BCC}" type="pres">
      <dgm:prSet presAssocID="{FD742A95-587E-4100-B179-68795D9688D4}" presName="aNode" presStyleLbl="fgAcc1" presStyleIdx="3" presStyleCnt="4">
        <dgm:presLayoutVars>
          <dgm:bulletEnabled val="1"/>
        </dgm:presLayoutVars>
      </dgm:prSet>
      <dgm:spPr/>
    </dgm:pt>
    <dgm:pt modelId="{72D5296E-BF65-40FC-A7DD-17725F61D7E1}" type="pres">
      <dgm:prSet presAssocID="{FD742A95-587E-4100-B179-68795D9688D4}" presName="aSpace" presStyleCnt="0"/>
      <dgm:spPr/>
    </dgm:pt>
  </dgm:ptLst>
  <dgm:cxnLst>
    <dgm:cxn modelId="{28B77300-D848-45B3-B09E-559ECB7B4A7C}" type="presOf" srcId="{1AD784F9-E49A-42A9-93B1-1213B85DB37C}" destId="{2F18F82A-3C95-43D9-8DA5-CB635CB4A347}" srcOrd="0" destOrd="0" presId="urn:microsoft.com/office/officeart/2005/8/layout/pyramid2"/>
    <dgm:cxn modelId="{B1C07F68-53F8-4C99-87F3-284B34A79ECE}" srcId="{1AD784F9-E49A-42A9-93B1-1213B85DB37C}" destId="{FD742A95-587E-4100-B179-68795D9688D4}" srcOrd="3" destOrd="0" parTransId="{CD8D0CCC-CF6E-48D9-9684-D8C96B6AC4D8}" sibTransId="{064900E0-0DAC-44B1-A8E8-E8EA6DF9CB2F}"/>
    <dgm:cxn modelId="{8E7F7271-E2B1-4461-90AC-C1C76864D3A5}" type="presOf" srcId="{6DEDBFB8-2332-4901-AD71-E33F29F39406}" destId="{62DDC07A-8E54-49E5-A1FF-BD8E287BE318}" srcOrd="0" destOrd="0" presId="urn:microsoft.com/office/officeart/2005/8/layout/pyramid2"/>
    <dgm:cxn modelId="{E8B1667A-5CA4-4507-98FA-042E2317668D}" srcId="{1AD784F9-E49A-42A9-93B1-1213B85DB37C}" destId="{8181D644-8119-40F8-A1C4-5DF4769895C3}" srcOrd="2" destOrd="0" parTransId="{59172D1A-83AD-4331-AC58-E41073A2058C}" sibTransId="{BA37B9FF-8EE6-4349-8BD3-1FA9BBE1E29A}"/>
    <dgm:cxn modelId="{44FE5E8D-224C-492E-8FB2-76841D754B74}" type="presOf" srcId="{8181D644-8119-40F8-A1C4-5DF4769895C3}" destId="{E3CBF56E-2903-4355-8547-E2D37F9E0E5E}" srcOrd="0" destOrd="0" presId="urn:microsoft.com/office/officeart/2005/8/layout/pyramid2"/>
    <dgm:cxn modelId="{B0526C9F-22B9-4F21-97B5-26FFC5B041D9}" type="presOf" srcId="{1D5AE63B-5403-4FD5-AADF-2F1DEE1446E6}" destId="{B85795FD-B7EF-45FF-90F5-7C42B3F5B898}" srcOrd="0" destOrd="0" presId="urn:microsoft.com/office/officeart/2005/8/layout/pyramid2"/>
    <dgm:cxn modelId="{531321A8-1E33-4F10-88B0-AD909C02FE0A}" srcId="{1AD784F9-E49A-42A9-93B1-1213B85DB37C}" destId="{6DEDBFB8-2332-4901-AD71-E33F29F39406}" srcOrd="1" destOrd="0" parTransId="{3BE2EEAB-7928-4F0E-B4B0-8691C12F8306}" sibTransId="{518F2FCA-C762-44FA-8757-6A27571C5736}"/>
    <dgm:cxn modelId="{99E25CBD-148F-4B3F-AE65-CE7F1DE79142}" srcId="{1AD784F9-E49A-42A9-93B1-1213B85DB37C}" destId="{1D5AE63B-5403-4FD5-AADF-2F1DEE1446E6}" srcOrd="0" destOrd="0" parTransId="{47728666-6F08-48C4-827C-961DA697DC3B}" sibTransId="{A9BA7120-EBB8-4ABB-AE32-CC50A1D4284A}"/>
    <dgm:cxn modelId="{C2F229CE-347C-45EA-A5C2-28C62ADD32D9}" type="presOf" srcId="{FD742A95-587E-4100-B179-68795D9688D4}" destId="{EE76A9DE-6434-42ED-8BEA-4E576B157BCC}" srcOrd="0" destOrd="0" presId="urn:microsoft.com/office/officeart/2005/8/layout/pyramid2"/>
    <dgm:cxn modelId="{A387125C-7266-4BF0-981F-34661C2A12AA}" type="presParOf" srcId="{2F18F82A-3C95-43D9-8DA5-CB635CB4A347}" destId="{27D0F799-4171-406D-AB3E-4451261A4B08}" srcOrd="0" destOrd="0" presId="urn:microsoft.com/office/officeart/2005/8/layout/pyramid2"/>
    <dgm:cxn modelId="{DC744D43-F084-49CB-8425-392FEA705259}" type="presParOf" srcId="{2F18F82A-3C95-43D9-8DA5-CB635CB4A347}" destId="{26DD5AD7-F41A-481F-9534-10AD2C543036}" srcOrd="1" destOrd="0" presId="urn:microsoft.com/office/officeart/2005/8/layout/pyramid2"/>
    <dgm:cxn modelId="{7A68409A-6535-4021-A424-D8D858087BA6}" type="presParOf" srcId="{26DD5AD7-F41A-481F-9534-10AD2C543036}" destId="{B85795FD-B7EF-45FF-90F5-7C42B3F5B898}" srcOrd="0" destOrd="0" presId="urn:microsoft.com/office/officeart/2005/8/layout/pyramid2"/>
    <dgm:cxn modelId="{EC1E688F-5710-4A53-88CB-6C07956709C2}" type="presParOf" srcId="{26DD5AD7-F41A-481F-9534-10AD2C543036}" destId="{8D5F5843-F937-4C5F-A9E9-21BE54F932B5}" srcOrd="1" destOrd="0" presId="urn:microsoft.com/office/officeart/2005/8/layout/pyramid2"/>
    <dgm:cxn modelId="{17AE0807-9B0C-4E9B-9003-F7EC89A32069}" type="presParOf" srcId="{26DD5AD7-F41A-481F-9534-10AD2C543036}" destId="{62DDC07A-8E54-49E5-A1FF-BD8E287BE318}" srcOrd="2" destOrd="0" presId="urn:microsoft.com/office/officeart/2005/8/layout/pyramid2"/>
    <dgm:cxn modelId="{DAB33F08-1807-4700-8B27-39ADCCA860E7}" type="presParOf" srcId="{26DD5AD7-F41A-481F-9534-10AD2C543036}" destId="{E613FB8F-EA95-4934-9F6F-3A3C56FD1EAB}" srcOrd="3" destOrd="0" presId="urn:microsoft.com/office/officeart/2005/8/layout/pyramid2"/>
    <dgm:cxn modelId="{D278EA0D-D89B-4FA2-83D5-FA6778DBBD9E}" type="presParOf" srcId="{26DD5AD7-F41A-481F-9534-10AD2C543036}" destId="{E3CBF56E-2903-4355-8547-E2D37F9E0E5E}" srcOrd="4" destOrd="0" presId="urn:microsoft.com/office/officeart/2005/8/layout/pyramid2"/>
    <dgm:cxn modelId="{41324FEE-6527-4682-9047-D32BDDD8BDA3}" type="presParOf" srcId="{26DD5AD7-F41A-481F-9534-10AD2C543036}" destId="{5B3B1A2F-E9BC-4219-A7CF-27A9A72B9C32}" srcOrd="5" destOrd="0" presId="urn:microsoft.com/office/officeart/2005/8/layout/pyramid2"/>
    <dgm:cxn modelId="{0B9AF953-D3ED-48B7-A660-0AA837239F1F}" type="presParOf" srcId="{26DD5AD7-F41A-481F-9534-10AD2C543036}" destId="{EE76A9DE-6434-42ED-8BEA-4E576B157BCC}" srcOrd="6" destOrd="0" presId="urn:microsoft.com/office/officeart/2005/8/layout/pyramid2"/>
    <dgm:cxn modelId="{8742D4FD-167B-4F33-835E-673A6760EE17}" type="presParOf" srcId="{26DD5AD7-F41A-481F-9534-10AD2C543036}" destId="{72D5296E-BF65-40FC-A7DD-17725F61D7E1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A64A97D-5529-4983-B34A-D5318E834034}" type="doc">
      <dgm:prSet loTypeId="urn:microsoft.com/office/officeart/2009/3/layout/RandomtoResult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9BEC197-52BB-4EDB-ACFD-AF03A72F3AF2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Hodim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817957-018E-4E3F-9ACB-4B938EF5629A}" type="parTrans" cxnId="{BF875803-40A3-4F0E-A906-9CFCABB7E063}">
      <dgm:prSet/>
      <dgm:spPr/>
      <dgm:t>
        <a:bodyPr/>
        <a:lstStyle/>
        <a:p>
          <a:endParaRPr lang="ru-RU"/>
        </a:p>
      </dgm:t>
    </dgm:pt>
    <dgm:pt modelId="{FBDFEE30-F582-4470-BE21-117EE897CA7B}" type="sibTrans" cxnId="{BF875803-40A3-4F0E-A906-9CFCABB7E063}">
      <dgm:prSet/>
      <dgm:spPr/>
      <dgm:t>
        <a:bodyPr/>
        <a:lstStyle/>
        <a:p>
          <a:endParaRPr lang="ru-RU"/>
        </a:p>
      </dgm:t>
    </dgm:pt>
    <dgm:pt modelId="{EBB86067-44E5-4490-A556-4CCDA0B5C87F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1BADD0-58E9-4F91-B6A1-2C69AE2F5FCE}" type="parTrans" cxnId="{834D0D37-7DC5-4E87-9CB8-B8B1EC99F0AF}">
      <dgm:prSet/>
      <dgm:spPr/>
      <dgm:t>
        <a:bodyPr/>
        <a:lstStyle/>
        <a:p>
          <a:endParaRPr lang="ru-RU"/>
        </a:p>
      </dgm:t>
    </dgm:pt>
    <dgm:pt modelId="{276EAF5D-E2B9-469C-8742-F76406D5BC70}" type="sibTrans" cxnId="{834D0D37-7DC5-4E87-9CB8-B8B1EC99F0AF}">
      <dgm:prSet/>
      <dgm:spPr/>
      <dgm:t>
        <a:bodyPr/>
        <a:lstStyle/>
        <a:p>
          <a:endParaRPr lang="ru-RU"/>
        </a:p>
      </dgm:t>
    </dgm:pt>
    <dgm:pt modelId="{6C51DCF5-AC87-4C1E-8A36-A9289C9154B0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Oqibat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E9BE5E-7A80-4329-93C4-463917936AE7}" type="parTrans" cxnId="{436B93C6-6CB2-4B10-BB49-238B47FD774F}">
      <dgm:prSet/>
      <dgm:spPr/>
      <dgm:t>
        <a:bodyPr/>
        <a:lstStyle/>
        <a:p>
          <a:endParaRPr lang="ru-RU"/>
        </a:p>
      </dgm:t>
    </dgm:pt>
    <dgm:pt modelId="{F2FAF214-CD9B-4D60-8703-343689887B8D}" type="sibTrans" cxnId="{436B93C6-6CB2-4B10-BB49-238B47FD774F}">
      <dgm:prSet/>
      <dgm:spPr/>
      <dgm:t>
        <a:bodyPr/>
        <a:lstStyle/>
        <a:p>
          <a:endParaRPr lang="ru-RU"/>
        </a:p>
      </dgm:t>
    </dgm:pt>
    <dgm:pt modelId="{03EB5AD5-9AAA-44E6-97F6-ED458A4C7F73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95B384-25B2-4557-9804-99CCBBD9C96D}" type="parTrans" cxnId="{28F6ECC8-8E42-4B0F-8EC7-2534595B533A}">
      <dgm:prSet/>
      <dgm:spPr/>
      <dgm:t>
        <a:bodyPr/>
        <a:lstStyle/>
        <a:p>
          <a:endParaRPr lang="ru-RU"/>
        </a:p>
      </dgm:t>
    </dgm:pt>
    <dgm:pt modelId="{E3107917-2CD1-445B-99AA-143771B18A5F}" type="sibTrans" cxnId="{28F6ECC8-8E42-4B0F-8EC7-2534595B533A}">
      <dgm:prSet/>
      <dgm:spPr/>
      <dgm:t>
        <a:bodyPr/>
        <a:lstStyle/>
        <a:p>
          <a:endParaRPr lang="ru-RU"/>
        </a:p>
      </dgm:t>
    </dgm:pt>
    <dgm:pt modelId="{5F6551C0-AE7E-4C02-ADCD-4F41A427361F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Atrof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Muhit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53ADBD-F71B-488C-AF71-64CEC0A34431}" type="parTrans" cxnId="{95AB63FB-1972-4A56-B02B-270A095B31B7}">
      <dgm:prSet/>
      <dgm:spPr/>
      <dgm:t>
        <a:bodyPr/>
        <a:lstStyle/>
        <a:p>
          <a:endParaRPr lang="ru-RU"/>
        </a:p>
      </dgm:t>
    </dgm:pt>
    <dgm:pt modelId="{84ED1C7E-D7C4-4E77-A9F1-60953AA8A866}" type="sibTrans" cxnId="{95AB63FB-1972-4A56-B02B-270A095B31B7}">
      <dgm:prSet/>
      <dgm:spPr/>
      <dgm:t>
        <a:bodyPr/>
        <a:lstStyle/>
        <a:p>
          <a:endParaRPr lang="ru-RU"/>
        </a:p>
      </dgm:t>
    </dgm:pt>
    <dgm:pt modelId="{D9F5BAA8-CBE3-4660-AA4C-1A7B2A514320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Jihoz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072E4D-7E75-43F5-BF0E-8784941B53CB}" type="parTrans" cxnId="{24FEE570-9C93-4DD6-8C55-893A7EFD57A5}">
      <dgm:prSet/>
      <dgm:spPr/>
      <dgm:t>
        <a:bodyPr/>
        <a:lstStyle/>
        <a:p>
          <a:endParaRPr lang="ru-RU"/>
        </a:p>
      </dgm:t>
    </dgm:pt>
    <dgm:pt modelId="{AED73923-ACF2-47D2-8D89-E73EF5DE3024}" type="sibTrans" cxnId="{24FEE570-9C93-4DD6-8C55-893A7EFD57A5}">
      <dgm:prSet/>
      <dgm:spPr/>
      <dgm:t>
        <a:bodyPr/>
        <a:lstStyle/>
        <a:p>
          <a:endParaRPr lang="ru-RU"/>
        </a:p>
      </dgm:t>
    </dgm:pt>
    <dgm:pt modelId="{AE22F649-D900-4311-A967-05AF0EA272FC}" type="pres">
      <dgm:prSet presAssocID="{AA64A97D-5529-4983-B34A-D5318E834034}" presName="Name0" presStyleCnt="0">
        <dgm:presLayoutVars>
          <dgm:dir/>
          <dgm:animOne val="branch"/>
          <dgm:animLvl val="lvl"/>
        </dgm:presLayoutVars>
      </dgm:prSet>
      <dgm:spPr/>
    </dgm:pt>
    <dgm:pt modelId="{636A0B2B-3D75-4358-8E71-28F1B7C7C113}" type="pres">
      <dgm:prSet presAssocID="{C9BEC197-52BB-4EDB-ACFD-AF03A72F3AF2}" presName="chaos" presStyleCnt="0"/>
      <dgm:spPr/>
    </dgm:pt>
    <dgm:pt modelId="{7D1912FD-A2CC-41F6-A078-4EA59A7450E4}" type="pres">
      <dgm:prSet presAssocID="{C9BEC197-52BB-4EDB-ACFD-AF03A72F3AF2}" presName="parTx1" presStyleLbl="revTx" presStyleIdx="0" presStyleCnt="5"/>
      <dgm:spPr/>
    </dgm:pt>
    <dgm:pt modelId="{9C35F3F2-47D7-4781-8734-2AFC2DCA39EA}" type="pres">
      <dgm:prSet presAssocID="{C9BEC197-52BB-4EDB-ACFD-AF03A72F3AF2}" presName="desTx1" presStyleLbl="revTx" presStyleIdx="1" presStyleCnt="5">
        <dgm:presLayoutVars>
          <dgm:bulletEnabled val="1"/>
        </dgm:presLayoutVars>
      </dgm:prSet>
      <dgm:spPr/>
    </dgm:pt>
    <dgm:pt modelId="{FD995502-6C33-4292-A788-8A84A5041F08}" type="pres">
      <dgm:prSet presAssocID="{C9BEC197-52BB-4EDB-ACFD-AF03A72F3AF2}" presName="c1" presStyleLbl="node1" presStyleIdx="0" presStyleCnt="19"/>
      <dgm:spPr/>
    </dgm:pt>
    <dgm:pt modelId="{6FADFE8A-A1CB-48E3-90E6-762D31173BA3}" type="pres">
      <dgm:prSet presAssocID="{C9BEC197-52BB-4EDB-ACFD-AF03A72F3AF2}" presName="c2" presStyleLbl="node1" presStyleIdx="1" presStyleCnt="19"/>
      <dgm:spPr/>
    </dgm:pt>
    <dgm:pt modelId="{D8EBEFC4-94B9-433F-AFFE-C6D1BB46C198}" type="pres">
      <dgm:prSet presAssocID="{C9BEC197-52BB-4EDB-ACFD-AF03A72F3AF2}" presName="c3" presStyleLbl="node1" presStyleIdx="2" presStyleCnt="19"/>
      <dgm:spPr/>
    </dgm:pt>
    <dgm:pt modelId="{ED6F40F1-DDA9-47E6-A8B4-B8B12E449E99}" type="pres">
      <dgm:prSet presAssocID="{C9BEC197-52BB-4EDB-ACFD-AF03A72F3AF2}" presName="c4" presStyleLbl="node1" presStyleIdx="3" presStyleCnt="19"/>
      <dgm:spPr/>
    </dgm:pt>
    <dgm:pt modelId="{227F38F3-B3C9-42A2-9573-85FF6254D2BA}" type="pres">
      <dgm:prSet presAssocID="{C9BEC197-52BB-4EDB-ACFD-AF03A72F3AF2}" presName="c5" presStyleLbl="node1" presStyleIdx="4" presStyleCnt="19"/>
      <dgm:spPr/>
    </dgm:pt>
    <dgm:pt modelId="{7A515BEE-0DB5-4B81-890D-8A52B055A267}" type="pres">
      <dgm:prSet presAssocID="{C9BEC197-52BB-4EDB-ACFD-AF03A72F3AF2}" presName="c6" presStyleLbl="node1" presStyleIdx="5" presStyleCnt="19"/>
      <dgm:spPr/>
    </dgm:pt>
    <dgm:pt modelId="{30BB4B48-B828-4A5D-921C-B4536FBF4C99}" type="pres">
      <dgm:prSet presAssocID="{C9BEC197-52BB-4EDB-ACFD-AF03A72F3AF2}" presName="c7" presStyleLbl="node1" presStyleIdx="6" presStyleCnt="19"/>
      <dgm:spPr/>
    </dgm:pt>
    <dgm:pt modelId="{1919E751-5701-4FE0-947F-3E21B84B3A93}" type="pres">
      <dgm:prSet presAssocID="{C9BEC197-52BB-4EDB-ACFD-AF03A72F3AF2}" presName="c8" presStyleLbl="node1" presStyleIdx="7" presStyleCnt="19"/>
      <dgm:spPr/>
    </dgm:pt>
    <dgm:pt modelId="{F5E80D52-F81D-4F41-A5AA-4DC7626AA291}" type="pres">
      <dgm:prSet presAssocID="{C9BEC197-52BB-4EDB-ACFD-AF03A72F3AF2}" presName="c9" presStyleLbl="node1" presStyleIdx="8" presStyleCnt="19"/>
      <dgm:spPr/>
    </dgm:pt>
    <dgm:pt modelId="{1C2485C5-3C33-4B70-8B6C-12911E1C202A}" type="pres">
      <dgm:prSet presAssocID="{C9BEC197-52BB-4EDB-ACFD-AF03A72F3AF2}" presName="c10" presStyleLbl="node1" presStyleIdx="9" presStyleCnt="19"/>
      <dgm:spPr/>
    </dgm:pt>
    <dgm:pt modelId="{0A31F38C-1EDE-4907-8558-80A12B06E9A8}" type="pres">
      <dgm:prSet presAssocID="{C9BEC197-52BB-4EDB-ACFD-AF03A72F3AF2}" presName="c11" presStyleLbl="node1" presStyleIdx="10" presStyleCnt="19"/>
      <dgm:spPr/>
    </dgm:pt>
    <dgm:pt modelId="{7724FC92-3C05-4C98-A36F-991285C8FADA}" type="pres">
      <dgm:prSet presAssocID="{C9BEC197-52BB-4EDB-ACFD-AF03A72F3AF2}" presName="c12" presStyleLbl="node1" presStyleIdx="11" presStyleCnt="19"/>
      <dgm:spPr/>
    </dgm:pt>
    <dgm:pt modelId="{92B36A3C-A1ED-4C73-B444-BE7F8E8FD6C3}" type="pres">
      <dgm:prSet presAssocID="{C9BEC197-52BB-4EDB-ACFD-AF03A72F3AF2}" presName="c13" presStyleLbl="node1" presStyleIdx="12" presStyleCnt="19"/>
      <dgm:spPr/>
    </dgm:pt>
    <dgm:pt modelId="{95BD7081-0ECF-49FD-AE9A-0022652BEFEA}" type="pres">
      <dgm:prSet presAssocID="{C9BEC197-52BB-4EDB-ACFD-AF03A72F3AF2}" presName="c14" presStyleLbl="node1" presStyleIdx="13" presStyleCnt="19"/>
      <dgm:spPr/>
    </dgm:pt>
    <dgm:pt modelId="{050AA407-74AC-411D-8E3F-6362C43418D3}" type="pres">
      <dgm:prSet presAssocID="{C9BEC197-52BB-4EDB-ACFD-AF03A72F3AF2}" presName="c15" presStyleLbl="node1" presStyleIdx="14" presStyleCnt="19"/>
      <dgm:spPr/>
    </dgm:pt>
    <dgm:pt modelId="{BE0B0E69-1339-4A0A-9ED1-5BF2E66CA4DC}" type="pres">
      <dgm:prSet presAssocID="{C9BEC197-52BB-4EDB-ACFD-AF03A72F3AF2}" presName="c16" presStyleLbl="node1" presStyleIdx="15" presStyleCnt="19"/>
      <dgm:spPr/>
    </dgm:pt>
    <dgm:pt modelId="{5A01DDE8-BB15-48E8-AB90-3DD6D4500CDB}" type="pres">
      <dgm:prSet presAssocID="{C9BEC197-52BB-4EDB-ACFD-AF03A72F3AF2}" presName="c17" presStyleLbl="node1" presStyleIdx="16" presStyleCnt="19"/>
      <dgm:spPr/>
    </dgm:pt>
    <dgm:pt modelId="{1A219ED8-8969-40FB-8FAF-F60423069731}" type="pres">
      <dgm:prSet presAssocID="{C9BEC197-52BB-4EDB-ACFD-AF03A72F3AF2}" presName="c18" presStyleLbl="node1" presStyleIdx="17" presStyleCnt="19"/>
      <dgm:spPr/>
    </dgm:pt>
    <dgm:pt modelId="{91AF0104-DD8C-4666-9C87-91CA6C90C450}" type="pres">
      <dgm:prSet presAssocID="{FBDFEE30-F582-4470-BE21-117EE897CA7B}" presName="chevronComposite1" presStyleCnt="0"/>
      <dgm:spPr/>
    </dgm:pt>
    <dgm:pt modelId="{8287D954-2A26-4C9F-AD65-D51D464C05EC}" type="pres">
      <dgm:prSet presAssocID="{FBDFEE30-F582-4470-BE21-117EE897CA7B}" presName="chevron1" presStyleLbl="sibTrans2D1" presStyleIdx="0" presStyleCnt="2" custScaleY="25999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FD23DB94-E4BB-4874-AED4-5A29B74244ED}" type="pres">
      <dgm:prSet presAssocID="{FBDFEE30-F582-4470-BE21-117EE897CA7B}" presName="spChevron1" presStyleCnt="0"/>
      <dgm:spPr/>
    </dgm:pt>
    <dgm:pt modelId="{91851905-B754-4195-941C-F8F1C94911F0}" type="pres">
      <dgm:prSet presAssocID="{D9F5BAA8-CBE3-4660-AA4C-1A7B2A514320}" presName="middle" presStyleCnt="0"/>
      <dgm:spPr/>
    </dgm:pt>
    <dgm:pt modelId="{FA613C31-F829-469C-86F7-FEB91BCE0222}" type="pres">
      <dgm:prSet presAssocID="{D9F5BAA8-CBE3-4660-AA4C-1A7B2A514320}" presName="parTxMid" presStyleLbl="revTx" presStyleIdx="2" presStyleCnt="5"/>
      <dgm:spPr/>
    </dgm:pt>
    <dgm:pt modelId="{2CC0A784-CF37-44C9-A02F-0541AEC763E9}" type="pres">
      <dgm:prSet presAssocID="{D9F5BAA8-CBE3-4660-AA4C-1A7B2A514320}" presName="desTxMid" presStyleLbl="revTx" presStyleIdx="3" presStyleCnt="5">
        <dgm:presLayoutVars>
          <dgm:bulletEnabled val="1"/>
        </dgm:presLayoutVars>
      </dgm:prSet>
      <dgm:spPr/>
    </dgm:pt>
    <dgm:pt modelId="{403E008C-94EB-4CBB-9F64-F60A05D3300B}" type="pres">
      <dgm:prSet presAssocID="{D9F5BAA8-CBE3-4660-AA4C-1A7B2A514320}" presName="spMid" presStyleCnt="0"/>
      <dgm:spPr/>
    </dgm:pt>
    <dgm:pt modelId="{22847374-F169-4925-B59E-317F4CA07B22}" type="pres">
      <dgm:prSet presAssocID="{AED73923-ACF2-47D2-8D89-E73EF5DE3024}" presName="chevronComposite1" presStyleCnt="0"/>
      <dgm:spPr/>
    </dgm:pt>
    <dgm:pt modelId="{1B1B2866-911F-4B6A-9D02-1A4B7C5067A6}" type="pres">
      <dgm:prSet presAssocID="{AED73923-ACF2-47D2-8D89-E73EF5DE3024}" presName="chevron1" presStyleLbl="sibTrans2D1" presStyleIdx="1" presStyleCnt="2" custScaleY="267050"/>
      <dgm:spPr/>
    </dgm:pt>
    <dgm:pt modelId="{ED7F45A5-F6A5-4786-B07C-E8D65792C6B1}" type="pres">
      <dgm:prSet presAssocID="{AED73923-ACF2-47D2-8D89-E73EF5DE3024}" presName="spChevron1" presStyleCnt="0"/>
      <dgm:spPr/>
    </dgm:pt>
    <dgm:pt modelId="{0AAC7DB4-08E7-475B-9004-70E13ADE072A}" type="pres">
      <dgm:prSet presAssocID="{EBB86067-44E5-4490-A556-4CCDA0B5C87F}" presName="last" presStyleCnt="0"/>
      <dgm:spPr/>
    </dgm:pt>
    <dgm:pt modelId="{E34FFDB1-FBF5-46A6-AF17-DDCBFD200F25}" type="pres">
      <dgm:prSet presAssocID="{EBB86067-44E5-4490-A556-4CCDA0B5C87F}" presName="circleTx" presStyleLbl="node1" presStyleIdx="18" presStyleCnt="19"/>
      <dgm:spPr/>
    </dgm:pt>
    <dgm:pt modelId="{1C923C80-914C-4521-9EA4-CAA3501D1AA6}" type="pres">
      <dgm:prSet presAssocID="{EBB86067-44E5-4490-A556-4CCDA0B5C87F}" presName="desTxN" presStyleLbl="revTx" presStyleIdx="4" presStyleCnt="5">
        <dgm:presLayoutVars>
          <dgm:bulletEnabled val="1"/>
        </dgm:presLayoutVars>
      </dgm:prSet>
      <dgm:spPr/>
    </dgm:pt>
    <dgm:pt modelId="{07064DCC-92AB-4806-B82D-E667E498D857}" type="pres">
      <dgm:prSet presAssocID="{EBB86067-44E5-4490-A556-4CCDA0B5C87F}" presName="spN" presStyleCnt="0"/>
      <dgm:spPr/>
    </dgm:pt>
  </dgm:ptLst>
  <dgm:cxnLst>
    <dgm:cxn modelId="{BF875803-40A3-4F0E-A906-9CFCABB7E063}" srcId="{AA64A97D-5529-4983-B34A-D5318E834034}" destId="{C9BEC197-52BB-4EDB-ACFD-AF03A72F3AF2}" srcOrd="0" destOrd="0" parTransId="{3F817957-018E-4E3F-9ACB-4B938EF5629A}" sibTransId="{FBDFEE30-F582-4470-BE21-117EE897CA7B}"/>
    <dgm:cxn modelId="{834D0D37-7DC5-4E87-9CB8-B8B1EC99F0AF}" srcId="{AA64A97D-5529-4983-B34A-D5318E834034}" destId="{EBB86067-44E5-4490-A556-4CCDA0B5C87F}" srcOrd="2" destOrd="0" parTransId="{061BADD0-58E9-4F91-B6A1-2C69AE2F5FCE}" sibTransId="{276EAF5D-E2B9-469C-8742-F76406D5BC70}"/>
    <dgm:cxn modelId="{C93EC739-ECD6-4661-B6D6-150EB1B0EEC3}" type="presOf" srcId="{03EB5AD5-9AAA-44E6-97F6-ED458A4C7F73}" destId="{2CC0A784-CF37-44C9-A02F-0541AEC763E9}" srcOrd="0" destOrd="0" presId="urn:microsoft.com/office/officeart/2009/3/layout/RandomtoResultProcess"/>
    <dgm:cxn modelId="{1199FF43-7C3B-4C54-A08C-0E01E3854B7C}" type="presOf" srcId="{AA64A97D-5529-4983-B34A-D5318E834034}" destId="{AE22F649-D900-4311-A967-05AF0EA272FC}" srcOrd="0" destOrd="0" presId="urn:microsoft.com/office/officeart/2009/3/layout/RandomtoResultProcess"/>
    <dgm:cxn modelId="{424B2E45-7E43-41D9-8D67-FA9BF52E3F5F}" type="presOf" srcId="{C9BEC197-52BB-4EDB-ACFD-AF03A72F3AF2}" destId="{7D1912FD-A2CC-41F6-A078-4EA59A7450E4}" srcOrd="0" destOrd="0" presId="urn:microsoft.com/office/officeart/2009/3/layout/RandomtoResultProcess"/>
    <dgm:cxn modelId="{1ABEBF70-028C-40BC-97D4-9DF75402EC46}" type="presOf" srcId="{5F6551C0-AE7E-4C02-ADCD-4F41A427361F}" destId="{9C35F3F2-47D7-4781-8734-2AFC2DCA39EA}" srcOrd="0" destOrd="0" presId="urn:microsoft.com/office/officeart/2009/3/layout/RandomtoResultProcess"/>
    <dgm:cxn modelId="{24FEE570-9C93-4DD6-8C55-893A7EFD57A5}" srcId="{AA64A97D-5529-4983-B34A-D5318E834034}" destId="{D9F5BAA8-CBE3-4660-AA4C-1A7B2A514320}" srcOrd="1" destOrd="0" parTransId="{20072E4D-7E75-43F5-BF0E-8784941B53CB}" sibTransId="{AED73923-ACF2-47D2-8D89-E73EF5DE3024}"/>
    <dgm:cxn modelId="{C6D79C93-CA5A-4E06-82B7-AA1C7AC6C8B3}" type="presOf" srcId="{D9F5BAA8-CBE3-4660-AA4C-1A7B2A514320}" destId="{FA613C31-F829-469C-86F7-FEB91BCE0222}" srcOrd="0" destOrd="0" presId="urn:microsoft.com/office/officeart/2009/3/layout/RandomtoResultProcess"/>
    <dgm:cxn modelId="{ABEB72AA-D632-4462-986C-E38F514C91E8}" type="presOf" srcId="{EBB86067-44E5-4490-A556-4CCDA0B5C87F}" destId="{E34FFDB1-FBF5-46A6-AF17-DDCBFD200F25}" srcOrd="0" destOrd="0" presId="urn:microsoft.com/office/officeart/2009/3/layout/RandomtoResultProcess"/>
    <dgm:cxn modelId="{436B93C6-6CB2-4B10-BB49-238B47FD774F}" srcId="{EBB86067-44E5-4490-A556-4CCDA0B5C87F}" destId="{6C51DCF5-AC87-4C1E-8A36-A9289C9154B0}" srcOrd="0" destOrd="0" parTransId="{31E9BE5E-7A80-4329-93C4-463917936AE7}" sibTransId="{F2FAF214-CD9B-4D60-8703-343689887B8D}"/>
    <dgm:cxn modelId="{28F6ECC8-8E42-4B0F-8EC7-2534595B533A}" srcId="{D9F5BAA8-CBE3-4660-AA4C-1A7B2A514320}" destId="{03EB5AD5-9AAA-44E6-97F6-ED458A4C7F73}" srcOrd="0" destOrd="0" parTransId="{2495B384-25B2-4557-9804-99CCBBD9C96D}" sibTransId="{E3107917-2CD1-445B-99AA-143771B18A5F}"/>
    <dgm:cxn modelId="{E02FBBD1-9F60-43C8-B2CE-48C448078523}" type="presOf" srcId="{6C51DCF5-AC87-4C1E-8A36-A9289C9154B0}" destId="{1C923C80-914C-4521-9EA4-CAA3501D1AA6}" srcOrd="0" destOrd="0" presId="urn:microsoft.com/office/officeart/2009/3/layout/RandomtoResultProcess"/>
    <dgm:cxn modelId="{95AB63FB-1972-4A56-B02B-270A095B31B7}" srcId="{C9BEC197-52BB-4EDB-ACFD-AF03A72F3AF2}" destId="{5F6551C0-AE7E-4C02-ADCD-4F41A427361F}" srcOrd="0" destOrd="0" parTransId="{1953ADBD-F71B-488C-AF71-64CEC0A34431}" sibTransId="{84ED1C7E-D7C4-4E77-A9F1-60953AA8A866}"/>
    <dgm:cxn modelId="{2A815732-583E-40FA-B739-1D63F9095981}" type="presParOf" srcId="{AE22F649-D900-4311-A967-05AF0EA272FC}" destId="{636A0B2B-3D75-4358-8E71-28F1B7C7C113}" srcOrd="0" destOrd="0" presId="urn:microsoft.com/office/officeart/2009/3/layout/RandomtoResultProcess"/>
    <dgm:cxn modelId="{DB4AF7D3-D17B-4106-8FDB-275B9D50C246}" type="presParOf" srcId="{636A0B2B-3D75-4358-8E71-28F1B7C7C113}" destId="{7D1912FD-A2CC-41F6-A078-4EA59A7450E4}" srcOrd="0" destOrd="0" presId="urn:microsoft.com/office/officeart/2009/3/layout/RandomtoResultProcess"/>
    <dgm:cxn modelId="{EDB9F069-C9D2-41FD-BAAA-ABA947B7D44E}" type="presParOf" srcId="{636A0B2B-3D75-4358-8E71-28F1B7C7C113}" destId="{9C35F3F2-47D7-4781-8734-2AFC2DCA39EA}" srcOrd="1" destOrd="0" presId="urn:microsoft.com/office/officeart/2009/3/layout/RandomtoResultProcess"/>
    <dgm:cxn modelId="{521C9A2C-97FB-4B5C-A46E-5D6EA8DF2DB8}" type="presParOf" srcId="{636A0B2B-3D75-4358-8E71-28F1B7C7C113}" destId="{FD995502-6C33-4292-A788-8A84A5041F08}" srcOrd="2" destOrd="0" presId="urn:microsoft.com/office/officeart/2009/3/layout/RandomtoResultProcess"/>
    <dgm:cxn modelId="{FE358338-FD0F-4F67-882A-30322F26BF0F}" type="presParOf" srcId="{636A0B2B-3D75-4358-8E71-28F1B7C7C113}" destId="{6FADFE8A-A1CB-48E3-90E6-762D31173BA3}" srcOrd="3" destOrd="0" presId="urn:microsoft.com/office/officeart/2009/3/layout/RandomtoResultProcess"/>
    <dgm:cxn modelId="{D95C8C3C-F602-4082-8A6D-318330872F73}" type="presParOf" srcId="{636A0B2B-3D75-4358-8E71-28F1B7C7C113}" destId="{D8EBEFC4-94B9-433F-AFFE-C6D1BB46C198}" srcOrd="4" destOrd="0" presId="urn:microsoft.com/office/officeart/2009/3/layout/RandomtoResultProcess"/>
    <dgm:cxn modelId="{DBDDF806-A12B-4A72-A0D5-37DCCBD768B0}" type="presParOf" srcId="{636A0B2B-3D75-4358-8E71-28F1B7C7C113}" destId="{ED6F40F1-DDA9-47E6-A8B4-B8B12E449E99}" srcOrd="5" destOrd="0" presId="urn:microsoft.com/office/officeart/2009/3/layout/RandomtoResultProcess"/>
    <dgm:cxn modelId="{E2118E63-D65F-400F-98DF-C600551BBC94}" type="presParOf" srcId="{636A0B2B-3D75-4358-8E71-28F1B7C7C113}" destId="{227F38F3-B3C9-42A2-9573-85FF6254D2BA}" srcOrd="6" destOrd="0" presId="urn:microsoft.com/office/officeart/2009/3/layout/RandomtoResultProcess"/>
    <dgm:cxn modelId="{B49AC57A-D81D-41DD-AA72-43AB2CED6E95}" type="presParOf" srcId="{636A0B2B-3D75-4358-8E71-28F1B7C7C113}" destId="{7A515BEE-0DB5-4B81-890D-8A52B055A267}" srcOrd="7" destOrd="0" presId="urn:microsoft.com/office/officeart/2009/3/layout/RandomtoResultProcess"/>
    <dgm:cxn modelId="{4AB486C5-5CC2-4DF4-83E0-BCB6B5F02644}" type="presParOf" srcId="{636A0B2B-3D75-4358-8E71-28F1B7C7C113}" destId="{30BB4B48-B828-4A5D-921C-B4536FBF4C99}" srcOrd="8" destOrd="0" presId="urn:microsoft.com/office/officeart/2009/3/layout/RandomtoResultProcess"/>
    <dgm:cxn modelId="{02CAF21B-97F3-4478-842E-2F30CE2C5F22}" type="presParOf" srcId="{636A0B2B-3D75-4358-8E71-28F1B7C7C113}" destId="{1919E751-5701-4FE0-947F-3E21B84B3A93}" srcOrd="9" destOrd="0" presId="urn:microsoft.com/office/officeart/2009/3/layout/RandomtoResultProcess"/>
    <dgm:cxn modelId="{DDD69F19-2710-4FB3-858C-639756D55AF1}" type="presParOf" srcId="{636A0B2B-3D75-4358-8E71-28F1B7C7C113}" destId="{F5E80D52-F81D-4F41-A5AA-4DC7626AA291}" srcOrd="10" destOrd="0" presId="urn:microsoft.com/office/officeart/2009/3/layout/RandomtoResultProcess"/>
    <dgm:cxn modelId="{4A55BB08-32E2-41BB-BBFF-DA7C172DF5C4}" type="presParOf" srcId="{636A0B2B-3D75-4358-8E71-28F1B7C7C113}" destId="{1C2485C5-3C33-4B70-8B6C-12911E1C202A}" srcOrd="11" destOrd="0" presId="urn:microsoft.com/office/officeart/2009/3/layout/RandomtoResultProcess"/>
    <dgm:cxn modelId="{87D09048-6ED5-4B7B-8189-BCD6193CB36C}" type="presParOf" srcId="{636A0B2B-3D75-4358-8E71-28F1B7C7C113}" destId="{0A31F38C-1EDE-4907-8558-80A12B06E9A8}" srcOrd="12" destOrd="0" presId="urn:microsoft.com/office/officeart/2009/3/layout/RandomtoResultProcess"/>
    <dgm:cxn modelId="{65A25403-2C63-4353-A03E-DF41A3F9F7AC}" type="presParOf" srcId="{636A0B2B-3D75-4358-8E71-28F1B7C7C113}" destId="{7724FC92-3C05-4C98-A36F-991285C8FADA}" srcOrd="13" destOrd="0" presId="urn:microsoft.com/office/officeart/2009/3/layout/RandomtoResultProcess"/>
    <dgm:cxn modelId="{172861D9-CD23-4939-95C2-EC2B9C57ECCB}" type="presParOf" srcId="{636A0B2B-3D75-4358-8E71-28F1B7C7C113}" destId="{92B36A3C-A1ED-4C73-B444-BE7F8E8FD6C3}" srcOrd="14" destOrd="0" presId="urn:microsoft.com/office/officeart/2009/3/layout/RandomtoResultProcess"/>
    <dgm:cxn modelId="{28A784F2-AFD1-4677-A9ED-96574CE48460}" type="presParOf" srcId="{636A0B2B-3D75-4358-8E71-28F1B7C7C113}" destId="{95BD7081-0ECF-49FD-AE9A-0022652BEFEA}" srcOrd="15" destOrd="0" presId="urn:microsoft.com/office/officeart/2009/3/layout/RandomtoResultProcess"/>
    <dgm:cxn modelId="{AA24EFB6-461A-4124-B44F-D8FC7FC4060A}" type="presParOf" srcId="{636A0B2B-3D75-4358-8E71-28F1B7C7C113}" destId="{050AA407-74AC-411D-8E3F-6362C43418D3}" srcOrd="16" destOrd="0" presId="urn:microsoft.com/office/officeart/2009/3/layout/RandomtoResultProcess"/>
    <dgm:cxn modelId="{F6BCB51F-8656-435F-B2F8-F75A72751F9A}" type="presParOf" srcId="{636A0B2B-3D75-4358-8E71-28F1B7C7C113}" destId="{BE0B0E69-1339-4A0A-9ED1-5BF2E66CA4DC}" srcOrd="17" destOrd="0" presId="urn:microsoft.com/office/officeart/2009/3/layout/RandomtoResultProcess"/>
    <dgm:cxn modelId="{A6CC6DFB-9E1C-44D9-ACC8-FA7C1CAD07FE}" type="presParOf" srcId="{636A0B2B-3D75-4358-8E71-28F1B7C7C113}" destId="{5A01DDE8-BB15-48E8-AB90-3DD6D4500CDB}" srcOrd="18" destOrd="0" presId="urn:microsoft.com/office/officeart/2009/3/layout/RandomtoResultProcess"/>
    <dgm:cxn modelId="{D984D515-6E8C-4E8E-B034-9513355FF9D2}" type="presParOf" srcId="{636A0B2B-3D75-4358-8E71-28F1B7C7C113}" destId="{1A219ED8-8969-40FB-8FAF-F60423069731}" srcOrd="19" destOrd="0" presId="urn:microsoft.com/office/officeart/2009/3/layout/RandomtoResultProcess"/>
    <dgm:cxn modelId="{E5D57E07-2074-4A61-B3E9-B5E1570142AB}" type="presParOf" srcId="{AE22F649-D900-4311-A967-05AF0EA272FC}" destId="{91AF0104-DD8C-4666-9C87-91CA6C90C450}" srcOrd="1" destOrd="0" presId="urn:microsoft.com/office/officeart/2009/3/layout/RandomtoResultProcess"/>
    <dgm:cxn modelId="{9C5CB049-6649-4C3B-A43A-3E19068FD18B}" type="presParOf" srcId="{91AF0104-DD8C-4666-9C87-91CA6C90C450}" destId="{8287D954-2A26-4C9F-AD65-D51D464C05EC}" srcOrd="0" destOrd="0" presId="urn:microsoft.com/office/officeart/2009/3/layout/RandomtoResultProcess"/>
    <dgm:cxn modelId="{CC8A5BC2-239C-40F8-A13F-D1190082E45B}" type="presParOf" srcId="{91AF0104-DD8C-4666-9C87-91CA6C90C450}" destId="{FD23DB94-E4BB-4874-AED4-5A29B74244ED}" srcOrd="1" destOrd="0" presId="urn:microsoft.com/office/officeart/2009/3/layout/RandomtoResultProcess"/>
    <dgm:cxn modelId="{746F6476-46A0-4513-BBEA-E3D3CE10613F}" type="presParOf" srcId="{AE22F649-D900-4311-A967-05AF0EA272FC}" destId="{91851905-B754-4195-941C-F8F1C94911F0}" srcOrd="2" destOrd="0" presId="urn:microsoft.com/office/officeart/2009/3/layout/RandomtoResultProcess"/>
    <dgm:cxn modelId="{E8619FCC-3591-4EDD-8A33-91982D7D0A05}" type="presParOf" srcId="{91851905-B754-4195-941C-F8F1C94911F0}" destId="{FA613C31-F829-469C-86F7-FEB91BCE0222}" srcOrd="0" destOrd="0" presId="urn:microsoft.com/office/officeart/2009/3/layout/RandomtoResultProcess"/>
    <dgm:cxn modelId="{8F636322-6BED-4C5B-B406-18CBB2728782}" type="presParOf" srcId="{91851905-B754-4195-941C-F8F1C94911F0}" destId="{2CC0A784-CF37-44C9-A02F-0541AEC763E9}" srcOrd="1" destOrd="0" presId="urn:microsoft.com/office/officeart/2009/3/layout/RandomtoResultProcess"/>
    <dgm:cxn modelId="{773DC1CA-091C-4C81-B4A4-EB5CFE9D352D}" type="presParOf" srcId="{91851905-B754-4195-941C-F8F1C94911F0}" destId="{403E008C-94EB-4CBB-9F64-F60A05D3300B}" srcOrd="2" destOrd="0" presId="urn:microsoft.com/office/officeart/2009/3/layout/RandomtoResultProcess"/>
    <dgm:cxn modelId="{6D02F7D0-CADC-4660-974F-5DDEBBC032A3}" type="presParOf" srcId="{AE22F649-D900-4311-A967-05AF0EA272FC}" destId="{22847374-F169-4925-B59E-317F4CA07B22}" srcOrd="3" destOrd="0" presId="urn:microsoft.com/office/officeart/2009/3/layout/RandomtoResultProcess"/>
    <dgm:cxn modelId="{4A144FD0-26C2-4B88-951A-D73BD09A9907}" type="presParOf" srcId="{22847374-F169-4925-B59E-317F4CA07B22}" destId="{1B1B2866-911F-4B6A-9D02-1A4B7C5067A6}" srcOrd="0" destOrd="0" presId="urn:microsoft.com/office/officeart/2009/3/layout/RandomtoResultProcess"/>
    <dgm:cxn modelId="{E1517EEB-10A3-46E8-BE74-63C792BB756B}" type="presParOf" srcId="{22847374-F169-4925-B59E-317F4CA07B22}" destId="{ED7F45A5-F6A5-4786-B07C-E8D65792C6B1}" srcOrd="1" destOrd="0" presId="urn:microsoft.com/office/officeart/2009/3/layout/RandomtoResultProcess"/>
    <dgm:cxn modelId="{80C9A9C5-7659-41BA-BD1C-616A8E0335DB}" type="presParOf" srcId="{AE22F649-D900-4311-A967-05AF0EA272FC}" destId="{0AAC7DB4-08E7-475B-9004-70E13ADE072A}" srcOrd="4" destOrd="0" presId="urn:microsoft.com/office/officeart/2009/3/layout/RandomtoResultProcess"/>
    <dgm:cxn modelId="{E502146D-98B4-4C33-BBD8-DB0EFC985730}" type="presParOf" srcId="{0AAC7DB4-08E7-475B-9004-70E13ADE072A}" destId="{E34FFDB1-FBF5-46A6-AF17-DDCBFD200F25}" srcOrd="0" destOrd="0" presId="urn:microsoft.com/office/officeart/2009/3/layout/RandomtoResultProcess"/>
    <dgm:cxn modelId="{5043DFA3-8377-41DE-A8A6-ACF334FB1EDD}" type="presParOf" srcId="{0AAC7DB4-08E7-475B-9004-70E13ADE072A}" destId="{1C923C80-914C-4521-9EA4-CAA3501D1AA6}" srcOrd="1" destOrd="0" presId="urn:microsoft.com/office/officeart/2009/3/layout/RandomtoResultProcess"/>
    <dgm:cxn modelId="{D79AB5FE-D94A-40C3-A462-E9D3D3F55199}" type="presParOf" srcId="{0AAC7DB4-08E7-475B-9004-70E13ADE072A}" destId="{07064DCC-92AB-4806-B82D-E667E498D857}" srcOrd="2" destOrd="0" presId="urn:microsoft.com/office/officeart/2009/3/layout/RandomtoResul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6837E21-095D-4633-8D9D-DA0B0A2CCA6D}" type="doc">
      <dgm:prSet loTypeId="urn:microsoft.com/office/officeart/2008/layout/LinedLis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98546D2-6681-432F-99C8-15A393B204D5}">
      <dgm:prSet phldrT="[Текст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Issiqlik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98EC30-D07B-421C-9BDE-1D5C92104DC1}" type="parTrans" cxnId="{E73FF21C-95FD-4460-809F-AB2E06F104DF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898EBB-31AE-45D5-953D-D294BA192986}" type="sibTrans" cxnId="{E73FF21C-95FD-4460-809F-AB2E06F104DF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8C66EA-BC63-41D1-A072-8D56362264A1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Namlik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3D8875-5BFE-4E64-A544-05960EE05718}" type="parTrans" cxnId="{9F2FC867-EEA9-4E54-9D3E-B44361D15CA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79131B-0D62-4BA5-883F-BC96BDF5DBDF}" type="sibTrans" cxnId="{9F2FC867-EEA9-4E54-9D3E-B44361D15CA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CBB4DA-55D3-4D5D-AD74-B1F1F58E187D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Shok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C034EB-054B-4AD3-AC45-A14D2DC04F5E}" type="parTrans" cxnId="{8FD5746C-BDC2-4816-9AF6-DC4A71C1570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9E4677-E407-4977-B851-F11662A692DB}" type="sibTrans" cxnId="{8FD5746C-BDC2-4816-9AF6-DC4A71C1570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7DED92-C9F3-4252-BD2A-35B5A8B7C541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Tebranish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2D35AB-BA8C-4106-B549-77E77EE0F96A}" type="parTrans" cxnId="{67A38D61-5C26-40DF-8A88-11C657B9E51B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F2E653-79E5-439D-B72A-815402F5ECB3}" type="sibTrans" cxnId="{67A38D61-5C26-40DF-8A88-11C657B9E51B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777057-7F13-4BC7-8F2C-A71B58E20272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Chang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5E689B-DAFE-4702-8D9B-A59BAFA9D713}" type="parTrans" cxnId="{6D302AC3-555E-48D2-BDA7-CE9D90B0571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07B178-1D98-4B82-9314-E165DEDE8A45}" type="sibTrans" cxnId="{6D302AC3-555E-48D2-BDA7-CE9D90B0571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D049AA-B506-45A7-B81F-E3CCC75434C6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Ifloslantiruvchi moddalar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5E0217-5D6B-4A99-A076-E82300B96F0C}" type="parTrans" cxnId="{34A8770D-3FEE-44CE-85B7-A1E8AEDE9A3C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75478A-FA60-45E0-8196-BA3B4CEE79DA}" type="sibTrans" cxnId="{34A8770D-3FEE-44CE-85B7-A1E8AEDE9A3C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00AFE9-DB6B-4D07-BD34-FB06B2E01A11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Elektr quvvatining o'zgarishi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07CEC4-6538-4B66-B24F-D44C3ACBB501}" type="parTrans" cxnId="{F29B1E52-028B-486B-9290-494A93C0BEF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9B2C56-BF2B-4D24-9F0B-F61E9F813595}" type="sibTrans" cxnId="{F29B1E52-028B-486B-9290-494A93C0BEF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763606-81A4-4337-A900-73A1F25EB0B1}" type="pres">
      <dgm:prSet presAssocID="{F6837E21-095D-4633-8D9D-DA0B0A2CCA6D}" presName="vert0" presStyleCnt="0">
        <dgm:presLayoutVars>
          <dgm:dir/>
          <dgm:animOne val="branch"/>
          <dgm:animLvl val="lvl"/>
        </dgm:presLayoutVars>
      </dgm:prSet>
      <dgm:spPr/>
    </dgm:pt>
    <dgm:pt modelId="{9423A86B-88D4-46A5-8881-BEF4337B23F1}" type="pres">
      <dgm:prSet presAssocID="{998546D2-6681-432F-99C8-15A393B204D5}" presName="thickLine" presStyleLbl="alignNode1" presStyleIdx="0" presStyleCnt="7"/>
      <dgm:spPr/>
    </dgm:pt>
    <dgm:pt modelId="{A6A7D2BE-3348-4472-BDF4-4FE572CA8781}" type="pres">
      <dgm:prSet presAssocID="{998546D2-6681-432F-99C8-15A393B204D5}" presName="horz1" presStyleCnt="0"/>
      <dgm:spPr/>
    </dgm:pt>
    <dgm:pt modelId="{4AAF2C57-B1B9-4C00-84BE-E6C0ADC4CBE1}" type="pres">
      <dgm:prSet presAssocID="{998546D2-6681-432F-99C8-15A393B204D5}" presName="tx1" presStyleLbl="revTx" presStyleIdx="0" presStyleCnt="7"/>
      <dgm:spPr/>
    </dgm:pt>
    <dgm:pt modelId="{7C3E1D1E-87EB-4BC7-BAD3-21E3FBCCFB05}" type="pres">
      <dgm:prSet presAssocID="{998546D2-6681-432F-99C8-15A393B204D5}" presName="vert1" presStyleCnt="0"/>
      <dgm:spPr/>
    </dgm:pt>
    <dgm:pt modelId="{C7B06EB5-36BB-488F-BD90-FC3897B7220C}" type="pres">
      <dgm:prSet presAssocID="{818C66EA-BC63-41D1-A072-8D56362264A1}" presName="thickLine" presStyleLbl="alignNode1" presStyleIdx="1" presStyleCnt="7"/>
      <dgm:spPr/>
    </dgm:pt>
    <dgm:pt modelId="{D4265AA8-8E65-440A-B6FD-D45052A43A26}" type="pres">
      <dgm:prSet presAssocID="{818C66EA-BC63-41D1-A072-8D56362264A1}" presName="horz1" presStyleCnt="0"/>
      <dgm:spPr/>
    </dgm:pt>
    <dgm:pt modelId="{2E164A44-F751-4645-8B60-8626EA7B9C83}" type="pres">
      <dgm:prSet presAssocID="{818C66EA-BC63-41D1-A072-8D56362264A1}" presName="tx1" presStyleLbl="revTx" presStyleIdx="1" presStyleCnt="7"/>
      <dgm:spPr/>
    </dgm:pt>
    <dgm:pt modelId="{650D79F1-AE04-403E-94A0-CA324F7BBF46}" type="pres">
      <dgm:prSet presAssocID="{818C66EA-BC63-41D1-A072-8D56362264A1}" presName="vert1" presStyleCnt="0"/>
      <dgm:spPr/>
    </dgm:pt>
    <dgm:pt modelId="{AE9B7219-4AA4-4A7E-9630-F9BBA40DF2CC}" type="pres">
      <dgm:prSet presAssocID="{03CBB4DA-55D3-4D5D-AD74-B1F1F58E187D}" presName="thickLine" presStyleLbl="alignNode1" presStyleIdx="2" presStyleCnt="7"/>
      <dgm:spPr/>
    </dgm:pt>
    <dgm:pt modelId="{814941AE-8FC3-46AF-8D19-7A11C2DFD82B}" type="pres">
      <dgm:prSet presAssocID="{03CBB4DA-55D3-4D5D-AD74-B1F1F58E187D}" presName="horz1" presStyleCnt="0"/>
      <dgm:spPr/>
    </dgm:pt>
    <dgm:pt modelId="{91C58F49-17EB-4E02-B2DC-6D43760EB943}" type="pres">
      <dgm:prSet presAssocID="{03CBB4DA-55D3-4D5D-AD74-B1F1F58E187D}" presName="tx1" presStyleLbl="revTx" presStyleIdx="2" presStyleCnt="7"/>
      <dgm:spPr/>
    </dgm:pt>
    <dgm:pt modelId="{D3A763DB-EDC5-4608-AD92-D712993BA231}" type="pres">
      <dgm:prSet presAssocID="{03CBB4DA-55D3-4D5D-AD74-B1F1F58E187D}" presName="vert1" presStyleCnt="0"/>
      <dgm:spPr/>
    </dgm:pt>
    <dgm:pt modelId="{E01785DE-8081-4CD4-AD67-CEAE910CF3E7}" type="pres">
      <dgm:prSet presAssocID="{6C7DED92-C9F3-4252-BD2A-35B5A8B7C541}" presName="thickLine" presStyleLbl="alignNode1" presStyleIdx="3" presStyleCnt="7"/>
      <dgm:spPr/>
    </dgm:pt>
    <dgm:pt modelId="{D8C671C1-512D-4782-8C62-C40CFCCC3685}" type="pres">
      <dgm:prSet presAssocID="{6C7DED92-C9F3-4252-BD2A-35B5A8B7C541}" presName="horz1" presStyleCnt="0"/>
      <dgm:spPr/>
    </dgm:pt>
    <dgm:pt modelId="{D8EC449E-6DA9-442E-9F15-E290A51FB67D}" type="pres">
      <dgm:prSet presAssocID="{6C7DED92-C9F3-4252-BD2A-35B5A8B7C541}" presName="tx1" presStyleLbl="revTx" presStyleIdx="3" presStyleCnt="7"/>
      <dgm:spPr/>
    </dgm:pt>
    <dgm:pt modelId="{15B6189B-70E6-41C5-9428-C63F925B0307}" type="pres">
      <dgm:prSet presAssocID="{6C7DED92-C9F3-4252-BD2A-35B5A8B7C541}" presName="vert1" presStyleCnt="0"/>
      <dgm:spPr/>
    </dgm:pt>
    <dgm:pt modelId="{73A88E66-ADB6-47AE-9AC4-D9E0B0CA7AFC}" type="pres">
      <dgm:prSet presAssocID="{71777057-7F13-4BC7-8F2C-A71B58E20272}" presName="thickLine" presStyleLbl="alignNode1" presStyleIdx="4" presStyleCnt="7"/>
      <dgm:spPr/>
    </dgm:pt>
    <dgm:pt modelId="{C0A863C6-7B0A-4F92-B351-8F2C1D6422B0}" type="pres">
      <dgm:prSet presAssocID="{71777057-7F13-4BC7-8F2C-A71B58E20272}" presName="horz1" presStyleCnt="0"/>
      <dgm:spPr/>
    </dgm:pt>
    <dgm:pt modelId="{C13F082B-BD92-4CB1-BAFD-927A40C024F1}" type="pres">
      <dgm:prSet presAssocID="{71777057-7F13-4BC7-8F2C-A71B58E20272}" presName="tx1" presStyleLbl="revTx" presStyleIdx="4" presStyleCnt="7"/>
      <dgm:spPr/>
    </dgm:pt>
    <dgm:pt modelId="{AD2B9E59-26AD-4E15-A53A-39D5323069AA}" type="pres">
      <dgm:prSet presAssocID="{71777057-7F13-4BC7-8F2C-A71B58E20272}" presName="vert1" presStyleCnt="0"/>
      <dgm:spPr/>
    </dgm:pt>
    <dgm:pt modelId="{110AFA71-C009-4789-A7F4-BD924FC4DF4A}" type="pres">
      <dgm:prSet presAssocID="{27D049AA-B506-45A7-B81F-E3CCC75434C6}" presName="thickLine" presStyleLbl="alignNode1" presStyleIdx="5" presStyleCnt="7"/>
      <dgm:spPr/>
    </dgm:pt>
    <dgm:pt modelId="{67E99A56-BA2C-4C4F-B437-3648519654A9}" type="pres">
      <dgm:prSet presAssocID="{27D049AA-B506-45A7-B81F-E3CCC75434C6}" presName="horz1" presStyleCnt="0"/>
      <dgm:spPr/>
    </dgm:pt>
    <dgm:pt modelId="{FFCD7BD1-7E98-4EC8-8EF9-1DA2304C67A7}" type="pres">
      <dgm:prSet presAssocID="{27D049AA-B506-45A7-B81F-E3CCC75434C6}" presName="tx1" presStyleLbl="revTx" presStyleIdx="5" presStyleCnt="7"/>
      <dgm:spPr/>
    </dgm:pt>
    <dgm:pt modelId="{0BF6F311-D8C4-4A48-B707-A54513869462}" type="pres">
      <dgm:prSet presAssocID="{27D049AA-B506-45A7-B81F-E3CCC75434C6}" presName="vert1" presStyleCnt="0"/>
      <dgm:spPr/>
    </dgm:pt>
    <dgm:pt modelId="{4BC1D685-45B3-440A-AD36-029D186FF98B}" type="pres">
      <dgm:prSet presAssocID="{5F00AFE9-DB6B-4D07-BD34-FB06B2E01A11}" presName="thickLine" presStyleLbl="alignNode1" presStyleIdx="6" presStyleCnt="7"/>
      <dgm:spPr/>
    </dgm:pt>
    <dgm:pt modelId="{D281858A-2179-46F0-B829-8BD49E2F2F0C}" type="pres">
      <dgm:prSet presAssocID="{5F00AFE9-DB6B-4D07-BD34-FB06B2E01A11}" presName="horz1" presStyleCnt="0"/>
      <dgm:spPr/>
    </dgm:pt>
    <dgm:pt modelId="{5D12E4E9-F1B6-48F3-8CD8-D652EDF71906}" type="pres">
      <dgm:prSet presAssocID="{5F00AFE9-DB6B-4D07-BD34-FB06B2E01A11}" presName="tx1" presStyleLbl="revTx" presStyleIdx="6" presStyleCnt="7"/>
      <dgm:spPr/>
    </dgm:pt>
    <dgm:pt modelId="{3781CA31-708D-48BD-9566-C4F1828325E3}" type="pres">
      <dgm:prSet presAssocID="{5F00AFE9-DB6B-4D07-BD34-FB06B2E01A11}" presName="vert1" presStyleCnt="0"/>
      <dgm:spPr/>
    </dgm:pt>
  </dgm:ptLst>
  <dgm:cxnLst>
    <dgm:cxn modelId="{34A8770D-3FEE-44CE-85B7-A1E8AEDE9A3C}" srcId="{F6837E21-095D-4633-8D9D-DA0B0A2CCA6D}" destId="{27D049AA-B506-45A7-B81F-E3CCC75434C6}" srcOrd="5" destOrd="0" parTransId="{FC5E0217-5D6B-4A99-A076-E82300B96F0C}" sibTransId="{2075478A-FA60-45E0-8196-BA3B4CEE79DA}"/>
    <dgm:cxn modelId="{95B7F511-A1ED-4108-92FE-03BFCB54D284}" type="presOf" srcId="{27D049AA-B506-45A7-B81F-E3CCC75434C6}" destId="{FFCD7BD1-7E98-4EC8-8EF9-1DA2304C67A7}" srcOrd="0" destOrd="0" presId="urn:microsoft.com/office/officeart/2008/layout/LinedList"/>
    <dgm:cxn modelId="{D3536513-63D1-402E-A575-69AED80F674F}" type="presOf" srcId="{6C7DED92-C9F3-4252-BD2A-35B5A8B7C541}" destId="{D8EC449E-6DA9-442E-9F15-E290A51FB67D}" srcOrd="0" destOrd="0" presId="urn:microsoft.com/office/officeart/2008/layout/LinedList"/>
    <dgm:cxn modelId="{35225113-9D4E-49D8-9D59-507ACEF4C7B1}" type="presOf" srcId="{71777057-7F13-4BC7-8F2C-A71B58E20272}" destId="{C13F082B-BD92-4CB1-BAFD-927A40C024F1}" srcOrd="0" destOrd="0" presId="urn:microsoft.com/office/officeart/2008/layout/LinedList"/>
    <dgm:cxn modelId="{E73FF21C-95FD-4460-809F-AB2E06F104DF}" srcId="{F6837E21-095D-4633-8D9D-DA0B0A2CCA6D}" destId="{998546D2-6681-432F-99C8-15A393B204D5}" srcOrd="0" destOrd="0" parTransId="{9498EC30-D07B-421C-9BDE-1D5C92104DC1}" sibTransId="{32898EBB-31AE-45D5-953D-D294BA192986}"/>
    <dgm:cxn modelId="{67A38D61-5C26-40DF-8A88-11C657B9E51B}" srcId="{F6837E21-095D-4633-8D9D-DA0B0A2CCA6D}" destId="{6C7DED92-C9F3-4252-BD2A-35B5A8B7C541}" srcOrd="3" destOrd="0" parTransId="{982D35AB-BA8C-4106-B549-77E77EE0F96A}" sibTransId="{FCF2E653-79E5-439D-B72A-815402F5ECB3}"/>
    <dgm:cxn modelId="{3A916842-FE5C-4485-BA12-E6E3999076D2}" type="presOf" srcId="{818C66EA-BC63-41D1-A072-8D56362264A1}" destId="{2E164A44-F751-4645-8B60-8626EA7B9C83}" srcOrd="0" destOrd="0" presId="urn:microsoft.com/office/officeart/2008/layout/LinedList"/>
    <dgm:cxn modelId="{26796445-E4C1-4301-923A-D4F99148739B}" type="presOf" srcId="{5F00AFE9-DB6B-4D07-BD34-FB06B2E01A11}" destId="{5D12E4E9-F1B6-48F3-8CD8-D652EDF71906}" srcOrd="0" destOrd="0" presId="urn:microsoft.com/office/officeart/2008/layout/LinedList"/>
    <dgm:cxn modelId="{67984E47-B213-4972-B0F3-885A1AE3403B}" type="presOf" srcId="{F6837E21-095D-4633-8D9D-DA0B0A2CCA6D}" destId="{EB763606-81A4-4337-A900-73A1F25EB0B1}" srcOrd="0" destOrd="0" presId="urn:microsoft.com/office/officeart/2008/layout/LinedList"/>
    <dgm:cxn modelId="{9F2FC867-EEA9-4E54-9D3E-B44361D15CA8}" srcId="{F6837E21-095D-4633-8D9D-DA0B0A2CCA6D}" destId="{818C66EA-BC63-41D1-A072-8D56362264A1}" srcOrd="1" destOrd="0" parTransId="{903D8875-5BFE-4E64-A544-05960EE05718}" sibTransId="{7E79131B-0D62-4BA5-883F-BC96BDF5DBDF}"/>
    <dgm:cxn modelId="{8FD5746C-BDC2-4816-9AF6-DC4A71C15701}" srcId="{F6837E21-095D-4633-8D9D-DA0B0A2CCA6D}" destId="{03CBB4DA-55D3-4D5D-AD74-B1F1F58E187D}" srcOrd="2" destOrd="0" parTransId="{EAC034EB-054B-4AD3-AC45-A14D2DC04F5E}" sibTransId="{C59E4677-E407-4977-B851-F11662A692DB}"/>
    <dgm:cxn modelId="{F29B1E52-028B-486B-9290-494A93C0BEF8}" srcId="{F6837E21-095D-4633-8D9D-DA0B0A2CCA6D}" destId="{5F00AFE9-DB6B-4D07-BD34-FB06B2E01A11}" srcOrd="6" destOrd="0" parTransId="{9507CEC4-6538-4B66-B24F-D44C3ACBB501}" sibTransId="{199B2C56-BF2B-4D24-9F0B-F61E9F813595}"/>
    <dgm:cxn modelId="{2E2D139D-907C-48BB-8BF2-06340F3F75F5}" type="presOf" srcId="{998546D2-6681-432F-99C8-15A393B204D5}" destId="{4AAF2C57-B1B9-4C00-84BE-E6C0ADC4CBE1}" srcOrd="0" destOrd="0" presId="urn:microsoft.com/office/officeart/2008/layout/LinedList"/>
    <dgm:cxn modelId="{6D302AC3-555E-48D2-BDA7-CE9D90B05718}" srcId="{F6837E21-095D-4633-8D9D-DA0B0A2CCA6D}" destId="{71777057-7F13-4BC7-8F2C-A71B58E20272}" srcOrd="4" destOrd="0" parTransId="{F35E689B-DAFE-4702-8D9B-A59BAFA9D713}" sibTransId="{0E07B178-1D98-4B82-9314-E165DEDE8A45}"/>
    <dgm:cxn modelId="{8CC94CCA-5AF6-4104-A03D-D19031DF0914}" type="presOf" srcId="{03CBB4DA-55D3-4D5D-AD74-B1F1F58E187D}" destId="{91C58F49-17EB-4E02-B2DC-6D43760EB943}" srcOrd="0" destOrd="0" presId="urn:microsoft.com/office/officeart/2008/layout/LinedList"/>
    <dgm:cxn modelId="{E7626882-D42E-4D3C-BB37-29E10CCB0219}" type="presParOf" srcId="{EB763606-81A4-4337-A900-73A1F25EB0B1}" destId="{9423A86B-88D4-46A5-8881-BEF4337B23F1}" srcOrd="0" destOrd="0" presId="urn:microsoft.com/office/officeart/2008/layout/LinedList"/>
    <dgm:cxn modelId="{C0799B8E-4941-46CC-8539-6D278261FE94}" type="presParOf" srcId="{EB763606-81A4-4337-A900-73A1F25EB0B1}" destId="{A6A7D2BE-3348-4472-BDF4-4FE572CA8781}" srcOrd="1" destOrd="0" presId="urn:microsoft.com/office/officeart/2008/layout/LinedList"/>
    <dgm:cxn modelId="{D4DFDAA5-52E6-4910-A946-22F88D7AA864}" type="presParOf" srcId="{A6A7D2BE-3348-4472-BDF4-4FE572CA8781}" destId="{4AAF2C57-B1B9-4C00-84BE-E6C0ADC4CBE1}" srcOrd="0" destOrd="0" presId="urn:microsoft.com/office/officeart/2008/layout/LinedList"/>
    <dgm:cxn modelId="{EE02F457-F664-4176-B85C-7B8606292BAA}" type="presParOf" srcId="{A6A7D2BE-3348-4472-BDF4-4FE572CA8781}" destId="{7C3E1D1E-87EB-4BC7-BAD3-21E3FBCCFB05}" srcOrd="1" destOrd="0" presId="urn:microsoft.com/office/officeart/2008/layout/LinedList"/>
    <dgm:cxn modelId="{AACE37EE-0ABE-4A04-88CE-E42800B27A5C}" type="presParOf" srcId="{EB763606-81A4-4337-A900-73A1F25EB0B1}" destId="{C7B06EB5-36BB-488F-BD90-FC3897B7220C}" srcOrd="2" destOrd="0" presId="urn:microsoft.com/office/officeart/2008/layout/LinedList"/>
    <dgm:cxn modelId="{74CEE5E9-BCBD-476C-9414-F8862BD54664}" type="presParOf" srcId="{EB763606-81A4-4337-A900-73A1F25EB0B1}" destId="{D4265AA8-8E65-440A-B6FD-D45052A43A26}" srcOrd="3" destOrd="0" presId="urn:microsoft.com/office/officeart/2008/layout/LinedList"/>
    <dgm:cxn modelId="{6C60D6A2-DED9-456A-A30A-97C76CBF1F8A}" type="presParOf" srcId="{D4265AA8-8E65-440A-B6FD-D45052A43A26}" destId="{2E164A44-F751-4645-8B60-8626EA7B9C83}" srcOrd="0" destOrd="0" presId="urn:microsoft.com/office/officeart/2008/layout/LinedList"/>
    <dgm:cxn modelId="{8928CD96-775B-48D5-9F7A-9984D565A918}" type="presParOf" srcId="{D4265AA8-8E65-440A-B6FD-D45052A43A26}" destId="{650D79F1-AE04-403E-94A0-CA324F7BBF46}" srcOrd="1" destOrd="0" presId="urn:microsoft.com/office/officeart/2008/layout/LinedList"/>
    <dgm:cxn modelId="{E429CEB4-D4F8-4385-A04A-1F189017A28C}" type="presParOf" srcId="{EB763606-81A4-4337-A900-73A1F25EB0B1}" destId="{AE9B7219-4AA4-4A7E-9630-F9BBA40DF2CC}" srcOrd="4" destOrd="0" presId="urn:microsoft.com/office/officeart/2008/layout/LinedList"/>
    <dgm:cxn modelId="{972E5CDA-8F33-4600-AF80-39E584E7C639}" type="presParOf" srcId="{EB763606-81A4-4337-A900-73A1F25EB0B1}" destId="{814941AE-8FC3-46AF-8D19-7A11C2DFD82B}" srcOrd="5" destOrd="0" presId="urn:microsoft.com/office/officeart/2008/layout/LinedList"/>
    <dgm:cxn modelId="{B7A050FD-D307-494D-BA1E-F6031A6E87C5}" type="presParOf" srcId="{814941AE-8FC3-46AF-8D19-7A11C2DFD82B}" destId="{91C58F49-17EB-4E02-B2DC-6D43760EB943}" srcOrd="0" destOrd="0" presId="urn:microsoft.com/office/officeart/2008/layout/LinedList"/>
    <dgm:cxn modelId="{852992F2-F97F-4090-9D37-39E07426F22C}" type="presParOf" srcId="{814941AE-8FC3-46AF-8D19-7A11C2DFD82B}" destId="{D3A763DB-EDC5-4608-AD92-D712993BA231}" srcOrd="1" destOrd="0" presId="urn:microsoft.com/office/officeart/2008/layout/LinedList"/>
    <dgm:cxn modelId="{9B7C79DC-87EA-442E-BC9A-B13B69D00581}" type="presParOf" srcId="{EB763606-81A4-4337-A900-73A1F25EB0B1}" destId="{E01785DE-8081-4CD4-AD67-CEAE910CF3E7}" srcOrd="6" destOrd="0" presId="urn:microsoft.com/office/officeart/2008/layout/LinedList"/>
    <dgm:cxn modelId="{005C9F4D-3C3D-4A49-BF80-8A6184B0F85F}" type="presParOf" srcId="{EB763606-81A4-4337-A900-73A1F25EB0B1}" destId="{D8C671C1-512D-4782-8C62-C40CFCCC3685}" srcOrd="7" destOrd="0" presId="urn:microsoft.com/office/officeart/2008/layout/LinedList"/>
    <dgm:cxn modelId="{CF28B74C-9C07-4686-9ED0-82CD0FAF3734}" type="presParOf" srcId="{D8C671C1-512D-4782-8C62-C40CFCCC3685}" destId="{D8EC449E-6DA9-442E-9F15-E290A51FB67D}" srcOrd="0" destOrd="0" presId="urn:microsoft.com/office/officeart/2008/layout/LinedList"/>
    <dgm:cxn modelId="{D757E201-EBA1-4E5A-B0A9-6410A4DF61F1}" type="presParOf" srcId="{D8C671C1-512D-4782-8C62-C40CFCCC3685}" destId="{15B6189B-70E6-41C5-9428-C63F925B0307}" srcOrd="1" destOrd="0" presId="urn:microsoft.com/office/officeart/2008/layout/LinedList"/>
    <dgm:cxn modelId="{314F8460-708E-489C-9514-15E5CE7A01CA}" type="presParOf" srcId="{EB763606-81A4-4337-A900-73A1F25EB0B1}" destId="{73A88E66-ADB6-47AE-9AC4-D9E0B0CA7AFC}" srcOrd="8" destOrd="0" presId="urn:microsoft.com/office/officeart/2008/layout/LinedList"/>
    <dgm:cxn modelId="{7009D399-49E8-4437-B3F0-7D9CE72AA4FF}" type="presParOf" srcId="{EB763606-81A4-4337-A900-73A1F25EB0B1}" destId="{C0A863C6-7B0A-4F92-B351-8F2C1D6422B0}" srcOrd="9" destOrd="0" presId="urn:microsoft.com/office/officeart/2008/layout/LinedList"/>
    <dgm:cxn modelId="{C073787D-420F-4469-A0F9-FB1A3F8CAB40}" type="presParOf" srcId="{C0A863C6-7B0A-4F92-B351-8F2C1D6422B0}" destId="{C13F082B-BD92-4CB1-BAFD-927A40C024F1}" srcOrd="0" destOrd="0" presId="urn:microsoft.com/office/officeart/2008/layout/LinedList"/>
    <dgm:cxn modelId="{8E9DCBE3-16A5-4EE8-B728-4EECBC056F51}" type="presParOf" srcId="{C0A863C6-7B0A-4F92-B351-8F2C1D6422B0}" destId="{AD2B9E59-26AD-4E15-A53A-39D5323069AA}" srcOrd="1" destOrd="0" presId="urn:microsoft.com/office/officeart/2008/layout/LinedList"/>
    <dgm:cxn modelId="{BD061336-7087-43EC-8E10-F42CB5D0D9D8}" type="presParOf" srcId="{EB763606-81A4-4337-A900-73A1F25EB0B1}" destId="{110AFA71-C009-4789-A7F4-BD924FC4DF4A}" srcOrd="10" destOrd="0" presId="urn:microsoft.com/office/officeart/2008/layout/LinedList"/>
    <dgm:cxn modelId="{AF69C763-7C2A-4C4D-B59D-9EA8F3FF8B3F}" type="presParOf" srcId="{EB763606-81A4-4337-A900-73A1F25EB0B1}" destId="{67E99A56-BA2C-4C4F-B437-3648519654A9}" srcOrd="11" destOrd="0" presId="urn:microsoft.com/office/officeart/2008/layout/LinedList"/>
    <dgm:cxn modelId="{849D9D01-3571-40E0-8B38-15BEDA9B5269}" type="presParOf" srcId="{67E99A56-BA2C-4C4F-B437-3648519654A9}" destId="{FFCD7BD1-7E98-4EC8-8EF9-1DA2304C67A7}" srcOrd="0" destOrd="0" presId="urn:microsoft.com/office/officeart/2008/layout/LinedList"/>
    <dgm:cxn modelId="{78EFBFD9-0BCD-49B5-91D6-1F3923335856}" type="presParOf" srcId="{67E99A56-BA2C-4C4F-B437-3648519654A9}" destId="{0BF6F311-D8C4-4A48-B707-A54513869462}" srcOrd="1" destOrd="0" presId="urn:microsoft.com/office/officeart/2008/layout/LinedList"/>
    <dgm:cxn modelId="{B9256810-F12D-4214-88A8-D5AD7DB9635D}" type="presParOf" srcId="{EB763606-81A4-4337-A900-73A1F25EB0B1}" destId="{4BC1D685-45B3-440A-AD36-029D186FF98B}" srcOrd="12" destOrd="0" presId="urn:microsoft.com/office/officeart/2008/layout/LinedList"/>
    <dgm:cxn modelId="{5CA616A6-DEA5-43C9-8177-289966C30135}" type="presParOf" srcId="{EB763606-81A4-4337-A900-73A1F25EB0B1}" destId="{D281858A-2179-46F0-B829-8BD49E2F2F0C}" srcOrd="13" destOrd="0" presId="urn:microsoft.com/office/officeart/2008/layout/LinedList"/>
    <dgm:cxn modelId="{ED67FB95-E311-459E-8F8C-E32B094C1869}" type="presParOf" srcId="{D281858A-2179-46F0-B829-8BD49E2F2F0C}" destId="{5D12E4E9-F1B6-48F3-8CD8-D652EDF71906}" srcOrd="0" destOrd="0" presId="urn:microsoft.com/office/officeart/2008/layout/LinedList"/>
    <dgm:cxn modelId="{2B714DAB-6B71-41BF-8CFA-29CC4DF34096}" type="presParOf" srcId="{D281858A-2179-46F0-B829-8BD49E2F2F0C}" destId="{3781CA31-708D-48BD-9566-C4F1828325E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3803EA-4248-4DBD-A5EA-ECCFC9482EEF}">
      <dsp:nvSpPr>
        <dsp:cNvPr id="0" name=""/>
        <dsp:cNvSpPr/>
      </dsp:nvSpPr>
      <dsp:spPr>
        <a:xfrm>
          <a:off x="-4126817" y="-769791"/>
          <a:ext cx="4917437" cy="4917437"/>
        </a:xfrm>
        <a:prstGeom prst="blockArc">
          <a:avLst>
            <a:gd name="adj1" fmla="val 18900000"/>
            <a:gd name="adj2" fmla="val 2700000"/>
            <a:gd name="adj3" fmla="val 439"/>
          </a:avLst>
        </a:pr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551CC9-4AF6-44F6-839C-6CA55B9C6F4C}">
      <dsp:nvSpPr>
        <dsp:cNvPr id="0" name=""/>
        <dsp:cNvSpPr/>
      </dsp:nvSpPr>
      <dsp:spPr>
        <a:xfrm>
          <a:off x="508447" y="365077"/>
          <a:ext cx="5977527" cy="73015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9560" tIns="83820" rIns="83820" bIns="8382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>
              <a:latin typeface="Times New Roman" panose="02020603050405020304" pitchFamily="18" charset="0"/>
              <a:cs typeface="Times New Roman" panose="02020603050405020304" pitchFamily="18" charset="0"/>
            </a:rPr>
            <a:t>Termik mulohazalar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447" y="365077"/>
        <a:ext cx="5977527" cy="730154"/>
      </dsp:txXfrm>
    </dsp:sp>
    <dsp:sp modelId="{F93F7CE9-94BE-4116-93FE-BC41F6CCA2DD}">
      <dsp:nvSpPr>
        <dsp:cNvPr id="0" name=""/>
        <dsp:cNvSpPr/>
      </dsp:nvSpPr>
      <dsp:spPr>
        <a:xfrm>
          <a:off x="52101" y="273807"/>
          <a:ext cx="912693" cy="91269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FF6022-3481-4FB8-8B09-F91A1AD483C2}">
      <dsp:nvSpPr>
        <dsp:cNvPr id="0" name=""/>
        <dsp:cNvSpPr/>
      </dsp:nvSpPr>
      <dsp:spPr>
        <a:xfrm>
          <a:off x="773858" y="1460308"/>
          <a:ext cx="5712116" cy="730154"/>
        </a:xfrm>
        <a:prstGeom prst="rect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9560" tIns="83820" rIns="83820" bIns="8382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>
              <a:latin typeface="Times New Roman" panose="02020603050405020304" pitchFamily="18" charset="0"/>
              <a:cs typeface="Times New Roman" panose="02020603050405020304" pitchFamily="18" charset="0"/>
            </a:rPr>
            <a:t>Elektr qurilmasining buzilishi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73858" y="1460308"/>
        <a:ext cx="5712116" cy="730154"/>
      </dsp:txXfrm>
    </dsp:sp>
    <dsp:sp modelId="{0288EE41-5EC0-4426-9AFD-0A1B3AD66D12}">
      <dsp:nvSpPr>
        <dsp:cNvPr id="0" name=""/>
        <dsp:cNvSpPr/>
      </dsp:nvSpPr>
      <dsp:spPr>
        <a:xfrm>
          <a:off x="317512" y="1369039"/>
          <a:ext cx="912693" cy="91269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3676672"/>
              <a:satOff val="-5114"/>
              <a:lumOff val="-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F944F6-3C86-462B-9204-9771451A4125}">
      <dsp:nvSpPr>
        <dsp:cNvPr id="0" name=""/>
        <dsp:cNvSpPr/>
      </dsp:nvSpPr>
      <dsp:spPr>
        <a:xfrm>
          <a:off x="508447" y="2555540"/>
          <a:ext cx="5977527" cy="730154"/>
        </a:xfrm>
        <a:prstGeom prst="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9560" tIns="83820" rIns="83820" bIns="8382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>
              <a:latin typeface="Times New Roman" panose="02020603050405020304" pitchFamily="18" charset="0"/>
              <a:cs typeface="Times New Roman" panose="02020603050405020304" pitchFamily="18" charset="0"/>
            </a:rPr>
            <a:t>Elektr quvvatining sifati</a:t>
          </a:r>
          <a:endParaRPr lang="ru-RU" sz="33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8447" y="2555540"/>
        <a:ext cx="5977527" cy="730154"/>
      </dsp:txXfrm>
    </dsp:sp>
    <dsp:sp modelId="{652A51FA-7293-4915-90A5-A1EDC951CA78}">
      <dsp:nvSpPr>
        <dsp:cNvPr id="0" name=""/>
        <dsp:cNvSpPr/>
      </dsp:nvSpPr>
      <dsp:spPr>
        <a:xfrm>
          <a:off x="52101" y="2464271"/>
          <a:ext cx="912693" cy="91269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7353344"/>
              <a:satOff val="-10228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2A9DD9-FF11-476B-830F-01B5A2F02FE0}">
      <dsp:nvSpPr>
        <dsp:cNvPr id="0" name=""/>
        <dsp:cNvSpPr/>
      </dsp:nvSpPr>
      <dsp:spPr>
        <a:xfrm>
          <a:off x="-4362325" y="-673984"/>
          <a:ext cx="5235085" cy="5235085"/>
        </a:xfrm>
        <a:prstGeom prst="blockArc">
          <a:avLst>
            <a:gd name="adj1" fmla="val 18900000"/>
            <a:gd name="adj2" fmla="val 2700000"/>
            <a:gd name="adj3" fmla="val 413"/>
          </a:avLst>
        </a:pr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AE2031-BF60-4688-BD52-EE32A37000B0}">
      <dsp:nvSpPr>
        <dsp:cNvPr id="0" name=""/>
        <dsp:cNvSpPr/>
      </dsp:nvSpPr>
      <dsp:spPr>
        <a:xfrm>
          <a:off x="734006" y="580565"/>
          <a:ext cx="7782772" cy="111047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1437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Times New Roman" panose="02020603050405020304" pitchFamily="18" charset="0"/>
              <a:cs typeface="Times New Roman" panose="02020603050405020304" pitchFamily="18" charset="0"/>
            </a:rPr>
            <a:t>Deyarli barcha ma'lum materiallarning fizik xususiyatlari haroratning o'zgarishi bilan sezilarli darajada o'zgaradi.</a:t>
          </a:r>
          <a:endParaRPr lang="ru-RU" sz="1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34006" y="580565"/>
        <a:ext cx="7782772" cy="1110471"/>
      </dsp:txXfrm>
    </dsp:sp>
    <dsp:sp modelId="{EEC97031-7861-401E-90D8-E50AD0B4211D}">
      <dsp:nvSpPr>
        <dsp:cNvPr id="0" name=""/>
        <dsp:cNvSpPr/>
      </dsp:nvSpPr>
      <dsp:spPr>
        <a:xfrm>
          <a:off x="20504" y="416504"/>
          <a:ext cx="1388089" cy="138808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AF5237-F4EE-4727-B852-25A5B5055F13}">
      <dsp:nvSpPr>
        <dsp:cNvPr id="0" name=""/>
        <dsp:cNvSpPr/>
      </dsp:nvSpPr>
      <dsp:spPr>
        <a:xfrm>
          <a:off x="714549" y="2221331"/>
          <a:ext cx="7782772" cy="1110471"/>
        </a:xfrm>
        <a:prstGeom prst="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1437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Times New Roman" panose="02020603050405020304" pitchFamily="18" charset="0"/>
              <a:cs typeface="Times New Roman" panose="02020603050405020304" pitchFamily="18" charset="0"/>
            </a:rPr>
            <a:t>Deyarli barcha kimyoviy reaktsiyalarning tezligiga reaktivlarning harorati sezilarli darajada ta'sir qiladi. Kimyoviy reaksiyalar uchun tanish qoida shundan iboratki, harorat har 10° ga ko‘tarilganda ko‘p reaksiyalar tezligi ikki barobar ortadi; bu taxminan 0,6 eV energiya faollashuviga teng.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14549" y="2221331"/>
        <a:ext cx="7782772" cy="1110471"/>
      </dsp:txXfrm>
    </dsp:sp>
    <dsp:sp modelId="{64052924-F8D5-48D3-A5E3-0AE70A5668A1}">
      <dsp:nvSpPr>
        <dsp:cNvPr id="0" name=""/>
        <dsp:cNvSpPr/>
      </dsp:nvSpPr>
      <dsp:spPr>
        <a:xfrm>
          <a:off x="20504" y="2082522"/>
          <a:ext cx="1388089" cy="138808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7353344"/>
              <a:satOff val="-10228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90EAB7-E421-48EF-99B9-EFBCC9ACF1B8}">
      <dsp:nvSpPr>
        <dsp:cNvPr id="0" name=""/>
        <dsp:cNvSpPr/>
      </dsp:nvSpPr>
      <dsp:spPr>
        <a:xfrm rot="5400000">
          <a:off x="2220420" y="1368733"/>
          <a:ext cx="912407" cy="103874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F7F490-DA81-44B1-9D85-CD2CDC358376}">
      <dsp:nvSpPr>
        <dsp:cNvPr id="0" name=""/>
        <dsp:cNvSpPr/>
      </dsp:nvSpPr>
      <dsp:spPr>
        <a:xfrm>
          <a:off x="3263" y="357311"/>
          <a:ext cx="5486806" cy="1075119"/>
        </a:xfrm>
        <a:prstGeom prst="roundRect">
          <a:avLst>
            <a:gd name="adj" fmla="val 166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radiatsiya, o'tkazuvchanlik va konveksiya orqali. Ushbu uchta usuldan biri (yoki kombinatsiyasi) elektr komponentlarini buzilishdan himoya qilish uchun ishlatilishi mumkin. Yuqori haroratning buzilishi passiv yoki faol issiqlik uzatish usullari bilan minimallashtirilishi mumkin: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755" y="409803"/>
        <a:ext cx="5381822" cy="970135"/>
      </dsp:txXfrm>
    </dsp:sp>
    <dsp:sp modelId="{B6A9F423-7BD2-46A9-A393-A94D9A0FF2A0}">
      <dsp:nvSpPr>
        <dsp:cNvPr id="0" name=""/>
        <dsp:cNvSpPr/>
      </dsp:nvSpPr>
      <dsp:spPr>
        <a:xfrm>
          <a:off x="3514645" y="459848"/>
          <a:ext cx="1117108" cy="8689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198904-A560-4E9C-80C1-A3AC90D4F2D1}">
      <dsp:nvSpPr>
        <dsp:cNvPr id="0" name=""/>
        <dsp:cNvSpPr/>
      </dsp:nvSpPr>
      <dsp:spPr>
        <a:xfrm rot="5400000">
          <a:off x="4841846" y="2576447"/>
          <a:ext cx="912407" cy="103874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5">
            <a:tint val="50000"/>
            <a:hueOff val="-7344354"/>
            <a:satOff val="-15375"/>
            <a:lumOff val="1056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99BE3B-2E23-4E44-AA4B-7D90D0D958AC}">
      <dsp:nvSpPr>
        <dsp:cNvPr id="0" name=""/>
        <dsp:cNvSpPr/>
      </dsp:nvSpPr>
      <dsp:spPr>
        <a:xfrm>
          <a:off x="2636930" y="1565026"/>
          <a:ext cx="5462323" cy="1075119"/>
        </a:xfrm>
        <a:prstGeom prst="roundRect">
          <a:avLst>
            <a:gd name="adj" fmla="val 16670"/>
          </a:avLst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Passiv usullar issiqlikni olib tashlash uchun tabiiy issiqlik qabul qiluvchilardan foydalanadi.</a:t>
          </a:r>
          <a:endParaRPr lang="ru-RU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89422" y="1617518"/>
        <a:ext cx="5357339" cy="970135"/>
      </dsp:txXfrm>
    </dsp:sp>
    <dsp:sp modelId="{CF0C5256-1453-4083-A06F-FEBC4831F8CC}">
      <dsp:nvSpPr>
        <dsp:cNvPr id="0" name=""/>
        <dsp:cNvSpPr/>
      </dsp:nvSpPr>
      <dsp:spPr>
        <a:xfrm>
          <a:off x="6136070" y="1667563"/>
          <a:ext cx="1117108" cy="8689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D87464-0C8E-417E-8C25-792F06795E62}">
      <dsp:nvSpPr>
        <dsp:cNvPr id="0" name=""/>
        <dsp:cNvSpPr/>
      </dsp:nvSpPr>
      <dsp:spPr>
        <a:xfrm>
          <a:off x="5270597" y="2772740"/>
          <a:ext cx="5863530" cy="1075119"/>
        </a:xfrm>
        <a:prstGeom prst="roundRect">
          <a:avLst>
            <a:gd name="adj" fmla="val 1667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Faol sovutish usullari issiqlik moslamalarini yaratish uchun issiqlik nasoslari yoki sovutish moslamalari kabi qurilmalardan foydalanadi.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23089" y="2825232"/>
        <a:ext cx="5758546" cy="97013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51E2B5-C98F-4E54-A00F-9FB086B1BBA7}">
      <dsp:nvSpPr>
        <dsp:cNvPr id="0" name=""/>
        <dsp:cNvSpPr/>
      </dsp:nvSpPr>
      <dsp:spPr>
        <a:xfrm rot="5400000">
          <a:off x="359240" y="2243031"/>
          <a:ext cx="1071636" cy="1783179"/>
        </a:xfrm>
        <a:prstGeom prst="corner">
          <a:avLst>
            <a:gd name="adj1" fmla="val 16120"/>
            <a:gd name="adj2" fmla="val 1611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6230AC-72BD-4725-BDF8-ADF37698A5B7}">
      <dsp:nvSpPr>
        <dsp:cNvPr id="0" name=""/>
        <dsp:cNvSpPr/>
      </dsp:nvSpPr>
      <dsp:spPr>
        <a:xfrm>
          <a:off x="180357" y="2775817"/>
          <a:ext cx="1609864" cy="14111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latin typeface="Times New Roman" panose="02020603050405020304" pitchFamily="18" charset="0"/>
              <a:cs typeface="Times New Roman" panose="02020603050405020304" pitchFamily="18" charset="0"/>
            </a:rPr>
            <a:t>Issiqlik uzatishni oldini olish uchun komponentlarni qismlarga ajratish mumkinmi?</a:t>
          </a:r>
          <a:endParaRPr lang="ru-RU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0357" y="2775817"/>
        <a:ext cx="1609864" cy="1411140"/>
      </dsp:txXfrm>
    </dsp:sp>
    <dsp:sp modelId="{CDB12F6A-725E-4F83-B8D7-325E172EA2E5}">
      <dsp:nvSpPr>
        <dsp:cNvPr id="0" name=""/>
        <dsp:cNvSpPr/>
      </dsp:nvSpPr>
      <dsp:spPr>
        <a:xfrm>
          <a:off x="1486473" y="2111751"/>
          <a:ext cx="303748" cy="303748"/>
        </a:xfrm>
        <a:prstGeom prst="triangle">
          <a:avLst>
            <a:gd name="adj" fmla="val 100000"/>
          </a:avLst>
        </a:prstGeom>
        <a:solidFill>
          <a:schemeClr val="accent5">
            <a:hueOff val="-919168"/>
            <a:satOff val="-1278"/>
            <a:lumOff val="-490"/>
            <a:alphaOff val="0"/>
          </a:schemeClr>
        </a:solidFill>
        <a:ln w="12700" cap="flat" cmpd="sng" algn="ctr">
          <a:solidFill>
            <a:schemeClr val="accent5">
              <a:hueOff val="-919168"/>
              <a:satOff val="-1278"/>
              <a:lumOff val="-4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3D45AC-4C83-4F82-988B-F0258224BF36}">
      <dsp:nvSpPr>
        <dsp:cNvPr id="0" name=""/>
        <dsp:cNvSpPr/>
      </dsp:nvSpPr>
      <dsp:spPr>
        <a:xfrm rot="5400000">
          <a:off x="2330029" y="1755357"/>
          <a:ext cx="1071636" cy="1783179"/>
        </a:xfrm>
        <a:prstGeom prst="corner">
          <a:avLst>
            <a:gd name="adj1" fmla="val 16120"/>
            <a:gd name="adj2" fmla="val 16110"/>
          </a:avLst>
        </a:prstGeom>
        <a:solidFill>
          <a:schemeClr val="accent5">
            <a:hueOff val="-1838336"/>
            <a:satOff val="-2557"/>
            <a:lumOff val="-981"/>
            <a:alphaOff val="0"/>
          </a:schemeClr>
        </a:solidFill>
        <a:ln w="12700" cap="flat" cmpd="sng" algn="ctr">
          <a:solidFill>
            <a:schemeClr val="accent5">
              <a:hueOff val="-1838336"/>
              <a:satOff val="-2557"/>
              <a:lumOff val="-98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7DF1D8-2DC8-4CA7-859F-A521094682AE}">
      <dsp:nvSpPr>
        <dsp:cNvPr id="0" name=""/>
        <dsp:cNvSpPr/>
      </dsp:nvSpPr>
      <dsp:spPr>
        <a:xfrm>
          <a:off x="2151146" y="2288144"/>
          <a:ext cx="1609864" cy="14111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latin typeface="Times New Roman" panose="02020603050405020304" pitchFamily="18" charset="0"/>
              <a:cs typeface="Times New Roman" panose="02020603050405020304" pitchFamily="18" charset="0"/>
            </a:rPr>
            <a:t>Bo'limning devorlarini izolyatsiya qilish mumkinmi?</a:t>
          </a:r>
          <a:endParaRPr lang="ru-RU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51146" y="2288144"/>
        <a:ext cx="1609864" cy="1411140"/>
      </dsp:txXfrm>
    </dsp:sp>
    <dsp:sp modelId="{A4B6A4FF-30B3-46ED-A11B-67A94E018077}">
      <dsp:nvSpPr>
        <dsp:cNvPr id="0" name=""/>
        <dsp:cNvSpPr/>
      </dsp:nvSpPr>
      <dsp:spPr>
        <a:xfrm>
          <a:off x="3457262" y="1624078"/>
          <a:ext cx="303748" cy="303748"/>
        </a:xfrm>
        <a:prstGeom prst="triangle">
          <a:avLst>
            <a:gd name="adj" fmla="val 100000"/>
          </a:avLst>
        </a:prstGeom>
        <a:solidFill>
          <a:schemeClr val="accent5">
            <a:hueOff val="-2757504"/>
            <a:satOff val="-3835"/>
            <a:lumOff val="-1471"/>
            <a:alphaOff val="0"/>
          </a:schemeClr>
        </a:solidFill>
        <a:ln w="12700" cap="flat" cmpd="sng" algn="ctr">
          <a:solidFill>
            <a:schemeClr val="accent5">
              <a:hueOff val="-2757504"/>
              <a:satOff val="-3835"/>
              <a:lumOff val="-147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8B16EF-E831-4207-8503-3DD0FED3FFAD}">
      <dsp:nvSpPr>
        <dsp:cNvPr id="0" name=""/>
        <dsp:cNvSpPr/>
      </dsp:nvSpPr>
      <dsp:spPr>
        <a:xfrm rot="5400000">
          <a:off x="4300817" y="1267684"/>
          <a:ext cx="1071636" cy="1783179"/>
        </a:xfrm>
        <a:prstGeom prst="corner">
          <a:avLst>
            <a:gd name="adj1" fmla="val 16120"/>
            <a:gd name="adj2" fmla="val 16110"/>
          </a:avLst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accent5">
              <a:hueOff val="-3676672"/>
              <a:satOff val="-5114"/>
              <a:lumOff val="-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14F080-395F-47B3-893B-BCE75B55FD02}">
      <dsp:nvSpPr>
        <dsp:cNvPr id="0" name=""/>
        <dsp:cNvSpPr/>
      </dsp:nvSpPr>
      <dsp:spPr>
        <a:xfrm>
          <a:off x="4121934" y="1800470"/>
          <a:ext cx="1609864" cy="14111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latin typeface="Times New Roman" panose="02020603050405020304" pitchFamily="18" charset="0"/>
              <a:cs typeface="Times New Roman" panose="02020603050405020304" pitchFamily="18" charset="0"/>
            </a:rPr>
            <a:t>Idoralararo devorlar va korpusning ichki devorlari havo oqimini mustaqil ravishda qo'llashi mumkinmi?</a:t>
          </a:r>
          <a:endParaRPr lang="ru-RU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21934" y="1800470"/>
        <a:ext cx="1609864" cy="1411140"/>
      </dsp:txXfrm>
    </dsp:sp>
    <dsp:sp modelId="{CE050C7B-7D67-4B1C-A32F-45DBF06980AD}">
      <dsp:nvSpPr>
        <dsp:cNvPr id="0" name=""/>
        <dsp:cNvSpPr/>
      </dsp:nvSpPr>
      <dsp:spPr>
        <a:xfrm>
          <a:off x="5428051" y="1136404"/>
          <a:ext cx="303748" cy="303748"/>
        </a:xfrm>
        <a:prstGeom prst="triangle">
          <a:avLst>
            <a:gd name="adj" fmla="val 100000"/>
          </a:avLst>
        </a:prstGeom>
        <a:solidFill>
          <a:schemeClr val="accent5">
            <a:hueOff val="-4595840"/>
            <a:satOff val="-6392"/>
            <a:lumOff val="-2451"/>
            <a:alphaOff val="0"/>
          </a:schemeClr>
        </a:solidFill>
        <a:ln w="12700" cap="flat" cmpd="sng" algn="ctr">
          <a:solidFill>
            <a:schemeClr val="accent5">
              <a:hueOff val="-4595840"/>
              <a:satOff val="-6392"/>
              <a:lumOff val="-245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74F22C-F55E-43A2-9492-EA4227433C45}">
      <dsp:nvSpPr>
        <dsp:cNvPr id="0" name=""/>
        <dsp:cNvSpPr/>
      </dsp:nvSpPr>
      <dsp:spPr>
        <a:xfrm rot="5400000">
          <a:off x="6271606" y="780010"/>
          <a:ext cx="1071636" cy="1783179"/>
        </a:xfrm>
        <a:prstGeom prst="corner">
          <a:avLst>
            <a:gd name="adj1" fmla="val 16120"/>
            <a:gd name="adj2" fmla="val 16110"/>
          </a:avLst>
        </a:prstGeom>
        <a:solidFill>
          <a:schemeClr val="accent5">
            <a:hueOff val="-5515009"/>
            <a:satOff val="-7671"/>
            <a:lumOff val="-2942"/>
            <a:alphaOff val="0"/>
          </a:schemeClr>
        </a:solidFill>
        <a:ln w="12700" cap="flat" cmpd="sng" algn="ctr">
          <a:solidFill>
            <a:schemeClr val="accent5">
              <a:hueOff val="-5515009"/>
              <a:satOff val="-7671"/>
              <a:lumOff val="-294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9B97B8-D546-4D0D-8929-3DBD0623ABD7}">
      <dsp:nvSpPr>
        <dsp:cNvPr id="0" name=""/>
        <dsp:cNvSpPr/>
      </dsp:nvSpPr>
      <dsp:spPr>
        <a:xfrm>
          <a:off x="6092723" y="1312797"/>
          <a:ext cx="1609864" cy="14111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latin typeface="Times New Roman" panose="02020603050405020304" pitchFamily="18" charset="0"/>
              <a:cs typeface="Times New Roman" panose="02020603050405020304" pitchFamily="18" charset="0"/>
            </a:rPr>
            <a:t>Kamroq issiqlik hosil qiladigan o'rnini bosuvchi komponent mavjudmi?</a:t>
          </a:r>
          <a:endParaRPr lang="ru-RU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092723" y="1312797"/>
        <a:ext cx="1609864" cy="1411140"/>
      </dsp:txXfrm>
    </dsp:sp>
    <dsp:sp modelId="{0B866D4A-84A5-4C88-B5DA-6BFBBB2BA8F9}">
      <dsp:nvSpPr>
        <dsp:cNvPr id="0" name=""/>
        <dsp:cNvSpPr/>
      </dsp:nvSpPr>
      <dsp:spPr>
        <a:xfrm>
          <a:off x="7398840" y="648730"/>
          <a:ext cx="303748" cy="303748"/>
        </a:xfrm>
        <a:prstGeom prst="triangle">
          <a:avLst>
            <a:gd name="adj" fmla="val 100000"/>
          </a:avLst>
        </a:prstGeom>
        <a:solidFill>
          <a:schemeClr val="accent5">
            <a:hueOff val="-6434176"/>
            <a:satOff val="-8949"/>
            <a:lumOff val="-3432"/>
            <a:alphaOff val="0"/>
          </a:schemeClr>
        </a:solidFill>
        <a:ln w="12700" cap="flat" cmpd="sng" algn="ctr">
          <a:solidFill>
            <a:schemeClr val="accent5">
              <a:hueOff val="-6434176"/>
              <a:satOff val="-8949"/>
              <a:lumOff val="-343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15AB89-242E-4630-8B68-4B172182C805}">
      <dsp:nvSpPr>
        <dsp:cNvPr id="0" name=""/>
        <dsp:cNvSpPr/>
      </dsp:nvSpPr>
      <dsp:spPr>
        <a:xfrm rot="5400000">
          <a:off x="8242395" y="292336"/>
          <a:ext cx="1071636" cy="1783179"/>
        </a:xfrm>
        <a:prstGeom prst="corner">
          <a:avLst>
            <a:gd name="adj1" fmla="val 16120"/>
            <a:gd name="adj2" fmla="val 1611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accent5">
              <a:hueOff val="-7353344"/>
              <a:satOff val="-10228"/>
              <a:lumOff val="-3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FF30B6-46C2-4715-A824-833414CE75D0}">
      <dsp:nvSpPr>
        <dsp:cNvPr id="0" name=""/>
        <dsp:cNvSpPr/>
      </dsp:nvSpPr>
      <dsp:spPr>
        <a:xfrm>
          <a:off x="8063512" y="825123"/>
          <a:ext cx="1609864" cy="14111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latin typeface="Times New Roman" panose="02020603050405020304" pitchFamily="18" charset="0"/>
              <a:cs typeface="Times New Roman" panose="02020603050405020304" pitchFamily="18" charset="0"/>
            </a:rPr>
            <a:t>Komponentning joylashuvi korpusdagi boshqa komponentlarga tarqaladigan issiqlik miqdorini kamaytirishi mumkinmi?</a:t>
          </a:r>
          <a:endParaRPr lang="ru-RU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063512" y="825123"/>
        <a:ext cx="1609864" cy="14111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04F3D6-D6F9-4069-BE26-DDC6F3786416}">
      <dsp:nvSpPr>
        <dsp:cNvPr id="0" name=""/>
        <dsp:cNvSpPr/>
      </dsp:nvSpPr>
      <dsp:spPr>
        <a:xfrm rot="5400000">
          <a:off x="433043" y="2201564"/>
          <a:ext cx="1300725" cy="2164378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40965C-0C7F-4045-98CB-98CF21EF2C26}">
      <dsp:nvSpPr>
        <dsp:cNvPr id="0" name=""/>
        <dsp:cNvSpPr/>
      </dsp:nvSpPr>
      <dsp:spPr>
        <a:xfrm>
          <a:off x="215920" y="2848247"/>
          <a:ext cx="1954012" cy="171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Korpusning</a:t>
          </a:r>
          <a:r>
            <a:rPr lang="en-US" sz="1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o'lchamlari</a:t>
          </a:r>
          <a:r>
            <a:rPr lang="en-US" sz="1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balandlik</a:t>
          </a:r>
          <a:r>
            <a:rPr lang="en-US" sz="1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kenglik</a:t>
          </a:r>
          <a:r>
            <a:rPr lang="en-US" sz="1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chuqurlik</a:t>
          </a:r>
          <a:r>
            <a:rPr lang="en-US" sz="1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5920" y="2848247"/>
        <a:ext cx="1954012" cy="1712806"/>
      </dsp:txXfrm>
    </dsp:sp>
    <dsp:sp modelId="{EB6F0C35-78FA-4CBE-91F5-0C8CE92E5892}">
      <dsp:nvSpPr>
        <dsp:cNvPr id="0" name=""/>
        <dsp:cNvSpPr/>
      </dsp:nvSpPr>
      <dsp:spPr>
        <a:xfrm>
          <a:off x="1801251" y="2042220"/>
          <a:ext cx="368681" cy="368681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1B2DDC-3AAF-482C-9F81-614597598D23}">
      <dsp:nvSpPr>
        <dsp:cNvPr id="0" name=""/>
        <dsp:cNvSpPr/>
      </dsp:nvSpPr>
      <dsp:spPr>
        <a:xfrm rot="5400000">
          <a:off x="2825137" y="1609638"/>
          <a:ext cx="1300725" cy="2164378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D2D2DE-01FB-4228-ADD2-93C855EA9A72}">
      <dsp:nvSpPr>
        <dsp:cNvPr id="0" name=""/>
        <dsp:cNvSpPr/>
      </dsp:nvSpPr>
      <dsp:spPr>
        <a:xfrm>
          <a:off x="2608013" y="2256321"/>
          <a:ext cx="1954012" cy="171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Yon,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pastki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orqa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old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boshqalar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kabi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tashqi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muhofaza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issiqlik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uzatish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emasmi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?</a:t>
          </a:r>
          <a:endParaRPr lang="ru-RU" sz="1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08013" y="2256321"/>
        <a:ext cx="1954012" cy="1712806"/>
      </dsp:txXfrm>
    </dsp:sp>
    <dsp:sp modelId="{59CE1686-10F0-4492-B1E1-9B5CD2ED7E7D}">
      <dsp:nvSpPr>
        <dsp:cNvPr id="0" name=""/>
        <dsp:cNvSpPr/>
      </dsp:nvSpPr>
      <dsp:spPr>
        <a:xfrm>
          <a:off x="4193344" y="1450294"/>
          <a:ext cx="368681" cy="368681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180489-E8A4-429B-B4EF-DF0F508E862C}">
      <dsp:nvSpPr>
        <dsp:cNvPr id="0" name=""/>
        <dsp:cNvSpPr/>
      </dsp:nvSpPr>
      <dsp:spPr>
        <a:xfrm rot="5400000">
          <a:off x="5217230" y="1017712"/>
          <a:ext cx="1300725" cy="2164378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99D94C-FFA9-46E8-9EA8-DB07C36899F5}">
      <dsp:nvSpPr>
        <dsp:cNvPr id="0" name=""/>
        <dsp:cNvSpPr/>
      </dsp:nvSpPr>
      <dsp:spPr>
        <a:xfrm>
          <a:off x="5000107" y="1664395"/>
          <a:ext cx="1954012" cy="171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latin typeface="Times New Roman" panose="02020603050405020304" pitchFamily="18" charset="0"/>
              <a:cs typeface="Times New Roman" panose="02020603050405020304" pitchFamily="18" charset="0"/>
            </a:rPr>
            <a:t>Maksimal tashqi muhit harorati Istalgan ichki harorat</a:t>
          </a:r>
          <a:endParaRPr lang="ru-RU" sz="17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00107" y="1664395"/>
        <a:ext cx="1954012" cy="1712806"/>
      </dsp:txXfrm>
    </dsp:sp>
    <dsp:sp modelId="{04BFA189-CDF4-4887-BF95-BEAAFD68810F}">
      <dsp:nvSpPr>
        <dsp:cNvPr id="0" name=""/>
        <dsp:cNvSpPr/>
      </dsp:nvSpPr>
      <dsp:spPr>
        <a:xfrm>
          <a:off x="6585438" y="858368"/>
          <a:ext cx="368681" cy="368681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5A0B52-243A-4328-AD11-EC24E187968A}">
      <dsp:nvSpPr>
        <dsp:cNvPr id="0" name=""/>
        <dsp:cNvSpPr/>
      </dsp:nvSpPr>
      <dsp:spPr>
        <a:xfrm rot="5400000">
          <a:off x="7609323" y="425786"/>
          <a:ext cx="1300725" cy="2164378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BFDB45-6E2E-44CD-9F07-F97385E11BAA}">
      <dsp:nvSpPr>
        <dsp:cNvPr id="0" name=""/>
        <dsp:cNvSpPr/>
      </dsp:nvSpPr>
      <dsp:spPr>
        <a:xfrm>
          <a:off x="7392200" y="1072469"/>
          <a:ext cx="1954012" cy="17128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Ichki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komponentlar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tokchalari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panellari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boshqalardan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hosil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bo'ladigan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issiqlikning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umumiy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miqdori</a:t>
          </a:r>
          <a:r>
            <a:rPr lang="en-US" sz="1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392200" y="1072469"/>
        <a:ext cx="1954012" cy="171280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72EDA7-D6E5-47CD-AAE0-1B81C7B72080}">
      <dsp:nvSpPr>
        <dsp:cNvPr id="0" name=""/>
        <dsp:cNvSpPr/>
      </dsp:nvSpPr>
      <dsp:spPr>
        <a:xfrm>
          <a:off x="0" y="2399034"/>
          <a:ext cx="8997696" cy="3935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Umumiy mavjud sirt maydonini oshiring</a:t>
          </a:r>
          <a:endParaRPr lang="ru-RU" sz="20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399034"/>
        <a:ext cx="8997696" cy="393581"/>
      </dsp:txXfrm>
    </dsp:sp>
    <dsp:sp modelId="{EE63574B-0E80-4B35-A889-DFDE3A80FC79}">
      <dsp:nvSpPr>
        <dsp:cNvPr id="0" name=""/>
        <dsp:cNvSpPr/>
      </dsp:nvSpPr>
      <dsp:spPr>
        <a:xfrm rot="10800000">
          <a:off x="0" y="1799609"/>
          <a:ext cx="8997696" cy="60532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passiv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faol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sovutish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tizimlarida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dizayn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1799609"/>
        <a:ext cx="8997696" cy="393324"/>
      </dsp:txXfrm>
    </dsp:sp>
    <dsp:sp modelId="{8C7C166E-EB28-482C-9C9C-81C7509D5E5F}">
      <dsp:nvSpPr>
        <dsp:cNvPr id="0" name=""/>
        <dsp:cNvSpPr/>
      </dsp:nvSpPr>
      <dsp:spPr>
        <a:xfrm rot="10800000">
          <a:off x="0" y="1200185"/>
          <a:ext cx="8997696" cy="60532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Komponentlarning umumiy elektr quvvatsizlanishini oshiring.</a:t>
          </a:r>
          <a:endParaRPr lang="ru-RU" sz="20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1200185"/>
        <a:ext cx="8997696" cy="393324"/>
      </dsp:txXfrm>
    </dsp:sp>
    <dsp:sp modelId="{C72CBFD1-D860-4C11-A900-C184AC50220E}">
      <dsp:nvSpPr>
        <dsp:cNvPr id="0" name=""/>
        <dsp:cNvSpPr/>
      </dsp:nvSpPr>
      <dsp:spPr>
        <a:xfrm rot="10800000">
          <a:off x="0" y="600760"/>
          <a:ext cx="8997696" cy="60532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 korpusda eng yuqori issiqlik hosil qiluvchi komponentlarni ajratib oling.</a:t>
          </a:r>
          <a:endParaRPr lang="ru-RU" sz="20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600760"/>
        <a:ext cx="8997696" cy="393324"/>
      </dsp:txXfrm>
    </dsp:sp>
    <dsp:sp modelId="{48E85C57-C135-4175-B874-B229F69B4C78}">
      <dsp:nvSpPr>
        <dsp:cNvPr id="0" name=""/>
        <dsp:cNvSpPr/>
      </dsp:nvSpPr>
      <dsp:spPr>
        <a:xfrm rot="10800000">
          <a:off x="0" y="1335"/>
          <a:ext cx="8997696" cy="60532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 paneli hajmini oshiring.</a:t>
          </a:r>
          <a:endParaRPr lang="ru-RU" sz="20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1335"/>
        <a:ext cx="8997696" cy="39332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56EFBD-5324-42FD-99D9-0B6907E84A3E}">
      <dsp:nvSpPr>
        <dsp:cNvPr id="0" name=""/>
        <dsp:cNvSpPr/>
      </dsp:nvSpPr>
      <dsp:spPr>
        <a:xfrm>
          <a:off x="0" y="2077"/>
          <a:ext cx="863193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19EE77-A55D-48B2-BD83-5E19F7179DB5}">
      <dsp:nvSpPr>
        <dsp:cNvPr id="0" name=""/>
        <dsp:cNvSpPr/>
      </dsp:nvSpPr>
      <dsp:spPr>
        <a:xfrm>
          <a:off x="0" y="2077"/>
          <a:ext cx="486133" cy="4250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077"/>
        <a:ext cx="486133" cy="4250514"/>
      </dsp:txXfrm>
    </dsp:sp>
    <dsp:sp modelId="{F65FDC3E-E610-4B09-AC54-1A556B65A19A}">
      <dsp:nvSpPr>
        <dsp:cNvPr id="0" name=""/>
        <dsp:cNvSpPr/>
      </dsp:nvSpPr>
      <dsp:spPr>
        <a:xfrm>
          <a:off x="615612" y="27216"/>
          <a:ext cx="6776069" cy="502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Milliy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kodlari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mijozning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(agar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bo'lsa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/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talablariga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qat'iy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rioya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5612" y="27216"/>
        <a:ext cx="6776069" cy="502776"/>
      </dsp:txXfrm>
    </dsp:sp>
    <dsp:sp modelId="{BAABC1F1-A030-45DE-A8D5-77352AE7C6DF}">
      <dsp:nvSpPr>
        <dsp:cNvPr id="0" name=""/>
        <dsp:cNvSpPr/>
      </dsp:nvSpPr>
      <dsp:spPr>
        <a:xfrm>
          <a:off x="486133" y="529993"/>
          <a:ext cx="690554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4366BE-660A-428F-97C9-5AFFEE6378B7}">
      <dsp:nvSpPr>
        <dsp:cNvPr id="0" name=""/>
        <dsp:cNvSpPr/>
      </dsp:nvSpPr>
      <dsp:spPr>
        <a:xfrm>
          <a:off x="615612" y="555132"/>
          <a:ext cx="6776069" cy="502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/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komponentlarni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chiqaruvchining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qo'llash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bo'yicha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ko'rsatmalariga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qat'iy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rioya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masalan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rafga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o'rnatilgan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komponentlar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orasidagi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masofa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).</a:t>
          </a:r>
          <a:endParaRPr lang="ru-RU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5612" y="555132"/>
        <a:ext cx="6776069" cy="502776"/>
      </dsp:txXfrm>
    </dsp:sp>
    <dsp:sp modelId="{BCF1376D-A358-4D4E-9AEC-C93BDABB36E2}">
      <dsp:nvSpPr>
        <dsp:cNvPr id="0" name=""/>
        <dsp:cNvSpPr/>
      </dsp:nvSpPr>
      <dsp:spPr>
        <a:xfrm>
          <a:off x="486133" y="1057908"/>
          <a:ext cx="690554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5E52A2-415E-4FFC-AC00-D012E4AE52F7}">
      <dsp:nvSpPr>
        <dsp:cNvPr id="0" name=""/>
        <dsp:cNvSpPr/>
      </dsp:nvSpPr>
      <dsp:spPr>
        <a:xfrm>
          <a:off x="615612" y="1083047"/>
          <a:ext cx="6776069" cy="502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>
              <a:latin typeface="Times New Roman" panose="02020603050405020304" pitchFamily="18" charset="0"/>
              <a:cs typeface="Times New Roman" panose="02020603050405020304" pitchFamily="18" charset="0"/>
            </a:rPr>
            <a:t>Havo kirishlari/chiqishlari bloklanmasligi kerak.</a:t>
          </a:r>
          <a:endParaRPr lang="ru-RU" sz="11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5612" y="1083047"/>
        <a:ext cx="6776069" cy="502776"/>
      </dsp:txXfrm>
    </dsp:sp>
    <dsp:sp modelId="{7189E63C-40B0-405A-B308-A6BA2259646F}">
      <dsp:nvSpPr>
        <dsp:cNvPr id="0" name=""/>
        <dsp:cNvSpPr/>
      </dsp:nvSpPr>
      <dsp:spPr>
        <a:xfrm>
          <a:off x="486133" y="1585824"/>
          <a:ext cx="690554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40E614-ED9B-470E-8936-0EB3C7E24943}">
      <dsp:nvSpPr>
        <dsp:cNvPr id="0" name=""/>
        <dsp:cNvSpPr/>
      </dsp:nvSpPr>
      <dsp:spPr>
        <a:xfrm>
          <a:off x="615612" y="1610963"/>
          <a:ext cx="6776069" cy="502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>
              <a:latin typeface="Times New Roman" panose="02020603050405020304" pitchFamily="18" charset="0"/>
              <a:cs typeface="Times New Roman" panose="02020603050405020304" pitchFamily="18" charset="0"/>
            </a:rPr>
            <a:t>Barcha filtrlar uchun profilaktik ta'mirlash jadvallariga rioya qilish kerak.</a:t>
          </a:r>
          <a:endParaRPr lang="ru-RU" sz="11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5612" y="1610963"/>
        <a:ext cx="6776069" cy="502776"/>
      </dsp:txXfrm>
    </dsp:sp>
    <dsp:sp modelId="{8C121A40-E38D-4B8C-87E3-C96ABC51A0FC}">
      <dsp:nvSpPr>
        <dsp:cNvPr id="0" name=""/>
        <dsp:cNvSpPr/>
      </dsp:nvSpPr>
      <dsp:spPr>
        <a:xfrm>
          <a:off x="486133" y="2113740"/>
          <a:ext cx="690554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7D7175-9F3E-48D8-9FA6-EF6C6D8D2EAA}">
      <dsp:nvSpPr>
        <dsp:cNvPr id="0" name=""/>
        <dsp:cNvSpPr/>
      </dsp:nvSpPr>
      <dsp:spPr>
        <a:xfrm>
          <a:off x="615612" y="2138879"/>
          <a:ext cx="6776069" cy="502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>
              <a:latin typeface="Times New Roman" panose="02020603050405020304" pitchFamily="18" charset="0"/>
              <a:cs typeface="Times New Roman" panose="02020603050405020304" pitchFamily="18" charset="0"/>
            </a:rPr>
            <a:t>Hech qanday komponent to'g'ridan-to'g'ri issiqlikni rad etuvchi fanatlar ostiga joylashtirilmasligi kerak.</a:t>
          </a:r>
          <a:endParaRPr lang="ru-RU" sz="11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5612" y="2138879"/>
        <a:ext cx="6776069" cy="502776"/>
      </dsp:txXfrm>
    </dsp:sp>
    <dsp:sp modelId="{3F170C37-B511-460C-AED6-DCB5C160056C}">
      <dsp:nvSpPr>
        <dsp:cNvPr id="0" name=""/>
        <dsp:cNvSpPr/>
      </dsp:nvSpPr>
      <dsp:spPr>
        <a:xfrm>
          <a:off x="486133" y="2641656"/>
          <a:ext cx="690554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E08BBC-2311-4268-BEE4-3B6A440DFB8F}">
      <dsp:nvSpPr>
        <dsp:cNvPr id="0" name=""/>
        <dsp:cNvSpPr/>
      </dsp:nvSpPr>
      <dsp:spPr>
        <a:xfrm>
          <a:off x="615612" y="2666794"/>
          <a:ext cx="6776069" cy="502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Kichkina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ichki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o'rnatilgan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muffin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fanatlari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bo'lgan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panellarda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issiqlik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joylari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havo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aylanishini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yaratish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tizimda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yaratilgan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Haddan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tashqari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harorat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uskunaning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ishlashi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ishonchliligi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pasayishining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sababidir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dizayn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uskunaning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ishonchliligi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talablariga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mos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kelishi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issiqlik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xususiyatlarini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yaxshilab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baholashi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o'rnatishi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1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5612" y="2666794"/>
        <a:ext cx="6776069" cy="502776"/>
      </dsp:txXfrm>
    </dsp:sp>
    <dsp:sp modelId="{6E8708D1-E198-4997-8F90-D619EE46683D}">
      <dsp:nvSpPr>
        <dsp:cNvPr id="0" name=""/>
        <dsp:cNvSpPr/>
      </dsp:nvSpPr>
      <dsp:spPr>
        <a:xfrm>
          <a:off x="486133" y="3169571"/>
          <a:ext cx="690554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282F2A-FFE8-48AF-83B0-F25BCD6E2F31}">
      <dsp:nvSpPr>
        <dsp:cNvPr id="0" name=""/>
        <dsp:cNvSpPr/>
      </dsp:nvSpPr>
      <dsp:spPr>
        <a:xfrm>
          <a:off x="615612" y="3194710"/>
          <a:ext cx="6776069" cy="502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>
              <a:latin typeface="Times New Roman" panose="02020603050405020304" pitchFamily="18" charset="0"/>
              <a:cs typeface="Times New Roman" panose="02020603050405020304" pitchFamily="18" charset="0"/>
            </a:rPr>
            <a:t>Panel ichidagi katta issiqlik to'planishi panel ichidagi havoni ko'chirish uchun fanatlar yoki konditsionerni talab qilishi mumkin.</a:t>
          </a:r>
          <a:endParaRPr lang="ru-RU" sz="11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5612" y="3194710"/>
        <a:ext cx="6776069" cy="502776"/>
      </dsp:txXfrm>
    </dsp:sp>
    <dsp:sp modelId="{E0C96244-8B0B-4FF0-B86A-EE083F9D0B85}">
      <dsp:nvSpPr>
        <dsp:cNvPr id="0" name=""/>
        <dsp:cNvSpPr/>
      </dsp:nvSpPr>
      <dsp:spPr>
        <a:xfrm>
          <a:off x="486133" y="3697487"/>
          <a:ext cx="690554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C0D92F-CB7E-4A01-883D-3E6BDA7EAB35}">
      <dsp:nvSpPr>
        <dsp:cNvPr id="0" name=""/>
        <dsp:cNvSpPr/>
      </dsp:nvSpPr>
      <dsp:spPr>
        <a:xfrm>
          <a:off x="615612" y="3722626"/>
          <a:ext cx="6776069" cy="502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>
              <a:latin typeface="Times New Roman" panose="02020603050405020304" pitchFamily="18" charset="0"/>
              <a:cs typeface="Times New Roman" panose="02020603050405020304" pitchFamily="18" charset="0"/>
            </a:rPr>
            <a:t>Issiqlik dizayni o'tkazuvchanlik, konveksiya va radiatsiyani hisobga olishi kerak.</a:t>
          </a:r>
          <a:endParaRPr lang="ru-RU" sz="11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5612" y="3722626"/>
        <a:ext cx="6776069" cy="502776"/>
      </dsp:txXfrm>
    </dsp:sp>
    <dsp:sp modelId="{7045DF5A-6204-4346-AE03-395B503CBF5A}">
      <dsp:nvSpPr>
        <dsp:cNvPr id="0" name=""/>
        <dsp:cNvSpPr/>
      </dsp:nvSpPr>
      <dsp:spPr>
        <a:xfrm>
          <a:off x="486133" y="4225403"/>
          <a:ext cx="690554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AD1676-C8E5-4672-B62C-AFCC21925CCD}">
      <dsp:nvSpPr>
        <dsp:cNvPr id="0" name=""/>
        <dsp:cNvSpPr/>
      </dsp:nvSpPr>
      <dsp:spPr>
        <a:xfrm>
          <a:off x="0" y="0"/>
          <a:ext cx="85587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1C351A-DD7E-4916-B696-FB021FC2BAA3}">
      <dsp:nvSpPr>
        <dsp:cNvPr id="0" name=""/>
        <dsp:cNvSpPr/>
      </dsp:nvSpPr>
      <dsp:spPr>
        <a:xfrm>
          <a:off x="0" y="0"/>
          <a:ext cx="8558784" cy="5506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Termal tahlil quyidagicha yakunlanadi: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8558784" cy="550675"/>
      </dsp:txXfrm>
    </dsp:sp>
    <dsp:sp modelId="{5D7CFDBF-E835-48AD-AED7-5246AD409BFA}">
      <dsp:nvSpPr>
        <dsp:cNvPr id="0" name=""/>
        <dsp:cNvSpPr/>
      </dsp:nvSpPr>
      <dsp:spPr>
        <a:xfrm>
          <a:off x="0" y="550675"/>
          <a:ext cx="85587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16D2FD-D8B0-4FE7-8DCE-2489DDB2E2C9}">
      <dsp:nvSpPr>
        <dsp:cNvPr id="0" name=""/>
        <dsp:cNvSpPr/>
      </dsp:nvSpPr>
      <dsp:spPr>
        <a:xfrm>
          <a:off x="0" y="550675"/>
          <a:ext cx="8558784" cy="5506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1-qadam: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Qo'shimchadagi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komponentlar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ro'yxatini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chiqing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550675"/>
        <a:ext cx="8558784" cy="550675"/>
      </dsp:txXfrm>
    </dsp:sp>
    <dsp:sp modelId="{14C32B85-EB95-4D7D-940B-C25AD756FDCB}">
      <dsp:nvSpPr>
        <dsp:cNvPr id="0" name=""/>
        <dsp:cNvSpPr/>
      </dsp:nvSpPr>
      <dsp:spPr>
        <a:xfrm>
          <a:off x="0" y="1101351"/>
          <a:ext cx="85587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42A29C-77CD-4CFD-9DEB-DCD46DA87733}">
      <dsp:nvSpPr>
        <dsp:cNvPr id="0" name=""/>
        <dsp:cNvSpPr/>
      </dsp:nvSpPr>
      <dsp:spPr>
        <a:xfrm>
          <a:off x="0" y="1101351"/>
          <a:ext cx="8558784" cy="5506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2-qadam: Korpusda joylashgan har bir komponent uchun vatt quvvatini aniqlang.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101351"/>
        <a:ext cx="8558784" cy="550675"/>
      </dsp:txXfrm>
    </dsp:sp>
    <dsp:sp modelId="{11BB208F-C0A9-44C7-B072-D94C58AE8F97}">
      <dsp:nvSpPr>
        <dsp:cNvPr id="0" name=""/>
        <dsp:cNvSpPr/>
      </dsp:nvSpPr>
      <dsp:spPr>
        <a:xfrm>
          <a:off x="0" y="1652027"/>
          <a:ext cx="85587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2EBC38-1A31-4F05-9458-CADB89935992}">
      <dsp:nvSpPr>
        <dsp:cNvPr id="0" name=""/>
        <dsp:cNvSpPr/>
      </dsp:nvSpPr>
      <dsp:spPr>
        <a:xfrm>
          <a:off x="0" y="1652027"/>
          <a:ext cx="8558784" cy="5506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3-qadam: Korpus uchun umumiy quvvatni yig'ing.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652027"/>
        <a:ext cx="8558784" cy="550675"/>
      </dsp:txXfrm>
    </dsp:sp>
    <dsp:sp modelId="{EC8B94E8-7012-4155-90CA-2A3A15BE5980}">
      <dsp:nvSpPr>
        <dsp:cNvPr id="0" name=""/>
        <dsp:cNvSpPr/>
      </dsp:nvSpPr>
      <dsp:spPr>
        <a:xfrm>
          <a:off x="0" y="2202702"/>
          <a:ext cx="85587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81652E-D602-4E74-B8DD-D7CA6C532566}">
      <dsp:nvSpPr>
        <dsp:cNvPr id="0" name=""/>
        <dsp:cNvSpPr/>
      </dsp:nvSpPr>
      <dsp:spPr>
        <a:xfrm>
          <a:off x="0" y="2202702"/>
          <a:ext cx="8558784" cy="5506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4-qadam: Har qanday tashqi issiqlik ishlab chiqaruvchi manbalarni qo'shing.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202702"/>
        <a:ext cx="8558784" cy="550675"/>
      </dsp:txXfrm>
    </dsp:sp>
    <dsp:sp modelId="{1ED1035B-26C6-4582-89C5-8A60DAAA9732}">
      <dsp:nvSpPr>
        <dsp:cNvPr id="0" name=""/>
        <dsp:cNvSpPr/>
      </dsp:nvSpPr>
      <dsp:spPr>
        <a:xfrm>
          <a:off x="0" y="2753378"/>
          <a:ext cx="85587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1A30F1-F266-48C9-AC61-C33A083E3110}">
      <dsp:nvSpPr>
        <dsp:cNvPr id="0" name=""/>
        <dsp:cNvSpPr/>
      </dsp:nvSpPr>
      <dsp:spPr>
        <a:xfrm>
          <a:off x="0" y="2753378"/>
          <a:ext cx="8558784" cy="5506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5-qadam: Sovutish uchun mavjud bo'lgan korpusning sirt maydonini hisoblang.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753378"/>
        <a:ext cx="8558784" cy="550675"/>
      </dsp:txXfrm>
    </dsp:sp>
    <dsp:sp modelId="{789E8E08-8330-45AF-B6E7-C8280B62005D}">
      <dsp:nvSpPr>
        <dsp:cNvPr id="0" name=""/>
        <dsp:cNvSpPr/>
      </dsp:nvSpPr>
      <dsp:spPr>
        <a:xfrm>
          <a:off x="0" y="3304054"/>
          <a:ext cx="85587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27869A-9623-4207-BD35-36500DC9F6F3}">
      <dsp:nvSpPr>
        <dsp:cNvPr id="0" name=""/>
        <dsp:cNvSpPr/>
      </dsp:nvSpPr>
      <dsp:spPr>
        <a:xfrm>
          <a:off x="0" y="3304054"/>
          <a:ext cx="8558784" cy="5506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6-qadam: Atrof-muhit haroratidan yuqori issiqlik ko'tarilishini hisoblang.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304054"/>
        <a:ext cx="8558784" cy="550675"/>
      </dsp:txXfrm>
    </dsp:sp>
    <dsp:sp modelId="{6F9DA7A3-FB35-486C-9E75-B5ED884820E7}">
      <dsp:nvSpPr>
        <dsp:cNvPr id="0" name=""/>
        <dsp:cNvSpPr/>
      </dsp:nvSpPr>
      <dsp:spPr>
        <a:xfrm>
          <a:off x="0" y="3854730"/>
          <a:ext cx="85587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9EF250-1B99-42F3-8126-F576E48886A4}">
      <dsp:nvSpPr>
        <dsp:cNvPr id="0" name=""/>
        <dsp:cNvSpPr/>
      </dsp:nvSpPr>
      <dsp:spPr>
        <a:xfrm>
          <a:off x="0" y="3854730"/>
          <a:ext cx="8558784" cy="5506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Issiqlik tahliliga misol: 1, 2, 3 va 4-bosqichlar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854730"/>
        <a:ext cx="8558784" cy="55067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D0F799-4171-406D-AB3E-4451261A4B08}">
      <dsp:nvSpPr>
        <dsp:cNvPr id="0" name=""/>
        <dsp:cNvSpPr/>
      </dsp:nvSpPr>
      <dsp:spPr>
        <a:xfrm>
          <a:off x="1165143" y="0"/>
          <a:ext cx="2663166" cy="2663166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5795FD-B7EF-45FF-90F5-7C42B3F5B898}">
      <dsp:nvSpPr>
        <dsp:cNvPr id="0" name=""/>
        <dsp:cNvSpPr/>
      </dsp:nvSpPr>
      <dsp:spPr>
        <a:xfrm>
          <a:off x="2496726" y="266576"/>
          <a:ext cx="1731057" cy="47333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Kuchlanishi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19832" y="289682"/>
        <a:ext cx="1684845" cy="427124"/>
      </dsp:txXfrm>
    </dsp:sp>
    <dsp:sp modelId="{62DDC07A-8E54-49E5-A1FF-BD8E287BE318}">
      <dsp:nvSpPr>
        <dsp:cNvPr id="0" name=""/>
        <dsp:cNvSpPr/>
      </dsp:nvSpPr>
      <dsp:spPr>
        <a:xfrm>
          <a:off x="2496726" y="799079"/>
          <a:ext cx="1731057" cy="47333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Hozirgi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19832" y="822185"/>
        <a:ext cx="1684845" cy="427124"/>
      </dsp:txXfrm>
    </dsp:sp>
    <dsp:sp modelId="{E3CBF56E-2903-4355-8547-E2D37F9E0E5E}">
      <dsp:nvSpPr>
        <dsp:cNvPr id="0" name=""/>
        <dsp:cNvSpPr/>
      </dsp:nvSpPr>
      <dsp:spPr>
        <a:xfrm>
          <a:off x="2496726" y="1331583"/>
          <a:ext cx="1731057" cy="47333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Quvvat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19832" y="1354689"/>
        <a:ext cx="1684845" cy="427124"/>
      </dsp:txXfrm>
    </dsp:sp>
    <dsp:sp modelId="{EE76A9DE-6434-42ED-8BEA-4E576B157BCC}">
      <dsp:nvSpPr>
        <dsp:cNvPr id="0" name=""/>
        <dsp:cNvSpPr/>
      </dsp:nvSpPr>
      <dsp:spPr>
        <a:xfrm>
          <a:off x="2496726" y="1864086"/>
          <a:ext cx="1731057" cy="47333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Issiqlik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19832" y="1887192"/>
        <a:ext cx="1684845" cy="42712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1912FD-A2CC-41F6-A078-4EA59A7450E4}">
      <dsp:nvSpPr>
        <dsp:cNvPr id="0" name=""/>
        <dsp:cNvSpPr/>
      </dsp:nvSpPr>
      <dsp:spPr>
        <a:xfrm>
          <a:off x="144882" y="1487379"/>
          <a:ext cx="2108841" cy="6949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Hodim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4882" y="1487379"/>
        <a:ext cx="2108841" cy="694959"/>
      </dsp:txXfrm>
    </dsp:sp>
    <dsp:sp modelId="{9C35F3F2-47D7-4781-8734-2AFC2DCA39EA}">
      <dsp:nvSpPr>
        <dsp:cNvPr id="0" name=""/>
        <dsp:cNvSpPr/>
      </dsp:nvSpPr>
      <dsp:spPr>
        <a:xfrm>
          <a:off x="144882" y="2952809"/>
          <a:ext cx="2108841" cy="1302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Atrof</a:t>
          </a:r>
          <a:r>
            <a:rPr lang="en-US" sz="4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Muhit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4882" y="2952809"/>
        <a:ext cx="2108841" cy="1302014"/>
      </dsp:txXfrm>
    </dsp:sp>
    <dsp:sp modelId="{FD995502-6C33-4292-A788-8A84A5041F08}">
      <dsp:nvSpPr>
        <dsp:cNvPr id="0" name=""/>
        <dsp:cNvSpPr/>
      </dsp:nvSpPr>
      <dsp:spPr>
        <a:xfrm>
          <a:off x="142485" y="1276016"/>
          <a:ext cx="167748" cy="1677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ADFE8A-A1CB-48E3-90E6-762D31173BA3}">
      <dsp:nvSpPr>
        <dsp:cNvPr id="0" name=""/>
        <dsp:cNvSpPr/>
      </dsp:nvSpPr>
      <dsp:spPr>
        <a:xfrm>
          <a:off x="259909" y="1041167"/>
          <a:ext cx="167748" cy="1677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EBEFC4-94B9-433F-AFFE-C6D1BB46C198}">
      <dsp:nvSpPr>
        <dsp:cNvPr id="0" name=""/>
        <dsp:cNvSpPr/>
      </dsp:nvSpPr>
      <dsp:spPr>
        <a:xfrm>
          <a:off x="541727" y="1088137"/>
          <a:ext cx="263605" cy="2636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6F40F1-DDA9-47E6-A8B4-B8B12E449E99}">
      <dsp:nvSpPr>
        <dsp:cNvPr id="0" name=""/>
        <dsp:cNvSpPr/>
      </dsp:nvSpPr>
      <dsp:spPr>
        <a:xfrm>
          <a:off x="776575" y="829804"/>
          <a:ext cx="167748" cy="1677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7F38F3-B3C9-42A2-9573-85FF6254D2BA}">
      <dsp:nvSpPr>
        <dsp:cNvPr id="0" name=""/>
        <dsp:cNvSpPr/>
      </dsp:nvSpPr>
      <dsp:spPr>
        <a:xfrm>
          <a:off x="1081878" y="735865"/>
          <a:ext cx="167748" cy="1677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515BEE-0DB5-4B81-890D-8A52B055A267}">
      <dsp:nvSpPr>
        <dsp:cNvPr id="0" name=""/>
        <dsp:cNvSpPr/>
      </dsp:nvSpPr>
      <dsp:spPr>
        <a:xfrm>
          <a:off x="1457635" y="900258"/>
          <a:ext cx="167748" cy="1677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BB4B48-B828-4A5D-921C-B4536FBF4C99}">
      <dsp:nvSpPr>
        <dsp:cNvPr id="0" name=""/>
        <dsp:cNvSpPr/>
      </dsp:nvSpPr>
      <dsp:spPr>
        <a:xfrm>
          <a:off x="1692484" y="1017683"/>
          <a:ext cx="263605" cy="2636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19E751-5701-4FE0-947F-3E21B84B3A93}">
      <dsp:nvSpPr>
        <dsp:cNvPr id="0" name=""/>
        <dsp:cNvSpPr/>
      </dsp:nvSpPr>
      <dsp:spPr>
        <a:xfrm>
          <a:off x="2021271" y="1276016"/>
          <a:ext cx="167748" cy="1677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E80D52-F81D-4F41-A5AA-4DC7626AA291}">
      <dsp:nvSpPr>
        <dsp:cNvPr id="0" name=""/>
        <dsp:cNvSpPr/>
      </dsp:nvSpPr>
      <dsp:spPr>
        <a:xfrm>
          <a:off x="2162180" y="1534349"/>
          <a:ext cx="167748" cy="1677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2485C5-3C33-4B70-8B6C-12911E1C202A}">
      <dsp:nvSpPr>
        <dsp:cNvPr id="0" name=""/>
        <dsp:cNvSpPr/>
      </dsp:nvSpPr>
      <dsp:spPr>
        <a:xfrm>
          <a:off x="940969" y="1041167"/>
          <a:ext cx="431353" cy="4313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31F38C-1EDE-4907-8558-80A12B06E9A8}">
      <dsp:nvSpPr>
        <dsp:cNvPr id="0" name=""/>
        <dsp:cNvSpPr/>
      </dsp:nvSpPr>
      <dsp:spPr>
        <a:xfrm>
          <a:off x="25061" y="1933591"/>
          <a:ext cx="167748" cy="1677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24FC92-3C05-4C98-A36F-991285C8FADA}">
      <dsp:nvSpPr>
        <dsp:cNvPr id="0" name=""/>
        <dsp:cNvSpPr/>
      </dsp:nvSpPr>
      <dsp:spPr>
        <a:xfrm>
          <a:off x="165970" y="2144954"/>
          <a:ext cx="263605" cy="2636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B36A3C-A1ED-4C73-B444-BE7F8E8FD6C3}">
      <dsp:nvSpPr>
        <dsp:cNvPr id="0" name=""/>
        <dsp:cNvSpPr/>
      </dsp:nvSpPr>
      <dsp:spPr>
        <a:xfrm>
          <a:off x="518242" y="2332833"/>
          <a:ext cx="383425" cy="38342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BD7081-0ECF-49FD-AE9A-0022652BEFEA}">
      <dsp:nvSpPr>
        <dsp:cNvPr id="0" name=""/>
        <dsp:cNvSpPr/>
      </dsp:nvSpPr>
      <dsp:spPr>
        <a:xfrm>
          <a:off x="1011424" y="2638136"/>
          <a:ext cx="167748" cy="1677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0AA407-74AC-411D-8E3F-6362C43418D3}">
      <dsp:nvSpPr>
        <dsp:cNvPr id="0" name=""/>
        <dsp:cNvSpPr/>
      </dsp:nvSpPr>
      <dsp:spPr>
        <a:xfrm>
          <a:off x="1105363" y="2332833"/>
          <a:ext cx="263605" cy="2636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0B0E69-1339-4A0A-9ED1-5BF2E66CA4DC}">
      <dsp:nvSpPr>
        <dsp:cNvPr id="0" name=""/>
        <dsp:cNvSpPr/>
      </dsp:nvSpPr>
      <dsp:spPr>
        <a:xfrm>
          <a:off x="1340211" y="2661620"/>
          <a:ext cx="167748" cy="1677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01DDE8-BB15-48E8-AB90-3DD6D4500CDB}">
      <dsp:nvSpPr>
        <dsp:cNvPr id="0" name=""/>
        <dsp:cNvSpPr/>
      </dsp:nvSpPr>
      <dsp:spPr>
        <a:xfrm>
          <a:off x="1551575" y="2285863"/>
          <a:ext cx="383425" cy="38342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219ED8-8969-40FB-8FAF-F60423069731}">
      <dsp:nvSpPr>
        <dsp:cNvPr id="0" name=""/>
        <dsp:cNvSpPr/>
      </dsp:nvSpPr>
      <dsp:spPr>
        <a:xfrm>
          <a:off x="2068241" y="2191924"/>
          <a:ext cx="263605" cy="2636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87D954-2A26-4C9F-AD65-D51D464C05EC}">
      <dsp:nvSpPr>
        <dsp:cNvPr id="0" name=""/>
        <dsp:cNvSpPr/>
      </dsp:nvSpPr>
      <dsp:spPr>
        <a:xfrm>
          <a:off x="2331846" y="735865"/>
          <a:ext cx="774170" cy="3842680"/>
        </a:xfrm>
        <a:prstGeom prst="chevron">
          <a:avLst>
            <a:gd name="adj" fmla="val 6231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613C31-F829-469C-86F7-FEB91BCE0222}">
      <dsp:nvSpPr>
        <dsp:cNvPr id="0" name=""/>
        <dsp:cNvSpPr/>
      </dsp:nvSpPr>
      <dsp:spPr>
        <a:xfrm>
          <a:off x="3106017" y="1088464"/>
          <a:ext cx="2111375" cy="14779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Jihoz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06017" y="1088464"/>
        <a:ext cx="2111375" cy="1477962"/>
      </dsp:txXfrm>
    </dsp:sp>
    <dsp:sp modelId="{2CC0A784-CF37-44C9-A02F-0541AEC763E9}">
      <dsp:nvSpPr>
        <dsp:cNvPr id="0" name=""/>
        <dsp:cNvSpPr/>
      </dsp:nvSpPr>
      <dsp:spPr>
        <a:xfrm>
          <a:off x="3106017" y="2952809"/>
          <a:ext cx="2111375" cy="1302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06017" y="2952809"/>
        <a:ext cx="2111375" cy="1302014"/>
      </dsp:txXfrm>
    </dsp:sp>
    <dsp:sp modelId="{1B1B2866-911F-4B6A-9D02-1A4B7C5067A6}">
      <dsp:nvSpPr>
        <dsp:cNvPr id="0" name=""/>
        <dsp:cNvSpPr/>
      </dsp:nvSpPr>
      <dsp:spPr>
        <a:xfrm>
          <a:off x="5217392" y="735865"/>
          <a:ext cx="774170" cy="3946936"/>
        </a:xfrm>
        <a:prstGeom prst="chevron">
          <a:avLst>
            <a:gd name="adj" fmla="val 6231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4FFDB1-FBF5-46A6-AF17-DDCBFD200F25}">
      <dsp:nvSpPr>
        <dsp:cNvPr id="0" name=""/>
        <dsp:cNvSpPr/>
      </dsp:nvSpPr>
      <dsp:spPr>
        <a:xfrm>
          <a:off x="6149916" y="982896"/>
          <a:ext cx="1794668" cy="179466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12739" y="1245719"/>
        <a:ext cx="1269022" cy="1269022"/>
      </dsp:txXfrm>
    </dsp:sp>
    <dsp:sp modelId="{1C923C80-914C-4521-9EA4-CAA3501D1AA6}">
      <dsp:nvSpPr>
        <dsp:cNvPr id="0" name=""/>
        <dsp:cNvSpPr/>
      </dsp:nvSpPr>
      <dsp:spPr>
        <a:xfrm>
          <a:off x="5991563" y="2952809"/>
          <a:ext cx="2111375" cy="1302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Oqibat</a:t>
          </a:r>
          <a:endParaRPr lang="ru-RU" sz="4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91563" y="2952809"/>
        <a:ext cx="2111375" cy="130201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23A86B-88D4-46A5-8881-BEF4337B23F1}">
      <dsp:nvSpPr>
        <dsp:cNvPr id="0" name=""/>
        <dsp:cNvSpPr/>
      </dsp:nvSpPr>
      <dsp:spPr>
        <a:xfrm>
          <a:off x="0" y="445"/>
          <a:ext cx="433222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AF2C57-B1B9-4C00-84BE-E6C0ADC4CBE1}">
      <dsp:nvSpPr>
        <dsp:cNvPr id="0" name=""/>
        <dsp:cNvSpPr/>
      </dsp:nvSpPr>
      <dsp:spPr>
        <a:xfrm>
          <a:off x="0" y="445"/>
          <a:ext cx="4332224" cy="5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Times New Roman" panose="02020603050405020304" pitchFamily="18" charset="0"/>
              <a:cs typeface="Times New Roman" panose="02020603050405020304" pitchFamily="18" charset="0"/>
            </a:rPr>
            <a:t>Issiqlik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445"/>
        <a:ext cx="4332224" cy="521467"/>
      </dsp:txXfrm>
    </dsp:sp>
    <dsp:sp modelId="{C7B06EB5-36BB-488F-BD90-FC3897B7220C}">
      <dsp:nvSpPr>
        <dsp:cNvPr id="0" name=""/>
        <dsp:cNvSpPr/>
      </dsp:nvSpPr>
      <dsp:spPr>
        <a:xfrm>
          <a:off x="0" y="521913"/>
          <a:ext cx="433222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164A44-F751-4645-8B60-8626EA7B9C83}">
      <dsp:nvSpPr>
        <dsp:cNvPr id="0" name=""/>
        <dsp:cNvSpPr/>
      </dsp:nvSpPr>
      <dsp:spPr>
        <a:xfrm>
          <a:off x="0" y="521913"/>
          <a:ext cx="4332224" cy="5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Times New Roman" panose="02020603050405020304" pitchFamily="18" charset="0"/>
              <a:cs typeface="Times New Roman" panose="02020603050405020304" pitchFamily="18" charset="0"/>
            </a:rPr>
            <a:t>Namlik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521913"/>
        <a:ext cx="4332224" cy="521467"/>
      </dsp:txXfrm>
    </dsp:sp>
    <dsp:sp modelId="{AE9B7219-4AA4-4A7E-9630-F9BBA40DF2CC}">
      <dsp:nvSpPr>
        <dsp:cNvPr id="0" name=""/>
        <dsp:cNvSpPr/>
      </dsp:nvSpPr>
      <dsp:spPr>
        <a:xfrm>
          <a:off x="0" y="1043381"/>
          <a:ext cx="433222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C58F49-17EB-4E02-B2DC-6D43760EB943}">
      <dsp:nvSpPr>
        <dsp:cNvPr id="0" name=""/>
        <dsp:cNvSpPr/>
      </dsp:nvSpPr>
      <dsp:spPr>
        <a:xfrm>
          <a:off x="0" y="1043381"/>
          <a:ext cx="4332224" cy="5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Times New Roman" panose="02020603050405020304" pitchFamily="18" charset="0"/>
              <a:cs typeface="Times New Roman" panose="02020603050405020304" pitchFamily="18" charset="0"/>
            </a:rPr>
            <a:t>Shok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043381"/>
        <a:ext cx="4332224" cy="521467"/>
      </dsp:txXfrm>
    </dsp:sp>
    <dsp:sp modelId="{E01785DE-8081-4CD4-AD67-CEAE910CF3E7}">
      <dsp:nvSpPr>
        <dsp:cNvPr id="0" name=""/>
        <dsp:cNvSpPr/>
      </dsp:nvSpPr>
      <dsp:spPr>
        <a:xfrm>
          <a:off x="0" y="1564848"/>
          <a:ext cx="433222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EC449E-6DA9-442E-9F15-E290A51FB67D}">
      <dsp:nvSpPr>
        <dsp:cNvPr id="0" name=""/>
        <dsp:cNvSpPr/>
      </dsp:nvSpPr>
      <dsp:spPr>
        <a:xfrm>
          <a:off x="0" y="1564848"/>
          <a:ext cx="4332224" cy="5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Times New Roman" panose="02020603050405020304" pitchFamily="18" charset="0"/>
              <a:cs typeface="Times New Roman" panose="02020603050405020304" pitchFamily="18" charset="0"/>
            </a:rPr>
            <a:t>Tebranish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564848"/>
        <a:ext cx="4332224" cy="521467"/>
      </dsp:txXfrm>
    </dsp:sp>
    <dsp:sp modelId="{73A88E66-ADB6-47AE-9AC4-D9E0B0CA7AFC}">
      <dsp:nvSpPr>
        <dsp:cNvPr id="0" name=""/>
        <dsp:cNvSpPr/>
      </dsp:nvSpPr>
      <dsp:spPr>
        <a:xfrm>
          <a:off x="0" y="2086316"/>
          <a:ext cx="433222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3F082B-BD92-4CB1-BAFD-927A40C024F1}">
      <dsp:nvSpPr>
        <dsp:cNvPr id="0" name=""/>
        <dsp:cNvSpPr/>
      </dsp:nvSpPr>
      <dsp:spPr>
        <a:xfrm>
          <a:off x="0" y="2086316"/>
          <a:ext cx="4332224" cy="5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Times New Roman" panose="02020603050405020304" pitchFamily="18" charset="0"/>
              <a:cs typeface="Times New Roman" panose="02020603050405020304" pitchFamily="18" charset="0"/>
            </a:rPr>
            <a:t>Chang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086316"/>
        <a:ext cx="4332224" cy="521467"/>
      </dsp:txXfrm>
    </dsp:sp>
    <dsp:sp modelId="{110AFA71-C009-4789-A7F4-BD924FC4DF4A}">
      <dsp:nvSpPr>
        <dsp:cNvPr id="0" name=""/>
        <dsp:cNvSpPr/>
      </dsp:nvSpPr>
      <dsp:spPr>
        <a:xfrm>
          <a:off x="0" y="2607783"/>
          <a:ext cx="433222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CD7BD1-7E98-4EC8-8EF9-1DA2304C67A7}">
      <dsp:nvSpPr>
        <dsp:cNvPr id="0" name=""/>
        <dsp:cNvSpPr/>
      </dsp:nvSpPr>
      <dsp:spPr>
        <a:xfrm>
          <a:off x="0" y="2607783"/>
          <a:ext cx="4332224" cy="5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Times New Roman" panose="02020603050405020304" pitchFamily="18" charset="0"/>
              <a:cs typeface="Times New Roman" panose="02020603050405020304" pitchFamily="18" charset="0"/>
            </a:rPr>
            <a:t>Ifloslantiruvchi moddalar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607783"/>
        <a:ext cx="4332224" cy="521467"/>
      </dsp:txXfrm>
    </dsp:sp>
    <dsp:sp modelId="{4BC1D685-45B3-440A-AD36-029D186FF98B}">
      <dsp:nvSpPr>
        <dsp:cNvPr id="0" name=""/>
        <dsp:cNvSpPr/>
      </dsp:nvSpPr>
      <dsp:spPr>
        <a:xfrm>
          <a:off x="0" y="3129251"/>
          <a:ext cx="433222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12E4E9-F1B6-48F3-8CD8-D652EDF71906}">
      <dsp:nvSpPr>
        <dsp:cNvPr id="0" name=""/>
        <dsp:cNvSpPr/>
      </dsp:nvSpPr>
      <dsp:spPr>
        <a:xfrm>
          <a:off x="0" y="3129251"/>
          <a:ext cx="4332224" cy="521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Times New Roman" panose="02020603050405020304" pitchFamily="18" charset="0"/>
              <a:cs typeface="Times New Roman" panose="02020603050405020304" pitchFamily="18" charset="0"/>
            </a:rPr>
            <a:t>Elektr quvvatining o'zgarishi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129251"/>
        <a:ext cx="4332224" cy="5214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9/3/layout/RandomtoResultProcess">
  <dgm:title val=""/>
  <dgm:desc val=""/>
  <dgm:catLst>
    <dgm:cat type="process" pri="127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Name0">
    <dgm:varLst>
      <dgm:dir/>
      <dgm:animOne val="branch"/>
      <dgm:animLvl val="lvl"/>
    </dgm:varLst>
    <dgm:choose name="Name1">
      <dgm:if name="Name2" func="var" arg="dir" op="equ" val="norm">
        <dgm:alg type="lin">
          <dgm:param type="fallback" val="2D"/>
          <dgm:param type="nodeVertAlign" val="t"/>
        </dgm:alg>
      </dgm:if>
      <dgm:else name="Name3">
        <dgm:alg type="lin">
          <dgm:param type="fallback" val="2D"/>
          <dgm:param type="nodeVertAlign" val="t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userH" refType="h" fact="2"/>
      <dgm:constr type="w" for="ch" forName="chaos" refType="userH" fact="0.681"/>
      <dgm:constr type="h" for="ch" forName="chaos" refType="userH"/>
      <dgm:constr type="w" for="ch" forName="middle" refType="userH" fact="0.6"/>
      <dgm:constr type="h" for="ch" forName="middle" refType="userH"/>
      <dgm:constr type="w" for="ch" forName="last" refType="userH" fact="0.6"/>
      <dgm:constr type="h" for="ch" forName="last" refType="userH"/>
      <dgm:constr type="w" for="ch" forName="chevronComposite1" refType="userH" fact="0.22"/>
      <dgm:constr type="h" for="ch" forName="chevronComposite1" refType="userH" fact="0.52"/>
      <dgm:constr type="w" for="ch" forName="chevronComposite2" refType="userH" fact="0.22"/>
      <dgm:constr type="h" for="ch" forName="chevronComposite2" refType="userH" fact="0.52"/>
      <dgm:constr type="w" for="ch" forName="overlap" refType="userH" fact="-0.04"/>
      <dgm:constr type="h" for="ch" forName="overlap" refType="userH" fact="0.06"/>
      <dgm:constr type="primFontSz" for="des" forName="parTx1" op="equ" val="65"/>
      <dgm:constr type="primFontSz" for="des" forName="parTxMid" refType="primFontSz" refFor="des" refForName="parTx1" op="equ"/>
      <dgm:constr type="primFontSz" for="des" forName="circleTx" refType="primFontSz" refFor="des" refForName="parTx1" op="equ"/>
      <dgm:constr type="primFontSz" for="des" forName="desTx1" op="equ" val="65"/>
      <dgm:constr type="primFontSz" for="des" forName="desTxMid" refType="primFontSz" refFor="des" refForName="desTx1" op="equ"/>
      <dgm:constr type="primFontSz" for="des" forName="desTxN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chaos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parTx1" refType="w" fact="0.5"/>
              <dgm:constr type="t" for="ch" forName="parTx1" refType="w" fact="0.32"/>
              <dgm:constr type="w" for="ch" forName="parTx1" refType="w" fact="0.88"/>
              <dgm:constr type="h" for="ch" forName="parTx1" refType="w" fact="0.29"/>
              <dgm:constr type="ctrX" for="ch" forName="desTx1" refType="w" fact="0.5"/>
              <dgm:constr type="b" for="ch" forName="desTx1" refType="h"/>
              <dgm:constr type="w" for="ch" forName="desTx1" refType="w" fact="0.88"/>
              <dgm:constr type="h" for="ch" forName="desTx1" refType="h" fact="0.37"/>
              <dgm:constr type="l" for="ch" forName="c1" refType="w" fact="0.05"/>
              <dgm:constr type="t" for="ch" forName="c1" refType="w" fact="0.23"/>
              <dgm:constr type="w" for="ch" forName="c1" refType="w" fact="0.07"/>
              <dgm:constr type="h" for="ch" forName="c1" refType="w" refFor="ch" refForName="c1"/>
              <dgm:constr type="l" for="ch" forName="c2" refType="w" fact="0.1"/>
              <dgm:constr type="t" for="ch" forName="c2" refType="w" fact="0.13"/>
              <dgm:constr type="w" for="ch" forName="c2" refType="w" fact="0.07"/>
              <dgm:constr type="h" for="ch" forName="c2" refType="w" refFor="ch" refForName="c2"/>
              <dgm:constr type="l" for="ch" forName="c3" refType="w" fact="0.22"/>
              <dgm:constr type="t" for="ch" forName="c3" refType="w" fact="0.15"/>
              <dgm:constr type="w" for="ch" forName="c3" refType="w" fact="0.11"/>
              <dgm:constr type="h" for="ch" forName="c3" refType="w" refFor="ch" refForName="c3"/>
              <dgm:constr type="l" for="ch" forName="c4" refType="w" fact="0.32"/>
              <dgm:constr type="t" for="ch" forName="c4" refType="w" fact="0.04"/>
              <dgm:constr type="w" for="ch" forName="c4" refType="w" fact="0.07"/>
              <dgm:constr type="h" for="ch" forName="c4" refType="w" refFor="ch" refForName="c4"/>
              <dgm:constr type="l" for="ch" forName="c5" refType="w" fact="0.45"/>
              <dgm:constr type="t" for="ch" forName="c5" refType="w" fact="0"/>
              <dgm:constr type="w" for="ch" forName="c5" refType="w" fact="0.07"/>
              <dgm:constr type="h" for="ch" forName="c5" refType="w" refFor="ch" refForName="c5"/>
              <dgm:constr type="l" for="ch" forName="c6" refType="w" fact="0.61"/>
              <dgm:constr type="t" for="ch" forName="c6" refType="w" fact="0.07"/>
              <dgm:constr type="w" for="ch" forName="c6" refType="w" fact="0.07"/>
              <dgm:constr type="h" for="ch" forName="c6" refType="w" refFor="ch" refForName="c6"/>
              <dgm:constr type="l" for="ch" forName="c7" refType="w" fact="0.71"/>
              <dgm:constr type="t" for="ch" forName="c7" refType="w" fact="0.12"/>
              <dgm:constr type="w" for="ch" forName="c7" refType="w" fact="0.11"/>
              <dgm:constr type="h" for="ch" forName="c7" refType="w" refFor="ch" refForName="c7"/>
              <dgm:constr type="l" for="ch" forName="c8" refType="w" fact="0.85"/>
              <dgm:constr type="t" for="ch" forName="c8" refType="w" fact="0.23"/>
              <dgm:constr type="w" for="ch" forName="c8" refType="w" fact="0.07"/>
              <dgm:constr type="h" for="ch" forName="c8" refType="w" refFor="ch" refForName="c8"/>
              <dgm:constr type="l" for="ch" forName="c9" refType="w" fact="0.91"/>
              <dgm:constr type="t" for="ch" forName="c9" refType="w" fact="0.34"/>
              <dgm:constr type="w" for="ch" forName="c9" refType="w" fact="0.07"/>
              <dgm:constr type="h" for="ch" forName="c9" refType="w" refFor="ch" refForName="c9"/>
              <dgm:constr type="l" for="ch" forName="c10" refType="w" fact="0.39"/>
              <dgm:constr type="t" for="ch" forName="c10" refType="w" fact="0.13"/>
              <dgm:constr type="w" for="ch" forName="c10" refType="w" fact="0.18"/>
              <dgm:constr type="h" for="ch" forName="c10" refType="w" refFor="ch" refForName="c10"/>
              <dgm:constr type="l" for="ch" forName="c11" refType="w" fact="0"/>
              <dgm:constr type="t" for="ch" forName="c11" refType="w" fact="0.51"/>
              <dgm:constr type="w" for="ch" forName="c11" refType="w" fact="0.07"/>
              <dgm:constr type="h" for="ch" forName="c11" refType="w" refFor="ch" refForName="c11"/>
              <dgm:constr type="l" for="ch" forName="c12" refType="w" fact="0.06"/>
              <dgm:constr type="t" for="ch" forName="c12" refType="w" fact="0.6"/>
              <dgm:constr type="w" for="ch" forName="c12" refType="w" fact="0.11"/>
              <dgm:constr type="h" for="ch" forName="c12" refType="w" refFor="ch" refForName="c12"/>
              <dgm:constr type="l" for="ch" forName="c13" refType="w" fact="0.21"/>
              <dgm:constr type="t" for="ch" forName="c13" refType="w" fact="0.68"/>
              <dgm:constr type="w" for="ch" forName="c13" refType="w" fact="0.16"/>
              <dgm:constr type="h" for="ch" forName="c13" refType="w" refFor="ch" refForName="c13"/>
              <dgm:constr type="l" for="ch" forName="c14" refType="w" fact="0.42"/>
              <dgm:constr type="t" for="ch" forName="c14" refType="w" fact="0.81"/>
              <dgm:constr type="w" for="ch" forName="c14" refType="w" fact="0.07"/>
              <dgm:constr type="h" for="ch" forName="c14" refType="w" refFor="ch" refForName="c14"/>
              <dgm:constr type="l" for="ch" forName="c15" refType="w" fact="0.46"/>
              <dgm:constr type="t" for="ch" forName="c15" refType="w" fact="0.68"/>
              <dgm:constr type="w" for="ch" forName="c15" refType="w" fact="0.11"/>
              <dgm:constr type="h" for="ch" forName="c15" refType="w" refFor="ch" refForName="c15"/>
              <dgm:constr type="l" for="ch" forName="c16" refType="w" fact="0.56"/>
              <dgm:constr type="t" for="ch" forName="c16" refType="w" fact="0.82"/>
              <dgm:constr type="w" for="ch" forName="c16" refType="w" fact="0.07"/>
              <dgm:constr type="h" for="ch" forName="c16" refType="w" refFor="ch" refForName="c16"/>
              <dgm:constr type="l" for="ch" forName="c17" refType="w" fact="0.65"/>
              <dgm:constr type="t" for="ch" forName="c17" refType="w" fact="0.66"/>
              <dgm:constr type="w" for="ch" forName="c17" refType="w" fact="0.16"/>
              <dgm:constr type="h" for="ch" forName="c17" refType="w" refFor="ch" refForName="c17"/>
              <dgm:constr type="l" for="ch" forName="c18" refType="w" fact="0.87"/>
              <dgm:constr type="t" for="ch" forName="c18" refType="w" fact="0.62"/>
              <dgm:constr type="w" for="ch" forName="c18" refType="w" fact="0.11"/>
              <dgm:constr type="h" for="ch" forName="c18" refType="w" refFor="ch" refForName="c18"/>
            </dgm:constrLst>
            <dgm:layoutNode name="parTx1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7">
              <dgm:if name="Name8" axis="ch" ptType="node" func="cnt" op="gte" val="1">
                <dgm:layoutNode name="desTx1" styleLbl="revTx">
                  <dgm:varLst>
                    <dgm:bulletEnabled val="1"/>
                  </dgm:varLst>
                  <dgm:choose name="Name9">
                    <dgm:if name="Name10" axis="ch" ptType="node" func="cnt" op="equ" val="1">
                      <dgm:alg type="tx">
                        <dgm:param type="shpTxLTRAlignCh" val="l"/>
                      </dgm:alg>
                    </dgm:if>
                    <dgm:else name="Name11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2"/>
            </dgm:choose>
            <dgm:layoutNode name="c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9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0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layoutNode>
        </dgm:if>
        <dgm:if name="Name13" axis="self" ptType="node" func="revPos" op="equ" val="1">
          <dgm:layoutNode name="last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circleTx" refType="w" fact="0.5"/>
              <dgm:constr type="t" for="ch" forName="circleTx" refType="w" fact="0.117"/>
              <dgm:constr type="w" for="ch" forName="circleTx" refType="h" refFor="ch" refForName="circleTx"/>
              <dgm:constr type="h" for="ch" forName="circleTx" refType="w" fact="0.85"/>
              <dgm:constr type="l" for="ch" forName="desTxN"/>
              <dgm:constr type="b" for="ch" forName="desTxN" refType="h"/>
              <dgm:constr type="w" for="ch" forName="desTxN" refType="w"/>
              <dgm:constr type="h" for="ch" forName="desTxN" refType="h" fact="0.37"/>
              <dgm:constr type="ctrX" for="ch" forName="spN" refType="w" fact="0.5"/>
              <dgm:constr type="t" for="ch" forName="spN"/>
              <dgm:constr type="w" for="ch" forName="spN" refType="w" fact="0.93"/>
              <dgm:constr type="h" for="ch" forName="spN" refType="h" fact="0.01"/>
            </dgm:constrLst>
            <dgm:layoutNode name="circleTx" styleLbl="node1">
              <dgm:alg type="tx"/>
              <dgm:shape xmlns:r="http://schemas.openxmlformats.org/officeDocument/2006/relationships" type="ellipse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  <dgm:choose name="Name14">
              <dgm:if name="Name15" axis="ch" ptType="node" func="cnt" op="gte" val="1">
                <dgm:layoutNode name="desTxN" styleLbl="revTx">
                  <dgm:varLst>
                    <dgm:bulletEnabled val="1"/>
                  </dgm:varLst>
                  <dgm:choose name="Name16">
                    <dgm:if name="Name17" axis="ch" ptType="node" func="cnt" op="equ" val="1">
                      <dgm:alg type="tx">
                        <dgm:param type="shpTxLTRAlignCh" val="l"/>
                      </dgm:alg>
                    </dgm:if>
                    <dgm:else name="Name18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  <dgm:layoutNode name="spN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if>
        <dgm:else name="Name20">
          <dgm:layoutNode name="middl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l" for="ch" forName="parTxMid"/>
              <dgm:constr type="t" for="ch" forName="parTxMid" refType="w" fact="0.167"/>
              <dgm:constr type="w" for="ch" forName="parTxMid" refType="w"/>
              <dgm:constr type="h" for="ch" forName="parTxMid" refType="w" fact="0.7"/>
              <dgm:constr type="l" for="ch" forName="desTxMid"/>
              <dgm:constr type="b" for="ch" forName="desTxMid" refType="h"/>
              <dgm:constr type="w" for="ch" forName="desTxMid" refType="w"/>
              <dgm:constr type="h" for="ch" forName="desTxMid" refType="h" fact="0.37"/>
              <dgm:constr type="ctrX" for="ch" forName="spMid" refType="w" fact="0.5"/>
              <dgm:constr type="t" for="ch" forName="spMid"/>
              <dgm:constr type="w" for="ch" forName="spMid" refType="w" fact="0.01"/>
              <dgm:constr type="h" for="ch" forName="spMid" refType="h" fact="0.01"/>
            </dgm:constrLst>
            <dgm:layoutNode name="parTxMid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21">
              <dgm:if name="Name22" axis="ch" ptType="node" func="cnt" op="gte" val="1">
                <dgm:layoutNode name="desTxMid" styleLbl="revTx">
                  <dgm:varLst>
                    <dgm:bulletEnabled val="1"/>
                  </dgm:varLst>
                  <dgm:choose name="Name23">
                    <dgm:if name="Name24" axis="ch" ptType="node" func="cnt" op="equ" val="1">
                      <dgm:alg type="tx">
                        <dgm:param type="shpTxLTRAlignCh" val="l"/>
                      </dgm:alg>
                    </dgm:if>
                    <dgm:else name="Name25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26"/>
            </dgm:choose>
            <dgm:layoutNode name="spMid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else>
      </dgm:choose>
      <dgm:forEach name="Name27" axis="followSib" ptType="sibTrans" cnt="1">
        <dgm:layoutNode name="chevronComposite1" styleLbl="alignImgPlace1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chevron1"/>
            <dgm:constr type="t" for="ch" forName="chevron1" refType="h" fact="0.1923"/>
            <dgm:constr type="w" for="ch" forName="chevron1" refType="w"/>
            <dgm:constr type="b" for="ch" forName="chevron1" refType="h"/>
            <dgm:constr type="l" for="ch" forName="spChevron1"/>
            <dgm:constr type="t" for="ch" forName="spChevron1"/>
            <dgm:constr type="w" for="ch" forName="spChevron1" refType="w" fact="0.01"/>
            <dgm:constr type="h" for="ch" forName="spChevron1" refType="h" fact="0.01"/>
          </dgm:constrLst>
          <dgm:layoutNode name="chevron1">
            <dgm:alg type="sp"/>
            <dgm:choose name="Name28">
              <dgm:if name="Name29" func="var" arg="dir" op="equ" val="norm">
                <dgm:shape xmlns:r="http://schemas.openxmlformats.org/officeDocument/2006/relationships" type="chevron" r:blip="">
                  <dgm:adjLst>
                    <dgm:adj idx="1" val="0.6231"/>
                  </dgm:adjLst>
                </dgm:shape>
              </dgm:if>
              <dgm:else name="Name30">
                <dgm:shape xmlns:r="http://schemas.openxmlformats.org/officeDocument/2006/relationships" rot="180" type="chevron" r:blip="">
                  <dgm:adjLst>
                    <dgm:adj idx="1" val="0.6231"/>
                  </dgm:adjLst>
                </dgm:shape>
              </dgm:else>
            </dgm:choose>
            <dgm:presOf/>
          </dgm:layoutNode>
          <dgm:layoutNode name="spChevron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  <dgm:choose name="Name31">
          <dgm:if name="Name32" axis="root ch" ptType="all node" func="cnt" op="equ" val="2">
            <dgm:layoutNode name="overl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chevronComposite2" styleLbl="alignImgPlace1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l" for="ch" forName="chevron2"/>
                <dgm:constr type="t" for="ch" forName="chevron2" refType="h" fact="0.1923"/>
                <dgm:constr type="w" for="ch" forName="chevron2" refType="w"/>
                <dgm:constr type="b" for="ch" forName="chevron2" refType="h"/>
                <dgm:constr type="l" for="ch" forName="spChevron2"/>
                <dgm:constr type="t" for="ch" forName="spChevron2"/>
                <dgm:constr type="w" for="ch" forName="spChevron2" refType="w" fact="0.01"/>
                <dgm:constr type="h" for="ch" forName="spChevron2" refType="h" fact="0.01"/>
              </dgm:constrLst>
              <dgm:layoutNode name="chevron2">
                <dgm:alg type="sp"/>
                <dgm:choose name="Name33">
                  <dgm:if name="Name34" func="var" arg="dir" op="equ" val="norm">
                    <dgm:shape xmlns:r="http://schemas.openxmlformats.org/officeDocument/2006/relationships" type="chevron" r:blip="">
                      <dgm:adjLst>
                        <dgm:adj idx="1" val="0.6231"/>
                      </dgm:adjLst>
                    </dgm:shape>
                  </dgm:if>
                  <dgm:else name="Name35">
                    <dgm:shape xmlns:r="http://schemas.openxmlformats.org/officeDocument/2006/relationships" rot="180" type="chevron" r:blip="">
                      <dgm:adjLst>
                        <dgm:adj idx="1" val="0.6231"/>
                      </dgm:adjLst>
                    </dgm:shape>
                  </dgm:else>
                </dgm:choose>
                <dgm:presOf/>
              </dgm:layoutNode>
              <dgm:layoutNode name="spChevron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layoutNode>
          </dgm:if>
          <dgm:else name="Name36"/>
        </dgm:choos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844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017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296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5849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315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0944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783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3221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093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5774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7090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6E6FF0-6116-4675-BBCF-5430DCE37417}" type="datetimeFigureOut">
              <a:rPr lang="ru-RU" smtClean="0"/>
              <a:t>12.05.2023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4227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oabdujabborov93@gmail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oabdujabborov93@gmail.co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Basis of Overall equipment effectiveness</a:t>
            </a:r>
          </a:p>
          <a:p>
            <a:pPr marL="0" indent="0" algn="ctr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7. Improving OEE on New Machinery: An Overview of</a:t>
            </a:r>
          </a:p>
          <a:p>
            <a:pPr marL="0" indent="0" algn="ctr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Electrical Reliability</a:t>
            </a:r>
          </a:p>
          <a:p>
            <a:pPr marL="0" indent="0" algn="ctr">
              <a:buNone/>
            </a:pP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Obidjon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Abdujabborov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</a:t>
            </a:r>
          </a:p>
          <a:p>
            <a:pPr marL="0" indent="0" algn="ctr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Metrology, Standardization 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Quality Management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Andijan Machine Building Institute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oabdujabborov93@gmail.com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4" name="5-конечная звезда 3"/>
          <p:cNvSpPr/>
          <p:nvPr/>
        </p:nvSpPr>
        <p:spPr>
          <a:xfrm>
            <a:off x="10680192" y="5622929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5577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Jihozning</a:t>
            </a: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</a:t>
            </a: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endParaRPr lang="en-US" sz="3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7-Mavzu.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OEEni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takomillashtirish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ishonchliligi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Obidjon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Abdujabborov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menejmenti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oabdujabborov93@gmail.com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4" name="5-конечная звезда 3"/>
          <p:cNvSpPr/>
          <p:nvPr/>
        </p:nvSpPr>
        <p:spPr>
          <a:xfrm>
            <a:off x="10680192" y="5622929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83554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конечная звезда 5"/>
          <p:cNvSpPr/>
          <p:nvPr/>
        </p:nvSpPr>
        <p:spPr>
          <a:xfrm>
            <a:off x="10680192" y="5622929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43584" y="633045"/>
            <a:ext cx="10131552" cy="51437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7-Mavzu.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mashinalarda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OEEni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takomillashtirish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</a:t>
            </a:r>
            <a:endParaRPr lang="en-US" sz="32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	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jihozlarining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xususiyatlarini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ko'rib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chiqing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	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komponentlarining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mavjudligini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cheklash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	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nosozliklarining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217526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10134600" cy="1058164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jihozlarining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ko'rib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chiqing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5-конечная звезда 9"/>
          <p:cNvSpPr/>
          <p:nvPr/>
        </p:nvSpPr>
        <p:spPr>
          <a:xfrm>
            <a:off x="10735056" y="575094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9003" y="2226935"/>
            <a:ext cx="7643306" cy="236635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6-bobda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ta'kidlab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samaradorligini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(OEE)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muhokama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bob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e'tibor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muhokamani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ettiradi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639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41248" y="804672"/>
            <a:ext cx="10229598" cy="138499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jihozlarining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ishonchliligi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funktsiyasidir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bobda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batafsil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yoritilgan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654661410"/>
              </p:ext>
            </p:extLst>
          </p:nvPr>
        </p:nvGraphicFramePr>
        <p:xfrm>
          <a:off x="3035391" y="2842948"/>
          <a:ext cx="6534635" cy="36507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5-конечная звезда 5"/>
          <p:cNvSpPr/>
          <p:nvPr/>
        </p:nvSpPr>
        <p:spPr>
          <a:xfrm>
            <a:off x="10735056" y="575094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6520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5-конечная звезда 14"/>
          <p:cNvSpPr/>
          <p:nvPr/>
        </p:nvSpPr>
        <p:spPr>
          <a:xfrm>
            <a:off x="10801476" y="5716595"/>
            <a:ext cx="999744" cy="869311"/>
          </a:xfrm>
          <a:prstGeom prst="star5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80288" y="677369"/>
            <a:ext cx="10558272" cy="120032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jihozlarining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ko'rib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chiqing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sovuqlik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buzilishning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agentlari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83019549"/>
              </p:ext>
            </p:extLst>
          </p:nvPr>
        </p:nvGraphicFramePr>
        <p:xfrm>
          <a:off x="2820734" y="1829477"/>
          <a:ext cx="8517826" cy="38871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266328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69008" y="389385"/>
            <a:ext cx="8363712" cy="101438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komponentlaridan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uchta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uzatiladi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76961930"/>
              </p:ext>
            </p:extLst>
          </p:nvPr>
        </p:nvGraphicFramePr>
        <p:xfrm>
          <a:off x="822960" y="1372668"/>
          <a:ext cx="11137392" cy="4205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5-конечная звезда 5"/>
          <p:cNvSpPr/>
          <p:nvPr/>
        </p:nvSpPr>
        <p:spPr>
          <a:xfrm>
            <a:off x="10801476" y="5716595"/>
            <a:ext cx="999744" cy="869311"/>
          </a:xfrm>
          <a:prstGeom prst="star5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9199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5-конечная звезда 12"/>
          <p:cNvSpPr/>
          <p:nvPr/>
        </p:nvSpPr>
        <p:spPr>
          <a:xfrm>
            <a:off x="11027664" y="584238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698788788"/>
              </p:ext>
            </p:extLst>
          </p:nvPr>
        </p:nvGraphicFramePr>
        <p:xfrm>
          <a:off x="1350818" y="1170878"/>
          <a:ext cx="9676846" cy="48350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1350818" y="371519"/>
            <a:ext cx="10302240" cy="68505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variantlarini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Dizayner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e'tibor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37544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30333" y="149956"/>
            <a:ext cx="10302240" cy="244393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barqaror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o'tkazuvchan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sovutish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konveksiya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shamollatgichlar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to'g'ridan-to'g'ri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bilvosita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sovutish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to'g'ridan-to'g'ri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bug'lanish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bug'lanish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sovutish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radiatsiya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sovutish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bilvosita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30333" y="2694646"/>
            <a:ext cx="10470573" cy="304698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Passiv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issiqlik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moslamalari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istalgan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issiqlik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chiqarishga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erishilgunga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qadar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oraliq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lavabolardan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yakuniy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lavabolarga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progressiv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issiqlik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uzatishning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ba'zi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vositalarini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Shunday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issiqlik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manbalari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aniqlanganda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issiqlikni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yo'qotish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elementlari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tanlangan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issiqlikni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taqsimlanmasligi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issiqlik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birlashishi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Samarali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issiqlik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o'chirish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ishonchliligini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sezilarli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darajada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oshirishi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Komponentlarning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haroratini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pasaytirish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ishonchlilikni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oshirishning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usuli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400" dirty="0"/>
          </a:p>
        </p:txBody>
      </p:sp>
      <p:sp>
        <p:nvSpPr>
          <p:cNvPr id="6" name="5-конечная звезда 5"/>
          <p:cNvSpPr/>
          <p:nvPr/>
        </p:nvSpPr>
        <p:spPr>
          <a:xfrm>
            <a:off x="11027664" y="584238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231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конечная звезда 5"/>
          <p:cNvSpPr/>
          <p:nvPr/>
        </p:nvSpPr>
        <p:spPr>
          <a:xfrm>
            <a:off x="11027664" y="584238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87137" y="1047865"/>
            <a:ext cx="10437876" cy="397031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issiqlik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kiritishni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minimal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erishish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darajaga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kamaytiradigan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issiqlik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chiqaruvchi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elementlardan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past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haroratli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issiqlik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qiluvchigacha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past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issiqlikka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chidamlilik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yo'llarini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ta'minlaydigan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termal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dizaynni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ta'minlash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Issiqlik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dizayni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ko'pincha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jihozlarining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kerakli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ishonchlilik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xususiyatlarini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olishda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qurilma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dizayni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kabi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muhimdir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Tegishli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termal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dizayn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qismlarni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sharoitida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ruxsat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etilgan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harorati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chegaralarida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ushlab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Issiqlik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dizayni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o'z-o'zidan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muhandislik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intizomidir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767841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-конечная звезда 3"/>
          <p:cNvSpPr/>
          <p:nvPr/>
        </p:nvSpPr>
        <p:spPr>
          <a:xfrm>
            <a:off x="10106660" y="5842385"/>
            <a:ext cx="2085340" cy="869311"/>
          </a:xfrm>
          <a:prstGeom prst="star5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91998" y="345148"/>
            <a:ext cx="6994415" cy="593304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Termal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tahlilning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afzalliklarini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49808" y="1169498"/>
            <a:ext cx="10716768" cy="375776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energiyasini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energiyasiga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ya'ni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tarqatadi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uzluksiz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energiyasini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yo'qotishi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Haddan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ishlamay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rejimlariga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rejimlarining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atrof-muhitga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ko'tarilishini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rad eta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olmasligidir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minimallashtirish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termal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o'tkazilishi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dizaynerga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etarli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203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9680" y="395605"/>
            <a:ext cx="9585960" cy="945515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Termal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afzalliklarini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4247715019"/>
              </p:ext>
            </p:extLst>
          </p:nvPr>
        </p:nvGraphicFramePr>
        <p:xfrm>
          <a:off x="1801899" y="1715947"/>
          <a:ext cx="9347431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5-конечная звезда 12"/>
          <p:cNvSpPr/>
          <p:nvPr/>
        </p:nvSpPr>
        <p:spPr>
          <a:xfrm>
            <a:off x="10106660" y="5842385"/>
            <a:ext cx="2085340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34583" y="148734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72772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-конечная звезда 6"/>
          <p:cNvSpPr/>
          <p:nvPr/>
        </p:nvSpPr>
        <p:spPr>
          <a:xfrm>
            <a:off x="9893808" y="5988689"/>
            <a:ext cx="2298192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3360" y="180068"/>
            <a:ext cx="11814048" cy="187051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ob'ektidagi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90 ° F (32,3 ° C)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dvigatel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zavodida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panelning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istalgan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104 ° F (40 ° C) da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o'rnatildi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sanoati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jamoasi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ko'rsatkichlari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maslahatlashishi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kompaniya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yuk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paneldagi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atrof-muhit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issiqligining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yomon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kombinatsiyasi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ko'tarilishi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44 ° C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oshmasligini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30352" y="2206769"/>
            <a:ext cx="6096000" cy="98142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chegarasidan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variantlar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ro'yxatini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val="801068429"/>
              </p:ext>
            </p:extLst>
          </p:nvPr>
        </p:nvGraphicFramePr>
        <p:xfrm>
          <a:off x="2029968" y="3344381"/>
          <a:ext cx="8997696" cy="27939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6912864" y="2206769"/>
            <a:ext cx="4614672" cy="83099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Ko'pgina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hollarda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chiqarish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maydonchasida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haroratni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pasaytirish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2, 4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5-variantlar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qilinadi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Haroratlangan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havoga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bo'lmagan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chiqarish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ob'ektlarida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faol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sovutish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tizimlarining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yon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tomondagi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o'rnatilishi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muqobil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dizayn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sifatida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baholanishi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9152845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5-конечная звезда 7"/>
          <p:cNvSpPr/>
          <p:nvPr/>
        </p:nvSpPr>
        <p:spPr>
          <a:xfrm>
            <a:off x="9637776" y="5842385"/>
            <a:ext cx="2389632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24149" y="298323"/>
            <a:ext cx="9107424" cy="92333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Transformatorlar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panel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dyuym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masofada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o'rnatilishi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Paneldan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ortiqcha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issiqlikni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217171289"/>
              </p:ext>
            </p:extLst>
          </p:nvPr>
        </p:nvGraphicFramePr>
        <p:xfrm>
          <a:off x="2499637" y="1738191"/>
          <a:ext cx="8631936" cy="42546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723915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5-конечная звезда 10"/>
          <p:cNvSpPr/>
          <p:nvPr/>
        </p:nvSpPr>
        <p:spPr>
          <a:xfrm>
            <a:off x="9765792" y="5842385"/>
            <a:ext cx="226161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596896" y="318254"/>
            <a:ext cx="7988979" cy="36933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o'tkazish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95384" y="963460"/>
            <a:ext cx="9764183" cy="6463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muhandisi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panelning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xarakteristikalari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muddatidan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kelmasligini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kabinasida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o'tkazishi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135341481"/>
              </p:ext>
            </p:extLst>
          </p:nvPr>
        </p:nvGraphicFramePr>
        <p:xfrm>
          <a:off x="2194560" y="1885666"/>
          <a:ext cx="8558784" cy="44054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260392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5-конечная звезда 9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8405853"/>
              </p:ext>
            </p:extLst>
          </p:nvPr>
        </p:nvGraphicFramePr>
        <p:xfrm>
          <a:off x="1533334" y="1286598"/>
          <a:ext cx="9434894" cy="3619498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2358471">
                  <a:extLst>
                    <a:ext uri="{9D8B030D-6E8A-4147-A177-3AD203B41FA5}">
                      <a16:colId xmlns:a16="http://schemas.microsoft.com/office/drawing/2014/main" val="4101559394"/>
                    </a:ext>
                  </a:extLst>
                </a:gridCol>
                <a:gridCol w="2358471">
                  <a:extLst>
                    <a:ext uri="{9D8B030D-6E8A-4147-A177-3AD203B41FA5}">
                      <a16:colId xmlns:a16="http://schemas.microsoft.com/office/drawing/2014/main" val="4126492866"/>
                    </a:ext>
                  </a:extLst>
                </a:gridCol>
                <a:gridCol w="2358471">
                  <a:extLst>
                    <a:ext uri="{9D8B030D-6E8A-4147-A177-3AD203B41FA5}">
                      <a16:colId xmlns:a16="http://schemas.microsoft.com/office/drawing/2014/main" val="179256160"/>
                    </a:ext>
                  </a:extLst>
                </a:gridCol>
                <a:gridCol w="2359481">
                  <a:extLst>
                    <a:ext uri="{9D8B030D-6E8A-4147-A177-3AD203B41FA5}">
                      <a16:colId xmlns:a16="http://schemas.microsoft.com/office/drawing/2014/main" val="1073295602"/>
                    </a:ext>
                  </a:extLst>
                </a:gridCol>
              </a:tblGrid>
              <a:tr h="256189">
                <a:tc grid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Issiqlik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hisoblash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qiymatlari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1309181"/>
                  </a:ext>
                </a:extLst>
              </a:tr>
              <a:tr h="76856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Ichki komponent nomi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Miqdor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Maksimal individual vatt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Umumiy quvvat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94666978"/>
                  </a:ext>
                </a:extLst>
              </a:tr>
              <a:tr h="2561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Estafeta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52389621"/>
                  </a:ext>
                </a:extLst>
              </a:tr>
              <a:tr h="2561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A18 kontaktor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57617740"/>
                  </a:ext>
                </a:extLst>
              </a:tr>
              <a:tr h="2561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A25 kontaktor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84336217"/>
                  </a:ext>
                </a:extLst>
              </a:tr>
              <a:tr h="5123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PS27 quvvat manbai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55625874"/>
                  </a:ext>
                </a:extLst>
              </a:tr>
              <a:tr h="5123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Monoxrom monitor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0420030"/>
                  </a:ext>
                </a:extLst>
              </a:tr>
              <a:tr h="256189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Umumiy quvvat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77544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84360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конечная звезда 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922520" y="2720447"/>
            <a:ext cx="6525768" cy="280794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5-qadam: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fut.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× 4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× 2 = 40 ft</a:t>
            </a:r>
            <a:r>
              <a:rPr lang="en-US" sz="2000" baseline="30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2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× 5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× 2 = 20 fut</a:t>
            </a:r>
            <a:r>
              <a:rPr lang="en-US" sz="2000" baseline="30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2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× 4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8 fut</a:t>
            </a:r>
            <a:r>
              <a:rPr lang="en-US" sz="2000" baseline="30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68 fut</a:t>
            </a:r>
            <a:r>
              <a:rPr lang="en-US" sz="2000" baseline="30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837611"/>
              </p:ext>
            </p:extLst>
          </p:nvPr>
        </p:nvGraphicFramePr>
        <p:xfrm>
          <a:off x="1028336" y="406631"/>
          <a:ext cx="6490526" cy="217436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22458">
                  <a:extLst>
                    <a:ext uri="{9D8B030D-6E8A-4147-A177-3AD203B41FA5}">
                      <a16:colId xmlns:a16="http://schemas.microsoft.com/office/drawing/2014/main" val="3797085795"/>
                    </a:ext>
                  </a:extLst>
                </a:gridCol>
                <a:gridCol w="1622458">
                  <a:extLst>
                    <a:ext uri="{9D8B030D-6E8A-4147-A177-3AD203B41FA5}">
                      <a16:colId xmlns:a16="http://schemas.microsoft.com/office/drawing/2014/main" val="3800842434"/>
                    </a:ext>
                  </a:extLst>
                </a:gridCol>
                <a:gridCol w="1622458">
                  <a:extLst>
                    <a:ext uri="{9D8B030D-6E8A-4147-A177-3AD203B41FA5}">
                      <a16:colId xmlns:a16="http://schemas.microsoft.com/office/drawing/2014/main" val="1431759222"/>
                    </a:ext>
                  </a:extLst>
                </a:gridCol>
                <a:gridCol w="1623152">
                  <a:extLst>
                    <a:ext uri="{9D8B030D-6E8A-4147-A177-3AD203B41FA5}">
                      <a16:colId xmlns:a16="http://schemas.microsoft.com/office/drawing/2014/main" val="1153871809"/>
                    </a:ext>
                  </a:extLst>
                </a:gridCol>
              </a:tblGrid>
              <a:tr h="9419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Tashqi komponent nomi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Miqdor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Shaxsiy quvvat maksimal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Umumiy quvvat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71921266"/>
                  </a:ext>
                </a:extLst>
              </a:tr>
              <a:tr h="6232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Servo transformator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450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63*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67424657"/>
                  </a:ext>
                </a:extLst>
              </a:tr>
              <a:tr h="304583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Umumiy quvvat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63*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78748510"/>
                  </a:ext>
                </a:extLst>
              </a:tr>
              <a:tr h="304583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Korpusning umumiy quvvati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234,7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61020797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7662672" y="706741"/>
            <a:ext cx="4206240" cy="1574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Eslatma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Yulduzcha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(*) servo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transformator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yonida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o'rnatilganligini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bildiradi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Shu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quvvatning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atigi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14%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korpusga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nurlanishi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taxmin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6297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3128" y="517835"/>
            <a:ext cx="8702040" cy="78765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6-qadam: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o'sishni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(DT)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ko'tarilish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((DT) =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(ϴ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shkafi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atrof-muhit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×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2258568" y="1933631"/>
                <a:ext cx="7086600" cy="534826"/>
              </a:xfrm>
              <a:prstGeom prst="rect">
                <a:avLst/>
              </a:prstGeom>
              <a:ln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1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ru-RU" sz="1400">
                              <a:latin typeface="Cambria Math" panose="02040503050406030204" pitchFamily="18" charset="0"/>
                            </a:rPr>
                            <m:t>ϴ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ru-RU" sz="1400" i="0">
                              <a:latin typeface="Cambria Math" panose="02040503050406030204" pitchFamily="18" charset="0"/>
                            </a:rPr>
                            <m:t>CA</m:t>
                          </m:r>
                        </m:sub>
                      </m:sSub>
                      <m:r>
                        <a:rPr lang="ru-RU" sz="1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1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14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ru-RU" sz="1400" i="1">
                              <a:latin typeface="Cambria Math" panose="02040503050406030204" pitchFamily="18" charset="0"/>
                            </a:rPr>
                            <m:t>𝐼𝑠𝑠𝑖𝑞𝑙𝑖𝑘</m:t>
                          </m:r>
                          <m:r>
                            <a:rPr lang="ru-RU" sz="1400" i="0">
                              <a:latin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ru-RU" sz="1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ru-RU" sz="1400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e>
                            <m:sup>
                              <m:r>
                                <a:rPr lang="ru-RU" sz="1400" i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  <m:r>
                            <a:rPr lang="ru-RU" sz="1400" i="1">
                              <a:latin typeface="Cambria Math" panose="02040503050406030204" pitchFamily="18" charset="0"/>
                            </a:rPr>
                            <m:t>𝑡𝑘𝑎𝑧𝑢𝑣𝑐h𝑎𝑛𝑙𝑖𝑔𝑖</m:t>
                          </m:r>
                          <m:r>
                            <a:rPr lang="ru-RU" sz="1400" i="0">
                              <a:latin typeface="Cambria Math" panose="02040503050406030204" pitchFamily="18" charset="0"/>
                            </a:rPr>
                            <m:t>∗ </m:t>
                          </m:r>
                          <m:r>
                            <a:rPr lang="ru-RU" sz="1400" i="1">
                              <a:latin typeface="Cambria Math" panose="02040503050406030204" pitchFamily="18" charset="0"/>
                            </a:rPr>
                            <m:t>𝑆𝑜𝑣𝑢𝑡𝑖𝑠h</m:t>
                          </m:r>
                          <m:r>
                            <a:rPr lang="ru-RU" sz="1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ru-RU" sz="1400" i="1">
                              <a:latin typeface="Cambria Math" panose="02040503050406030204" pitchFamily="18" charset="0"/>
                            </a:rPr>
                            <m:t>𝑚𝑎𝑦𝑑𝑜𝑛𝑖</m:t>
                          </m:r>
                        </m:den>
                      </m:f>
                    </m:oMath>
                  </m:oMathPara>
                </a14:m>
                <a:endParaRPr lang="ru-RU" sz="1400" dirty="0"/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8568" y="1933631"/>
                <a:ext cx="7086600" cy="534826"/>
              </a:xfrm>
              <a:prstGeom prst="rect">
                <a:avLst/>
              </a:prstGeom>
              <a:blipFill>
                <a:blip r:embed="rId2"/>
                <a:stretch>
                  <a:fillRect b="-3333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Прямоугольник 5"/>
          <p:cNvSpPr/>
          <p:nvPr/>
        </p:nvSpPr>
        <p:spPr>
          <a:xfrm>
            <a:off x="624840" y="3096601"/>
            <a:ext cx="11253216" cy="207569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NEMA 12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muhofazasi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o'tkazuvchanlik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0,25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/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234,7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ko'tariladi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Δ</a:t>
            </a:r>
            <a:r>
              <a:rPr lang="en-US" dirty="0">
                <a:latin typeface="Times New Roman" panose="02020603050405020304" pitchFamily="18" charset="0"/>
                <a:ea typeface="OptimaLTStd"/>
                <a:cs typeface="Times New Roman" panose="02020603050405020304" pitchFamily="18" charset="0"/>
              </a:rPr>
              <a:t>T =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θ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 </a:t>
            </a:r>
            <a:r>
              <a:rPr lang="en-US" dirty="0">
                <a:latin typeface="Times New Roman" panose="02020603050405020304" pitchFamily="18" charset="0"/>
                <a:ea typeface="OptimaLTStd"/>
                <a:cs typeface="Times New Roman" panose="02020603050405020304" pitchFamily="18" charset="0"/>
              </a:rPr>
              <a:t>× Watt = 0.0588 × 234.7 = 13.80°F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o'simlikning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atrof-muhit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100 ° F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muhofaza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113,8 ° F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104 ° F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spetsifikatsiyadan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taxminan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9,8 ° F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Muhofaza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sovutish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5-конечная звезда 6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86660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5-конечная звезда 1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899853" y="345148"/>
            <a:ext cx="3880229" cy="38869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chegaralari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62000" y="733844"/>
            <a:ext cx="11265408" cy="216687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so'z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nominal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o'rtasida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kesishlar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moment,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bardosh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mo'ljallangan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mustahkamligini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stressni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bo'lmasa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kuchliroq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elektrotexnika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deratatsiya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029968" y="3086471"/>
            <a:ext cx="7114032" cy="38869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o'chirish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stressga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2505432948"/>
              </p:ext>
            </p:extLst>
          </p:nvPr>
        </p:nvGraphicFramePr>
        <p:xfrm>
          <a:off x="3143503" y="3660919"/>
          <a:ext cx="5392928" cy="26631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306827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0352" y="621792"/>
            <a:ext cx="10661904" cy="285853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ko'rsatmalari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qo'llaniladigan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Allen-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Bredli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allaqachon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passiv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deating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ta'minoti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chiqilayotganda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kontaktlarning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zanglashiga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yuk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400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pasaytirishga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500 W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yuk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ishlaganda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25%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deating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5-конечная звезда 4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18432" y="3675510"/>
            <a:ext cx="6096000" cy="216687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Servo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haydovchi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yuk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dvigatelni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50 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Qo'llaniladigan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20%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60 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haydovchi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20%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dering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loyihalashtirilayotgan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11377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87552" y="749808"/>
            <a:ext cx="8156448" cy="148996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palletli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konveyer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24 V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zaiflashganmi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savol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tug'ildi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480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Vac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fazali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 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o'chirgich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 A nominal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87552" y="2834640"/>
            <a:ext cx="10387584" cy="171668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ta'minotini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tezkor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ko'rsatadiki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1-rasmda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ko'rsatilgandek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24 V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yukga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CB2, CB3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CB4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o'chirgichlar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e'tibor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o'chirgichlar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birlashtirilganda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11 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yukga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bo'lmaydi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qo'shimcha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qiladi.1-jadvaldagi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ro'yxatida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24 V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diagrammada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yukga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5-конечная звезда 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49100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-конечная звезда 4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77824" y="540861"/>
            <a:ext cx="6096000" cy="98142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solenoiddan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6973824" y="2237241"/>
                <a:ext cx="4366388" cy="533672"/>
              </a:xfrm>
              <a:prstGeom prst="rect">
                <a:avLst/>
              </a:prstGeom>
              <a:ln>
                <a:solidFill>
                  <a:schemeClr val="accent1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1400">
                          <a:latin typeface="Cambria Math" panose="02040503050406030204" pitchFamily="18" charset="0"/>
                        </a:rPr>
                        <m:t>%</m:t>
                      </m:r>
                      <m:sSup>
                        <m:sSupPr>
                          <m:ctrlPr>
                            <a:rPr lang="ru-RU" sz="1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ru-RU" sz="1400" i="0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p>
                          <m:r>
                            <a:rPr lang="ru-RU" sz="1400" i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ru-RU" sz="1400" i="0">
                          <a:latin typeface="Cambria Math" panose="02040503050406030204" pitchFamily="18" charset="0"/>
                        </a:rPr>
                        <m:t>chirish</m:t>
                      </m:r>
                      <m:r>
                        <a:rPr lang="ru-RU" sz="1400" i="0"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ru-RU" sz="1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1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1400" i="1"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ru-RU" sz="14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1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ru-RU" sz="1400" i="1"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ru-RU" sz="1400" i="1">
                                  <a:latin typeface="Cambria Math" panose="02040503050406030204" pitchFamily="18" charset="0"/>
                                </a:rPr>
                                <m:t>𝑆</m:t>
                              </m:r>
                            </m:sub>
                          </m:sSub>
                        </m:den>
                      </m:f>
                      <m:r>
                        <a:rPr lang="ru-RU" sz="1400" i="0"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ru-RU" sz="1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1400" i="0">
                              <a:latin typeface="Cambria Math" panose="02040503050406030204" pitchFamily="18" charset="0"/>
                            </a:rPr>
                            <m:t>6.737</m:t>
                          </m:r>
                        </m:num>
                        <m:den>
                          <m:r>
                            <a:rPr lang="ru-RU" sz="1400" i="0"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  <m:r>
                        <a:rPr lang="ru-RU" sz="1400" i="0">
                          <a:latin typeface="Cambria Math" panose="02040503050406030204" pitchFamily="18" charset="0"/>
                        </a:rPr>
                        <m:t>=0.3263=32.63%</m:t>
                      </m:r>
                    </m:oMath>
                  </m:oMathPara>
                </a14:m>
                <a:endParaRPr lang="ru-RU" sz="1400" dirty="0"/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3824" y="2237241"/>
                <a:ext cx="4366388" cy="53367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Прямоугольник 10"/>
          <p:cNvSpPr/>
          <p:nvPr/>
        </p:nvSpPr>
        <p:spPr>
          <a:xfrm>
            <a:off x="6973824" y="2959398"/>
            <a:ext cx="4366388" cy="118660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1013460" algn="l"/>
              </a:tabLs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013460" algn="l"/>
              </a:tabLs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O'chirishning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013460" algn="l"/>
              </a:tabLs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Jami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oqimi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766572" y="1603389"/>
            <a:ext cx="5060040" cy="2542616"/>
            <a:chOff x="877824" y="3366434"/>
            <a:chExt cx="5060040" cy="2542616"/>
          </a:xfrm>
        </p:grpSpPr>
        <p:pic>
          <p:nvPicPr>
            <p:cNvPr id="13" name="Рисунок 12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7824" y="3366434"/>
              <a:ext cx="4495800" cy="2153920"/>
            </a:xfrm>
            <a:prstGeom prst="rect">
              <a:avLst/>
            </a:prstGeom>
            <a:noFill/>
          </p:spPr>
        </p:pic>
        <p:sp>
          <p:nvSpPr>
            <p:cNvPr id="12" name="Прямоугольник 11"/>
            <p:cNvSpPr/>
            <p:nvPr/>
          </p:nvSpPr>
          <p:spPr>
            <a:xfrm>
              <a:off x="877824" y="5520354"/>
              <a:ext cx="5060040" cy="3886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  <a:tabLst>
                  <a:tab pos="1013460" algn="l"/>
                </a:tabLst>
              </a:pP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1-rasm.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Uchta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o'chirgichli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elektr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ta'minotiga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misol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  <a:endPara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616501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5-конечная звезда 8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8157712"/>
              </p:ext>
            </p:extLst>
          </p:nvPr>
        </p:nvGraphicFramePr>
        <p:xfrm>
          <a:off x="4725471" y="1258689"/>
          <a:ext cx="5424368" cy="444716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355947">
                  <a:extLst>
                    <a:ext uri="{9D8B030D-6E8A-4147-A177-3AD203B41FA5}">
                      <a16:colId xmlns:a16="http://schemas.microsoft.com/office/drawing/2014/main" val="2861680069"/>
                    </a:ext>
                  </a:extLst>
                </a:gridCol>
                <a:gridCol w="1355947">
                  <a:extLst>
                    <a:ext uri="{9D8B030D-6E8A-4147-A177-3AD203B41FA5}">
                      <a16:colId xmlns:a16="http://schemas.microsoft.com/office/drawing/2014/main" val="2556479872"/>
                    </a:ext>
                  </a:extLst>
                </a:gridCol>
                <a:gridCol w="1355947">
                  <a:extLst>
                    <a:ext uri="{9D8B030D-6E8A-4147-A177-3AD203B41FA5}">
                      <a16:colId xmlns:a16="http://schemas.microsoft.com/office/drawing/2014/main" val="3432639229"/>
                    </a:ext>
                  </a:extLst>
                </a:gridCol>
                <a:gridCol w="1356527">
                  <a:extLst>
                    <a:ext uri="{9D8B030D-6E8A-4147-A177-3AD203B41FA5}">
                      <a16:colId xmlns:a16="http://schemas.microsoft.com/office/drawing/2014/main" val="279790551"/>
                    </a:ext>
                  </a:extLst>
                </a:gridCol>
              </a:tblGrid>
              <a:tr h="1710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Tavsif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Miqdori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Joriy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Jami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extLst>
                  <a:ext uri="{0D108BD9-81ED-4DB2-BD59-A6C34878D82A}">
                    <a16:rowId xmlns:a16="http://schemas.microsoft.com/office/drawing/2014/main" val="4210892309"/>
                  </a:ext>
                </a:extLst>
              </a:tr>
              <a:tr h="171045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1011 sxemasi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361320"/>
                  </a:ext>
                </a:extLst>
              </a:tr>
              <a:tr h="1710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Xavfsizlik relesi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1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0.090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0.090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extLst>
                  <a:ext uri="{0D108BD9-81ED-4DB2-BD59-A6C34878D82A}">
                    <a16:rowId xmlns:a16="http://schemas.microsoft.com/office/drawing/2014/main" val="1064288473"/>
                  </a:ext>
                </a:extLst>
              </a:tr>
              <a:tr h="1710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Asosiy estafeta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1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0.120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0.120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extLst>
                  <a:ext uri="{0D108BD9-81ED-4DB2-BD59-A6C34878D82A}">
                    <a16:rowId xmlns:a16="http://schemas.microsoft.com/office/drawing/2014/main" val="3534564922"/>
                  </a:ext>
                </a:extLst>
              </a:tr>
              <a:tr h="1710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Quvvat ON nuri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1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0.100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0.100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extLst>
                  <a:ext uri="{0D108BD9-81ED-4DB2-BD59-A6C34878D82A}">
                    <a16:rowId xmlns:a16="http://schemas.microsoft.com/office/drawing/2014/main" val="1522166627"/>
                  </a:ext>
                </a:extLst>
              </a:tr>
              <a:tr h="3420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Favqulodda to'xtash chiroqi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1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0.100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0.100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extLst>
                  <a:ext uri="{0D108BD9-81ED-4DB2-BD59-A6C34878D82A}">
                    <a16:rowId xmlns:a16="http://schemas.microsoft.com/office/drawing/2014/main" val="1956922358"/>
                  </a:ext>
                </a:extLst>
              </a:tr>
              <a:tr h="3420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Asosiy havo solenoidi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1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0.100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0.100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extLst>
                  <a:ext uri="{0D108BD9-81ED-4DB2-BD59-A6C34878D82A}">
                    <a16:rowId xmlns:a16="http://schemas.microsoft.com/office/drawing/2014/main" val="2196612262"/>
                  </a:ext>
                </a:extLst>
              </a:tr>
              <a:tr h="171045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Oraliq jami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0.477 A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extLst>
                  <a:ext uri="{0D108BD9-81ED-4DB2-BD59-A6C34878D82A}">
                    <a16:rowId xmlns:a16="http://schemas.microsoft.com/office/drawing/2014/main" val="615772408"/>
                  </a:ext>
                </a:extLst>
              </a:tr>
              <a:tr h="171045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1012 sxemasi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1772956"/>
                  </a:ext>
                </a:extLst>
              </a:tr>
              <a:tr h="1710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Kirish kartasi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3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700">
                          <a:effectLst/>
                        </a:rPr>
                        <a:t>0.015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700">
                          <a:effectLst/>
                        </a:rPr>
                        <a:t>0.450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extLst>
                  <a:ext uri="{0D108BD9-81ED-4DB2-BD59-A6C34878D82A}">
                    <a16:rowId xmlns:a16="http://schemas.microsoft.com/office/drawing/2014/main" val="2879791193"/>
                  </a:ext>
                </a:extLst>
              </a:tr>
              <a:tr h="1710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Bosim kaliti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1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700">
                          <a:effectLst/>
                        </a:rPr>
                        <a:t>0.060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700">
                          <a:effectLst/>
                        </a:rPr>
                        <a:t>0.060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extLst>
                  <a:ext uri="{0D108BD9-81ED-4DB2-BD59-A6C34878D82A}">
                    <a16:rowId xmlns:a16="http://schemas.microsoft.com/office/drawing/2014/main" val="610929006"/>
                  </a:ext>
                </a:extLst>
              </a:tr>
              <a:tr h="1710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Proks kaliti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11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700">
                          <a:effectLst/>
                        </a:rPr>
                        <a:t>0.010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700">
                          <a:effectLst/>
                        </a:rPr>
                        <a:t>0.110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extLst>
                  <a:ext uri="{0D108BD9-81ED-4DB2-BD59-A6C34878D82A}">
                    <a16:rowId xmlns:a16="http://schemas.microsoft.com/office/drawing/2014/main" val="1898822528"/>
                  </a:ext>
                </a:extLst>
              </a:tr>
              <a:tr h="5131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Kommutatsiya / o'rni uchun 24 VDC Kontaktlar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700">
                          <a:effectLst/>
                        </a:rPr>
                        <a:t>15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700">
                          <a:effectLst/>
                        </a:rPr>
                        <a:t>0.007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700">
                          <a:effectLst/>
                        </a:rPr>
                        <a:t>0.110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extLst>
                  <a:ext uri="{0D108BD9-81ED-4DB2-BD59-A6C34878D82A}">
                    <a16:rowId xmlns:a16="http://schemas.microsoft.com/office/drawing/2014/main" val="3519593339"/>
                  </a:ext>
                </a:extLst>
              </a:tr>
              <a:tr h="171045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Oraliq jami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ru-RU" sz="700">
                          <a:effectLst/>
                        </a:rPr>
                        <a:t>0.73 A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extLst>
                  <a:ext uri="{0D108BD9-81ED-4DB2-BD59-A6C34878D82A}">
                    <a16:rowId xmlns:a16="http://schemas.microsoft.com/office/drawing/2014/main" val="3573021700"/>
                  </a:ext>
                </a:extLst>
              </a:tr>
              <a:tr h="171045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1013 sxemasi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4843864"/>
                  </a:ext>
                </a:extLst>
              </a:tr>
              <a:tr h="1710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Relay kartasi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2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700">
                          <a:effectLst/>
                        </a:rPr>
                        <a:t>0.150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700">
                          <a:effectLst/>
                        </a:rPr>
                        <a:t>0.300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extLst>
                  <a:ext uri="{0D108BD9-81ED-4DB2-BD59-A6C34878D82A}">
                    <a16:rowId xmlns:a16="http://schemas.microsoft.com/office/drawing/2014/main" val="1435060181"/>
                  </a:ext>
                </a:extLst>
              </a:tr>
              <a:tr h="1710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Dvigatel starter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2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700">
                          <a:effectLst/>
                        </a:rPr>
                        <a:t>0.050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700">
                          <a:effectLst/>
                        </a:rPr>
                        <a:t>0.100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extLst>
                  <a:ext uri="{0D108BD9-81ED-4DB2-BD59-A6C34878D82A}">
                    <a16:rowId xmlns:a16="http://schemas.microsoft.com/office/drawing/2014/main" val="1069017815"/>
                  </a:ext>
                </a:extLst>
              </a:tr>
              <a:tr h="3420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Qochish solenoidlari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4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700">
                          <a:effectLst/>
                        </a:rPr>
                        <a:t>0.067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700">
                          <a:effectLst/>
                        </a:rPr>
                        <a:t>0.130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extLst>
                  <a:ext uri="{0D108BD9-81ED-4DB2-BD59-A6C34878D82A}">
                    <a16:rowId xmlns:a16="http://schemas.microsoft.com/office/drawing/2014/main" val="748291724"/>
                  </a:ext>
                </a:extLst>
              </a:tr>
              <a:tr h="1710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Tashqi ulanish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10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700">
                          <a:effectLst/>
                        </a:rPr>
                        <a:t>0.500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700">
                          <a:effectLst/>
                        </a:rPr>
                        <a:t>5.000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extLst>
                  <a:ext uri="{0D108BD9-81ED-4DB2-BD59-A6C34878D82A}">
                    <a16:rowId xmlns:a16="http://schemas.microsoft.com/office/drawing/2014/main" val="158012289"/>
                  </a:ext>
                </a:extLst>
              </a:tr>
              <a:tr h="171045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Oraliq jami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ru-RU" sz="700">
                          <a:effectLst/>
                        </a:rPr>
                        <a:t>5.530 A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extLst>
                  <a:ext uri="{0D108BD9-81ED-4DB2-BD59-A6C34878D82A}">
                    <a16:rowId xmlns:a16="http://schemas.microsoft.com/office/drawing/2014/main" val="194994069"/>
                  </a:ext>
                </a:extLst>
              </a:tr>
              <a:tr h="171045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1000">
                          <a:effectLst/>
                        </a:rPr>
                        <a:t>Umumiy sxema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ru-RU" sz="700" dirty="0">
                          <a:effectLst/>
                        </a:rPr>
                        <a:t>6.737 A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277" marR="50277" marT="0" marB="0"/>
                </a:tc>
                <a:extLst>
                  <a:ext uri="{0D108BD9-81ED-4DB2-BD59-A6C34878D82A}">
                    <a16:rowId xmlns:a16="http://schemas.microsoft.com/office/drawing/2014/main" val="3734745541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4740710" y="668825"/>
            <a:ext cx="6430210" cy="38869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1013460" algn="l"/>
              </a:tabLs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1-jadval.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ro'yxati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(1-rasm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3360" y="69969"/>
            <a:ext cx="4340352" cy="386766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1013460" algn="l"/>
              </a:tabLst>
            </a:pP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quvvatsizlanish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tahlilidan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ta'kidlash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mumkinki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ta'minoti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haddan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yuklanmaydi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o'chirgichlar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hajmga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O'chirish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to'xtatuvchilari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noto'g'ri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tetiklar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tufayli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o'chirilishi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013460" algn="l"/>
              </a:tabLst>
            </a:pP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to'g'ri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manbasini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tartibga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minimal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yukni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qo'llashni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Dizayner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ta'minoti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varag'ini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yukning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talablarga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berishini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olganda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qilinadigan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yuk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taxminan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20%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biz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yoqilgan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chiroqlar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/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kartalari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raqamga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yaqinlashishini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o'zgarmas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yukni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ifodalashini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ko'ramiz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Dizayner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uskunada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bo'lmaydi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xulosaga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17452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14817" y="1465603"/>
            <a:ext cx="7869936" cy="335232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1013460" algn="l"/>
              </a:tabLs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Stresslarni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tejamkor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ko'tarilishini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bartaraf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o'chirish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kesishdir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Vaqtinchalik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bostiruvchilar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bostirmaydi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empedansli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yo'lni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Ko'pincha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etarlicha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ta'minlamaydilar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oksidli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varistorlar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(MOV)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MOVlar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shunchaki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ko'tarilishini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91958" y="436588"/>
            <a:ext cx="5971507" cy="38869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1013460" algn="l"/>
              </a:tabLs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5-конечная звезда 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8143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/>
          <p:cNvSpPr/>
          <p:nvPr/>
        </p:nvSpPr>
        <p:spPr>
          <a:xfrm>
            <a:off x="10241280" y="5769234"/>
            <a:ext cx="1950720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91958" y="436588"/>
            <a:ext cx="5971507" cy="38869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1013460" algn="l"/>
              </a:tabLs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501934"/>
              </p:ext>
            </p:extLst>
          </p:nvPr>
        </p:nvGraphicFramePr>
        <p:xfrm>
          <a:off x="6961910" y="1088329"/>
          <a:ext cx="4964779" cy="579640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221295">
                  <a:extLst>
                    <a:ext uri="{9D8B030D-6E8A-4147-A177-3AD203B41FA5}">
                      <a16:colId xmlns:a16="http://schemas.microsoft.com/office/drawing/2014/main" val="2382772843"/>
                    </a:ext>
                  </a:extLst>
                </a:gridCol>
                <a:gridCol w="1518215">
                  <a:extLst>
                    <a:ext uri="{9D8B030D-6E8A-4147-A177-3AD203B41FA5}">
                      <a16:colId xmlns:a16="http://schemas.microsoft.com/office/drawing/2014/main" val="3001053407"/>
                    </a:ext>
                  </a:extLst>
                </a:gridCol>
                <a:gridCol w="2225269">
                  <a:extLst>
                    <a:ext uri="{9D8B030D-6E8A-4147-A177-3AD203B41FA5}">
                      <a16:colId xmlns:a16="http://schemas.microsoft.com/office/drawing/2014/main" val="3555956558"/>
                    </a:ext>
                  </a:extLst>
                </a:gridCol>
              </a:tblGrid>
              <a:tr h="836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Quvvat muammolari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9" marR="251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Potentsial sabab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9" marR="251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Potentsial effektlar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9" marR="25139" marT="0" marB="0"/>
                </a:tc>
                <a:extLst>
                  <a:ext uri="{0D108BD9-81ED-4DB2-BD59-A6C34878D82A}">
                    <a16:rowId xmlns:a16="http://schemas.microsoft.com/office/drawing/2014/main" val="2272135076"/>
                  </a:ext>
                </a:extLst>
              </a:tr>
              <a:tr h="3347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Yuqori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kuchlanish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ko'tarilish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kuchlanish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9" marR="251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Chaqmoq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Kommunal tarmoqlarni almashtirish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Og'ir sanoat uskunalari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9" marR="251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Uskunaning nosozliklari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Tizim blokirovkalari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Ma'lumotlar yo'qolishi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9" marR="25139" marT="0" marB="0"/>
                </a:tc>
                <a:extLst>
                  <a:ext uri="{0D108BD9-81ED-4DB2-BD59-A6C34878D82A}">
                    <a16:rowId xmlns:a16="http://schemas.microsoft.com/office/drawing/2014/main" val="1730265854"/>
                  </a:ext>
                </a:extLst>
              </a:tr>
              <a:tr h="15899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Past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kuchlanish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elektr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shovqini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9" marR="251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Ark payvandlovchilar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Elektron uskunalarni almashtirish qurilmalari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Motorli uskunalar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Noto'g'ri topraklama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Nosozliklarni bartaraf etish qurilmalari (kontaktlar va o'rni)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Nusxa ko'chirish mashinalari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9" marR="251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Ma'lumotlarning buzilishi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Xato buyruq funksiyalari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Vaqt signallarining o'zgarishi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Qayta ishlash holatlaridagi o'zgarishlar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Drayv holati va bufer o'zgarishi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Sinxron holatlarning yo'qolishi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Servomexanizm boshqaruvining beqarorligi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Jarayon davomida axborot yo'qolishi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Himoya zanjirini faollashtirish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9" marR="25139" marT="0" marB="0"/>
                </a:tc>
                <a:extLst>
                  <a:ext uri="{0D108BD9-81ED-4DB2-BD59-A6C34878D82A}">
                    <a16:rowId xmlns:a16="http://schemas.microsoft.com/office/drawing/2014/main" val="3173533919"/>
                  </a:ext>
                </a:extLst>
              </a:tr>
              <a:tr h="66943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Harmonika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9" marR="251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• Kommutatsiya rejimida quvvat yetkazib beruvchi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Nochiziqli yuklar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9" marR="251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Yuqori neytral oqim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Haddan tashqari qizib ketgan neytral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Supero'tkazuvchilar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Haddan tashqari qizib ketgan taqsimot va quvvat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Transformatorlar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9" marR="25139" marT="0" marB="0"/>
                </a:tc>
                <a:extLst>
                  <a:ext uri="{0D108BD9-81ED-4DB2-BD59-A6C34878D82A}">
                    <a16:rowId xmlns:a16="http://schemas.microsoft.com/office/drawing/2014/main" val="3968273201"/>
                  </a:ext>
                </a:extLst>
              </a:tr>
              <a:tr h="8367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Voltaj tebranishlari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9" marR="251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Ortiqcha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yuklangan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tarqatish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tarmoqlari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Og'ir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uskunalarni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ishga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tushirish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Elektr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tarmog'idagi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nosozliklar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Rejalashtirilgan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rejalashtirilmagan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qorayishlar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Beqaror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operatorlar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9" marR="251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Tizim blokirovkasi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Dvigatelning qizib ketishi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Tizimni o'chirish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Chiroqning yonishi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Elektr ta'minotining shikastlanishi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Ma'lumotlarning buzilishi va yo'qolishi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Faoliyatning pasayishi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9" marR="25139" marT="0" marB="0"/>
                </a:tc>
                <a:extLst>
                  <a:ext uri="{0D108BD9-81ED-4DB2-BD59-A6C34878D82A}">
                    <a16:rowId xmlns:a16="http://schemas.microsoft.com/office/drawing/2014/main" val="882917973"/>
                  </a:ext>
                </a:extLst>
              </a:tr>
              <a:tr h="8367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Elektr uzilishlari va uzilishlar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9" marR="251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O'chirishlar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Nosoz yoki ortiqcha yuklangan elektr uzatish liniyalari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Zaxira generatorini ishga tushirish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Chiqib ketgan va singan elektr uzatish liniyalari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9" marR="251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Tizimning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ishdan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chiqishi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bloklanishi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Ma'lumotlar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yo'qolishi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Ishlab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chiqarishni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yo'qotish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Nazorat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yo'qotilishi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Elektr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ta'minotining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shikastlanishi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Aloqa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yo'qolishi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013460" algn="l"/>
                        </a:tabLst>
                      </a:pP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To‘liq</a:t>
                      </a:r>
                      <a:r>
                        <a:rPr lang="en-US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o‘chirish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139" marR="25139" marT="0" marB="0"/>
                </a:tc>
                <a:extLst>
                  <a:ext uri="{0D108BD9-81ED-4DB2-BD59-A6C34878D82A}">
                    <a16:rowId xmlns:a16="http://schemas.microsoft.com/office/drawing/2014/main" val="2220927523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9063465" y="808059"/>
            <a:ext cx="2983509" cy="2802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1013460" algn="l"/>
              </a:tabLst>
            </a:pP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2-jadval.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rejimlari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8220" y="1040777"/>
            <a:ext cx="5765708" cy="452316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1013460" algn="l"/>
              </a:tabLs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Izolyatsiya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transformatorlari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harmonikasini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sarkma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Dvigatelning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aksariyat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atrof-muhitning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ifloslanishi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jumladan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sovutish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talaşlari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izolatsiyasini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motor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podshipniklariga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Dvigatel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yo'llarida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filtrlar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atrof-muhitning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haddan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yuklanishi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sariqlarini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ko'rsatadiki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 ° C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baravar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Dvigatellar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5247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189834881"/>
              </p:ext>
            </p:extLst>
          </p:nvPr>
        </p:nvGraphicFramePr>
        <p:xfrm>
          <a:off x="1995424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Овал 4"/>
          <p:cNvSpPr/>
          <p:nvPr/>
        </p:nvSpPr>
        <p:spPr>
          <a:xfrm>
            <a:off x="5499506" y="3637718"/>
            <a:ext cx="263605" cy="263605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" name="Овал 5"/>
          <p:cNvSpPr/>
          <p:nvPr/>
        </p:nvSpPr>
        <p:spPr>
          <a:xfrm>
            <a:off x="6650263" y="3567264"/>
            <a:ext cx="263605" cy="263605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Овал 6"/>
          <p:cNvSpPr/>
          <p:nvPr/>
        </p:nvSpPr>
        <p:spPr>
          <a:xfrm>
            <a:off x="6979050" y="3825597"/>
            <a:ext cx="167748" cy="167748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Овал 7"/>
          <p:cNvSpPr/>
          <p:nvPr/>
        </p:nvSpPr>
        <p:spPr>
          <a:xfrm>
            <a:off x="7119959" y="4083930"/>
            <a:ext cx="167748" cy="167748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Овал 8"/>
          <p:cNvSpPr/>
          <p:nvPr/>
        </p:nvSpPr>
        <p:spPr>
          <a:xfrm>
            <a:off x="5898748" y="3590748"/>
            <a:ext cx="431353" cy="431353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Овал 9"/>
          <p:cNvSpPr/>
          <p:nvPr/>
        </p:nvSpPr>
        <p:spPr>
          <a:xfrm>
            <a:off x="5123749" y="4694535"/>
            <a:ext cx="263605" cy="263605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Овал 10"/>
          <p:cNvSpPr/>
          <p:nvPr/>
        </p:nvSpPr>
        <p:spPr>
          <a:xfrm>
            <a:off x="5476021" y="4882414"/>
            <a:ext cx="383425" cy="383425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2" name="Овал 11"/>
          <p:cNvSpPr/>
          <p:nvPr/>
        </p:nvSpPr>
        <p:spPr>
          <a:xfrm>
            <a:off x="6509354" y="4835444"/>
            <a:ext cx="383425" cy="383425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Овал 12"/>
          <p:cNvSpPr/>
          <p:nvPr/>
        </p:nvSpPr>
        <p:spPr>
          <a:xfrm>
            <a:off x="5499506" y="1736076"/>
            <a:ext cx="263605" cy="263605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Овал 13"/>
          <p:cNvSpPr/>
          <p:nvPr/>
        </p:nvSpPr>
        <p:spPr>
          <a:xfrm>
            <a:off x="6650263" y="1665622"/>
            <a:ext cx="263605" cy="263605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Овал 14"/>
          <p:cNvSpPr/>
          <p:nvPr/>
        </p:nvSpPr>
        <p:spPr>
          <a:xfrm>
            <a:off x="6979050" y="1923955"/>
            <a:ext cx="167748" cy="167748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6" name="Овал 15"/>
          <p:cNvSpPr/>
          <p:nvPr/>
        </p:nvSpPr>
        <p:spPr>
          <a:xfrm>
            <a:off x="7119959" y="2182288"/>
            <a:ext cx="167748" cy="167748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Овал 16"/>
          <p:cNvSpPr/>
          <p:nvPr/>
        </p:nvSpPr>
        <p:spPr>
          <a:xfrm>
            <a:off x="5898748" y="1689106"/>
            <a:ext cx="431353" cy="431353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Овал 17"/>
          <p:cNvSpPr/>
          <p:nvPr/>
        </p:nvSpPr>
        <p:spPr>
          <a:xfrm>
            <a:off x="5123749" y="2792893"/>
            <a:ext cx="263605" cy="263605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Овал 18"/>
          <p:cNvSpPr/>
          <p:nvPr/>
        </p:nvSpPr>
        <p:spPr>
          <a:xfrm>
            <a:off x="5476021" y="2980772"/>
            <a:ext cx="383425" cy="383425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Овал 19"/>
          <p:cNvSpPr/>
          <p:nvPr/>
        </p:nvSpPr>
        <p:spPr>
          <a:xfrm>
            <a:off x="6509354" y="2933802"/>
            <a:ext cx="383425" cy="383425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Овал 20"/>
          <p:cNvSpPr/>
          <p:nvPr/>
        </p:nvSpPr>
        <p:spPr>
          <a:xfrm>
            <a:off x="2381221" y="3521731"/>
            <a:ext cx="180021" cy="131803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Овал 21"/>
          <p:cNvSpPr/>
          <p:nvPr/>
        </p:nvSpPr>
        <p:spPr>
          <a:xfrm>
            <a:off x="3531978" y="3451277"/>
            <a:ext cx="180021" cy="131803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Овал 22"/>
          <p:cNvSpPr/>
          <p:nvPr/>
        </p:nvSpPr>
        <p:spPr>
          <a:xfrm>
            <a:off x="3830369" y="3709610"/>
            <a:ext cx="114559" cy="83874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Овал 23"/>
          <p:cNvSpPr/>
          <p:nvPr/>
        </p:nvSpPr>
        <p:spPr>
          <a:xfrm>
            <a:off x="3971278" y="3967943"/>
            <a:ext cx="114559" cy="83874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5" name="Овал 24"/>
          <p:cNvSpPr/>
          <p:nvPr/>
        </p:nvSpPr>
        <p:spPr>
          <a:xfrm>
            <a:off x="2833652" y="3474761"/>
            <a:ext cx="294580" cy="215677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6" name="Овал 25"/>
          <p:cNvSpPr/>
          <p:nvPr/>
        </p:nvSpPr>
        <p:spPr>
          <a:xfrm>
            <a:off x="2005464" y="4578548"/>
            <a:ext cx="180021" cy="131803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Овал 26"/>
          <p:cNvSpPr/>
          <p:nvPr/>
        </p:nvSpPr>
        <p:spPr>
          <a:xfrm>
            <a:off x="2395728" y="4766427"/>
            <a:ext cx="261849" cy="191713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8" name="Овал 27"/>
          <p:cNvSpPr/>
          <p:nvPr/>
        </p:nvSpPr>
        <p:spPr>
          <a:xfrm>
            <a:off x="3429061" y="4719457"/>
            <a:ext cx="261849" cy="191713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9" name="Шеврон 28"/>
          <p:cNvSpPr/>
          <p:nvPr/>
        </p:nvSpPr>
        <p:spPr>
          <a:xfrm>
            <a:off x="1135561" y="1595838"/>
            <a:ext cx="774170" cy="3842680"/>
          </a:xfrm>
          <a:prstGeom prst="chevron">
            <a:avLst>
              <a:gd name="adj" fmla="val 6231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0" name="Прямоугольник 29"/>
          <p:cNvSpPr/>
          <p:nvPr/>
        </p:nvSpPr>
        <p:spPr>
          <a:xfrm>
            <a:off x="3225818" y="509740"/>
            <a:ext cx="5301451" cy="388696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1013460" algn="l"/>
              </a:tabLs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Atrof-muhit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1" name="5-конечная звезда 30"/>
          <p:cNvSpPr/>
          <p:nvPr/>
        </p:nvSpPr>
        <p:spPr>
          <a:xfrm>
            <a:off x="10241280" y="5750946"/>
            <a:ext cx="1950720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2543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5-конечная звезда 10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25818" y="509740"/>
            <a:ext cx="5301451" cy="388696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1013460" algn="l"/>
              </a:tabLs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Atrof-muhit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2896" y="1323312"/>
            <a:ext cx="10210800" cy="98142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1013460" algn="l"/>
              </a:tabLs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ko'rsatilganidek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atrof-muhit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kutilayotgan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atrof-muhit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dalillarni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531543040"/>
              </p:ext>
            </p:extLst>
          </p:nvPr>
        </p:nvGraphicFramePr>
        <p:xfrm>
          <a:off x="5598160" y="2729611"/>
          <a:ext cx="4332224" cy="36511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77818" y="2729611"/>
            <a:ext cx="4835126" cy="147732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Ishonchlilik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imkoniyatlarini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vositasi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tayyor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jihozlarini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beruvchilardan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mahsulot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dizayni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/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chiqarishni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etishlarini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so'rash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8202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-конечная звезда 3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15736" y="706665"/>
            <a:ext cx="10172700" cy="402462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1013460" algn="l"/>
              </a:tabLs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/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so'rash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Kafolat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dalil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moslamasining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to'g'ri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qo'llanilishini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muhandisi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o'chirish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ta'minlanmagan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deaktivatsiya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26166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56280" y="711494"/>
            <a:ext cx="9894501" cy="47823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1013460" algn="l"/>
              </a:tabLst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1013460" algn="l"/>
              </a:tabLst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bob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e'tibor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OEEni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yaxshilashga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qaratilgan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termal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mulohazalar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/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mavzulari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muhokama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bob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OEEni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yaxshilashni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tasvirlashni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ettiradi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ammo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e'tibor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takomillashtirishga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hissa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qo'shadigan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tanlangan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metodologiyalarga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qaratilgan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(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ko'proq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o'quvchiga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Stamatis (2003, 1998, 1997);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Kececioglu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(1991)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.)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5-конечная звезда 4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28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69622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ADABA37-32CB-487D-9D92-45E8908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7417" y="744347"/>
            <a:ext cx="10773697" cy="5665686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"OEE Primer",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D.H.Stamatis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Taylor and Francis group LLC, 2010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“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Juran’s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Quality Handbook", Joseph M.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Juran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A. Blanton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Godfrey,McDraw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-Hill, 2015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"OEE Guide to Smart Manufacturing", Dr. Jill A O'Sullivan, Dr. Theresa Nick, Sandy Abraham, DMMSI, Associates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2016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	"Understanding, Measuring, and Improving Overall Equipment Effectiveness: How to Use OEE to Drive Significant Process Improvement", Ross Kenneth Kennedy, Productivity Press, 2017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	Overall Equipment Effectiveness, Robert C. Hansen,  Industrial Press, 2011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	https://www.oee.com/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	https://www.leanproduction.com/oee/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	https://sixsigmadsi.com/what-is-oee/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	www.sv.vt.edu/classes/MSE2094_NoteBook/97ClassProj/num/widas/history.html.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	Stamatis 2003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5-конечная звезда 3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29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1785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AFE437A-F98C-455B-9A9B-A7498D653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9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8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4" name="5-конечная звезда 3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592757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3067</TotalTime>
  <Words>3131</Words>
  <Application>Microsoft Office PowerPoint</Application>
  <PresentationFormat>Широкоэкранный</PresentationFormat>
  <Paragraphs>367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Cambria Math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1. Elektr jihozlarining issiqlik xususiyatlarini ko'rib chiqing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Termal tahlilning afzalliklarini tushunish.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Yodgorbek</cp:lastModifiedBy>
  <cp:revision>163</cp:revision>
  <dcterms:created xsi:type="dcterms:W3CDTF">2023-03-13T03:42:32Z</dcterms:created>
  <dcterms:modified xsi:type="dcterms:W3CDTF">2023-05-12T05:09:12Z</dcterms:modified>
</cp:coreProperties>
</file>