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62" r:id="rId3"/>
    <p:sldId id="256" r:id="rId4"/>
    <p:sldId id="257" r:id="rId5"/>
    <p:sldId id="258" r:id="rId6"/>
    <p:sldId id="259" r:id="rId7"/>
    <p:sldId id="295" r:id="rId8"/>
    <p:sldId id="265" r:id="rId9"/>
    <p:sldId id="266" r:id="rId10"/>
    <p:sldId id="267" r:id="rId11"/>
    <p:sldId id="268" r:id="rId12"/>
    <p:sldId id="269" r:id="rId13"/>
    <p:sldId id="270" r:id="rId14"/>
    <p:sldId id="272" r:id="rId15"/>
    <p:sldId id="273" r:id="rId16"/>
    <p:sldId id="274" r:id="rId17"/>
    <p:sldId id="275" r:id="rId18"/>
    <p:sldId id="276" r:id="rId19"/>
    <p:sldId id="277" r:id="rId20"/>
    <p:sldId id="271" r:id="rId21"/>
    <p:sldId id="278" r:id="rId22"/>
    <p:sldId id="279" r:id="rId23"/>
    <p:sldId id="280" r:id="rId24"/>
    <p:sldId id="281" r:id="rId25"/>
    <p:sldId id="282" r:id="rId26"/>
    <p:sldId id="283" r:id="rId27"/>
    <p:sldId id="284" r:id="rId28"/>
    <p:sldId id="285" r:id="rId29"/>
    <p:sldId id="286" r:id="rId30"/>
    <p:sldId id="287" r:id="rId31"/>
    <p:sldId id="296" r:id="rId32"/>
    <p:sldId id="263" r:id="rId33"/>
    <p:sldId id="264" r:id="rId3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309" autoAdjust="0"/>
    <p:restoredTop sz="94660"/>
  </p:normalViewPr>
  <p:slideViewPr>
    <p:cSldViewPr snapToGrid="0">
      <p:cViewPr varScale="1">
        <p:scale>
          <a:sx n="74" d="100"/>
          <a:sy n="74" d="100"/>
        </p:scale>
        <p:origin x="104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002799-6D2D-4353-B86B-5036F3905CAC}"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ru-RU"/>
        </a:p>
      </dgm:t>
    </dgm:pt>
    <dgm:pt modelId="{DA5C001D-6B5D-47FC-9241-421171D0EBDE}">
      <dgm:prSet phldrT="[Текст]"/>
      <dgm:spPr/>
      <dgm:t>
        <a:bodyPr/>
        <a:lstStyle/>
        <a:p>
          <a:r>
            <a:rPr lang="en-US" dirty="0"/>
            <a:t>TRIZ: </a:t>
          </a:r>
          <a:r>
            <a:rPr lang="en-US" dirty="0" err="1"/>
            <a:t>ixtirochilik</a:t>
          </a:r>
          <a:r>
            <a:rPr lang="en-US" dirty="0"/>
            <a:t> </a:t>
          </a:r>
          <a:r>
            <a:rPr lang="en-US" dirty="0" err="1"/>
            <a:t>muammolarini</a:t>
          </a:r>
          <a:r>
            <a:rPr lang="en-US" dirty="0"/>
            <a:t> </a:t>
          </a:r>
          <a:r>
            <a:rPr lang="en-US" dirty="0" err="1"/>
            <a:t>hal</a:t>
          </a:r>
          <a:r>
            <a:rPr lang="en-US" dirty="0"/>
            <a:t> </a:t>
          </a:r>
          <a:r>
            <a:rPr lang="en-US" dirty="0" err="1"/>
            <a:t>qilish</a:t>
          </a:r>
          <a:r>
            <a:rPr lang="en-US" dirty="0"/>
            <a:t> </a:t>
          </a:r>
          <a:r>
            <a:rPr lang="en-US" dirty="0" err="1"/>
            <a:t>nazariyasi</a:t>
          </a:r>
          <a:endParaRPr lang="ru-RU" dirty="0">
            <a:latin typeface="Times New Roman" panose="02020603050405020304" pitchFamily="18" charset="0"/>
            <a:cs typeface="Times New Roman" panose="02020603050405020304" pitchFamily="18" charset="0"/>
          </a:endParaRPr>
        </a:p>
      </dgm:t>
    </dgm:pt>
    <dgm:pt modelId="{0795448A-9536-485C-A087-2233122537E8}" type="parTrans" cxnId="{1C83CB7F-F6A3-451A-A23C-ACC835960508}">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AF76954-9AB2-4CD7-B6FF-8F44DBD78F69}" type="sibTrans" cxnId="{1C83CB7F-F6A3-451A-A23C-ACC835960508}">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C6A90C90-C8DA-4335-83A7-861C39ABCCBA}">
      <dgm:prSet/>
      <dgm:spPr/>
      <dgm:t>
        <a:bodyPr/>
        <a:lstStyle/>
        <a:p>
          <a:r>
            <a:rPr lang="en-US"/>
            <a:t>Pugh diagrammasi</a:t>
          </a:r>
          <a:endParaRPr lang="ru-RU"/>
        </a:p>
      </dgm:t>
    </dgm:pt>
    <dgm:pt modelId="{9F5081CB-39C7-4F0D-B051-5C76105430D5}" type="parTrans" cxnId="{F3B08BC8-CD68-4BEC-BE1C-E93E37A68AF9}">
      <dgm:prSet/>
      <dgm:spPr/>
      <dgm:t>
        <a:bodyPr/>
        <a:lstStyle/>
        <a:p>
          <a:endParaRPr lang="ru-RU">
            <a:solidFill>
              <a:schemeClr val="tx1"/>
            </a:solidFill>
          </a:endParaRPr>
        </a:p>
      </dgm:t>
    </dgm:pt>
    <dgm:pt modelId="{F8699F94-63EC-4C35-9CFC-81126E04AF9E}" type="sibTrans" cxnId="{F3B08BC8-CD68-4BEC-BE1C-E93E37A68AF9}">
      <dgm:prSet/>
      <dgm:spPr/>
      <dgm:t>
        <a:bodyPr/>
        <a:lstStyle/>
        <a:p>
          <a:endParaRPr lang="ru-RU">
            <a:solidFill>
              <a:schemeClr val="tx1"/>
            </a:solidFill>
          </a:endParaRPr>
        </a:p>
      </dgm:t>
    </dgm:pt>
    <dgm:pt modelId="{AC6F7523-7479-4BE9-89E0-250AF5798429}">
      <dgm:prSet/>
      <dgm:spPr/>
      <dgm:t>
        <a:bodyPr/>
        <a:lstStyle/>
        <a:p>
          <a:r>
            <a:rPr lang="en-US"/>
            <a:t>Geometrik o'lchamlar va bardoshlik</a:t>
          </a:r>
          <a:endParaRPr lang="ru-RU"/>
        </a:p>
      </dgm:t>
    </dgm:pt>
    <dgm:pt modelId="{95285457-A0F3-49E2-B7C6-C381A33F2ED8}" type="parTrans" cxnId="{1567776A-4EFA-43AB-BC93-D40C5536F618}">
      <dgm:prSet/>
      <dgm:spPr/>
      <dgm:t>
        <a:bodyPr/>
        <a:lstStyle/>
        <a:p>
          <a:endParaRPr lang="ru-RU">
            <a:solidFill>
              <a:schemeClr val="tx1"/>
            </a:solidFill>
          </a:endParaRPr>
        </a:p>
      </dgm:t>
    </dgm:pt>
    <dgm:pt modelId="{43997FBB-E5AF-46A8-9A5A-C20E40663D1E}" type="sibTrans" cxnId="{1567776A-4EFA-43AB-BC93-D40C5536F618}">
      <dgm:prSet/>
      <dgm:spPr/>
      <dgm:t>
        <a:bodyPr/>
        <a:lstStyle/>
        <a:p>
          <a:endParaRPr lang="ru-RU">
            <a:solidFill>
              <a:schemeClr val="tx1"/>
            </a:solidFill>
          </a:endParaRPr>
        </a:p>
      </dgm:t>
    </dgm:pt>
    <dgm:pt modelId="{684CC662-C3DE-4361-93AD-82BCCA692078}">
      <dgm:prSet/>
      <dgm:spPr/>
      <dgm:t>
        <a:bodyPr/>
        <a:lstStyle/>
        <a:p>
          <a:r>
            <a:rPr lang="en-US"/>
            <a:t>Qisqa muddatli statistik jarayonlarni boshqarish (SPC)</a:t>
          </a:r>
          <a:endParaRPr lang="ru-RU"/>
        </a:p>
      </dgm:t>
    </dgm:pt>
    <dgm:pt modelId="{E31CCF7D-9A8A-468B-BB38-BF2639A8890E}" type="parTrans" cxnId="{FA8D4729-8293-44E2-A4D6-70965DD750AD}">
      <dgm:prSet/>
      <dgm:spPr/>
      <dgm:t>
        <a:bodyPr/>
        <a:lstStyle/>
        <a:p>
          <a:endParaRPr lang="ru-RU">
            <a:solidFill>
              <a:schemeClr val="tx1"/>
            </a:solidFill>
          </a:endParaRPr>
        </a:p>
      </dgm:t>
    </dgm:pt>
    <dgm:pt modelId="{3F756606-0742-443B-AFF1-A735B40C9643}" type="sibTrans" cxnId="{FA8D4729-8293-44E2-A4D6-70965DD750AD}">
      <dgm:prSet/>
      <dgm:spPr/>
      <dgm:t>
        <a:bodyPr/>
        <a:lstStyle/>
        <a:p>
          <a:endParaRPr lang="ru-RU">
            <a:solidFill>
              <a:schemeClr val="tx1"/>
            </a:solidFill>
          </a:endParaRPr>
        </a:p>
      </dgm:t>
    </dgm:pt>
    <dgm:pt modelId="{2BAC9ED2-861B-4230-9BC3-F4557B1BE177}">
      <dgm:prSet/>
      <dgm:spPr/>
      <dgm:t>
        <a:bodyPr/>
        <a:lstStyle/>
        <a:p>
          <a:r>
            <a:rPr lang="en-US"/>
            <a:t>O'lchov tizimini tahlil qilish (MSA)</a:t>
          </a:r>
          <a:endParaRPr lang="ru-RU"/>
        </a:p>
      </dgm:t>
    </dgm:pt>
    <dgm:pt modelId="{13107539-FDC3-41DC-9317-77099EB0FC46}" type="parTrans" cxnId="{5362549A-A74D-45AC-91B0-B92ECB5C51A0}">
      <dgm:prSet/>
      <dgm:spPr/>
      <dgm:t>
        <a:bodyPr/>
        <a:lstStyle/>
        <a:p>
          <a:endParaRPr lang="ru-RU">
            <a:solidFill>
              <a:schemeClr val="tx1"/>
            </a:solidFill>
          </a:endParaRPr>
        </a:p>
      </dgm:t>
    </dgm:pt>
    <dgm:pt modelId="{0B3AB627-7040-4AF3-9CFD-032B74AB9157}" type="sibTrans" cxnId="{5362549A-A74D-45AC-91B0-B92ECB5C51A0}">
      <dgm:prSet/>
      <dgm:spPr/>
      <dgm:t>
        <a:bodyPr/>
        <a:lstStyle/>
        <a:p>
          <a:endParaRPr lang="ru-RU">
            <a:solidFill>
              <a:schemeClr val="tx1"/>
            </a:solidFill>
          </a:endParaRPr>
        </a:p>
      </dgm:t>
    </dgm:pt>
    <dgm:pt modelId="{0D383D19-EEED-492A-BA91-DC4A96EB5FD5}">
      <dgm:prSet/>
      <dgm:spPr/>
      <dgm:t>
        <a:bodyPr/>
        <a:lstStyle/>
        <a:p>
          <a:r>
            <a:rPr lang="en-US"/>
            <a:t>Qobiliyatlarni tahlil qilish</a:t>
          </a:r>
          <a:endParaRPr lang="ru-RU"/>
        </a:p>
      </dgm:t>
    </dgm:pt>
    <dgm:pt modelId="{DA678E13-9E91-48B2-A452-ECA8ADB6074A}" type="parTrans" cxnId="{DB346138-C5C1-4BD3-966B-DBE08AD8B99D}">
      <dgm:prSet/>
      <dgm:spPr/>
      <dgm:t>
        <a:bodyPr/>
        <a:lstStyle/>
        <a:p>
          <a:endParaRPr lang="ru-RU">
            <a:solidFill>
              <a:schemeClr val="tx1"/>
            </a:solidFill>
          </a:endParaRPr>
        </a:p>
      </dgm:t>
    </dgm:pt>
    <dgm:pt modelId="{8420B9F7-D3D7-4952-8A11-9B0D536318EE}" type="sibTrans" cxnId="{DB346138-C5C1-4BD3-966B-DBE08AD8B99D}">
      <dgm:prSet/>
      <dgm:spPr/>
      <dgm:t>
        <a:bodyPr/>
        <a:lstStyle/>
        <a:p>
          <a:endParaRPr lang="ru-RU">
            <a:solidFill>
              <a:schemeClr val="tx1"/>
            </a:solidFill>
          </a:endParaRPr>
        </a:p>
      </dgm:t>
    </dgm:pt>
    <dgm:pt modelId="{1DAEF0E2-B9D4-43F2-B76B-AA665A7E52EF}">
      <dgm:prSet/>
      <dgm:spPr/>
      <dgm:t>
        <a:bodyPr/>
        <a:lstStyle/>
        <a:p>
          <a:r>
            <a:rPr lang="en-US"/>
            <a:t>Tajribalarni loyihalash (DOE)</a:t>
          </a:r>
          <a:endParaRPr lang="ru-RU"/>
        </a:p>
      </dgm:t>
    </dgm:pt>
    <dgm:pt modelId="{6E2D6814-49CC-4147-A49A-A02CFA20C97D}" type="parTrans" cxnId="{68789312-08B0-4E8D-A82C-6F085BD3281F}">
      <dgm:prSet/>
      <dgm:spPr/>
      <dgm:t>
        <a:bodyPr/>
        <a:lstStyle/>
        <a:p>
          <a:endParaRPr lang="ru-RU">
            <a:solidFill>
              <a:schemeClr val="tx1"/>
            </a:solidFill>
          </a:endParaRPr>
        </a:p>
      </dgm:t>
    </dgm:pt>
    <dgm:pt modelId="{A203845F-97FB-4FBC-92C0-2C232188341C}" type="sibTrans" cxnId="{68789312-08B0-4E8D-A82C-6F085BD3281F}">
      <dgm:prSet/>
      <dgm:spPr/>
      <dgm:t>
        <a:bodyPr/>
        <a:lstStyle/>
        <a:p>
          <a:endParaRPr lang="ru-RU">
            <a:solidFill>
              <a:schemeClr val="tx1"/>
            </a:solidFill>
          </a:endParaRPr>
        </a:p>
      </dgm:t>
    </dgm:pt>
    <dgm:pt modelId="{8FA33AE4-9E01-47F8-859E-A78C3B08AB67}" type="pres">
      <dgm:prSet presAssocID="{08002799-6D2D-4353-B86B-5036F3905CAC}" presName="Name0" presStyleCnt="0">
        <dgm:presLayoutVars>
          <dgm:chMax val="7"/>
          <dgm:chPref val="7"/>
          <dgm:dir/>
        </dgm:presLayoutVars>
      </dgm:prSet>
      <dgm:spPr/>
    </dgm:pt>
    <dgm:pt modelId="{B3B5B9FD-24B3-4BCE-9C23-9957112B09FE}" type="pres">
      <dgm:prSet presAssocID="{08002799-6D2D-4353-B86B-5036F3905CAC}" presName="Name1" presStyleCnt="0"/>
      <dgm:spPr/>
    </dgm:pt>
    <dgm:pt modelId="{6DB2F0F1-B0B1-41D7-ACE9-8D4BF41A6AC3}" type="pres">
      <dgm:prSet presAssocID="{08002799-6D2D-4353-B86B-5036F3905CAC}" presName="cycle" presStyleCnt="0"/>
      <dgm:spPr/>
    </dgm:pt>
    <dgm:pt modelId="{C812B461-2887-4FD0-8123-A62A84AD8779}" type="pres">
      <dgm:prSet presAssocID="{08002799-6D2D-4353-B86B-5036F3905CAC}" presName="srcNode" presStyleLbl="node1" presStyleIdx="0" presStyleCnt="7"/>
      <dgm:spPr/>
    </dgm:pt>
    <dgm:pt modelId="{F22A9DD9-FF11-476B-830F-01B5A2F02FE0}" type="pres">
      <dgm:prSet presAssocID="{08002799-6D2D-4353-B86B-5036F3905CAC}" presName="conn" presStyleLbl="parChTrans1D2" presStyleIdx="0" presStyleCnt="1"/>
      <dgm:spPr/>
    </dgm:pt>
    <dgm:pt modelId="{CEB4BCD7-B440-4075-9C06-4FF10F1F1F87}" type="pres">
      <dgm:prSet presAssocID="{08002799-6D2D-4353-B86B-5036F3905CAC}" presName="extraNode" presStyleLbl="node1" presStyleIdx="0" presStyleCnt="7"/>
      <dgm:spPr/>
    </dgm:pt>
    <dgm:pt modelId="{D79970B7-63F9-47DF-BCE2-9F944CE9E6DC}" type="pres">
      <dgm:prSet presAssocID="{08002799-6D2D-4353-B86B-5036F3905CAC}" presName="dstNode" presStyleLbl="node1" presStyleIdx="0" presStyleCnt="7"/>
      <dgm:spPr/>
    </dgm:pt>
    <dgm:pt modelId="{386443F3-D2BB-44B0-BEA7-6AEF5E741A7C}" type="pres">
      <dgm:prSet presAssocID="{DA5C001D-6B5D-47FC-9241-421171D0EBDE}" presName="text_1" presStyleLbl="node1" presStyleIdx="0" presStyleCnt="7">
        <dgm:presLayoutVars>
          <dgm:bulletEnabled val="1"/>
        </dgm:presLayoutVars>
      </dgm:prSet>
      <dgm:spPr/>
    </dgm:pt>
    <dgm:pt modelId="{A295F968-9DB7-4ED8-860B-22F1D457147F}" type="pres">
      <dgm:prSet presAssocID="{DA5C001D-6B5D-47FC-9241-421171D0EBDE}" presName="accent_1" presStyleCnt="0"/>
      <dgm:spPr/>
    </dgm:pt>
    <dgm:pt modelId="{3C22BB9D-340D-4DAF-948C-7CB9FF821935}" type="pres">
      <dgm:prSet presAssocID="{DA5C001D-6B5D-47FC-9241-421171D0EBDE}" presName="accentRepeatNode" presStyleLbl="solidFgAcc1" presStyleIdx="0" presStyleCnt="7"/>
      <dgm:spPr/>
    </dgm:pt>
    <dgm:pt modelId="{AFC0CED4-F9F4-4924-B6A3-36E31692291A}" type="pres">
      <dgm:prSet presAssocID="{C6A90C90-C8DA-4335-83A7-861C39ABCCBA}" presName="text_2" presStyleLbl="node1" presStyleIdx="1" presStyleCnt="7">
        <dgm:presLayoutVars>
          <dgm:bulletEnabled val="1"/>
        </dgm:presLayoutVars>
      </dgm:prSet>
      <dgm:spPr/>
    </dgm:pt>
    <dgm:pt modelId="{8E7A2904-5203-4D83-9C15-A676BAAD693A}" type="pres">
      <dgm:prSet presAssocID="{C6A90C90-C8DA-4335-83A7-861C39ABCCBA}" presName="accent_2" presStyleCnt="0"/>
      <dgm:spPr/>
    </dgm:pt>
    <dgm:pt modelId="{9B4A7463-977A-430F-9790-157C1B4451EA}" type="pres">
      <dgm:prSet presAssocID="{C6A90C90-C8DA-4335-83A7-861C39ABCCBA}" presName="accentRepeatNode" presStyleLbl="solidFgAcc1" presStyleIdx="1" presStyleCnt="7"/>
      <dgm:spPr/>
    </dgm:pt>
    <dgm:pt modelId="{4B183D24-4411-41C5-9BF5-CA5AB7CE1188}" type="pres">
      <dgm:prSet presAssocID="{AC6F7523-7479-4BE9-89E0-250AF5798429}" presName="text_3" presStyleLbl="node1" presStyleIdx="2" presStyleCnt="7">
        <dgm:presLayoutVars>
          <dgm:bulletEnabled val="1"/>
        </dgm:presLayoutVars>
      </dgm:prSet>
      <dgm:spPr/>
    </dgm:pt>
    <dgm:pt modelId="{175A9970-5615-4332-A372-90A64840CEC7}" type="pres">
      <dgm:prSet presAssocID="{AC6F7523-7479-4BE9-89E0-250AF5798429}" presName="accent_3" presStyleCnt="0"/>
      <dgm:spPr/>
    </dgm:pt>
    <dgm:pt modelId="{6679C01F-5DB8-4C56-BBA9-E2582FB3112A}" type="pres">
      <dgm:prSet presAssocID="{AC6F7523-7479-4BE9-89E0-250AF5798429}" presName="accentRepeatNode" presStyleLbl="solidFgAcc1" presStyleIdx="2" presStyleCnt="7"/>
      <dgm:spPr/>
    </dgm:pt>
    <dgm:pt modelId="{0556BC30-E157-42FA-B257-0E77E28AF13B}" type="pres">
      <dgm:prSet presAssocID="{684CC662-C3DE-4361-93AD-82BCCA692078}" presName="text_4" presStyleLbl="node1" presStyleIdx="3" presStyleCnt="7">
        <dgm:presLayoutVars>
          <dgm:bulletEnabled val="1"/>
        </dgm:presLayoutVars>
      </dgm:prSet>
      <dgm:spPr/>
    </dgm:pt>
    <dgm:pt modelId="{615C0FB1-00DE-4336-A5BF-16B072343FA1}" type="pres">
      <dgm:prSet presAssocID="{684CC662-C3DE-4361-93AD-82BCCA692078}" presName="accent_4" presStyleCnt="0"/>
      <dgm:spPr/>
    </dgm:pt>
    <dgm:pt modelId="{FBFF9D33-C025-47A4-8A5B-5C862E5DA33C}" type="pres">
      <dgm:prSet presAssocID="{684CC662-C3DE-4361-93AD-82BCCA692078}" presName="accentRepeatNode" presStyleLbl="solidFgAcc1" presStyleIdx="3" presStyleCnt="7"/>
      <dgm:spPr/>
    </dgm:pt>
    <dgm:pt modelId="{5460679B-26C8-472A-A98F-3E82B7452ED8}" type="pres">
      <dgm:prSet presAssocID="{2BAC9ED2-861B-4230-9BC3-F4557B1BE177}" presName="text_5" presStyleLbl="node1" presStyleIdx="4" presStyleCnt="7">
        <dgm:presLayoutVars>
          <dgm:bulletEnabled val="1"/>
        </dgm:presLayoutVars>
      </dgm:prSet>
      <dgm:spPr/>
    </dgm:pt>
    <dgm:pt modelId="{56715B17-A410-475E-BB2B-DD05D41333ED}" type="pres">
      <dgm:prSet presAssocID="{2BAC9ED2-861B-4230-9BC3-F4557B1BE177}" presName="accent_5" presStyleCnt="0"/>
      <dgm:spPr/>
    </dgm:pt>
    <dgm:pt modelId="{50A427B6-3859-43B3-BD7D-F7015363A872}" type="pres">
      <dgm:prSet presAssocID="{2BAC9ED2-861B-4230-9BC3-F4557B1BE177}" presName="accentRepeatNode" presStyleLbl="solidFgAcc1" presStyleIdx="4" presStyleCnt="7"/>
      <dgm:spPr/>
    </dgm:pt>
    <dgm:pt modelId="{7AF590B5-AE2B-427D-8087-623BCC65B8EE}" type="pres">
      <dgm:prSet presAssocID="{0D383D19-EEED-492A-BA91-DC4A96EB5FD5}" presName="text_6" presStyleLbl="node1" presStyleIdx="5" presStyleCnt="7">
        <dgm:presLayoutVars>
          <dgm:bulletEnabled val="1"/>
        </dgm:presLayoutVars>
      </dgm:prSet>
      <dgm:spPr/>
    </dgm:pt>
    <dgm:pt modelId="{0AF871D3-49DA-448F-849B-0B84DB4B9471}" type="pres">
      <dgm:prSet presAssocID="{0D383D19-EEED-492A-BA91-DC4A96EB5FD5}" presName="accent_6" presStyleCnt="0"/>
      <dgm:spPr/>
    </dgm:pt>
    <dgm:pt modelId="{3EACEB7E-5C55-46DC-AD66-F4F9B095A016}" type="pres">
      <dgm:prSet presAssocID="{0D383D19-EEED-492A-BA91-DC4A96EB5FD5}" presName="accentRepeatNode" presStyleLbl="solidFgAcc1" presStyleIdx="5" presStyleCnt="7"/>
      <dgm:spPr/>
    </dgm:pt>
    <dgm:pt modelId="{A7303650-8ED5-4A71-85C4-FD53A319D1FF}" type="pres">
      <dgm:prSet presAssocID="{1DAEF0E2-B9D4-43F2-B76B-AA665A7E52EF}" presName="text_7" presStyleLbl="node1" presStyleIdx="6" presStyleCnt="7">
        <dgm:presLayoutVars>
          <dgm:bulletEnabled val="1"/>
        </dgm:presLayoutVars>
      </dgm:prSet>
      <dgm:spPr/>
    </dgm:pt>
    <dgm:pt modelId="{CF086856-0877-4207-998A-172A11ACA650}" type="pres">
      <dgm:prSet presAssocID="{1DAEF0E2-B9D4-43F2-B76B-AA665A7E52EF}" presName="accent_7" presStyleCnt="0"/>
      <dgm:spPr/>
    </dgm:pt>
    <dgm:pt modelId="{170C5535-0D93-4597-B6FF-AF7E676226CA}" type="pres">
      <dgm:prSet presAssocID="{1DAEF0E2-B9D4-43F2-B76B-AA665A7E52EF}" presName="accentRepeatNode" presStyleLbl="solidFgAcc1" presStyleIdx="6" presStyleCnt="7"/>
      <dgm:spPr/>
    </dgm:pt>
  </dgm:ptLst>
  <dgm:cxnLst>
    <dgm:cxn modelId="{68789312-08B0-4E8D-A82C-6F085BD3281F}" srcId="{08002799-6D2D-4353-B86B-5036F3905CAC}" destId="{1DAEF0E2-B9D4-43F2-B76B-AA665A7E52EF}" srcOrd="6" destOrd="0" parTransId="{6E2D6814-49CC-4147-A49A-A02CFA20C97D}" sibTransId="{A203845F-97FB-4FBC-92C0-2C232188341C}"/>
    <dgm:cxn modelId="{FF24AD1E-F2D3-4DEA-B075-82DA2DACA7BC}" type="presOf" srcId="{AC6F7523-7479-4BE9-89E0-250AF5798429}" destId="{4B183D24-4411-41C5-9BF5-CA5AB7CE1188}" srcOrd="0" destOrd="0" presId="urn:microsoft.com/office/officeart/2008/layout/VerticalCurvedList"/>
    <dgm:cxn modelId="{FA8D4729-8293-44E2-A4D6-70965DD750AD}" srcId="{08002799-6D2D-4353-B86B-5036F3905CAC}" destId="{684CC662-C3DE-4361-93AD-82BCCA692078}" srcOrd="3" destOrd="0" parTransId="{E31CCF7D-9A8A-468B-BB38-BF2639A8890E}" sibTransId="{3F756606-0742-443B-AFF1-A735B40C9643}"/>
    <dgm:cxn modelId="{DB346138-C5C1-4BD3-966B-DBE08AD8B99D}" srcId="{08002799-6D2D-4353-B86B-5036F3905CAC}" destId="{0D383D19-EEED-492A-BA91-DC4A96EB5FD5}" srcOrd="5" destOrd="0" parTransId="{DA678E13-9E91-48B2-A452-ECA8ADB6074A}" sibTransId="{8420B9F7-D3D7-4952-8A11-9B0D536318EE}"/>
    <dgm:cxn modelId="{0BCB1F5D-C4D0-4F49-9C51-F5C2A733AC92}" type="presOf" srcId="{DA5C001D-6B5D-47FC-9241-421171D0EBDE}" destId="{386443F3-D2BB-44B0-BEA7-6AEF5E741A7C}" srcOrd="0" destOrd="0" presId="urn:microsoft.com/office/officeart/2008/layout/VerticalCurvedList"/>
    <dgm:cxn modelId="{4DF6226A-CFF5-4993-9446-376D5F06D180}" type="presOf" srcId="{BAF76954-9AB2-4CD7-B6FF-8F44DBD78F69}" destId="{F22A9DD9-FF11-476B-830F-01B5A2F02FE0}" srcOrd="0" destOrd="0" presId="urn:microsoft.com/office/officeart/2008/layout/VerticalCurvedList"/>
    <dgm:cxn modelId="{1567776A-4EFA-43AB-BC93-D40C5536F618}" srcId="{08002799-6D2D-4353-B86B-5036F3905CAC}" destId="{AC6F7523-7479-4BE9-89E0-250AF5798429}" srcOrd="2" destOrd="0" parTransId="{95285457-A0F3-49E2-B7C6-C381A33F2ED8}" sibTransId="{43997FBB-E5AF-46A8-9A5A-C20E40663D1E}"/>
    <dgm:cxn modelId="{31349C55-2379-4DF8-8906-667138950D5D}" type="presOf" srcId="{C6A90C90-C8DA-4335-83A7-861C39ABCCBA}" destId="{AFC0CED4-F9F4-4924-B6A3-36E31692291A}" srcOrd="0" destOrd="0" presId="urn:microsoft.com/office/officeart/2008/layout/VerticalCurvedList"/>
    <dgm:cxn modelId="{1C83CB7F-F6A3-451A-A23C-ACC835960508}" srcId="{08002799-6D2D-4353-B86B-5036F3905CAC}" destId="{DA5C001D-6B5D-47FC-9241-421171D0EBDE}" srcOrd="0" destOrd="0" parTransId="{0795448A-9536-485C-A087-2233122537E8}" sibTransId="{BAF76954-9AB2-4CD7-B6FF-8F44DBD78F69}"/>
    <dgm:cxn modelId="{5362549A-A74D-45AC-91B0-B92ECB5C51A0}" srcId="{08002799-6D2D-4353-B86B-5036F3905CAC}" destId="{2BAC9ED2-861B-4230-9BC3-F4557B1BE177}" srcOrd="4" destOrd="0" parTransId="{13107539-FDC3-41DC-9317-77099EB0FC46}" sibTransId="{0B3AB627-7040-4AF3-9CFD-032B74AB9157}"/>
    <dgm:cxn modelId="{95B2F0C7-A147-46E5-A204-CED4DB677A90}" type="presOf" srcId="{1DAEF0E2-B9D4-43F2-B76B-AA665A7E52EF}" destId="{A7303650-8ED5-4A71-85C4-FD53A319D1FF}" srcOrd="0" destOrd="0" presId="urn:microsoft.com/office/officeart/2008/layout/VerticalCurvedList"/>
    <dgm:cxn modelId="{60036DC8-08A7-491B-8324-D369540D1F73}" type="presOf" srcId="{0D383D19-EEED-492A-BA91-DC4A96EB5FD5}" destId="{7AF590B5-AE2B-427D-8087-623BCC65B8EE}" srcOrd="0" destOrd="0" presId="urn:microsoft.com/office/officeart/2008/layout/VerticalCurvedList"/>
    <dgm:cxn modelId="{F3B08BC8-CD68-4BEC-BE1C-E93E37A68AF9}" srcId="{08002799-6D2D-4353-B86B-5036F3905CAC}" destId="{C6A90C90-C8DA-4335-83A7-861C39ABCCBA}" srcOrd="1" destOrd="0" parTransId="{9F5081CB-39C7-4F0D-B051-5C76105430D5}" sibTransId="{F8699F94-63EC-4C35-9CFC-81126E04AF9E}"/>
    <dgm:cxn modelId="{C76B20CB-CCE0-47F5-AD91-55D7C225B378}" type="presOf" srcId="{684CC662-C3DE-4361-93AD-82BCCA692078}" destId="{0556BC30-E157-42FA-B257-0E77E28AF13B}" srcOrd="0" destOrd="0" presId="urn:microsoft.com/office/officeart/2008/layout/VerticalCurvedList"/>
    <dgm:cxn modelId="{F99EF7DE-A1CB-40AB-A7EC-50D7A5A982D7}" type="presOf" srcId="{08002799-6D2D-4353-B86B-5036F3905CAC}" destId="{8FA33AE4-9E01-47F8-859E-A78C3B08AB67}" srcOrd="0" destOrd="0" presId="urn:microsoft.com/office/officeart/2008/layout/VerticalCurvedList"/>
    <dgm:cxn modelId="{E26F9FFA-19BA-4E49-8259-9FF42A5A1DA9}" type="presOf" srcId="{2BAC9ED2-861B-4230-9BC3-F4557B1BE177}" destId="{5460679B-26C8-472A-A98F-3E82B7452ED8}" srcOrd="0" destOrd="0" presId="urn:microsoft.com/office/officeart/2008/layout/VerticalCurvedList"/>
    <dgm:cxn modelId="{CF881527-CDED-41C1-A15E-F91A8518B678}" type="presParOf" srcId="{8FA33AE4-9E01-47F8-859E-A78C3B08AB67}" destId="{B3B5B9FD-24B3-4BCE-9C23-9957112B09FE}" srcOrd="0" destOrd="0" presId="urn:microsoft.com/office/officeart/2008/layout/VerticalCurvedList"/>
    <dgm:cxn modelId="{265F0952-2312-4A35-A4C8-5D6E2F9F605A}" type="presParOf" srcId="{B3B5B9FD-24B3-4BCE-9C23-9957112B09FE}" destId="{6DB2F0F1-B0B1-41D7-ACE9-8D4BF41A6AC3}" srcOrd="0" destOrd="0" presId="urn:microsoft.com/office/officeart/2008/layout/VerticalCurvedList"/>
    <dgm:cxn modelId="{58FCB3EE-72B9-45FE-9EBD-E3F54F41A340}" type="presParOf" srcId="{6DB2F0F1-B0B1-41D7-ACE9-8D4BF41A6AC3}" destId="{C812B461-2887-4FD0-8123-A62A84AD8779}" srcOrd="0" destOrd="0" presId="urn:microsoft.com/office/officeart/2008/layout/VerticalCurvedList"/>
    <dgm:cxn modelId="{795B6A75-DE03-4785-9878-9BF3712C674C}" type="presParOf" srcId="{6DB2F0F1-B0B1-41D7-ACE9-8D4BF41A6AC3}" destId="{F22A9DD9-FF11-476B-830F-01B5A2F02FE0}" srcOrd="1" destOrd="0" presId="urn:microsoft.com/office/officeart/2008/layout/VerticalCurvedList"/>
    <dgm:cxn modelId="{5F3321DE-0011-456C-98BC-B39DABF19F9F}" type="presParOf" srcId="{6DB2F0F1-B0B1-41D7-ACE9-8D4BF41A6AC3}" destId="{CEB4BCD7-B440-4075-9C06-4FF10F1F1F87}" srcOrd="2" destOrd="0" presId="urn:microsoft.com/office/officeart/2008/layout/VerticalCurvedList"/>
    <dgm:cxn modelId="{B5784E5F-DDDB-4A34-9185-19DA677DE277}" type="presParOf" srcId="{6DB2F0F1-B0B1-41D7-ACE9-8D4BF41A6AC3}" destId="{D79970B7-63F9-47DF-BCE2-9F944CE9E6DC}" srcOrd="3" destOrd="0" presId="urn:microsoft.com/office/officeart/2008/layout/VerticalCurvedList"/>
    <dgm:cxn modelId="{F5F357DB-5A66-47A0-84E5-284853DE28C5}" type="presParOf" srcId="{B3B5B9FD-24B3-4BCE-9C23-9957112B09FE}" destId="{386443F3-D2BB-44B0-BEA7-6AEF5E741A7C}" srcOrd="1" destOrd="0" presId="urn:microsoft.com/office/officeart/2008/layout/VerticalCurvedList"/>
    <dgm:cxn modelId="{4BA1235F-3F06-4D78-8C9F-FC15BF5157DE}" type="presParOf" srcId="{B3B5B9FD-24B3-4BCE-9C23-9957112B09FE}" destId="{A295F968-9DB7-4ED8-860B-22F1D457147F}" srcOrd="2" destOrd="0" presId="urn:microsoft.com/office/officeart/2008/layout/VerticalCurvedList"/>
    <dgm:cxn modelId="{2FC73C04-3F20-42A1-8E3B-4D7A30EAFC8F}" type="presParOf" srcId="{A295F968-9DB7-4ED8-860B-22F1D457147F}" destId="{3C22BB9D-340D-4DAF-948C-7CB9FF821935}" srcOrd="0" destOrd="0" presId="urn:microsoft.com/office/officeart/2008/layout/VerticalCurvedList"/>
    <dgm:cxn modelId="{28DCEDD3-D2A2-4F75-A09B-CA7B630CB2D9}" type="presParOf" srcId="{B3B5B9FD-24B3-4BCE-9C23-9957112B09FE}" destId="{AFC0CED4-F9F4-4924-B6A3-36E31692291A}" srcOrd="3" destOrd="0" presId="urn:microsoft.com/office/officeart/2008/layout/VerticalCurvedList"/>
    <dgm:cxn modelId="{334E4D49-00C7-4DE6-8756-F11CDD9B623D}" type="presParOf" srcId="{B3B5B9FD-24B3-4BCE-9C23-9957112B09FE}" destId="{8E7A2904-5203-4D83-9C15-A676BAAD693A}" srcOrd="4" destOrd="0" presId="urn:microsoft.com/office/officeart/2008/layout/VerticalCurvedList"/>
    <dgm:cxn modelId="{FF53B32C-5F26-4F65-B8BD-88CE2D7B0292}" type="presParOf" srcId="{8E7A2904-5203-4D83-9C15-A676BAAD693A}" destId="{9B4A7463-977A-430F-9790-157C1B4451EA}" srcOrd="0" destOrd="0" presId="urn:microsoft.com/office/officeart/2008/layout/VerticalCurvedList"/>
    <dgm:cxn modelId="{F9E9FDDD-1FDD-40F1-A96B-7F73E9122987}" type="presParOf" srcId="{B3B5B9FD-24B3-4BCE-9C23-9957112B09FE}" destId="{4B183D24-4411-41C5-9BF5-CA5AB7CE1188}" srcOrd="5" destOrd="0" presId="urn:microsoft.com/office/officeart/2008/layout/VerticalCurvedList"/>
    <dgm:cxn modelId="{721439F1-50DD-4FE1-A60B-2CA70A148E20}" type="presParOf" srcId="{B3B5B9FD-24B3-4BCE-9C23-9957112B09FE}" destId="{175A9970-5615-4332-A372-90A64840CEC7}" srcOrd="6" destOrd="0" presId="urn:microsoft.com/office/officeart/2008/layout/VerticalCurvedList"/>
    <dgm:cxn modelId="{123965AD-4FF2-4E88-92D3-D96FF269D445}" type="presParOf" srcId="{175A9970-5615-4332-A372-90A64840CEC7}" destId="{6679C01F-5DB8-4C56-BBA9-E2582FB3112A}" srcOrd="0" destOrd="0" presId="urn:microsoft.com/office/officeart/2008/layout/VerticalCurvedList"/>
    <dgm:cxn modelId="{F4DB2221-F023-452A-ABC6-669CAA19E987}" type="presParOf" srcId="{B3B5B9FD-24B3-4BCE-9C23-9957112B09FE}" destId="{0556BC30-E157-42FA-B257-0E77E28AF13B}" srcOrd="7" destOrd="0" presId="urn:microsoft.com/office/officeart/2008/layout/VerticalCurvedList"/>
    <dgm:cxn modelId="{D317DA1C-E8F7-4107-8ECD-F43B31727B51}" type="presParOf" srcId="{B3B5B9FD-24B3-4BCE-9C23-9957112B09FE}" destId="{615C0FB1-00DE-4336-A5BF-16B072343FA1}" srcOrd="8" destOrd="0" presId="urn:microsoft.com/office/officeart/2008/layout/VerticalCurvedList"/>
    <dgm:cxn modelId="{A6055E19-D1BC-4086-97D4-CC013BA52404}" type="presParOf" srcId="{615C0FB1-00DE-4336-A5BF-16B072343FA1}" destId="{FBFF9D33-C025-47A4-8A5B-5C862E5DA33C}" srcOrd="0" destOrd="0" presId="urn:microsoft.com/office/officeart/2008/layout/VerticalCurvedList"/>
    <dgm:cxn modelId="{C3AE98E1-49D2-4001-AF06-1F94447F6234}" type="presParOf" srcId="{B3B5B9FD-24B3-4BCE-9C23-9957112B09FE}" destId="{5460679B-26C8-472A-A98F-3E82B7452ED8}" srcOrd="9" destOrd="0" presId="urn:microsoft.com/office/officeart/2008/layout/VerticalCurvedList"/>
    <dgm:cxn modelId="{E48D9BFB-ABC5-4F3E-AFC5-F1FC98864315}" type="presParOf" srcId="{B3B5B9FD-24B3-4BCE-9C23-9957112B09FE}" destId="{56715B17-A410-475E-BB2B-DD05D41333ED}" srcOrd="10" destOrd="0" presId="urn:microsoft.com/office/officeart/2008/layout/VerticalCurvedList"/>
    <dgm:cxn modelId="{FCE02D2C-E17F-4E57-8D38-DF56F4A90EC4}" type="presParOf" srcId="{56715B17-A410-475E-BB2B-DD05D41333ED}" destId="{50A427B6-3859-43B3-BD7D-F7015363A872}" srcOrd="0" destOrd="0" presId="urn:microsoft.com/office/officeart/2008/layout/VerticalCurvedList"/>
    <dgm:cxn modelId="{717ECFAD-4455-4927-BDB4-4F8198CAE42F}" type="presParOf" srcId="{B3B5B9FD-24B3-4BCE-9C23-9957112B09FE}" destId="{7AF590B5-AE2B-427D-8087-623BCC65B8EE}" srcOrd="11" destOrd="0" presId="urn:microsoft.com/office/officeart/2008/layout/VerticalCurvedList"/>
    <dgm:cxn modelId="{5C256EC3-2E15-496D-8BA0-585806432AD2}" type="presParOf" srcId="{B3B5B9FD-24B3-4BCE-9C23-9957112B09FE}" destId="{0AF871D3-49DA-448F-849B-0B84DB4B9471}" srcOrd="12" destOrd="0" presId="urn:microsoft.com/office/officeart/2008/layout/VerticalCurvedList"/>
    <dgm:cxn modelId="{91A52341-ADBB-47A2-98FB-E1CF94326853}" type="presParOf" srcId="{0AF871D3-49DA-448F-849B-0B84DB4B9471}" destId="{3EACEB7E-5C55-46DC-AD66-F4F9B095A016}" srcOrd="0" destOrd="0" presId="urn:microsoft.com/office/officeart/2008/layout/VerticalCurvedList"/>
    <dgm:cxn modelId="{3CB699C9-DD3C-4FE2-94B2-38956A7C8653}" type="presParOf" srcId="{B3B5B9FD-24B3-4BCE-9C23-9957112B09FE}" destId="{A7303650-8ED5-4A71-85C4-FD53A319D1FF}" srcOrd="13" destOrd="0" presId="urn:microsoft.com/office/officeart/2008/layout/VerticalCurvedList"/>
    <dgm:cxn modelId="{F0BD8786-D77A-48AD-8E78-3DFEFC7E44A6}" type="presParOf" srcId="{B3B5B9FD-24B3-4BCE-9C23-9957112B09FE}" destId="{CF086856-0877-4207-998A-172A11ACA650}" srcOrd="14" destOrd="0" presId="urn:microsoft.com/office/officeart/2008/layout/VerticalCurvedList"/>
    <dgm:cxn modelId="{EE864A1C-8861-47A8-881E-D724728F9736}" type="presParOf" srcId="{CF086856-0877-4207-998A-172A11ACA650}" destId="{170C5535-0D93-4597-B6FF-AF7E676226CA}"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F53C5D8-AC1C-4F59-A152-A5A35C4A7FF4}"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ru-RU"/>
        </a:p>
      </dgm:t>
    </dgm:pt>
    <dgm:pt modelId="{D6A5A515-0595-465D-BCE2-DAA73D269BAE}">
      <dgm:prSet phldrT="[Текст]"/>
      <dgm:spPr/>
      <dgm:t>
        <a:bodyPr/>
        <a:lstStyle/>
        <a:p>
          <a:r>
            <a:rPr lang="en-US"/>
            <a:t>Xavflarni tahlil qilish va tanqidiy nazorat nuqtalari (HACCP)</a:t>
          </a:r>
          <a:endParaRPr lang="ru-RU"/>
        </a:p>
      </dgm:t>
    </dgm:pt>
    <dgm:pt modelId="{1E100B84-6F14-49BB-A423-79F8CFBF5783}" type="parTrans" cxnId="{56EFC774-AFA1-41FB-B6FD-5421E26CE125}">
      <dgm:prSet/>
      <dgm:spPr/>
      <dgm:t>
        <a:bodyPr/>
        <a:lstStyle/>
        <a:p>
          <a:endParaRPr lang="ru-RU">
            <a:solidFill>
              <a:schemeClr val="tx1"/>
            </a:solidFill>
          </a:endParaRPr>
        </a:p>
      </dgm:t>
    </dgm:pt>
    <dgm:pt modelId="{8B1FB8B5-64D4-4FA0-9087-67C1147D712E}" type="sibTrans" cxnId="{56EFC774-AFA1-41FB-B6FD-5421E26CE125}">
      <dgm:prSet/>
      <dgm:spPr/>
      <dgm:t>
        <a:bodyPr/>
        <a:lstStyle/>
        <a:p>
          <a:endParaRPr lang="ru-RU">
            <a:solidFill>
              <a:schemeClr val="tx1"/>
            </a:solidFill>
          </a:endParaRPr>
        </a:p>
      </dgm:t>
    </dgm:pt>
    <dgm:pt modelId="{600A2107-26F3-49EF-9330-283141D700BF}">
      <dgm:prSet/>
      <dgm:spPr/>
      <dgm:t>
        <a:bodyPr/>
        <a:lstStyle/>
        <a:p>
          <a:r>
            <a:rPr lang="en-US"/>
            <a:t>ROCOF (nosozlikning o'zgarish tezligi) tahlili</a:t>
          </a:r>
          <a:endParaRPr lang="ru-RU" dirty="0"/>
        </a:p>
      </dgm:t>
    </dgm:pt>
    <dgm:pt modelId="{0FFC5D64-A9B9-4F7B-9EBD-A0DA1965FA0D}" type="parTrans" cxnId="{B42AF577-ABE3-45B9-A568-5D60E8278581}">
      <dgm:prSet/>
      <dgm:spPr/>
      <dgm:t>
        <a:bodyPr/>
        <a:lstStyle/>
        <a:p>
          <a:endParaRPr lang="ru-RU">
            <a:solidFill>
              <a:schemeClr val="tx1"/>
            </a:solidFill>
          </a:endParaRPr>
        </a:p>
      </dgm:t>
    </dgm:pt>
    <dgm:pt modelId="{ABB9F6B9-CF95-44B6-B81D-A8DEA8755B94}" type="sibTrans" cxnId="{B42AF577-ABE3-45B9-A568-5D60E8278581}">
      <dgm:prSet/>
      <dgm:spPr/>
      <dgm:t>
        <a:bodyPr/>
        <a:lstStyle/>
        <a:p>
          <a:endParaRPr lang="ru-RU">
            <a:solidFill>
              <a:schemeClr val="tx1"/>
            </a:solidFill>
          </a:endParaRPr>
        </a:p>
      </dgm:t>
    </dgm:pt>
    <dgm:pt modelId="{454BC3B7-0A0A-47A8-AD46-3785554AB303}">
      <dgm:prSet/>
      <dgm:spPr/>
      <dgm:t>
        <a:bodyPr/>
        <a:lstStyle/>
        <a:p>
          <a:r>
            <a:rPr lang="en-US"/>
            <a:t>Ishonchlilik o'sishini hisoblash.</a:t>
          </a:r>
          <a:endParaRPr lang="ru-RU"/>
        </a:p>
      </dgm:t>
    </dgm:pt>
    <dgm:pt modelId="{8CF92CCD-8859-4C36-854D-F1A30EBE930B}" type="parTrans" cxnId="{E9DB17CD-29B8-46FF-9EA7-104015861B21}">
      <dgm:prSet/>
      <dgm:spPr/>
      <dgm:t>
        <a:bodyPr/>
        <a:lstStyle/>
        <a:p>
          <a:endParaRPr lang="ru-RU">
            <a:solidFill>
              <a:schemeClr val="tx1"/>
            </a:solidFill>
          </a:endParaRPr>
        </a:p>
      </dgm:t>
    </dgm:pt>
    <dgm:pt modelId="{78665BE5-A3AA-4F72-963D-23574299B610}" type="sibTrans" cxnId="{E9DB17CD-29B8-46FF-9EA7-104015861B21}">
      <dgm:prSet/>
      <dgm:spPr/>
      <dgm:t>
        <a:bodyPr/>
        <a:lstStyle/>
        <a:p>
          <a:endParaRPr lang="ru-RU">
            <a:solidFill>
              <a:schemeClr val="tx1"/>
            </a:solidFill>
          </a:endParaRPr>
        </a:p>
      </dgm:t>
    </dgm:pt>
    <dgm:pt modelId="{F925A22B-14A3-4F36-9875-48544654AD22}" type="pres">
      <dgm:prSet presAssocID="{1F53C5D8-AC1C-4F59-A152-A5A35C4A7FF4}" presName="Name0" presStyleCnt="0">
        <dgm:presLayoutVars>
          <dgm:chMax val="7"/>
          <dgm:chPref val="7"/>
          <dgm:dir/>
        </dgm:presLayoutVars>
      </dgm:prSet>
      <dgm:spPr/>
    </dgm:pt>
    <dgm:pt modelId="{228F903C-3C6F-4498-81B1-1208E1C94EDF}" type="pres">
      <dgm:prSet presAssocID="{1F53C5D8-AC1C-4F59-A152-A5A35C4A7FF4}" presName="Name1" presStyleCnt="0"/>
      <dgm:spPr/>
    </dgm:pt>
    <dgm:pt modelId="{3FBEA763-E2C7-4714-81A8-024CC9A302C2}" type="pres">
      <dgm:prSet presAssocID="{1F53C5D8-AC1C-4F59-A152-A5A35C4A7FF4}" presName="cycle" presStyleCnt="0"/>
      <dgm:spPr/>
    </dgm:pt>
    <dgm:pt modelId="{C83785A2-4EDE-438B-B861-631E1BD9EA5D}" type="pres">
      <dgm:prSet presAssocID="{1F53C5D8-AC1C-4F59-A152-A5A35C4A7FF4}" presName="srcNode" presStyleLbl="node1" presStyleIdx="0" presStyleCnt="3"/>
      <dgm:spPr/>
    </dgm:pt>
    <dgm:pt modelId="{BB35AE56-A9E4-46C5-97C8-619063BAB2D8}" type="pres">
      <dgm:prSet presAssocID="{1F53C5D8-AC1C-4F59-A152-A5A35C4A7FF4}" presName="conn" presStyleLbl="parChTrans1D2" presStyleIdx="0" presStyleCnt="1"/>
      <dgm:spPr/>
    </dgm:pt>
    <dgm:pt modelId="{81950A8F-5B82-4AC5-BD2E-91DF627F73BF}" type="pres">
      <dgm:prSet presAssocID="{1F53C5D8-AC1C-4F59-A152-A5A35C4A7FF4}" presName="extraNode" presStyleLbl="node1" presStyleIdx="0" presStyleCnt="3"/>
      <dgm:spPr/>
    </dgm:pt>
    <dgm:pt modelId="{B1CE3487-78D9-4C13-9AD3-53D294BA72AB}" type="pres">
      <dgm:prSet presAssocID="{1F53C5D8-AC1C-4F59-A152-A5A35C4A7FF4}" presName="dstNode" presStyleLbl="node1" presStyleIdx="0" presStyleCnt="3"/>
      <dgm:spPr/>
    </dgm:pt>
    <dgm:pt modelId="{6FDAAC2E-043A-4DFF-9938-C8BDFE2DFD72}" type="pres">
      <dgm:prSet presAssocID="{D6A5A515-0595-465D-BCE2-DAA73D269BAE}" presName="text_1" presStyleLbl="node1" presStyleIdx="0" presStyleCnt="3">
        <dgm:presLayoutVars>
          <dgm:bulletEnabled val="1"/>
        </dgm:presLayoutVars>
      </dgm:prSet>
      <dgm:spPr/>
    </dgm:pt>
    <dgm:pt modelId="{D2E88970-F54D-4213-A5BB-DBCBE289E771}" type="pres">
      <dgm:prSet presAssocID="{D6A5A515-0595-465D-BCE2-DAA73D269BAE}" presName="accent_1" presStyleCnt="0"/>
      <dgm:spPr/>
    </dgm:pt>
    <dgm:pt modelId="{F3864CD3-96B5-4CAB-ACE2-71DAAEDDF738}" type="pres">
      <dgm:prSet presAssocID="{D6A5A515-0595-465D-BCE2-DAA73D269BAE}" presName="accentRepeatNode" presStyleLbl="solidFgAcc1" presStyleIdx="0" presStyleCnt="3"/>
      <dgm:spPr/>
    </dgm:pt>
    <dgm:pt modelId="{38EB3EC8-846D-481B-AD1D-D5AC07680901}" type="pres">
      <dgm:prSet presAssocID="{600A2107-26F3-49EF-9330-283141D700BF}" presName="text_2" presStyleLbl="node1" presStyleIdx="1" presStyleCnt="3">
        <dgm:presLayoutVars>
          <dgm:bulletEnabled val="1"/>
        </dgm:presLayoutVars>
      </dgm:prSet>
      <dgm:spPr/>
    </dgm:pt>
    <dgm:pt modelId="{A3C60FF8-B33D-42FE-B83D-E01D2CD2A09B}" type="pres">
      <dgm:prSet presAssocID="{600A2107-26F3-49EF-9330-283141D700BF}" presName="accent_2" presStyleCnt="0"/>
      <dgm:spPr/>
    </dgm:pt>
    <dgm:pt modelId="{53430638-D40D-4BB3-9F29-084A92765B3D}" type="pres">
      <dgm:prSet presAssocID="{600A2107-26F3-49EF-9330-283141D700BF}" presName="accentRepeatNode" presStyleLbl="solidFgAcc1" presStyleIdx="1" presStyleCnt="3"/>
      <dgm:spPr/>
    </dgm:pt>
    <dgm:pt modelId="{185F447F-D39B-4297-B988-313C4BEB3E16}" type="pres">
      <dgm:prSet presAssocID="{454BC3B7-0A0A-47A8-AD46-3785554AB303}" presName="text_3" presStyleLbl="node1" presStyleIdx="2" presStyleCnt="3">
        <dgm:presLayoutVars>
          <dgm:bulletEnabled val="1"/>
        </dgm:presLayoutVars>
      </dgm:prSet>
      <dgm:spPr/>
    </dgm:pt>
    <dgm:pt modelId="{E17CEBD8-187D-4A7F-981D-DBF4B6C36E8C}" type="pres">
      <dgm:prSet presAssocID="{454BC3B7-0A0A-47A8-AD46-3785554AB303}" presName="accent_3" presStyleCnt="0"/>
      <dgm:spPr/>
    </dgm:pt>
    <dgm:pt modelId="{6DE38883-4BA7-4016-B48F-729654F431C4}" type="pres">
      <dgm:prSet presAssocID="{454BC3B7-0A0A-47A8-AD46-3785554AB303}" presName="accentRepeatNode" presStyleLbl="solidFgAcc1" presStyleIdx="2" presStyleCnt="3"/>
      <dgm:spPr/>
    </dgm:pt>
  </dgm:ptLst>
  <dgm:cxnLst>
    <dgm:cxn modelId="{6E432906-B1DD-45E9-87BF-386ABA34A8A8}" type="presOf" srcId="{1F53C5D8-AC1C-4F59-A152-A5A35C4A7FF4}" destId="{F925A22B-14A3-4F36-9875-48544654AD22}" srcOrd="0" destOrd="0" presId="urn:microsoft.com/office/officeart/2008/layout/VerticalCurvedList"/>
    <dgm:cxn modelId="{332E5219-EE6C-44FA-A0FC-69C625B6BCAB}" type="presOf" srcId="{454BC3B7-0A0A-47A8-AD46-3785554AB303}" destId="{185F447F-D39B-4297-B988-313C4BEB3E16}" srcOrd="0" destOrd="0" presId="urn:microsoft.com/office/officeart/2008/layout/VerticalCurvedList"/>
    <dgm:cxn modelId="{D3A8CC35-221B-4402-AFFD-E9860BD2CDBF}" type="presOf" srcId="{600A2107-26F3-49EF-9330-283141D700BF}" destId="{38EB3EC8-846D-481B-AD1D-D5AC07680901}" srcOrd="0" destOrd="0" presId="urn:microsoft.com/office/officeart/2008/layout/VerticalCurvedList"/>
    <dgm:cxn modelId="{DF11575D-5E87-420B-8AE3-9D820DBEED7B}" type="presOf" srcId="{D6A5A515-0595-465D-BCE2-DAA73D269BAE}" destId="{6FDAAC2E-043A-4DFF-9938-C8BDFE2DFD72}" srcOrd="0" destOrd="0" presId="urn:microsoft.com/office/officeart/2008/layout/VerticalCurvedList"/>
    <dgm:cxn modelId="{56EFC774-AFA1-41FB-B6FD-5421E26CE125}" srcId="{1F53C5D8-AC1C-4F59-A152-A5A35C4A7FF4}" destId="{D6A5A515-0595-465D-BCE2-DAA73D269BAE}" srcOrd="0" destOrd="0" parTransId="{1E100B84-6F14-49BB-A423-79F8CFBF5783}" sibTransId="{8B1FB8B5-64D4-4FA0-9087-67C1147D712E}"/>
    <dgm:cxn modelId="{B42AF577-ABE3-45B9-A568-5D60E8278581}" srcId="{1F53C5D8-AC1C-4F59-A152-A5A35C4A7FF4}" destId="{600A2107-26F3-49EF-9330-283141D700BF}" srcOrd="1" destOrd="0" parTransId="{0FFC5D64-A9B9-4F7B-9EBD-A0DA1965FA0D}" sibTransId="{ABB9F6B9-CF95-44B6-B81D-A8DEA8755B94}"/>
    <dgm:cxn modelId="{D9386BBF-3303-4429-9C0D-92E0BAF10F6B}" type="presOf" srcId="{8B1FB8B5-64D4-4FA0-9087-67C1147D712E}" destId="{BB35AE56-A9E4-46C5-97C8-619063BAB2D8}" srcOrd="0" destOrd="0" presId="urn:microsoft.com/office/officeart/2008/layout/VerticalCurvedList"/>
    <dgm:cxn modelId="{E9DB17CD-29B8-46FF-9EA7-104015861B21}" srcId="{1F53C5D8-AC1C-4F59-A152-A5A35C4A7FF4}" destId="{454BC3B7-0A0A-47A8-AD46-3785554AB303}" srcOrd="2" destOrd="0" parTransId="{8CF92CCD-8859-4C36-854D-F1A30EBE930B}" sibTransId="{78665BE5-A3AA-4F72-963D-23574299B610}"/>
    <dgm:cxn modelId="{197B3D56-3FFF-4E20-AFDC-9DB94C365CE6}" type="presParOf" srcId="{F925A22B-14A3-4F36-9875-48544654AD22}" destId="{228F903C-3C6F-4498-81B1-1208E1C94EDF}" srcOrd="0" destOrd="0" presId="urn:microsoft.com/office/officeart/2008/layout/VerticalCurvedList"/>
    <dgm:cxn modelId="{02EE5553-CE99-48B3-96D6-1B814CAE48DB}" type="presParOf" srcId="{228F903C-3C6F-4498-81B1-1208E1C94EDF}" destId="{3FBEA763-E2C7-4714-81A8-024CC9A302C2}" srcOrd="0" destOrd="0" presId="urn:microsoft.com/office/officeart/2008/layout/VerticalCurvedList"/>
    <dgm:cxn modelId="{32DD284B-CDEB-4560-B98F-490490318094}" type="presParOf" srcId="{3FBEA763-E2C7-4714-81A8-024CC9A302C2}" destId="{C83785A2-4EDE-438B-B861-631E1BD9EA5D}" srcOrd="0" destOrd="0" presId="urn:microsoft.com/office/officeart/2008/layout/VerticalCurvedList"/>
    <dgm:cxn modelId="{4B170FEE-45A6-4B3E-91AD-2CC5DB2A865C}" type="presParOf" srcId="{3FBEA763-E2C7-4714-81A8-024CC9A302C2}" destId="{BB35AE56-A9E4-46C5-97C8-619063BAB2D8}" srcOrd="1" destOrd="0" presId="urn:microsoft.com/office/officeart/2008/layout/VerticalCurvedList"/>
    <dgm:cxn modelId="{CCABD721-8B91-47D4-AB9B-C9B4421C7777}" type="presParOf" srcId="{3FBEA763-E2C7-4714-81A8-024CC9A302C2}" destId="{81950A8F-5B82-4AC5-BD2E-91DF627F73BF}" srcOrd="2" destOrd="0" presId="urn:microsoft.com/office/officeart/2008/layout/VerticalCurvedList"/>
    <dgm:cxn modelId="{ADB5F4F8-EE84-45B1-9EC2-69C6042D5B47}" type="presParOf" srcId="{3FBEA763-E2C7-4714-81A8-024CC9A302C2}" destId="{B1CE3487-78D9-4C13-9AD3-53D294BA72AB}" srcOrd="3" destOrd="0" presId="urn:microsoft.com/office/officeart/2008/layout/VerticalCurvedList"/>
    <dgm:cxn modelId="{72EED195-8EA4-40D3-803B-28A374C55446}" type="presParOf" srcId="{228F903C-3C6F-4498-81B1-1208E1C94EDF}" destId="{6FDAAC2E-043A-4DFF-9938-C8BDFE2DFD72}" srcOrd="1" destOrd="0" presId="urn:microsoft.com/office/officeart/2008/layout/VerticalCurvedList"/>
    <dgm:cxn modelId="{906E3CFA-40D6-4199-AF99-9EA2A9CC3D3F}" type="presParOf" srcId="{228F903C-3C6F-4498-81B1-1208E1C94EDF}" destId="{D2E88970-F54D-4213-A5BB-DBCBE289E771}" srcOrd="2" destOrd="0" presId="urn:microsoft.com/office/officeart/2008/layout/VerticalCurvedList"/>
    <dgm:cxn modelId="{E0992D13-AC36-4FC8-93A6-B214C1B714E1}" type="presParOf" srcId="{D2E88970-F54D-4213-A5BB-DBCBE289E771}" destId="{F3864CD3-96B5-4CAB-ACE2-71DAAEDDF738}" srcOrd="0" destOrd="0" presId="urn:microsoft.com/office/officeart/2008/layout/VerticalCurvedList"/>
    <dgm:cxn modelId="{23A33875-2826-497E-86FF-EC8AB4DAB531}" type="presParOf" srcId="{228F903C-3C6F-4498-81B1-1208E1C94EDF}" destId="{38EB3EC8-846D-481B-AD1D-D5AC07680901}" srcOrd="3" destOrd="0" presId="urn:microsoft.com/office/officeart/2008/layout/VerticalCurvedList"/>
    <dgm:cxn modelId="{F8711C84-944C-4D01-A0A2-ACC40E8F8B4D}" type="presParOf" srcId="{228F903C-3C6F-4498-81B1-1208E1C94EDF}" destId="{A3C60FF8-B33D-42FE-B83D-E01D2CD2A09B}" srcOrd="4" destOrd="0" presId="urn:microsoft.com/office/officeart/2008/layout/VerticalCurvedList"/>
    <dgm:cxn modelId="{425F57B5-14B8-4F08-A68D-D6A177513D90}" type="presParOf" srcId="{A3C60FF8-B33D-42FE-B83D-E01D2CD2A09B}" destId="{53430638-D40D-4BB3-9F29-084A92765B3D}" srcOrd="0" destOrd="0" presId="urn:microsoft.com/office/officeart/2008/layout/VerticalCurvedList"/>
    <dgm:cxn modelId="{6A190845-0DFA-43C3-8D13-85EA01045272}" type="presParOf" srcId="{228F903C-3C6F-4498-81B1-1208E1C94EDF}" destId="{185F447F-D39B-4297-B988-313C4BEB3E16}" srcOrd="5" destOrd="0" presId="urn:microsoft.com/office/officeart/2008/layout/VerticalCurvedList"/>
    <dgm:cxn modelId="{A980AB65-408D-4A43-A685-84A194F51B3F}" type="presParOf" srcId="{228F903C-3C6F-4498-81B1-1208E1C94EDF}" destId="{E17CEBD8-187D-4A7F-981D-DBF4B6C36E8C}" srcOrd="6" destOrd="0" presId="urn:microsoft.com/office/officeart/2008/layout/VerticalCurvedList"/>
    <dgm:cxn modelId="{B2F7EB2F-CD67-494E-A6B9-4FC7097B0E17}" type="presParOf" srcId="{E17CEBD8-187D-4A7F-981D-DBF4B6C36E8C}" destId="{6DE38883-4BA7-4016-B48F-729654F431C4}" srcOrd="0" destOrd="0" presId="urn:microsoft.com/office/officeart/2008/layout/VerticalCurv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4C5C405-F1B4-47ED-83A6-160337FE3195}" type="doc">
      <dgm:prSet loTypeId="urn:microsoft.com/office/officeart/2005/8/layout/pyramid2" loCatId="list" qsTypeId="urn:microsoft.com/office/officeart/2005/8/quickstyle/simple1" qsCatId="simple" csTypeId="urn:microsoft.com/office/officeart/2005/8/colors/accent1_2" csCatId="accent1" phldr="1"/>
      <dgm:spPr/>
      <dgm:t>
        <a:bodyPr/>
        <a:lstStyle/>
        <a:p>
          <a:endParaRPr lang="ru-RU"/>
        </a:p>
      </dgm:t>
    </dgm:pt>
    <dgm:pt modelId="{D2AC8E86-E142-45DB-A85F-486DF89A4173}">
      <dgm:prSet/>
      <dgm:spPr/>
      <dgm:t>
        <a:bodyPr/>
        <a:lstStyle/>
        <a:p>
          <a:r>
            <a:rPr lang="en-US"/>
            <a:t>Ideal dizayn - bu maqsad.</a:t>
          </a:r>
          <a:endParaRPr lang="ru-RU"/>
        </a:p>
      </dgm:t>
    </dgm:pt>
    <dgm:pt modelId="{AF7D1543-AB50-4FB1-B08B-3C061F6D92BB}" type="parTrans" cxnId="{21476A0A-15D8-49FB-857B-4C942E4D7633}">
      <dgm:prSet/>
      <dgm:spPr/>
      <dgm:t>
        <a:bodyPr/>
        <a:lstStyle/>
        <a:p>
          <a:endParaRPr lang="ru-RU"/>
        </a:p>
      </dgm:t>
    </dgm:pt>
    <dgm:pt modelId="{1B58E81C-2AA2-4B24-8EBF-0D12F4B19FD8}" type="sibTrans" cxnId="{21476A0A-15D8-49FB-857B-4C942E4D7633}">
      <dgm:prSet/>
      <dgm:spPr/>
      <dgm:t>
        <a:bodyPr/>
        <a:lstStyle/>
        <a:p>
          <a:endParaRPr lang="ru-RU"/>
        </a:p>
      </dgm:t>
    </dgm:pt>
    <dgm:pt modelId="{5F49DABF-1348-4691-A350-0F849E04FEE9}">
      <dgm:prSet/>
      <dgm:spPr/>
      <dgm:t>
        <a:bodyPr/>
        <a:lstStyle/>
        <a:p>
          <a:r>
            <a:rPr lang="en-US"/>
            <a:t>Qarama-qarshiliklar muammolarni hal qilishga yordam beradi.</a:t>
          </a:r>
          <a:endParaRPr lang="ru-RU"/>
        </a:p>
      </dgm:t>
    </dgm:pt>
    <dgm:pt modelId="{CC361F8D-E3AD-4C7E-85C0-108923928D81}" type="parTrans" cxnId="{8103D7EB-911F-42B8-98C0-7E23DC5B56DF}">
      <dgm:prSet/>
      <dgm:spPr/>
      <dgm:t>
        <a:bodyPr/>
        <a:lstStyle/>
        <a:p>
          <a:endParaRPr lang="ru-RU"/>
        </a:p>
      </dgm:t>
    </dgm:pt>
    <dgm:pt modelId="{5E13C829-8B60-43F6-816C-11846700BE69}" type="sibTrans" cxnId="{8103D7EB-911F-42B8-98C0-7E23DC5B56DF}">
      <dgm:prSet/>
      <dgm:spPr/>
      <dgm:t>
        <a:bodyPr/>
        <a:lstStyle/>
        <a:p>
          <a:endParaRPr lang="ru-RU"/>
        </a:p>
      </dgm:t>
    </dgm:pt>
    <dgm:pt modelId="{FBE10072-EF70-4379-B598-F5B4A6274CB9}">
      <dgm:prSet/>
      <dgm:spPr/>
      <dgm:t>
        <a:bodyPr/>
        <a:lstStyle/>
        <a:p>
          <a:r>
            <a:rPr lang="en-US"/>
            <a:t>Innovatsion jarayon tizimli ravishda tuzilishi mumkin</a:t>
          </a:r>
          <a:endParaRPr lang="ru-RU"/>
        </a:p>
      </dgm:t>
    </dgm:pt>
    <dgm:pt modelId="{ACCD684A-6576-4031-9087-26F278A5DD1F}" type="parTrans" cxnId="{A0728247-7591-4F41-BCFE-3A05326692D5}">
      <dgm:prSet/>
      <dgm:spPr/>
      <dgm:t>
        <a:bodyPr/>
        <a:lstStyle/>
        <a:p>
          <a:endParaRPr lang="ru-RU"/>
        </a:p>
      </dgm:t>
    </dgm:pt>
    <dgm:pt modelId="{20733C99-59A7-43F8-839A-34031BE1D021}" type="sibTrans" cxnId="{A0728247-7591-4F41-BCFE-3A05326692D5}">
      <dgm:prSet/>
      <dgm:spPr/>
      <dgm:t>
        <a:bodyPr/>
        <a:lstStyle/>
        <a:p>
          <a:endParaRPr lang="ru-RU"/>
        </a:p>
      </dgm:t>
    </dgm:pt>
    <dgm:pt modelId="{50ECDD8E-8CB7-4F37-BBDD-3E557D661D31}" type="pres">
      <dgm:prSet presAssocID="{44C5C405-F1B4-47ED-83A6-160337FE3195}" presName="compositeShape" presStyleCnt="0">
        <dgm:presLayoutVars>
          <dgm:dir/>
          <dgm:resizeHandles/>
        </dgm:presLayoutVars>
      </dgm:prSet>
      <dgm:spPr/>
    </dgm:pt>
    <dgm:pt modelId="{FFF9A700-3640-438B-ABA5-34597449C5D3}" type="pres">
      <dgm:prSet presAssocID="{44C5C405-F1B4-47ED-83A6-160337FE3195}" presName="pyramid" presStyleLbl="node1" presStyleIdx="0" presStyleCnt="1"/>
      <dgm:spPr/>
    </dgm:pt>
    <dgm:pt modelId="{B958C9E7-A094-4A2D-AEF5-1E06CF1FD773}" type="pres">
      <dgm:prSet presAssocID="{44C5C405-F1B4-47ED-83A6-160337FE3195}" presName="theList" presStyleCnt="0"/>
      <dgm:spPr/>
    </dgm:pt>
    <dgm:pt modelId="{62CEBB8A-1DC9-4705-98AD-3026D9169552}" type="pres">
      <dgm:prSet presAssocID="{D2AC8E86-E142-45DB-A85F-486DF89A4173}" presName="aNode" presStyleLbl="fgAcc1" presStyleIdx="0" presStyleCnt="3">
        <dgm:presLayoutVars>
          <dgm:bulletEnabled val="1"/>
        </dgm:presLayoutVars>
      </dgm:prSet>
      <dgm:spPr/>
    </dgm:pt>
    <dgm:pt modelId="{03992076-299A-4B4A-97A8-41F0F770C85A}" type="pres">
      <dgm:prSet presAssocID="{D2AC8E86-E142-45DB-A85F-486DF89A4173}" presName="aSpace" presStyleCnt="0"/>
      <dgm:spPr/>
    </dgm:pt>
    <dgm:pt modelId="{5D4FCF16-3AA1-46A6-92C2-21B1C7F3E7E0}" type="pres">
      <dgm:prSet presAssocID="{5F49DABF-1348-4691-A350-0F849E04FEE9}" presName="aNode" presStyleLbl="fgAcc1" presStyleIdx="1" presStyleCnt="3">
        <dgm:presLayoutVars>
          <dgm:bulletEnabled val="1"/>
        </dgm:presLayoutVars>
      </dgm:prSet>
      <dgm:spPr/>
    </dgm:pt>
    <dgm:pt modelId="{66E6C2F4-E34A-4373-8F5C-CEAF40FB1798}" type="pres">
      <dgm:prSet presAssocID="{5F49DABF-1348-4691-A350-0F849E04FEE9}" presName="aSpace" presStyleCnt="0"/>
      <dgm:spPr/>
    </dgm:pt>
    <dgm:pt modelId="{F6E5506B-F7CF-4042-BAFF-515C51C95D4D}" type="pres">
      <dgm:prSet presAssocID="{FBE10072-EF70-4379-B598-F5B4A6274CB9}" presName="aNode" presStyleLbl="fgAcc1" presStyleIdx="2" presStyleCnt="3">
        <dgm:presLayoutVars>
          <dgm:bulletEnabled val="1"/>
        </dgm:presLayoutVars>
      </dgm:prSet>
      <dgm:spPr/>
    </dgm:pt>
    <dgm:pt modelId="{CD78D1A8-8F61-40FB-8473-FDD1A6EB906E}" type="pres">
      <dgm:prSet presAssocID="{FBE10072-EF70-4379-B598-F5B4A6274CB9}" presName="aSpace" presStyleCnt="0"/>
      <dgm:spPr/>
    </dgm:pt>
  </dgm:ptLst>
  <dgm:cxnLst>
    <dgm:cxn modelId="{21476A0A-15D8-49FB-857B-4C942E4D7633}" srcId="{44C5C405-F1B4-47ED-83A6-160337FE3195}" destId="{D2AC8E86-E142-45DB-A85F-486DF89A4173}" srcOrd="0" destOrd="0" parTransId="{AF7D1543-AB50-4FB1-B08B-3C061F6D92BB}" sibTransId="{1B58E81C-2AA2-4B24-8EBF-0D12F4B19FD8}"/>
    <dgm:cxn modelId="{BAF5D029-C27E-4B81-98FE-E2B05ABC3D6E}" type="presOf" srcId="{44C5C405-F1B4-47ED-83A6-160337FE3195}" destId="{50ECDD8E-8CB7-4F37-BBDD-3E557D661D31}" srcOrd="0" destOrd="0" presId="urn:microsoft.com/office/officeart/2005/8/layout/pyramid2"/>
    <dgm:cxn modelId="{B500B32B-610F-4CD6-8639-845E23F65B1A}" type="presOf" srcId="{D2AC8E86-E142-45DB-A85F-486DF89A4173}" destId="{62CEBB8A-1DC9-4705-98AD-3026D9169552}" srcOrd="0" destOrd="0" presId="urn:microsoft.com/office/officeart/2005/8/layout/pyramid2"/>
    <dgm:cxn modelId="{BB994E64-78D7-4115-8F0C-68E75872F7E6}" type="presOf" srcId="{FBE10072-EF70-4379-B598-F5B4A6274CB9}" destId="{F6E5506B-F7CF-4042-BAFF-515C51C95D4D}" srcOrd="0" destOrd="0" presId="urn:microsoft.com/office/officeart/2005/8/layout/pyramid2"/>
    <dgm:cxn modelId="{A0728247-7591-4F41-BCFE-3A05326692D5}" srcId="{44C5C405-F1B4-47ED-83A6-160337FE3195}" destId="{FBE10072-EF70-4379-B598-F5B4A6274CB9}" srcOrd="2" destOrd="0" parTransId="{ACCD684A-6576-4031-9087-26F278A5DD1F}" sibTransId="{20733C99-59A7-43F8-839A-34031BE1D021}"/>
    <dgm:cxn modelId="{15CBA0B1-578E-4B1B-B6A6-940DC1DF1DFE}" type="presOf" srcId="{5F49DABF-1348-4691-A350-0F849E04FEE9}" destId="{5D4FCF16-3AA1-46A6-92C2-21B1C7F3E7E0}" srcOrd="0" destOrd="0" presId="urn:microsoft.com/office/officeart/2005/8/layout/pyramid2"/>
    <dgm:cxn modelId="{8103D7EB-911F-42B8-98C0-7E23DC5B56DF}" srcId="{44C5C405-F1B4-47ED-83A6-160337FE3195}" destId="{5F49DABF-1348-4691-A350-0F849E04FEE9}" srcOrd="1" destOrd="0" parTransId="{CC361F8D-E3AD-4C7E-85C0-108923928D81}" sibTransId="{5E13C829-8B60-43F6-816C-11846700BE69}"/>
    <dgm:cxn modelId="{24FC96DE-5833-43E2-9A13-9F30D34151DC}" type="presParOf" srcId="{50ECDD8E-8CB7-4F37-BBDD-3E557D661D31}" destId="{FFF9A700-3640-438B-ABA5-34597449C5D3}" srcOrd="0" destOrd="0" presId="urn:microsoft.com/office/officeart/2005/8/layout/pyramid2"/>
    <dgm:cxn modelId="{342BA48B-D259-4DD8-B552-4CDF2F6D590B}" type="presParOf" srcId="{50ECDD8E-8CB7-4F37-BBDD-3E557D661D31}" destId="{B958C9E7-A094-4A2D-AEF5-1E06CF1FD773}" srcOrd="1" destOrd="0" presId="urn:microsoft.com/office/officeart/2005/8/layout/pyramid2"/>
    <dgm:cxn modelId="{5F16F608-6760-46FA-8796-DDC71A0158E4}" type="presParOf" srcId="{B958C9E7-A094-4A2D-AEF5-1E06CF1FD773}" destId="{62CEBB8A-1DC9-4705-98AD-3026D9169552}" srcOrd="0" destOrd="0" presId="urn:microsoft.com/office/officeart/2005/8/layout/pyramid2"/>
    <dgm:cxn modelId="{0DDE2A59-74BE-4D4A-8D10-4A3A3C5CDA44}" type="presParOf" srcId="{B958C9E7-A094-4A2D-AEF5-1E06CF1FD773}" destId="{03992076-299A-4B4A-97A8-41F0F770C85A}" srcOrd="1" destOrd="0" presId="urn:microsoft.com/office/officeart/2005/8/layout/pyramid2"/>
    <dgm:cxn modelId="{FEC3FCA4-2A45-4A15-B86F-156DBCF4265F}" type="presParOf" srcId="{B958C9E7-A094-4A2D-AEF5-1E06CF1FD773}" destId="{5D4FCF16-3AA1-46A6-92C2-21B1C7F3E7E0}" srcOrd="2" destOrd="0" presId="urn:microsoft.com/office/officeart/2005/8/layout/pyramid2"/>
    <dgm:cxn modelId="{8F30886C-4CF2-40BA-99D3-8DC6F0B0F0D6}" type="presParOf" srcId="{B958C9E7-A094-4A2D-AEF5-1E06CF1FD773}" destId="{66E6C2F4-E34A-4373-8F5C-CEAF40FB1798}" srcOrd="3" destOrd="0" presId="urn:microsoft.com/office/officeart/2005/8/layout/pyramid2"/>
    <dgm:cxn modelId="{14FE8316-531F-4067-B1C0-A12081242F2F}" type="presParOf" srcId="{B958C9E7-A094-4A2D-AEF5-1E06CF1FD773}" destId="{F6E5506B-F7CF-4042-BAFF-515C51C95D4D}" srcOrd="4" destOrd="0" presId="urn:microsoft.com/office/officeart/2005/8/layout/pyramid2"/>
    <dgm:cxn modelId="{44B7C0FD-6273-4D79-BB81-19A1E4E5AD95}" type="presParOf" srcId="{B958C9E7-A094-4A2D-AEF5-1E06CF1FD773}" destId="{CD78D1A8-8F61-40FB-8473-FDD1A6EB906E}"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3C4ED5D-C985-4F68-B147-F7835F791049}"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ru-RU"/>
        </a:p>
      </dgm:t>
    </dgm:pt>
    <dgm:pt modelId="{BEAAB819-8BCD-4BD4-9AAF-0E4A9F7B47F0}">
      <dgm:prSet custT="1"/>
      <dgm:spPr/>
      <dgm:t>
        <a:bodyPr/>
        <a:lstStyle/>
        <a:p>
          <a:r>
            <a:rPr lang="en-US" sz="1100">
              <a:latin typeface="Times New Roman" panose="02020603050405020304" pitchFamily="18" charset="0"/>
              <a:cs typeface="Times New Roman" panose="02020603050405020304" pitchFamily="18" charset="0"/>
            </a:rPr>
            <a:t>1-daraja: texnik tizimni oddiy takomillashtirishga ishora qiladi. Bu tizim haqida ba'zi bilimlarni talab qiladi. Bu haqiqatan ham yangilik emas, chunki u texnik muammoni hal qilmaydi.</a:t>
          </a:r>
          <a:endParaRPr lang="ru-RU" sz="1100" dirty="0">
            <a:latin typeface="Times New Roman" panose="02020603050405020304" pitchFamily="18" charset="0"/>
            <a:cs typeface="Times New Roman" panose="02020603050405020304" pitchFamily="18" charset="0"/>
          </a:endParaRPr>
        </a:p>
      </dgm:t>
    </dgm:pt>
    <dgm:pt modelId="{BC083AEB-712E-4112-8BCF-0424D22CBA21}" type="parTrans" cxnId="{3F20F484-5C71-4249-8FC3-9E87077B3FDC}">
      <dgm:prSet/>
      <dgm:spPr/>
      <dgm:t>
        <a:bodyPr/>
        <a:lstStyle/>
        <a:p>
          <a:endParaRPr lang="ru-RU" sz="4000">
            <a:latin typeface="Times New Roman" panose="02020603050405020304" pitchFamily="18" charset="0"/>
            <a:cs typeface="Times New Roman" panose="02020603050405020304" pitchFamily="18" charset="0"/>
          </a:endParaRPr>
        </a:p>
      </dgm:t>
    </dgm:pt>
    <dgm:pt modelId="{1DFE28BA-29B1-4582-9430-AA8316C62400}" type="sibTrans" cxnId="{3F20F484-5C71-4249-8FC3-9E87077B3FDC}">
      <dgm:prSet/>
      <dgm:spPr/>
      <dgm:t>
        <a:bodyPr/>
        <a:lstStyle/>
        <a:p>
          <a:endParaRPr lang="ru-RU" sz="4000">
            <a:latin typeface="Times New Roman" panose="02020603050405020304" pitchFamily="18" charset="0"/>
            <a:cs typeface="Times New Roman" panose="02020603050405020304" pitchFamily="18" charset="0"/>
          </a:endParaRPr>
        </a:p>
      </dgm:t>
    </dgm:pt>
    <dgm:pt modelId="{3B481B86-5A8F-4689-9ADD-ACA9736E55A8}">
      <dgm:prSet custT="1"/>
      <dgm:spPr/>
      <dgm:t>
        <a:bodyPr/>
        <a:lstStyle/>
        <a:p>
          <a:r>
            <a:rPr lang="en-US" sz="1050">
              <a:latin typeface="Times New Roman" panose="02020603050405020304" pitchFamily="18" charset="0"/>
              <a:cs typeface="Times New Roman" panose="02020603050405020304" pitchFamily="18" charset="0"/>
            </a:rPr>
            <a:t>2-daraja: Texnik qarama-qarshilikni hal qilishni o'z ichiga olgan ixtiro. U mavjud tizimning tegishliligi doirasida turli sohalardagi bilimlarni nazarda tutadi. Ta'rifga ko'ra, u innovatsiondir, chunki u qarama-qarshiliklarni hal qiladi.</a:t>
          </a:r>
          <a:endParaRPr lang="ru-RU" sz="1050">
            <a:latin typeface="Times New Roman" panose="02020603050405020304" pitchFamily="18" charset="0"/>
            <a:cs typeface="Times New Roman" panose="02020603050405020304" pitchFamily="18" charset="0"/>
          </a:endParaRPr>
        </a:p>
      </dgm:t>
    </dgm:pt>
    <dgm:pt modelId="{E02D9DAF-9A17-4B90-9902-7A57A6B0DD5B}" type="parTrans" cxnId="{77BF3D8F-D4DC-44FE-91D9-0C97800729CA}">
      <dgm:prSet/>
      <dgm:spPr/>
      <dgm:t>
        <a:bodyPr/>
        <a:lstStyle/>
        <a:p>
          <a:endParaRPr lang="ru-RU" sz="2400">
            <a:latin typeface="Times New Roman" panose="02020603050405020304" pitchFamily="18" charset="0"/>
            <a:cs typeface="Times New Roman" panose="02020603050405020304" pitchFamily="18" charset="0"/>
          </a:endParaRPr>
        </a:p>
      </dgm:t>
    </dgm:pt>
    <dgm:pt modelId="{5DB76FE2-1766-48EF-9D98-899F8E5F184B}" type="sibTrans" cxnId="{77BF3D8F-D4DC-44FE-91D9-0C97800729CA}">
      <dgm:prSet/>
      <dgm:spPr/>
      <dgm:t>
        <a:bodyPr/>
        <a:lstStyle/>
        <a:p>
          <a:endParaRPr lang="ru-RU" sz="2400">
            <a:latin typeface="Times New Roman" panose="02020603050405020304" pitchFamily="18" charset="0"/>
            <a:cs typeface="Times New Roman" panose="02020603050405020304" pitchFamily="18" charset="0"/>
          </a:endParaRPr>
        </a:p>
      </dgm:t>
    </dgm:pt>
    <dgm:pt modelId="{32D9D93A-FA91-429B-935D-1D0FF8D213FF}">
      <dgm:prSet custT="1"/>
      <dgm:spPr/>
      <dgm:t>
        <a:bodyPr/>
        <a:lstStyle/>
        <a:p>
          <a:r>
            <a:rPr lang="en-US" sz="1050">
              <a:latin typeface="Times New Roman" panose="02020603050405020304" pitchFamily="18" charset="0"/>
              <a:cs typeface="Times New Roman" panose="02020603050405020304" pitchFamily="18" charset="0"/>
            </a:rPr>
            <a:t>3-daraja: Jismoniy ziddiyatni hal qilishni o'z ichiga olgan ixtiro. Bu boshqa sohalardagi bilimlarni nazarda tutadi. Ta'rifga ko'ra, u innovatsiondir, chunki u qarama-qarshiliklarni hal qiladi.</a:t>
          </a:r>
          <a:endParaRPr lang="ru-RU" sz="1050">
            <a:latin typeface="Times New Roman" panose="02020603050405020304" pitchFamily="18" charset="0"/>
            <a:cs typeface="Times New Roman" panose="02020603050405020304" pitchFamily="18" charset="0"/>
          </a:endParaRPr>
        </a:p>
      </dgm:t>
    </dgm:pt>
    <dgm:pt modelId="{33D23211-574B-4D17-A761-FF09C09DC52A}" type="parTrans" cxnId="{E3715A62-1C3E-488A-95B7-59BFD512AB8A}">
      <dgm:prSet/>
      <dgm:spPr/>
      <dgm:t>
        <a:bodyPr/>
        <a:lstStyle/>
        <a:p>
          <a:endParaRPr lang="ru-RU" sz="2400">
            <a:latin typeface="Times New Roman" panose="02020603050405020304" pitchFamily="18" charset="0"/>
            <a:cs typeface="Times New Roman" panose="02020603050405020304" pitchFamily="18" charset="0"/>
          </a:endParaRPr>
        </a:p>
      </dgm:t>
    </dgm:pt>
    <dgm:pt modelId="{B3873747-7AAE-4FF4-AF62-4716D7EF2366}" type="sibTrans" cxnId="{E3715A62-1C3E-488A-95B7-59BFD512AB8A}">
      <dgm:prSet/>
      <dgm:spPr/>
      <dgm:t>
        <a:bodyPr/>
        <a:lstStyle/>
        <a:p>
          <a:endParaRPr lang="ru-RU" sz="2400">
            <a:latin typeface="Times New Roman" panose="02020603050405020304" pitchFamily="18" charset="0"/>
            <a:cs typeface="Times New Roman" panose="02020603050405020304" pitchFamily="18" charset="0"/>
          </a:endParaRPr>
        </a:p>
      </dgm:t>
    </dgm:pt>
    <dgm:pt modelId="{60343D9F-8ACA-4DAE-AECD-D5CAF1028618}">
      <dgm:prSet custT="1"/>
      <dgm:spPr/>
      <dgm:t>
        <a:bodyPr/>
        <a:lstStyle/>
        <a:p>
          <a:r>
            <a:rPr lang="en-US" sz="1050" dirty="0">
              <a:latin typeface="Times New Roman" panose="02020603050405020304" pitchFamily="18" charset="0"/>
              <a:cs typeface="Times New Roman" panose="02020603050405020304" pitchFamily="18" charset="0"/>
            </a:rPr>
            <a:t>4-daraja: </a:t>
          </a:r>
          <a:r>
            <a:rPr lang="en-US" sz="1050" dirty="0" err="1">
              <a:latin typeface="Times New Roman" panose="02020603050405020304" pitchFamily="18" charset="0"/>
              <a:cs typeface="Times New Roman" panose="02020603050405020304" pitchFamily="18" charset="0"/>
            </a:rPr>
            <a:t>ilm</a:t>
          </a:r>
          <a:r>
            <a:rPr lang="en-US" sz="1050" dirty="0">
              <a:latin typeface="Times New Roman" panose="02020603050405020304" pitchFamily="18" charset="0"/>
              <a:cs typeface="Times New Roman" panose="02020603050405020304" pitchFamily="18" charset="0"/>
            </a:rPr>
            <a:t>-fanning </a:t>
          </a:r>
          <a:r>
            <a:rPr lang="en-US" sz="1050" dirty="0" err="1">
              <a:latin typeface="Times New Roman" panose="02020603050405020304" pitchFamily="18" charset="0"/>
              <a:cs typeface="Times New Roman" panose="02020603050405020304" pitchFamily="18" charset="0"/>
            </a:rPr>
            <a:t>turli</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sohalaridagi</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bilimlarni</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talab</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qiladigan</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yutuq</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echimini</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o'z</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ichiga</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olgan</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yangi</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texnologiya</a:t>
          </a:r>
          <a:r>
            <a:rPr lang="en-US" sz="1050" dirty="0">
              <a:latin typeface="Times New Roman" panose="02020603050405020304" pitchFamily="18" charset="0"/>
              <a:cs typeface="Times New Roman" panose="02020603050405020304" pitchFamily="18" charset="0"/>
            </a:rPr>
            <a:t>. Bu </a:t>
          </a:r>
          <a:r>
            <a:rPr lang="en-US" sz="1050" dirty="0" err="1">
              <a:latin typeface="Times New Roman" panose="02020603050405020304" pitchFamily="18" charset="0"/>
              <a:cs typeface="Times New Roman" panose="02020603050405020304" pitchFamily="18" charset="0"/>
            </a:rPr>
            <a:t>qandaydir</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yangilik</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chunki</a:t>
          </a:r>
          <a:r>
            <a:rPr lang="en-US" sz="1050" dirty="0">
              <a:latin typeface="Times New Roman" panose="02020603050405020304" pitchFamily="18" charset="0"/>
              <a:cs typeface="Times New Roman" panose="02020603050405020304" pitchFamily="18" charset="0"/>
            </a:rPr>
            <a:t> u </a:t>
          </a:r>
          <a:r>
            <a:rPr lang="en-US" sz="1050" dirty="0" err="1">
              <a:latin typeface="Times New Roman" panose="02020603050405020304" pitchFamily="18" charset="0"/>
              <a:cs typeface="Times New Roman" panose="02020603050405020304" pitchFamily="18" charset="0"/>
            </a:rPr>
            <a:t>texnik</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tizimni</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yaxshilaydi</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lekin</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texnik</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muammoni</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hal</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qilmaydi</a:t>
          </a:r>
          <a:r>
            <a:rPr lang="en-US" sz="1050" dirty="0">
              <a:latin typeface="Times New Roman" panose="02020603050405020304" pitchFamily="18" charset="0"/>
              <a:cs typeface="Times New Roman" panose="02020603050405020304" pitchFamily="18" charset="0"/>
            </a:rPr>
            <a:t>.</a:t>
          </a:r>
          <a:endParaRPr lang="ru-RU" sz="1050" dirty="0">
            <a:latin typeface="Times New Roman" panose="02020603050405020304" pitchFamily="18" charset="0"/>
            <a:cs typeface="Times New Roman" panose="02020603050405020304" pitchFamily="18" charset="0"/>
          </a:endParaRPr>
        </a:p>
      </dgm:t>
    </dgm:pt>
    <dgm:pt modelId="{B3C930B8-6484-4103-AA94-7D6CD5E7A04F}" type="parTrans" cxnId="{CB393C28-97CA-41CA-8687-C4A20BAAD958}">
      <dgm:prSet/>
      <dgm:spPr/>
      <dgm:t>
        <a:bodyPr/>
        <a:lstStyle/>
        <a:p>
          <a:endParaRPr lang="ru-RU" sz="2400">
            <a:latin typeface="Times New Roman" panose="02020603050405020304" pitchFamily="18" charset="0"/>
            <a:cs typeface="Times New Roman" panose="02020603050405020304" pitchFamily="18" charset="0"/>
          </a:endParaRPr>
        </a:p>
      </dgm:t>
    </dgm:pt>
    <dgm:pt modelId="{06E0F895-62E9-4156-8151-E7AF26016249}" type="sibTrans" cxnId="{CB393C28-97CA-41CA-8687-C4A20BAAD958}">
      <dgm:prSet/>
      <dgm:spPr/>
      <dgm:t>
        <a:bodyPr/>
        <a:lstStyle/>
        <a:p>
          <a:endParaRPr lang="ru-RU" sz="2400">
            <a:latin typeface="Times New Roman" panose="02020603050405020304" pitchFamily="18" charset="0"/>
            <a:cs typeface="Times New Roman" panose="02020603050405020304" pitchFamily="18" charset="0"/>
          </a:endParaRPr>
        </a:p>
      </dgm:t>
    </dgm:pt>
    <dgm:pt modelId="{3147D49D-5109-43F7-80A9-4C4F2C6E6CE4}">
      <dgm:prSet custT="1"/>
      <dgm:spPr/>
      <dgm:t>
        <a:bodyPr/>
        <a:lstStyle/>
        <a:p>
          <a:r>
            <a:rPr lang="en-US" sz="1050" dirty="0">
              <a:latin typeface="Times New Roman" panose="02020603050405020304" pitchFamily="18" charset="0"/>
              <a:cs typeface="Times New Roman" panose="02020603050405020304" pitchFamily="18" charset="0"/>
            </a:rPr>
            <a:t>5-daraja: </a:t>
          </a:r>
          <a:r>
            <a:rPr lang="en-US" sz="1050" dirty="0" err="1">
              <a:latin typeface="Times New Roman" panose="02020603050405020304" pitchFamily="18" charset="0"/>
              <a:cs typeface="Times New Roman" panose="02020603050405020304" pitchFamily="18" charset="0"/>
            </a:rPr>
            <a:t>Yangi</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hodisalarning</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kashf</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etilishi</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Kashfiyot</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mavjud</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texnologiyani</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yuqori</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darajaga</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olib</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chiqadi</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Altshuller</a:t>
          </a:r>
          <a:r>
            <a:rPr lang="en-US" sz="1050" dirty="0">
              <a:latin typeface="Times New Roman" panose="02020603050405020304" pitchFamily="18" charset="0"/>
              <a:cs typeface="Times New Roman" panose="02020603050405020304" pitchFamily="18" charset="0"/>
            </a:rPr>
            <a:t> (1997, 18-19-betlar) </a:t>
          </a:r>
          <a:r>
            <a:rPr lang="en-US" sz="1050" dirty="0" err="1">
              <a:latin typeface="Times New Roman" panose="02020603050405020304" pitchFamily="18" charset="0"/>
              <a:cs typeface="Times New Roman" panose="02020603050405020304" pitchFamily="18" charset="0"/>
            </a:rPr>
            <a:t>uchun</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TRIZdan</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foydalanishning</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foydasi</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ixtirochilarga</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oʻzlarining</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innovatsion</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yechimlarini</a:t>
          </a:r>
          <a:r>
            <a:rPr lang="en-US" sz="1050" dirty="0">
              <a:latin typeface="Times New Roman" panose="02020603050405020304" pitchFamily="18" charset="0"/>
              <a:cs typeface="Times New Roman" panose="02020603050405020304" pitchFamily="18" charset="0"/>
            </a:rPr>
            <a:t> 3 </a:t>
          </a:r>
          <a:r>
            <a:rPr lang="en-US" sz="1050" dirty="0" err="1">
              <a:latin typeface="Times New Roman" panose="02020603050405020304" pitchFamily="18" charset="0"/>
              <a:cs typeface="Times New Roman" panose="02020603050405020304" pitchFamily="18" charset="0"/>
            </a:rPr>
            <a:t>va</a:t>
          </a:r>
          <a:r>
            <a:rPr lang="en-US" sz="1050" dirty="0">
              <a:latin typeface="Times New Roman" panose="02020603050405020304" pitchFamily="18" charset="0"/>
              <a:cs typeface="Times New Roman" panose="02020603050405020304" pitchFamily="18" charset="0"/>
            </a:rPr>
            <a:t> 4-darajaga </a:t>
          </a:r>
          <a:r>
            <a:rPr lang="en-US" sz="1050" dirty="0" err="1">
              <a:latin typeface="Times New Roman" panose="02020603050405020304" pitchFamily="18" charset="0"/>
              <a:cs typeface="Times New Roman" panose="02020603050405020304" pitchFamily="18" charset="0"/>
            </a:rPr>
            <a:t>koʻtarishda</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yordam</a:t>
          </a:r>
          <a:r>
            <a:rPr lang="en-US" sz="1050" dirty="0">
              <a:latin typeface="Times New Roman" panose="02020603050405020304" pitchFamily="18" charset="0"/>
              <a:cs typeface="Times New Roman" panose="02020603050405020304" pitchFamily="18" charset="0"/>
            </a:rPr>
            <a:t> </a:t>
          </a:r>
          <a:r>
            <a:rPr lang="en-US" sz="1050" dirty="0" err="1">
              <a:latin typeface="Times New Roman" panose="02020603050405020304" pitchFamily="18" charset="0"/>
              <a:cs typeface="Times New Roman" panose="02020603050405020304" pitchFamily="18" charset="0"/>
            </a:rPr>
            <a:t>berishdir</a:t>
          </a:r>
          <a:r>
            <a:rPr lang="en-US" sz="1050" dirty="0">
              <a:latin typeface="Times New Roman" panose="02020603050405020304" pitchFamily="18" charset="0"/>
              <a:cs typeface="Times New Roman" panose="02020603050405020304" pitchFamily="18" charset="0"/>
            </a:rPr>
            <a:t>.</a:t>
          </a:r>
          <a:endParaRPr lang="ru-RU" sz="1050" dirty="0">
            <a:latin typeface="Times New Roman" panose="02020603050405020304" pitchFamily="18" charset="0"/>
            <a:cs typeface="Times New Roman" panose="02020603050405020304" pitchFamily="18" charset="0"/>
          </a:endParaRPr>
        </a:p>
      </dgm:t>
    </dgm:pt>
    <dgm:pt modelId="{60DA23F4-3B0C-454F-BEAE-116C99CEB088}" type="parTrans" cxnId="{7ED8C658-76E7-4FD4-BC97-DA163E654C42}">
      <dgm:prSet/>
      <dgm:spPr/>
      <dgm:t>
        <a:bodyPr/>
        <a:lstStyle/>
        <a:p>
          <a:endParaRPr lang="ru-RU" sz="2400">
            <a:latin typeface="Times New Roman" panose="02020603050405020304" pitchFamily="18" charset="0"/>
            <a:cs typeface="Times New Roman" panose="02020603050405020304" pitchFamily="18" charset="0"/>
          </a:endParaRPr>
        </a:p>
      </dgm:t>
    </dgm:pt>
    <dgm:pt modelId="{3F782F0A-9EE8-46CF-ADF1-311F02D20684}" type="sibTrans" cxnId="{7ED8C658-76E7-4FD4-BC97-DA163E654C42}">
      <dgm:prSet/>
      <dgm:spPr/>
      <dgm:t>
        <a:bodyPr/>
        <a:lstStyle/>
        <a:p>
          <a:endParaRPr lang="ru-RU" sz="2400">
            <a:latin typeface="Times New Roman" panose="02020603050405020304" pitchFamily="18" charset="0"/>
            <a:cs typeface="Times New Roman" panose="02020603050405020304" pitchFamily="18" charset="0"/>
          </a:endParaRPr>
        </a:p>
      </dgm:t>
    </dgm:pt>
    <dgm:pt modelId="{A87288A2-6CAA-43CB-9A67-E7D2B006C651}" type="pres">
      <dgm:prSet presAssocID="{A3C4ED5D-C985-4F68-B147-F7835F791049}" presName="rootnode" presStyleCnt="0">
        <dgm:presLayoutVars>
          <dgm:chMax/>
          <dgm:chPref/>
          <dgm:dir/>
          <dgm:animLvl val="lvl"/>
        </dgm:presLayoutVars>
      </dgm:prSet>
      <dgm:spPr/>
    </dgm:pt>
    <dgm:pt modelId="{1D222220-3547-44DA-A3BD-7DFE175D336F}" type="pres">
      <dgm:prSet presAssocID="{BEAAB819-8BCD-4BD4-9AAF-0E4A9F7B47F0}" presName="composite" presStyleCnt="0"/>
      <dgm:spPr/>
    </dgm:pt>
    <dgm:pt modelId="{C504F3D6-D6F9-4069-BE26-DDC6F3786416}" type="pres">
      <dgm:prSet presAssocID="{BEAAB819-8BCD-4BD4-9AAF-0E4A9F7B47F0}" presName="LShape" presStyleLbl="alignNode1" presStyleIdx="0" presStyleCnt="9"/>
      <dgm:spPr/>
    </dgm:pt>
    <dgm:pt modelId="{3F40965C-0C7F-4045-98CB-98CF21EF2C26}" type="pres">
      <dgm:prSet presAssocID="{BEAAB819-8BCD-4BD4-9AAF-0E4A9F7B47F0}" presName="ParentText" presStyleLbl="revTx" presStyleIdx="0" presStyleCnt="5">
        <dgm:presLayoutVars>
          <dgm:chMax val="0"/>
          <dgm:chPref val="0"/>
          <dgm:bulletEnabled val="1"/>
        </dgm:presLayoutVars>
      </dgm:prSet>
      <dgm:spPr/>
    </dgm:pt>
    <dgm:pt modelId="{EB6F0C35-78FA-4CBE-91F5-0C8CE92E5892}" type="pres">
      <dgm:prSet presAssocID="{BEAAB819-8BCD-4BD4-9AAF-0E4A9F7B47F0}" presName="Triangle" presStyleLbl="alignNode1" presStyleIdx="1" presStyleCnt="9"/>
      <dgm:spPr/>
    </dgm:pt>
    <dgm:pt modelId="{FE2DDC1A-1D3F-4CE2-9F34-36ABC2DB6121}" type="pres">
      <dgm:prSet presAssocID="{1DFE28BA-29B1-4582-9430-AA8316C62400}" presName="sibTrans" presStyleCnt="0"/>
      <dgm:spPr/>
    </dgm:pt>
    <dgm:pt modelId="{8303F8EE-E3C5-4FE7-8F85-4F02B802391A}" type="pres">
      <dgm:prSet presAssocID="{1DFE28BA-29B1-4582-9430-AA8316C62400}" presName="space" presStyleCnt="0"/>
      <dgm:spPr/>
    </dgm:pt>
    <dgm:pt modelId="{EBBAAFF6-8CF2-47F8-8557-0388AC3D0617}" type="pres">
      <dgm:prSet presAssocID="{3B481B86-5A8F-4689-9ADD-ACA9736E55A8}" presName="composite" presStyleCnt="0"/>
      <dgm:spPr/>
    </dgm:pt>
    <dgm:pt modelId="{02B23F41-0872-4F72-A7B9-D2D111BC6531}" type="pres">
      <dgm:prSet presAssocID="{3B481B86-5A8F-4689-9ADD-ACA9736E55A8}" presName="LShape" presStyleLbl="alignNode1" presStyleIdx="2" presStyleCnt="9"/>
      <dgm:spPr/>
    </dgm:pt>
    <dgm:pt modelId="{0DA838E9-F1BB-43D7-BBC9-C85DECF9447A}" type="pres">
      <dgm:prSet presAssocID="{3B481B86-5A8F-4689-9ADD-ACA9736E55A8}" presName="ParentText" presStyleLbl="revTx" presStyleIdx="1" presStyleCnt="5">
        <dgm:presLayoutVars>
          <dgm:chMax val="0"/>
          <dgm:chPref val="0"/>
          <dgm:bulletEnabled val="1"/>
        </dgm:presLayoutVars>
      </dgm:prSet>
      <dgm:spPr/>
    </dgm:pt>
    <dgm:pt modelId="{8363AED8-213E-48B7-84BD-C2E824DCD396}" type="pres">
      <dgm:prSet presAssocID="{3B481B86-5A8F-4689-9ADD-ACA9736E55A8}" presName="Triangle" presStyleLbl="alignNode1" presStyleIdx="3" presStyleCnt="9"/>
      <dgm:spPr/>
    </dgm:pt>
    <dgm:pt modelId="{6673BC10-A37F-40B8-AEC3-F653571B2F25}" type="pres">
      <dgm:prSet presAssocID="{5DB76FE2-1766-48EF-9D98-899F8E5F184B}" presName="sibTrans" presStyleCnt="0"/>
      <dgm:spPr/>
    </dgm:pt>
    <dgm:pt modelId="{8155042D-3717-4C82-BDE8-B12B2D54C7FE}" type="pres">
      <dgm:prSet presAssocID="{5DB76FE2-1766-48EF-9D98-899F8E5F184B}" presName="space" presStyleCnt="0"/>
      <dgm:spPr/>
    </dgm:pt>
    <dgm:pt modelId="{2006EB3E-531C-420B-8679-78C2198519AC}" type="pres">
      <dgm:prSet presAssocID="{32D9D93A-FA91-429B-935D-1D0FF8D213FF}" presName="composite" presStyleCnt="0"/>
      <dgm:spPr/>
    </dgm:pt>
    <dgm:pt modelId="{2C463699-A71D-4D4C-B5E2-98CC3C85FE42}" type="pres">
      <dgm:prSet presAssocID="{32D9D93A-FA91-429B-935D-1D0FF8D213FF}" presName="LShape" presStyleLbl="alignNode1" presStyleIdx="4" presStyleCnt="9"/>
      <dgm:spPr/>
    </dgm:pt>
    <dgm:pt modelId="{032D2D04-972B-48CD-AC65-C2C283D82F4D}" type="pres">
      <dgm:prSet presAssocID="{32D9D93A-FA91-429B-935D-1D0FF8D213FF}" presName="ParentText" presStyleLbl="revTx" presStyleIdx="2" presStyleCnt="5">
        <dgm:presLayoutVars>
          <dgm:chMax val="0"/>
          <dgm:chPref val="0"/>
          <dgm:bulletEnabled val="1"/>
        </dgm:presLayoutVars>
      </dgm:prSet>
      <dgm:spPr/>
    </dgm:pt>
    <dgm:pt modelId="{D5B4089E-2CB4-435E-92DA-898F1ECEF7B2}" type="pres">
      <dgm:prSet presAssocID="{32D9D93A-FA91-429B-935D-1D0FF8D213FF}" presName="Triangle" presStyleLbl="alignNode1" presStyleIdx="5" presStyleCnt="9"/>
      <dgm:spPr/>
    </dgm:pt>
    <dgm:pt modelId="{4AE286AA-306A-40FC-9FA1-9883526B694F}" type="pres">
      <dgm:prSet presAssocID="{B3873747-7AAE-4FF4-AF62-4716D7EF2366}" presName="sibTrans" presStyleCnt="0"/>
      <dgm:spPr/>
    </dgm:pt>
    <dgm:pt modelId="{1CBC9F8A-F9BC-44B1-9017-FDBF9B0728A5}" type="pres">
      <dgm:prSet presAssocID="{B3873747-7AAE-4FF4-AF62-4716D7EF2366}" presName="space" presStyleCnt="0"/>
      <dgm:spPr/>
    </dgm:pt>
    <dgm:pt modelId="{E85667BA-E14A-4166-B5DB-D0C3D9C5E8D3}" type="pres">
      <dgm:prSet presAssocID="{60343D9F-8ACA-4DAE-AECD-D5CAF1028618}" presName="composite" presStyleCnt="0"/>
      <dgm:spPr/>
    </dgm:pt>
    <dgm:pt modelId="{C112D03D-F96B-4918-8EFF-362E3686A13A}" type="pres">
      <dgm:prSet presAssocID="{60343D9F-8ACA-4DAE-AECD-D5CAF1028618}" presName="LShape" presStyleLbl="alignNode1" presStyleIdx="6" presStyleCnt="9"/>
      <dgm:spPr/>
    </dgm:pt>
    <dgm:pt modelId="{517DD7A3-47C2-41F0-A84F-34FEC4BD37A0}" type="pres">
      <dgm:prSet presAssocID="{60343D9F-8ACA-4DAE-AECD-D5CAF1028618}" presName="ParentText" presStyleLbl="revTx" presStyleIdx="3" presStyleCnt="5">
        <dgm:presLayoutVars>
          <dgm:chMax val="0"/>
          <dgm:chPref val="0"/>
          <dgm:bulletEnabled val="1"/>
        </dgm:presLayoutVars>
      </dgm:prSet>
      <dgm:spPr/>
    </dgm:pt>
    <dgm:pt modelId="{7C726ABF-84C4-451E-BCB6-85B2662B9555}" type="pres">
      <dgm:prSet presAssocID="{60343D9F-8ACA-4DAE-AECD-D5CAF1028618}" presName="Triangle" presStyleLbl="alignNode1" presStyleIdx="7" presStyleCnt="9"/>
      <dgm:spPr/>
    </dgm:pt>
    <dgm:pt modelId="{2ADC2B7B-DBC2-43A5-8AED-B1857115E3F3}" type="pres">
      <dgm:prSet presAssocID="{06E0F895-62E9-4156-8151-E7AF26016249}" presName="sibTrans" presStyleCnt="0"/>
      <dgm:spPr/>
    </dgm:pt>
    <dgm:pt modelId="{0B976A3A-BAA0-4D11-8BBC-367E72AB3A45}" type="pres">
      <dgm:prSet presAssocID="{06E0F895-62E9-4156-8151-E7AF26016249}" presName="space" presStyleCnt="0"/>
      <dgm:spPr/>
    </dgm:pt>
    <dgm:pt modelId="{E8245A92-3A39-45A8-B0DB-7D3AE2FC84D9}" type="pres">
      <dgm:prSet presAssocID="{3147D49D-5109-43F7-80A9-4C4F2C6E6CE4}" presName="composite" presStyleCnt="0"/>
      <dgm:spPr/>
    </dgm:pt>
    <dgm:pt modelId="{756731F7-33CF-45D9-B8A8-1EEA30FB7C41}" type="pres">
      <dgm:prSet presAssocID="{3147D49D-5109-43F7-80A9-4C4F2C6E6CE4}" presName="LShape" presStyleLbl="alignNode1" presStyleIdx="8" presStyleCnt="9"/>
      <dgm:spPr/>
    </dgm:pt>
    <dgm:pt modelId="{BE836F88-1865-4778-BFC8-F955A63B7066}" type="pres">
      <dgm:prSet presAssocID="{3147D49D-5109-43F7-80A9-4C4F2C6E6CE4}" presName="ParentText" presStyleLbl="revTx" presStyleIdx="4" presStyleCnt="5">
        <dgm:presLayoutVars>
          <dgm:chMax val="0"/>
          <dgm:chPref val="0"/>
          <dgm:bulletEnabled val="1"/>
        </dgm:presLayoutVars>
      </dgm:prSet>
      <dgm:spPr/>
    </dgm:pt>
  </dgm:ptLst>
  <dgm:cxnLst>
    <dgm:cxn modelId="{CB393C28-97CA-41CA-8687-C4A20BAAD958}" srcId="{A3C4ED5D-C985-4F68-B147-F7835F791049}" destId="{60343D9F-8ACA-4DAE-AECD-D5CAF1028618}" srcOrd="3" destOrd="0" parTransId="{B3C930B8-6484-4103-AA94-7D6CD5E7A04F}" sibTransId="{06E0F895-62E9-4156-8151-E7AF26016249}"/>
    <dgm:cxn modelId="{EABA5732-7DEA-4C91-8CDA-DC500BD1470E}" type="presOf" srcId="{BEAAB819-8BCD-4BD4-9AAF-0E4A9F7B47F0}" destId="{3F40965C-0C7F-4045-98CB-98CF21EF2C26}" srcOrd="0" destOrd="0" presId="urn:microsoft.com/office/officeart/2009/3/layout/StepUpProcess"/>
    <dgm:cxn modelId="{8AE4D534-FB5B-44EB-98EB-62054AC82148}" type="presOf" srcId="{60343D9F-8ACA-4DAE-AECD-D5CAF1028618}" destId="{517DD7A3-47C2-41F0-A84F-34FEC4BD37A0}" srcOrd="0" destOrd="0" presId="urn:microsoft.com/office/officeart/2009/3/layout/StepUpProcess"/>
    <dgm:cxn modelId="{E3715A62-1C3E-488A-95B7-59BFD512AB8A}" srcId="{A3C4ED5D-C985-4F68-B147-F7835F791049}" destId="{32D9D93A-FA91-429B-935D-1D0FF8D213FF}" srcOrd="2" destOrd="0" parTransId="{33D23211-574B-4D17-A761-FF09C09DC52A}" sibTransId="{B3873747-7AAE-4FF4-AF62-4716D7EF2366}"/>
    <dgm:cxn modelId="{7ED8C658-76E7-4FD4-BC97-DA163E654C42}" srcId="{A3C4ED5D-C985-4F68-B147-F7835F791049}" destId="{3147D49D-5109-43F7-80A9-4C4F2C6E6CE4}" srcOrd="4" destOrd="0" parTransId="{60DA23F4-3B0C-454F-BEAE-116C99CEB088}" sibTransId="{3F782F0A-9EE8-46CF-ADF1-311F02D20684}"/>
    <dgm:cxn modelId="{3F20F484-5C71-4249-8FC3-9E87077B3FDC}" srcId="{A3C4ED5D-C985-4F68-B147-F7835F791049}" destId="{BEAAB819-8BCD-4BD4-9AAF-0E4A9F7B47F0}" srcOrd="0" destOrd="0" parTransId="{BC083AEB-712E-4112-8BCF-0424D22CBA21}" sibTransId="{1DFE28BA-29B1-4582-9430-AA8316C62400}"/>
    <dgm:cxn modelId="{7B21338A-9DF2-4FA5-9944-F8A7E941D034}" type="presOf" srcId="{3B481B86-5A8F-4689-9ADD-ACA9736E55A8}" destId="{0DA838E9-F1BB-43D7-BBC9-C85DECF9447A}" srcOrd="0" destOrd="0" presId="urn:microsoft.com/office/officeart/2009/3/layout/StepUpProcess"/>
    <dgm:cxn modelId="{226EDA8C-2035-4616-9C75-84420B68E386}" type="presOf" srcId="{3147D49D-5109-43F7-80A9-4C4F2C6E6CE4}" destId="{BE836F88-1865-4778-BFC8-F955A63B7066}" srcOrd="0" destOrd="0" presId="urn:microsoft.com/office/officeart/2009/3/layout/StepUpProcess"/>
    <dgm:cxn modelId="{77BF3D8F-D4DC-44FE-91D9-0C97800729CA}" srcId="{A3C4ED5D-C985-4F68-B147-F7835F791049}" destId="{3B481B86-5A8F-4689-9ADD-ACA9736E55A8}" srcOrd="1" destOrd="0" parTransId="{E02D9DAF-9A17-4B90-9902-7A57A6B0DD5B}" sibTransId="{5DB76FE2-1766-48EF-9D98-899F8E5F184B}"/>
    <dgm:cxn modelId="{C55841A7-E1D8-4D65-BE90-2CA3B9F29052}" type="presOf" srcId="{32D9D93A-FA91-429B-935D-1D0FF8D213FF}" destId="{032D2D04-972B-48CD-AC65-C2C283D82F4D}" srcOrd="0" destOrd="0" presId="urn:microsoft.com/office/officeart/2009/3/layout/StepUpProcess"/>
    <dgm:cxn modelId="{9FAA16B6-1F7B-4433-9034-F88F473B2EDA}" type="presOf" srcId="{A3C4ED5D-C985-4F68-B147-F7835F791049}" destId="{A87288A2-6CAA-43CB-9A67-E7D2B006C651}" srcOrd="0" destOrd="0" presId="urn:microsoft.com/office/officeart/2009/3/layout/StepUpProcess"/>
    <dgm:cxn modelId="{FD4632B2-25DE-4189-97D6-EFD4341713F4}" type="presParOf" srcId="{A87288A2-6CAA-43CB-9A67-E7D2B006C651}" destId="{1D222220-3547-44DA-A3BD-7DFE175D336F}" srcOrd="0" destOrd="0" presId="urn:microsoft.com/office/officeart/2009/3/layout/StepUpProcess"/>
    <dgm:cxn modelId="{0A67D7F1-0371-408C-ABA8-F4B3F1F5C71E}" type="presParOf" srcId="{1D222220-3547-44DA-A3BD-7DFE175D336F}" destId="{C504F3D6-D6F9-4069-BE26-DDC6F3786416}" srcOrd="0" destOrd="0" presId="urn:microsoft.com/office/officeart/2009/3/layout/StepUpProcess"/>
    <dgm:cxn modelId="{730B3703-1E35-4F40-8F9B-430632F686B3}" type="presParOf" srcId="{1D222220-3547-44DA-A3BD-7DFE175D336F}" destId="{3F40965C-0C7F-4045-98CB-98CF21EF2C26}" srcOrd="1" destOrd="0" presId="urn:microsoft.com/office/officeart/2009/3/layout/StepUpProcess"/>
    <dgm:cxn modelId="{D00DABBE-BB65-4F02-9557-36E4F5D66D72}" type="presParOf" srcId="{1D222220-3547-44DA-A3BD-7DFE175D336F}" destId="{EB6F0C35-78FA-4CBE-91F5-0C8CE92E5892}" srcOrd="2" destOrd="0" presId="urn:microsoft.com/office/officeart/2009/3/layout/StepUpProcess"/>
    <dgm:cxn modelId="{5D929826-142A-4E43-88A5-2D86C6EEFAFB}" type="presParOf" srcId="{A87288A2-6CAA-43CB-9A67-E7D2B006C651}" destId="{FE2DDC1A-1D3F-4CE2-9F34-36ABC2DB6121}" srcOrd="1" destOrd="0" presId="urn:microsoft.com/office/officeart/2009/3/layout/StepUpProcess"/>
    <dgm:cxn modelId="{AC597048-2D66-4F6C-894C-1C51C593A479}" type="presParOf" srcId="{FE2DDC1A-1D3F-4CE2-9F34-36ABC2DB6121}" destId="{8303F8EE-E3C5-4FE7-8F85-4F02B802391A}" srcOrd="0" destOrd="0" presId="urn:microsoft.com/office/officeart/2009/3/layout/StepUpProcess"/>
    <dgm:cxn modelId="{66D9CCCF-D5FF-49C3-BBEB-7FDECB71536B}" type="presParOf" srcId="{A87288A2-6CAA-43CB-9A67-E7D2B006C651}" destId="{EBBAAFF6-8CF2-47F8-8557-0388AC3D0617}" srcOrd="2" destOrd="0" presId="urn:microsoft.com/office/officeart/2009/3/layout/StepUpProcess"/>
    <dgm:cxn modelId="{144949AB-2D22-4F4C-AA11-0B6A33485CC5}" type="presParOf" srcId="{EBBAAFF6-8CF2-47F8-8557-0388AC3D0617}" destId="{02B23F41-0872-4F72-A7B9-D2D111BC6531}" srcOrd="0" destOrd="0" presId="urn:microsoft.com/office/officeart/2009/3/layout/StepUpProcess"/>
    <dgm:cxn modelId="{D6A27DA7-C28B-40B7-98ED-D6BB6A2A4BBE}" type="presParOf" srcId="{EBBAAFF6-8CF2-47F8-8557-0388AC3D0617}" destId="{0DA838E9-F1BB-43D7-BBC9-C85DECF9447A}" srcOrd="1" destOrd="0" presId="urn:microsoft.com/office/officeart/2009/3/layout/StepUpProcess"/>
    <dgm:cxn modelId="{0ACB3350-2244-4EED-A6F6-7E4FD13B4EDE}" type="presParOf" srcId="{EBBAAFF6-8CF2-47F8-8557-0388AC3D0617}" destId="{8363AED8-213E-48B7-84BD-C2E824DCD396}" srcOrd="2" destOrd="0" presId="urn:microsoft.com/office/officeart/2009/3/layout/StepUpProcess"/>
    <dgm:cxn modelId="{7D9C34E2-C658-4B4B-85A3-8DF3E2B81C13}" type="presParOf" srcId="{A87288A2-6CAA-43CB-9A67-E7D2B006C651}" destId="{6673BC10-A37F-40B8-AEC3-F653571B2F25}" srcOrd="3" destOrd="0" presId="urn:microsoft.com/office/officeart/2009/3/layout/StepUpProcess"/>
    <dgm:cxn modelId="{FA6A9552-38BF-40F1-BE47-862BC819E075}" type="presParOf" srcId="{6673BC10-A37F-40B8-AEC3-F653571B2F25}" destId="{8155042D-3717-4C82-BDE8-B12B2D54C7FE}" srcOrd="0" destOrd="0" presId="urn:microsoft.com/office/officeart/2009/3/layout/StepUpProcess"/>
    <dgm:cxn modelId="{AC8198BF-98DD-4904-AAA5-50280074F700}" type="presParOf" srcId="{A87288A2-6CAA-43CB-9A67-E7D2B006C651}" destId="{2006EB3E-531C-420B-8679-78C2198519AC}" srcOrd="4" destOrd="0" presId="urn:microsoft.com/office/officeart/2009/3/layout/StepUpProcess"/>
    <dgm:cxn modelId="{3D7179DD-CB37-4FC6-B700-91501D6B90AC}" type="presParOf" srcId="{2006EB3E-531C-420B-8679-78C2198519AC}" destId="{2C463699-A71D-4D4C-B5E2-98CC3C85FE42}" srcOrd="0" destOrd="0" presId="urn:microsoft.com/office/officeart/2009/3/layout/StepUpProcess"/>
    <dgm:cxn modelId="{C9DB9843-F3E0-47FB-A724-CC552D58ED9E}" type="presParOf" srcId="{2006EB3E-531C-420B-8679-78C2198519AC}" destId="{032D2D04-972B-48CD-AC65-C2C283D82F4D}" srcOrd="1" destOrd="0" presId="urn:microsoft.com/office/officeart/2009/3/layout/StepUpProcess"/>
    <dgm:cxn modelId="{519EF597-E030-46E2-9C14-FD3BA3738484}" type="presParOf" srcId="{2006EB3E-531C-420B-8679-78C2198519AC}" destId="{D5B4089E-2CB4-435E-92DA-898F1ECEF7B2}" srcOrd="2" destOrd="0" presId="urn:microsoft.com/office/officeart/2009/3/layout/StepUpProcess"/>
    <dgm:cxn modelId="{233EA74A-2B62-4C47-A3AE-363077A7175F}" type="presParOf" srcId="{A87288A2-6CAA-43CB-9A67-E7D2B006C651}" destId="{4AE286AA-306A-40FC-9FA1-9883526B694F}" srcOrd="5" destOrd="0" presId="urn:microsoft.com/office/officeart/2009/3/layout/StepUpProcess"/>
    <dgm:cxn modelId="{F4F577AE-32B8-4BA2-A312-6DB639158CB9}" type="presParOf" srcId="{4AE286AA-306A-40FC-9FA1-9883526B694F}" destId="{1CBC9F8A-F9BC-44B1-9017-FDBF9B0728A5}" srcOrd="0" destOrd="0" presId="urn:microsoft.com/office/officeart/2009/3/layout/StepUpProcess"/>
    <dgm:cxn modelId="{1A3395F2-9CDC-487B-A5D6-BCF6BDCA4EBC}" type="presParOf" srcId="{A87288A2-6CAA-43CB-9A67-E7D2B006C651}" destId="{E85667BA-E14A-4166-B5DB-D0C3D9C5E8D3}" srcOrd="6" destOrd="0" presId="urn:microsoft.com/office/officeart/2009/3/layout/StepUpProcess"/>
    <dgm:cxn modelId="{AC45672E-C67F-4F65-ACC3-E5FE897C4066}" type="presParOf" srcId="{E85667BA-E14A-4166-B5DB-D0C3D9C5E8D3}" destId="{C112D03D-F96B-4918-8EFF-362E3686A13A}" srcOrd="0" destOrd="0" presId="urn:microsoft.com/office/officeart/2009/3/layout/StepUpProcess"/>
    <dgm:cxn modelId="{50A6C9AA-728D-4BD3-828E-317EBA3CA39B}" type="presParOf" srcId="{E85667BA-E14A-4166-B5DB-D0C3D9C5E8D3}" destId="{517DD7A3-47C2-41F0-A84F-34FEC4BD37A0}" srcOrd="1" destOrd="0" presId="urn:microsoft.com/office/officeart/2009/3/layout/StepUpProcess"/>
    <dgm:cxn modelId="{48F3BFA7-0BEA-4916-B0F7-4402759266B5}" type="presParOf" srcId="{E85667BA-E14A-4166-B5DB-D0C3D9C5E8D3}" destId="{7C726ABF-84C4-451E-BCB6-85B2662B9555}" srcOrd="2" destOrd="0" presId="urn:microsoft.com/office/officeart/2009/3/layout/StepUpProcess"/>
    <dgm:cxn modelId="{2F772E12-2078-48AE-9B6D-8BCBFAB8F6AA}" type="presParOf" srcId="{A87288A2-6CAA-43CB-9A67-E7D2B006C651}" destId="{2ADC2B7B-DBC2-43A5-8AED-B1857115E3F3}" srcOrd="7" destOrd="0" presId="urn:microsoft.com/office/officeart/2009/3/layout/StepUpProcess"/>
    <dgm:cxn modelId="{E863963A-954A-4B2F-B8D7-A61C4E127F26}" type="presParOf" srcId="{2ADC2B7B-DBC2-43A5-8AED-B1857115E3F3}" destId="{0B976A3A-BAA0-4D11-8BBC-367E72AB3A45}" srcOrd="0" destOrd="0" presId="urn:microsoft.com/office/officeart/2009/3/layout/StepUpProcess"/>
    <dgm:cxn modelId="{2272C1BC-D23F-4F0B-8CE4-EE3189959604}" type="presParOf" srcId="{A87288A2-6CAA-43CB-9A67-E7D2B006C651}" destId="{E8245A92-3A39-45A8-B0DB-7D3AE2FC84D9}" srcOrd="8" destOrd="0" presId="urn:microsoft.com/office/officeart/2009/3/layout/StepUpProcess"/>
    <dgm:cxn modelId="{9A46640F-6DCF-4065-8791-7FE1DB327624}" type="presParOf" srcId="{E8245A92-3A39-45A8-B0DB-7D3AE2FC84D9}" destId="{756731F7-33CF-45D9-B8A8-1EEA30FB7C41}" srcOrd="0" destOrd="0" presId="urn:microsoft.com/office/officeart/2009/3/layout/StepUpProcess"/>
    <dgm:cxn modelId="{4DF2FDD3-9914-44A6-A4FF-FE6A8A3D8848}" type="presParOf" srcId="{E8245A92-3A39-45A8-B0DB-7D3AE2FC84D9}" destId="{BE836F88-1865-4778-BFC8-F955A63B7066}"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621279F-7344-442F-A28E-98D629296DE9}" type="doc">
      <dgm:prSet loTypeId="urn:microsoft.com/office/officeart/2005/8/layout/hierarchy4" loCatId="list" qsTypeId="urn:microsoft.com/office/officeart/2005/8/quickstyle/simple1" qsCatId="simple" csTypeId="urn:microsoft.com/office/officeart/2005/8/colors/accent1_2" csCatId="accent1" phldr="1"/>
      <dgm:spPr/>
      <dgm:t>
        <a:bodyPr/>
        <a:lstStyle/>
        <a:p>
          <a:endParaRPr lang="ru-RU"/>
        </a:p>
      </dgm:t>
    </dgm:pt>
    <dgm:pt modelId="{A737D9BE-3EFE-4D5E-BEE7-73C6B566B08D}">
      <dgm:prSet phldrT="[Текст]"/>
      <dgm:spPr/>
      <dgm:t>
        <a:bodyPr/>
        <a:lstStyle/>
        <a:p>
          <a:r>
            <a:rPr lang="en-US" dirty="0" err="1">
              <a:latin typeface="Times New Roman" panose="02020603050405020304" pitchFamily="18" charset="0"/>
              <a:cs typeface="Times New Roman" panose="02020603050405020304" pitchFamily="18" charset="0"/>
            </a:rPr>
            <a:t>Segmentatsiya</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bitta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elementni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kichikroq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elementlarga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ajratish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yo'lini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topish</a:t>
          </a:r>
          <a:endParaRPr lang="ru-RU" dirty="0">
            <a:latin typeface="Times New Roman" panose="02020603050405020304" pitchFamily="18" charset="0"/>
            <a:cs typeface="Times New Roman" panose="02020603050405020304" pitchFamily="18" charset="0"/>
          </a:endParaRPr>
        </a:p>
      </dgm:t>
    </dgm:pt>
    <dgm:pt modelId="{91EB606C-49D0-4E9F-AE47-10A8A6FE0F13}" type="parTrans" cxnId="{33DE40A4-595A-4C3E-B378-F15DC7C8D59A}">
      <dgm:prSet/>
      <dgm:spPr/>
      <dgm:t>
        <a:bodyPr/>
        <a:lstStyle/>
        <a:p>
          <a:endParaRPr lang="ru-RU">
            <a:latin typeface="Times New Roman" panose="02020603050405020304" pitchFamily="18" charset="0"/>
            <a:cs typeface="Times New Roman" panose="02020603050405020304" pitchFamily="18" charset="0"/>
          </a:endParaRPr>
        </a:p>
      </dgm:t>
    </dgm:pt>
    <dgm:pt modelId="{CEDB106E-AE7C-41C2-9F38-565C5D47BA86}" type="sibTrans" cxnId="{33DE40A4-595A-4C3E-B378-F15DC7C8D59A}">
      <dgm:prSet/>
      <dgm:spPr/>
      <dgm:t>
        <a:bodyPr/>
        <a:lstStyle/>
        <a:p>
          <a:endParaRPr lang="ru-RU">
            <a:latin typeface="Times New Roman" panose="02020603050405020304" pitchFamily="18" charset="0"/>
            <a:cs typeface="Times New Roman" panose="02020603050405020304" pitchFamily="18" charset="0"/>
          </a:endParaRPr>
        </a:p>
      </dgm:t>
    </dgm:pt>
    <dgm:pt modelId="{96520C60-B899-4877-9CE0-5C0A6CE471F9}">
      <dgm:prSet/>
      <dgm:spPr/>
      <dgm:t>
        <a:bodyPr/>
        <a:lstStyle/>
        <a:p>
          <a:r>
            <a:rPr lang="en-US" dirty="0" err="1">
              <a:latin typeface="Times New Roman" panose="02020603050405020304" pitchFamily="18" charset="0"/>
              <a:cs typeface="Times New Roman" panose="02020603050405020304" pitchFamily="18" charset="0"/>
            </a:rPr>
            <a:t>Davriy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harakat</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uzluksiz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tizimni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davriy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tizim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almashtirish</a:t>
          </a:r>
          <a:endParaRPr lang="ru-RU" dirty="0">
            <a:latin typeface="Times New Roman" panose="02020603050405020304" pitchFamily="18" charset="0"/>
            <a:cs typeface="Times New Roman" panose="02020603050405020304" pitchFamily="18" charset="0"/>
          </a:endParaRPr>
        </a:p>
      </dgm:t>
    </dgm:pt>
    <dgm:pt modelId="{6B7799F8-9718-4432-940A-5E2843567CB8}" type="parTrans" cxnId="{D58EE9EF-8313-40DB-9163-AB34C1DFDCED}">
      <dgm:prSet/>
      <dgm:spPr/>
      <dgm:t>
        <a:bodyPr/>
        <a:lstStyle/>
        <a:p>
          <a:endParaRPr lang="ru-RU">
            <a:latin typeface="Times New Roman" panose="02020603050405020304" pitchFamily="18" charset="0"/>
            <a:cs typeface="Times New Roman" panose="02020603050405020304" pitchFamily="18" charset="0"/>
          </a:endParaRPr>
        </a:p>
      </dgm:t>
    </dgm:pt>
    <dgm:pt modelId="{48A7F198-A059-4E79-A2EE-CEB612B3CA89}" type="sibTrans" cxnId="{D58EE9EF-8313-40DB-9163-AB34C1DFDCED}">
      <dgm:prSet/>
      <dgm:spPr/>
      <dgm:t>
        <a:bodyPr/>
        <a:lstStyle/>
        <a:p>
          <a:endParaRPr lang="ru-RU">
            <a:latin typeface="Times New Roman" panose="02020603050405020304" pitchFamily="18" charset="0"/>
            <a:cs typeface="Times New Roman" panose="02020603050405020304" pitchFamily="18" charset="0"/>
          </a:endParaRPr>
        </a:p>
      </dgm:t>
    </dgm:pt>
    <dgm:pt modelId="{07C49386-D0A9-40DF-BD44-16BC50D96697}">
      <dgm:prSet/>
      <dgm:spPr/>
      <dgm:t>
        <a:bodyPr/>
        <a:lstStyle/>
        <a:p>
          <a:r>
            <a:rPr lang="en-US" dirty="0" err="1">
              <a:latin typeface="Times New Roman" panose="02020603050405020304" pitchFamily="18" charset="0"/>
              <a:cs typeface="Times New Roman" panose="02020603050405020304" pitchFamily="18" charset="0"/>
            </a:rPr>
            <a:t>Standartlar</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texnik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tizimlarni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sintez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tuzilgan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qoidalar</a:t>
          </a:r>
          <a:endParaRPr lang="ru-RU" dirty="0">
            <a:latin typeface="Times New Roman" panose="02020603050405020304" pitchFamily="18" charset="0"/>
            <a:cs typeface="Times New Roman" panose="02020603050405020304" pitchFamily="18" charset="0"/>
          </a:endParaRPr>
        </a:p>
      </dgm:t>
    </dgm:pt>
    <dgm:pt modelId="{4D66779C-9025-4EC0-95E4-14D565E3C86F}" type="parTrans" cxnId="{BDDD2D73-09A7-4AD4-BEC6-5A9E3A7C5CD6}">
      <dgm:prSet/>
      <dgm:spPr/>
      <dgm:t>
        <a:bodyPr/>
        <a:lstStyle/>
        <a:p>
          <a:endParaRPr lang="ru-RU">
            <a:latin typeface="Times New Roman" panose="02020603050405020304" pitchFamily="18" charset="0"/>
            <a:cs typeface="Times New Roman" panose="02020603050405020304" pitchFamily="18" charset="0"/>
          </a:endParaRPr>
        </a:p>
      </dgm:t>
    </dgm:pt>
    <dgm:pt modelId="{BAE04F5E-FB1C-4599-B3EB-8AF9F06ACBCA}" type="sibTrans" cxnId="{BDDD2D73-09A7-4AD4-BEC6-5A9E3A7C5CD6}">
      <dgm:prSet/>
      <dgm:spPr/>
      <dgm:t>
        <a:bodyPr/>
        <a:lstStyle/>
        <a:p>
          <a:endParaRPr lang="ru-RU">
            <a:latin typeface="Times New Roman" panose="02020603050405020304" pitchFamily="18" charset="0"/>
            <a:cs typeface="Times New Roman" panose="02020603050405020304" pitchFamily="18" charset="0"/>
          </a:endParaRPr>
        </a:p>
      </dgm:t>
    </dgm:pt>
    <dgm:pt modelId="{C2713E95-4C0B-487E-87D9-ED5CA611FDCB}">
      <dgm:prSet/>
      <dgm:spPr/>
      <dgm:t>
        <a:bodyPr/>
        <a:lstStyle/>
        <a:p>
          <a:r>
            <a:rPr lang="en-US" dirty="0">
              <a:latin typeface="Times New Roman" panose="02020603050405020304" pitchFamily="18" charset="0"/>
              <a:cs typeface="Times New Roman" panose="02020603050405020304" pitchFamily="18" charset="0"/>
            </a:rPr>
            <a:t>ARIZ - </a:t>
          </a:r>
          <a:r>
            <a:rPr lang="en-US" dirty="0" err="1">
              <a:latin typeface="Times New Roman" panose="02020603050405020304" pitchFamily="18" charset="0"/>
              <a:cs typeface="Times New Roman" panose="02020603050405020304" pitchFamily="18" charset="0"/>
            </a:rPr>
            <a:t>ixtirochilik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algoritmi</a:t>
          </a:r>
          <a:endParaRPr lang="ru-RU" dirty="0">
            <a:latin typeface="Times New Roman" panose="02020603050405020304" pitchFamily="18" charset="0"/>
            <a:cs typeface="Times New Roman" panose="02020603050405020304" pitchFamily="18" charset="0"/>
          </a:endParaRPr>
        </a:p>
      </dgm:t>
    </dgm:pt>
    <dgm:pt modelId="{0DC8EE84-AE55-43DB-B0DC-C49486A1D686}" type="parTrans" cxnId="{116D2F87-2AF1-45D1-B291-03ADFB1DFE86}">
      <dgm:prSet/>
      <dgm:spPr/>
      <dgm:t>
        <a:bodyPr/>
        <a:lstStyle/>
        <a:p>
          <a:endParaRPr lang="ru-RU">
            <a:latin typeface="Times New Roman" panose="02020603050405020304" pitchFamily="18" charset="0"/>
            <a:cs typeface="Times New Roman" panose="02020603050405020304" pitchFamily="18" charset="0"/>
          </a:endParaRPr>
        </a:p>
      </dgm:t>
    </dgm:pt>
    <dgm:pt modelId="{A723AFAE-E654-4A9F-BE5D-0AD39F5CE328}" type="sibTrans" cxnId="{116D2F87-2AF1-45D1-B291-03ADFB1DFE86}">
      <dgm:prSet/>
      <dgm:spPr/>
      <dgm:t>
        <a:bodyPr/>
        <a:lstStyle/>
        <a:p>
          <a:endParaRPr lang="ru-RU">
            <a:latin typeface="Times New Roman" panose="02020603050405020304" pitchFamily="18" charset="0"/>
            <a:cs typeface="Times New Roman" panose="02020603050405020304" pitchFamily="18" charset="0"/>
          </a:endParaRPr>
        </a:p>
      </dgm:t>
    </dgm:pt>
    <dgm:pt modelId="{46042853-D2C7-42FC-ACDA-64D0FDD82186}" type="pres">
      <dgm:prSet presAssocID="{C621279F-7344-442F-A28E-98D629296DE9}" presName="Name0" presStyleCnt="0">
        <dgm:presLayoutVars>
          <dgm:chPref val="1"/>
          <dgm:dir/>
          <dgm:animOne val="branch"/>
          <dgm:animLvl val="lvl"/>
          <dgm:resizeHandles/>
        </dgm:presLayoutVars>
      </dgm:prSet>
      <dgm:spPr/>
    </dgm:pt>
    <dgm:pt modelId="{F3775D90-E898-4267-A403-CFAB03DB26DB}" type="pres">
      <dgm:prSet presAssocID="{A737D9BE-3EFE-4D5E-BEE7-73C6B566B08D}" presName="vertOne" presStyleCnt="0"/>
      <dgm:spPr/>
    </dgm:pt>
    <dgm:pt modelId="{C83ED7DE-4FB0-4A00-943A-FB63EEFB9953}" type="pres">
      <dgm:prSet presAssocID="{A737D9BE-3EFE-4D5E-BEE7-73C6B566B08D}" presName="txOne" presStyleLbl="node0" presStyleIdx="0" presStyleCnt="2">
        <dgm:presLayoutVars>
          <dgm:chPref val="3"/>
        </dgm:presLayoutVars>
      </dgm:prSet>
      <dgm:spPr/>
    </dgm:pt>
    <dgm:pt modelId="{6C83B587-572B-4C08-850A-1CA4154633C6}" type="pres">
      <dgm:prSet presAssocID="{A737D9BE-3EFE-4D5E-BEE7-73C6B566B08D}" presName="parTransOne" presStyleCnt="0"/>
      <dgm:spPr/>
    </dgm:pt>
    <dgm:pt modelId="{34354D4F-4F89-4970-8942-D111D5A149ED}" type="pres">
      <dgm:prSet presAssocID="{A737D9BE-3EFE-4D5E-BEE7-73C6B566B08D}" presName="horzOne" presStyleCnt="0"/>
      <dgm:spPr/>
    </dgm:pt>
    <dgm:pt modelId="{35CFD2AD-3E66-48C1-AF43-623A40391CAC}" type="pres">
      <dgm:prSet presAssocID="{96520C60-B899-4877-9CE0-5C0A6CE471F9}" presName="vertTwo" presStyleCnt="0"/>
      <dgm:spPr/>
    </dgm:pt>
    <dgm:pt modelId="{C0B64319-66DC-46D3-84B8-461971EA39F7}" type="pres">
      <dgm:prSet presAssocID="{96520C60-B899-4877-9CE0-5C0A6CE471F9}" presName="txTwo" presStyleLbl="node2" presStyleIdx="0" presStyleCnt="2">
        <dgm:presLayoutVars>
          <dgm:chPref val="3"/>
        </dgm:presLayoutVars>
      </dgm:prSet>
      <dgm:spPr/>
    </dgm:pt>
    <dgm:pt modelId="{0746CDA4-A240-4DB8-9F26-799DB764D117}" type="pres">
      <dgm:prSet presAssocID="{96520C60-B899-4877-9CE0-5C0A6CE471F9}" presName="horzTwo" presStyleCnt="0"/>
      <dgm:spPr/>
    </dgm:pt>
    <dgm:pt modelId="{34A5091A-4C60-4617-B24C-5E2CE1C32E95}" type="pres">
      <dgm:prSet presAssocID="{CEDB106E-AE7C-41C2-9F38-565C5D47BA86}" presName="sibSpaceOne" presStyleCnt="0"/>
      <dgm:spPr/>
    </dgm:pt>
    <dgm:pt modelId="{071975F7-7688-4587-9639-AF5F223C487C}" type="pres">
      <dgm:prSet presAssocID="{07C49386-D0A9-40DF-BD44-16BC50D96697}" presName="vertOne" presStyleCnt="0"/>
      <dgm:spPr/>
    </dgm:pt>
    <dgm:pt modelId="{5803BA84-163B-488C-B744-963766DB5A35}" type="pres">
      <dgm:prSet presAssocID="{07C49386-D0A9-40DF-BD44-16BC50D96697}" presName="txOne" presStyleLbl="node0" presStyleIdx="1" presStyleCnt="2">
        <dgm:presLayoutVars>
          <dgm:chPref val="3"/>
        </dgm:presLayoutVars>
      </dgm:prSet>
      <dgm:spPr/>
    </dgm:pt>
    <dgm:pt modelId="{9B809FF9-889E-4032-B82C-B360DFDAB268}" type="pres">
      <dgm:prSet presAssocID="{07C49386-D0A9-40DF-BD44-16BC50D96697}" presName="parTransOne" presStyleCnt="0"/>
      <dgm:spPr/>
    </dgm:pt>
    <dgm:pt modelId="{C5B07F01-FC5D-401A-976F-20E80FD42BE9}" type="pres">
      <dgm:prSet presAssocID="{07C49386-D0A9-40DF-BD44-16BC50D96697}" presName="horzOne" presStyleCnt="0"/>
      <dgm:spPr/>
    </dgm:pt>
    <dgm:pt modelId="{D2DD2BB5-4A5A-48C2-BF69-C83BBFE6827F}" type="pres">
      <dgm:prSet presAssocID="{C2713E95-4C0B-487E-87D9-ED5CA611FDCB}" presName="vertTwo" presStyleCnt="0"/>
      <dgm:spPr/>
    </dgm:pt>
    <dgm:pt modelId="{3CA2278A-20AA-474B-BCC2-B33199ABAC55}" type="pres">
      <dgm:prSet presAssocID="{C2713E95-4C0B-487E-87D9-ED5CA611FDCB}" presName="txTwo" presStyleLbl="node2" presStyleIdx="1" presStyleCnt="2">
        <dgm:presLayoutVars>
          <dgm:chPref val="3"/>
        </dgm:presLayoutVars>
      </dgm:prSet>
      <dgm:spPr/>
    </dgm:pt>
    <dgm:pt modelId="{1F93A7CD-1D31-4D82-AF49-80692DE2337E}" type="pres">
      <dgm:prSet presAssocID="{C2713E95-4C0B-487E-87D9-ED5CA611FDCB}" presName="horzTwo" presStyleCnt="0"/>
      <dgm:spPr/>
    </dgm:pt>
  </dgm:ptLst>
  <dgm:cxnLst>
    <dgm:cxn modelId="{0D313525-7E58-49B2-AB84-D38A6F7BCBBF}" type="presOf" srcId="{C2713E95-4C0B-487E-87D9-ED5CA611FDCB}" destId="{3CA2278A-20AA-474B-BCC2-B33199ABAC55}" srcOrd="0" destOrd="0" presId="urn:microsoft.com/office/officeart/2005/8/layout/hierarchy4"/>
    <dgm:cxn modelId="{BDDD2D73-09A7-4AD4-BEC6-5A9E3A7C5CD6}" srcId="{C621279F-7344-442F-A28E-98D629296DE9}" destId="{07C49386-D0A9-40DF-BD44-16BC50D96697}" srcOrd="1" destOrd="0" parTransId="{4D66779C-9025-4EC0-95E4-14D565E3C86F}" sibTransId="{BAE04F5E-FB1C-4599-B3EB-8AF9F06ACBCA}"/>
    <dgm:cxn modelId="{116D2F87-2AF1-45D1-B291-03ADFB1DFE86}" srcId="{07C49386-D0A9-40DF-BD44-16BC50D96697}" destId="{C2713E95-4C0B-487E-87D9-ED5CA611FDCB}" srcOrd="0" destOrd="0" parTransId="{0DC8EE84-AE55-43DB-B0DC-C49486A1D686}" sibTransId="{A723AFAE-E654-4A9F-BE5D-0AD39F5CE328}"/>
    <dgm:cxn modelId="{A64E229B-E474-42E3-82EB-29A2BD18DA95}" type="presOf" srcId="{A737D9BE-3EFE-4D5E-BEE7-73C6B566B08D}" destId="{C83ED7DE-4FB0-4A00-943A-FB63EEFB9953}" srcOrd="0" destOrd="0" presId="urn:microsoft.com/office/officeart/2005/8/layout/hierarchy4"/>
    <dgm:cxn modelId="{33DE40A4-595A-4C3E-B378-F15DC7C8D59A}" srcId="{C621279F-7344-442F-A28E-98D629296DE9}" destId="{A737D9BE-3EFE-4D5E-BEE7-73C6B566B08D}" srcOrd="0" destOrd="0" parTransId="{91EB606C-49D0-4E9F-AE47-10A8A6FE0F13}" sibTransId="{CEDB106E-AE7C-41C2-9F38-565C5D47BA86}"/>
    <dgm:cxn modelId="{136557DC-5BCF-443E-B51C-8F892BBC5D52}" type="presOf" srcId="{07C49386-D0A9-40DF-BD44-16BC50D96697}" destId="{5803BA84-163B-488C-B744-963766DB5A35}" srcOrd="0" destOrd="0" presId="urn:microsoft.com/office/officeart/2005/8/layout/hierarchy4"/>
    <dgm:cxn modelId="{EB8029EA-338F-436D-8036-4E2916A022F9}" type="presOf" srcId="{96520C60-B899-4877-9CE0-5C0A6CE471F9}" destId="{C0B64319-66DC-46D3-84B8-461971EA39F7}" srcOrd="0" destOrd="0" presId="urn:microsoft.com/office/officeart/2005/8/layout/hierarchy4"/>
    <dgm:cxn modelId="{D58EE9EF-8313-40DB-9163-AB34C1DFDCED}" srcId="{A737D9BE-3EFE-4D5E-BEE7-73C6B566B08D}" destId="{96520C60-B899-4877-9CE0-5C0A6CE471F9}" srcOrd="0" destOrd="0" parTransId="{6B7799F8-9718-4432-940A-5E2843567CB8}" sibTransId="{48A7F198-A059-4E79-A2EE-CEB612B3CA89}"/>
    <dgm:cxn modelId="{8B4A82F0-2B36-49E8-B5C3-414A8D05309B}" type="presOf" srcId="{C621279F-7344-442F-A28E-98D629296DE9}" destId="{46042853-D2C7-42FC-ACDA-64D0FDD82186}" srcOrd="0" destOrd="0" presId="urn:microsoft.com/office/officeart/2005/8/layout/hierarchy4"/>
    <dgm:cxn modelId="{BD44CF0C-414C-4C84-A2D9-9C930768EF26}" type="presParOf" srcId="{46042853-D2C7-42FC-ACDA-64D0FDD82186}" destId="{F3775D90-E898-4267-A403-CFAB03DB26DB}" srcOrd="0" destOrd="0" presId="urn:microsoft.com/office/officeart/2005/8/layout/hierarchy4"/>
    <dgm:cxn modelId="{72D882BB-5F4C-4F3A-AE50-E1940CA14ED4}" type="presParOf" srcId="{F3775D90-E898-4267-A403-CFAB03DB26DB}" destId="{C83ED7DE-4FB0-4A00-943A-FB63EEFB9953}" srcOrd="0" destOrd="0" presId="urn:microsoft.com/office/officeart/2005/8/layout/hierarchy4"/>
    <dgm:cxn modelId="{B2C35740-59BF-4AFB-8156-60C603ECDA56}" type="presParOf" srcId="{F3775D90-E898-4267-A403-CFAB03DB26DB}" destId="{6C83B587-572B-4C08-850A-1CA4154633C6}" srcOrd="1" destOrd="0" presId="urn:microsoft.com/office/officeart/2005/8/layout/hierarchy4"/>
    <dgm:cxn modelId="{F814CBCA-586E-4B76-9EE7-571600C7A4F7}" type="presParOf" srcId="{F3775D90-E898-4267-A403-CFAB03DB26DB}" destId="{34354D4F-4F89-4970-8942-D111D5A149ED}" srcOrd="2" destOrd="0" presId="urn:microsoft.com/office/officeart/2005/8/layout/hierarchy4"/>
    <dgm:cxn modelId="{1A8FDC87-C1E9-416A-B026-6FD4AE62F7DA}" type="presParOf" srcId="{34354D4F-4F89-4970-8942-D111D5A149ED}" destId="{35CFD2AD-3E66-48C1-AF43-623A40391CAC}" srcOrd="0" destOrd="0" presId="urn:microsoft.com/office/officeart/2005/8/layout/hierarchy4"/>
    <dgm:cxn modelId="{0A03F25E-0FBD-4C15-B1F6-3A8949DA335D}" type="presParOf" srcId="{35CFD2AD-3E66-48C1-AF43-623A40391CAC}" destId="{C0B64319-66DC-46D3-84B8-461971EA39F7}" srcOrd="0" destOrd="0" presId="urn:microsoft.com/office/officeart/2005/8/layout/hierarchy4"/>
    <dgm:cxn modelId="{6C50CF25-7EBE-4C4C-A69A-E9D2F4D6D144}" type="presParOf" srcId="{35CFD2AD-3E66-48C1-AF43-623A40391CAC}" destId="{0746CDA4-A240-4DB8-9F26-799DB764D117}" srcOrd="1" destOrd="0" presId="urn:microsoft.com/office/officeart/2005/8/layout/hierarchy4"/>
    <dgm:cxn modelId="{18F75284-5CA0-4057-BD2F-C43AC51556B5}" type="presParOf" srcId="{46042853-D2C7-42FC-ACDA-64D0FDD82186}" destId="{34A5091A-4C60-4617-B24C-5E2CE1C32E95}" srcOrd="1" destOrd="0" presId="urn:microsoft.com/office/officeart/2005/8/layout/hierarchy4"/>
    <dgm:cxn modelId="{BCCE2267-499A-473C-BD64-4E47153EA3DC}" type="presParOf" srcId="{46042853-D2C7-42FC-ACDA-64D0FDD82186}" destId="{071975F7-7688-4587-9639-AF5F223C487C}" srcOrd="2" destOrd="0" presId="urn:microsoft.com/office/officeart/2005/8/layout/hierarchy4"/>
    <dgm:cxn modelId="{A0160207-9879-467E-BCD7-4BF5D50DBB87}" type="presParOf" srcId="{071975F7-7688-4587-9639-AF5F223C487C}" destId="{5803BA84-163B-488C-B744-963766DB5A35}" srcOrd="0" destOrd="0" presId="urn:microsoft.com/office/officeart/2005/8/layout/hierarchy4"/>
    <dgm:cxn modelId="{E65A1203-EA94-4019-B882-8084FACBA965}" type="presParOf" srcId="{071975F7-7688-4587-9639-AF5F223C487C}" destId="{9B809FF9-889E-4032-B82C-B360DFDAB268}" srcOrd="1" destOrd="0" presId="urn:microsoft.com/office/officeart/2005/8/layout/hierarchy4"/>
    <dgm:cxn modelId="{423DF150-E29C-4D1A-9437-C545A5ADADAE}" type="presParOf" srcId="{071975F7-7688-4587-9639-AF5F223C487C}" destId="{C5B07F01-FC5D-401A-976F-20E80FD42BE9}" srcOrd="2" destOrd="0" presId="urn:microsoft.com/office/officeart/2005/8/layout/hierarchy4"/>
    <dgm:cxn modelId="{6F2D0FE7-0EF6-4524-AB41-3C4DDD68DE7E}" type="presParOf" srcId="{C5B07F01-FC5D-401A-976F-20E80FD42BE9}" destId="{D2DD2BB5-4A5A-48C2-BF69-C83BBFE6827F}" srcOrd="0" destOrd="0" presId="urn:microsoft.com/office/officeart/2005/8/layout/hierarchy4"/>
    <dgm:cxn modelId="{1A71F664-5C39-46C4-8B61-C1A124A13DD4}" type="presParOf" srcId="{D2DD2BB5-4A5A-48C2-BF69-C83BBFE6827F}" destId="{3CA2278A-20AA-474B-BCC2-B33199ABAC55}" srcOrd="0" destOrd="0" presId="urn:microsoft.com/office/officeart/2005/8/layout/hierarchy4"/>
    <dgm:cxn modelId="{CB14429C-F42A-4C8A-BF61-A1CE894BDA21}" type="presParOf" srcId="{D2DD2BB5-4A5A-48C2-BF69-C83BBFE6827F}" destId="{1F93A7CD-1D31-4D82-AF49-80692DE2337E}"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636806C-A75D-4A92-BC07-B2A90C9A9326}"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ru-RU"/>
        </a:p>
      </dgm:t>
    </dgm:pt>
    <dgm:pt modelId="{1D3913F9-59A8-4DA9-AD26-E4BE4481AAFC}">
      <dgm:prSet phldrT="[Текст]" custT="1"/>
      <dgm:spPr/>
      <dgm:t>
        <a:bodyPr/>
        <a:lstStyle/>
        <a:p>
          <a:r>
            <a:rPr lang="en-US" sz="1600" dirty="0">
              <a:latin typeface="Times New Roman" panose="02020603050405020304" pitchFamily="18" charset="0"/>
              <a:cs typeface="Times New Roman" panose="02020603050405020304" pitchFamily="18" charset="0"/>
            </a:rPr>
            <a:t>1-qadam: </a:t>
          </a:r>
          <a:r>
            <a:rPr lang="en-US" sz="1600" dirty="0" err="1">
              <a:latin typeface="Times New Roman" panose="02020603050405020304" pitchFamily="18" charset="0"/>
              <a:cs typeface="Times New Roman" panose="02020603050405020304" pitchFamily="18" charset="0"/>
            </a:rPr>
            <a:t>Muammoni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tahlil</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qiling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Muammoni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qisqa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tushunarli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sodda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tilda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aniqlang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Hech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qanday</a:t>
          </a:r>
          <a:r>
            <a:rPr lang="en-US" sz="1600" dirty="0">
              <a:latin typeface="Times New Roman" panose="02020603050405020304" pitchFamily="18" charset="0"/>
              <a:cs typeface="Times New Roman" panose="02020603050405020304" pitchFamily="18" charset="0"/>
            </a:rPr>
            <a:t> jargon </a:t>
          </a:r>
          <a:r>
            <a:rPr lang="en-US" sz="1600" dirty="0" err="1">
              <a:latin typeface="Times New Roman" panose="02020603050405020304" pitchFamily="18" charset="0"/>
              <a:cs typeface="Times New Roman" panose="02020603050405020304" pitchFamily="18" charset="0"/>
            </a:rPr>
            <a:t>ishlatmang</a:t>
          </a:r>
          <a:r>
            <a:rPr lang="en-US"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dgm:t>
    </dgm:pt>
    <dgm:pt modelId="{E2BC7B4A-A059-4684-A44E-AB2B41978116}" type="parTrans" cxnId="{A922D8E1-77E1-45FD-A77E-3F01D4750242}">
      <dgm:prSet/>
      <dgm:spPr/>
      <dgm:t>
        <a:bodyPr/>
        <a:lstStyle/>
        <a:p>
          <a:endParaRPr lang="ru-RU" sz="2400">
            <a:latin typeface="Times New Roman" panose="02020603050405020304" pitchFamily="18" charset="0"/>
            <a:cs typeface="Times New Roman" panose="02020603050405020304" pitchFamily="18" charset="0"/>
          </a:endParaRPr>
        </a:p>
      </dgm:t>
    </dgm:pt>
    <dgm:pt modelId="{72907C14-C88C-4558-8DCE-C6137B5CE6C8}" type="sibTrans" cxnId="{A922D8E1-77E1-45FD-A77E-3F01D4750242}">
      <dgm:prSet/>
      <dgm:spPr/>
      <dgm:t>
        <a:bodyPr/>
        <a:lstStyle/>
        <a:p>
          <a:endParaRPr lang="ru-RU" sz="2400">
            <a:latin typeface="Times New Roman" panose="02020603050405020304" pitchFamily="18" charset="0"/>
            <a:cs typeface="Times New Roman" panose="02020603050405020304" pitchFamily="18" charset="0"/>
          </a:endParaRPr>
        </a:p>
      </dgm:t>
    </dgm:pt>
    <dgm:pt modelId="{F2AAC986-1832-4216-A854-44865EEE57C7}">
      <dgm:prSet custT="1"/>
      <dgm:spPr/>
      <dgm:t>
        <a:bodyPr/>
        <a:lstStyle/>
        <a:p>
          <a:r>
            <a:rPr lang="en-US" sz="1600" dirty="0">
              <a:latin typeface="Times New Roman" panose="02020603050405020304" pitchFamily="18" charset="0"/>
              <a:cs typeface="Times New Roman" panose="02020603050405020304" pitchFamily="18" charset="0"/>
            </a:rPr>
            <a:t>2-qadam: </a:t>
          </a:r>
          <a:r>
            <a:rPr lang="en-US" sz="1600" dirty="0" err="1">
              <a:latin typeface="Times New Roman" panose="02020603050405020304" pitchFamily="18" charset="0"/>
              <a:cs typeface="Times New Roman" panose="02020603050405020304" pitchFamily="18" charset="0"/>
            </a:rPr>
            <a:t>Muammoning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modelini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tahlil</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qiling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Umumiy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muammoga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nisbatan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ziddiyatni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aniqlang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Chegara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diagrammasi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buni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osonlashtirishi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mumkin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Ushbu</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qadamning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g'oyasi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ziddiyatga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e'tibor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qaratishdir</a:t>
          </a:r>
          <a:r>
            <a:rPr lang="en-US"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dgm:t>
    </dgm:pt>
    <dgm:pt modelId="{311DF718-8D36-4F33-9164-36EF4F3B0A5E}" type="parTrans" cxnId="{C87A1663-61AC-489F-B324-94FAFA7DF77A}">
      <dgm:prSet/>
      <dgm:spPr/>
      <dgm:t>
        <a:bodyPr/>
        <a:lstStyle/>
        <a:p>
          <a:endParaRPr lang="ru-RU" sz="2400">
            <a:latin typeface="Times New Roman" panose="02020603050405020304" pitchFamily="18" charset="0"/>
            <a:cs typeface="Times New Roman" panose="02020603050405020304" pitchFamily="18" charset="0"/>
          </a:endParaRPr>
        </a:p>
      </dgm:t>
    </dgm:pt>
    <dgm:pt modelId="{5741ACD1-AA68-4BB6-A3A0-D9B09E6CE189}" type="sibTrans" cxnId="{C87A1663-61AC-489F-B324-94FAFA7DF77A}">
      <dgm:prSet/>
      <dgm:spPr/>
      <dgm:t>
        <a:bodyPr/>
        <a:lstStyle/>
        <a:p>
          <a:endParaRPr lang="ru-RU" sz="2400">
            <a:latin typeface="Times New Roman" panose="02020603050405020304" pitchFamily="18" charset="0"/>
            <a:cs typeface="Times New Roman" panose="02020603050405020304" pitchFamily="18" charset="0"/>
          </a:endParaRPr>
        </a:p>
      </dgm:t>
    </dgm:pt>
    <dgm:pt modelId="{7A57E6C3-9BFC-4B5D-9122-7D5BDDC6DCFF}">
      <dgm:prSet custT="1"/>
      <dgm:spPr/>
      <dgm:t>
        <a:bodyPr/>
        <a:lstStyle/>
        <a:p>
          <a:r>
            <a:rPr lang="en-US" sz="1600" dirty="0">
              <a:latin typeface="Times New Roman" panose="02020603050405020304" pitchFamily="18" charset="0"/>
              <a:cs typeface="Times New Roman" panose="02020603050405020304" pitchFamily="18" charset="0"/>
            </a:rPr>
            <a:t>3-qadam: Ideal </a:t>
          </a:r>
          <a:r>
            <a:rPr lang="en-US" sz="1600" dirty="0" err="1">
              <a:latin typeface="Times New Roman" panose="02020603050405020304" pitchFamily="18" charset="0"/>
              <a:cs typeface="Times New Roman" panose="02020603050405020304" pitchFamily="18" charset="0"/>
            </a:rPr>
            <a:t>yakuniy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natijani</a:t>
          </a:r>
          <a:r>
            <a:rPr lang="en-US" sz="1600" dirty="0">
              <a:latin typeface="Times New Roman" panose="02020603050405020304" pitchFamily="18" charset="0"/>
              <a:cs typeface="Times New Roman" panose="02020603050405020304" pitchFamily="18" charset="0"/>
            </a:rPr>
            <a:t> (IFR) </a:t>
          </a:r>
          <a:r>
            <a:rPr lang="en-US" sz="1600" dirty="0" err="1">
              <a:latin typeface="Times New Roman" panose="02020603050405020304" pitchFamily="18" charset="0"/>
              <a:cs typeface="Times New Roman" panose="02020603050405020304" pitchFamily="18" charset="0"/>
            </a:rPr>
            <a:t>shakllantirish</a:t>
          </a:r>
          <a:r>
            <a:rPr lang="en-US" sz="1600" dirty="0">
              <a:latin typeface="Times New Roman" panose="02020603050405020304" pitchFamily="18" charset="0"/>
              <a:cs typeface="Times New Roman" panose="02020603050405020304" pitchFamily="18" charset="0"/>
            </a:rPr>
            <a:t>. Bu </a:t>
          </a:r>
          <a:r>
            <a:rPr lang="en-US" sz="1600" dirty="0" err="1">
              <a:latin typeface="Times New Roman" panose="02020603050405020304" pitchFamily="18" charset="0"/>
              <a:cs typeface="Times New Roman" panose="02020603050405020304" pitchFamily="18" charset="0"/>
            </a:rPr>
            <a:t>erda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siz</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jismoniy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qarama-qarshilikni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aniqlaysiz</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Jarayon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noaniq</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muammoni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aniqlash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muayyan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jismoniy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muammoga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aylantirishdir</a:t>
          </a:r>
          <a:r>
            <a:rPr lang="en-US" sz="1600" dirty="0">
              <a:latin typeface="Times New Roman" panose="02020603050405020304" pitchFamily="18" charset="0"/>
              <a:cs typeface="Times New Roman" panose="02020603050405020304" pitchFamily="18" charset="0"/>
            </a:rPr>
            <a:t>. [Y =f(xl, x2,..., </a:t>
          </a:r>
          <a:r>
            <a:rPr lang="en-US" sz="1600" dirty="0" err="1">
              <a:latin typeface="Times New Roman" panose="02020603050405020304" pitchFamily="18" charset="0"/>
              <a:cs typeface="Times New Roman" panose="02020603050405020304" pitchFamily="18" charset="0"/>
            </a:rPr>
            <a:t>xn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uchun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yana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bir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maslahat</a:t>
          </a:r>
          <a:r>
            <a:rPr lang="en-US"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dgm:t>
    </dgm:pt>
    <dgm:pt modelId="{B4A8BFA1-7D30-4026-BFE1-3B07E8D07975}" type="parTrans" cxnId="{9A71E95C-1B0A-46D8-80D6-AFB18C99BAE8}">
      <dgm:prSet/>
      <dgm:spPr/>
      <dgm:t>
        <a:bodyPr/>
        <a:lstStyle/>
        <a:p>
          <a:endParaRPr lang="ru-RU" sz="2400">
            <a:latin typeface="Times New Roman" panose="02020603050405020304" pitchFamily="18" charset="0"/>
            <a:cs typeface="Times New Roman" panose="02020603050405020304" pitchFamily="18" charset="0"/>
          </a:endParaRPr>
        </a:p>
      </dgm:t>
    </dgm:pt>
    <dgm:pt modelId="{86FE7A65-BA32-498D-8B9B-E4D0BD0284EF}" type="sibTrans" cxnId="{9A71E95C-1B0A-46D8-80D6-AFB18C99BAE8}">
      <dgm:prSet/>
      <dgm:spPr/>
      <dgm:t>
        <a:bodyPr/>
        <a:lstStyle/>
        <a:p>
          <a:endParaRPr lang="ru-RU" sz="2400">
            <a:latin typeface="Times New Roman" panose="02020603050405020304" pitchFamily="18" charset="0"/>
            <a:cs typeface="Times New Roman" panose="02020603050405020304" pitchFamily="18" charset="0"/>
          </a:endParaRPr>
        </a:p>
      </dgm:t>
    </dgm:pt>
    <dgm:pt modelId="{62A3FAE3-F704-46C0-9792-801F636D6493}">
      <dgm:prSet custT="1"/>
      <dgm:spPr/>
      <dgm:t>
        <a:bodyPr/>
        <a:lstStyle/>
        <a:p>
          <a:r>
            <a:rPr lang="en-US" sz="1600" dirty="0">
              <a:latin typeface="Times New Roman" panose="02020603050405020304" pitchFamily="18" charset="0"/>
              <a:cs typeface="Times New Roman" panose="02020603050405020304" pitchFamily="18" charset="0"/>
            </a:rPr>
            <a:t>4-qadam: </a:t>
          </a:r>
          <a:r>
            <a:rPr lang="en-US" sz="1600" dirty="0" err="1">
              <a:latin typeface="Times New Roman" panose="02020603050405020304" pitchFamily="18" charset="0"/>
              <a:cs typeface="Times New Roman" panose="02020603050405020304" pitchFamily="18" charset="0"/>
            </a:rPr>
            <a:t>Tashqi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manbalar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dala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resurslaridan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foydalaning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Muammo</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davom</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etsa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muammoni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yaxshiroq</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tushunish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uchun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tashqi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ta'sirlarni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tasavvur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qiling</a:t>
          </a:r>
          <a:r>
            <a:rPr lang="en-US"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dgm:t>
    </dgm:pt>
    <dgm:pt modelId="{4F68FA26-F0C1-4A98-86AF-0DE46EA4BBFB}" type="parTrans" cxnId="{1AF44BF5-5FBE-466D-A311-8BB0E1680794}">
      <dgm:prSet/>
      <dgm:spPr/>
      <dgm:t>
        <a:bodyPr/>
        <a:lstStyle/>
        <a:p>
          <a:endParaRPr lang="ru-RU" sz="2400">
            <a:latin typeface="Times New Roman" panose="02020603050405020304" pitchFamily="18" charset="0"/>
            <a:cs typeface="Times New Roman" panose="02020603050405020304" pitchFamily="18" charset="0"/>
          </a:endParaRPr>
        </a:p>
      </dgm:t>
    </dgm:pt>
    <dgm:pt modelId="{D5369301-8646-4458-B8D0-6ABAF8588E79}" type="sibTrans" cxnId="{1AF44BF5-5FBE-466D-A311-8BB0E1680794}">
      <dgm:prSet/>
      <dgm:spPr/>
      <dgm:t>
        <a:bodyPr/>
        <a:lstStyle/>
        <a:p>
          <a:endParaRPr lang="ru-RU" sz="2400">
            <a:latin typeface="Times New Roman" panose="02020603050405020304" pitchFamily="18" charset="0"/>
            <a:cs typeface="Times New Roman" panose="02020603050405020304" pitchFamily="18" charset="0"/>
          </a:endParaRPr>
        </a:p>
      </dgm:t>
    </dgm:pt>
    <dgm:pt modelId="{01407948-C210-4AFE-A989-AF5DD7069717}" type="pres">
      <dgm:prSet presAssocID="{4636806C-A75D-4A92-BC07-B2A90C9A9326}" presName="rootnode" presStyleCnt="0">
        <dgm:presLayoutVars>
          <dgm:chMax/>
          <dgm:chPref/>
          <dgm:dir/>
          <dgm:animLvl val="lvl"/>
        </dgm:presLayoutVars>
      </dgm:prSet>
      <dgm:spPr/>
    </dgm:pt>
    <dgm:pt modelId="{233D158F-D5F0-42D9-8A43-96FB8198450E}" type="pres">
      <dgm:prSet presAssocID="{1D3913F9-59A8-4DA9-AD26-E4BE4481AAFC}" presName="composite" presStyleCnt="0"/>
      <dgm:spPr/>
    </dgm:pt>
    <dgm:pt modelId="{132B2FA7-3B9C-4614-9A69-3C67FF01B623}" type="pres">
      <dgm:prSet presAssocID="{1D3913F9-59A8-4DA9-AD26-E4BE4481AAFC}" presName="LShape" presStyleLbl="alignNode1" presStyleIdx="0" presStyleCnt="7"/>
      <dgm:spPr/>
    </dgm:pt>
    <dgm:pt modelId="{FAA8C50C-28C2-4E2B-A741-10ABC2F39873}" type="pres">
      <dgm:prSet presAssocID="{1D3913F9-59A8-4DA9-AD26-E4BE4481AAFC}" presName="ParentText" presStyleLbl="revTx" presStyleIdx="0" presStyleCnt="4">
        <dgm:presLayoutVars>
          <dgm:chMax val="0"/>
          <dgm:chPref val="0"/>
          <dgm:bulletEnabled val="1"/>
        </dgm:presLayoutVars>
      </dgm:prSet>
      <dgm:spPr/>
    </dgm:pt>
    <dgm:pt modelId="{1816F378-DE4D-47EB-9785-646ABE0B6382}" type="pres">
      <dgm:prSet presAssocID="{1D3913F9-59A8-4DA9-AD26-E4BE4481AAFC}" presName="Triangle" presStyleLbl="alignNode1" presStyleIdx="1" presStyleCnt="7"/>
      <dgm:spPr/>
    </dgm:pt>
    <dgm:pt modelId="{C6D0767A-2E97-47EF-8175-1EF833D4F12F}" type="pres">
      <dgm:prSet presAssocID="{72907C14-C88C-4558-8DCE-C6137B5CE6C8}" presName="sibTrans" presStyleCnt="0"/>
      <dgm:spPr/>
    </dgm:pt>
    <dgm:pt modelId="{A33A9E34-E8EC-43A0-97C0-6562524B8396}" type="pres">
      <dgm:prSet presAssocID="{72907C14-C88C-4558-8DCE-C6137B5CE6C8}" presName="space" presStyleCnt="0"/>
      <dgm:spPr/>
    </dgm:pt>
    <dgm:pt modelId="{F5967758-3F30-4EA0-BF0A-5346BB2A167F}" type="pres">
      <dgm:prSet presAssocID="{F2AAC986-1832-4216-A854-44865EEE57C7}" presName="composite" presStyleCnt="0"/>
      <dgm:spPr/>
    </dgm:pt>
    <dgm:pt modelId="{4FAD9782-4F4E-4061-BBB7-E3D456413518}" type="pres">
      <dgm:prSet presAssocID="{F2AAC986-1832-4216-A854-44865EEE57C7}" presName="LShape" presStyleLbl="alignNode1" presStyleIdx="2" presStyleCnt="7"/>
      <dgm:spPr/>
    </dgm:pt>
    <dgm:pt modelId="{0F0848B7-692A-4EBD-9302-B4319B60C3A1}" type="pres">
      <dgm:prSet presAssocID="{F2AAC986-1832-4216-A854-44865EEE57C7}" presName="ParentText" presStyleLbl="revTx" presStyleIdx="1" presStyleCnt="4">
        <dgm:presLayoutVars>
          <dgm:chMax val="0"/>
          <dgm:chPref val="0"/>
          <dgm:bulletEnabled val="1"/>
        </dgm:presLayoutVars>
      </dgm:prSet>
      <dgm:spPr/>
    </dgm:pt>
    <dgm:pt modelId="{9B95C781-ED46-4593-AA57-4675F1568158}" type="pres">
      <dgm:prSet presAssocID="{F2AAC986-1832-4216-A854-44865EEE57C7}" presName="Triangle" presStyleLbl="alignNode1" presStyleIdx="3" presStyleCnt="7"/>
      <dgm:spPr/>
    </dgm:pt>
    <dgm:pt modelId="{8E1A81EC-1A20-4D72-932C-7E3C9C1FF83A}" type="pres">
      <dgm:prSet presAssocID="{5741ACD1-AA68-4BB6-A3A0-D9B09E6CE189}" presName="sibTrans" presStyleCnt="0"/>
      <dgm:spPr/>
    </dgm:pt>
    <dgm:pt modelId="{8778EF19-464C-4EC3-B062-8FF9195A4303}" type="pres">
      <dgm:prSet presAssocID="{5741ACD1-AA68-4BB6-A3A0-D9B09E6CE189}" presName="space" presStyleCnt="0"/>
      <dgm:spPr/>
    </dgm:pt>
    <dgm:pt modelId="{0F6B6393-1B5E-43F5-9A47-D74755432615}" type="pres">
      <dgm:prSet presAssocID="{7A57E6C3-9BFC-4B5D-9122-7D5BDDC6DCFF}" presName="composite" presStyleCnt="0"/>
      <dgm:spPr/>
    </dgm:pt>
    <dgm:pt modelId="{3507022D-99C3-483A-BDF3-DC076AE36928}" type="pres">
      <dgm:prSet presAssocID="{7A57E6C3-9BFC-4B5D-9122-7D5BDDC6DCFF}" presName="LShape" presStyleLbl="alignNode1" presStyleIdx="4" presStyleCnt="7"/>
      <dgm:spPr/>
    </dgm:pt>
    <dgm:pt modelId="{9474CE05-CDB9-41AE-B57D-341D521C1CFB}" type="pres">
      <dgm:prSet presAssocID="{7A57E6C3-9BFC-4B5D-9122-7D5BDDC6DCFF}" presName="ParentText" presStyleLbl="revTx" presStyleIdx="2" presStyleCnt="4">
        <dgm:presLayoutVars>
          <dgm:chMax val="0"/>
          <dgm:chPref val="0"/>
          <dgm:bulletEnabled val="1"/>
        </dgm:presLayoutVars>
      </dgm:prSet>
      <dgm:spPr/>
    </dgm:pt>
    <dgm:pt modelId="{71805CE3-1F07-46E2-AF5C-F0B24D8ED3CB}" type="pres">
      <dgm:prSet presAssocID="{7A57E6C3-9BFC-4B5D-9122-7D5BDDC6DCFF}" presName="Triangle" presStyleLbl="alignNode1" presStyleIdx="5" presStyleCnt="7"/>
      <dgm:spPr/>
    </dgm:pt>
    <dgm:pt modelId="{B6E0A097-F752-433F-9440-345B82128C70}" type="pres">
      <dgm:prSet presAssocID="{86FE7A65-BA32-498D-8B9B-E4D0BD0284EF}" presName="sibTrans" presStyleCnt="0"/>
      <dgm:spPr/>
    </dgm:pt>
    <dgm:pt modelId="{3006480B-D8DA-491D-BAE3-1B8C105ED2C5}" type="pres">
      <dgm:prSet presAssocID="{86FE7A65-BA32-498D-8B9B-E4D0BD0284EF}" presName="space" presStyleCnt="0"/>
      <dgm:spPr/>
    </dgm:pt>
    <dgm:pt modelId="{73846751-A1D4-41BC-BA35-DAF58A0FC094}" type="pres">
      <dgm:prSet presAssocID="{62A3FAE3-F704-46C0-9792-801F636D6493}" presName="composite" presStyleCnt="0"/>
      <dgm:spPr/>
    </dgm:pt>
    <dgm:pt modelId="{9E9F2F8C-4ECD-405B-9BA7-B0AE74748F10}" type="pres">
      <dgm:prSet presAssocID="{62A3FAE3-F704-46C0-9792-801F636D6493}" presName="LShape" presStyleLbl="alignNode1" presStyleIdx="6" presStyleCnt="7"/>
      <dgm:spPr/>
    </dgm:pt>
    <dgm:pt modelId="{5D27DDCB-1199-4721-8361-B657A9198178}" type="pres">
      <dgm:prSet presAssocID="{62A3FAE3-F704-46C0-9792-801F636D6493}" presName="ParentText" presStyleLbl="revTx" presStyleIdx="3" presStyleCnt="4">
        <dgm:presLayoutVars>
          <dgm:chMax val="0"/>
          <dgm:chPref val="0"/>
          <dgm:bulletEnabled val="1"/>
        </dgm:presLayoutVars>
      </dgm:prSet>
      <dgm:spPr/>
    </dgm:pt>
  </dgm:ptLst>
  <dgm:cxnLst>
    <dgm:cxn modelId="{B96B3535-5A1B-4DB8-AB70-E06A3EA7997E}" type="presOf" srcId="{7A57E6C3-9BFC-4B5D-9122-7D5BDDC6DCFF}" destId="{9474CE05-CDB9-41AE-B57D-341D521C1CFB}" srcOrd="0" destOrd="0" presId="urn:microsoft.com/office/officeart/2009/3/layout/StepUpProcess"/>
    <dgm:cxn modelId="{9A71E95C-1B0A-46D8-80D6-AFB18C99BAE8}" srcId="{4636806C-A75D-4A92-BC07-B2A90C9A9326}" destId="{7A57E6C3-9BFC-4B5D-9122-7D5BDDC6DCFF}" srcOrd="2" destOrd="0" parTransId="{B4A8BFA1-7D30-4026-BFE1-3B07E8D07975}" sibTransId="{86FE7A65-BA32-498D-8B9B-E4D0BD0284EF}"/>
    <dgm:cxn modelId="{C87A1663-61AC-489F-B324-94FAFA7DF77A}" srcId="{4636806C-A75D-4A92-BC07-B2A90C9A9326}" destId="{F2AAC986-1832-4216-A854-44865EEE57C7}" srcOrd="1" destOrd="0" parTransId="{311DF718-8D36-4F33-9164-36EF4F3B0A5E}" sibTransId="{5741ACD1-AA68-4BB6-A3A0-D9B09E6CE189}"/>
    <dgm:cxn modelId="{C3CA3652-21A1-4CFC-8EDF-69E4A7D7050B}" type="presOf" srcId="{F2AAC986-1832-4216-A854-44865EEE57C7}" destId="{0F0848B7-692A-4EBD-9302-B4319B60C3A1}" srcOrd="0" destOrd="0" presId="urn:microsoft.com/office/officeart/2009/3/layout/StepUpProcess"/>
    <dgm:cxn modelId="{0A0A9B8E-B6B9-4E0B-8F43-FDE75258F2E5}" type="presOf" srcId="{1D3913F9-59A8-4DA9-AD26-E4BE4481AAFC}" destId="{FAA8C50C-28C2-4E2B-A741-10ABC2F39873}" srcOrd="0" destOrd="0" presId="urn:microsoft.com/office/officeart/2009/3/layout/StepUpProcess"/>
    <dgm:cxn modelId="{558DC7B3-1CB7-40A2-AF1B-FFCACDF5C83E}" type="presOf" srcId="{4636806C-A75D-4A92-BC07-B2A90C9A9326}" destId="{01407948-C210-4AFE-A989-AF5DD7069717}" srcOrd="0" destOrd="0" presId="urn:microsoft.com/office/officeart/2009/3/layout/StepUpProcess"/>
    <dgm:cxn modelId="{C40E54C8-D9D9-418B-A19E-789F2289EA35}" type="presOf" srcId="{62A3FAE3-F704-46C0-9792-801F636D6493}" destId="{5D27DDCB-1199-4721-8361-B657A9198178}" srcOrd="0" destOrd="0" presId="urn:microsoft.com/office/officeart/2009/3/layout/StepUpProcess"/>
    <dgm:cxn modelId="{A922D8E1-77E1-45FD-A77E-3F01D4750242}" srcId="{4636806C-A75D-4A92-BC07-B2A90C9A9326}" destId="{1D3913F9-59A8-4DA9-AD26-E4BE4481AAFC}" srcOrd="0" destOrd="0" parTransId="{E2BC7B4A-A059-4684-A44E-AB2B41978116}" sibTransId="{72907C14-C88C-4558-8DCE-C6137B5CE6C8}"/>
    <dgm:cxn modelId="{1AF44BF5-5FBE-466D-A311-8BB0E1680794}" srcId="{4636806C-A75D-4A92-BC07-B2A90C9A9326}" destId="{62A3FAE3-F704-46C0-9792-801F636D6493}" srcOrd="3" destOrd="0" parTransId="{4F68FA26-F0C1-4A98-86AF-0DE46EA4BBFB}" sibTransId="{D5369301-8646-4458-B8D0-6ABAF8588E79}"/>
    <dgm:cxn modelId="{E8C72CC1-D036-4115-A9F6-70343F174952}" type="presParOf" srcId="{01407948-C210-4AFE-A989-AF5DD7069717}" destId="{233D158F-D5F0-42D9-8A43-96FB8198450E}" srcOrd="0" destOrd="0" presId="urn:microsoft.com/office/officeart/2009/3/layout/StepUpProcess"/>
    <dgm:cxn modelId="{D3326C0D-9A42-40D3-8DCD-9E4DA24BD24E}" type="presParOf" srcId="{233D158F-D5F0-42D9-8A43-96FB8198450E}" destId="{132B2FA7-3B9C-4614-9A69-3C67FF01B623}" srcOrd="0" destOrd="0" presId="urn:microsoft.com/office/officeart/2009/3/layout/StepUpProcess"/>
    <dgm:cxn modelId="{18F782A3-47CA-4F4F-8AE5-52B04EC00DC3}" type="presParOf" srcId="{233D158F-D5F0-42D9-8A43-96FB8198450E}" destId="{FAA8C50C-28C2-4E2B-A741-10ABC2F39873}" srcOrd="1" destOrd="0" presId="urn:microsoft.com/office/officeart/2009/3/layout/StepUpProcess"/>
    <dgm:cxn modelId="{4E3C82C3-6AA4-4C0D-A483-AFD0223E0AAB}" type="presParOf" srcId="{233D158F-D5F0-42D9-8A43-96FB8198450E}" destId="{1816F378-DE4D-47EB-9785-646ABE0B6382}" srcOrd="2" destOrd="0" presId="urn:microsoft.com/office/officeart/2009/3/layout/StepUpProcess"/>
    <dgm:cxn modelId="{49520844-7C79-4211-BD16-F9020532EFCB}" type="presParOf" srcId="{01407948-C210-4AFE-A989-AF5DD7069717}" destId="{C6D0767A-2E97-47EF-8175-1EF833D4F12F}" srcOrd="1" destOrd="0" presId="urn:microsoft.com/office/officeart/2009/3/layout/StepUpProcess"/>
    <dgm:cxn modelId="{DA3C252F-33F2-4289-ADA8-E621AB606A41}" type="presParOf" srcId="{C6D0767A-2E97-47EF-8175-1EF833D4F12F}" destId="{A33A9E34-E8EC-43A0-97C0-6562524B8396}" srcOrd="0" destOrd="0" presId="urn:microsoft.com/office/officeart/2009/3/layout/StepUpProcess"/>
    <dgm:cxn modelId="{5D1E4476-4CBE-4710-82CD-E25D0E0E0084}" type="presParOf" srcId="{01407948-C210-4AFE-A989-AF5DD7069717}" destId="{F5967758-3F30-4EA0-BF0A-5346BB2A167F}" srcOrd="2" destOrd="0" presId="urn:microsoft.com/office/officeart/2009/3/layout/StepUpProcess"/>
    <dgm:cxn modelId="{C1B91D62-D642-49F6-A23C-FBCE43C51436}" type="presParOf" srcId="{F5967758-3F30-4EA0-BF0A-5346BB2A167F}" destId="{4FAD9782-4F4E-4061-BBB7-E3D456413518}" srcOrd="0" destOrd="0" presId="urn:microsoft.com/office/officeart/2009/3/layout/StepUpProcess"/>
    <dgm:cxn modelId="{70C9DBD6-0A4C-429A-B82D-034FA3901D19}" type="presParOf" srcId="{F5967758-3F30-4EA0-BF0A-5346BB2A167F}" destId="{0F0848B7-692A-4EBD-9302-B4319B60C3A1}" srcOrd="1" destOrd="0" presId="urn:microsoft.com/office/officeart/2009/3/layout/StepUpProcess"/>
    <dgm:cxn modelId="{DC60C3C1-56A3-43B3-8F29-BB181974E388}" type="presParOf" srcId="{F5967758-3F30-4EA0-BF0A-5346BB2A167F}" destId="{9B95C781-ED46-4593-AA57-4675F1568158}" srcOrd="2" destOrd="0" presId="urn:microsoft.com/office/officeart/2009/3/layout/StepUpProcess"/>
    <dgm:cxn modelId="{C39ED3DA-B356-40B2-9666-E5C3FFCFBF79}" type="presParOf" srcId="{01407948-C210-4AFE-A989-AF5DD7069717}" destId="{8E1A81EC-1A20-4D72-932C-7E3C9C1FF83A}" srcOrd="3" destOrd="0" presId="urn:microsoft.com/office/officeart/2009/3/layout/StepUpProcess"/>
    <dgm:cxn modelId="{9A3A16FD-999C-4A0D-B787-F004836B007D}" type="presParOf" srcId="{8E1A81EC-1A20-4D72-932C-7E3C9C1FF83A}" destId="{8778EF19-464C-4EC3-B062-8FF9195A4303}" srcOrd="0" destOrd="0" presId="urn:microsoft.com/office/officeart/2009/3/layout/StepUpProcess"/>
    <dgm:cxn modelId="{0BE8FC25-F5A3-459A-91C0-7037E01A913F}" type="presParOf" srcId="{01407948-C210-4AFE-A989-AF5DD7069717}" destId="{0F6B6393-1B5E-43F5-9A47-D74755432615}" srcOrd="4" destOrd="0" presId="urn:microsoft.com/office/officeart/2009/3/layout/StepUpProcess"/>
    <dgm:cxn modelId="{2EBD7250-29B1-4B75-A7DB-F96FC1A8D25A}" type="presParOf" srcId="{0F6B6393-1B5E-43F5-9A47-D74755432615}" destId="{3507022D-99C3-483A-BDF3-DC076AE36928}" srcOrd="0" destOrd="0" presId="urn:microsoft.com/office/officeart/2009/3/layout/StepUpProcess"/>
    <dgm:cxn modelId="{63E1F40C-48D1-4C53-8B45-C117B5E06FB5}" type="presParOf" srcId="{0F6B6393-1B5E-43F5-9A47-D74755432615}" destId="{9474CE05-CDB9-41AE-B57D-341D521C1CFB}" srcOrd="1" destOrd="0" presId="urn:microsoft.com/office/officeart/2009/3/layout/StepUpProcess"/>
    <dgm:cxn modelId="{887E71F6-E46D-4031-A1C4-D2A57AA23AAD}" type="presParOf" srcId="{0F6B6393-1B5E-43F5-9A47-D74755432615}" destId="{71805CE3-1F07-46E2-AF5C-F0B24D8ED3CB}" srcOrd="2" destOrd="0" presId="urn:microsoft.com/office/officeart/2009/3/layout/StepUpProcess"/>
    <dgm:cxn modelId="{621483D5-7CA4-4C48-A732-FF32E4C23419}" type="presParOf" srcId="{01407948-C210-4AFE-A989-AF5DD7069717}" destId="{B6E0A097-F752-433F-9440-345B82128C70}" srcOrd="5" destOrd="0" presId="urn:microsoft.com/office/officeart/2009/3/layout/StepUpProcess"/>
    <dgm:cxn modelId="{D429BCCD-7D50-4EE5-9713-273A066078DC}" type="presParOf" srcId="{B6E0A097-F752-433F-9440-345B82128C70}" destId="{3006480B-D8DA-491D-BAE3-1B8C105ED2C5}" srcOrd="0" destOrd="0" presId="urn:microsoft.com/office/officeart/2009/3/layout/StepUpProcess"/>
    <dgm:cxn modelId="{576351D1-7D02-4743-A84B-1EFAB137504A}" type="presParOf" srcId="{01407948-C210-4AFE-A989-AF5DD7069717}" destId="{73846751-A1D4-41BC-BA35-DAF58A0FC094}" srcOrd="6" destOrd="0" presId="urn:microsoft.com/office/officeart/2009/3/layout/StepUpProcess"/>
    <dgm:cxn modelId="{6CEB5BEF-0611-4F42-B7C2-3EEB9B1FAEDE}" type="presParOf" srcId="{73846751-A1D4-41BC-BA35-DAF58A0FC094}" destId="{9E9F2F8C-4ECD-405B-9BA7-B0AE74748F10}" srcOrd="0" destOrd="0" presId="urn:microsoft.com/office/officeart/2009/3/layout/StepUpProcess"/>
    <dgm:cxn modelId="{3DEF9BDD-7E85-43F8-BB2C-3B84B08D5859}" type="presParOf" srcId="{73846751-A1D4-41BC-BA35-DAF58A0FC094}" destId="{5D27DDCB-1199-4721-8361-B657A9198178}"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AEEA091-F00F-4DA4-B55D-E7C980789566}"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ru-RU"/>
        </a:p>
      </dgm:t>
    </dgm:pt>
    <dgm:pt modelId="{649DAB35-EC43-4754-B283-B8FCF5475867}">
      <dgm:prSet phldrT="[Текст]" custT="1"/>
      <dgm:spPr/>
      <dgm:t>
        <a:bodyPr/>
        <a:lstStyle/>
        <a:p>
          <a:r>
            <a:rPr lang="en-US" sz="1400">
              <a:latin typeface="Times New Roman" panose="02020603050405020304" pitchFamily="18" charset="0"/>
              <a:cs typeface="Times New Roman" panose="02020603050405020304" pitchFamily="18" charset="0"/>
            </a:rPr>
            <a:t>5-qadam: Axborot bankidan foydalaning. Muammoni hal qilish uchun bu erda tegishli ma'lumotlarga ega standartlar va ma'lumotlar bazalaridan foydalanish tavsiya etiladi.</a:t>
          </a:r>
          <a:endParaRPr lang="ru-RU" sz="1400" dirty="0">
            <a:latin typeface="Times New Roman" panose="02020603050405020304" pitchFamily="18" charset="0"/>
            <a:cs typeface="Times New Roman" panose="02020603050405020304" pitchFamily="18" charset="0"/>
          </a:endParaRPr>
        </a:p>
      </dgm:t>
    </dgm:pt>
    <dgm:pt modelId="{A30806F0-1773-4C57-91A7-7A77A17DBB9B}" type="parTrans" cxnId="{05320FC3-066D-4633-91E1-7DC43AF69092}">
      <dgm:prSet/>
      <dgm:spPr/>
      <dgm:t>
        <a:bodyPr/>
        <a:lstStyle/>
        <a:p>
          <a:endParaRPr lang="ru-RU" sz="2400">
            <a:latin typeface="Times New Roman" panose="02020603050405020304" pitchFamily="18" charset="0"/>
            <a:cs typeface="Times New Roman" panose="02020603050405020304" pitchFamily="18" charset="0"/>
          </a:endParaRPr>
        </a:p>
      </dgm:t>
    </dgm:pt>
    <dgm:pt modelId="{0F2CFB98-CB51-4A87-97B8-F01AF4A81DA7}" type="sibTrans" cxnId="{05320FC3-066D-4633-91E1-7DC43AF69092}">
      <dgm:prSet/>
      <dgm:spPr/>
      <dgm:t>
        <a:bodyPr/>
        <a:lstStyle/>
        <a:p>
          <a:endParaRPr lang="ru-RU" sz="2400">
            <a:latin typeface="Times New Roman" panose="02020603050405020304" pitchFamily="18" charset="0"/>
            <a:cs typeface="Times New Roman" panose="02020603050405020304" pitchFamily="18" charset="0"/>
          </a:endParaRPr>
        </a:p>
      </dgm:t>
    </dgm:pt>
    <dgm:pt modelId="{979248DF-8EA6-43E0-AF17-6848BEEEAD54}">
      <dgm:prSet custT="1"/>
      <dgm:spPr/>
      <dgm:t>
        <a:bodyPr/>
        <a:lstStyle/>
        <a:p>
          <a:r>
            <a:rPr lang="en-US" sz="1400">
              <a:latin typeface="Times New Roman" panose="02020603050405020304" pitchFamily="18" charset="0"/>
              <a:cs typeface="Times New Roman" panose="02020603050405020304" pitchFamily="18" charset="0"/>
            </a:rPr>
            <a:t>6-qadam: Muammoni o'zgartiring yoki qayta shakllantiring. Agar ushbu bosqichda muammo hal etilmagan bo'lsa, siz boshlang'ich nuqtaga qaytishingiz va muammoni super tizimga nisbatan qayta shakllantirishingiz tavsiya etiladi.</a:t>
          </a:r>
          <a:endParaRPr lang="ru-RU" sz="1400">
            <a:latin typeface="Times New Roman" panose="02020603050405020304" pitchFamily="18" charset="0"/>
            <a:cs typeface="Times New Roman" panose="02020603050405020304" pitchFamily="18" charset="0"/>
          </a:endParaRPr>
        </a:p>
      </dgm:t>
    </dgm:pt>
    <dgm:pt modelId="{1A212365-A65B-440D-9B26-1636C5548960}" type="parTrans" cxnId="{AC8FBB5C-3672-4D6C-9529-BE22B8CFA765}">
      <dgm:prSet/>
      <dgm:spPr/>
      <dgm:t>
        <a:bodyPr/>
        <a:lstStyle/>
        <a:p>
          <a:endParaRPr lang="ru-RU" sz="2400">
            <a:latin typeface="Times New Roman" panose="02020603050405020304" pitchFamily="18" charset="0"/>
            <a:cs typeface="Times New Roman" panose="02020603050405020304" pitchFamily="18" charset="0"/>
          </a:endParaRPr>
        </a:p>
      </dgm:t>
    </dgm:pt>
    <dgm:pt modelId="{15113E3F-0199-401A-A910-2C8D4DA39CB7}" type="sibTrans" cxnId="{AC8FBB5C-3672-4D6C-9529-BE22B8CFA765}">
      <dgm:prSet/>
      <dgm:spPr/>
      <dgm:t>
        <a:bodyPr/>
        <a:lstStyle/>
        <a:p>
          <a:endParaRPr lang="ru-RU" sz="2400">
            <a:latin typeface="Times New Roman" panose="02020603050405020304" pitchFamily="18" charset="0"/>
            <a:cs typeface="Times New Roman" panose="02020603050405020304" pitchFamily="18" charset="0"/>
          </a:endParaRPr>
        </a:p>
      </dgm:t>
    </dgm:pt>
    <dgm:pt modelId="{96B22A92-180F-450F-9A7B-A12D4D708992}">
      <dgm:prSet custT="1"/>
      <dgm:spPr/>
      <dgm:t>
        <a:bodyPr/>
        <a:lstStyle/>
        <a:p>
          <a:r>
            <a:rPr lang="en-US" sz="1400">
              <a:latin typeface="Times New Roman" panose="02020603050405020304" pitchFamily="18" charset="0"/>
              <a:cs typeface="Times New Roman" panose="02020603050405020304" pitchFamily="18" charset="0"/>
            </a:rPr>
            <a:t>7-qadam: Jismoniy qarama-qarshilikni bartaraf etgan usulni tahlil qiling. Yechimning sifati qoniqish hosil qiladimi yoki yo'qligini tekshiring. Bu erda asosiy savol: jismoniy qarama-qarshilik eng ideal tarzda olib tashlandimi?</a:t>
          </a:r>
          <a:endParaRPr lang="ru-RU" sz="1400">
            <a:latin typeface="Times New Roman" panose="02020603050405020304" pitchFamily="18" charset="0"/>
            <a:cs typeface="Times New Roman" panose="02020603050405020304" pitchFamily="18" charset="0"/>
          </a:endParaRPr>
        </a:p>
      </dgm:t>
    </dgm:pt>
    <dgm:pt modelId="{87BF6F6E-F188-4666-B6B7-5205394D7551}" type="parTrans" cxnId="{85C54BD6-2AE5-4949-9D25-9EA0EB2F1262}">
      <dgm:prSet/>
      <dgm:spPr/>
      <dgm:t>
        <a:bodyPr/>
        <a:lstStyle/>
        <a:p>
          <a:endParaRPr lang="ru-RU" sz="2400">
            <a:latin typeface="Times New Roman" panose="02020603050405020304" pitchFamily="18" charset="0"/>
            <a:cs typeface="Times New Roman" panose="02020603050405020304" pitchFamily="18" charset="0"/>
          </a:endParaRPr>
        </a:p>
      </dgm:t>
    </dgm:pt>
    <dgm:pt modelId="{FCA48330-06CF-483B-88D1-8F200EF64BC8}" type="sibTrans" cxnId="{85C54BD6-2AE5-4949-9D25-9EA0EB2F1262}">
      <dgm:prSet/>
      <dgm:spPr/>
      <dgm:t>
        <a:bodyPr/>
        <a:lstStyle/>
        <a:p>
          <a:endParaRPr lang="ru-RU" sz="2400">
            <a:latin typeface="Times New Roman" panose="02020603050405020304" pitchFamily="18" charset="0"/>
            <a:cs typeface="Times New Roman" panose="02020603050405020304" pitchFamily="18" charset="0"/>
          </a:endParaRPr>
        </a:p>
      </dgm:t>
    </dgm:pt>
    <dgm:pt modelId="{5E992427-77B1-4AB7-9989-61FBFD6A0953}">
      <dgm:prSet custT="1"/>
      <dgm:spPr/>
      <dgm:t>
        <a:bodyPr/>
        <a:lstStyle/>
        <a:p>
          <a:r>
            <a:rPr lang="en-US" sz="1400" dirty="0">
              <a:latin typeface="Times New Roman" panose="02020603050405020304" pitchFamily="18" charset="0"/>
              <a:cs typeface="Times New Roman" panose="02020603050405020304" pitchFamily="18" charset="0"/>
            </a:rPr>
            <a:t>8-qadam: </a:t>
          </a:r>
          <a:r>
            <a:rPr lang="en-US" sz="1400" dirty="0" err="1">
              <a:latin typeface="Times New Roman" panose="02020603050405020304" pitchFamily="18" charset="0"/>
              <a:cs typeface="Times New Roman" panose="02020603050405020304" pitchFamily="18" charset="0"/>
            </a:rPr>
            <a:t>Topilgan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yechimdan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foydalaning</a:t>
          </a:r>
          <a:r>
            <a:rPr lang="en-US" sz="1400" dirty="0">
              <a:latin typeface="Times New Roman" panose="02020603050405020304" pitchFamily="18" charset="0"/>
              <a:cs typeface="Times New Roman" panose="02020603050405020304" pitchFamily="18" charset="0"/>
            </a:rPr>
            <a:t>. Bu </a:t>
          </a:r>
          <a:r>
            <a:rPr lang="en-US" sz="1400" dirty="0" err="1">
              <a:latin typeface="Times New Roman" panose="02020603050405020304" pitchFamily="18" charset="0"/>
              <a:cs typeface="Times New Roman" panose="02020603050405020304" pitchFamily="18" charset="0"/>
            </a:rPr>
            <a:t>erda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asosiy</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e'tibor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qo'shni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tizimlarni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tahlil</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qilishga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qaratilgan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Shuningdek</a:t>
          </a:r>
          <a:r>
            <a:rPr lang="en-US" sz="1400" dirty="0">
              <a:latin typeface="Times New Roman" panose="02020603050405020304" pitchFamily="18" charset="0"/>
              <a:cs typeface="Times New Roman" panose="02020603050405020304" pitchFamily="18" charset="0"/>
            </a:rPr>
            <a:t>, u </a:t>
          </a:r>
          <a:r>
            <a:rPr lang="en-US" sz="1400" dirty="0" err="1">
              <a:latin typeface="Times New Roman" panose="02020603050405020304" pitchFamily="18" charset="0"/>
              <a:cs typeface="Times New Roman" panose="02020603050405020304" pitchFamily="18" charset="0"/>
            </a:rPr>
            <a:t>boshqa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texnik</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muammolarni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aniqlash</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uchun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manba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hisoblanadi</a:t>
          </a:r>
          <a:r>
            <a:rPr lang="en-US" sz="1400" dirty="0">
              <a:latin typeface="Times New Roman" panose="02020603050405020304" pitchFamily="18" charset="0"/>
              <a:cs typeface="Times New Roman" panose="02020603050405020304" pitchFamily="18" charset="0"/>
            </a:rPr>
            <a:t>.</a:t>
          </a:r>
          <a:endParaRPr lang="ru-RU" sz="1400" dirty="0">
            <a:latin typeface="Times New Roman" panose="02020603050405020304" pitchFamily="18" charset="0"/>
            <a:cs typeface="Times New Roman" panose="02020603050405020304" pitchFamily="18" charset="0"/>
          </a:endParaRPr>
        </a:p>
      </dgm:t>
    </dgm:pt>
    <dgm:pt modelId="{D8E143FD-52E5-4625-B77B-335AD7730450}" type="parTrans" cxnId="{4D5BD64B-EEFA-441F-BCFA-8C5935AFC2AA}">
      <dgm:prSet/>
      <dgm:spPr/>
      <dgm:t>
        <a:bodyPr/>
        <a:lstStyle/>
        <a:p>
          <a:endParaRPr lang="ru-RU" sz="2400">
            <a:latin typeface="Times New Roman" panose="02020603050405020304" pitchFamily="18" charset="0"/>
            <a:cs typeface="Times New Roman" panose="02020603050405020304" pitchFamily="18" charset="0"/>
          </a:endParaRPr>
        </a:p>
      </dgm:t>
    </dgm:pt>
    <dgm:pt modelId="{EC60B2CA-5ABC-4556-858A-1D38FC10E238}" type="sibTrans" cxnId="{4D5BD64B-EEFA-441F-BCFA-8C5935AFC2AA}">
      <dgm:prSet/>
      <dgm:spPr/>
      <dgm:t>
        <a:bodyPr/>
        <a:lstStyle/>
        <a:p>
          <a:endParaRPr lang="ru-RU" sz="2400">
            <a:latin typeface="Times New Roman" panose="02020603050405020304" pitchFamily="18" charset="0"/>
            <a:cs typeface="Times New Roman" panose="02020603050405020304" pitchFamily="18" charset="0"/>
          </a:endParaRPr>
        </a:p>
      </dgm:t>
    </dgm:pt>
    <dgm:pt modelId="{D0027BC7-45DC-46FF-9538-CABE43321D52}">
      <dgm:prSet custT="1"/>
      <dgm:spPr/>
      <dgm:t>
        <a:bodyPr/>
        <a:lstStyle/>
        <a:p>
          <a:r>
            <a:rPr lang="en-US" sz="1400">
              <a:latin typeface="Times New Roman" panose="02020603050405020304" pitchFamily="18" charset="0"/>
              <a:cs typeface="Times New Roman" panose="02020603050405020304" pitchFamily="18" charset="0"/>
            </a:rPr>
            <a:t>9-qadam: Yechimga olib keladigan qadamlarni tahlil qiling. Bu yakuniy ball kartasi. Bu erda oldingi jarayon hozirgi bilan taqqoslanadi. Tahlil yangi bo'shliq bilan bog'liq. Shubhasiz, kelajakda foydalanish uchun har qanday og'ishlarni yozib olishingiz kerak.</a:t>
          </a:r>
          <a:endParaRPr lang="ru-RU" sz="1400">
            <a:latin typeface="Times New Roman" panose="02020603050405020304" pitchFamily="18" charset="0"/>
            <a:cs typeface="Times New Roman" panose="02020603050405020304" pitchFamily="18" charset="0"/>
          </a:endParaRPr>
        </a:p>
      </dgm:t>
    </dgm:pt>
    <dgm:pt modelId="{1812F9D6-2863-4EA2-A5F9-4181CC4CB553}" type="parTrans" cxnId="{3F514ACD-F759-435E-8DC2-070C379E9EF8}">
      <dgm:prSet/>
      <dgm:spPr/>
      <dgm:t>
        <a:bodyPr/>
        <a:lstStyle/>
        <a:p>
          <a:endParaRPr lang="ru-RU" sz="2400">
            <a:latin typeface="Times New Roman" panose="02020603050405020304" pitchFamily="18" charset="0"/>
            <a:cs typeface="Times New Roman" panose="02020603050405020304" pitchFamily="18" charset="0"/>
          </a:endParaRPr>
        </a:p>
      </dgm:t>
    </dgm:pt>
    <dgm:pt modelId="{803AA238-E99D-4CF9-9648-C648AF803A3D}" type="sibTrans" cxnId="{3F514ACD-F759-435E-8DC2-070C379E9EF8}">
      <dgm:prSet/>
      <dgm:spPr/>
      <dgm:t>
        <a:bodyPr/>
        <a:lstStyle/>
        <a:p>
          <a:endParaRPr lang="ru-RU" sz="2400">
            <a:latin typeface="Times New Roman" panose="02020603050405020304" pitchFamily="18" charset="0"/>
            <a:cs typeface="Times New Roman" panose="02020603050405020304" pitchFamily="18" charset="0"/>
          </a:endParaRPr>
        </a:p>
      </dgm:t>
    </dgm:pt>
    <dgm:pt modelId="{301394A6-88AC-42F8-BED6-9D01D404273B}" type="pres">
      <dgm:prSet presAssocID="{8AEEA091-F00F-4DA4-B55D-E7C980789566}" presName="rootnode" presStyleCnt="0">
        <dgm:presLayoutVars>
          <dgm:chMax/>
          <dgm:chPref/>
          <dgm:dir/>
          <dgm:animLvl val="lvl"/>
        </dgm:presLayoutVars>
      </dgm:prSet>
      <dgm:spPr/>
    </dgm:pt>
    <dgm:pt modelId="{7545CA03-9AA2-47E1-B07D-BA968D849588}" type="pres">
      <dgm:prSet presAssocID="{649DAB35-EC43-4754-B283-B8FCF5475867}" presName="composite" presStyleCnt="0"/>
      <dgm:spPr/>
    </dgm:pt>
    <dgm:pt modelId="{868242B5-736C-4544-B2E4-48CA6B5EBB38}" type="pres">
      <dgm:prSet presAssocID="{649DAB35-EC43-4754-B283-B8FCF5475867}" presName="LShape" presStyleLbl="alignNode1" presStyleIdx="0" presStyleCnt="9"/>
      <dgm:spPr/>
    </dgm:pt>
    <dgm:pt modelId="{ABCA3BBB-235C-4E2B-A769-58358E5344D5}" type="pres">
      <dgm:prSet presAssocID="{649DAB35-EC43-4754-B283-B8FCF5475867}" presName="ParentText" presStyleLbl="revTx" presStyleIdx="0" presStyleCnt="5">
        <dgm:presLayoutVars>
          <dgm:chMax val="0"/>
          <dgm:chPref val="0"/>
          <dgm:bulletEnabled val="1"/>
        </dgm:presLayoutVars>
      </dgm:prSet>
      <dgm:spPr/>
    </dgm:pt>
    <dgm:pt modelId="{2CE77858-1038-4116-B484-67AD1E6DB7CB}" type="pres">
      <dgm:prSet presAssocID="{649DAB35-EC43-4754-B283-B8FCF5475867}" presName="Triangle" presStyleLbl="alignNode1" presStyleIdx="1" presStyleCnt="9"/>
      <dgm:spPr/>
    </dgm:pt>
    <dgm:pt modelId="{505BE2C1-FF22-46FB-B849-E139B2D29A2C}" type="pres">
      <dgm:prSet presAssocID="{0F2CFB98-CB51-4A87-97B8-F01AF4A81DA7}" presName="sibTrans" presStyleCnt="0"/>
      <dgm:spPr/>
    </dgm:pt>
    <dgm:pt modelId="{B9853AB9-7F5E-4DA2-9834-D9BF22F8F27B}" type="pres">
      <dgm:prSet presAssocID="{0F2CFB98-CB51-4A87-97B8-F01AF4A81DA7}" presName="space" presStyleCnt="0"/>
      <dgm:spPr/>
    </dgm:pt>
    <dgm:pt modelId="{04441873-6D45-4024-B519-0F548651CC33}" type="pres">
      <dgm:prSet presAssocID="{979248DF-8EA6-43E0-AF17-6848BEEEAD54}" presName="composite" presStyleCnt="0"/>
      <dgm:spPr/>
    </dgm:pt>
    <dgm:pt modelId="{903835B0-BDC1-432B-A245-60C8FD77E056}" type="pres">
      <dgm:prSet presAssocID="{979248DF-8EA6-43E0-AF17-6848BEEEAD54}" presName="LShape" presStyleLbl="alignNode1" presStyleIdx="2" presStyleCnt="9"/>
      <dgm:spPr/>
    </dgm:pt>
    <dgm:pt modelId="{379B47E8-1E2D-40FA-A038-AE8994FCAC9F}" type="pres">
      <dgm:prSet presAssocID="{979248DF-8EA6-43E0-AF17-6848BEEEAD54}" presName="ParentText" presStyleLbl="revTx" presStyleIdx="1" presStyleCnt="5">
        <dgm:presLayoutVars>
          <dgm:chMax val="0"/>
          <dgm:chPref val="0"/>
          <dgm:bulletEnabled val="1"/>
        </dgm:presLayoutVars>
      </dgm:prSet>
      <dgm:spPr/>
    </dgm:pt>
    <dgm:pt modelId="{A62A7A6D-1748-41B8-A63E-2E61D6210968}" type="pres">
      <dgm:prSet presAssocID="{979248DF-8EA6-43E0-AF17-6848BEEEAD54}" presName="Triangle" presStyleLbl="alignNode1" presStyleIdx="3" presStyleCnt="9"/>
      <dgm:spPr/>
    </dgm:pt>
    <dgm:pt modelId="{A38A2BBF-C910-4994-948B-075E7FE9692E}" type="pres">
      <dgm:prSet presAssocID="{15113E3F-0199-401A-A910-2C8D4DA39CB7}" presName="sibTrans" presStyleCnt="0"/>
      <dgm:spPr/>
    </dgm:pt>
    <dgm:pt modelId="{F75B8AA7-CD49-4751-9AD8-C79DA14D6F93}" type="pres">
      <dgm:prSet presAssocID="{15113E3F-0199-401A-A910-2C8D4DA39CB7}" presName="space" presStyleCnt="0"/>
      <dgm:spPr/>
    </dgm:pt>
    <dgm:pt modelId="{603EA2BE-6BD0-4DB1-84E9-8D58DA2F6C4A}" type="pres">
      <dgm:prSet presAssocID="{96B22A92-180F-450F-9A7B-A12D4D708992}" presName="composite" presStyleCnt="0"/>
      <dgm:spPr/>
    </dgm:pt>
    <dgm:pt modelId="{FB869270-1CF5-4073-93B1-F689BCBE5DF9}" type="pres">
      <dgm:prSet presAssocID="{96B22A92-180F-450F-9A7B-A12D4D708992}" presName="LShape" presStyleLbl="alignNode1" presStyleIdx="4" presStyleCnt="9"/>
      <dgm:spPr/>
    </dgm:pt>
    <dgm:pt modelId="{9E04F8F2-C383-42F7-9A7E-C30EF9379141}" type="pres">
      <dgm:prSet presAssocID="{96B22A92-180F-450F-9A7B-A12D4D708992}" presName="ParentText" presStyleLbl="revTx" presStyleIdx="2" presStyleCnt="5">
        <dgm:presLayoutVars>
          <dgm:chMax val="0"/>
          <dgm:chPref val="0"/>
          <dgm:bulletEnabled val="1"/>
        </dgm:presLayoutVars>
      </dgm:prSet>
      <dgm:spPr/>
    </dgm:pt>
    <dgm:pt modelId="{8266FE55-D410-43D9-9FB4-DAD1976E7A8D}" type="pres">
      <dgm:prSet presAssocID="{96B22A92-180F-450F-9A7B-A12D4D708992}" presName="Triangle" presStyleLbl="alignNode1" presStyleIdx="5" presStyleCnt="9"/>
      <dgm:spPr/>
    </dgm:pt>
    <dgm:pt modelId="{31A7EDD4-BFAA-4BA6-AEE2-4ABB4E4F45F2}" type="pres">
      <dgm:prSet presAssocID="{FCA48330-06CF-483B-88D1-8F200EF64BC8}" presName="sibTrans" presStyleCnt="0"/>
      <dgm:spPr/>
    </dgm:pt>
    <dgm:pt modelId="{58C78571-DAC3-4869-81D5-6D20691671EA}" type="pres">
      <dgm:prSet presAssocID="{FCA48330-06CF-483B-88D1-8F200EF64BC8}" presName="space" presStyleCnt="0"/>
      <dgm:spPr/>
    </dgm:pt>
    <dgm:pt modelId="{2E1AA121-D324-4AE8-992C-DD3056AAAD46}" type="pres">
      <dgm:prSet presAssocID="{5E992427-77B1-4AB7-9989-61FBFD6A0953}" presName="composite" presStyleCnt="0"/>
      <dgm:spPr/>
    </dgm:pt>
    <dgm:pt modelId="{42EDB30B-6C2B-4E69-A7AB-C47C51EAFFEB}" type="pres">
      <dgm:prSet presAssocID="{5E992427-77B1-4AB7-9989-61FBFD6A0953}" presName="LShape" presStyleLbl="alignNode1" presStyleIdx="6" presStyleCnt="9"/>
      <dgm:spPr/>
    </dgm:pt>
    <dgm:pt modelId="{83F99350-482B-4786-ADAC-23C10FC2A018}" type="pres">
      <dgm:prSet presAssocID="{5E992427-77B1-4AB7-9989-61FBFD6A0953}" presName="ParentText" presStyleLbl="revTx" presStyleIdx="3" presStyleCnt="5">
        <dgm:presLayoutVars>
          <dgm:chMax val="0"/>
          <dgm:chPref val="0"/>
          <dgm:bulletEnabled val="1"/>
        </dgm:presLayoutVars>
      </dgm:prSet>
      <dgm:spPr/>
    </dgm:pt>
    <dgm:pt modelId="{D4A21783-AA51-485A-96D0-F6D03E2DF929}" type="pres">
      <dgm:prSet presAssocID="{5E992427-77B1-4AB7-9989-61FBFD6A0953}" presName="Triangle" presStyleLbl="alignNode1" presStyleIdx="7" presStyleCnt="9"/>
      <dgm:spPr/>
    </dgm:pt>
    <dgm:pt modelId="{C189530E-521E-4EB0-8E7E-B149A345E59C}" type="pres">
      <dgm:prSet presAssocID="{EC60B2CA-5ABC-4556-858A-1D38FC10E238}" presName="sibTrans" presStyleCnt="0"/>
      <dgm:spPr/>
    </dgm:pt>
    <dgm:pt modelId="{A39205C9-A85C-41B1-9FBC-AF0EFBEF15A5}" type="pres">
      <dgm:prSet presAssocID="{EC60B2CA-5ABC-4556-858A-1D38FC10E238}" presName="space" presStyleCnt="0"/>
      <dgm:spPr/>
    </dgm:pt>
    <dgm:pt modelId="{1EC05FE6-994C-4762-B1C2-0D882C8407C5}" type="pres">
      <dgm:prSet presAssocID="{D0027BC7-45DC-46FF-9538-CABE43321D52}" presName="composite" presStyleCnt="0"/>
      <dgm:spPr/>
    </dgm:pt>
    <dgm:pt modelId="{8EBC352B-986A-4C8D-AB64-E9F380502104}" type="pres">
      <dgm:prSet presAssocID="{D0027BC7-45DC-46FF-9538-CABE43321D52}" presName="LShape" presStyleLbl="alignNode1" presStyleIdx="8" presStyleCnt="9"/>
      <dgm:spPr/>
    </dgm:pt>
    <dgm:pt modelId="{6959EAF8-020B-4052-8634-5008477BB8CE}" type="pres">
      <dgm:prSet presAssocID="{D0027BC7-45DC-46FF-9538-CABE43321D52}" presName="ParentText" presStyleLbl="revTx" presStyleIdx="4" presStyleCnt="5">
        <dgm:presLayoutVars>
          <dgm:chMax val="0"/>
          <dgm:chPref val="0"/>
          <dgm:bulletEnabled val="1"/>
        </dgm:presLayoutVars>
      </dgm:prSet>
      <dgm:spPr/>
    </dgm:pt>
  </dgm:ptLst>
  <dgm:cxnLst>
    <dgm:cxn modelId="{AC8FBB5C-3672-4D6C-9529-BE22B8CFA765}" srcId="{8AEEA091-F00F-4DA4-B55D-E7C980789566}" destId="{979248DF-8EA6-43E0-AF17-6848BEEEAD54}" srcOrd="1" destOrd="0" parTransId="{1A212365-A65B-440D-9B26-1636C5548960}" sibTransId="{15113E3F-0199-401A-A910-2C8D4DA39CB7}"/>
    <dgm:cxn modelId="{4D5BD64B-EEFA-441F-BCFA-8C5935AFC2AA}" srcId="{8AEEA091-F00F-4DA4-B55D-E7C980789566}" destId="{5E992427-77B1-4AB7-9989-61FBFD6A0953}" srcOrd="3" destOrd="0" parTransId="{D8E143FD-52E5-4625-B77B-335AD7730450}" sibTransId="{EC60B2CA-5ABC-4556-858A-1D38FC10E238}"/>
    <dgm:cxn modelId="{B6C9DA4F-1687-45DC-9DAA-57D4EC3AF20B}" type="presOf" srcId="{96B22A92-180F-450F-9A7B-A12D4D708992}" destId="{9E04F8F2-C383-42F7-9A7E-C30EF9379141}" srcOrd="0" destOrd="0" presId="urn:microsoft.com/office/officeart/2009/3/layout/StepUpProcess"/>
    <dgm:cxn modelId="{96843A7B-6E3B-4964-AE65-BEC6978E5D43}" type="presOf" srcId="{649DAB35-EC43-4754-B283-B8FCF5475867}" destId="{ABCA3BBB-235C-4E2B-A769-58358E5344D5}" srcOrd="0" destOrd="0" presId="urn:microsoft.com/office/officeart/2009/3/layout/StepUpProcess"/>
    <dgm:cxn modelId="{C2FA2881-E795-465C-BD06-8A1CF8CE54DF}" type="presOf" srcId="{D0027BC7-45DC-46FF-9538-CABE43321D52}" destId="{6959EAF8-020B-4052-8634-5008477BB8CE}" srcOrd="0" destOrd="0" presId="urn:microsoft.com/office/officeart/2009/3/layout/StepUpProcess"/>
    <dgm:cxn modelId="{05320FC3-066D-4633-91E1-7DC43AF69092}" srcId="{8AEEA091-F00F-4DA4-B55D-E7C980789566}" destId="{649DAB35-EC43-4754-B283-B8FCF5475867}" srcOrd="0" destOrd="0" parTransId="{A30806F0-1773-4C57-91A7-7A77A17DBB9B}" sibTransId="{0F2CFB98-CB51-4A87-97B8-F01AF4A81DA7}"/>
    <dgm:cxn modelId="{3F514ACD-F759-435E-8DC2-070C379E9EF8}" srcId="{8AEEA091-F00F-4DA4-B55D-E7C980789566}" destId="{D0027BC7-45DC-46FF-9538-CABE43321D52}" srcOrd="4" destOrd="0" parTransId="{1812F9D6-2863-4EA2-A5F9-4181CC4CB553}" sibTransId="{803AA238-E99D-4CF9-9648-C648AF803A3D}"/>
    <dgm:cxn modelId="{85C54BD6-2AE5-4949-9D25-9EA0EB2F1262}" srcId="{8AEEA091-F00F-4DA4-B55D-E7C980789566}" destId="{96B22A92-180F-450F-9A7B-A12D4D708992}" srcOrd="2" destOrd="0" parTransId="{87BF6F6E-F188-4666-B6B7-5205394D7551}" sibTransId="{FCA48330-06CF-483B-88D1-8F200EF64BC8}"/>
    <dgm:cxn modelId="{A4AA98EC-D054-422F-8545-9E27E8FC881D}" type="presOf" srcId="{8AEEA091-F00F-4DA4-B55D-E7C980789566}" destId="{301394A6-88AC-42F8-BED6-9D01D404273B}" srcOrd="0" destOrd="0" presId="urn:microsoft.com/office/officeart/2009/3/layout/StepUpProcess"/>
    <dgm:cxn modelId="{1B80E6ED-482C-4AC8-9188-2717767FEC2E}" type="presOf" srcId="{979248DF-8EA6-43E0-AF17-6848BEEEAD54}" destId="{379B47E8-1E2D-40FA-A038-AE8994FCAC9F}" srcOrd="0" destOrd="0" presId="urn:microsoft.com/office/officeart/2009/3/layout/StepUpProcess"/>
    <dgm:cxn modelId="{9C5534F1-E83A-45A6-AA59-685382D0DE6F}" type="presOf" srcId="{5E992427-77B1-4AB7-9989-61FBFD6A0953}" destId="{83F99350-482B-4786-ADAC-23C10FC2A018}" srcOrd="0" destOrd="0" presId="urn:microsoft.com/office/officeart/2009/3/layout/StepUpProcess"/>
    <dgm:cxn modelId="{12FD03DF-FA32-4021-9EB6-4E35C095C503}" type="presParOf" srcId="{301394A6-88AC-42F8-BED6-9D01D404273B}" destId="{7545CA03-9AA2-47E1-B07D-BA968D849588}" srcOrd="0" destOrd="0" presId="urn:microsoft.com/office/officeart/2009/3/layout/StepUpProcess"/>
    <dgm:cxn modelId="{FF7E85B7-12F7-4648-B439-A0CBE33EC2A5}" type="presParOf" srcId="{7545CA03-9AA2-47E1-B07D-BA968D849588}" destId="{868242B5-736C-4544-B2E4-48CA6B5EBB38}" srcOrd="0" destOrd="0" presId="urn:microsoft.com/office/officeart/2009/3/layout/StepUpProcess"/>
    <dgm:cxn modelId="{0123AF1D-23B2-4300-892C-0724639A4F4F}" type="presParOf" srcId="{7545CA03-9AA2-47E1-B07D-BA968D849588}" destId="{ABCA3BBB-235C-4E2B-A769-58358E5344D5}" srcOrd="1" destOrd="0" presId="urn:microsoft.com/office/officeart/2009/3/layout/StepUpProcess"/>
    <dgm:cxn modelId="{C83B0BDB-49A7-472B-BC07-0870AE14DACE}" type="presParOf" srcId="{7545CA03-9AA2-47E1-B07D-BA968D849588}" destId="{2CE77858-1038-4116-B484-67AD1E6DB7CB}" srcOrd="2" destOrd="0" presId="urn:microsoft.com/office/officeart/2009/3/layout/StepUpProcess"/>
    <dgm:cxn modelId="{70A34E6A-D57F-453B-9766-9F9925DCB6C7}" type="presParOf" srcId="{301394A6-88AC-42F8-BED6-9D01D404273B}" destId="{505BE2C1-FF22-46FB-B849-E139B2D29A2C}" srcOrd="1" destOrd="0" presId="urn:microsoft.com/office/officeart/2009/3/layout/StepUpProcess"/>
    <dgm:cxn modelId="{CFE5CF72-0A2B-4DEE-82E4-F393F39D76A6}" type="presParOf" srcId="{505BE2C1-FF22-46FB-B849-E139B2D29A2C}" destId="{B9853AB9-7F5E-4DA2-9834-D9BF22F8F27B}" srcOrd="0" destOrd="0" presId="urn:microsoft.com/office/officeart/2009/3/layout/StepUpProcess"/>
    <dgm:cxn modelId="{F46122D0-D4CB-4325-A9FB-ABA7C4A784FE}" type="presParOf" srcId="{301394A6-88AC-42F8-BED6-9D01D404273B}" destId="{04441873-6D45-4024-B519-0F548651CC33}" srcOrd="2" destOrd="0" presId="urn:microsoft.com/office/officeart/2009/3/layout/StepUpProcess"/>
    <dgm:cxn modelId="{5A10B37A-02BA-4740-8DEB-1F12AB9B1144}" type="presParOf" srcId="{04441873-6D45-4024-B519-0F548651CC33}" destId="{903835B0-BDC1-432B-A245-60C8FD77E056}" srcOrd="0" destOrd="0" presId="urn:microsoft.com/office/officeart/2009/3/layout/StepUpProcess"/>
    <dgm:cxn modelId="{BDDACC4B-148C-4520-A700-9FC55DF97464}" type="presParOf" srcId="{04441873-6D45-4024-B519-0F548651CC33}" destId="{379B47E8-1E2D-40FA-A038-AE8994FCAC9F}" srcOrd="1" destOrd="0" presId="urn:microsoft.com/office/officeart/2009/3/layout/StepUpProcess"/>
    <dgm:cxn modelId="{46C2BE01-FE7E-4C3B-89D7-728CAF32D821}" type="presParOf" srcId="{04441873-6D45-4024-B519-0F548651CC33}" destId="{A62A7A6D-1748-41B8-A63E-2E61D6210968}" srcOrd="2" destOrd="0" presId="urn:microsoft.com/office/officeart/2009/3/layout/StepUpProcess"/>
    <dgm:cxn modelId="{54568B26-F292-4B4A-BE0F-573889517C6A}" type="presParOf" srcId="{301394A6-88AC-42F8-BED6-9D01D404273B}" destId="{A38A2BBF-C910-4994-948B-075E7FE9692E}" srcOrd="3" destOrd="0" presId="urn:microsoft.com/office/officeart/2009/3/layout/StepUpProcess"/>
    <dgm:cxn modelId="{16173B35-3DF2-4999-A3F8-26589A813DC6}" type="presParOf" srcId="{A38A2BBF-C910-4994-948B-075E7FE9692E}" destId="{F75B8AA7-CD49-4751-9AD8-C79DA14D6F93}" srcOrd="0" destOrd="0" presId="urn:microsoft.com/office/officeart/2009/3/layout/StepUpProcess"/>
    <dgm:cxn modelId="{A932E1F1-E849-416E-A17B-587E85C3A200}" type="presParOf" srcId="{301394A6-88AC-42F8-BED6-9D01D404273B}" destId="{603EA2BE-6BD0-4DB1-84E9-8D58DA2F6C4A}" srcOrd="4" destOrd="0" presId="urn:microsoft.com/office/officeart/2009/3/layout/StepUpProcess"/>
    <dgm:cxn modelId="{010EC43B-1EFF-4289-B775-4E1A9A286527}" type="presParOf" srcId="{603EA2BE-6BD0-4DB1-84E9-8D58DA2F6C4A}" destId="{FB869270-1CF5-4073-93B1-F689BCBE5DF9}" srcOrd="0" destOrd="0" presId="urn:microsoft.com/office/officeart/2009/3/layout/StepUpProcess"/>
    <dgm:cxn modelId="{62DAFBE3-183B-4D7C-9C82-0A4F00976F24}" type="presParOf" srcId="{603EA2BE-6BD0-4DB1-84E9-8D58DA2F6C4A}" destId="{9E04F8F2-C383-42F7-9A7E-C30EF9379141}" srcOrd="1" destOrd="0" presId="urn:microsoft.com/office/officeart/2009/3/layout/StepUpProcess"/>
    <dgm:cxn modelId="{F81783C9-3BE9-4EF0-B17A-BD9795BAFDE6}" type="presParOf" srcId="{603EA2BE-6BD0-4DB1-84E9-8D58DA2F6C4A}" destId="{8266FE55-D410-43D9-9FB4-DAD1976E7A8D}" srcOrd="2" destOrd="0" presId="urn:microsoft.com/office/officeart/2009/3/layout/StepUpProcess"/>
    <dgm:cxn modelId="{4D6797FF-5C2E-4E12-B9C1-CDBA326648D7}" type="presParOf" srcId="{301394A6-88AC-42F8-BED6-9D01D404273B}" destId="{31A7EDD4-BFAA-4BA6-AEE2-4ABB4E4F45F2}" srcOrd="5" destOrd="0" presId="urn:microsoft.com/office/officeart/2009/3/layout/StepUpProcess"/>
    <dgm:cxn modelId="{668FFD50-3B50-454B-A414-3ED3CEDB8131}" type="presParOf" srcId="{31A7EDD4-BFAA-4BA6-AEE2-4ABB4E4F45F2}" destId="{58C78571-DAC3-4869-81D5-6D20691671EA}" srcOrd="0" destOrd="0" presId="urn:microsoft.com/office/officeart/2009/3/layout/StepUpProcess"/>
    <dgm:cxn modelId="{69A57A68-E3B5-4984-BBA4-09B58D7BCE15}" type="presParOf" srcId="{301394A6-88AC-42F8-BED6-9D01D404273B}" destId="{2E1AA121-D324-4AE8-992C-DD3056AAAD46}" srcOrd="6" destOrd="0" presId="urn:microsoft.com/office/officeart/2009/3/layout/StepUpProcess"/>
    <dgm:cxn modelId="{6EACABD2-B9D4-40B8-8654-BC98E1B03FA5}" type="presParOf" srcId="{2E1AA121-D324-4AE8-992C-DD3056AAAD46}" destId="{42EDB30B-6C2B-4E69-A7AB-C47C51EAFFEB}" srcOrd="0" destOrd="0" presId="urn:microsoft.com/office/officeart/2009/3/layout/StepUpProcess"/>
    <dgm:cxn modelId="{4C0C902F-0536-4C4A-AA81-700FA6897399}" type="presParOf" srcId="{2E1AA121-D324-4AE8-992C-DD3056AAAD46}" destId="{83F99350-482B-4786-ADAC-23C10FC2A018}" srcOrd="1" destOrd="0" presId="urn:microsoft.com/office/officeart/2009/3/layout/StepUpProcess"/>
    <dgm:cxn modelId="{1E6C34E7-C7EE-4267-9989-64854C1FEDF5}" type="presParOf" srcId="{2E1AA121-D324-4AE8-992C-DD3056AAAD46}" destId="{D4A21783-AA51-485A-96D0-F6D03E2DF929}" srcOrd="2" destOrd="0" presId="urn:microsoft.com/office/officeart/2009/3/layout/StepUpProcess"/>
    <dgm:cxn modelId="{5CEC49C6-2046-447E-B604-6C28F2A0E316}" type="presParOf" srcId="{301394A6-88AC-42F8-BED6-9D01D404273B}" destId="{C189530E-521E-4EB0-8E7E-B149A345E59C}" srcOrd="7" destOrd="0" presId="urn:microsoft.com/office/officeart/2009/3/layout/StepUpProcess"/>
    <dgm:cxn modelId="{BCBA3CFF-0586-4665-B715-0147DF2C24B8}" type="presParOf" srcId="{C189530E-521E-4EB0-8E7E-B149A345E59C}" destId="{A39205C9-A85C-41B1-9FBC-AF0EFBEF15A5}" srcOrd="0" destOrd="0" presId="urn:microsoft.com/office/officeart/2009/3/layout/StepUpProcess"/>
    <dgm:cxn modelId="{EEFA85AE-2F52-40BE-998B-0E0B945162F3}" type="presParOf" srcId="{301394A6-88AC-42F8-BED6-9D01D404273B}" destId="{1EC05FE6-994C-4762-B1C2-0D882C8407C5}" srcOrd="8" destOrd="0" presId="urn:microsoft.com/office/officeart/2009/3/layout/StepUpProcess"/>
    <dgm:cxn modelId="{413ED40A-F43F-4424-9587-755DE417CF32}" type="presParOf" srcId="{1EC05FE6-994C-4762-B1C2-0D882C8407C5}" destId="{8EBC352B-986A-4C8D-AB64-E9F380502104}" srcOrd="0" destOrd="0" presId="urn:microsoft.com/office/officeart/2009/3/layout/StepUpProcess"/>
    <dgm:cxn modelId="{AF89A79A-A552-42A7-9973-8E5232782229}" type="presParOf" srcId="{1EC05FE6-994C-4762-B1C2-0D882C8407C5}" destId="{6959EAF8-020B-4052-8634-5008477BB8CE}"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A654210-ADE5-4005-B818-0C04E6F12FB7}" type="doc">
      <dgm:prSet loTypeId="urn:microsoft.com/office/officeart/2008/layout/LinedList" loCatId="hierarchy" qsTypeId="urn:microsoft.com/office/officeart/2005/8/quickstyle/simple1" qsCatId="simple" csTypeId="urn:microsoft.com/office/officeart/2005/8/colors/accent1_2" csCatId="accent1" phldr="1"/>
      <dgm:spPr/>
      <dgm:t>
        <a:bodyPr/>
        <a:lstStyle/>
        <a:p>
          <a:endParaRPr lang="ru-RU"/>
        </a:p>
      </dgm:t>
    </dgm:pt>
    <dgm:pt modelId="{A51B4AD8-A2AD-49D5-A6DC-60B531D1B08D}">
      <dgm:prSet phldrT="[Текст]" custT="1"/>
      <dgm:spPr/>
      <dgm:t>
        <a:bodyPr/>
        <a:lstStyle/>
        <a:p>
          <a:r>
            <a:rPr lang="en-US" sz="1400" dirty="0">
              <a:latin typeface="Times New Roman" panose="02020603050405020304" pitchFamily="18" charset="0"/>
              <a:cs typeface="Times New Roman" panose="02020603050405020304" pitchFamily="18" charset="0"/>
            </a:rPr>
            <a:t>.</a:t>
          </a:r>
          <a:endParaRPr lang="ru-RU" sz="1400" dirty="0">
            <a:latin typeface="Times New Roman" panose="02020603050405020304" pitchFamily="18" charset="0"/>
            <a:cs typeface="Times New Roman" panose="02020603050405020304" pitchFamily="18" charset="0"/>
          </a:endParaRPr>
        </a:p>
      </dgm:t>
    </dgm:pt>
    <dgm:pt modelId="{2067AE4A-0A00-4608-92F6-4B5643FB58C8}" type="parTrans" cxnId="{23ADF8B0-98E9-43F8-B208-D8F7E64F935F}">
      <dgm:prSet/>
      <dgm:spPr/>
      <dgm:t>
        <a:bodyPr/>
        <a:lstStyle/>
        <a:p>
          <a:endParaRPr lang="ru-RU" sz="1400">
            <a:latin typeface="Times New Roman" panose="02020603050405020304" pitchFamily="18" charset="0"/>
            <a:cs typeface="Times New Roman" panose="02020603050405020304" pitchFamily="18" charset="0"/>
          </a:endParaRPr>
        </a:p>
      </dgm:t>
    </dgm:pt>
    <dgm:pt modelId="{B59F73B6-B00B-49DB-88EF-28E4825E500C}" type="sibTrans" cxnId="{23ADF8B0-98E9-43F8-B208-D8F7E64F935F}">
      <dgm:prSet/>
      <dgm:spPr/>
      <dgm:t>
        <a:bodyPr/>
        <a:lstStyle/>
        <a:p>
          <a:endParaRPr lang="ru-RU" sz="1400">
            <a:latin typeface="Times New Roman" panose="02020603050405020304" pitchFamily="18" charset="0"/>
            <a:cs typeface="Times New Roman" panose="02020603050405020304" pitchFamily="18" charset="0"/>
          </a:endParaRPr>
        </a:p>
      </dgm:t>
    </dgm:pt>
    <dgm:pt modelId="{93C502F1-C9F1-4CBB-9DD4-00C20D6C96AC}">
      <dgm:prSet phldrT="[Текст]" custT="1"/>
      <dgm:spPr/>
      <dgm:t>
        <a:bodyPr/>
        <a:lstStyle/>
        <a:p>
          <a:r>
            <a:rPr lang="en-US" sz="1400">
              <a:latin typeface="Times New Roman" panose="02020603050405020304" pitchFamily="18" charset="0"/>
              <a:cs typeface="Times New Roman" panose="02020603050405020304" pitchFamily="18" charset="0"/>
            </a:rPr>
            <a:t>Mezonlar sizni optimallashtirishga qiziqqan masalalar (masalan, javob tezligi, aniqlik yoki boshqa narsalar).</a:t>
          </a:r>
          <a:endParaRPr lang="ru-RU" sz="1400" dirty="0">
            <a:latin typeface="Times New Roman" panose="02020603050405020304" pitchFamily="18" charset="0"/>
            <a:cs typeface="Times New Roman" panose="02020603050405020304" pitchFamily="18" charset="0"/>
          </a:endParaRPr>
        </a:p>
      </dgm:t>
    </dgm:pt>
    <dgm:pt modelId="{499E543C-F35E-4E4B-A2E1-30E604B67A5A}" type="parTrans" cxnId="{14028FB2-2E2D-4974-A0C1-4DBD28C659D4}">
      <dgm:prSet/>
      <dgm:spPr/>
      <dgm:t>
        <a:bodyPr/>
        <a:lstStyle/>
        <a:p>
          <a:endParaRPr lang="ru-RU" sz="1400">
            <a:latin typeface="Times New Roman" panose="02020603050405020304" pitchFamily="18" charset="0"/>
            <a:cs typeface="Times New Roman" panose="02020603050405020304" pitchFamily="18" charset="0"/>
          </a:endParaRPr>
        </a:p>
      </dgm:t>
    </dgm:pt>
    <dgm:pt modelId="{AC6A3F9D-8B5D-4DA0-A0CD-6725C00092BA}" type="sibTrans" cxnId="{14028FB2-2E2D-4974-A0C1-4DBD28C659D4}">
      <dgm:prSet/>
      <dgm:spPr/>
      <dgm:t>
        <a:bodyPr/>
        <a:lstStyle/>
        <a:p>
          <a:endParaRPr lang="ru-RU" sz="1400">
            <a:latin typeface="Times New Roman" panose="02020603050405020304" pitchFamily="18" charset="0"/>
            <a:cs typeface="Times New Roman" panose="02020603050405020304" pitchFamily="18" charset="0"/>
          </a:endParaRPr>
        </a:p>
      </dgm:t>
    </dgm:pt>
    <dgm:pt modelId="{BCBC3845-22A3-49C2-BB6C-B2450845335F}">
      <dgm:prSet custT="1"/>
      <dgm:spPr/>
      <dgm:t>
        <a:bodyPr/>
        <a:lstStyle/>
        <a:p>
          <a:r>
            <a:rPr lang="en-US" sz="1400">
              <a:latin typeface="Times New Roman" panose="02020603050405020304" pitchFamily="18" charset="0"/>
              <a:cs typeface="Times New Roman" panose="02020603050405020304" pitchFamily="18" charset="0"/>
            </a:rPr>
            <a:t>Ma'lumotlar - bu aniq mezonlar bo'yicha joriy jarayonni baholash.</a:t>
          </a:r>
          <a:endParaRPr lang="ru-RU" sz="1400">
            <a:latin typeface="Times New Roman" panose="02020603050405020304" pitchFamily="18" charset="0"/>
            <a:cs typeface="Times New Roman" panose="02020603050405020304" pitchFamily="18" charset="0"/>
          </a:endParaRPr>
        </a:p>
      </dgm:t>
    </dgm:pt>
    <dgm:pt modelId="{319F6775-182D-48D8-8C98-0A1679B4C46B}" type="parTrans" cxnId="{CAB15956-C0B0-4C8B-AA62-6DD80FDDC9DE}">
      <dgm:prSet/>
      <dgm:spPr/>
      <dgm:t>
        <a:bodyPr/>
        <a:lstStyle/>
        <a:p>
          <a:endParaRPr lang="ru-RU" sz="1400">
            <a:latin typeface="Times New Roman" panose="02020603050405020304" pitchFamily="18" charset="0"/>
            <a:cs typeface="Times New Roman" panose="02020603050405020304" pitchFamily="18" charset="0"/>
          </a:endParaRPr>
        </a:p>
      </dgm:t>
    </dgm:pt>
    <dgm:pt modelId="{8FAEC87D-0CD0-47C5-801A-5967C6344863}" type="sibTrans" cxnId="{CAB15956-C0B0-4C8B-AA62-6DD80FDDC9DE}">
      <dgm:prSet/>
      <dgm:spPr/>
      <dgm:t>
        <a:bodyPr/>
        <a:lstStyle/>
        <a:p>
          <a:endParaRPr lang="ru-RU" sz="1400">
            <a:latin typeface="Times New Roman" panose="02020603050405020304" pitchFamily="18" charset="0"/>
            <a:cs typeface="Times New Roman" panose="02020603050405020304" pitchFamily="18" charset="0"/>
          </a:endParaRPr>
        </a:p>
      </dgm:t>
    </dgm:pt>
    <dgm:pt modelId="{85BFB65C-17C9-4903-BAF8-841246E152A8}">
      <dgm:prSet custT="1"/>
      <dgm:spPr/>
      <dgm:t>
        <a:bodyPr/>
        <a:lstStyle/>
        <a:p>
          <a:r>
            <a:rPr lang="en-US" sz="1400">
              <a:latin typeface="Times New Roman" panose="02020603050405020304" pitchFamily="18" charset="0"/>
              <a:cs typeface="Times New Roman" panose="02020603050405020304" pitchFamily="18" charset="0"/>
            </a:rPr>
            <a:t>B, C va n tushunchalari joriy jarayonga taqdim etilgan muqobillardir.</a:t>
          </a:r>
          <a:endParaRPr lang="ru-RU" sz="1400">
            <a:latin typeface="Times New Roman" panose="02020603050405020304" pitchFamily="18" charset="0"/>
            <a:cs typeface="Times New Roman" panose="02020603050405020304" pitchFamily="18" charset="0"/>
          </a:endParaRPr>
        </a:p>
      </dgm:t>
    </dgm:pt>
    <dgm:pt modelId="{83B6E64C-8054-4A5F-9618-B1B8C5F79A25}" type="parTrans" cxnId="{B7F9A073-9A8E-4FA8-8518-88B033758C6A}">
      <dgm:prSet/>
      <dgm:spPr/>
      <dgm:t>
        <a:bodyPr/>
        <a:lstStyle/>
        <a:p>
          <a:endParaRPr lang="ru-RU" sz="1400">
            <a:latin typeface="Times New Roman" panose="02020603050405020304" pitchFamily="18" charset="0"/>
            <a:cs typeface="Times New Roman" panose="02020603050405020304" pitchFamily="18" charset="0"/>
          </a:endParaRPr>
        </a:p>
      </dgm:t>
    </dgm:pt>
    <dgm:pt modelId="{6E3C819B-6BF8-485E-880B-A011C4D071F5}" type="sibTrans" cxnId="{B7F9A073-9A8E-4FA8-8518-88B033758C6A}">
      <dgm:prSet/>
      <dgm:spPr/>
      <dgm:t>
        <a:bodyPr/>
        <a:lstStyle/>
        <a:p>
          <a:endParaRPr lang="ru-RU" sz="1400">
            <a:latin typeface="Times New Roman" panose="02020603050405020304" pitchFamily="18" charset="0"/>
            <a:cs typeface="Times New Roman" panose="02020603050405020304" pitchFamily="18" charset="0"/>
          </a:endParaRPr>
        </a:p>
      </dgm:t>
    </dgm:pt>
    <dgm:pt modelId="{8A2B0F86-148B-4999-A20E-28866C77D8DC}">
      <dgm:prSet custT="1"/>
      <dgm:spPr/>
      <dgm:t>
        <a:bodyPr/>
        <a:lstStyle/>
        <a:p>
          <a:r>
            <a:rPr lang="en-US" sz="1400" dirty="0">
              <a:latin typeface="Times New Roman" panose="02020603050405020304" pitchFamily="18" charset="0"/>
              <a:cs typeface="Times New Roman" panose="02020603050405020304" pitchFamily="18" charset="0"/>
            </a:rPr>
            <a:t>S </a:t>
          </a:r>
          <a:r>
            <a:rPr lang="en-US" sz="1400" dirty="0" err="1">
              <a:latin typeface="Times New Roman" panose="02020603050405020304" pitchFamily="18" charset="0"/>
              <a:cs typeface="Times New Roman" panose="02020603050405020304" pitchFamily="18" charset="0"/>
            </a:rPr>
            <a:t>kontseptsiyasi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mezonlar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joriy</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jarayon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bilan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taxminan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xil</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ekanligini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ko'rsatadi</a:t>
          </a:r>
          <a:r>
            <a:rPr lang="en-US" sz="1400" dirty="0">
              <a:latin typeface="Times New Roman" panose="02020603050405020304" pitchFamily="18" charset="0"/>
              <a:cs typeface="Times New Roman" panose="02020603050405020304" pitchFamily="18" charset="0"/>
            </a:rPr>
            <a:t>.</a:t>
          </a:r>
          <a:endParaRPr lang="ru-RU" sz="1400" dirty="0">
            <a:latin typeface="Times New Roman" panose="02020603050405020304" pitchFamily="18" charset="0"/>
            <a:cs typeface="Times New Roman" panose="02020603050405020304" pitchFamily="18" charset="0"/>
          </a:endParaRPr>
        </a:p>
      </dgm:t>
    </dgm:pt>
    <dgm:pt modelId="{CFB04719-269E-4E19-AA6D-E3D0E270A972}" type="parTrans" cxnId="{8B16D951-ABF4-40D6-923E-2211DB7627C3}">
      <dgm:prSet/>
      <dgm:spPr/>
      <dgm:t>
        <a:bodyPr/>
        <a:lstStyle/>
        <a:p>
          <a:endParaRPr lang="ru-RU" sz="1400">
            <a:latin typeface="Times New Roman" panose="02020603050405020304" pitchFamily="18" charset="0"/>
            <a:cs typeface="Times New Roman" panose="02020603050405020304" pitchFamily="18" charset="0"/>
          </a:endParaRPr>
        </a:p>
      </dgm:t>
    </dgm:pt>
    <dgm:pt modelId="{AAA0736F-9B42-4C89-A558-70A39802FA61}" type="sibTrans" cxnId="{8B16D951-ABF4-40D6-923E-2211DB7627C3}">
      <dgm:prSet/>
      <dgm:spPr/>
      <dgm:t>
        <a:bodyPr/>
        <a:lstStyle/>
        <a:p>
          <a:endParaRPr lang="ru-RU" sz="1400">
            <a:latin typeface="Times New Roman" panose="02020603050405020304" pitchFamily="18" charset="0"/>
            <a:cs typeface="Times New Roman" panose="02020603050405020304" pitchFamily="18" charset="0"/>
          </a:endParaRPr>
        </a:p>
      </dgm:t>
    </dgm:pt>
    <dgm:pt modelId="{763BAA8C-9472-4126-835A-623BF77D8553}">
      <dgm:prSet custT="1"/>
      <dgm:spPr/>
      <dgm:t>
        <a:bodyPr/>
        <a:lstStyle/>
        <a:p>
          <a:r>
            <a:rPr lang="en-US" sz="1400">
              <a:latin typeface="Times New Roman" panose="02020603050405020304" pitchFamily="18" charset="0"/>
              <a:cs typeface="Times New Roman" panose="02020603050405020304" pitchFamily="18" charset="0"/>
            </a:rPr>
            <a:t>+ belgisi mezonlar joriy jarayondan aniq yaxshiroq ekanligini ko'rsatadi</a:t>
          </a:r>
          <a:endParaRPr lang="ru-RU" sz="1400">
            <a:latin typeface="Times New Roman" panose="02020603050405020304" pitchFamily="18" charset="0"/>
            <a:cs typeface="Times New Roman" panose="02020603050405020304" pitchFamily="18" charset="0"/>
          </a:endParaRPr>
        </a:p>
      </dgm:t>
    </dgm:pt>
    <dgm:pt modelId="{8E495021-C3FD-419C-8B54-B57ED754667D}" type="parTrans" cxnId="{996C6D83-CAC8-4964-AE43-1E8648BEAB0D}">
      <dgm:prSet/>
      <dgm:spPr/>
      <dgm:t>
        <a:bodyPr/>
        <a:lstStyle/>
        <a:p>
          <a:endParaRPr lang="ru-RU" sz="1400">
            <a:latin typeface="Times New Roman" panose="02020603050405020304" pitchFamily="18" charset="0"/>
            <a:cs typeface="Times New Roman" panose="02020603050405020304" pitchFamily="18" charset="0"/>
          </a:endParaRPr>
        </a:p>
      </dgm:t>
    </dgm:pt>
    <dgm:pt modelId="{672B321A-AAB7-4080-8F62-8376EB68A40E}" type="sibTrans" cxnId="{996C6D83-CAC8-4964-AE43-1E8648BEAB0D}">
      <dgm:prSet/>
      <dgm:spPr/>
      <dgm:t>
        <a:bodyPr/>
        <a:lstStyle/>
        <a:p>
          <a:endParaRPr lang="ru-RU" sz="1400">
            <a:latin typeface="Times New Roman" panose="02020603050405020304" pitchFamily="18" charset="0"/>
            <a:cs typeface="Times New Roman" panose="02020603050405020304" pitchFamily="18" charset="0"/>
          </a:endParaRPr>
        </a:p>
      </dgm:t>
    </dgm:pt>
    <dgm:pt modelId="{E7FF6B1E-85D0-4FF3-A54A-97B9DB5574B9}">
      <dgm:prSet custT="1"/>
      <dgm:spPr/>
      <dgm:t>
        <a:bodyPr/>
        <a:lstStyle/>
        <a:p>
          <a:r>
            <a:rPr lang="en-US" sz="1400">
              <a:latin typeface="Times New Roman" panose="02020603050405020304" pitchFamily="18" charset="0"/>
              <a:cs typeface="Times New Roman" panose="02020603050405020304" pitchFamily="18" charset="0"/>
            </a:rPr>
            <a:t>- belgisi mezonlar joriy jarayondan aniq yomonroq ekanligini ko'rsatadi.</a:t>
          </a:r>
          <a:endParaRPr lang="ru-RU" sz="1400">
            <a:latin typeface="Times New Roman" panose="02020603050405020304" pitchFamily="18" charset="0"/>
            <a:cs typeface="Times New Roman" panose="02020603050405020304" pitchFamily="18" charset="0"/>
          </a:endParaRPr>
        </a:p>
      </dgm:t>
    </dgm:pt>
    <dgm:pt modelId="{809414E3-DF33-43E6-97EA-D78F4D33FCEC}" type="parTrans" cxnId="{F0982D81-3096-43C5-B7D8-13F8B9FEDBC6}">
      <dgm:prSet/>
      <dgm:spPr/>
      <dgm:t>
        <a:bodyPr/>
        <a:lstStyle/>
        <a:p>
          <a:endParaRPr lang="ru-RU" sz="1400">
            <a:latin typeface="Times New Roman" panose="02020603050405020304" pitchFamily="18" charset="0"/>
            <a:cs typeface="Times New Roman" panose="02020603050405020304" pitchFamily="18" charset="0"/>
          </a:endParaRPr>
        </a:p>
      </dgm:t>
    </dgm:pt>
    <dgm:pt modelId="{11E83465-FE66-4F0B-A365-DB3962443327}" type="sibTrans" cxnId="{F0982D81-3096-43C5-B7D8-13F8B9FEDBC6}">
      <dgm:prSet/>
      <dgm:spPr/>
      <dgm:t>
        <a:bodyPr/>
        <a:lstStyle/>
        <a:p>
          <a:endParaRPr lang="ru-RU" sz="1400">
            <a:latin typeface="Times New Roman" panose="02020603050405020304" pitchFamily="18" charset="0"/>
            <a:cs typeface="Times New Roman" panose="02020603050405020304" pitchFamily="18" charset="0"/>
          </a:endParaRPr>
        </a:p>
      </dgm:t>
    </dgm:pt>
    <dgm:pt modelId="{19304267-AA70-4A34-93DF-1A8FE3FF0E20}" type="pres">
      <dgm:prSet presAssocID="{3A654210-ADE5-4005-B818-0C04E6F12FB7}" presName="vert0" presStyleCnt="0">
        <dgm:presLayoutVars>
          <dgm:dir/>
          <dgm:animOne val="branch"/>
          <dgm:animLvl val="lvl"/>
        </dgm:presLayoutVars>
      </dgm:prSet>
      <dgm:spPr/>
    </dgm:pt>
    <dgm:pt modelId="{65A3FE50-7B55-4D55-9D08-CB3C809FF835}" type="pres">
      <dgm:prSet presAssocID="{A51B4AD8-A2AD-49D5-A6DC-60B531D1B08D}" presName="thickLine" presStyleLbl="alignNode1" presStyleIdx="0" presStyleCnt="1"/>
      <dgm:spPr/>
    </dgm:pt>
    <dgm:pt modelId="{B5852420-19E3-4862-9045-9B624E9A9F50}" type="pres">
      <dgm:prSet presAssocID="{A51B4AD8-A2AD-49D5-A6DC-60B531D1B08D}" presName="horz1" presStyleCnt="0"/>
      <dgm:spPr/>
    </dgm:pt>
    <dgm:pt modelId="{E01C1B9F-BA90-4DF2-8D5C-093A8902DFE5}" type="pres">
      <dgm:prSet presAssocID="{A51B4AD8-A2AD-49D5-A6DC-60B531D1B08D}" presName="tx1" presStyleLbl="revTx" presStyleIdx="0" presStyleCnt="7" custScaleX="22620"/>
      <dgm:spPr/>
    </dgm:pt>
    <dgm:pt modelId="{58CCCA3D-6998-4385-8261-AE7C41397DBE}" type="pres">
      <dgm:prSet presAssocID="{A51B4AD8-A2AD-49D5-A6DC-60B531D1B08D}" presName="vert1" presStyleCnt="0"/>
      <dgm:spPr/>
    </dgm:pt>
    <dgm:pt modelId="{A76D2ED5-C8A5-4539-BC05-9BD64447E9BD}" type="pres">
      <dgm:prSet presAssocID="{93C502F1-C9F1-4CBB-9DD4-00C20D6C96AC}" presName="vertSpace2a" presStyleCnt="0"/>
      <dgm:spPr/>
    </dgm:pt>
    <dgm:pt modelId="{B0F3C615-B470-40D4-BF6E-1A4DD5A0BCA3}" type="pres">
      <dgm:prSet presAssocID="{93C502F1-C9F1-4CBB-9DD4-00C20D6C96AC}" presName="horz2" presStyleCnt="0"/>
      <dgm:spPr/>
    </dgm:pt>
    <dgm:pt modelId="{593DDE39-B450-4092-BF64-E60430E6F8EF}" type="pres">
      <dgm:prSet presAssocID="{93C502F1-C9F1-4CBB-9DD4-00C20D6C96AC}" presName="horzSpace2" presStyleCnt="0"/>
      <dgm:spPr/>
    </dgm:pt>
    <dgm:pt modelId="{3D628E2F-ABB3-49A8-8E0A-A6CDBB5F5FD5}" type="pres">
      <dgm:prSet presAssocID="{93C502F1-C9F1-4CBB-9DD4-00C20D6C96AC}" presName="tx2" presStyleLbl="revTx" presStyleIdx="1" presStyleCnt="7"/>
      <dgm:spPr/>
    </dgm:pt>
    <dgm:pt modelId="{ABE9E501-1172-4CDC-BE48-5F73E3042BAD}" type="pres">
      <dgm:prSet presAssocID="{93C502F1-C9F1-4CBB-9DD4-00C20D6C96AC}" presName="vert2" presStyleCnt="0"/>
      <dgm:spPr/>
    </dgm:pt>
    <dgm:pt modelId="{48EB0DBA-605A-467A-B24A-57DA2EA769F9}" type="pres">
      <dgm:prSet presAssocID="{93C502F1-C9F1-4CBB-9DD4-00C20D6C96AC}" presName="thinLine2b" presStyleLbl="callout" presStyleIdx="0" presStyleCnt="6"/>
      <dgm:spPr/>
    </dgm:pt>
    <dgm:pt modelId="{00C610B7-2AD9-499C-BC7B-98583C662308}" type="pres">
      <dgm:prSet presAssocID="{93C502F1-C9F1-4CBB-9DD4-00C20D6C96AC}" presName="vertSpace2b" presStyleCnt="0"/>
      <dgm:spPr/>
    </dgm:pt>
    <dgm:pt modelId="{A8DDFA84-F94C-4582-8EDE-30781986F49F}" type="pres">
      <dgm:prSet presAssocID="{BCBC3845-22A3-49C2-BB6C-B2450845335F}" presName="horz2" presStyleCnt="0"/>
      <dgm:spPr/>
    </dgm:pt>
    <dgm:pt modelId="{44CC608B-C526-40E0-899A-3214B1D7B3A1}" type="pres">
      <dgm:prSet presAssocID="{BCBC3845-22A3-49C2-BB6C-B2450845335F}" presName="horzSpace2" presStyleCnt="0"/>
      <dgm:spPr/>
    </dgm:pt>
    <dgm:pt modelId="{9C31C8CA-6320-4463-A3DB-30AAA4E68836}" type="pres">
      <dgm:prSet presAssocID="{BCBC3845-22A3-49C2-BB6C-B2450845335F}" presName="tx2" presStyleLbl="revTx" presStyleIdx="2" presStyleCnt="7"/>
      <dgm:spPr/>
    </dgm:pt>
    <dgm:pt modelId="{B137E836-F447-4BB5-BD1C-B44F85E6687D}" type="pres">
      <dgm:prSet presAssocID="{BCBC3845-22A3-49C2-BB6C-B2450845335F}" presName="vert2" presStyleCnt="0"/>
      <dgm:spPr/>
    </dgm:pt>
    <dgm:pt modelId="{08CE747F-97D1-4DC7-BF19-1285BE17C32B}" type="pres">
      <dgm:prSet presAssocID="{BCBC3845-22A3-49C2-BB6C-B2450845335F}" presName="thinLine2b" presStyleLbl="callout" presStyleIdx="1" presStyleCnt="6"/>
      <dgm:spPr/>
    </dgm:pt>
    <dgm:pt modelId="{D269450C-4509-435D-86C9-40E4D636DD82}" type="pres">
      <dgm:prSet presAssocID="{BCBC3845-22A3-49C2-BB6C-B2450845335F}" presName="vertSpace2b" presStyleCnt="0"/>
      <dgm:spPr/>
    </dgm:pt>
    <dgm:pt modelId="{C981603C-E502-4AD2-9AD6-D2484D2EDC16}" type="pres">
      <dgm:prSet presAssocID="{85BFB65C-17C9-4903-BAF8-841246E152A8}" presName="horz2" presStyleCnt="0"/>
      <dgm:spPr/>
    </dgm:pt>
    <dgm:pt modelId="{2CF5BAB3-17F9-4728-9543-7996CCD8CAB6}" type="pres">
      <dgm:prSet presAssocID="{85BFB65C-17C9-4903-BAF8-841246E152A8}" presName="horzSpace2" presStyleCnt="0"/>
      <dgm:spPr/>
    </dgm:pt>
    <dgm:pt modelId="{B6DF4DDA-25AF-481F-B341-4FE387DDC8DE}" type="pres">
      <dgm:prSet presAssocID="{85BFB65C-17C9-4903-BAF8-841246E152A8}" presName="tx2" presStyleLbl="revTx" presStyleIdx="3" presStyleCnt="7"/>
      <dgm:spPr/>
    </dgm:pt>
    <dgm:pt modelId="{D710462A-911B-472F-A05A-5836055C0BB3}" type="pres">
      <dgm:prSet presAssocID="{85BFB65C-17C9-4903-BAF8-841246E152A8}" presName="vert2" presStyleCnt="0"/>
      <dgm:spPr/>
    </dgm:pt>
    <dgm:pt modelId="{529DFF12-4DBA-489A-9661-4DF89465FB11}" type="pres">
      <dgm:prSet presAssocID="{85BFB65C-17C9-4903-BAF8-841246E152A8}" presName="thinLine2b" presStyleLbl="callout" presStyleIdx="2" presStyleCnt="6"/>
      <dgm:spPr/>
    </dgm:pt>
    <dgm:pt modelId="{F0379E47-62AC-43F4-982E-DA74B152BE04}" type="pres">
      <dgm:prSet presAssocID="{85BFB65C-17C9-4903-BAF8-841246E152A8}" presName="vertSpace2b" presStyleCnt="0"/>
      <dgm:spPr/>
    </dgm:pt>
    <dgm:pt modelId="{33C5F50D-62E6-4DE5-9848-E8F89B38A4AF}" type="pres">
      <dgm:prSet presAssocID="{8A2B0F86-148B-4999-A20E-28866C77D8DC}" presName="horz2" presStyleCnt="0"/>
      <dgm:spPr/>
    </dgm:pt>
    <dgm:pt modelId="{94C74710-0BF8-4498-A34D-46DF6B68FC56}" type="pres">
      <dgm:prSet presAssocID="{8A2B0F86-148B-4999-A20E-28866C77D8DC}" presName="horzSpace2" presStyleCnt="0"/>
      <dgm:spPr/>
    </dgm:pt>
    <dgm:pt modelId="{782108B5-75AE-4A72-A5E0-7FB4D2E2C583}" type="pres">
      <dgm:prSet presAssocID="{8A2B0F86-148B-4999-A20E-28866C77D8DC}" presName="tx2" presStyleLbl="revTx" presStyleIdx="4" presStyleCnt="7"/>
      <dgm:spPr/>
    </dgm:pt>
    <dgm:pt modelId="{2E7E20C5-16F9-413B-AA43-21DCDC0DE35A}" type="pres">
      <dgm:prSet presAssocID="{8A2B0F86-148B-4999-A20E-28866C77D8DC}" presName="vert2" presStyleCnt="0"/>
      <dgm:spPr/>
    </dgm:pt>
    <dgm:pt modelId="{66709A9D-D769-4149-8D16-9354A462C9D8}" type="pres">
      <dgm:prSet presAssocID="{8A2B0F86-148B-4999-A20E-28866C77D8DC}" presName="thinLine2b" presStyleLbl="callout" presStyleIdx="3" presStyleCnt="6"/>
      <dgm:spPr/>
    </dgm:pt>
    <dgm:pt modelId="{11CEC15D-3E34-42CB-8345-10233D8E8858}" type="pres">
      <dgm:prSet presAssocID="{8A2B0F86-148B-4999-A20E-28866C77D8DC}" presName="vertSpace2b" presStyleCnt="0"/>
      <dgm:spPr/>
    </dgm:pt>
    <dgm:pt modelId="{536A30F4-54D7-401E-A5D2-147612ECF1DA}" type="pres">
      <dgm:prSet presAssocID="{763BAA8C-9472-4126-835A-623BF77D8553}" presName="horz2" presStyleCnt="0"/>
      <dgm:spPr/>
    </dgm:pt>
    <dgm:pt modelId="{8F8F8ECC-AB65-448A-A607-88AEB1CFA3ED}" type="pres">
      <dgm:prSet presAssocID="{763BAA8C-9472-4126-835A-623BF77D8553}" presName="horzSpace2" presStyleCnt="0"/>
      <dgm:spPr/>
    </dgm:pt>
    <dgm:pt modelId="{CE7845BF-8E8A-4474-AC7A-2EBEAC2BB709}" type="pres">
      <dgm:prSet presAssocID="{763BAA8C-9472-4126-835A-623BF77D8553}" presName="tx2" presStyleLbl="revTx" presStyleIdx="5" presStyleCnt="7"/>
      <dgm:spPr/>
    </dgm:pt>
    <dgm:pt modelId="{2B618528-4053-484E-8343-E9A04790C959}" type="pres">
      <dgm:prSet presAssocID="{763BAA8C-9472-4126-835A-623BF77D8553}" presName="vert2" presStyleCnt="0"/>
      <dgm:spPr/>
    </dgm:pt>
    <dgm:pt modelId="{06B0D6FA-1796-45FE-A2E6-7889BE49F4B4}" type="pres">
      <dgm:prSet presAssocID="{763BAA8C-9472-4126-835A-623BF77D8553}" presName="thinLine2b" presStyleLbl="callout" presStyleIdx="4" presStyleCnt="6"/>
      <dgm:spPr/>
    </dgm:pt>
    <dgm:pt modelId="{70F4A3EB-D724-4B32-B847-9A5163928DA5}" type="pres">
      <dgm:prSet presAssocID="{763BAA8C-9472-4126-835A-623BF77D8553}" presName="vertSpace2b" presStyleCnt="0"/>
      <dgm:spPr/>
    </dgm:pt>
    <dgm:pt modelId="{B50ACA9E-B5B8-4EB5-91A9-A946D6E676C6}" type="pres">
      <dgm:prSet presAssocID="{E7FF6B1E-85D0-4FF3-A54A-97B9DB5574B9}" presName="horz2" presStyleCnt="0"/>
      <dgm:spPr/>
    </dgm:pt>
    <dgm:pt modelId="{7AF46BA8-6925-49F4-B6ED-36EE0AA2CBEC}" type="pres">
      <dgm:prSet presAssocID="{E7FF6B1E-85D0-4FF3-A54A-97B9DB5574B9}" presName="horzSpace2" presStyleCnt="0"/>
      <dgm:spPr/>
    </dgm:pt>
    <dgm:pt modelId="{0996E647-BD80-4A16-901C-1627FA500584}" type="pres">
      <dgm:prSet presAssocID="{E7FF6B1E-85D0-4FF3-A54A-97B9DB5574B9}" presName="tx2" presStyleLbl="revTx" presStyleIdx="6" presStyleCnt="7"/>
      <dgm:spPr/>
    </dgm:pt>
    <dgm:pt modelId="{AB2545CF-02B5-461C-B1B5-3A94890025CF}" type="pres">
      <dgm:prSet presAssocID="{E7FF6B1E-85D0-4FF3-A54A-97B9DB5574B9}" presName="vert2" presStyleCnt="0"/>
      <dgm:spPr/>
    </dgm:pt>
    <dgm:pt modelId="{9E8A69A8-68ED-4C34-81D6-E94D480139AF}" type="pres">
      <dgm:prSet presAssocID="{E7FF6B1E-85D0-4FF3-A54A-97B9DB5574B9}" presName="thinLine2b" presStyleLbl="callout" presStyleIdx="5" presStyleCnt="6"/>
      <dgm:spPr/>
    </dgm:pt>
    <dgm:pt modelId="{24524E97-6BF9-467A-B1D6-61C2828F2A1B}" type="pres">
      <dgm:prSet presAssocID="{E7FF6B1E-85D0-4FF3-A54A-97B9DB5574B9}" presName="vertSpace2b" presStyleCnt="0"/>
      <dgm:spPr/>
    </dgm:pt>
  </dgm:ptLst>
  <dgm:cxnLst>
    <dgm:cxn modelId="{710F4A0F-3168-43A2-B5D1-7965C750074B}" type="presOf" srcId="{E7FF6B1E-85D0-4FF3-A54A-97B9DB5574B9}" destId="{0996E647-BD80-4A16-901C-1627FA500584}" srcOrd="0" destOrd="0" presId="urn:microsoft.com/office/officeart/2008/layout/LinedList"/>
    <dgm:cxn modelId="{73A81050-BF90-4B00-B831-05EA92D4FB0F}" type="presOf" srcId="{8A2B0F86-148B-4999-A20E-28866C77D8DC}" destId="{782108B5-75AE-4A72-A5E0-7FB4D2E2C583}" srcOrd="0" destOrd="0" presId="urn:microsoft.com/office/officeart/2008/layout/LinedList"/>
    <dgm:cxn modelId="{8B16D951-ABF4-40D6-923E-2211DB7627C3}" srcId="{A51B4AD8-A2AD-49D5-A6DC-60B531D1B08D}" destId="{8A2B0F86-148B-4999-A20E-28866C77D8DC}" srcOrd="3" destOrd="0" parTransId="{CFB04719-269E-4E19-AA6D-E3D0E270A972}" sibTransId="{AAA0736F-9B42-4C89-A558-70A39802FA61}"/>
    <dgm:cxn modelId="{B7F9A073-9A8E-4FA8-8518-88B033758C6A}" srcId="{A51B4AD8-A2AD-49D5-A6DC-60B531D1B08D}" destId="{85BFB65C-17C9-4903-BAF8-841246E152A8}" srcOrd="2" destOrd="0" parTransId="{83B6E64C-8054-4A5F-9618-B1B8C5F79A25}" sibTransId="{6E3C819B-6BF8-485E-880B-A011C4D071F5}"/>
    <dgm:cxn modelId="{42F16954-3AFB-4E40-B160-1137FDC475FA}" type="presOf" srcId="{93C502F1-C9F1-4CBB-9DD4-00C20D6C96AC}" destId="{3D628E2F-ABB3-49A8-8E0A-A6CDBB5F5FD5}" srcOrd="0" destOrd="0" presId="urn:microsoft.com/office/officeart/2008/layout/LinedList"/>
    <dgm:cxn modelId="{92A48355-52C5-43C8-88CF-FFC00B6992FA}" type="presOf" srcId="{3A654210-ADE5-4005-B818-0C04E6F12FB7}" destId="{19304267-AA70-4A34-93DF-1A8FE3FF0E20}" srcOrd="0" destOrd="0" presId="urn:microsoft.com/office/officeart/2008/layout/LinedList"/>
    <dgm:cxn modelId="{CAB15956-C0B0-4C8B-AA62-6DD80FDDC9DE}" srcId="{A51B4AD8-A2AD-49D5-A6DC-60B531D1B08D}" destId="{BCBC3845-22A3-49C2-BB6C-B2450845335F}" srcOrd="1" destOrd="0" parTransId="{319F6775-182D-48D8-8C98-0A1679B4C46B}" sibTransId="{8FAEC87D-0CD0-47C5-801A-5967C6344863}"/>
    <dgm:cxn modelId="{F0982D81-3096-43C5-B7D8-13F8B9FEDBC6}" srcId="{A51B4AD8-A2AD-49D5-A6DC-60B531D1B08D}" destId="{E7FF6B1E-85D0-4FF3-A54A-97B9DB5574B9}" srcOrd="5" destOrd="0" parTransId="{809414E3-DF33-43E6-97EA-D78F4D33FCEC}" sibTransId="{11E83465-FE66-4F0B-A365-DB3962443327}"/>
    <dgm:cxn modelId="{996C6D83-CAC8-4964-AE43-1E8648BEAB0D}" srcId="{A51B4AD8-A2AD-49D5-A6DC-60B531D1B08D}" destId="{763BAA8C-9472-4126-835A-623BF77D8553}" srcOrd="4" destOrd="0" parTransId="{8E495021-C3FD-419C-8B54-B57ED754667D}" sibTransId="{672B321A-AAB7-4080-8F62-8376EB68A40E}"/>
    <dgm:cxn modelId="{ED7B0995-94AD-4EF1-8FA2-60C89860D5A2}" type="presOf" srcId="{A51B4AD8-A2AD-49D5-A6DC-60B531D1B08D}" destId="{E01C1B9F-BA90-4DF2-8D5C-093A8902DFE5}" srcOrd="0" destOrd="0" presId="urn:microsoft.com/office/officeart/2008/layout/LinedList"/>
    <dgm:cxn modelId="{EFF088AA-67BA-4879-8F96-6763D85FA9BF}" type="presOf" srcId="{763BAA8C-9472-4126-835A-623BF77D8553}" destId="{CE7845BF-8E8A-4474-AC7A-2EBEAC2BB709}" srcOrd="0" destOrd="0" presId="urn:microsoft.com/office/officeart/2008/layout/LinedList"/>
    <dgm:cxn modelId="{23ADF8B0-98E9-43F8-B208-D8F7E64F935F}" srcId="{3A654210-ADE5-4005-B818-0C04E6F12FB7}" destId="{A51B4AD8-A2AD-49D5-A6DC-60B531D1B08D}" srcOrd="0" destOrd="0" parTransId="{2067AE4A-0A00-4608-92F6-4B5643FB58C8}" sibTransId="{B59F73B6-B00B-49DB-88EF-28E4825E500C}"/>
    <dgm:cxn modelId="{14028FB2-2E2D-4974-A0C1-4DBD28C659D4}" srcId="{A51B4AD8-A2AD-49D5-A6DC-60B531D1B08D}" destId="{93C502F1-C9F1-4CBB-9DD4-00C20D6C96AC}" srcOrd="0" destOrd="0" parTransId="{499E543C-F35E-4E4B-A2E1-30E604B67A5A}" sibTransId="{AC6A3F9D-8B5D-4DA0-A0CD-6725C00092BA}"/>
    <dgm:cxn modelId="{483E08BA-C978-43D5-A1AC-6B68E44DA1D5}" type="presOf" srcId="{85BFB65C-17C9-4903-BAF8-841246E152A8}" destId="{B6DF4DDA-25AF-481F-B341-4FE387DDC8DE}" srcOrd="0" destOrd="0" presId="urn:microsoft.com/office/officeart/2008/layout/LinedList"/>
    <dgm:cxn modelId="{8BEDA3E5-8035-407A-B901-0FDE9C19A95F}" type="presOf" srcId="{BCBC3845-22A3-49C2-BB6C-B2450845335F}" destId="{9C31C8CA-6320-4463-A3DB-30AAA4E68836}" srcOrd="0" destOrd="0" presId="urn:microsoft.com/office/officeart/2008/layout/LinedList"/>
    <dgm:cxn modelId="{3777EE21-A920-401C-AC6F-1C458080154A}" type="presParOf" srcId="{19304267-AA70-4A34-93DF-1A8FE3FF0E20}" destId="{65A3FE50-7B55-4D55-9D08-CB3C809FF835}" srcOrd="0" destOrd="0" presId="urn:microsoft.com/office/officeart/2008/layout/LinedList"/>
    <dgm:cxn modelId="{615BE419-A7D2-471D-8121-F9A8F869F421}" type="presParOf" srcId="{19304267-AA70-4A34-93DF-1A8FE3FF0E20}" destId="{B5852420-19E3-4862-9045-9B624E9A9F50}" srcOrd="1" destOrd="0" presId="urn:microsoft.com/office/officeart/2008/layout/LinedList"/>
    <dgm:cxn modelId="{C898769E-18E8-4AC2-ABE4-46213200DCD7}" type="presParOf" srcId="{B5852420-19E3-4862-9045-9B624E9A9F50}" destId="{E01C1B9F-BA90-4DF2-8D5C-093A8902DFE5}" srcOrd="0" destOrd="0" presId="urn:microsoft.com/office/officeart/2008/layout/LinedList"/>
    <dgm:cxn modelId="{25F29186-ED1B-45BD-B519-9B2A9E7CDF9D}" type="presParOf" srcId="{B5852420-19E3-4862-9045-9B624E9A9F50}" destId="{58CCCA3D-6998-4385-8261-AE7C41397DBE}" srcOrd="1" destOrd="0" presId="urn:microsoft.com/office/officeart/2008/layout/LinedList"/>
    <dgm:cxn modelId="{DE694252-5DD2-4941-B2BA-3F8FB6DDF65C}" type="presParOf" srcId="{58CCCA3D-6998-4385-8261-AE7C41397DBE}" destId="{A76D2ED5-C8A5-4539-BC05-9BD64447E9BD}" srcOrd="0" destOrd="0" presId="urn:microsoft.com/office/officeart/2008/layout/LinedList"/>
    <dgm:cxn modelId="{56A69E39-CD2B-4A37-8FCB-61A0B1B3EAFA}" type="presParOf" srcId="{58CCCA3D-6998-4385-8261-AE7C41397DBE}" destId="{B0F3C615-B470-40D4-BF6E-1A4DD5A0BCA3}" srcOrd="1" destOrd="0" presId="urn:microsoft.com/office/officeart/2008/layout/LinedList"/>
    <dgm:cxn modelId="{2471591D-3ACB-44A0-A8DF-81FB49C7990E}" type="presParOf" srcId="{B0F3C615-B470-40D4-BF6E-1A4DD5A0BCA3}" destId="{593DDE39-B450-4092-BF64-E60430E6F8EF}" srcOrd="0" destOrd="0" presId="urn:microsoft.com/office/officeart/2008/layout/LinedList"/>
    <dgm:cxn modelId="{C92913FC-DFCE-4A2F-A3D8-7A00DFE1AAB9}" type="presParOf" srcId="{B0F3C615-B470-40D4-BF6E-1A4DD5A0BCA3}" destId="{3D628E2F-ABB3-49A8-8E0A-A6CDBB5F5FD5}" srcOrd="1" destOrd="0" presId="urn:microsoft.com/office/officeart/2008/layout/LinedList"/>
    <dgm:cxn modelId="{0A2085E5-6F58-4EBB-941A-A036A4C63A31}" type="presParOf" srcId="{B0F3C615-B470-40D4-BF6E-1A4DD5A0BCA3}" destId="{ABE9E501-1172-4CDC-BE48-5F73E3042BAD}" srcOrd="2" destOrd="0" presId="urn:microsoft.com/office/officeart/2008/layout/LinedList"/>
    <dgm:cxn modelId="{C656120A-8FD1-4189-AB21-6BB3475DBCC4}" type="presParOf" srcId="{58CCCA3D-6998-4385-8261-AE7C41397DBE}" destId="{48EB0DBA-605A-467A-B24A-57DA2EA769F9}" srcOrd="2" destOrd="0" presId="urn:microsoft.com/office/officeart/2008/layout/LinedList"/>
    <dgm:cxn modelId="{3BD6F75B-791B-455B-97D4-283E83326A8C}" type="presParOf" srcId="{58CCCA3D-6998-4385-8261-AE7C41397DBE}" destId="{00C610B7-2AD9-499C-BC7B-98583C662308}" srcOrd="3" destOrd="0" presId="urn:microsoft.com/office/officeart/2008/layout/LinedList"/>
    <dgm:cxn modelId="{BE1A4640-683D-4FBF-A684-4BBFC186E3EF}" type="presParOf" srcId="{58CCCA3D-6998-4385-8261-AE7C41397DBE}" destId="{A8DDFA84-F94C-4582-8EDE-30781986F49F}" srcOrd="4" destOrd="0" presId="urn:microsoft.com/office/officeart/2008/layout/LinedList"/>
    <dgm:cxn modelId="{DD706E48-8906-48EA-A48B-E6B587FFC806}" type="presParOf" srcId="{A8DDFA84-F94C-4582-8EDE-30781986F49F}" destId="{44CC608B-C526-40E0-899A-3214B1D7B3A1}" srcOrd="0" destOrd="0" presId="urn:microsoft.com/office/officeart/2008/layout/LinedList"/>
    <dgm:cxn modelId="{DF3FB257-B2A9-444C-A51F-9DC3B3B8145C}" type="presParOf" srcId="{A8DDFA84-F94C-4582-8EDE-30781986F49F}" destId="{9C31C8CA-6320-4463-A3DB-30AAA4E68836}" srcOrd="1" destOrd="0" presId="urn:microsoft.com/office/officeart/2008/layout/LinedList"/>
    <dgm:cxn modelId="{102CAEBC-9F53-4BCE-9DD5-DCE8495C5641}" type="presParOf" srcId="{A8DDFA84-F94C-4582-8EDE-30781986F49F}" destId="{B137E836-F447-4BB5-BD1C-B44F85E6687D}" srcOrd="2" destOrd="0" presId="urn:microsoft.com/office/officeart/2008/layout/LinedList"/>
    <dgm:cxn modelId="{2566B04C-884A-4FD5-BE4C-32137C2A5A05}" type="presParOf" srcId="{58CCCA3D-6998-4385-8261-AE7C41397DBE}" destId="{08CE747F-97D1-4DC7-BF19-1285BE17C32B}" srcOrd="5" destOrd="0" presId="urn:microsoft.com/office/officeart/2008/layout/LinedList"/>
    <dgm:cxn modelId="{258231B6-1C70-44E6-8527-78B3334EA491}" type="presParOf" srcId="{58CCCA3D-6998-4385-8261-AE7C41397DBE}" destId="{D269450C-4509-435D-86C9-40E4D636DD82}" srcOrd="6" destOrd="0" presId="urn:microsoft.com/office/officeart/2008/layout/LinedList"/>
    <dgm:cxn modelId="{D3F1F5F6-6CB0-41BC-98B4-90CB9AC73C0B}" type="presParOf" srcId="{58CCCA3D-6998-4385-8261-AE7C41397DBE}" destId="{C981603C-E502-4AD2-9AD6-D2484D2EDC16}" srcOrd="7" destOrd="0" presId="urn:microsoft.com/office/officeart/2008/layout/LinedList"/>
    <dgm:cxn modelId="{C63FAEDC-7583-44FC-8FF5-A6D206E98D3F}" type="presParOf" srcId="{C981603C-E502-4AD2-9AD6-D2484D2EDC16}" destId="{2CF5BAB3-17F9-4728-9543-7996CCD8CAB6}" srcOrd="0" destOrd="0" presId="urn:microsoft.com/office/officeart/2008/layout/LinedList"/>
    <dgm:cxn modelId="{57F62B49-9B49-40BA-997C-045CD82C9D74}" type="presParOf" srcId="{C981603C-E502-4AD2-9AD6-D2484D2EDC16}" destId="{B6DF4DDA-25AF-481F-B341-4FE387DDC8DE}" srcOrd="1" destOrd="0" presId="urn:microsoft.com/office/officeart/2008/layout/LinedList"/>
    <dgm:cxn modelId="{9D46046B-D48B-4590-BD2E-73ACD7183326}" type="presParOf" srcId="{C981603C-E502-4AD2-9AD6-D2484D2EDC16}" destId="{D710462A-911B-472F-A05A-5836055C0BB3}" srcOrd="2" destOrd="0" presId="urn:microsoft.com/office/officeart/2008/layout/LinedList"/>
    <dgm:cxn modelId="{73C63DFD-7DA5-42F3-AADF-971B7E6D9D45}" type="presParOf" srcId="{58CCCA3D-6998-4385-8261-AE7C41397DBE}" destId="{529DFF12-4DBA-489A-9661-4DF89465FB11}" srcOrd="8" destOrd="0" presId="urn:microsoft.com/office/officeart/2008/layout/LinedList"/>
    <dgm:cxn modelId="{B47F1829-8379-4E11-8190-FF37A0111610}" type="presParOf" srcId="{58CCCA3D-6998-4385-8261-AE7C41397DBE}" destId="{F0379E47-62AC-43F4-982E-DA74B152BE04}" srcOrd="9" destOrd="0" presId="urn:microsoft.com/office/officeart/2008/layout/LinedList"/>
    <dgm:cxn modelId="{33D04C55-D7CD-4FED-8B38-1926F837F967}" type="presParOf" srcId="{58CCCA3D-6998-4385-8261-AE7C41397DBE}" destId="{33C5F50D-62E6-4DE5-9848-E8F89B38A4AF}" srcOrd="10" destOrd="0" presId="urn:microsoft.com/office/officeart/2008/layout/LinedList"/>
    <dgm:cxn modelId="{E296BF59-E2FC-437D-BA20-11B0EAD14D31}" type="presParOf" srcId="{33C5F50D-62E6-4DE5-9848-E8F89B38A4AF}" destId="{94C74710-0BF8-4498-A34D-46DF6B68FC56}" srcOrd="0" destOrd="0" presId="urn:microsoft.com/office/officeart/2008/layout/LinedList"/>
    <dgm:cxn modelId="{AE420FBF-DF63-4EF4-AE80-26AC48AE559D}" type="presParOf" srcId="{33C5F50D-62E6-4DE5-9848-E8F89B38A4AF}" destId="{782108B5-75AE-4A72-A5E0-7FB4D2E2C583}" srcOrd="1" destOrd="0" presId="urn:microsoft.com/office/officeart/2008/layout/LinedList"/>
    <dgm:cxn modelId="{488C856B-562C-4780-881A-88CC9DA5C840}" type="presParOf" srcId="{33C5F50D-62E6-4DE5-9848-E8F89B38A4AF}" destId="{2E7E20C5-16F9-413B-AA43-21DCDC0DE35A}" srcOrd="2" destOrd="0" presId="urn:microsoft.com/office/officeart/2008/layout/LinedList"/>
    <dgm:cxn modelId="{029F143D-8D66-46F4-9B1A-F0C3EA68E563}" type="presParOf" srcId="{58CCCA3D-6998-4385-8261-AE7C41397DBE}" destId="{66709A9D-D769-4149-8D16-9354A462C9D8}" srcOrd="11" destOrd="0" presId="urn:microsoft.com/office/officeart/2008/layout/LinedList"/>
    <dgm:cxn modelId="{1BD31158-18B2-424E-8413-D17AEE8F8E26}" type="presParOf" srcId="{58CCCA3D-6998-4385-8261-AE7C41397DBE}" destId="{11CEC15D-3E34-42CB-8345-10233D8E8858}" srcOrd="12" destOrd="0" presId="urn:microsoft.com/office/officeart/2008/layout/LinedList"/>
    <dgm:cxn modelId="{AC6E9D8C-A338-4A28-9CC3-26F468490BF1}" type="presParOf" srcId="{58CCCA3D-6998-4385-8261-AE7C41397DBE}" destId="{536A30F4-54D7-401E-A5D2-147612ECF1DA}" srcOrd="13" destOrd="0" presId="urn:microsoft.com/office/officeart/2008/layout/LinedList"/>
    <dgm:cxn modelId="{BCAD145A-790B-400A-BFB0-D46ED1C2CA46}" type="presParOf" srcId="{536A30F4-54D7-401E-A5D2-147612ECF1DA}" destId="{8F8F8ECC-AB65-448A-A607-88AEB1CFA3ED}" srcOrd="0" destOrd="0" presId="urn:microsoft.com/office/officeart/2008/layout/LinedList"/>
    <dgm:cxn modelId="{D03DD23C-22F2-449C-BCB4-D21438028A6A}" type="presParOf" srcId="{536A30F4-54D7-401E-A5D2-147612ECF1DA}" destId="{CE7845BF-8E8A-4474-AC7A-2EBEAC2BB709}" srcOrd="1" destOrd="0" presId="urn:microsoft.com/office/officeart/2008/layout/LinedList"/>
    <dgm:cxn modelId="{87DFD0B5-45F5-4137-968E-D723F1E095A3}" type="presParOf" srcId="{536A30F4-54D7-401E-A5D2-147612ECF1DA}" destId="{2B618528-4053-484E-8343-E9A04790C959}" srcOrd="2" destOrd="0" presId="urn:microsoft.com/office/officeart/2008/layout/LinedList"/>
    <dgm:cxn modelId="{FD91A7F8-F54C-46C6-BCE3-B3EB4FCF2E49}" type="presParOf" srcId="{58CCCA3D-6998-4385-8261-AE7C41397DBE}" destId="{06B0D6FA-1796-45FE-A2E6-7889BE49F4B4}" srcOrd="14" destOrd="0" presId="urn:microsoft.com/office/officeart/2008/layout/LinedList"/>
    <dgm:cxn modelId="{66A2E76D-9600-4397-8E2E-A0F472827E2F}" type="presParOf" srcId="{58CCCA3D-6998-4385-8261-AE7C41397DBE}" destId="{70F4A3EB-D724-4B32-B847-9A5163928DA5}" srcOrd="15" destOrd="0" presId="urn:microsoft.com/office/officeart/2008/layout/LinedList"/>
    <dgm:cxn modelId="{5B9AB3A5-E390-460C-BFB2-0325FD873C9D}" type="presParOf" srcId="{58CCCA3D-6998-4385-8261-AE7C41397DBE}" destId="{B50ACA9E-B5B8-4EB5-91A9-A946D6E676C6}" srcOrd="16" destOrd="0" presId="urn:microsoft.com/office/officeart/2008/layout/LinedList"/>
    <dgm:cxn modelId="{8CF5B870-D7ED-4407-AD9B-3F7E84D6E90A}" type="presParOf" srcId="{B50ACA9E-B5B8-4EB5-91A9-A946D6E676C6}" destId="{7AF46BA8-6925-49F4-B6ED-36EE0AA2CBEC}" srcOrd="0" destOrd="0" presId="urn:microsoft.com/office/officeart/2008/layout/LinedList"/>
    <dgm:cxn modelId="{924F10DD-26B8-4F13-B3B0-E1ED0DBEA94C}" type="presParOf" srcId="{B50ACA9E-B5B8-4EB5-91A9-A946D6E676C6}" destId="{0996E647-BD80-4A16-901C-1627FA500584}" srcOrd="1" destOrd="0" presId="urn:microsoft.com/office/officeart/2008/layout/LinedList"/>
    <dgm:cxn modelId="{CE65BA88-02F1-4E7A-821C-E5AE0B32C456}" type="presParOf" srcId="{B50ACA9E-B5B8-4EB5-91A9-A946D6E676C6}" destId="{AB2545CF-02B5-461C-B1B5-3A94890025CF}" srcOrd="2" destOrd="0" presId="urn:microsoft.com/office/officeart/2008/layout/LinedList"/>
    <dgm:cxn modelId="{9B2AE0B4-A9F5-49CB-BA65-763D7A7666F6}" type="presParOf" srcId="{58CCCA3D-6998-4385-8261-AE7C41397DBE}" destId="{9E8A69A8-68ED-4C34-81D6-E94D480139AF}" srcOrd="17" destOrd="0" presId="urn:microsoft.com/office/officeart/2008/layout/LinedList"/>
    <dgm:cxn modelId="{8E7B17B6-F6C8-4DE6-8ED1-5BA054B2F33B}" type="presParOf" srcId="{58CCCA3D-6998-4385-8261-AE7C41397DBE}" destId="{24524E97-6BF9-467A-B1D6-61C2828F2A1B}" srcOrd="18"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4F3CC00-1B59-4A42-B1A6-67FC7DD87C9A}"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ru-RU"/>
        </a:p>
      </dgm:t>
    </dgm:pt>
    <dgm:pt modelId="{688DE8B0-9E2B-4C3F-9BCE-6C654054DE37}">
      <dgm:prSet phldrT="[Текст]"/>
      <dgm:spPr/>
      <dgm:t>
        <a:bodyPr/>
        <a:lstStyle/>
        <a:p>
          <a:r>
            <a:rPr lang="en-US">
              <a:latin typeface="Times New Roman" panose="02020603050405020304" pitchFamily="18" charset="0"/>
              <a:cs typeface="Times New Roman" panose="02020603050405020304" pitchFamily="18" charset="0"/>
            </a:rPr>
            <a:t>Chunki SPC noto'g'ri tushunilgan</a:t>
          </a:r>
          <a:endParaRPr lang="ru-RU">
            <a:latin typeface="Times New Roman" panose="02020603050405020304" pitchFamily="18" charset="0"/>
            <a:cs typeface="Times New Roman" panose="02020603050405020304" pitchFamily="18" charset="0"/>
          </a:endParaRPr>
        </a:p>
      </dgm:t>
    </dgm:pt>
    <dgm:pt modelId="{C1C72CFE-DDA5-4B41-904D-90E611160732}" type="parTrans" cxnId="{2EA19529-1EB8-468B-B7AE-CC37B11BB7B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F9C0DAC-97F0-435B-BB30-9769CA1C1D5E}" type="sibTrans" cxnId="{2EA19529-1EB8-468B-B7AE-CC37B11BB7B9}">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E71BA40F-E824-40B8-8EB3-7EE81F22746D}">
      <dgm:prSet/>
      <dgm:spPr/>
      <dgm:t>
        <a:bodyPr/>
        <a:lstStyle/>
        <a:p>
          <a:r>
            <a:rPr lang="en-US">
              <a:latin typeface="Times New Roman" panose="02020603050405020304" pitchFamily="18" charset="0"/>
              <a:cs typeface="Times New Roman" panose="02020603050405020304" pitchFamily="18" charset="0"/>
            </a:rPr>
            <a:t>Chunki asbob-uskunalar va asbob-uskunalar tashkilotlarida "qisqa muddat" muammosi mavjud.</a:t>
          </a:r>
          <a:endParaRPr lang="ru-RU">
            <a:latin typeface="Times New Roman" panose="02020603050405020304" pitchFamily="18" charset="0"/>
            <a:cs typeface="Times New Roman" panose="02020603050405020304" pitchFamily="18" charset="0"/>
          </a:endParaRPr>
        </a:p>
      </dgm:t>
    </dgm:pt>
    <dgm:pt modelId="{0732D555-53A5-4DEB-866D-DFAC9EDFB2AC}" type="parTrans" cxnId="{6D48C3DA-B249-435B-91A8-E2A56F9BE95E}">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0F14B9D1-CD93-4D8D-9D97-B6E4DAD2071D}" type="sibTrans" cxnId="{6D48C3DA-B249-435B-91A8-E2A56F9BE95E}">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D5040EA7-33F7-4BCB-8FBC-4916B163BF33}" type="pres">
      <dgm:prSet presAssocID="{F4F3CC00-1B59-4A42-B1A6-67FC7DD87C9A}" presName="Name0" presStyleCnt="0">
        <dgm:presLayoutVars>
          <dgm:chMax val="7"/>
          <dgm:chPref val="7"/>
          <dgm:dir/>
        </dgm:presLayoutVars>
      </dgm:prSet>
      <dgm:spPr/>
    </dgm:pt>
    <dgm:pt modelId="{B2524E80-2EC7-4706-A067-591031A51929}" type="pres">
      <dgm:prSet presAssocID="{F4F3CC00-1B59-4A42-B1A6-67FC7DD87C9A}" presName="Name1" presStyleCnt="0"/>
      <dgm:spPr/>
    </dgm:pt>
    <dgm:pt modelId="{D402BB17-ADE9-485D-BB6E-980DE766F380}" type="pres">
      <dgm:prSet presAssocID="{F4F3CC00-1B59-4A42-B1A6-67FC7DD87C9A}" presName="cycle" presStyleCnt="0"/>
      <dgm:spPr/>
    </dgm:pt>
    <dgm:pt modelId="{DED4784F-4ACE-407E-AB41-2DD8E1342B6F}" type="pres">
      <dgm:prSet presAssocID="{F4F3CC00-1B59-4A42-B1A6-67FC7DD87C9A}" presName="srcNode" presStyleLbl="node1" presStyleIdx="0" presStyleCnt="2"/>
      <dgm:spPr/>
    </dgm:pt>
    <dgm:pt modelId="{86230BFD-A2C7-48EE-BD1B-A451273696F6}" type="pres">
      <dgm:prSet presAssocID="{F4F3CC00-1B59-4A42-B1A6-67FC7DD87C9A}" presName="conn" presStyleLbl="parChTrans1D2" presStyleIdx="0" presStyleCnt="1"/>
      <dgm:spPr/>
    </dgm:pt>
    <dgm:pt modelId="{A38C79A9-D8E8-4D95-9F21-C81AEEC3FEAB}" type="pres">
      <dgm:prSet presAssocID="{F4F3CC00-1B59-4A42-B1A6-67FC7DD87C9A}" presName="extraNode" presStyleLbl="node1" presStyleIdx="0" presStyleCnt="2"/>
      <dgm:spPr/>
    </dgm:pt>
    <dgm:pt modelId="{E985BF4D-418C-4BF9-A2BC-5BBB1AE6C294}" type="pres">
      <dgm:prSet presAssocID="{F4F3CC00-1B59-4A42-B1A6-67FC7DD87C9A}" presName="dstNode" presStyleLbl="node1" presStyleIdx="0" presStyleCnt="2"/>
      <dgm:spPr/>
    </dgm:pt>
    <dgm:pt modelId="{94F27F82-A633-499F-888D-2AF6366292BB}" type="pres">
      <dgm:prSet presAssocID="{688DE8B0-9E2B-4C3F-9BCE-6C654054DE37}" presName="text_1" presStyleLbl="node1" presStyleIdx="0" presStyleCnt="2">
        <dgm:presLayoutVars>
          <dgm:bulletEnabled val="1"/>
        </dgm:presLayoutVars>
      </dgm:prSet>
      <dgm:spPr/>
    </dgm:pt>
    <dgm:pt modelId="{B7D8DAB2-57FF-43EB-AD07-88E6CC7934B0}" type="pres">
      <dgm:prSet presAssocID="{688DE8B0-9E2B-4C3F-9BCE-6C654054DE37}" presName="accent_1" presStyleCnt="0"/>
      <dgm:spPr/>
    </dgm:pt>
    <dgm:pt modelId="{326DCD7A-5F97-46D8-8C51-281447B46CE6}" type="pres">
      <dgm:prSet presAssocID="{688DE8B0-9E2B-4C3F-9BCE-6C654054DE37}" presName="accentRepeatNode" presStyleLbl="solidFgAcc1" presStyleIdx="0" presStyleCnt="2"/>
      <dgm:spPr/>
    </dgm:pt>
    <dgm:pt modelId="{BD60B180-53E3-492A-BBF9-5FC7389B5A0D}" type="pres">
      <dgm:prSet presAssocID="{E71BA40F-E824-40B8-8EB3-7EE81F22746D}" presName="text_2" presStyleLbl="node1" presStyleIdx="1" presStyleCnt="2">
        <dgm:presLayoutVars>
          <dgm:bulletEnabled val="1"/>
        </dgm:presLayoutVars>
      </dgm:prSet>
      <dgm:spPr/>
    </dgm:pt>
    <dgm:pt modelId="{A5E3BBB6-3256-432A-A445-2DEBE9412241}" type="pres">
      <dgm:prSet presAssocID="{E71BA40F-E824-40B8-8EB3-7EE81F22746D}" presName="accent_2" presStyleCnt="0"/>
      <dgm:spPr/>
    </dgm:pt>
    <dgm:pt modelId="{B43CEA9B-EDA0-4DFF-BD71-20A57C190173}" type="pres">
      <dgm:prSet presAssocID="{E71BA40F-E824-40B8-8EB3-7EE81F22746D}" presName="accentRepeatNode" presStyleLbl="solidFgAcc1" presStyleIdx="1" presStyleCnt="2"/>
      <dgm:spPr/>
    </dgm:pt>
  </dgm:ptLst>
  <dgm:cxnLst>
    <dgm:cxn modelId="{D137DE25-1CE4-49C5-8C98-B4146C0E1C00}" type="presOf" srcId="{688DE8B0-9E2B-4C3F-9BCE-6C654054DE37}" destId="{94F27F82-A633-499F-888D-2AF6366292BB}" srcOrd="0" destOrd="0" presId="urn:microsoft.com/office/officeart/2008/layout/VerticalCurvedList"/>
    <dgm:cxn modelId="{2EA19529-1EB8-468B-B7AE-CC37B11BB7B9}" srcId="{F4F3CC00-1B59-4A42-B1A6-67FC7DD87C9A}" destId="{688DE8B0-9E2B-4C3F-9BCE-6C654054DE37}" srcOrd="0" destOrd="0" parTransId="{C1C72CFE-DDA5-4B41-904D-90E611160732}" sibTransId="{FF9C0DAC-97F0-435B-BB30-9769CA1C1D5E}"/>
    <dgm:cxn modelId="{4DE5A673-40FC-408E-ABD3-56F3F12544AD}" type="presOf" srcId="{F4F3CC00-1B59-4A42-B1A6-67FC7DD87C9A}" destId="{D5040EA7-33F7-4BCB-8FBC-4916B163BF33}" srcOrd="0" destOrd="0" presId="urn:microsoft.com/office/officeart/2008/layout/VerticalCurvedList"/>
    <dgm:cxn modelId="{6D48C3DA-B249-435B-91A8-E2A56F9BE95E}" srcId="{F4F3CC00-1B59-4A42-B1A6-67FC7DD87C9A}" destId="{E71BA40F-E824-40B8-8EB3-7EE81F22746D}" srcOrd="1" destOrd="0" parTransId="{0732D555-53A5-4DEB-866D-DFAC9EDFB2AC}" sibTransId="{0F14B9D1-CD93-4D8D-9D97-B6E4DAD2071D}"/>
    <dgm:cxn modelId="{3E1BE9EC-1CDC-467F-9D51-6C383339FB74}" type="presOf" srcId="{FF9C0DAC-97F0-435B-BB30-9769CA1C1D5E}" destId="{86230BFD-A2C7-48EE-BD1B-A451273696F6}" srcOrd="0" destOrd="0" presId="urn:microsoft.com/office/officeart/2008/layout/VerticalCurvedList"/>
    <dgm:cxn modelId="{DA6F49F5-6D7A-4B54-92AB-1F3CBDC28084}" type="presOf" srcId="{E71BA40F-E824-40B8-8EB3-7EE81F22746D}" destId="{BD60B180-53E3-492A-BBF9-5FC7389B5A0D}" srcOrd="0" destOrd="0" presId="urn:microsoft.com/office/officeart/2008/layout/VerticalCurvedList"/>
    <dgm:cxn modelId="{006D87B9-E5AD-4F13-AE7E-607071632244}" type="presParOf" srcId="{D5040EA7-33F7-4BCB-8FBC-4916B163BF33}" destId="{B2524E80-2EC7-4706-A067-591031A51929}" srcOrd="0" destOrd="0" presId="urn:microsoft.com/office/officeart/2008/layout/VerticalCurvedList"/>
    <dgm:cxn modelId="{AE291CD6-0C11-4F83-8403-C9F601469A06}" type="presParOf" srcId="{B2524E80-2EC7-4706-A067-591031A51929}" destId="{D402BB17-ADE9-485D-BB6E-980DE766F380}" srcOrd="0" destOrd="0" presId="urn:microsoft.com/office/officeart/2008/layout/VerticalCurvedList"/>
    <dgm:cxn modelId="{99CE71D8-2CF5-44A0-B82B-67D86B259900}" type="presParOf" srcId="{D402BB17-ADE9-485D-BB6E-980DE766F380}" destId="{DED4784F-4ACE-407E-AB41-2DD8E1342B6F}" srcOrd="0" destOrd="0" presId="urn:microsoft.com/office/officeart/2008/layout/VerticalCurvedList"/>
    <dgm:cxn modelId="{28C0370B-1D74-4886-8A51-2C5B0D7A262E}" type="presParOf" srcId="{D402BB17-ADE9-485D-BB6E-980DE766F380}" destId="{86230BFD-A2C7-48EE-BD1B-A451273696F6}" srcOrd="1" destOrd="0" presId="urn:microsoft.com/office/officeart/2008/layout/VerticalCurvedList"/>
    <dgm:cxn modelId="{E4663FBA-0C73-4EA7-B3A9-2EEE374FAA17}" type="presParOf" srcId="{D402BB17-ADE9-485D-BB6E-980DE766F380}" destId="{A38C79A9-D8E8-4D95-9F21-C81AEEC3FEAB}" srcOrd="2" destOrd="0" presId="urn:microsoft.com/office/officeart/2008/layout/VerticalCurvedList"/>
    <dgm:cxn modelId="{CA291B83-C012-4F71-A854-D151A9D97C84}" type="presParOf" srcId="{D402BB17-ADE9-485D-BB6E-980DE766F380}" destId="{E985BF4D-418C-4BF9-A2BC-5BBB1AE6C294}" srcOrd="3" destOrd="0" presId="urn:microsoft.com/office/officeart/2008/layout/VerticalCurvedList"/>
    <dgm:cxn modelId="{966FBEB0-5BF7-4E06-B794-4CE9D738F82B}" type="presParOf" srcId="{B2524E80-2EC7-4706-A067-591031A51929}" destId="{94F27F82-A633-499F-888D-2AF6366292BB}" srcOrd="1" destOrd="0" presId="urn:microsoft.com/office/officeart/2008/layout/VerticalCurvedList"/>
    <dgm:cxn modelId="{8FAF685C-BC73-4F95-B7F8-0F1731502936}" type="presParOf" srcId="{B2524E80-2EC7-4706-A067-591031A51929}" destId="{B7D8DAB2-57FF-43EB-AD07-88E6CC7934B0}" srcOrd="2" destOrd="0" presId="urn:microsoft.com/office/officeart/2008/layout/VerticalCurvedList"/>
    <dgm:cxn modelId="{EED09FA1-224F-442C-804C-62F74466779D}" type="presParOf" srcId="{B7D8DAB2-57FF-43EB-AD07-88E6CC7934B0}" destId="{326DCD7A-5F97-46D8-8C51-281447B46CE6}" srcOrd="0" destOrd="0" presId="urn:microsoft.com/office/officeart/2008/layout/VerticalCurvedList"/>
    <dgm:cxn modelId="{02889868-B29F-468E-9C33-EF0CDB15B727}" type="presParOf" srcId="{B2524E80-2EC7-4706-A067-591031A51929}" destId="{BD60B180-53E3-492A-BBF9-5FC7389B5A0D}" srcOrd="3" destOrd="0" presId="urn:microsoft.com/office/officeart/2008/layout/VerticalCurvedList"/>
    <dgm:cxn modelId="{6A9B6F59-4CCA-436D-9153-596054FA2D70}" type="presParOf" srcId="{B2524E80-2EC7-4706-A067-591031A51929}" destId="{A5E3BBB6-3256-432A-A445-2DEBE9412241}" srcOrd="4" destOrd="0" presId="urn:microsoft.com/office/officeart/2008/layout/VerticalCurvedList"/>
    <dgm:cxn modelId="{C73690F2-69EA-462A-882D-BA1061F7485A}" type="presParOf" srcId="{A5E3BBB6-3256-432A-A445-2DEBE9412241}" destId="{B43CEA9B-EDA0-4DFF-BD71-20A57C190173}"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AAD4525-5241-49B7-BD04-DA8CB067670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ru-RU"/>
        </a:p>
      </dgm:t>
    </dgm:pt>
    <dgm:pt modelId="{8E4C137A-8BA6-4701-9D2F-C3D1BA8EE43A}">
      <dgm:prSet phldrT="[Текст]"/>
      <dgm:spPr>
        <a:solidFill>
          <a:schemeClr val="accent4">
            <a:lumMod val="60000"/>
            <a:lumOff val="40000"/>
          </a:schemeClr>
        </a:solidFill>
      </dgm:spPr>
      <dgm:t>
        <a:bodyPr/>
        <a:lstStyle/>
        <a:p>
          <a:r>
            <a:rPr lang="en-US" b="1" i="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Sifatli</a:t>
          </a:r>
          <a:r>
            <a:rPr lang="en-US" b="1"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vositalardan</a:t>
          </a:r>
          <a:r>
            <a:rPr lang="en-US" b="1"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ba'zilari</a:t>
          </a:r>
          <a:endParaRPr lang="ru-RU" b="1" i="1" dirty="0">
            <a:solidFill>
              <a:schemeClr val="tx1"/>
            </a:solidFill>
            <a:latin typeface="Times New Roman" panose="02020603050405020304" pitchFamily="18" charset="0"/>
            <a:cs typeface="Times New Roman" panose="02020603050405020304" pitchFamily="18" charset="0"/>
          </a:endParaRPr>
        </a:p>
      </dgm:t>
    </dgm:pt>
    <dgm:pt modelId="{A21BD35C-350A-4D26-AACD-2C1B20C8AF63}" type="parTrans" cxnId="{329DF204-721E-478F-89F1-F113F20F363E}">
      <dgm:prSet/>
      <dgm:spPr/>
      <dgm:t>
        <a:bodyPr/>
        <a:lstStyle/>
        <a:p>
          <a:endParaRPr lang="ru-RU">
            <a:latin typeface="Times New Roman" panose="02020603050405020304" pitchFamily="18" charset="0"/>
            <a:cs typeface="Times New Roman" panose="02020603050405020304" pitchFamily="18" charset="0"/>
          </a:endParaRPr>
        </a:p>
      </dgm:t>
    </dgm:pt>
    <dgm:pt modelId="{8A34287F-092D-46CC-93D8-08BF26FBB137}" type="sibTrans" cxnId="{329DF204-721E-478F-89F1-F113F20F363E}">
      <dgm:prSet/>
      <dgm:spPr/>
      <dgm:t>
        <a:bodyPr/>
        <a:lstStyle/>
        <a:p>
          <a:endParaRPr lang="ru-RU">
            <a:latin typeface="Times New Roman" panose="02020603050405020304" pitchFamily="18" charset="0"/>
            <a:cs typeface="Times New Roman" panose="02020603050405020304" pitchFamily="18" charset="0"/>
          </a:endParaRPr>
        </a:p>
      </dgm:t>
    </dgm:pt>
    <dgm:pt modelId="{00B02EFB-8CDA-4E86-B5EB-F6BD21A42776}" type="asst">
      <dgm:prSet phldrT="[Текст]"/>
      <dgm:spPr>
        <a:solidFill>
          <a:srgbClr val="FF0000"/>
        </a:solidFill>
      </dgm:spPr>
      <dgm:t>
        <a:bodyPr/>
        <a:lstStyle/>
        <a:p>
          <a:r>
            <a:rPr lang="en-US" b="1" i="1" dirty="0">
              <a:solidFill>
                <a:schemeClr val="tx1"/>
              </a:solidFill>
              <a:latin typeface="Times New Roman" panose="02020603050405020304" pitchFamily="18" charset="0"/>
              <a:cs typeface="Times New Roman" panose="02020603050405020304" pitchFamily="18" charset="0"/>
            </a:rPr>
            <a:t> </a:t>
          </a:r>
          <a:r>
            <a:rPr lang="en-US" b="1" i="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Miqdoriy</a:t>
          </a:r>
          <a:r>
            <a:rPr lang="en-US" b="1"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vositalardan</a:t>
          </a:r>
          <a:r>
            <a:rPr lang="en-US" b="1"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ba'zilari</a:t>
          </a:r>
          <a:endParaRPr lang="ru-RU" b="1" i="1" dirty="0">
            <a:solidFill>
              <a:schemeClr val="tx1"/>
            </a:solidFill>
            <a:latin typeface="Times New Roman" panose="02020603050405020304" pitchFamily="18" charset="0"/>
            <a:cs typeface="Times New Roman" panose="02020603050405020304" pitchFamily="18" charset="0"/>
          </a:endParaRPr>
        </a:p>
      </dgm:t>
    </dgm:pt>
    <dgm:pt modelId="{2841D06C-941C-4033-83E2-973D109F0B15}" type="parTrans" cxnId="{859A97B0-9B31-4564-B673-420A225A5C97}">
      <dgm:prSet/>
      <dgm:spPr/>
      <dgm:t>
        <a:bodyPr/>
        <a:lstStyle/>
        <a:p>
          <a:endParaRPr lang="ru-RU">
            <a:latin typeface="Times New Roman" panose="02020603050405020304" pitchFamily="18" charset="0"/>
            <a:cs typeface="Times New Roman" panose="02020603050405020304" pitchFamily="18" charset="0"/>
          </a:endParaRPr>
        </a:p>
      </dgm:t>
    </dgm:pt>
    <dgm:pt modelId="{4CAFB3F5-EDE6-4118-B007-5CD3FE227DED}" type="sibTrans" cxnId="{859A97B0-9B31-4564-B673-420A225A5C97}">
      <dgm:prSet/>
      <dgm:spPr/>
      <dgm:t>
        <a:bodyPr/>
        <a:lstStyle/>
        <a:p>
          <a:endParaRPr lang="ru-RU">
            <a:latin typeface="Times New Roman" panose="02020603050405020304" pitchFamily="18" charset="0"/>
            <a:cs typeface="Times New Roman" panose="02020603050405020304" pitchFamily="18" charset="0"/>
          </a:endParaRPr>
        </a:p>
      </dgm:t>
    </dgm:pt>
    <dgm:pt modelId="{F39EB52C-8EF9-4962-A922-651985D69AB7}">
      <dgm:prSet phldrT="[Текст]"/>
      <dgm:spPr>
        <a:solidFill>
          <a:schemeClr val="accent1">
            <a:lumMod val="40000"/>
            <a:lumOff val="60000"/>
          </a:schemeClr>
        </a:solidFill>
      </dgm:spPr>
      <dgm:t>
        <a:bodyPr/>
        <a:lstStyle/>
        <a:p>
          <a:r>
            <a:rPr lang="en-US" b="1" i="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Kengaytirilgan</a:t>
          </a:r>
          <a:r>
            <a:rPr lang="en-US" b="1"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statistika</a:t>
          </a:r>
          <a:endParaRPr lang="ru-RU" b="1" i="1" dirty="0">
            <a:solidFill>
              <a:schemeClr val="tx1"/>
            </a:solidFill>
            <a:latin typeface="Times New Roman" panose="02020603050405020304" pitchFamily="18" charset="0"/>
            <a:cs typeface="Times New Roman" panose="02020603050405020304" pitchFamily="18" charset="0"/>
          </a:endParaRPr>
        </a:p>
      </dgm:t>
    </dgm:pt>
    <dgm:pt modelId="{A54F058E-064F-48E8-94A8-215A68AF13C4}" type="parTrans" cxnId="{2134E06D-7AAD-4BA4-884F-E65EF3D26F65}">
      <dgm:prSet/>
      <dgm:spPr/>
      <dgm:t>
        <a:bodyPr/>
        <a:lstStyle/>
        <a:p>
          <a:endParaRPr lang="ru-RU">
            <a:latin typeface="Times New Roman" panose="02020603050405020304" pitchFamily="18" charset="0"/>
            <a:cs typeface="Times New Roman" panose="02020603050405020304" pitchFamily="18" charset="0"/>
          </a:endParaRPr>
        </a:p>
      </dgm:t>
    </dgm:pt>
    <dgm:pt modelId="{C8C072EB-D070-4C98-ADD9-CA7F47778473}" type="sibTrans" cxnId="{2134E06D-7AAD-4BA4-884F-E65EF3D26F65}">
      <dgm:prSet/>
      <dgm:spPr/>
      <dgm:t>
        <a:bodyPr/>
        <a:lstStyle/>
        <a:p>
          <a:endParaRPr lang="ru-RU">
            <a:latin typeface="Times New Roman" panose="02020603050405020304" pitchFamily="18" charset="0"/>
            <a:cs typeface="Times New Roman" panose="02020603050405020304" pitchFamily="18" charset="0"/>
          </a:endParaRPr>
        </a:p>
      </dgm:t>
    </dgm:pt>
    <dgm:pt modelId="{D65D7D60-BC94-49DB-83FE-7A4AE01324E2}">
      <dgm:prSet phldrT="[Текст]"/>
      <dgm:spPr>
        <a:solidFill>
          <a:schemeClr val="accent4">
            <a:lumMod val="60000"/>
            <a:lumOff val="40000"/>
          </a:schemeClr>
        </a:solidFill>
      </dgm:spPr>
      <dgm:t>
        <a:bodyPr/>
        <a:lstStyle/>
        <a:p>
          <a:r>
            <a:rPr lang="en-US">
              <a:solidFill>
                <a:schemeClr val="tx1"/>
              </a:solidFill>
              <a:latin typeface="Times New Roman" panose="02020603050405020304" pitchFamily="18" charset="0"/>
              <a:ea typeface="Calibri" panose="020F0502020204030204" pitchFamily="34" charset="0"/>
              <a:cs typeface="Times New Roman" panose="02020603050405020304" pitchFamily="18" charset="0"/>
            </a:rPr>
            <a:t>Aqliy hujum</a:t>
          </a:r>
          <a:endParaRPr lang="ru-RU" dirty="0">
            <a:solidFill>
              <a:schemeClr val="tx1"/>
            </a:solidFill>
            <a:latin typeface="Times New Roman" panose="02020603050405020304" pitchFamily="18" charset="0"/>
            <a:cs typeface="Times New Roman" panose="02020603050405020304" pitchFamily="18" charset="0"/>
          </a:endParaRPr>
        </a:p>
      </dgm:t>
    </dgm:pt>
    <dgm:pt modelId="{13960F37-9F1C-47D2-BB3C-532FABF8A1F3}" type="parTrans" cxnId="{A04F21F1-04AE-4640-A6CA-8921DF2A5A3B}">
      <dgm:prSet/>
      <dgm:spPr/>
      <dgm:t>
        <a:bodyPr/>
        <a:lstStyle/>
        <a:p>
          <a:endParaRPr lang="ru-RU">
            <a:latin typeface="Times New Roman" panose="02020603050405020304" pitchFamily="18" charset="0"/>
            <a:cs typeface="Times New Roman" panose="02020603050405020304" pitchFamily="18" charset="0"/>
          </a:endParaRPr>
        </a:p>
      </dgm:t>
    </dgm:pt>
    <dgm:pt modelId="{BCE17EE0-C75F-4F7A-A926-882793052022}" type="sibTrans" cxnId="{A04F21F1-04AE-4640-A6CA-8921DF2A5A3B}">
      <dgm:prSet/>
      <dgm:spPr/>
      <dgm:t>
        <a:bodyPr/>
        <a:lstStyle/>
        <a:p>
          <a:endParaRPr lang="ru-RU">
            <a:latin typeface="Times New Roman" panose="02020603050405020304" pitchFamily="18" charset="0"/>
            <a:cs typeface="Times New Roman" panose="02020603050405020304" pitchFamily="18" charset="0"/>
          </a:endParaRPr>
        </a:p>
      </dgm:t>
    </dgm:pt>
    <dgm:pt modelId="{DB45539D-F12E-4F2F-ADC9-D804372D7329}">
      <dgm:prSet/>
      <dgm:spPr>
        <a:solidFill>
          <a:schemeClr val="accent4">
            <a:lumMod val="60000"/>
            <a:lumOff val="40000"/>
          </a:schemeClr>
        </a:solidFill>
      </dgm:spPr>
      <dgm:t>
        <a:bodyPr/>
        <a:lstStyle/>
        <a:p>
          <a:r>
            <a:rPr lang="en-US">
              <a:solidFill>
                <a:schemeClr val="tx1"/>
              </a:solidFill>
              <a:latin typeface="Times New Roman" panose="02020603050405020304" pitchFamily="18" charset="0"/>
              <a:ea typeface="Calibri" panose="020F0502020204030204" pitchFamily="34" charset="0"/>
              <a:cs typeface="Times New Roman" panose="02020603050405020304" pitchFamily="18" charset="0"/>
            </a:rPr>
            <a:t>Yaqinlik jadvallari</a:t>
          </a:r>
          <a:endPar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dgm:t>
    </dgm:pt>
    <dgm:pt modelId="{36562DA8-0A11-4C3D-9AD5-4631A90FE118}" type="parTrans" cxnId="{ABE1B969-2100-4A44-A3F2-CC71E8312342}">
      <dgm:prSet/>
      <dgm:spPr/>
      <dgm:t>
        <a:bodyPr/>
        <a:lstStyle/>
        <a:p>
          <a:endParaRPr lang="ru-RU">
            <a:latin typeface="Times New Roman" panose="02020603050405020304" pitchFamily="18" charset="0"/>
            <a:cs typeface="Times New Roman" panose="02020603050405020304" pitchFamily="18" charset="0"/>
          </a:endParaRPr>
        </a:p>
      </dgm:t>
    </dgm:pt>
    <dgm:pt modelId="{DC99D15F-B072-4CE7-9F6A-0171E44BCB25}" type="sibTrans" cxnId="{ABE1B969-2100-4A44-A3F2-CC71E8312342}">
      <dgm:prSet/>
      <dgm:spPr/>
      <dgm:t>
        <a:bodyPr/>
        <a:lstStyle/>
        <a:p>
          <a:endParaRPr lang="ru-RU">
            <a:latin typeface="Times New Roman" panose="02020603050405020304" pitchFamily="18" charset="0"/>
            <a:cs typeface="Times New Roman" panose="02020603050405020304" pitchFamily="18" charset="0"/>
          </a:endParaRPr>
        </a:p>
      </dgm:t>
    </dgm:pt>
    <dgm:pt modelId="{7C0870FB-83E7-489A-A2F0-7EDD30E84A54}">
      <dgm:prSet/>
      <dgm:spPr>
        <a:solidFill>
          <a:schemeClr val="accent4">
            <a:lumMod val="60000"/>
            <a:lumOff val="40000"/>
          </a:schemeClr>
        </a:solidFill>
      </dgm:spPr>
      <dgm:t>
        <a:bodyPr/>
        <a:lstStyle/>
        <a:p>
          <a:r>
            <a:rPr lang="en-US">
              <a:solidFill>
                <a:schemeClr val="tx1"/>
              </a:solidFill>
              <a:latin typeface="Times New Roman" panose="02020603050405020304" pitchFamily="18" charset="0"/>
              <a:ea typeface="Calibri" panose="020F0502020204030204" pitchFamily="34" charset="0"/>
              <a:cs typeface="Times New Roman" panose="02020603050405020304" pitchFamily="18" charset="0"/>
            </a:rPr>
            <a:t>Jarayonning oqim sxemalari</a:t>
          </a:r>
          <a:endPar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dgm:t>
    </dgm:pt>
    <dgm:pt modelId="{2B4ADD59-4AFE-44A5-8555-18A36E6C398C}" type="parTrans" cxnId="{2971D35E-E4F4-405A-A419-0B1B8D3DA79D}">
      <dgm:prSet/>
      <dgm:spPr/>
      <dgm:t>
        <a:bodyPr/>
        <a:lstStyle/>
        <a:p>
          <a:endParaRPr lang="ru-RU">
            <a:latin typeface="Times New Roman" panose="02020603050405020304" pitchFamily="18" charset="0"/>
            <a:cs typeface="Times New Roman" panose="02020603050405020304" pitchFamily="18" charset="0"/>
          </a:endParaRPr>
        </a:p>
      </dgm:t>
    </dgm:pt>
    <dgm:pt modelId="{915A32C2-A01F-47C7-B244-25DC9A18C688}" type="sibTrans" cxnId="{2971D35E-E4F4-405A-A419-0B1B8D3DA79D}">
      <dgm:prSet/>
      <dgm:spPr/>
      <dgm:t>
        <a:bodyPr/>
        <a:lstStyle/>
        <a:p>
          <a:endParaRPr lang="ru-RU">
            <a:latin typeface="Times New Roman" panose="02020603050405020304" pitchFamily="18" charset="0"/>
            <a:cs typeface="Times New Roman" panose="02020603050405020304" pitchFamily="18" charset="0"/>
          </a:endParaRPr>
        </a:p>
      </dgm:t>
    </dgm:pt>
    <dgm:pt modelId="{4D13B83F-BE33-410E-B617-EB81141CFB69}">
      <dgm:prSet/>
      <dgm:spPr>
        <a:solidFill>
          <a:schemeClr val="accent4">
            <a:lumMod val="60000"/>
            <a:lumOff val="40000"/>
          </a:schemeClr>
        </a:solidFill>
      </dgm:spPr>
      <dgm:t>
        <a:bodyPr/>
        <a:lstStyle/>
        <a:p>
          <a:r>
            <a:rPr lang="en-US">
              <a:solidFill>
                <a:schemeClr val="tx1"/>
              </a:solidFill>
              <a:latin typeface="Times New Roman" panose="02020603050405020304" pitchFamily="18" charset="0"/>
              <a:ea typeface="Calibri" panose="020F0502020204030204" pitchFamily="34" charset="0"/>
              <a:cs typeface="Times New Roman" panose="02020603050405020304" pitchFamily="18" charset="0"/>
            </a:rPr>
            <a:t>Sabab-oqibat diagrammasi</a:t>
          </a:r>
          <a:endParaRPr lang="ru-RU"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dgm:t>
    </dgm:pt>
    <dgm:pt modelId="{C4C3AF38-0307-4D67-B74B-837FFC38A972}" type="parTrans" cxnId="{BC05E115-1DB4-4071-AD70-3C652FE83016}">
      <dgm:prSet/>
      <dgm:spPr/>
      <dgm:t>
        <a:bodyPr/>
        <a:lstStyle/>
        <a:p>
          <a:endParaRPr lang="ru-RU">
            <a:latin typeface="Times New Roman" panose="02020603050405020304" pitchFamily="18" charset="0"/>
            <a:cs typeface="Times New Roman" panose="02020603050405020304" pitchFamily="18" charset="0"/>
          </a:endParaRPr>
        </a:p>
      </dgm:t>
    </dgm:pt>
    <dgm:pt modelId="{F21A5C4F-2E35-466B-A4D0-9FEB8605694F}" type="sibTrans" cxnId="{BC05E115-1DB4-4071-AD70-3C652FE83016}">
      <dgm:prSet/>
      <dgm:spPr/>
      <dgm:t>
        <a:bodyPr/>
        <a:lstStyle/>
        <a:p>
          <a:endParaRPr lang="ru-RU">
            <a:latin typeface="Times New Roman" panose="02020603050405020304" pitchFamily="18" charset="0"/>
            <a:cs typeface="Times New Roman" panose="02020603050405020304" pitchFamily="18" charset="0"/>
          </a:endParaRPr>
        </a:p>
      </dgm:t>
    </dgm:pt>
    <dgm:pt modelId="{6F0F3F80-F26E-41A6-83F6-B142479EED7C}" type="asst">
      <dgm:prSet phldrT="[Текст]"/>
      <dgm:spPr>
        <a:solidFill>
          <a:srgbClr val="FF0000"/>
        </a:solidFill>
      </dgm:spPr>
      <dgm:t>
        <a:bodyPr/>
        <a:lstStyle/>
        <a:p>
          <a:r>
            <a:rPr lang="en-US" dirty="0" err="1">
              <a:latin typeface="Times New Roman" panose="02020603050405020304" pitchFamily="18" charset="0"/>
              <a:ea typeface="Calibri" panose="020F0502020204030204" pitchFamily="34" charset="0"/>
              <a:cs typeface="Times New Roman" panose="02020603050405020304" pitchFamily="18" charset="0"/>
            </a:rPr>
            <a:t>Tekshirish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varaqlari</a:t>
          </a:r>
          <a:endParaRPr lang="ru-RU" dirty="0">
            <a:latin typeface="Times New Roman" panose="02020603050405020304" pitchFamily="18" charset="0"/>
            <a:cs typeface="Times New Roman" panose="02020603050405020304" pitchFamily="18" charset="0"/>
          </a:endParaRPr>
        </a:p>
      </dgm:t>
    </dgm:pt>
    <dgm:pt modelId="{F60D004E-6B16-4C3E-98B1-35EEFCF1ECCA}" type="parTrans" cxnId="{5F9D577D-E642-4D61-AAD8-7F6D4EAC3D7C}">
      <dgm:prSet/>
      <dgm:spPr/>
      <dgm:t>
        <a:bodyPr/>
        <a:lstStyle/>
        <a:p>
          <a:endParaRPr lang="ru-RU">
            <a:latin typeface="Times New Roman" panose="02020603050405020304" pitchFamily="18" charset="0"/>
            <a:cs typeface="Times New Roman" panose="02020603050405020304" pitchFamily="18" charset="0"/>
          </a:endParaRPr>
        </a:p>
      </dgm:t>
    </dgm:pt>
    <dgm:pt modelId="{2F498CD6-D6EA-4087-A1F0-081FD8E5B05A}" type="sibTrans" cxnId="{5F9D577D-E642-4D61-AAD8-7F6D4EAC3D7C}">
      <dgm:prSet/>
      <dgm:spPr/>
      <dgm:t>
        <a:bodyPr/>
        <a:lstStyle/>
        <a:p>
          <a:endParaRPr lang="ru-RU">
            <a:latin typeface="Times New Roman" panose="02020603050405020304" pitchFamily="18" charset="0"/>
            <a:cs typeface="Times New Roman" panose="02020603050405020304" pitchFamily="18" charset="0"/>
          </a:endParaRPr>
        </a:p>
      </dgm:t>
    </dgm:pt>
    <dgm:pt modelId="{8FDA0545-95E2-43D6-B20B-C9C391B64960}">
      <dgm:prSet/>
      <dgm:spPr>
        <a:solidFill>
          <a:srgbClr val="FF0000"/>
        </a:solidFill>
      </dgm:spPr>
      <dgm:t>
        <a:bodyPr/>
        <a:lstStyle/>
        <a:p>
          <a:r>
            <a:rPr lang="en-US" dirty="0" err="1">
              <a:latin typeface="Times New Roman" panose="02020603050405020304" pitchFamily="18" charset="0"/>
              <a:ea typeface="Calibri" panose="020F0502020204030204" pitchFamily="34" charset="0"/>
              <a:cs typeface="Times New Roman" panose="02020603050405020304" pitchFamily="18" charset="0"/>
            </a:rPr>
            <a:t>Nazorat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jadvallari</a:t>
          </a:r>
          <a:endParaRPr lang="ru-RU" dirty="0">
            <a:latin typeface="Times New Roman" panose="02020603050405020304" pitchFamily="18" charset="0"/>
            <a:ea typeface="Calibri" panose="020F0502020204030204" pitchFamily="34" charset="0"/>
            <a:cs typeface="Times New Roman" panose="02020603050405020304" pitchFamily="18" charset="0"/>
          </a:endParaRPr>
        </a:p>
      </dgm:t>
    </dgm:pt>
    <dgm:pt modelId="{2ADDDAEE-7B69-4D70-B517-21E085AF0962}" type="parTrans" cxnId="{E5D221BA-384D-4D07-B797-E9D9C6EFA7CC}">
      <dgm:prSet/>
      <dgm:spPr/>
      <dgm:t>
        <a:bodyPr/>
        <a:lstStyle/>
        <a:p>
          <a:endParaRPr lang="ru-RU">
            <a:latin typeface="Times New Roman" panose="02020603050405020304" pitchFamily="18" charset="0"/>
            <a:cs typeface="Times New Roman" panose="02020603050405020304" pitchFamily="18" charset="0"/>
          </a:endParaRPr>
        </a:p>
      </dgm:t>
    </dgm:pt>
    <dgm:pt modelId="{C05CDD67-241E-4FF6-8BE6-8FB5F8150D29}" type="sibTrans" cxnId="{E5D221BA-384D-4D07-B797-E9D9C6EFA7CC}">
      <dgm:prSet/>
      <dgm:spPr/>
      <dgm:t>
        <a:bodyPr/>
        <a:lstStyle/>
        <a:p>
          <a:endParaRPr lang="ru-RU">
            <a:latin typeface="Times New Roman" panose="02020603050405020304" pitchFamily="18" charset="0"/>
            <a:cs typeface="Times New Roman" panose="02020603050405020304" pitchFamily="18" charset="0"/>
          </a:endParaRPr>
        </a:p>
      </dgm:t>
    </dgm:pt>
    <dgm:pt modelId="{4571C04A-4AFF-46F7-8831-224016D6F719}">
      <dgm:prSet/>
      <dgm:spPr>
        <a:solidFill>
          <a:srgbClr val="FF0000"/>
        </a:solidFill>
      </dgm:spPr>
      <dgm:t>
        <a:bodyPr/>
        <a:lstStyle/>
        <a:p>
          <a:r>
            <a:rPr lang="en-US" dirty="0" err="1">
              <a:latin typeface="Times New Roman" panose="02020603050405020304" pitchFamily="18" charset="0"/>
              <a:ea typeface="Calibri" panose="020F0502020204030204" pitchFamily="34" charset="0"/>
              <a:cs typeface="Times New Roman" panose="02020603050405020304" pitchFamily="18" charset="0"/>
            </a:rPr>
            <a:t>Tarqalgan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uchastkalar</a:t>
          </a:r>
          <a:endParaRPr lang="ru-RU" dirty="0">
            <a:latin typeface="Times New Roman" panose="02020603050405020304" pitchFamily="18" charset="0"/>
            <a:ea typeface="Calibri" panose="020F0502020204030204" pitchFamily="34" charset="0"/>
            <a:cs typeface="Times New Roman" panose="02020603050405020304" pitchFamily="18" charset="0"/>
          </a:endParaRPr>
        </a:p>
      </dgm:t>
    </dgm:pt>
    <dgm:pt modelId="{5855B859-B0C9-447E-B674-97683D8215CF}" type="parTrans" cxnId="{139B8D0C-4DDF-4295-B8D9-30690B07030B}">
      <dgm:prSet/>
      <dgm:spPr/>
      <dgm:t>
        <a:bodyPr/>
        <a:lstStyle/>
        <a:p>
          <a:endParaRPr lang="ru-RU">
            <a:latin typeface="Times New Roman" panose="02020603050405020304" pitchFamily="18" charset="0"/>
            <a:cs typeface="Times New Roman" panose="02020603050405020304" pitchFamily="18" charset="0"/>
          </a:endParaRPr>
        </a:p>
      </dgm:t>
    </dgm:pt>
    <dgm:pt modelId="{0138ADDC-07A2-4D57-8431-C0AAF8CAF26C}" type="sibTrans" cxnId="{139B8D0C-4DDF-4295-B8D9-30690B07030B}">
      <dgm:prSet/>
      <dgm:spPr/>
      <dgm:t>
        <a:bodyPr/>
        <a:lstStyle/>
        <a:p>
          <a:endParaRPr lang="ru-RU">
            <a:latin typeface="Times New Roman" panose="02020603050405020304" pitchFamily="18" charset="0"/>
            <a:cs typeface="Times New Roman" panose="02020603050405020304" pitchFamily="18" charset="0"/>
          </a:endParaRPr>
        </a:p>
      </dgm:t>
    </dgm:pt>
    <dgm:pt modelId="{C316A603-695C-4F69-B6B4-C007046E7DF2}">
      <dgm:prSet/>
      <dgm:spPr>
        <a:solidFill>
          <a:srgbClr val="FF0000"/>
        </a:solidFill>
      </dgm:spPr>
      <dgm:t>
        <a:bodyPr/>
        <a:lstStyle/>
        <a:p>
          <a:r>
            <a:rPr lang="en-US">
              <a:latin typeface="Times New Roman" panose="02020603050405020304" pitchFamily="18" charset="0"/>
              <a:ea typeface="Calibri" panose="020F0502020204030204" pitchFamily="34" charset="0"/>
              <a:cs typeface="Times New Roman" panose="02020603050405020304" pitchFamily="18" charset="0"/>
            </a:rPr>
            <a:t>Umumiy statistika</a:t>
          </a:r>
          <a:endParaRPr lang="ru-RU" dirty="0">
            <a:latin typeface="Times New Roman" panose="02020603050405020304" pitchFamily="18" charset="0"/>
            <a:ea typeface="Calibri" panose="020F0502020204030204" pitchFamily="34" charset="0"/>
            <a:cs typeface="Times New Roman" panose="02020603050405020304" pitchFamily="18" charset="0"/>
          </a:endParaRPr>
        </a:p>
      </dgm:t>
    </dgm:pt>
    <dgm:pt modelId="{40B72EB6-FE71-4BB3-A61D-CDF3AEACED2C}" type="parTrans" cxnId="{115D61B1-ED09-4F79-B3AF-5487A10AD012}">
      <dgm:prSet/>
      <dgm:spPr/>
      <dgm:t>
        <a:bodyPr/>
        <a:lstStyle/>
        <a:p>
          <a:endParaRPr lang="ru-RU">
            <a:latin typeface="Times New Roman" panose="02020603050405020304" pitchFamily="18" charset="0"/>
            <a:cs typeface="Times New Roman" panose="02020603050405020304" pitchFamily="18" charset="0"/>
          </a:endParaRPr>
        </a:p>
      </dgm:t>
    </dgm:pt>
    <dgm:pt modelId="{D604E3B4-8E8E-4989-AD3D-9D0051B376F2}" type="sibTrans" cxnId="{115D61B1-ED09-4F79-B3AF-5487A10AD012}">
      <dgm:prSet/>
      <dgm:spPr/>
      <dgm:t>
        <a:bodyPr/>
        <a:lstStyle/>
        <a:p>
          <a:endParaRPr lang="ru-RU">
            <a:latin typeface="Times New Roman" panose="02020603050405020304" pitchFamily="18" charset="0"/>
            <a:cs typeface="Times New Roman" panose="02020603050405020304" pitchFamily="18" charset="0"/>
          </a:endParaRPr>
        </a:p>
      </dgm:t>
    </dgm:pt>
    <dgm:pt modelId="{94DD5E84-2A85-4962-B1CF-78DA240378F1}" type="pres">
      <dgm:prSet presAssocID="{1AAD4525-5241-49B7-BD04-DA8CB067670B}" presName="hierChild1" presStyleCnt="0">
        <dgm:presLayoutVars>
          <dgm:orgChart val="1"/>
          <dgm:chPref val="1"/>
          <dgm:dir/>
          <dgm:animOne val="branch"/>
          <dgm:animLvl val="lvl"/>
          <dgm:resizeHandles/>
        </dgm:presLayoutVars>
      </dgm:prSet>
      <dgm:spPr/>
    </dgm:pt>
    <dgm:pt modelId="{A8024584-4BE9-4B0F-AB6F-26CB07FF041B}" type="pres">
      <dgm:prSet presAssocID="{8E4C137A-8BA6-4701-9D2F-C3D1BA8EE43A}" presName="hierRoot1" presStyleCnt="0">
        <dgm:presLayoutVars>
          <dgm:hierBranch val="init"/>
        </dgm:presLayoutVars>
      </dgm:prSet>
      <dgm:spPr/>
    </dgm:pt>
    <dgm:pt modelId="{0B2AFE14-ECDD-4171-9E69-5BECD3AC31F3}" type="pres">
      <dgm:prSet presAssocID="{8E4C137A-8BA6-4701-9D2F-C3D1BA8EE43A}" presName="rootComposite1" presStyleCnt="0"/>
      <dgm:spPr/>
    </dgm:pt>
    <dgm:pt modelId="{24CBF6B6-3D0A-4F14-BB00-D9FD65E135A4}" type="pres">
      <dgm:prSet presAssocID="{8E4C137A-8BA6-4701-9D2F-C3D1BA8EE43A}" presName="rootText1" presStyleLbl="node0" presStyleIdx="0" presStyleCnt="3" custLinFactNeighborX="-10336" custLinFactNeighborY="-21119">
        <dgm:presLayoutVars>
          <dgm:chPref val="3"/>
        </dgm:presLayoutVars>
      </dgm:prSet>
      <dgm:spPr/>
    </dgm:pt>
    <dgm:pt modelId="{4FF4F033-BA1F-45FE-BCF1-BDCC455F01D8}" type="pres">
      <dgm:prSet presAssocID="{8E4C137A-8BA6-4701-9D2F-C3D1BA8EE43A}" presName="rootConnector1" presStyleLbl="node1" presStyleIdx="0" presStyleCnt="0"/>
      <dgm:spPr/>
    </dgm:pt>
    <dgm:pt modelId="{F904F348-7D2A-44C3-9EAC-47F33B5F9B4B}" type="pres">
      <dgm:prSet presAssocID="{8E4C137A-8BA6-4701-9D2F-C3D1BA8EE43A}" presName="hierChild2" presStyleCnt="0"/>
      <dgm:spPr/>
    </dgm:pt>
    <dgm:pt modelId="{12CAD7C2-DD0B-49A0-B96D-8FB09EA49024}" type="pres">
      <dgm:prSet presAssocID="{13960F37-9F1C-47D2-BB3C-532FABF8A1F3}" presName="Name37" presStyleLbl="parChTrans1D2" presStyleIdx="0" presStyleCnt="8"/>
      <dgm:spPr/>
    </dgm:pt>
    <dgm:pt modelId="{559FA5B7-CF77-421D-BD8A-E54D47F38ADE}" type="pres">
      <dgm:prSet presAssocID="{D65D7D60-BC94-49DB-83FE-7A4AE01324E2}" presName="hierRoot2" presStyleCnt="0">
        <dgm:presLayoutVars>
          <dgm:hierBranch val="init"/>
        </dgm:presLayoutVars>
      </dgm:prSet>
      <dgm:spPr/>
    </dgm:pt>
    <dgm:pt modelId="{88D5F925-C94F-467B-B132-06EC2F2DD302}" type="pres">
      <dgm:prSet presAssocID="{D65D7D60-BC94-49DB-83FE-7A4AE01324E2}" presName="rootComposite" presStyleCnt="0"/>
      <dgm:spPr/>
    </dgm:pt>
    <dgm:pt modelId="{B8742D05-61E2-47F9-AF7A-77C3926F114F}" type="pres">
      <dgm:prSet presAssocID="{D65D7D60-BC94-49DB-83FE-7A4AE01324E2}" presName="rootText" presStyleLbl="node2" presStyleIdx="0" presStyleCnt="7">
        <dgm:presLayoutVars>
          <dgm:chPref val="3"/>
        </dgm:presLayoutVars>
      </dgm:prSet>
      <dgm:spPr/>
    </dgm:pt>
    <dgm:pt modelId="{C2751B23-5C09-46AE-8A8C-4839DEF51329}" type="pres">
      <dgm:prSet presAssocID="{D65D7D60-BC94-49DB-83FE-7A4AE01324E2}" presName="rootConnector" presStyleLbl="node2" presStyleIdx="0" presStyleCnt="7"/>
      <dgm:spPr/>
    </dgm:pt>
    <dgm:pt modelId="{CAECC309-C5CC-46C7-9346-B9F9D457D8F0}" type="pres">
      <dgm:prSet presAssocID="{D65D7D60-BC94-49DB-83FE-7A4AE01324E2}" presName="hierChild4" presStyleCnt="0"/>
      <dgm:spPr/>
    </dgm:pt>
    <dgm:pt modelId="{F8DE621A-51B1-4B6D-9112-EB5927B9B5BF}" type="pres">
      <dgm:prSet presAssocID="{D65D7D60-BC94-49DB-83FE-7A4AE01324E2}" presName="hierChild5" presStyleCnt="0"/>
      <dgm:spPr/>
    </dgm:pt>
    <dgm:pt modelId="{58B925E8-19FC-44D9-A985-9475802C1F29}" type="pres">
      <dgm:prSet presAssocID="{36562DA8-0A11-4C3D-9AD5-4631A90FE118}" presName="Name37" presStyleLbl="parChTrans1D2" presStyleIdx="1" presStyleCnt="8"/>
      <dgm:spPr/>
    </dgm:pt>
    <dgm:pt modelId="{DC31B6B2-4126-4D5C-8E0E-4B9E64A5C381}" type="pres">
      <dgm:prSet presAssocID="{DB45539D-F12E-4F2F-ADC9-D804372D7329}" presName="hierRoot2" presStyleCnt="0">
        <dgm:presLayoutVars>
          <dgm:hierBranch val="init"/>
        </dgm:presLayoutVars>
      </dgm:prSet>
      <dgm:spPr/>
    </dgm:pt>
    <dgm:pt modelId="{0804530F-9521-4488-A1AE-D9A1EDD782BF}" type="pres">
      <dgm:prSet presAssocID="{DB45539D-F12E-4F2F-ADC9-D804372D7329}" presName="rootComposite" presStyleCnt="0"/>
      <dgm:spPr/>
    </dgm:pt>
    <dgm:pt modelId="{2C10C168-2BBA-4AD2-8E5E-450292857B8B}" type="pres">
      <dgm:prSet presAssocID="{DB45539D-F12E-4F2F-ADC9-D804372D7329}" presName="rootText" presStyleLbl="node2" presStyleIdx="1" presStyleCnt="7">
        <dgm:presLayoutVars>
          <dgm:chPref val="3"/>
        </dgm:presLayoutVars>
      </dgm:prSet>
      <dgm:spPr/>
    </dgm:pt>
    <dgm:pt modelId="{04047BE3-9787-4FEE-9FE0-3A78E4901B34}" type="pres">
      <dgm:prSet presAssocID="{DB45539D-F12E-4F2F-ADC9-D804372D7329}" presName="rootConnector" presStyleLbl="node2" presStyleIdx="1" presStyleCnt="7"/>
      <dgm:spPr/>
    </dgm:pt>
    <dgm:pt modelId="{E46C2356-7F67-4B94-B236-7D36DBA943B0}" type="pres">
      <dgm:prSet presAssocID="{DB45539D-F12E-4F2F-ADC9-D804372D7329}" presName="hierChild4" presStyleCnt="0"/>
      <dgm:spPr/>
    </dgm:pt>
    <dgm:pt modelId="{27073F86-0207-4456-AA3F-5C64D4F0A630}" type="pres">
      <dgm:prSet presAssocID="{DB45539D-F12E-4F2F-ADC9-D804372D7329}" presName="hierChild5" presStyleCnt="0"/>
      <dgm:spPr/>
    </dgm:pt>
    <dgm:pt modelId="{B0CC06D3-98A9-471A-A0A2-3DA9E5363BD6}" type="pres">
      <dgm:prSet presAssocID="{2B4ADD59-4AFE-44A5-8555-18A36E6C398C}" presName="Name37" presStyleLbl="parChTrans1D2" presStyleIdx="2" presStyleCnt="8"/>
      <dgm:spPr/>
    </dgm:pt>
    <dgm:pt modelId="{18D3F0C5-74AB-4B8D-8014-ED724DBDFDE3}" type="pres">
      <dgm:prSet presAssocID="{7C0870FB-83E7-489A-A2F0-7EDD30E84A54}" presName="hierRoot2" presStyleCnt="0">
        <dgm:presLayoutVars>
          <dgm:hierBranch val="init"/>
        </dgm:presLayoutVars>
      </dgm:prSet>
      <dgm:spPr/>
    </dgm:pt>
    <dgm:pt modelId="{81494054-485C-440F-917C-7EABB588A855}" type="pres">
      <dgm:prSet presAssocID="{7C0870FB-83E7-489A-A2F0-7EDD30E84A54}" presName="rootComposite" presStyleCnt="0"/>
      <dgm:spPr/>
    </dgm:pt>
    <dgm:pt modelId="{756062B3-07DF-4B00-AE89-CBF641B044C2}" type="pres">
      <dgm:prSet presAssocID="{7C0870FB-83E7-489A-A2F0-7EDD30E84A54}" presName="rootText" presStyleLbl="node2" presStyleIdx="2" presStyleCnt="7">
        <dgm:presLayoutVars>
          <dgm:chPref val="3"/>
        </dgm:presLayoutVars>
      </dgm:prSet>
      <dgm:spPr/>
    </dgm:pt>
    <dgm:pt modelId="{359742D0-9CD7-45A3-8C26-93104693410D}" type="pres">
      <dgm:prSet presAssocID="{7C0870FB-83E7-489A-A2F0-7EDD30E84A54}" presName="rootConnector" presStyleLbl="node2" presStyleIdx="2" presStyleCnt="7"/>
      <dgm:spPr/>
    </dgm:pt>
    <dgm:pt modelId="{AB6EC6B0-BFDF-477A-8656-B5A35D854924}" type="pres">
      <dgm:prSet presAssocID="{7C0870FB-83E7-489A-A2F0-7EDD30E84A54}" presName="hierChild4" presStyleCnt="0"/>
      <dgm:spPr/>
    </dgm:pt>
    <dgm:pt modelId="{DEA56A39-4F26-45ED-9D80-97AA5763DC82}" type="pres">
      <dgm:prSet presAssocID="{7C0870FB-83E7-489A-A2F0-7EDD30E84A54}" presName="hierChild5" presStyleCnt="0"/>
      <dgm:spPr/>
    </dgm:pt>
    <dgm:pt modelId="{DD198A57-E057-45F3-BA57-E0E18DEDF3A1}" type="pres">
      <dgm:prSet presAssocID="{C4C3AF38-0307-4D67-B74B-837FFC38A972}" presName="Name37" presStyleLbl="parChTrans1D2" presStyleIdx="3" presStyleCnt="8"/>
      <dgm:spPr/>
    </dgm:pt>
    <dgm:pt modelId="{2E12F459-EE3C-4C15-BA93-46862EC3CDF5}" type="pres">
      <dgm:prSet presAssocID="{4D13B83F-BE33-410E-B617-EB81141CFB69}" presName="hierRoot2" presStyleCnt="0">
        <dgm:presLayoutVars>
          <dgm:hierBranch val="init"/>
        </dgm:presLayoutVars>
      </dgm:prSet>
      <dgm:spPr/>
    </dgm:pt>
    <dgm:pt modelId="{A48828F4-2807-4003-B529-1C8987CEDF1A}" type="pres">
      <dgm:prSet presAssocID="{4D13B83F-BE33-410E-B617-EB81141CFB69}" presName="rootComposite" presStyleCnt="0"/>
      <dgm:spPr/>
    </dgm:pt>
    <dgm:pt modelId="{DB6D374B-CFEB-48FC-8762-6EA5310FD3E7}" type="pres">
      <dgm:prSet presAssocID="{4D13B83F-BE33-410E-B617-EB81141CFB69}" presName="rootText" presStyleLbl="node2" presStyleIdx="3" presStyleCnt="7">
        <dgm:presLayoutVars>
          <dgm:chPref val="3"/>
        </dgm:presLayoutVars>
      </dgm:prSet>
      <dgm:spPr/>
    </dgm:pt>
    <dgm:pt modelId="{79173647-8D54-4F20-A427-8A5CE8AAE4B7}" type="pres">
      <dgm:prSet presAssocID="{4D13B83F-BE33-410E-B617-EB81141CFB69}" presName="rootConnector" presStyleLbl="node2" presStyleIdx="3" presStyleCnt="7"/>
      <dgm:spPr/>
    </dgm:pt>
    <dgm:pt modelId="{194BF141-A582-4731-BF54-B27699F1853A}" type="pres">
      <dgm:prSet presAssocID="{4D13B83F-BE33-410E-B617-EB81141CFB69}" presName="hierChild4" presStyleCnt="0"/>
      <dgm:spPr/>
    </dgm:pt>
    <dgm:pt modelId="{6BB8B4A7-04CD-4A1B-8394-C7516E8EAE02}" type="pres">
      <dgm:prSet presAssocID="{4D13B83F-BE33-410E-B617-EB81141CFB69}" presName="hierChild5" presStyleCnt="0"/>
      <dgm:spPr/>
    </dgm:pt>
    <dgm:pt modelId="{EA03F1DE-F4A9-4DCE-9D9F-F3D64CD7D977}" type="pres">
      <dgm:prSet presAssocID="{8E4C137A-8BA6-4701-9D2F-C3D1BA8EE43A}" presName="hierChild3" presStyleCnt="0"/>
      <dgm:spPr/>
    </dgm:pt>
    <dgm:pt modelId="{DAE27117-4E4F-48CD-8414-0D6A0E9F14BE}" type="pres">
      <dgm:prSet presAssocID="{00B02EFB-8CDA-4E86-B5EB-F6BD21A42776}" presName="hierRoot1" presStyleCnt="0">
        <dgm:presLayoutVars>
          <dgm:hierBranch val="init"/>
        </dgm:presLayoutVars>
      </dgm:prSet>
      <dgm:spPr/>
    </dgm:pt>
    <dgm:pt modelId="{DFF44BC8-3F88-4687-888D-187A264EF93D}" type="pres">
      <dgm:prSet presAssocID="{00B02EFB-8CDA-4E86-B5EB-F6BD21A42776}" presName="rootComposite1" presStyleCnt="0"/>
      <dgm:spPr/>
    </dgm:pt>
    <dgm:pt modelId="{94D78C73-64B8-4603-BEA2-793C75AF69E1}" type="pres">
      <dgm:prSet presAssocID="{00B02EFB-8CDA-4E86-B5EB-F6BD21A42776}" presName="rootText1" presStyleLbl="node0" presStyleIdx="1" presStyleCnt="3">
        <dgm:presLayoutVars>
          <dgm:chPref val="3"/>
        </dgm:presLayoutVars>
      </dgm:prSet>
      <dgm:spPr/>
    </dgm:pt>
    <dgm:pt modelId="{8B1F42FA-A811-4CE1-B62A-E527DFEB4705}" type="pres">
      <dgm:prSet presAssocID="{00B02EFB-8CDA-4E86-B5EB-F6BD21A42776}" presName="rootConnector1" presStyleLbl="asst0" presStyleIdx="0" presStyleCnt="1"/>
      <dgm:spPr/>
    </dgm:pt>
    <dgm:pt modelId="{8B267DCA-EA43-4960-88C2-C79B3871C0F9}" type="pres">
      <dgm:prSet presAssocID="{00B02EFB-8CDA-4E86-B5EB-F6BD21A42776}" presName="hierChild2" presStyleCnt="0"/>
      <dgm:spPr/>
    </dgm:pt>
    <dgm:pt modelId="{24FC971F-D248-466F-AB87-E3119324E847}" type="pres">
      <dgm:prSet presAssocID="{2ADDDAEE-7B69-4D70-B517-21E085AF0962}" presName="Name37" presStyleLbl="parChTrans1D2" presStyleIdx="4" presStyleCnt="8"/>
      <dgm:spPr/>
    </dgm:pt>
    <dgm:pt modelId="{2E1C0EBE-7A10-478C-8412-932822F5FB8B}" type="pres">
      <dgm:prSet presAssocID="{8FDA0545-95E2-43D6-B20B-C9C391B64960}" presName="hierRoot2" presStyleCnt="0">
        <dgm:presLayoutVars>
          <dgm:hierBranch val="init"/>
        </dgm:presLayoutVars>
      </dgm:prSet>
      <dgm:spPr/>
    </dgm:pt>
    <dgm:pt modelId="{A4FD6377-31E5-4300-B662-0F33720E3BF0}" type="pres">
      <dgm:prSet presAssocID="{8FDA0545-95E2-43D6-B20B-C9C391B64960}" presName="rootComposite" presStyleCnt="0"/>
      <dgm:spPr/>
    </dgm:pt>
    <dgm:pt modelId="{6BB9886C-9562-4A9C-B1D2-2A4B0393D11A}" type="pres">
      <dgm:prSet presAssocID="{8FDA0545-95E2-43D6-B20B-C9C391B64960}" presName="rootText" presStyleLbl="node2" presStyleIdx="4" presStyleCnt="7">
        <dgm:presLayoutVars>
          <dgm:chPref val="3"/>
        </dgm:presLayoutVars>
      </dgm:prSet>
      <dgm:spPr/>
    </dgm:pt>
    <dgm:pt modelId="{EB5157E1-D81D-4DBD-BBD2-A58701CC8492}" type="pres">
      <dgm:prSet presAssocID="{8FDA0545-95E2-43D6-B20B-C9C391B64960}" presName="rootConnector" presStyleLbl="node2" presStyleIdx="4" presStyleCnt="7"/>
      <dgm:spPr/>
    </dgm:pt>
    <dgm:pt modelId="{C58CF097-EED4-4AD5-A7BD-328C90C6965F}" type="pres">
      <dgm:prSet presAssocID="{8FDA0545-95E2-43D6-B20B-C9C391B64960}" presName="hierChild4" presStyleCnt="0"/>
      <dgm:spPr/>
    </dgm:pt>
    <dgm:pt modelId="{2833CE89-2680-48FD-AFAE-C254D4917250}" type="pres">
      <dgm:prSet presAssocID="{8FDA0545-95E2-43D6-B20B-C9C391B64960}" presName="hierChild5" presStyleCnt="0"/>
      <dgm:spPr/>
    </dgm:pt>
    <dgm:pt modelId="{4E791C7C-6E8C-4FA9-AE60-DE30500EC779}" type="pres">
      <dgm:prSet presAssocID="{5855B859-B0C9-447E-B674-97683D8215CF}" presName="Name37" presStyleLbl="parChTrans1D2" presStyleIdx="5" presStyleCnt="8"/>
      <dgm:spPr/>
    </dgm:pt>
    <dgm:pt modelId="{05675F02-2EF7-4759-91EC-A6BD1252A08D}" type="pres">
      <dgm:prSet presAssocID="{4571C04A-4AFF-46F7-8831-224016D6F719}" presName="hierRoot2" presStyleCnt="0">
        <dgm:presLayoutVars>
          <dgm:hierBranch val="init"/>
        </dgm:presLayoutVars>
      </dgm:prSet>
      <dgm:spPr/>
    </dgm:pt>
    <dgm:pt modelId="{8388AC8E-F87D-4B62-8045-F1B8A96AA62E}" type="pres">
      <dgm:prSet presAssocID="{4571C04A-4AFF-46F7-8831-224016D6F719}" presName="rootComposite" presStyleCnt="0"/>
      <dgm:spPr/>
    </dgm:pt>
    <dgm:pt modelId="{9F171AA6-4C9F-4EDD-894A-CD15D8E018B1}" type="pres">
      <dgm:prSet presAssocID="{4571C04A-4AFF-46F7-8831-224016D6F719}" presName="rootText" presStyleLbl="node2" presStyleIdx="5" presStyleCnt="7">
        <dgm:presLayoutVars>
          <dgm:chPref val="3"/>
        </dgm:presLayoutVars>
      </dgm:prSet>
      <dgm:spPr/>
    </dgm:pt>
    <dgm:pt modelId="{4FAB8AD7-D2AA-4BFC-B4E8-A03D82078791}" type="pres">
      <dgm:prSet presAssocID="{4571C04A-4AFF-46F7-8831-224016D6F719}" presName="rootConnector" presStyleLbl="node2" presStyleIdx="5" presStyleCnt="7"/>
      <dgm:spPr/>
    </dgm:pt>
    <dgm:pt modelId="{7EF748D3-77CC-4A28-8E68-A3244F161973}" type="pres">
      <dgm:prSet presAssocID="{4571C04A-4AFF-46F7-8831-224016D6F719}" presName="hierChild4" presStyleCnt="0"/>
      <dgm:spPr/>
    </dgm:pt>
    <dgm:pt modelId="{3BE16A68-390D-41B5-8C3A-E4AB394C4C2D}" type="pres">
      <dgm:prSet presAssocID="{4571C04A-4AFF-46F7-8831-224016D6F719}" presName="hierChild5" presStyleCnt="0"/>
      <dgm:spPr/>
    </dgm:pt>
    <dgm:pt modelId="{0434EA4B-DA6B-4D8C-9093-0A99E65ED852}" type="pres">
      <dgm:prSet presAssocID="{40B72EB6-FE71-4BB3-A61D-CDF3AEACED2C}" presName="Name37" presStyleLbl="parChTrans1D2" presStyleIdx="6" presStyleCnt="8"/>
      <dgm:spPr/>
    </dgm:pt>
    <dgm:pt modelId="{E2AF3918-1AAA-40A2-8A06-8CDAFEBBA5C1}" type="pres">
      <dgm:prSet presAssocID="{C316A603-695C-4F69-B6B4-C007046E7DF2}" presName="hierRoot2" presStyleCnt="0">
        <dgm:presLayoutVars>
          <dgm:hierBranch val="init"/>
        </dgm:presLayoutVars>
      </dgm:prSet>
      <dgm:spPr/>
    </dgm:pt>
    <dgm:pt modelId="{3399DA91-B89A-4CEE-B112-370DD3FACC17}" type="pres">
      <dgm:prSet presAssocID="{C316A603-695C-4F69-B6B4-C007046E7DF2}" presName="rootComposite" presStyleCnt="0"/>
      <dgm:spPr/>
    </dgm:pt>
    <dgm:pt modelId="{0D4A60A5-797F-46CC-AC09-267681953F3A}" type="pres">
      <dgm:prSet presAssocID="{C316A603-695C-4F69-B6B4-C007046E7DF2}" presName="rootText" presStyleLbl="node2" presStyleIdx="6" presStyleCnt="7">
        <dgm:presLayoutVars>
          <dgm:chPref val="3"/>
        </dgm:presLayoutVars>
      </dgm:prSet>
      <dgm:spPr/>
    </dgm:pt>
    <dgm:pt modelId="{817ABE5C-E2FD-4DE7-AECE-1FBB8C29E45A}" type="pres">
      <dgm:prSet presAssocID="{C316A603-695C-4F69-B6B4-C007046E7DF2}" presName="rootConnector" presStyleLbl="node2" presStyleIdx="6" presStyleCnt="7"/>
      <dgm:spPr/>
    </dgm:pt>
    <dgm:pt modelId="{FE834F32-8BE7-4D28-B73A-9F7274C574FC}" type="pres">
      <dgm:prSet presAssocID="{C316A603-695C-4F69-B6B4-C007046E7DF2}" presName="hierChild4" presStyleCnt="0"/>
      <dgm:spPr/>
    </dgm:pt>
    <dgm:pt modelId="{D178A483-0AF3-49E0-A5AA-8DF14BA381D0}" type="pres">
      <dgm:prSet presAssocID="{C316A603-695C-4F69-B6B4-C007046E7DF2}" presName="hierChild5" presStyleCnt="0"/>
      <dgm:spPr/>
    </dgm:pt>
    <dgm:pt modelId="{571CA56C-0539-4B1D-A9A9-AEF6F9855556}" type="pres">
      <dgm:prSet presAssocID="{00B02EFB-8CDA-4E86-B5EB-F6BD21A42776}" presName="hierChild3" presStyleCnt="0"/>
      <dgm:spPr/>
    </dgm:pt>
    <dgm:pt modelId="{9C1935E5-4611-4811-AB02-9FE0C5CF6A8A}" type="pres">
      <dgm:prSet presAssocID="{F60D004E-6B16-4C3E-98B1-35EEFCF1ECCA}" presName="Name111" presStyleLbl="parChTrans1D2" presStyleIdx="7" presStyleCnt="8"/>
      <dgm:spPr/>
    </dgm:pt>
    <dgm:pt modelId="{5F41D904-2EFE-444C-A2DA-6C4FF7843DEE}" type="pres">
      <dgm:prSet presAssocID="{6F0F3F80-F26E-41A6-83F6-B142479EED7C}" presName="hierRoot3" presStyleCnt="0">
        <dgm:presLayoutVars>
          <dgm:hierBranch val="init"/>
        </dgm:presLayoutVars>
      </dgm:prSet>
      <dgm:spPr/>
    </dgm:pt>
    <dgm:pt modelId="{2B6A0A36-8274-403C-AF89-58BAF437B1D0}" type="pres">
      <dgm:prSet presAssocID="{6F0F3F80-F26E-41A6-83F6-B142479EED7C}" presName="rootComposite3" presStyleCnt="0"/>
      <dgm:spPr/>
    </dgm:pt>
    <dgm:pt modelId="{293BE066-5887-4738-B23E-538523ABAA71}" type="pres">
      <dgm:prSet presAssocID="{6F0F3F80-F26E-41A6-83F6-B142479EED7C}" presName="rootText3" presStyleLbl="asst0" presStyleIdx="0" presStyleCnt="1">
        <dgm:presLayoutVars>
          <dgm:chPref val="3"/>
        </dgm:presLayoutVars>
      </dgm:prSet>
      <dgm:spPr/>
    </dgm:pt>
    <dgm:pt modelId="{85B8CCA2-DEB4-4CF7-9374-3CB7599A0A44}" type="pres">
      <dgm:prSet presAssocID="{6F0F3F80-F26E-41A6-83F6-B142479EED7C}" presName="rootConnector3" presStyleLbl="asst0" presStyleIdx="0" presStyleCnt="1"/>
      <dgm:spPr/>
    </dgm:pt>
    <dgm:pt modelId="{351EF58C-FBE1-47F5-8D9A-6BF9DD845DBC}" type="pres">
      <dgm:prSet presAssocID="{6F0F3F80-F26E-41A6-83F6-B142479EED7C}" presName="hierChild6" presStyleCnt="0"/>
      <dgm:spPr/>
    </dgm:pt>
    <dgm:pt modelId="{57934033-1EAA-46FD-BBE3-F894F58FF2D7}" type="pres">
      <dgm:prSet presAssocID="{6F0F3F80-F26E-41A6-83F6-B142479EED7C}" presName="hierChild7" presStyleCnt="0"/>
      <dgm:spPr/>
    </dgm:pt>
    <dgm:pt modelId="{F33FDC89-D60D-423D-B25F-E15BF85BF36E}" type="pres">
      <dgm:prSet presAssocID="{F39EB52C-8EF9-4962-A922-651985D69AB7}" presName="hierRoot1" presStyleCnt="0">
        <dgm:presLayoutVars>
          <dgm:hierBranch val="init"/>
        </dgm:presLayoutVars>
      </dgm:prSet>
      <dgm:spPr/>
    </dgm:pt>
    <dgm:pt modelId="{80127FEA-0C1C-4BB7-AA69-62786A05292E}" type="pres">
      <dgm:prSet presAssocID="{F39EB52C-8EF9-4962-A922-651985D69AB7}" presName="rootComposite1" presStyleCnt="0"/>
      <dgm:spPr/>
    </dgm:pt>
    <dgm:pt modelId="{E5000F38-E8F9-4078-85EB-643278ED3F81}" type="pres">
      <dgm:prSet presAssocID="{F39EB52C-8EF9-4962-A922-651985D69AB7}" presName="rootText1" presStyleLbl="node0" presStyleIdx="2" presStyleCnt="3">
        <dgm:presLayoutVars>
          <dgm:chPref val="3"/>
        </dgm:presLayoutVars>
      </dgm:prSet>
      <dgm:spPr/>
    </dgm:pt>
    <dgm:pt modelId="{B8393A9A-429E-4744-A969-4A0FC5D9F095}" type="pres">
      <dgm:prSet presAssocID="{F39EB52C-8EF9-4962-A922-651985D69AB7}" presName="rootConnector1" presStyleLbl="node1" presStyleIdx="0" presStyleCnt="0"/>
      <dgm:spPr/>
    </dgm:pt>
    <dgm:pt modelId="{F5322922-4144-4124-BF2D-9EB9D5C1C752}" type="pres">
      <dgm:prSet presAssocID="{F39EB52C-8EF9-4962-A922-651985D69AB7}" presName="hierChild2" presStyleCnt="0"/>
      <dgm:spPr/>
    </dgm:pt>
    <dgm:pt modelId="{2A2FDD83-3CE1-4693-AE9A-90DECDD969DC}" type="pres">
      <dgm:prSet presAssocID="{F39EB52C-8EF9-4962-A922-651985D69AB7}" presName="hierChild3" presStyleCnt="0"/>
      <dgm:spPr/>
    </dgm:pt>
  </dgm:ptLst>
  <dgm:cxnLst>
    <dgm:cxn modelId="{AE5E5A00-C02E-4D73-87A0-E1B56145BFE0}" type="presOf" srcId="{00B02EFB-8CDA-4E86-B5EB-F6BD21A42776}" destId="{94D78C73-64B8-4603-BEA2-793C75AF69E1}" srcOrd="0" destOrd="0" presId="urn:microsoft.com/office/officeart/2005/8/layout/orgChart1"/>
    <dgm:cxn modelId="{329DF204-721E-478F-89F1-F113F20F363E}" srcId="{1AAD4525-5241-49B7-BD04-DA8CB067670B}" destId="{8E4C137A-8BA6-4701-9D2F-C3D1BA8EE43A}" srcOrd="0" destOrd="0" parTransId="{A21BD35C-350A-4D26-AACD-2C1B20C8AF63}" sibTransId="{8A34287F-092D-46CC-93D8-08BF26FBB137}"/>
    <dgm:cxn modelId="{4EAA7906-859C-4769-B210-D78948D94710}" type="presOf" srcId="{5855B859-B0C9-447E-B674-97683D8215CF}" destId="{4E791C7C-6E8C-4FA9-AE60-DE30500EC779}" srcOrd="0" destOrd="0" presId="urn:microsoft.com/office/officeart/2005/8/layout/orgChart1"/>
    <dgm:cxn modelId="{DD0F8506-7B57-4E8E-9B3B-285F64C66C90}" type="presOf" srcId="{36562DA8-0A11-4C3D-9AD5-4631A90FE118}" destId="{58B925E8-19FC-44D9-A985-9475802C1F29}" srcOrd="0" destOrd="0" presId="urn:microsoft.com/office/officeart/2005/8/layout/orgChart1"/>
    <dgm:cxn modelId="{0BB01B08-FD13-4291-BCEF-38DC4C307B80}" type="presOf" srcId="{7C0870FB-83E7-489A-A2F0-7EDD30E84A54}" destId="{756062B3-07DF-4B00-AE89-CBF641B044C2}" srcOrd="0" destOrd="0" presId="urn:microsoft.com/office/officeart/2005/8/layout/orgChart1"/>
    <dgm:cxn modelId="{139B8D0C-4DDF-4295-B8D9-30690B07030B}" srcId="{00B02EFB-8CDA-4E86-B5EB-F6BD21A42776}" destId="{4571C04A-4AFF-46F7-8831-224016D6F719}" srcOrd="2" destOrd="0" parTransId="{5855B859-B0C9-447E-B674-97683D8215CF}" sibTransId="{0138ADDC-07A2-4D57-8431-C0AAF8CAF26C}"/>
    <dgm:cxn modelId="{57ADB313-FE73-438F-A190-A0E9B83BA5B5}" type="presOf" srcId="{8FDA0545-95E2-43D6-B20B-C9C391B64960}" destId="{EB5157E1-D81D-4DBD-BBD2-A58701CC8492}" srcOrd="1" destOrd="0" presId="urn:microsoft.com/office/officeart/2005/8/layout/orgChart1"/>
    <dgm:cxn modelId="{BC05E115-1DB4-4071-AD70-3C652FE83016}" srcId="{8E4C137A-8BA6-4701-9D2F-C3D1BA8EE43A}" destId="{4D13B83F-BE33-410E-B617-EB81141CFB69}" srcOrd="3" destOrd="0" parTransId="{C4C3AF38-0307-4D67-B74B-837FFC38A972}" sibTransId="{F21A5C4F-2E35-466B-A4D0-9FEB8605694F}"/>
    <dgm:cxn modelId="{6561EC18-518B-4776-8875-2347BC12413B}" type="presOf" srcId="{2ADDDAEE-7B69-4D70-B517-21E085AF0962}" destId="{24FC971F-D248-466F-AB87-E3119324E847}" srcOrd="0" destOrd="0" presId="urn:microsoft.com/office/officeart/2005/8/layout/orgChart1"/>
    <dgm:cxn modelId="{CC3E7C30-9FAB-49D5-8958-F7BEF3F15361}" type="presOf" srcId="{4571C04A-4AFF-46F7-8831-224016D6F719}" destId="{4FAB8AD7-D2AA-4BFC-B4E8-A03D82078791}" srcOrd="1" destOrd="0" presId="urn:microsoft.com/office/officeart/2005/8/layout/orgChart1"/>
    <dgm:cxn modelId="{E504FA34-D20C-443A-B195-E06C5726AFD4}" type="presOf" srcId="{00B02EFB-8CDA-4E86-B5EB-F6BD21A42776}" destId="{8B1F42FA-A811-4CE1-B62A-E527DFEB4705}" srcOrd="1" destOrd="0" presId="urn:microsoft.com/office/officeart/2005/8/layout/orgChart1"/>
    <dgm:cxn modelId="{4F111038-B5FB-46DE-913B-BB91F1B65043}" type="presOf" srcId="{8E4C137A-8BA6-4701-9D2F-C3D1BA8EE43A}" destId="{24CBF6B6-3D0A-4F14-BB00-D9FD65E135A4}" srcOrd="0" destOrd="0" presId="urn:microsoft.com/office/officeart/2005/8/layout/orgChart1"/>
    <dgm:cxn modelId="{92059C3D-66A9-43B3-B3A7-C281549A7004}" type="presOf" srcId="{DB45539D-F12E-4F2F-ADC9-D804372D7329}" destId="{2C10C168-2BBA-4AD2-8E5E-450292857B8B}" srcOrd="0" destOrd="0" presId="urn:microsoft.com/office/officeart/2005/8/layout/orgChart1"/>
    <dgm:cxn modelId="{2971D35E-E4F4-405A-A419-0B1B8D3DA79D}" srcId="{8E4C137A-8BA6-4701-9D2F-C3D1BA8EE43A}" destId="{7C0870FB-83E7-489A-A2F0-7EDD30E84A54}" srcOrd="2" destOrd="0" parTransId="{2B4ADD59-4AFE-44A5-8555-18A36E6C398C}" sibTransId="{915A32C2-A01F-47C7-B244-25DC9A18C688}"/>
    <dgm:cxn modelId="{BE059D64-9F33-4ED1-AF41-D133CA675B87}" type="presOf" srcId="{7C0870FB-83E7-489A-A2F0-7EDD30E84A54}" destId="{359742D0-9CD7-45A3-8C26-93104693410D}" srcOrd="1" destOrd="0" presId="urn:microsoft.com/office/officeart/2005/8/layout/orgChart1"/>
    <dgm:cxn modelId="{A59F5166-00FE-4B1F-9479-059027939A26}" type="presOf" srcId="{F39EB52C-8EF9-4962-A922-651985D69AB7}" destId="{E5000F38-E8F9-4078-85EB-643278ED3F81}" srcOrd="0" destOrd="0" presId="urn:microsoft.com/office/officeart/2005/8/layout/orgChart1"/>
    <dgm:cxn modelId="{7FAF7847-E18C-4A3F-BDEF-333787B8A950}" type="presOf" srcId="{C316A603-695C-4F69-B6B4-C007046E7DF2}" destId="{0D4A60A5-797F-46CC-AC09-267681953F3A}" srcOrd="0" destOrd="0" presId="urn:microsoft.com/office/officeart/2005/8/layout/orgChart1"/>
    <dgm:cxn modelId="{F1CB9268-310C-45BD-8800-0BC1AE39D747}" type="presOf" srcId="{4D13B83F-BE33-410E-B617-EB81141CFB69}" destId="{79173647-8D54-4F20-A427-8A5CE8AAE4B7}" srcOrd="1" destOrd="0" presId="urn:microsoft.com/office/officeart/2005/8/layout/orgChart1"/>
    <dgm:cxn modelId="{ABE1B969-2100-4A44-A3F2-CC71E8312342}" srcId="{8E4C137A-8BA6-4701-9D2F-C3D1BA8EE43A}" destId="{DB45539D-F12E-4F2F-ADC9-D804372D7329}" srcOrd="1" destOrd="0" parTransId="{36562DA8-0A11-4C3D-9AD5-4631A90FE118}" sibTransId="{DC99D15F-B072-4CE7-9F6A-0171E44BCB25}"/>
    <dgm:cxn modelId="{C38DCD4B-A3AA-4306-8A8E-69DE71150B9B}" type="presOf" srcId="{8FDA0545-95E2-43D6-B20B-C9C391B64960}" destId="{6BB9886C-9562-4A9C-B1D2-2A4B0393D11A}" srcOrd="0" destOrd="0" presId="urn:microsoft.com/office/officeart/2005/8/layout/orgChart1"/>
    <dgm:cxn modelId="{2134E06D-7AAD-4BA4-884F-E65EF3D26F65}" srcId="{1AAD4525-5241-49B7-BD04-DA8CB067670B}" destId="{F39EB52C-8EF9-4962-A922-651985D69AB7}" srcOrd="2" destOrd="0" parTransId="{A54F058E-064F-48E8-94A8-215A68AF13C4}" sibTransId="{C8C072EB-D070-4C98-ADD9-CA7F47778473}"/>
    <dgm:cxn modelId="{7CBC9C74-69FE-47D4-AFA7-69A8946011BF}" type="presOf" srcId="{D65D7D60-BC94-49DB-83FE-7A4AE01324E2}" destId="{C2751B23-5C09-46AE-8A8C-4839DEF51329}" srcOrd="1" destOrd="0" presId="urn:microsoft.com/office/officeart/2005/8/layout/orgChart1"/>
    <dgm:cxn modelId="{5F9D577D-E642-4D61-AAD8-7F6D4EAC3D7C}" srcId="{00B02EFB-8CDA-4E86-B5EB-F6BD21A42776}" destId="{6F0F3F80-F26E-41A6-83F6-B142479EED7C}" srcOrd="0" destOrd="0" parTransId="{F60D004E-6B16-4C3E-98B1-35EEFCF1ECCA}" sibTransId="{2F498CD6-D6EA-4087-A1F0-081FD8E5B05A}"/>
    <dgm:cxn modelId="{8F409E7F-FC4B-4CFC-B4A7-996DC0A8EB1D}" type="presOf" srcId="{4D13B83F-BE33-410E-B617-EB81141CFB69}" destId="{DB6D374B-CFEB-48FC-8762-6EA5310FD3E7}" srcOrd="0" destOrd="0" presId="urn:microsoft.com/office/officeart/2005/8/layout/orgChart1"/>
    <dgm:cxn modelId="{D7BB6E81-7EA7-4040-852B-1F468ABECE72}" type="presOf" srcId="{F60D004E-6B16-4C3E-98B1-35EEFCF1ECCA}" destId="{9C1935E5-4611-4811-AB02-9FE0C5CF6A8A}" srcOrd="0" destOrd="0" presId="urn:microsoft.com/office/officeart/2005/8/layout/orgChart1"/>
    <dgm:cxn modelId="{8D9CCB87-1CD1-44E5-9EDA-199C4FCF22B7}" type="presOf" srcId="{13960F37-9F1C-47D2-BB3C-532FABF8A1F3}" destId="{12CAD7C2-DD0B-49A0-B96D-8FB09EA49024}" srcOrd="0" destOrd="0" presId="urn:microsoft.com/office/officeart/2005/8/layout/orgChart1"/>
    <dgm:cxn modelId="{C9761888-0F37-4106-A4A9-D719816DB188}" type="presOf" srcId="{D65D7D60-BC94-49DB-83FE-7A4AE01324E2}" destId="{B8742D05-61E2-47F9-AF7A-77C3926F114F}" srcOrd="0" destOrd="0" presId="urn:microsoft.com/office/officeart/2005/8/layout/orgChart1"/>
    <dgm:cxn modelId="{0B69E59A-413A-47F4-9696-5A45638A021C}" type="presOf" srcId="{1AAD4525-5241-49B7-BD04-DA8CB067670B}" destId="{94DD5E84-2A85-4962-B1CF-78DA240378F1}" srcOrd="0" destOrd="0" presId="urn:microsoft.com/office/officeart/2005/8/layout/orgChart1"/>
    <dgm:cxn modelId="{AB76DEA0-837D-4D7A-9DDA-A59B4E9EE31C}" type="presOf" srcId="{F39EB52C-8EF9-4962-A922-651985D69AB7}" destId="{B8393A9A-429E-4744-A969-4A0FC5D9F095}" srcOrd="1" destOrd="0" presId="urn:microsoft.com/office/officeart/2005/8/layout/orgChart1"/>
    <dgm:cxn modelId="{859A97B0-9B31-4564-B673-420A225A5C97}" srcId="{1AAD4525-5241-49B7-BD04-DA8CB067670B}" destId="{00B02EFB-8CDA-4E86-B5EB-F6BD21A42776}" srcOrd="1" destOrd="0" parTransId="{2841D06C-941C-4033-83E2-973D109F0B15}" sibTransId="{4CAFB3F5-EDE6-4118-B007-5CD3FE227DED}"/>
    <dgm:cxn modelId="{115D61B1-ED09-4F79-B3AF-5487A10AD012}" srcId="{00B02EFB-8CDA-4E86-B5EB-F6BD21A42776}" destId="{C316A603-695C-4F69-B6B4-C007046E7DF2}" srcOrd="3" destOrd="0" parTransId="{40B72EB6-FE71-4BB3-A61D-CDF3AEACED2C}" sibTransId="{D604E3B4-8E8E-4989-AD3D-9D0051B376F2}"/>
    <dgm:cxn modelId="{D0D034B2-7AEE-4E94-9F56-517C9699AC64}" type="presOf" srcId="{2B4ADD59-4AFE-44A5-8555-18A36E6C398C}" destId="{B0CC06D3-98A9-471A-A0A2-3DA9E5363BD6}" srcOrd="0" destOrd="0" presId="urn:microsoft.com/office/officeart/2005/8/layout/orgChart1"/>
    <dgm:cxn modelId="{E5D221BA-384D-4D07-B797-E9D9C6EFA7CC}" srcId="{00B02EFB-8CDA-4E86-B5EB-F6BD21A42776}" destId="{8FDA0545-95E2-43D6-B20B-C9C391B64960}" srcOrd="1" destOrd="0" parTransId="{2ADDDAEE-7B69-4D70-B517-21E085AF0962}" sibTransId="{C05CDD67-241E-4FF6-8BE6-8FB5F8150D29}"/>
    <dgm:cxn modelId="{67707AC5-70B5-496F-9385-14D7FB878ABD}" type="presOf" srcId="{DB45539D-F12E-4F2F-ADC9-D804372D7329}" destId="{04047BE3-9787-4FEE-9FE0-3A78E4901B34}" srcOrd="1" destOrd="0" presId="urn:microsoft.com/office/officeart/2005/8/layout/orgChart1"/>
    <dgm:cxn modelId="{35F64FCF-6649-4B51-9943-13D00E311CA4}" type="presOf" srcId="{C316A603-695C-4F69-B6B4-C007046E7DF2}" destId="{817ABE5C-E2FD-4DE7-AECE-1FBB8C29E45A}" srcOrd="1" destOrd="0" presId="urn:microsoft.com/office/officeart/2005/8/layout/orgChart1"/>
    <dgm:cxn modelId="{EC0136D5-CDBA-44C1-85A5-8CF48E266212}" type="presOf" srcId="{6F0F3F80-F26E-41A6-83F6-B142479EED7C}" destId="{85B8CCA2-DEB4-4CF7-9374-3CB7599A0A44}" srcOrd="1" destOrd="0" presId="urn:microsoft.com/office/officeart/2005/8/layout/orgChart1"/>
    <dgm:cxn modelId="{01B6A4DB-BC62-446D-8C60-9257F846D4D1}" type="presOf" srcId="{6F0F3F80-F26E-41A6-83F6-B142479EED7C}" destId="{293BE066-5887-4738-B23E-538523ABAA71}" srcOrd="0" destOrd="0" presId="urn:microsoft.com/office/officeart/2005/8/layout/orgChart1"/>
    <dgm:cxn modelId="{E9C69EF0-E597-47D7-9F71-00CC041CEC35}" type="presOf" srcId="{40B72EB6-FE71-4BB3-A61D-CDF3AEACED2C}" destId="{0434EA4B-DA6B-4D8C-9093-0A99E65ED852}" srcOrd="0" destOrd="0" presId="urn:microsoft.com/office/officeart/2005/8/layout/orgChart1"/>
    <dgm:cxn modelId="{A04F21F1-04AE-4640-A6CA-8921DF2A5A3B}" srcId="{8E4C137A-8BA6-4701-9D2F-C3D1BA8EE43A}" destId="{D65D7D60-BC94-49DB-83FE-7A4AE01324E2}" srcOrd="0" destOrd="0" parTransId="{13960F37-9F1C-47D2-BB3C-532FABF8A1F3}" sibTransId="{BCE17EE0-C75F-4F7A-A926-882793052022}"/>
    <dgm:cxn modelId="{5A2E26F2-C413-4381-8C13-24E07DBA3D02}" type="presOf" srcId="{8E4C137A-8BA6-4701-9D2F-C3D1BA8EE43A}" destId="{4FF4F033-BA1F-45FE-BCF1-BDCC455F01D8}" srcOrd="1" destOrd="0" presId="urn:microsoft.com/office/officeart/2005/8/layout/orgChart1"/>
    <dgm:cxn modelId="{362D2BFE-CFBC-423B-BEAD-ED19B5989184}" type="presOf" srcId="{4571C04A-4AFF-46F7-8831-224016D6F719}" destId="{9F171AA6-4C9F-4EDD-894A-CD15D8E018B1}" srcOrd="0" destOrd="0" presId="urn:microsoft.com/office/officeart/2005/8/layout/orgChart1"/>
    <dgm:cxn modelId="{70E468FE-136B-4D7A-822E-CB95FC8AB74F}" type="presOf" srcId="{C4C3AF38-0307-4D67-B74B-837FFC38A972}" destId="{DD198A57-E057-45F3-BA57-E0E18DEDF3A1}" srcOrd="0" destOrd="0" presId="urn:microsoft.com/office/officeart/2005/8/layout/orgChart1"/>
    <dgm:cxn modelId="{5BAAE798-B307-462E-BBEE-21B42DF2B1D4}" type="presParOf" srcId="{94DD5E84-2A85-4962-B1CF-78DA240378F1}" destId="{A8024584-4BE9-4B0F-AB6F-26CB07FF041B}" srcOrd="0" destOrd="0" presId="urn:microsoft.com/office/officeart/2005/8/layout/orgChart1"/>
    <dgm:cxn modelId="{FF3083D2-36FE-47E3-AB51-62931DC63F2D}" type="presParOf" srcId="{A8024584-4BE9-4B0F-AB6F-26CB07FF041B}" destId="{0B2AFE14-ECDD-4171-9E69-5BECD3AC31F3}" srcOrd="0" destOrd="0" presId="urn:microsoft.com/office/officeart/2005/8/layout/orgChart1"/>
    <dgm:cxn modelId="{94F7DB92-D80B-43EF-85E9-8505BE12DE36}" type="presParOf" srcId="{0B2AFE14-ECDD-4171-9E69-5BECD3AC31F3}" destId="{24CBF6B6-3D0A-4F14-BB00-D9FD65E135A4}" srcOrd="0" destOrd="0" presId="urn:microsoft.com/office/officeart/2005/8/layout/orgChart1"/>
    <dgm:cxn modelId="{71780E24-F3BF-489C-8C6A-E9A756F830CE}" type="presParOf" srcId="{0B2AFE14-ECDD-4171-9E69-5BECD3AC31F3}" destId="{4FF4F033-BA1F-45FE-BCF1-BDCC455F01D8}" srcOrd="1" destOrd="0" presId="urn:microsoft.com/office/officeart/2005/8/layout/orgChart1"/>
    <dgm:cxn modelId="{D094D869-8C5C-4F66-BA69-2E6B1BCB69A3}" type="presParOf" srcId="{A8024584-4BE9-4B0F-AB6F-26CB07FF041B}" destId="{F904F348-7D2A-44C3-9EAC-47F33B5F9B4B}" srcOrd="1" destOrd="0" presId="urn:microsoft.com/office/officeart/2005/8/layout/orgChart1"/>
    <dgm:cxn modelId="{29CD852F-E490-4436-951C-E3E52F4FBA48}" type="presParOf" srcId="{F904F348-7D2A-44C3-9EAC-47F33B5F9B4B}" destId="{12CAD7C2-DD0B-49A0-B96D-8FB09EA49024}" srcOrd="0" destOrd="0" presId="urn:microsoft.com/office/officeart/2005/8/layout/orgChart1"/>
    <dgm:cxn modelId="{D874F0B5-6757-425C-96BA-94166D35D4EF}" type="presParOf" srcId="{F904F348-7D2A-44C3-9EAC-47F33B5F9B4B}" destId="{559FA5B7-CF77-421D-BD8A-E54D47F38ADE}" srcOrd="1" destOrd="0" presId="urn:microsoft.com/office/officeart/2005/8/layout/orgChart1"/>
    <dgm:cxn modelId="{5E326463-6C7E-4948-8626-94817B238E52}" type="presParOf" srcId="{559FA5B7-CF77-421D-BD8A-E54D47F38ADE}" destId="{88D5F925-C94F-467B-B132-06EC2F2DD302}" srcOrd="0" destOrd="0" presId="urn:microsoft.com/office/officeart/2005/8/layout/orgChart1"/>
    <dgm:cxn modelId="{C3035BB1-9468-42C5-B1E3-1593B34D53D3}" type="presParOf" srcId="{88D5F925-C94F-467B-B132-06EC2F2DD302}" destId="{B8742D05-61E2-47F9-AF7A-77C3926F114F}" srcOrd="0" destOrd="0" presId="urn:microsoft.com/office/officeart/2005/8/layout/orgChart1"/>
    <dgm:cxn modelId="{8A6FB43C-5785-4E56-B990-15F3F4110E11}" type="presParOf" srcId="{88D5F925-C94F-467B-B132-06EC2F2DD302}" destId="{C2751B23-5C09-46AE-8A8C-4839DEF51329}" srcOrd="1" destOrd="0" presId="urn:microsoft.com/office/officeart/2005/8/layout/orgChart1"/>
    <dgm:cxn modelId="{70E1C831-A0F9-4D12-9BA7-ACD759E5FC35}" type="presParOf" srcId="{559FA5B7-CF77-421D-BD8A-E54D47F38ADE}" destId="{CAECC309-C5CC-46C7-9346-B9F9D457D8F0}" srcOrd="1" destOrd="0" presId="urn:microsoft.com/office/officeart/2005/8/layout/orgChart1"/>
    <dgm:cxn modelId="{3360185E-CD90-4091-A478-35B231D226E2}" type="presParOf" srcId="{559FA5B7-CF77-421D-BD8A-E54D47F38ADE}" destId="{F8DE621A-51B1-4B6D-9112-EB5927B9B5BF}" srcOrd="2" destOrd="0" presId="urn:microsoft.com/office/officeart/2005/8/layout/orgChart1"/>
    <dgm:cxn modelId="{AC6E11B7-6DC2-4DEB-BB91-2035056A24F2}" type="presParOf" srcId="{F904F348-7D2A-44C3-9EAC-47F33B5F9B4B}" destId="{58B925E8-19FC-44D9-A985-9475802C1F29}" srcOrd="2" destOrd="0" presId="urn:microsoft.com/office/officeart/2005/8/layout/orgChart1"/>
    <dgm:cxn modelId="{799A1B4A-1BF6-4D2A-AF3B-4F71F79E7218}" type="presParOf" srcId="{F904F348-7D2A-44C3-9EAC-47F33B5F9B4B}" destId="{DC31B6B2-4126-4D5C-8E0E-4B9E64A5C381}" srcOrd="3" destOrd="0" presId="urn:microsoft.com/office/officeart/2005/8/layout/orgChart1"/>
    <dgm:cxn modelId="{34261127-9675-444B-9DE2-980D6020D3E7}" type="presParOf" srcId="{DC31B6B2-4126-4D5C-8E0E-4B9E64A5C381}" destId="{0804530F-9521-4488-A1AE-D9A1EDD782BF}" srcOrd="0" destOrd="0" presId="urn:microsoft.com/office/officeart/2005/8/layout/orgChart1"/>
    <dgm:cxn modelId="{8F41E84D-5DBF-4848-BA70-55889671A375}" type="presParOf" srcId="{0804530F-9521-4488-A1AE-D9A1EDD782BF}" destId="{2C10C168-2BBA-4AD2-8E5E-450292857B8B}" srcOrd="0" destOrd="0" presId="urn:microsoft.com/office/officeart/2005/8/layout/orgChart1"/>
    <dgm:cxn modelId="{AC1C3310-28D4-40F1-A366-4039B746D7E6}" type="presParOf" srcId="{0804530F-9521-4488-A1AE-D9A1EDD782BF}" destId="{04047BE3-9787-4FEE-9FE0-3A78E4901B34}" srcOrd="1" destOrd="0" presId="urn:microsoft.com/office/officeart/2005/8/layout/orgChart1"/>
    <dgm:cxn modelId="{54AE6BF1-4B4E-4AF3-A60A-BECF7506E0CD}" type="presParOf" srcId="{DC31B6B2-4126-4D5C-8E0E-4B9E64A5C381}" destId="{E46C2356-7F67-4B94-B236-7D36DBA943B0}" srcOrd="1" destOrd="0" presId="urn:microsoft.com/office/officeart/2005/8/layout/orgChart1"/>
    <dgm:cxn modelId="{77B0BAA2-2724-4E70-B51E-46DE0D4D57CF}" type="presParOf" srcId="{DC31B6B2-4126-4D5C-8E0E-4B9E64A5C381}" destId="{27073F86-0207-4456-AA3F-5C64D4F0A630}" srcOrd="2" destOrd="0" presId="urn:microsoft.com/office/officeart/2005/8/layout/orgChart1"/>
    <dgm:cxn modelId="{AC10C1C7-0EEC-4D31-AE97-8B59DE68B667}" type="presParOf" srcId="{F904F348-7D2A-44C3-9EAC-47F33B5F9B4B}" destId="{B0CC06D3-98A9-471A-A0A2-3DA9E5363BD6}" srcOrd="4" destOrd="0" presId="urn:microsoft.com/office/officeart/2005/8/layout/orgChart1"/>
    <dgm:cxn modelId="{892880A7-DA77-4E10-BF7E-0C99EF0C5ED4}" type="presParOf" srcId="{F904F348-7D2A-44C3-9EAC-47F33B5F9B4B}" destId="{18D3F0C5-74AB-4B8D-8014-ED724DBDFDE3}" srcOrd="5" destOrd="0" presId="urn:microsoft.com/office/officeart/2005/8/layout/orgChart1"/>
    <dgm:cxn modelId="{5E2B79A3-598E-4242-9DF9-F7465365C484}" type="presParOf" srcId="{18D3F0C5-74AB-4B8D-8014-ED724DBDFDE3}" destId="{81494054-485C-440F-917C-7EABB588A855}" srcOrd="0" destOrd="0" presId="urn:microsoft.com/office/officeart/2005/8/layout/orgChart1"/>
    <dgm:cxn modelId="{1B4FFA1D-B756-40B7-8D7B-3C06108D6743}" type="presParOf" srcId="{81494054-485C-440F-917C-7EABB588A855}" destId="{756062B3-07DF-4B00-AE89-CBF641B044C2}" srcOrd="0" destOrd="0" presId="urn:microsoft.com/office/officeart/2005/8/layout/orgChart1"/>
    <dgm:cxn modelId="{9641DED1-EAF6-4089-9849-FC681B01650B}" type="presParOf" srcId="{81494054-485C-440F-917C-7EABB588A855}" destId="{359742D0-9CD7-45A3-8C26-93104693410D}" srcOrd="1" destOrd="0" presId="urn:microsoft.com/office/officeart/2005/8/layout/orgChart1"/>
    <dgm:cxn modelId="{DD421522-F824-43CD-ABEC-2F000BA3BFAD}" type="presParOf" srcId="{18D3F0C5-74AB-4B8D-8014-ED724DBDFDE3}" destId="{AB6EC6B0-BFDF-477A-8656-B5A35D854924}" srcOrd="1" destOrd="0" presId="urn:microsoft.com/office/officeart/2005/8/layout/orgChart1"/>
    <dgm:cxn modelId="{879E9D02-D1CC-4F6C-8149-6B8B3303198A}" type="presParOf" srcId="{18D3F0C5-74AB-4B8D-8014-ED724DBDFDE3}" destId="{DEA56A39-4F26-45ED-9D80-97AA5763DC82}" srcOrd="2" destOrd="0" presId="urn:microsoft.com/office/officeart/2005/8/layout/orgChart1"/>
    <dgm:cxn modelId="{E78C56BD-8083-468C-B0AF-149DC0AC6EDC}" type="presParOf" srcId="{F904F348-7D2A-44C3-9EAC-47F33B5F9B4B}" destId="{DD198A57-E057-45F3-BA57-E0E18DEDF3A1}" srcOrd="6" destOrd="0" presId="urn:microsoft.com/office/officeart/2005/8/layout/orgChart1"/>
    <dgm:cxn modelId="{66CF8B87-AD80-4A22-8558-BFD6F43E0092}" type="presParOf" srcId="{F904F348-7D2A-44C3-9EAC-47F33B5F9B4B}" destId="{2E12F459-EE3C-4C15-BA93-46862EC3CDF5}" srcOrd="7" destOrd="0" presId="urn:microsoft.com/office/officeart/2005/8/layout/orgChart1"/>
    <dgm:cxn modelId="{B138F51D-487A-4551-9546-79BBC1D9009B}" type="presParOf" srcId="{2E12F459-EE3C-4C15-BA93-46862EC3CDF5}" destId="{A48828F4-2807-4003-B529-1C8987CEDF1A}" srcOrd="0" destOrd="0" presId="urn:microsoft.com/office/officeart/2005/8/layout/orgChart1"/>
    <dgm:cxn modelId="{F9F505E8-F44E-48F9-BD56-62BFF25C822D}" type="presParOf" srcId="{A48828F4-2807-4003-B529-1C8987CEDF1A}" destId="{DB6D374B-CFEB-48FC-8762-6EA5310FD3E7}" srcOrd="0" destOrd="0" presId="urn:microsoft.com/office/officeart/2005/8/layout/orgChart1"/>
    <dgm:cxn modelId="{9B1308B2-79C2-4B69-A446-975B65982085}" type="presParOf" srcId="{A48828F4-2807-4003-B529-1C8987CEDF1A}" destId="{79173647-8D54-4F20-A427-8A5CE8AAE4B7}" srcOrd="1" destOrd="0" presId="urn:microsoft.com/office/officeart/2005/8/layout/orgChart1"/>
    <dgm:cxn modelId="{D15FE9AB-BEF6-4585-9DBF-02DB57A22F13}" type="presParOf" srcId="{2E12F459-EE3C-4C15-BA93-46862EC3CDF5}" destId="{194BF141-A582-4731-BF54-B27699F1853A}" srcOrd="1" destOrd="0" presId="urn:microsoft.com/office/officeart/2005/8/layout/orgChart1"/>
    <dgm:cxn modelId="{F64A1C48-6082-4F18-A525-826BF38985C6}" type="presParOf" srcId="{2E12F459-EE3C-4C15-BA93-46862EC3CDF5}" destId="{6BB8B4A7-04CD-4A1B-8394-C7516E8EAE02}" srcOrd="2" destOrd="0" presId="urn:microsoft.com/office/officeart/2005/8/layout/orgChart1"/>
    <dgm:cxn modelId="{71FF2A10-783E-41A5-A2C9-B7E85976C809}" type="presParOf" srcId="{A8024584-4BE9-4B0F-AB6F-26CB07FF041B}" destId="{EA03F1DE-F4A9-4DCE-9D9F-F3D64CD7D977}" srcOrd="2" destOrd="0" presId="urn:microsoft.com/office/officeart/2005/8/layout/orgChart1"/>
    <dgm:cxn modelId="{488D2AC9-DDB9-4211-ACDB-812A8A2BC8DE}" type="presParOf" srcId="{94DD5E84-2A85-4962-B1CF-78DA240378F1}" destId="{DAE27117-4E4F-48CD-8414-0D6A0E9F14BE}" srcOrd="1" destOrd="0" presId="urn:microsoft.com/office/officeart/2005/8/layout/orgChart1"/>
    <dgm:cxn modelId="{D44C8037-CFD6-4713-9A0E-8AD968817E44}" type="presParOf" srcId="{DAE27117-4E4F-48CD-8414-0D6A0E9F14BE}" destId="{DFF44BC8-3F88-4687-888D-187A264EF93D}" srcOrd="0" destOrd="0" presId="urn:microsoft.com/office/officeart/2005/8/layout/orgChart1"/>
    <dgm:cxn modelId="{35FD94E0-FDBF-4C36-AEEB-65F495503476}" type="presParOf" srcId="{DFF44BC8-3F88-4687-888D-187A264EF93D}" destId="{94D78C73-64B8-4603-BEA2-793C75AF69E1}" srcOrd="0" destOrd="0" presId="urn:microsoft.com/office/officeart/2005/8/layout/orgChart1"/>
    <dgm:cxn modelId="{A4E75413-0E32-434D-AA0F-AB74A24E90F6}" type="presParOf" srcId="{DFF44BC8-3F88-4687-888D-187A264EF93D}" destId="{8B1F42FA-A811-4CE1-B62A-E527DFEB4705}" srcOrd="1" destOrd="0" presId="urn:microsoft.com/office/officeart/2005/8/layout/orgChart1"/>
    <dgm:cxn modelId="{6004E241-497D-432C-91DD-3067B104466B}" type="presParOf" srcId="{DAE27117-4E4F-48CD-8414-0D6A0E9F14BE}" destId="{8B267DCA-EA43-4960-88C2-C79B3871C0F9}" srcOrd="1" destOrd="0" presId="urn:microsoft.com/office/officeart/2005/8/layout/orgChart1"/>
    <dgm:cxn modelId="{1FF3A797-980A-4259-AADB-6B5354B4837A}" type="presParOf" srcId="{8B267DCA-EA43-4960-88C2-C79B3871C0F9}" destId="{24FC971F-D248-466F-AB87-E3119324E847}" srcOrd="0" destOrd="0" presId="urn:microsoft.com/office/officeart/2005/8/layout/orgChart1"/>
    <dgm:cxn modelId="{41EFDD85-C3CE-47C5-AE23-3D35C6C02D12}" type="presParOf" srcId="{8B267DCA-EA43-4960-88C2-C79B3871C0F9}" destId="{2E1C0EBE-7A10-478C-8412-932822F5FB8B}" srcOrd="1" destOrd="0" presId="urn:microsoft.com/office/officeart/2005/8/layout/orgChart1"/>
    <dgm:cxn modelId="{00F3ECF6-59F5-4D68-B128-2B18B78A206A}" type="presParOf" srcId="{2E1C0EBE-7A10-478C-8412-932822F5FB8B}" destId="{A4FD6377-31E5-4300-B662-0F33720E3BF0}" srcOrd="0" destOrd="0" presId="urn:microsoft.com/office/officeart/2005/8/layout/orgChart1"/>
    <dgm:cxn modelId="{FF79ED43-BA14-446A-8756-BA5C4CB3F2B7}" type="presParOf" srcId="{A4FD6377-31E5-4300-B662-0F33720E3BF0}" destId="{6BB9886C-9562-4A9C-B1D2-2A4B0393D11A}" srcOrd="0" destOrd="0" presId="urn:microsoft.com/office/officeart/2005/8/layout/orgChart1"/>
    <dgm:cxn modelId="{65939265-A16F-41A2-8984-E62B59166272}" type="presParOf" srcId="{A4FD6377-31E5-4300-B662-0F33720E3BF0}" destId="{EB5157E1-D81D-4DBD-BBD2-A58701CC8492}" srcOrd="1" destOrd="0" presId="urn:microsoft.com/office/officeart/2005/8/layout/orgChart1"/>
    <dgm:cxn modelId="{CF46D971-4F7A-442B-87C8-E9A3E5376FAE}" type="presParOf" srcId="{2E1C0EBE-7A10-478C-8412-932822F5FB8B}" destId="{C58CF097-EED4-4AD5-A7BD-328C90C6965F}" srcOrd="1" destOrd="0" presId="urn:microsoft.com/office/officeart/2005/8/layout/orgChart1"/>
    <dgm:cxn modelId="{3C7060E3-4E21-4EDD-89B7-D2BF220069E5}" type="presParOf" srcId="{2E1C0EBE-7A10-478C-8412-932822F5FB8B}" destId="{2833CE89-2680-48FD-AFAE-C254D4917250}" srcOrd="2" destOrd="0" presId="urn:microsoft.com/office/officeart/2005/8/layout/orgChart1"/>
    <dgm:cxn modelId="{A9378B3F-BAC1-4CBF-AC08-219F0F3756F2}" type="presParOf" srcId="{8B267DCA-EA43-4960-88C2-C79B3871C0F9}" destId="{4E791C7C-6E8C-4FA9-AE60-DE30500EC779}" srcOrd="2" destOrd="0" presId="urn:microsoft.com/office/officeart/2005/8/layout/orgChart1"/>
    <dgm:cxn modelId="{0FF59893-7FAE-466F-BEEE-5990F8E1E7FE}" type="presParOf" srcId="{8B267DCA-EA43-4960-88C2-C79B3871C0F9}" destId="{05675F02-2EF7-4759-91EC-A6BD1252A08D}" srcOrd="3" destOrd="0" presId="urn:microsoft.com/office/officeart/2005/8/layout/orgChart1"/>
    <dgm:cxn modelId="{1093CE7F-0191-4FEE-BDF0-A82E344D0518}" type="presParOf" srcId="{05675F02-2EF7-4759-91EC-A6BD1252A08D}" destId="{8388AC8E-F87D-4B62-8045-F1B8A96AA62E}" srcOrd="0" destOrd="0" presId="urn:microsoft.com/office/officeart/2005/8/layout/orgChart1"/>
    <dgm:cxn modelId="{45361BF0-A57F-4481-9F2B-8E01F799D339}" type="presParOf" srcId="{8388AC8E-F87D-4B62-8045-F1B8A96AA62E}" destId="{9F171AA6-4C9F-4EDD-894A-CD15D8E018B1}" srcOrd="0" destOrd="0" presId="urn:microsoft.com/office/officeart/2005/8/layout/orgChart1"/>
    <dgm:cxn modelId="{7B5EC227-47D7-42F6-9C12-3F20BBD591D9}" type="presParOf" srcId="{8388AC8E-F87D-4B62-8045-F1B8A96AA62E}" destId="{4FAB8AD7-D2AA-4BFC-B4E8-A03D82078791}" srcOrd="1" destOrd="0" presId="urn:microsoft.com/office/officeart/2005/8/layout/orgChart1"/>
    <dgm:cxn modelId="{6A719D3F-D132-49C6-8DA5-562465925B5A}" type="presParOf" srcId="{05675F02-2EF7-4759-91EC-A6BD1252A08D}" destId="{7EF748D3-77CC-4A28-8E68-A3244F161973}" srcOrd="1" destOrd="0" presId="urn:microsoft.com/office/officeart/2005/8/layout/orgChart1"/>
    <dgm:cxn modelId="{01F8ED2C-D251-43C0-886E-3E396CDA9837}" type="presParOf" srcId="{05675F02-2EF7-4759-91EC-A6BD1252A08D}" destId="{3BE16A68-390D-41B5-8C3A-E4AB394C4C2D}" srcOrd="2" destOrd="0" presId="urn:microsoft.com/office/officeart/2005/8/layout/orgChart1"/>
    <dgm:cxn modelId="{D8142A82-B196-4926-AEB0-9A40EE0CFFBA}" type="presParOf" srcId="{8B267DCA-EA43-4960-88C2-C79B3871C0F9}" destId="{0434EA4B-DA6B-4D8C-9093-0A99E65ED852}" srcOrd="4" destOrd="0" presId="urn:microsoft.com/office/officeart/2005/8/layout/orgChart1"/>
    <dgm:cxn modelId="{2FF78ECD-05C2-473D-B84D-62EE62761DD4}" type="presParOf" srcId="{8B267DCA-EA43-4960-88C2-C79B3871C0F9}" destId="{E2AF3918-1AAA-40A2-8A06-8CDAFEBBA5C1}" srcOrd="5" destOrd="0" presId="urn:microsoft.com/office/officeart/2005/8/layout/orgChart1"/>
    <dgm:cxn modelId="{0A8716DA-517F-4DC7-82EA-957B00B6C88B}" type="presParOf" srcId="{E2AF3918-1AAA-40A2-8A06-8CDAFEBBA5C1}" destId="{3399DA91-B89A-4CEE-B112-370DD3FACC17}" srcOrd="0" destOrd="0" presId="urn:microsoft.com/office/officeart/2005/8/layout/orgChart1"/>
    <dgm:cxn modelId="{DFE44AFF-612D-466D-9392-8B69FC5DB440}" type="presParOf" srcId="{3399DA91-B89A-4CEE-B112-370DD3FACC17}" destId="{0D4A60A5-797F-46CC-AC09-267681953F3A}" srcOrd="0" destOrd="0" presId="urn:microsoft.com/office/officeart/2005/8/layout/orgChart1"/>
    <dgm:cxn modelId="{F606BCF9-92D9-4483-A75A-3E11503849C2}" type="presParOf" srcId="{3399DA91-B89A-4CEE-B112-370DD3FACC17}" destId="{817ABE5C-E2FD-4DE7-AECE-1FBB8C29E45A}" srcOrd="1" destOrd="0" presId="urn:microsoft.com/office/officeart/2005/8/layout/orgChart1"/>
    <dgm:cxn modelId="{BA68EC96-1692-47E3-BFBD-394964983971}" type="presParOf" srcId="{E2AF3918-1AAA-40A2-8A06-8CDAFEBBA5C1}" destId="{FE834F32-8BE7-4D28-B73A-9F7274C574FC}" srcOrd="1" destOrd="0" presId="urn:microsoft.com/office/officeart/2005/8/layout/orgChart1"/>
    <dgm:cxn modelId="{32F9BCCD-E2BB-4B2E-A760-12D3895E0E39}" type="presParOf" srcId="{E2AF3918-1AAA-40A2-8A06-8CDAFEBBA5C1}" destId="{D178A483-0AF3-49E0-A5AA-8DF14BA381D0}" srcOrd="2" destOrd="0" presId="urn:microsoft.com/office/officeart/2005/8/layout/orgChart1"/>
    <dgm:cxn modelId="{286011D5-AC65-4069-A06C-BE5628DA39CF}" type="presParOf" srcId="{DAE27117-4E4F-48CD-8414-0D6A0E9F14BE}" destId="{571CA56C-0539-4B1D-A9A9-AEF6F9855556}" srcOrd="2" destOrd="0" presId="urn:microsoft.com/office/officeart/2005/8/layout/orgChart1"/>
    <dgm:cxn modelId="{E440C119-64C8-4E51-B554-8391C93D8763}" type="presParOf" srcId="{571CA56C-0539-4B1D-A9A9-AEF6F9855556}" destId="{9C1935E5-4611-4811-AB02-9FE0C5CF6A8A}" srcOrd="0" destOrd="0" presId="urn:microsoft.com/office/officeart/2005/8/layout/orgChart1"/>
    <dgm:cxn modelId="{E575A951-1548-4A85-8D01-ED37A858E2D3}" type="presParOf" srcId="{571CA56C-0539-4B1D-A9A9-AEF6F9855556}" destId="{5F41D904-2EFE-444C-A2DA-6C4FF7843DEE}" srcOrd="1" destOrd="0" presId="urn:microsoft.com/office/officeart/2005/8/layout/orgChart1"/>
    <dgm:cxn modelId="{57DF9594-5B45-4490-A597-7A719D6DF9A3}" type="presParOf" srcId="{5F41D904-2EFE-444C-A2DA-6C4FF7843DEE}" destId="{2B6A0A36-8274-403C-AF89-58BAF437B1D0}" srcOrd="0" destOrd="0" presId="urn:microsoft.com/office/officeart/2005/8/layout/orgChart1"/>
    <dgm:cxn modelId="{549BEFC9-2EFA-4771-A934-3D93CCCC74A9}" type="presParOf" srcId="{2B6A0A36-8274-403C-AF89-58BAF437B1D0}" destId="{293BE066-5887-4738-B23E-538523ABAA71}" srcOrd="0" destOrd="0" presId="urn:microsoft.com/office/officeart/2005/8/layout/orgChart1"/>
    <dgm:cxn modelId="{F9E134D2-D63C-4B44-B60B-6D714C000983}" type="presParOf" srcId="{2B6A0A36-8274-403C-AF89-58BAF437B1D0}" destId="{85B8CCA2-DEB4-4CF7-9374-3CB7599A0A44}" srcOrd="1" destOrd="0" presId="urn:microsoft.com/office/officeart/2005/8/layout/orgChart1"/>
    <dgm:cxn modelId="{8FEE9ED4-CA02-4EB4-A82D-1222E0683BF8}" type="presParOf" srcId="{5F41D904-2EFE-444C-A2DA-6C4FF7843DEE}" destId="{351EF58C-FBE1-47F5-8D9A-6BF9DD845DBC}" srcOrd="1" destOrd="0" presId="urn:microsoft.com/office/officeart/2005/8/layout/orgChart1"/>
    <dgm:cxn modelId="{F043CAA2-CBB8-4C87-8382-7F7E2CA7F263}" type="presParOf" srcId="{5F41D904-2EFE-444C-A2DA-6C4FF7843DEE}" destId="{57934033-1EAA-46FD-BBE3-F894F58FF2D7}" srcOrd="2" destOrd="0" presId="urn:microsoft.com/office/officeart/2005/8/layout/orgChart1"/>
    <dgm:cxn modelId="{77A2A618-2C65-42FB-8E8D-7FE813FDDA64}" type="presParOf" srcId="{94DD5E84-2A85-4962-B1CF-78DA240378F1}" destId="{F33FDC89-D60D-423D-B25F-E15BF85BF36E}" srcOrd="2" destOrd="0" presId="urn:microsoft.com/office/officeart/2005/8/layout/orgChart1"/>
    <dgm:cxn modelId="{F8A6446A-C3B4-469B-80CA-85B65A2C1D40}" type="presParOf" srcId="{F33FDC89-D60D-423D-B25F-E15BF85BF36E}" destId="{80127FEA-0C1C-4BB7-AA69-62786A05292E}" srcOrd="0" destOrd="0" presId="urn:microsoft.com/office/officeart/2005/8/layout/orgChart1"/>
    <dgm:cxn modelId="{3ACBDDDB-A73B-4041-B606-3E7FA088E098}" type="presParOf" srcId="{80127FEA-0C1C-4BB7-AA69-62786A05292E}" destId="{E5000F38-E8F9-4078-85EB-643278ED3F81}" srcOrd="0" destOrd="0" presId="urn:microsoft.com/office/officeart/2005/8/layout/orgChart1"/>
    <dgm:cxn modelId="{1122FAEE-6A25-40BA-B78F-DF979DFA1278}" type="presParOf" srcId="{80127FEA-0C1C-4BB7-AA69-62786A05292E}" destId="{B8393A9A-429E-4744-A969-4A0FC5D9F095}" srcOrd="1" destOrd="0" presId="urn:microsoft.com/office/officeart/2005/8/layout/orgChart1"/>
    <dgm:cxn modelId="{9001DAC3-D282-40FB-9C50-43DA697D9B87}" type="presParOf" srcId="{F33FDC89-D60D-423D-B25F-E15BF85BF36E}" destId="{F5322922-4144-4124-BF2D-9EB9D5C1C752}" srcOrd="1" destOrd="0" presId="urn:microsoft.com/office/officeart/2005/8/layout/orgChart1"/>
    <dgm:cxn modelId="{A13E1B65-FD37-4E19-88E6-DFC53918F257}" type="presParOf" srcId="{F33FDC89-D60D-423D-B25F-E15BF85BF36E}" destId="{2A2FDD83-3CE1-4693-AE9A-90DECDD969DC}"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6BDD585-ABCC-4B1B-8745-7E7529D0B900}"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ru-RU"/>
        </a:p>
      </dgm:t>
    </dgm:pt>
    <dgm:pt modelId="{DEA2DCB1-5B3C-456C-A91C-DA481F13C9B1}">
      <dgm:prSet phldrT="[Текст]"/>
      <dgm:spPr/>
      <dgm:t>
        <a:bodyPr/>
        <a:lstStyle/>
        <a:p>
          <a:r>
            <a:rPr lang="en-US">
              <a:latin typeface="Times New Roman" panose="02020603050405020304" pitchFamily="18" charset="0"/>
              <a:cs typeface="Times New Roman" panose="02020603050405020304" pitchFamily="18" charset="0"/>
            </a:rPr>
            <a:t>An'anaviy X-bar va R diagrammalari</a:t>
          </a:r>
          <a:endParaRPr lang="ru-RU">
            <a:latin typeface="Times New Roman" panose="02020603050405020304" pitchFamily="18" charset="0"/>
            <a:cs typeface="Times New Roman" panose="02020603050405020304" pitchFamily="18" charset="0"/>
          </a:endParaRPr>
        </a:p>
      </dgm:t>
    </dgm:pt>
    <dgm:pt modelId="{732D3F78-B998-434A-A79B-A37A56CEAE42}" type="parTrans" cxnId="{6725B2B9-C031-47C8-806C-754274F4E8E3}">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2BC1297B-74ED-4C4D-B712-254528C81A58}" type="sibTrans" cxnId="{6725B2B9-C031-47C8-806C-754274F4E8E3}">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5E09BECB-94F0-410A-B771-514DF1FA2C17}">
      <dgm:prSet/>
      <dgm:spPr/>
      <dgm:t>
        <a:bodyPr/>
        <a:lstStyle/>
        <a:p>
          <a:r>
            <a:rPr lang="en-US">
              <a:latin typeface="Times New Roman" panose="02020603050405020304" pitchFamily="18" charset="0"/>
              <a:cs typeface="Times New Roman" panose="02020603050405020304" pitchFamily="18" charset="0"/>
            </a:rPr>
            <a:t>An'anaviy individual (X) diagrammasi</a:t>
          </a:r>
          <a:endParaRPr lang="ru-RU">
            <a:latin typeface="Times New Roman" panose="02020603050405020304" pitchFamily="18" charset="0"/>
            <a:cs typeface="Times New Roman" panose="02020603050405020304" pitchFamily="18" charset="0"/>
          </a:endParaRPr>
        </a:p>
      </dgm:t>
    </dgm:pt>
    <dgm:pt modelId="{CB292BE8-F209-41F8-9D99-BE6C81DD37EA}" type="parTrans" cxnId="{2B103594-EE59-4924-9E17-8F2B05E5F6F1}">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E975AD79-9B9C-4D70-A575-297E5520CE2B}" type="sibTrans" cxnId="{2B103594-EE59-4924-9E17-8F2B05E5F6F1}">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E03603BB-9C53-4DFC-AA76-44BDBFD940ED}">
      <dgm:prSet/>
      <dgm:spPr/>
      <dgm:t>
        <a:bodyPr/>
        <a:lstStyle/>
        <a:p>
          <a:r>
            <a:rPr lang="en-US">
              <a:latin typeface="Times New Roman" panose="02020603050405020304" pitchFamily="18" charset="0"/>
              <a:cs typeface="Times New Roman" panose="02020603050405020304" pitchFamily="18" charset="0"/>
            </a:rPr>
            <a:t>An'anaviy individual (X) diagramma va harakatlanuvchi diapazon</a:t>
          </a:r>
          <a:endParaRPr lang="ru-RU">
            <a:latin typeface="Times New Roman" panose="02020603050405020304" pitchFamily="18" charset="0"/>
            <a:cs typeface="Times New Roman" panose="02020603050405020304" pitchFamily="18" charset="0"/>
          </a:endParaRPr>
        </a:p>
      </dgm:t>
    </dgm:pt>
    <dgm:pt modelId="{27A7F6E5-04F5-4FB6-A1FD-BBED7ACDD951}" type="parTrans" cxnId="{583ACB60-DE47-4A9C-9B4E-3055776752A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46E61133-1AFA-4906-A8A1-5735E9FE41F6}" type="sibTrans" cxnId="{583ACB60-DE47-4A9C-9B4E-3055776752A2}">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DD1A5100-52FF-4CAE-956B-10CC8ACAEF3F}">
      <dgm:prSet/>
      <dgm:spPr/>
      <dgm:t>
        <a:bodyPr/>
        <a:lstStyle/>
        <a:p>
          <a:r>
            <a:rPr lang="en-US">
              <a:latin typeface="Times New Roman" panose="02020603050405020304" pitchFamily="18" charset="0"/>
              <a:cs typeface="Times New Roman" panose="02020603050405020304" pitchFamily="18" charset="0"/>
            </a:rPr>
            <a:t>An'anaviy atributlar jadvallari (p, c, np va u)</a:t>
          </a:r>
          <a:endParaRPr lang="ru-RU">
            <a:latin typeface="Times New Roman" panose="02020603050405020304" pitchFamily="18" charset="0"/>
            <a:cs typeface="Times New Roman" panose="02020603050405020304" pitchFamily="18" charset="0"/>
          </a:endParaRPr>
        </a:p>
      </dgm:t>
    </dgm:pt>
    <dgm:pt modelId="{33ADA6C4-7B3A-4C12-AA00-38699CE14A6C}" type="parTrans" cxnId="{291315FE-F8C1-41E4-BF99-2B1CF6676B1A}">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6FF4195-D92F-4EAA-8206-F277A6C8CEA2}" type="sibTrans" cxnId="{291315FE-F8C1-41E4-BF99-2B1CF6676B1A}">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527C3A2F-7875-4419-8827-4BDE48E2A4B4}">
      <dgm:prSet/>
      <dgm:spPr/>
      <dgm:t>
        <a:bodyPr/>
        <a:lstStyle/>
        <a:p>
          <a:r>
            <a:rPr lang="en-US">
              <a:latin typeface="Times New Roman" panose="02020603050405020304" pitchFamily="18" charset="0"/>
              <a:cs typeface="Times New Roman" panose="02020603050405020304" pitchFamily="18" charset="0"/>
            </a:rPr>
            <a:t>Kod qiymatlari jadvallari (haqiqiy qiymatdan ko'ra maqsadning og'ishlarini baholash)</a:t>
          </a:r>
          <a:endParaRPr lang="ru-RU">
            <a:latin typeface="Times New Roman" panose="02020603050405020304" pitchFamily="18" charset="0"/>
            <a:cs typeface="Times New Roman" panose="02020603050405020304" pitchFamily="18" charset="0"/>
          </a:endParaRPr>
        </a:p>
      </dgm:t>
    </dgm:pt>
    <dgm:pt modelId="{AA5A634B-A327-4980-8143-922CB71B889A}" type="parTrans" cxnId="{B30DCD33-0FC9-4DA5-B1F5-A2177679F3FD}">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4A0E3A5C-FDAC-448A-84C3-35159BE6B7D9}" type="sibTrans" cxnId="{B30DCD33-0FC9-4DA5-B1F5-A2177679F3FD}">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1AA9D41-B851-4735-AF2C-C22B3EFB48B5}">
      <dgm:prSet/>
      <dgm:spPr/>
      <dgm:t>
        <a:bodyPr/>
        <a:lstStyle/>
        <a:p>
          <a:r>
            <a:rPr lang="en-US">
              <a:latin typeface="Times New Roman" panose="02020603050405020304" pitchFamily="18" charset="0"/>
              <a:cs typeface="Times New Roman" panose="02020603050405020304" pitchFamily="18" charset="0"/>
            </a:rPr>
            <a:t>Stabillashtirilgan boshqaruv jadvallari (mustaqil birliklarga ega bo'lgan bir nechta xarakterli diagrammalar)</a:t>
          </a:r>
          <a:endParaRPr lang="ru-RU">
            <a:latin typeface="Times New Roman" panose="02020603050405020304" pitchFamily="18" charset="0"/>
            <a:cs typeface="Times New Roman" panose="02020603050405020304" pitchFamily="18" charset="0"/>
          </a:endParaRPr>
        </a:p>
      </dgm:t>
    </dgm:pt>
    <dgm:pt modelId="{C6CFE054-DDA6-438E-98A5-9507D64C159D}" type="parTrans" cxnId="{C5FC970A-39FA-4925-8126-3F315EA7D385}">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92BBE576-70B2-478C-9851-7BEB48C6FDE8}" type="sibTrans" cxnId="{C5FC970A-39FA-4925-8126-3F315EA7D385}">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A661A792-90B5-4006-888B-64F443C04BFE}">
      <dgm:prSet/>
      <dgm:spPr/>
      <dgm:t>
        <a:bodyPr/>
        <a:lstStyle/>
        <a:p>
          <a:r>
            <a:rPr lang="en-US">
              <a:latin typeface="Times New Roman" panose="02020603050405020304" pitchFamily="18" charset="0"/>
              <a:cs typeface="Times New Roman" panose="02020603050405020304" pitchFamily="18" charset="0"/>
            </a:rPr>
            <a:t>Hillier (1969) tomonidan aniqlangan va ishlab chiqilgan standartlashtirilgan nazorat jadvallarida aniq usul</a:t>
          </a:r>
          <a:endParaRPr lang="ru-RU">
            <a:latin typeface="Times New Roman" panose="02020603050405020304" pitchFamily="18" charset="0"/>
            <a:cs typeface="Times New Roman" panose="02020603050405020304" pitchFamily="18" charset="0"/>
          </a:endParaRPr>
        </a:p>
      </dgm:t>
    </dgm:pt>
    <dgm:pt modelId="{E823761E-4111-4306-A42E-673F36D19C84}" type="parTrans" cxnId="{CC8B164C-8DB0-476E-977F-3FD3FD416F3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96B2614-09EF-4FCE-948B-3E42F13698CC}" type="sibTrans" cxnId="{CC8B164C-8DB0-476E-977F-3FD3FD416F3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5AD42555-0EAB-459C-90AB-288E1FF122EE}">
      <dgm:prSet/>
      <dgm:spPr/>
      <dgm:t>
        <a:bodyPr/>
        <a:lstStyle/>
        <a:p>
          <a:endParaRPr lang="en-US"/>
        </a:p>
      </dgm:t>
    </dgm:pt>
    <dgm:pt modelId="{F6703F5C-186E-45C5-B1A9-C01C5898FAF4}" type="parTrans" cxnId="{A6F95656-94E1-4CE9-9E0E-F09C9D69515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40D13D00-0324-43DA-BABC-A7F56D1AC189}" type="sibTrans" cxnId="{A6F95656-94E1-4CE9-9E0E-F09C9D69515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8261006D-BAED-4583-AFC3-C4C37AA7ACF5}" type="pres">
      <dgm:prSet presAssocID="{26BDD585-ABCC-4B1B-8745-7E7529D0B900}" presName="Name0" presStyleCnt="0">
        <dgm:presLayoutVars>
          <dgm:chMax val="7"/>
          <dgm:chPref val="7"/>
          <dgm:dir/>
        </dgm:presLayoutVars>
      </dgm:prSet>
      <dgm:spPr/>
    </dgm:pt>
    <dgm:pt modelId="{5642E2B1-8244-4F30-B1AD-A57199B18F89}" type="pres">
      <dgm:prSet presAssocID="{26BDD585-ABCC-4B1B-8745-7E7529D0B900}" presName="Name1" presStyleCnt="0"/>
      <dgm:spPr/>
    </dgm:pt>
    <dgm:pt modelId="{19EB4E7F-D1B1-4E90-BCFB-C69B472A7FD8}" type="pres">
      <dgm:prSet presAssocID="{26BDD585-ABCC-4B1B-8745-7E7529D0B900}" presName="cycle" presStyleCnt="0"/>
      <dgm:spPr/>
    </dgm:pt>
    <dgm:pt modelId="{624E3161-5456-4552-B259-2257CE833DCF}" type="pres">
      <dgm:prSet presAssocID="{26BDD585-ABCC-4B1B-8745-7E7529D0B900}" presName="srcNode" presStyleLbl="node1" presStyleIdx="0" presStyleCnt="7"/>
      <dgm:spPr/>
    </dgm:pt>
    <dgm:pt modelId="{09BEB3A5-B102-46EF-9CBF-4A017B775345}" type="pres">
      <dgm:prSet presAssocID="{26BDD585-ABCC-4B1B-8745-7E7529D0B900}" presName="conn" presStyleLbl="parChTrans1D2" presStyleIdx="0" presStyleCnt="1"/>
      <dgm:spPr/>
    </dgm:pt>
    <dgm:pt modelId="{DEB9A19F-08E6-45CD-96F5-FA6425F5A4F5}" type="pres">
      <dgm:prSet presAssocID="{26BDD585-ABCC-4B1B-8745-7E7529D0B900}" presName="extraNode" presStyleLbl="node1" presStyleIdx="0" presStyleCnt="7"/>
      <dgm:spPr/>
    </dgm:pt>
    <dgm:pt modelId="{C0438BF0-FEDA-4445-9471-658C66725633}" type="pres">
      <dgm:prSet presAssocID="{26BDD585-ABCC-4B1B-8745-7E7529D0B900}" presName="dstNode" presStyleLbl="node1" presStyleIdx="0" presStyleCnt="7"/>
      <dgm:spPr/>
    </dgm:pt>
    <dgm:pt modelId="{6AB3D273-0FDF-4595-A6D5-9978BC21F7C1}" type="pres">
      <dgm:prSet presAssocID="{DEA2DCB1-5B3C-456C-A91C-DA481F13C9B1}" presName="text_1" presStyleLbl="node1" presStyleIdx="0" presStyleCnt="7">
        <dgm:presLayoutVars>
          <dgm:bulletEnabled val="1"/>
        </dgm:presLayoutVars>
      </dgm:prSet>
      <dgm:spPr/>
    </dgm:pt>
    <dgm:pt modelId="{249DFEBF-35D9-4691-8E18-3A9EE273EF72}" type="pres">
      <dgm:prSet presAssocID="{DEA2DCB1-5B3C-456C-A91C-DA481F13C9B1}" presName="accent_1" presStyleCnt="0"/>
      <dgm:spPr/>
    </dgm:pt>
    <dgm:pt modelId="{3CD00A8D-D565-4577-A6FF-FB25834DA920}" type="pres">
      <dgm:prSet presAssocID="{DEA2DCB1-5B3C-456C-A91C-DA481F13C9B1}" presName="accentRepeatNode" presStyleLbl="solidFgAcc1" presStyleIdx="0" presStyleCnt="7"/>
      <dgm:spPr/>
    </dgm:pt>
    <dgm:pt modelId="{F649E14B-EDCC-4AF2-A63F-019BB182D224}" type="pres">
      <dgm:prSet presAssocID="{5E09BECB-94F0-410A-B771-514DF1FA2C17}" presName="text_2" presStyleLbl="node1" presStyleIdx="1" presStyleCnt="7">
        <dgm:presLayoutVars>
          <dgm:bulletEnabled val="1"/>
        </dgm:presLayoutVars>
      </dgm:prSet>
      <dgm:spPr/>
    </dgm:pt>
    <dgm:pt modelId="{16F66D72-7754-4793-B191-8EB60BFF699C}" type="pres">
      <dgm:prSet presAssocID="{5E09BECB-94F0-410A-B771-514DF1FA2C17}" presName="accent_2" presStyleCnt="0"/>
      <dgm:spPr/>
    </dgm:pt>
    <dgm:pt modelId="{F8B5FAB1-6DF5-45AC-802F-4C8BB4193E48}" type="pres">
      <dgm:prSet presAssocID="{5E09BECB-94F0-410A-B771-514DF1FA2C17}" presName="accentRepeatNode" presStyleLbl="solidFgAcc1" presStyleIdx="1" presStyleCnt="7"/>
      <dgm:spPr/>
    </dgm:pt>
    <dgm:pt modelId="{C8004D0C-A901-4E4A-9AAE-301023E3207D}" type="pres">
      <dgm:prSet presAssocID="{E03603BB-9C53-4DFC-AA76-44BDBFD940ED}" presName="text_3" presStyleLbl="node1" presStyleIdx="2" presStyleCnt="7">
        <dgm:presLayoutVars>
          <dgm:bulletEnabled val="1"/>
        </dgm:presLayoutVars>
      </dgm:prSet>
      <dgm:spPr/>
    </dgm:pt>
    <dgm:pt modelId="{3F856A2E-EF74-4B77-BFB8-A7AAA31DE131}" type="pres">
      <dgm:prSet presAssocID="{E03603BB-9C53-4DFC-AA76-44BDBFD940ED}" presName="accent_3" presStyleCnt="0"/>
      <dgm:spPr/>
    </dgm:pt>
    <dgm:pt modelId="{A8994418-5A12-4757-9C8A-3119EC35CC7A}" type="pres">
      <dgm:prSet presAssocID="{E03603BB-9C53-4DFC-AA76-44BDBFD940ED}" presName="accentRepeatNode" presStyleLbl="solidFgAcc1" presStyleIdx="2" presStyleCnt="7"/>
      <dgm:spPr/>
    </dgm:pt>
    <dgm:pt modelId="{B6B207DE-40E0-4C54-BEBF-A753366D8B78}" type="pres">
      <dgm:prSet presAssocID="{DD1A5100-52FF-4CAE-956B-10CC8ACAEF3F}" presName="text_4" presStyleLbl="node1" presStyleIdx="3" presStyleCnt="7">
        <dgm:presLayoutVars>
          <dgm:bulletEnabled val="1"/>
        </dgm:presLayoutVars>
      </dgm:prSet>
      <dgm:spPr/>
    </dgm:pt>
    <dgm:pt modelId="{8D1565C2-8CCA-4D63-9672-EE61C0AC7D15}" type="pres">
      <dgm:prSet presAssocID="{DD1A5100-52FF-4CAE-956B-10CC8ACAEF3F}" presName="accent_4" presStyleCnt="0"/>
      <dgm:spPr/>
    </dgm:pt>
    <dgm:pt modelId="{E5C5F891-40C9-4286-BA39-DA687A2C640D}" type="pres">
      <dgm:prSet presAssocID="{DD1A5100-52FF-4CAE-956B-10CC8ACAEF3F}" presName="accentRepeatNode" presStyleLbl="solidFgAcc1" presStyleIdx="3" presStyleCnt="7"/>
      <dgm:spPr/>
    </dgm:pt>
    <dgm:pt modelId="{2ADBD423-CC50-4742-AAF4-ECAD43C83D7A}" type="pres">
      <dgm:prSet presAssocID="{527C3A2F-7875-4419-8827-4BDE48E2A4B4}" presName="text_5" presStyleLbl="node1" presStyleIdx="4" presStyleCnt="7">
        <dgm:presLayoutVars>
          <dgm:bulletEnabled val="1"/>
        </dgm:presLayoutVars>
      </dgm:prSet>
      <dgm:spPr/>
    </dgm:pt>
    <dgm:pt modelId="{FD05FEEE-AB46-4812-8534-E0EB8CDCE672}" type="pres">
      <dgm:prSet presAssocID="{527C3A2F-7875-4419-8827-4BDE48E2A4B4}" presName="accent_5" presStyleCnt="0"/>
      <dgm:spPr/>
    </dgm:pt>
    <dgm:pt modelId="{C9059B31-CCF9-458E-B619-484DE9B9BF60}" type="pres">
      <dgm:prSet presAssocID="{527C3A2F-7875-4419-8827-4BDE48E2A4B4}" presName="accentRepeatNode" presStyleLbl="solidFgAcc1" presStyleIdx="4" presStyleCnt="7"/>
      <dgm:spPr/>
    </dgm:pt>
    <dgm:pt modelId="{CDBB1693-053C-43E0-B446-F55232FC24E1}" type="pres">
      <dgm:prSet presAssocID="{61AA9D41-B851-4735-AF2C-C22B3EFB48B5}" presName="text_6" presStyleLbl="node1" presStyleIdx="5" presStyleCnt="7">
        <dgm:presLayoutVars>
          <dgm:bulletEnabled val="1"/>
        </dgm:presLayoutVars>
      </dgm:prSet>
      <dgm:spPr/>
    </dgm:pt>
    <dgm:pt modelId="{FDB95D99-1C40-4C6E-A3A6-E7CAE627C160}" type="pres">
      <dgm:prSet presAssocID="{61AA9D41-B851-4735-AF2C-C22B3EFB48B5}" presName="accent_6" presStyleCnt="0"/>
      <dgm:spPr/>
    </dgm:pt>
    <dgm:pt modelId="{979E4F81-2678-4070-A466-9ACB3268C646}" type="pres">
      <dgm:prSet presAssocID="{61AA9D41-B851-4735-AF2C-C22B3EFB48B5}" presName="accentRepeatNode" presStyleLbl="solidFgAcc1" presStyleIdx="5" presStyleCnt="7"/>
      <dgm:spPr/>
    </dgm:pt>
    <dgm:pt modelId="{0EF5220A-BFE4-4B51-9763-C4E7C31D3DFC}" type="pres">
      <dgm:prSet presAssocID="{A661A792-90B5-4006-888B-64F443C04BFE}" presName="text_7" presStyleLbl="node1" presStyleIdx="6" presStyleCnt="7">
        <dgm:presLayoutVars>
          <dgm:bulletEnabled val="1"/>
        </dgm:presLayoutVars>
      </dgm:prSet>
      <dgm:spPr/>
    </dgm:pt>
    <dgm:pt modelId="{F1619A1C-CB4C-4ED0-B60C-0AB13B463D74}" type="pres">
      <dgm:prSet presAssocID="{A661A792-90B5-4006-888B-64F443C04BFE}" presName="accent_7" presStyleCnt="0"/>
      <dgm:spPr/>
    </dgm:pt>
    <dgm:pt modelId="{123ABA05-6E72-463D-A2E4-39025C9E45CF}" type="pres">
      <dgm:prSet presAssocID="{A661A792-90B5-4006-888B-64F443C04BFE}" presName="accentRepeatNode" presStyleLbl="solidFgAcc1" presStyleIdx="6" presStyleCnt="7"/>
      <dgm:spPr/>
    </dgm:pt>
  </dgm:ptLst>
  <dgm:cxnLst>
    <dgm:cxn modelId="{C5FC970A-39FA-4925-8126-3F315EA7D385}" srcId="{26BDD585-ABCC-4B1B-8745-7E7529D0B900}" destId="{61AA9D41-B851-4735-AF2C-C22B3EFB48B5}" srcOrd="5" destOrd="0" parTransId="{C6CFE054-DDA6-438E-98A5-9507D64C159D}" sibTransId="{92BBE576-70B2-478C-9851-7BEB48C6FDE8}"/>
    <dgm:cxn modelId="{B30DCD33-0FC9-4DA5-B1F5-A2177679F3FD}" srcId="{26BDD585-ABCC-4B1B-8745-7E7529D0B900}" destId="{527C3A2F-7875-4419-8827-4BDE48E2A4B4}" srcOrd="4" destOrd="0" parTransId="{AA5A634B-A327-4980-8143-922CB71B889A}" sibTransId="{4A0E3A5C-FDAC-448A-84C3-35159BE6B7D9}"/>
    <dgm:cxn modelId="{CC54883E-DD91-4CB3-967C-2F4AF81E88CF}" type="presOf" srcId="{A661A792-90B5-4006-888B-64F443C04BFE}" destId="{0EF5220A-BFE4-4B51-9763-C4E7C31D3DFC}" srcOrd="0" destOrd="0" presId="urn:microsoft.com/office/officeart/2008/layout/VerticalCurvedList"/>
    <dgm:cxn modelId="{CEB0A25C-2FED-45C7-9903-60B564079DC9}" type="presOf" srcId="{527C3A2F-7875-4419-8827-4BDE48E2A4B4}" destId="{2ADBD423-CC50-4742-AAF4-ECAD43C83D7A}" srcOrd="0" destOrd="0" presId="urn:microsoft.com/office/officeart/2008/layout/VerticalCurvedList"/>
    <dgm:cxn modelId="{583ACB60-DE47-4A9C-9B4E-3055776752A2}" srcId="{26BDD585-ABCC-4B1B-8745-7E7529D0B900}" destId="{E03603BB-9C53-4DFC-AA76-44BDBFD940ED}" srcOrd="2" destOrd="0" parTransId="{27A7F6E5-04F5-4FB6-A1FD-BBED7ACDD951}" sibTransId="{46E61133-1AFA-4906-A8A1-5735E9FE41F6}"/>
    <dgm:cxn modelId="{CC8B164C-8DB0-476E-977F-3FD3FD416F34}" srcId="{26BDD585-ABCC-4B1B-8745-7E7529D0B900}" destId="{A661A792-90B5-4006-888B-64F443C04BFE}" srcOrd="6" destOrd="0" parTransId="{E823761E-4111-4306-A42E-673F36D19C84}" sibTransId="{B96B2614-09EF-4FCE-948B-3E42F13698CC}"/>
    <dgm:cxn modelId="{A6F95656-94E1-4CE9-9E0E-F09C9D695154}" srcId="{26BDD585-ABCC-4B1B-8745-7E7529D0B900}" destId="{5AD42555-0EAB-459C-90AB-288E1FF122EE}" srcOrd="7" destOrd="0" parTransId="{F6703F5C-186E-45C5-B1A9-C01C5898FAF4}" sibTransId="{40D13D00-0324-43DA-BABC-A7F56D1AC189}"/>
    <dgm:cxn modelId="{BAB0F559-7FB8-4962-B8D3-0EECEFA4FBCE}" type="presOf" srcId="{2BC1297B-74ED-4C4D-B712-254528C81A58}" destId="{09BEB3A5-B102-46EF-9CBF-4A017B775345}" srcOrd="0" destOrd="0" presId="urn:microsoft.com/office/officeart/2008/layout/VerticalCurvedList"/>
    <dgm:cxn modelId="{2B103594-EE59-4924-9E17-8F2B05E5F6F1}" srcId="{26BDD585-ABCC-4B1B-8745-7E7529D0B900}" destId="{5E09BECB-94F0-410A-B771-514DF1FA2C17}" srcOrd="1" destOrd="0" parTransId="{CB292BE8-F209-41F8-9D99-BE6C81DD37EA}" sibTransId="{E975AD79-9B9C-4D70-A575-297E5520CE2B}"/>
    <dgm:cxn modelId="{0281DF9C-107E-4F5B-AE34-CEECBA7FD6A3}" type="presOf" srcId="{DEA2DCB1-5B3C-456C-A91C-DA481F13C9B1}" destId="{6AB3D273-0FDF-4595-A6D5-9978BC21F7C1}" srcOrd="0" destOrd="0" presId="urn:microsoft.com/office/officeart/2008/layout/VerticalCurvedList"/>
    <dgm:cxn modelId="{3C23B0A6-4205-493D-ABCB-9694DF987D1E}" type="presOf" srcId="{5E09BECB-94F0-410A-B771-514DF1FA2C17}" destId="{F649E14B-EDCC-4AF2-A63F-019BB182D224}" srcOrd="0" destOrd="0" presId="urn:microsoft.com/office/officeart/2008/layout/VerticalCurvedList"/>
    <dgm:cxn modelId="{4E2ED1A7-DCC0-48EC-8169-F8EE08000C51}" type="presOf" srcId="{26BDD585-ABCC-4B1B-8745-7E7529D0B900}" destId="{8261006D-BAED-4583-AFC3-C4C37AA7ACF5}" srcOrd="0" destOrd="0" presId="urn:microsoft.com/office/officeart/2008/layout/VerticalCurvedList"/>
    <dgm:cxn modelId="{B1C046AD-EDF2-40A1-BF43-D603C35CEFC4}" type="presOf" srcId="{E03603BB-9C53-4DFC-AA76-44BDBFD940ED}" destId="{C8004D0C-A901-4E4A-9AAE-301023E3207D}" srcOrd="0" destOrd="0" presId="urn:microsoft.com/office/officeart/2008/layout/VerticalCurvedList"/>
    <dgm:cxn modelId="{6725B2B9-C031-47C8-806C-754274F4E8E3}" srcId="{26BDD585-ABCC-4B1B-8745-7E7529D0B900}" destId="{DEA2DCB1-5B3C-456C-A91C-DA481F13C9B1}" srcOrd="0" destOrd="0" parTransId="{732D3F78-B998-434A-A79B-A37A56CEAE42}" sibTransId="{2BC1297B-74ED-4C4D-B712-254528C81A58}"/>
    <dgm:cxn modelId="{316DD2C1-C9E6-4A35-997C-BD6545FF25AD}" type="presOf" srcId="{61AA9D41-B851-4735-AF2C-C22B3EFB48B5}" destId="{CDBB1693-053C-43E0-B446-F55232FC24E1}" srcOrd="0" destOrd="0" presId="urn:microsoft.com/office/officeart/2008/layout/VerticalCurvedList"/>
    <dgm:cxn modelId="{D1B654DF-1A75-403D-A4EB-8B9A04E3D57A}" type="presOf" srcId="{DD1A5100-52FF-4CAE-956B-10CC8ACAEF3F}" destId="{B6B207DE-40E0-4C54-BEBF-A753366D8B78}" srcOrd="0" destOrd="0" presId="urn:microsoft.com/office/officeart/2008/layout/VerticalCurvedList"/>
    <dgm:cxn modelId="{291315FE-F8C1-41E4-BF99-2B1CF6676B1A}" srcId="{26BDD585-ABCC-4B1B-8745-7E7529D0B900}" destId="{DD1A5100-52FF-4CAE-956B-10CC8ACAEF3F}" srcOrd="3" destOrd="0" parTransId="{33ADA6C4-7B3A-4C12-AA00-38699CE14A6C}" sibTransId="{66FF4195-D92F-4EAA-8206-F277A6C8CEA2}"/>
    <dgm:cxn modelId="{7FA3E92B-914D-46B1-B663-54E16AAE149E}" type="presParOf" srcId="{8261006D-BAED-4583-AFC3-C4C37AA7ACF5}" destId="{5642E2B1-8244-4F30-B1AD-A57199B18F89}" srcOrd="0" destOrd="0" presId="urn:microsoft.com/office/officeart/2008/layout/VerticalCurvedList"/>
    <dgm:cxn modelId="{B2822A0E-4E9C-49D9-9191-6508DE433BBB}" type="presParOf" srcId="{5642E2B1-8244-4F30-B1AD-A57199B18F89}" destId="{19EB4E7F-D1B1-4E90-BCFB-C69B472A7FD8}" srcOrd="0" destOrd="0" presId="urn:microsoft.com/office/officeart/2008/layout/VerticalCurvedList"/>
    <dgm:cxn modelId="{3F357234-406F-4F0D-B513-77474878B4C4}" type="presParOf" srcId="{19EB4E7F-D1B1-4E90-BCFB-C69B472A7FD8}" destId="{624E3161-5456-4552-B259-2257CE833DCF}" srcOrd="0" destOrd="0" presId="urn:microsoft.com/office/officeart/2008/layout/VerticalCurvedList"/>
    <dgm:cxn modelId="{6520A83A-E02D-4677-8CEC-D0698E519F25}" type="presParOf" srcId="{19EB4E7F-D1B1-4E90-BCFB-C69B472A7FD8}" destId="{09BEB3A5-B102-46EF-9CBF-4A017B775345}" srcOrd="1" destOrd="0" presId="urn:microsoft.com/office/officeart/2008/layout/VerticalCurvedList"/>
    <dgm:cxn modelId="{198B9A0A-9961-4405-ABAB-F2DC485E8A71}" type="presParOf" srcId="{19EB4E7F-D1B1-4E90-BCFB-C69B472A7FD8}" destId="{DEB9A19F-08E6-45CD-96F5-FA6425F5A4F5}" srcOrd="2" destOrd="0" presId="urn:microsoft.com/office/officeart/2008/layout/VerticalCurvedList"/>
    <dgm:cxn modelId="{468BF18B-4B29-4EF6-8F30-69C07A9C7C56}" type="presParOf" srcId="{19EB4E7F-D1B1-4E90-BCFB-C69B472A7FD8}" destId="{C0438BF0-FEDA-4445-9471-658C66725633}" srcOrd="3" destOrd="0" presId="urn:microsoft.com/office/officeart/2008/layout/VerticalCurvedList"/>
    <dgm:cxn modelId="{47C87958-D7BE-4354-8AB5-3A76CDE49059}" type="presParOf" srcId="{5642E2B1-8244-4F30-B1AD-A57199B18F89}" destId="{6AB3D273-0FDF-4595-A6D5-9978BC21F7C1}" srcOrd="1" destOrd="0" presId="urn:microsoft.com/office/officeart/2008/layout/VerticalCurvedList"/>
    <dgm:cxn modelId="{4FDE7691-6C8D-432A-8971-7EF712C9EABE}" type="presParOf" srcId="{5642E2B1-8244-4F30-B1AD-A57199B18F89}" destId="{249DFEBF-35D9-4691-8E18-3A9EE273EF72}" srcOrd="2" destOrd="0" presId="urn:microsoft.com/office/officeart/2008/layout/VerticalCurvedList"/>
    <dgm:cxn modelId="{7D8E9701-8164-4FE6-900C-DFD2C12D09EE}" type="presParOf" srcId="{249DFEBF-35D9-4691-8E18-3A9EE273EF72}" destId="{3CD00A8D-D565-4577-A6FF-FB25834DA920}" srcOrd="0" destOrd="0" presId="urn:microsoft.com/office/officeart/2008/layout/VerticalCurvedList"/>
    <dgm:cxn modelId="{0600CFB3-BA1F-4770-8064-12B043223A04}" type="presParOf" srcId="{5642E2B1-8244-4F30-B1AD-A57199B18F89}" destId="{F649E14B-EDCC-4AF2-A63F-019BB182D224}" srcOrd="3" destOrd="0" presId="urn:microsoft.com/office/officeart/2008/layout/VerticalCurvedList"/>
    <dgm:cxn modelId="{7BE16D8A-B59E-4D6C-B58C-62E0AACA2917}" type="presParOf" srcId="{5642E2B1-8244-4F30-B1AD-A57199B18F89}" destId="{16F66D72-7754-4793-B191-8EB60BFF699C}" srcOrd="4" destOrd="0" presId="urn:microsoft.com/office/officeart/2008/layout/VerticalCurvedList"/>
    <dgm:cxn modelId="{E5D956AB-31AE-471F-980B-FFCD1AB8B990}" type="presParOf" srcId="{16F66D72-7754-4793-B191-8EB60BFF699C}" destId="{F8B5FAB1-6DF5-45AC-802F-4C8BB4193E48}" srcOrd="0" destOrd="0" presId="urn:microsoft.com/office/officeart/2008/layout/VerticalCurvedList"/>
    <dgm:cxn modelId="{A5ABE31C-FD61-48F7-8ADB-8F47CE60ABEB}" type="presParOf" srcId="{5642E2B1-8244-4F30-B1AD-A57199B18F89}" destId="{C8004D0C-A901-4E4A-9AAE-301023E3207D}" srcOrd="5" destOrd="0" presId="urn:microsoft.com/office/officeart/2008/layout/VerticalCurvedList"/>
    <dgm:cxn modelId="{39AC315D-063F-4F00-9B03-C442E04043F9}" type="presParOf" srcId="{5642E2B1-8244-4F30-B1AD-A57199B18F89}" destId="{3F856A2E-EF74-4B77-BFB8-A7AAA31DE131}" srcOrd="6" destOrd="0" presId="urn:microsoft.com/office/officeart/2008/layout/VerticalCurvedList"/>
    <dgm:cxn modelId="{B1BBD1A2-671C-4C66-92F6-3F8D4EA73C7A}" type="presParOf" srcId="{3F856A2E-EF74-4B77-BFB8-A7AAA31DE131}" destId="{A8994418-5A12-4757-9C8A-3119EC35CC7A}" srcOrd="0" destOrd="0" presId="urn:microsoft.com/office/officeart/2008/layout/VerticalCurvedList"/>
    <dgm:cxn modelId="{5EA3AA46-97BF-4079-8DFE-61D5A5F2FEFB}" type="presParOf" srcId="{5642E2B1-8244-4F30-B1AD-A57199B18F89}" destId="{B6B207DE-40E0-4C54-BEBF-A753366D8B78}" srcOrd="7" destOrd="0" presId="urn:microsoft.com/office/officeart/2008/layout/VerticalCurvedList"/>
    <dgm:cxn modelId="{404B3C3D-A8FF-4747-85F7-346B018C42C5}" type="presParOf" srcId="{5642E2B1-8244-4F30-B1AD-A57199B18F89}" destId="{8D1565C2-8CCA-4D63-9672-EE61C0AC7D15}" srcOrd="8" destOrd="0" presId="urn:microsoft.com/office/officeart/2008/layout/VerticalCurvedList"/>
    <dgm:cxn modelId="{FEFC9433-9F46-4FAA-B1E7-CD4BA988BC13}" type="presParOf" srcId="{8D1565C2-8CCA-4D63-9672-EE61C0AC7D15}" destId="{E5C5F891-40C9-4286-BA39-DA687A2C640D}" srcOrd="0" destOrd="0" presId="urn:microsoft.com/office/officeart/2008/layout/VerticalCurvedList"/>
    <dgm:cxn modelId="{273E9C6A-D510-493F-A0C7-E19DA6052BD4}" type="presParOf" srcId="{5642E2B1-8244-4F30-B1AD-A57199B18F89}" destId="{2ADBD423-CC50-4742-AAF4-ECAD43C83D7A}" srcOrd="9" destOrd="0" presId="urn:microsoft.com/office/officeart/2008/layout/VerticalCurvedList"/>
    <dgm:cxn modelId="{1DE41345-1EF8-4445-9FB6-AE307E156AD0}" type="presParOf" srcId="{5642E2B1-8244-4F30-B1AD-A57199B18F89}" destId="{FD05FEEE-AB46-4812-8534-E0EB8CDCE672}" srcOrd="10" destOrd="0" presId="urn:microsoft.com/office/officeart/2008/layout/VerticalCurvedList"/>
    <dgm:cxn modelId="{C98ECCED-88AB-4239-8D44-61075FFEF477}" type="presParOf" srcId="{FD05FEEE-AB46-4812-8534-E0EB8CDCE672}" destId="{C9059B31-CCF9-458E-B619-484DE9B9BF60}" srcOrd="0" destOrd="0" presId="urn:microsoft.com/office/officeart/2008/layout/VerticalCurvedList"/>
    <dgm:cxn modelId="{9F0D69E2-98DF-4841-AF8B-E37605CAA67D}" type="presParOf" srcId="{5642E2B1-8244-4F30-B1AD-A57199B18F89}" destId="{CDBB1693-053C-43E0-B446-F55232FC24E1}" srcOrd="11" destOrd="0" presId="urn:microsoft.com/office/officeart/2008/layout/VerticalCurvedList"/>
    <dgm:cxn modelId="{8F9BF8C2-4015-4867-B8C7-6134238979B8}" type="presParOf" srcId="{5642E2B1-8244-4F30-B1AD-A57199B18F89}" destId="{FDB95D99-1C40-4C6E-A3A6-E7CAE627C160}" srcOrd="12" destOrd="0" presId="urn:microsoft.com/office/officeart/2008/layout/VerticalCurvedList"/>
    <dgm:cxn modelId="{0C21C876-155E-49D3-8E04-0395193175C2}" type="presParOf" srcId="{FDB95D99-1C40-4C6E-A3A6-E7CAE627C160}" destId="{979E4F81-2678-4070-A466-9ACB3268C646}" srcOrd="0" destOrd="0" presId="urn:microsoft.com/office/officeart/2008/layout/VerticalCurvedList"/>
    <dgm:cxn modelId="{3D5DCB07-2719-47D8-A97D-C5B1AFA6232E}" type="presParOf" srcId="{5642E2B1-8244-4F30-B1AD-A57199B18F89}" destId="{0EF5220A-BFE4-4B51-9763-C4E7C31D3DFC}" srcOrd="13" destOrd="0" presId="urn:microsoft.com/office/officeart/2008/layout/VerticalCurvedList"/>
    <dgm:cxn modelId="{370A032E-DAAB-42A8-B1CD-2C87972B4ED7}" type="presParOf" srcId="{5642E2B1-8244-4F30-B1AD-A57199B18F89}" destId="{F1619A1C-CB4C-4ED0-B60C-0AB13B463D74}" srcOrd="14" destOrd="0" presId="urn:microsoft.com/office/officeart/2008/layout/VerticalCurvedList"/>
    <dgm:cxn modelId="{71DAEBAC-BB89-4636-9ADF-4C5620E1B8A7}" type="presParOf" srcId="{F1619A1C-CB4C-4ED0-B60C-0AB13B463D74}" destId="{123ABA05-6E72-463D-A2E4-39025C9E45C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8009BEB-3E60-4850-B052-72F96D737B88}"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3C32B4C1-EF2E-4C4B-89E2-75DC9813DD6E}">
      <dgm:prSet phldrT="[Текст]" custT="1"/>
      <dgm:spPr/>
      <dgm:t>
        <a:bodyPr/>
        <a:lstStyle/>
        <a:p>
          <a:r>
            <a:rPr lang="en-US" sz="2400" dirty="0" err="1">
              <a:solidFill>
                <a:schemeClr val="tx1"/>
              </a:solidFill>
              <a:latin typeface="Times New Roman" panose="02020603050405020304" pitchFamily="18" charset="0"/>
              <a:cs typeface="Times New Roman" panose="02020603050405020304" pitchFamily="18" charset="0"/>
            </a:rPr>
            <a:t>Dizayn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sertifikatlash</a:t>
          </a:r>
          <a:endParaRPr lang="ru-RU" sz="2400" dirty="0">
            <a:solidFill>
              <a:schemeClr val="tx1"/>
            </a:solidFill>
            <a:latin typeface="Times New Roman" panose="02020603050405020304" pitchFamily="18" charset="0"/>
            <a:cs typeface="Times New Roman" panose="02020603050405020304" pitchFamily="18" charset="0"/>
          </a:endParaRPr>
        </a:p>
      </dgm:t>
    </dgm:pt>
    <dgm:pt modelId="{709DE5DA-3828-49A4-AA8D-DC1A3EBF4835}" type="parTrans" cxnId="{ED97BA8D-2013-46F2-AA77-5A63BB3849C6}">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0E8D5A66-EFC5-4F90-ACE6-D492392D774F}" type="sibTrans" cxnId="{ED97BA8D-2013-46F2-AA77-5A63BB3849C6}">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1531ED01-539F-4B1D-BFDA-890B9223EC57}">
      <dgm:prSet custT="1"/>
      <dgm:spPr/>
      <dgm:t>
        <a:bodyPr/>
        <a:lstStyle/>
        <a:p>
          <a:r>
            <a:rPr lang="en-US" sz="2400">
              <a:solidFill>
                <a:schemeClr val="tx1"/>
              </a:solidFill>
              <a:latin typeface="Times New Roman" panose="02020603050405020304" pitchFamily="18" charset="0"/>
              <a:cs typeface="Times New Roman" panose="02020603050405020304" pitchFamily="18" charset="0"/>
            </a:rPr>
            <a:t>Qobiliyatni baholash (vaqt bo'yicha)</a:t>
          </a:r>
          <a:endParaRPr lang="ru-RU" sz="2400">
            <a:solidFill>
              <a:schemeClr val="tx1"/>
            </a:solidFill>
            <a:latin typeface="Times New Roman" panose="02020603050405020304" pitchFamily="18" charset="0"/>
            <a:cs typeface="Times New Roman" panose="02020603050405020304" pitchFamily="18" charset="0"/>
          </a:endParaRPr>
        </a:p>
      </dgm:t>
    </dgm:pt>
    <dgm:pt modelId="{EC2328CC-A3CA-4B00-9FFA-AE0A3B6F45B4}" type="parTrans" cxnId="{BA1B4DE7-0B09-4B96-95E1-9DB31EB33274}">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9BD8C6C3-A045-44F2-AD50-C6AB87F40AD7}" type="sibTrans" cxnId="{BA1B4DE7-0B09-4B96-95E1-9DB31EB33274}">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A4898173-E8E1-4B1F-8B69-ED898C5B3B32}">
      <dgm:prSet custT="1"/>
      <dgm:spPr/>
      <dgm:t>
        <a:bodyPr/>
        <a:lstStyle/>
        <a:p>
          <a:r>
            <a:rPr lang="en-US" sz="2400">
              <a:solidFill>
                <a:schemeClr val="tx1"/>
              </a:solidFill>
              <a:latin typeface="Times New Roman" panose="02020603050405020304" pitchFamily="18" charset="0"/>
              <a:cs typeface="Times New Roman" panose="02020603050405020304" pitchFamily="18" charset="0"/>
            </a:rPr>
            <a:t>O'zlashtirish</a:t>
          </a:r>
          <a:endParaRPr lang="ru-RU" sz="2400">
            <a:solidFill>
              <a:schemeClr val="tx1"/>
            </a:solidFill>
            <a:latin typeface="Times New Roman" panose="02020603050405020304" pitchFamily="18" charset="0"/>
            <a:cs typeface="Times New Roman" panose="02020603050405020304" pitchFamily="18" charset="0"/>
          </a:endParaRPr>
        </a:p>
      </dgm:t>
    </dgm:pt>
    <dgm:pt modelId="{ED0132CA-4AEA-4B83-A1C6-B9CA823EFDFF}" type="parTrans" cxnId="{75ED1416-B943-4D7A-8625-8399BDEF02EF}">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D52C2B7B-0843-48BE-8432-255B3F66F4BA}" type="sibTrans" cxnId="{75ED1416-B943-4D7A-8625-8399BDEF02EF}">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8B2036B7-F11D-4472-B5E4-250FE3D61B38}">
      <dgm:prSet custT="1"/>
      <dgm:spPr/>
      <dgm:t>
        <a:bodyPr/>
        <a:lstStyle/>
        <a:p>
          <a:r>
            <a:rPr lang="en-US" sz="2400">
              <a:solidFill>
                <a:schemeClr val="tx1"/>
              </a:solidFill>
              <a:latin typeface="Times New Roman" panose="02020603050405020304" pitchFamily="18" charset="0"/>
              <a:cs typeface="Times New Roman" panose="02020603050405020304" pitchFamily="18" charset="0"/>
            </a:rPr>
            <a:t>O'lchagichning takrorlanishi va takrorlanuvchanligi (o'lchov R&amp;R)</a:t>
          </a:r>
          <a:endParaRPr lang="ru-RU" sz="2400">
            <a:solidFill>
              <a:schemeClr val="tx1"/>
            </a:solidFill>
            <a:latin typeface="Times New Roman" panose="02020603050405020304" pitchFamily="18" charset="0"/>
            <a:cs typeface="Times New Roman" panose="02020603050405020304" pitchFamily="18" charset="0"/>
          </a:endParaRPr>
        </a:p>
      </dgm:t>
    </dgm:pt>
    <dgm:pt modelId="{C466D15F-04F0-47E8-ABAE-51EBC42DC0D1}" type="parTrans" cxnId="{B960DEAE-320F-4332-874F-8E123D03717E}">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E9017C86-05E3-40A8-9A9D-07E3D30B1535}" type="sibTrans" cxnId="{B960DEAE-320F-4332-874F-8E123D03717E}">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D22CF44A-7220-4156-8AD9-84550BE620A2}">
      <dgm:prSet custT="1"/>
      <dgm:spPr/>
      <dgm:t>
        <a:bodyPr/>
        <a:lstStyle/>
        <a:p>
          <a:r>
            <a:rPr lang="en-US" sz="2400">
              <a:solidFill>
                <a:schemeClr val="tx1"/>
              </a:solidFill>
              <a:latin typeface="Times New Roman" panose="02020603050405020304" pitchFamily="18" charset="0"/>
              <a:cs typeface="Times New Roman" panose="02020603050405020304" pitchFamily="18" charset="0"/>
            </a:rPr>
            <a:t>Operatsion ta'rifi</a:t>
          </a:r>
          <a:endParaRPr lang="ru-RU" sz="2400">
            <a:solidFill>
              <a:schemeClr val="tx1"/>
            </a:solidFill>
            <a:latin typeface="Times New Roman" panose="02020603050405020304" pitchFamily="18" charset="0"/>
            <a:cs typeface="Times New Roman" panose="02020603050405020304" pitchFamily="18" charset="0"/>
          </a:endParaRPr>
        </a:p>
      </dgm:t>
    </dgm:pt>
    <dgm:pt modelId="{33412DA6-6416-42C8-A95A-4AE2C9CD28CA}" type="parTrans" cxnId="{288814A9-BED8-4B58-9C4B-59FF4BF2B996}">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A0D14541-5B53-445D-9B99-1280FAC1FB15}" type="sibTrans" cxnId="{288814A9-BED8-4B58-9C4B-59FF4BF2B996}">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593D9FB3-61D2-411F-8A8E-19537F46F0A4}">
      <dgm:prSet custT="1"/>
      <dgm:spPr/>
      <dgm:t>
        <a:bodyPr/>
        <a:lstStyle/>
        <a:p>
          <a:r>
            <a:rPr lang="en-US" sz="2400">
              <a:solidFill>
                <a:schemeClr val="tx1"/>
              </a:solidFill>
              <a:latin typeface="Times New Roman" panose="02020603050405020304" pitchFamily="18" charset="0"/>
              <a:cs typeface="Times New Roman" panose="02020603050405020304" pitchFamily="18" charset="0"/>
            </a:rPr>
            <a:t>Boshqaruv</a:t>
          </a:r>
          <a:endParaRPr lang="ru-RU" sz="2400">
            <a:solidFill>
              <a:schemeClr val="tx1"/>
            </a:solidFill>
            <a:latin typeface="Times New Roman" panose="02020603050405020304" pitchFamily="18" charset="0"/>
            <a:cs typeface="Times New Roman" panose="02020603050405020304" pitchFamily="18" charset="0"/>
          </a:endParaRPr>
        </a:p>
      </dgm:t>
    </dgm:pt>
    <dgm:pt modelId="{F2DC853B-F669-434E-812F-2455CC53B5DB}" type="parTrans" cxnId="{71111DCD-D2FE-40B6-AE65-03FF8B2258DD}">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D04EF243-254D-4A9E-98F0-02A465F20215}" type="sibTrans" cxnId="{71111DCD-D2FE-40B6-AE65-03FF8B2258DD}">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50833117-18E5-4BF7-9320-0D0955E387A4}">
      <dgm:prSet custT="1"/>
      <dgm:spPr/>
      <dgm:t>
        <a:bodyPr/>
        <a:lstStyle/>
        <a:p>
          <a:r>
            <a:rPr lang="en-US" sz="2400">
              <a:solidFill>
                <a:schemeClr val="tx1"/>
              </a:solidFill>
              <a:latin typeface="Times New Roman" panose="02020603050405020304" pitchFamily="18" charset="0"/>
              <a:cs typeface="Times New Roman" panose="02020603050405020304" pitchFamily="18" charset="0"/>
            </a:rPr>
            <a:t>Ta'mirlash va qayta sertifikatlash</a:t>
          </a:r>
          <a:endParaRPr lang="ru-RU" sz="2400">
            <a:solidFill>
              <a:schemeClr val="tx1"/>
            </a:solidFill>
            <a:latin typeface="Times New Roman" panose="02020603050405020304" pitchFamily="18" charset="0"/>
            <a:cs typeface="Times New Roman" panose="02020603050405020304" pitchFamily="18" charset="0"/>
          </a:endParaRPr>
        </a:p>
      </dgm:t>
    </dgm:pt>
    <dgm:pt modelId="{4ABF1FD5-7420-47C9-9B01-350FB65D0720}" type="parTrans" cxnId="{FE382622-835B-4EC2-AC5E-EEB4AF6783EE}">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2526E7A7-C30D-47F2-AABD-72E6CEF8C1C9}" type="sibTrans" cxnId="{FE382622-835B-4EC2-AC5E-EEB4AF6783EE}">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8ACC4065-5A20-460B-817E-1DFE298456E3}" type="pres">
      <dgm:prSet presAssocID="{88009BEB-3E60-4850-B052-72F96D737B88}" presName="Name0" presStyleCnt="0">
        <dgm:presLayoutVars>
          <dgm:chMax val="7"/>
          <dgm:chPref val="7"/>
          <dgm:dir/>
        </dgm:presLayoutVars>
      </dgm:prSet>
      <dgm:spPr/>
    </dgm:pt>
    <dgm:pt modelId="{965AF3AE-1C74-4F13-B077-B2A928959771}" type="pres">
      <dgm:prSet presAssocID="{88009BEB-3E60-4850-B052-72F96D737B88}" presName="Name1" presStyleCnt="0"/>
      <dgm:spPr/>
    </dgm:pt>
    <dgm:pt modelId="{051D55D7-896F-41A1-B7A5-14E4A149D0BC}" type="pres">
      <dgm:prSet presAssocID="{88009BEB-3E60-4850-B052-72F96D737B88}" presName="cycle" presStyleCnt="0"/>
      <dgm:spPr/>
    </dgm:pt>
    <dgm:pt modelId="{61FA2677-5979-492A-AACA-2321C20AB1AF}" type="pres">
      <dgm:prSet presAssocID="{88009BEB-3E60-4850-B052-72F96D737B88}" presName="srcNode" presStyleLbl="node1" presStyleIdx="0" presStyleCnt="7"/>
      <dgm:spPr/>
    </dgm:pt>
    <dgm:pt modelId="{6F7AFBCD-DFA3-4D54-A962-5B9D4137AF43}" type="pres">
      <dgm:prSet presAssocID="{88009BEB-3E60-4850-B052-72F96D737B88}" presName="conn" presStyleLbl="parChTrans1D2" presStyleIdx="0" presStyleCnt="1"/>
      <dgm:spPr/>
    </dgm:pt>
    <dgm:pt modelId="{D5A545DE-18C2-4030-8CB6-CC2335A493B8}" type="pres">
      <dgm:prSet presAssocID="{88009BEB-3E60-4850-B052-72F96D737B88}" presName="extraNode" presStyleLbl="node1" presStyleIdx="0" presStyleCnt="7"/>
      <dgm:spPr/>
    </dgm:pt>
    <dgm:pt modelId="{85FFB7B9-C4D5-4AB0-B03B-59ACB93685AE}" type="pres">
      <dgm:prSet presAssocID="{88009BEB-3E60-4850-B052-72F96D737B88}" presName="dstNode" presStyleLbl="node1" presStyleIdx="0" presStyleCnt="7"/>
      <dgm:spPr/>
    </dgm:pt>
    <dgm:pt modelId="{7396C22E-55AB-4044-A326-9A44C2291DF8}" type="pres">
      <dgm:prSet presAssocID="{3C32B4C1-EF2E-4C4B-89E2-75DC9813DD6E}" presName="text_1" presStyleLbl="node1" presStyleIdx="0" presStyleCnt="7">
        <dgm:presLayoutVars>
          <dgm:bulletEnabled val="1"/>
        </dgm:presLayoutVars>
      </dgm:prSet>
      <dgm:spPr/>
    </dgm:pt>
    <dgm:pt modelId="{56F44DAB-8856-4B60-A2C6-CBAC158DDA07}" type="pres">
      <dgm:prSet presAssocID="{3C32B4C1-EF2E-4C4B-89E2-75DC9813DD6E}" presName="accent_1" presStyleCnt="0"/>
      <dgm:spPr/>
    </dgm:pt>
    <dgm:pt modelId="{8D477CEA-6BC9-46C9-A65A-5BA76A33A0A1}" type="pres">
      <dgm:prSet presAssocID="{3C32B4C1-EF2E-4C4B-89E2-75DC9813DD6E}" presName="accentRepeatNode" presStyleLbl="solidFgAcc1" presStyleIdx="0" presStyleCnt="7"/>
      <dgm:spPr/>
    </dgm:pt>
    <dgm:pt modelId="{F7845C46-84C1-4171-ABE7-C0D98BC2F6D5}" type="pres">
      <dgm:prSet presAssocID="{1531ED01-539F-4B1D-BFDA-890B9223EC57}" presName="text_2" presStyleLbl="node1" presStyleIdx="1" presStyleCnt="7">
        <dgm:presLayoutVars>
          <dgm:bulletEnabled val="1"/>
        </dgm:presLayoutVars>
      </dgm:prSet>
      <dgm:spPr/>
    </dgm:pt>
    <dgm:pt modelId="{E2F48C1F-C417-4188-A9A9-5E6CFC584C3C}" type="pres">
      <dgm:prSet presAssocID="{1531ED01-539F-4B1D-BFDA-890B9223EC57}" presName="accent_2" presStyleCnt="0"/>
      <dgm:spPr/>
    </dgm:pt>
    <dgm:pt modelId="{424F4D07-77C1-4557-A69D-32A9AAAB7EF1}" type="pres">
      <dgm:prSet presAssocID="{1531ED01-539F-4B1D-BFDA-890B9223EC57}" presName="accentRepeatNode" presStyleLbl="solidFgAcc1" presStyleIdx="1" presStyleCnt="7"/>
      <dgm:spPr/>
    </dgm:pt>
    <dgm:pt modelId="{B2E4BBA4-CE25-4AAA-9ECD-A235ED6C4B5F}" type="pres">
      <dgm:prSet presAssocID="{A4898173-E8E1-4B1F-8B69-ED898C5B3B32}" presName="text_3" presStyleLbl="node1" presStyleIdx="2" presStyleCnt="7">
        <dgm:presLayoutVars>
          <dgm:bulletEnabled val="1"/>
        </dgm:presLayoutVars>
      </dgm:prSet>
      <dgm:spPr/>
    </dgm:pt>
    <dgm:pt modelId="{2BB162C4-4E04-41B9-985C-DC3FAF605726}" type="pres">
      <dgm:prSet presAssocID="{A4898173-E8E1-4B1F-8B69-ED898C5B3B32}" presName="accent_3" presStyleCnt="0"/>
      <dgm:spPr/>
    </dgm:pt>
    <dgm:pt modelId="{75CCBD33-E7E7-4878-A5B4-C5749B37573D}" type="pres">
      <dgm:prSet presAssocID="{A4898173-E8E1-4B1F-8B69-ED898C5B3B32}" presName="accentRepeatNode" presStyleLbl="solidFgAcc1" presStyleIdx="2" presStyleCnt="7"/>
      <dgm:spPr/>
    </dgm:pt>
    <dgm:pt modelId="{022378CD-DE28-4A3A-9C8B-7306D94BBAF1}" type="pres">
      <dgm:prSet presAssocID="{8B2036B7-F11D-4472-B5E4-250FE3D61B38}" presName="text_4" presStyleLbl="node1" presStyleIdx="3" presStyleCnt="7">
        <dgm:presLayoutVars>
          <dgm:bulletEnabled val="1"/>
        </dgm:presLayoutVars>
      </dgm:prSet>
      <dgm:spPr/>
    </dgm:pt>
    <dgm:pt modelId="{B691D0B6-3E1E-4467-8B20-5BD786BEC654}" type="pres">
      <dgm:prSet presAssocID="{8B2036B7-F11D-4472-B5E4-250FE3D61B38}" presName="accent_4" presStyleCnt="0"/>
      <dgm:spPr/>
    </dgm:pt>
    <dgm:pt modelId="{D9425AFF-4FBE-4BBB-991F-C35A70150FB2}" type="pres">
      <dgm:prSet presAssocID="{8B2036B7-F11D-4472-B5E4-250FE3D61B38}" presName="accentRepeatNode" presStyleLbl="solidFgAcc1" presStyleIdx="3" presStyleCnt="7"/>
      <dgm:spPr/>
    </dgm:pt>
    <dgm:pt modelId="{E4B53C07-615B-4483-BE89-58C5CD8C0062}" type="pres">
      <dgm:prSet presAssocID="{D22CF44A-7220-4156-8AD9-84550BE620A2}" presName="text_5" presStyleLbl="node1" presStyleIdx="4" presStyleCnt="7">
        <dgm:presLayoutVars>
          <dgm:bulletEnabled val="1"/>
        </dgm:presLayoutVars>
      </dgm:prSet>
      <dgm:spPr/>
    </dgm:pt>
    <dgm:pt modelId="{BF526B5A-0387-4513-BC06-CE7FBC721A1C}" type="pres">
      <dgm:prSet presAssocID="{D22CF44A-7220-4156-8AD9-84550BE620A2}" presName="accent_5" presStyleCnt="0"/>
      <dgm:spPr/>
    </dgm:pt>
    <dgm:pt modelId="{EA47B3A9-92D1-445C-B534-B92D9602CC6D}" type="pres">
      <dgm:prSet presAssocID="{D22CF44A-7220-4156-8AD9-84550BE620A2}" presName="accentRepeatNode" presStyleLbl="solidFgAcc1" presStyleIdx="4" presStyleCnt="7"/>
      <dgm:spPr/>
    </dgm:pt>
    <dgm:pt modelId="{200DF780-B59E-4867-9B4B-6A6851DA5EE5}" type="pres">
      <dgm:prSet presAssocID="{593D9FB3-61D2-411F-8A8E-19537F46F0A4}" presName="text_6" presStyleLbl="node1" presStyleIdx="5" presStyleCnt="7">
        <dgm:presLayoutVars>
          <dgm:bulletEnabled val="1"/>
        </dgm:presLayoutVars>
      </dgm:prSet>
      <dgm:spPr/>
    </dgm:pt>
    <dgm:pt modelId="{55198EDA-0333-438B-8265-FDBBB9DAFEBE}" type="pres">
      <dgm:prSet presAssocID="{593D9FB3-61D2-411F-8A8E-19537F46F0A4}" presName="accent_6" presStyleCnt="0"/>
      <dgm:spPr/>
    </dgm:pt>
    <dgm:pt modelId="{494F7A51-3779-46F0-BB51-46E1C575A68D}" type="pres">
      <dgm:prSet presAssocID="{593D9FB3-61D2-411F-8A8E-19537F46F0A4}" presName="accentRepeatNode" presStyleLbl="solidFgAcc1" presStyleIdx="5" presStyleCnt="7"/>
      <dgm:spPr/>
    </dgm:pt>
    <dgm:pt modelId="{A33E7380-4B79-4B8F-86FA-64D3EE1DE4CA}" type="pres">
      <dgm:prSet presAssocID="{50833117-18E5-4BF7-9320-0D0955E387A4}" presName="text_7" presStyleLbl="node1" presStyleIdx="6" presStyleCnt="7">
        <dgm:presLayoutVars>
          <dgm:bulletEnabled val="1"/>
        </dgm:presLayoutVars>
      </dgm:prSet>
      <dgm:spPr/>
    </dgm:pt>
    <dgm:pt modelId="{8D21B1E2-1857-4062-BD8D-A2A371CFA34F}" type="pres">
      <dgm:prSet presAssocID="{50833117-18E5-4BF7-9320-0D0955E387A4}" presName="accent_7" presStyleCnt="0"/>
      <dgm:spPr/>
    </dgm:pt>
    <dgm:pt modelId="{D9E0FC5A-A5CD-4971-B56C-A18F46D1A74C}" type="pres">
      <dgm:prSet presAssocID="{50833117-18E5-4BF7-9320-0D0955E387A4}" presName="accentRepeatNode" presStyleLbl="solidFgAcc1" presStyleIdx="6" presStyleCnt="7"/>
      <dgm:spPr/>
    </dgm:pt>
  </dgm:ptLst>
  <dgm:cxnLst>
    <dgm:cxn modelId="{75ED1416-B943-4D7A-8625-8399BDEF02EF}" srcId="{88009BEB-3E60-4850-B052-72F96D737B88}" destId="{A4898173-E8E1-4B1F-8B69-ED898C5B3B32}" srcOrd="2" destOrd="0" parTransId="{ED0132CA-4AEA-4B83-A1C6-B9CA823EFDFF}" sibTransId="{D52C2B7B-0843-48BE-8432-255B3F66F4BA}"/>
    <dgm:cxn modelId="{26F4D61C-7701-4F92-B4FA-C3BF27F88AC3}" type="presOf" srcId="{D22CF44A-7220-4156-8AD9-84550BE620A2}" destId="{E4B53C07-615B-4483-BE89-58C5CD8C0062}" srcOrd="0" destOrd="0" presId="urn:microsoft.com/office/officeart/2008/layout/VerticalCurvedList"/>
    <dgm:cxn modelId="{FE382622-835B-4EC2-AC5E-EEB4AF6783EE}" srcId="{88009BEB-3E60-4850-B052-72F96D737B88}" destId="{50833117-18E5-4BF7-9320-0D0955E387A4}" srcOrd="6" destOrd="0" parTransId="{4ABF1FD5-7420-47C9-9B01-350FB65D0720}" sibTransId="{2526E7A7-C30D-47F2-AABD-72E6CEF8C1C9}"/>
    <dgm:cxn modelId="{7333F639-9694-404D-9A90-090F77351477}" type="presOf" srcId="{1531ED01-539F-4B1D-BFDA-890B9223EC57}" destId="{F7845C46-84C1-4171-ABE7-C0D98BC2F6D5}" srcOrd="0" destOrd="0" presId="urn:microsoft.com/office/officeart/2008/layout/VerticalCurvedList"/>
    <dgm:cxn modelId="{FEC57558-5ED3-47B9-9FA5-8FF19DA391A0}" type="presOf" srcId="{50833117-18E5-4BF7-9320-0D0955E387A4}" destId="{A33E7380-4B79-4B8F-86FA-64D3EE1DE4CA}" srcOrd="0" destOrd="0" presId="urn:microsoft.com/office/officeart/2008/layout/VerticalCurvedList"/>
    <dgm:cxn modelId="{0ADD0A7D-D4FF-4C54-AD16-615A7C48F90A}" type="presOf" srcId="{3C32B4C1-EF2E-4C4B-89E2-75DC9813DD6E}" destId="{7396C22E-55AB-4044-A326-9A44C2291DF8}" srcOrd="0" destOrd="0" presId="urn:microsoft.com/office/officeart/2008/layout/VerticalCurvedList"/>
    <dgm:cxn modelId="{ED97BA8D-2013-46F2-AA77-5A63BB3849C6}" srcId="{88009BEB-3E60-4850-B052-72F96D737B88}" destId="{3C32B4C1-EF2E-4C4B-89E2-75DC9813DD6E}" srcOrd="0" destOrd="0" parTransId="{709DE5DA-3828-49A4-AA8D-DC1A3EBF4835}" sibTransId="{0E8D5A66-EFC5-4F90-ACE6-D492392D774F}"/>
    <dgm:cxn modelId="{288814A9-BED8-4B58-9C4B-59FF4BF2B996}" srcId="{88009BEB-3E60-4850-B052-72F96D737B88}" destId="{D22CF44A-7220-4156-8AD9-84550BE620A2}" srcOrd="4" destOrd="0" parTransId="{33412DA6-6416-42C8-A95A-4AE2C9CD28CA}" sibTransId="{A0D14541-5B53-445D-9B99-1280FAC1FB15}"/>
    <dgm:cxn modelId="{EE347CAD-6AB7-4283-8CFF-2E0E15C4FD6E}" type="presOf" srcId="{88009BEB-3E60-4850-B052-72F96D737B88}" destId="{8ACC4065-5A20-460B-817E-1DFE298456E3}" srcOrd="0" destOrd="0" presId="urn:microsoft.com/office/officeart/2008/layout/VerticalCurvedList"/>
    <dgm:cxn modelId="{B960DEAE-320F-4332-874F-8E123D03717E}" srcId="{88009BEB-3E60-4850-B052-72F96D737B88}" destId="{8B2036B7-F11D-4472-B5E4-250FE3D61B38}" srcOrd="3" destOrd="0" parTransId="{C466D15F-04F0-47E8-ABAE-51EBC42DC0D1}" sibTransId="{E9017C86-05E3-40A8-9A9D-07E3D30B1535}"/>
    <dgm:cxn modelId="{68C741B2-7CAE-4336-AF1F-D308CD8D2508}" type="presOf" srcId="{0E8D5A66-EFC5-4F90-ACE6-D492392D774F}" destId="{6F7AFBCD-DFA3-4D54-A962-5B9D4137AF43}" srcOrd="0" destOrd="0" presId="urn:microsoft.com/office/officeart/2008/layout/VerticalCurvedList"/>
    <dgm:cxn modelId="{72CE73B6-414F-4E83-9229-A8A4D023278F}" type="presOf" srcId="{593D9FB3-61D2-411F-8A8E-19537F46F0A4}" destId="{200DF780-B59E-4867-9B4B-6A6851DA5EE5}" srcOrd="0" destOrd="0" presId="urn:microsoft.com/office/officeart/2008/layout/VerticalCurvedList"/>
    <dgm:cxn modelId="{167207CA-2445-4D8F-AA5E-4D4CF544261D}" type="presOf" srcId="{8B2036B7-F11D-4472-B5E4-250FE3D61B38}" destId="{022378CD-DE28-4A3A-9C8B-7306D94BBAF1}" srcOrd="0" destOrd="0" presId="urn:microsoft.com/office/officeart/2008/layout/VerticalCurvedList"/>
    <dgm:cxn modelId="{71111DCD-D2FE-40B6-AE65-03FF8B2258DD}" srcId="{88009BEB-3E60-4850-B052-72F96D737B88}" destId="{593D9FB3-61D2-411F-8A8E-19537F46F0A4}" srcOrd="5" destOrd="0" parTransId="{F2DC853B-F669-434E-812F-2455CC53B5DB}" sibTransId="{D04EF243-254D-4A9E-98F0-02A465F20215}"/>
    <dgm:cxn modelId="{90503BD1-8A76-408E-93A3-DD979D12AF68}" type="presOf" srcId="{A4898173-E8E1-4B1F-8B69-ED898C5B3B32}" destId="{B2E4BBA4-CE25-4AAA-9ECD-A235ED6C4B5F}" srcOrd="0" destOrd="0" presId="urn:microsoft.com/office/officeart/2008/layout/VerticalCurvedList"/>
    <dgm:cxn modelId="{BA1B4DE7-0B09-4B96-95E1-9DB31EB33274}" srcId="{88009BEB-3E60-4850-B052-72F96D737B88}" destId="{1531ED01-539F-4B1D-BFDA-890B9223EC57}" srcOrd="1" destOrd="0" parTransId="{EC2328CC-A3CA-4B00-9FFA-AE0A3B6F45B4}" sibTransId="{9BD8C6C3-A045-44F2-AD50-C6AB87F40AD7}"/>
    <dgm:cxn modelId="{EF255DEF-F3B7-4E4E-BEA7-35EACB91CDBB}" type="presParOf" srcId="{8ACC4065-5A20-460B-817E-1DFE298456E3}" destId="{965AF3AE-1C74-4F13-B077-B2A928959771}" srcOrd="0" destOrd="0" presId="urn:microsoft.com/office/officeart/2008/layout/VerticalCurvedList"/>
    <dgm:cxn modelId="{0A35083B-BAE7-4608-A2A4-E85D34672EBD}" type="presParOf" srcId="{965AF3AE-1C74-4F13-B077-B2A928959771}" destId="{051D55D7-896F-41A1-B7A5-14E4A149D0BC}" srcOrd="0" destOrd="0" presId="urn:microsoft.com/office/officeart/2008/layout/VerticalCurvedList"/>
    <dgm:cxn modelId="{2D244706-6053-4712-9080-780F211A0FAD}" type="presParOf" srcId="{051D55D7-896F-41A1-B7A5-14E4A149D0BC}" destId="{61FA2677-5979-492A-AACA-2321C20AB1AF}" srcOrd="0" destOrd="0" presId="urn:microsoft.com/office/officeart/2008/layout/VerticalCurvedList"/>
    <dgm:cxn modelId="{61BFCA4A-F9F4-42B7-B788-2B8C627D98E9}" type="presParOf" srcId="{051D55D7-896F-41A1-B7A5-14E4A149D0BC}" destId="{6F7AFBCD-DFA3-4D54-A962-5B9D4137AF43}" srcOrd="1" destOrd="0" presId="urn:microsoft.com/office/officeart/2008/layout/VerticalCurvedList"/>
    <dgm:cxn modelId="{BB82BC8E-F737-4C71-A571-0B6F2577BA1F}" type="presParOf" srcId="{051D55D7-896F-41A1-B7A5-14E4A149D0BC}" destId="{D5A545DE-18C2-4030-8CB6-CC2335A493B8}" srcOrd="2" destOrd="0" presId="urn:microsoft.com/office/officeart/2008/layout/VerticalCurvedList"/>
    <dgm:cxn modelId="{D7E0E041-F69C-459D-AE6F-37EAE4A42E49}" type="presParOf" srcId="{051D55D7-896F-41A1-B7A5-14E4A149D0BC}" destId="{85FFB7B9-C4D5-4AB0-B03B-59ACB93685AE}" srcOrd="3" destOrd="0" presId="urn:microsoft.com/office/officeart/2008/layout/VerticalCurvedList"/>
    <dgm:cxn modelId="{BE61376F-845C-43DB-96AF-09AE57BD0645}" type="presParOf" srcId="{965AF3AE-1C74-4F13-B077-B2A928959771}" destId="{7396C22E-55AB-4044-A326-9A44C2291DF8}" srcOrd="1" destOrd="0" presId="urn:microsoft.com/office/officeart/2008/layout/VerticalCurvedList"/>
    <dgm:cxn modelId="{0383F8A6-8AC2-43AA-B675-C86492194E18}" type="presParOf" srcId="{965AF3AE-1C74-4F13-B077-B2A928959771}" destId="{56F44DAB-8856-4B60-A2C6-CBAC158DDA07}" srcOrd="2" destOrd="0" presId="urn:microsoft.com/office/officeart/2008/layout/VerticalCurvedList"/>
    <dgm:cxn modelId="{6D77EB10-1F57-449C-B967-6387A7D6F233}" type="presParOf" srcId="{56F44DAB-8856-4B60-A2C6-CBAC158DDA07}" destId="{8D477CEA-6BC9-46C9-A65A-5BA76A33A0A1}" srcOrd="0" destOrd="0" presId="urn:microsoft.com/office/officeart/2008/layout/VerticalCurvedList"/>
    <dgm:cxn modelId="{14F64B13-BBDA-4CE3-ACB3-DD1D65F8472E}" type="presParOf" srcId="{965AF3AE-1C74-4F13-B077-B2A928959771}" destId="{F7845C46-84C1-4171-ABE7-C0D98BC2F6D5}" srcOrd="3" destOrd="0" presId="urn:microsoft.com/office/officeart/2008/layout/VerticalCurvedList"/>
    <dgm:cxn modelId="{7E36186C-C7F4-4945-8EB7-56238F5D4AE6}" type="presParOf" srcId="{965AF3AE-1C74-4F13-B077-B2A928959771}" destId="{E2F48C1F-C417-4188-A9A9-5E6CFC584C3C}" srcOrd="4" destOrd="0" presId="urn:microsoft.com/office/officeart/2008/layout/VerticalCurvedList"/>
    <dgm:cxn modelId="{3BDC5855-CFA7-4E53-AFA7-AC78F8E5AC09}" type="presParOf" srcId="{E2F48C1F-C417-4188-A9A9-5E6CFC584C3C}" destId="{424F4D07-77C1-4557-A69D-32A9AAAB7EF1}" srcOrd="0" destOrd="0" presId="urn:microsoft.com/office/officeart/2008/layout/VerticalCurvedList"/>
    <dgm:cxn modelId="{5B8088DD-FB83-4AF5-83B9-4DAFB3CD89FF}" type="presParOf" srcId="{965AF3AE-1C74-4F13-B077-B2A928959771}" destId="{B2E4BBA4-CE25-4AAA-9ECD-A235ED6C4B5F}" srcOrd="5" destOrd="0" presId="urn:microsoft.com/office/officeart/2008/layout/VerticalCurvedList"/>
    <dgm:cxn modelId="{0D4A1A69-866C-487A-9A05-8713EAC1D8C5}" type="presParOf" srcId="{965AF3AE-1C74-4F13-B077-B2A928959771}" destId="{2BB162C4-4E04-41B9-985C-DC3FAF605726}" srcOrd="6" destOrd="0" presId="urn:microsoft.com/office/officeart/2008/layout/VerticalCurvedList"/>
    <dgm:cxn modelId="{F15F369A-C0D1-4609-A3F3-1E12DA892F97}" type="presParOf" srcId="{2BB162C4-4E04-41B9-985C-DC3FAF605726}" destId="{75CCBD33-E7E7-4878-A5B4-C5749B37573D}" srcOrd="0" destOrd="0" presId="urn:microsoft.com/office/officeart/2008/layout/VerticalCurvedList"/>
    <dgm:cxn modelId="{338B160E-BC7B-4A4D-98B0-8000C1E88D9F}" type="presParOf" srcId="{965AF3AE-1C74-4F13-B077-B2A928959771}" destId="{022378CD-DE28-4A3A-9C8B-7306D94BBAF1}" srcOrd="7" destOrd="0" presId="urn:microsoft.com/office/officeart/2008/layout/VerticalCurvedList"/>
    <dgm:cxn modelId="{EE55B94D-CEE5-4C51-A36E-ECCBC430E68F}" type="presParOf" srcId="{965AF3AE-1C74-4F13-B077-B2A928959771}" destId="{B691D0B6-3E1E-4467-8B20-5BD786BEC654}" srcOrd="8" destOrd="0" presId="urn:microsoft.com/office/officeart/2008/layout/VerticalCurvedList"/>
    <dgm:cxn modelId="{CE1DC3E8-9C4A-4561-8B22-48F6FF260EB6}" type="presParOf" srcId="{B691D0B6-3E1E-4467-8B20-5BD786BEC654}" destId="{D9425AFF-4FBE-4BBB-991F-C35A70150FB2}" srcOrd="0" destOrd="0" presId="urn:microsoft.com/office/officeart/2008/layout/VerticalCurvedList"/>
    <dgm:cxn modelId="{70ECBEC7-01B0-4192-B3F3-98044AAE78C3}" type="presParOf" srcId="{965AF3AE-1C74-4F13-B077-B2A928959771}" destId="{E4B53C07-615B-4483-BE89-58C5CD8C0062}" srcOrd="9" destOrd="0" presId="urn:microsoft.com/office/officeart/2008/layout/VerticalCurvedList"/>
    <dgm:cxn modelId="{837C7737-059E-4D31-94B9-508FCBCE457A}" type="presParOf" srcId="{965AF3AE-1C74-4F13-B077-B2A928959771}" destId="{BF526B5A-0387-4513-BC06-CE7FBC721A1C}" srcOrd="10" destOrd="0" presId="urn:microsoft.com/office/officeart/2008/layout/VerticalCurvedList"/>
    <dgm:cxn modelId="{A0477C5B-63EF-4A41-BD32-512CE9E1BFDF}" type="presParOf" srcId="{BF526B5A-0387-4513-BC06-CE7FBC721A1C}" destId="{EA47B3A9-92D1-445C-B534-B92D9602CC6D}" srcOrd="0" destOrd="0" presId="urn:microsoft.com/office/officeart/2008/layout/VerticalCurvedList"/>
    <dgm:cxn modelId="{FA79C222-3968-4E6A-99C6-4AAAF17925A4}" type="presParOf" srcId="{965AF3AE-1C74-4F13-B077-B2A928959771}" destId="{200DF780-B59E-4867-9B4B-6A6851DA5EE5}" srcOrd="11" destOrd="0" presId="urn:microsoft.com/office/officeart/2008/layout/VerticalCurvedList"/>
    <dgm:cxn modelId="{EB0DD1C9-091C-469B-A573-0C94C29229AC}" type="presParOf" srcId="{965AF3AE-1C74-4F13-B077-B2A928959771}" destId="{55198EDA-0333-438B-8265-FDBBB9DAFEBE}" srcOrd="12" destOrd="0" presId="urn:microsoft.com/office/officeart/2008/layout/VerticalCurvedList"/>
    <dgm:cxn modelId="{074E58D7-4AC9-4E74-8C0B-B5F54AA18FDC}" type="presParOf" srcId="{55198EDA-0333-438B-8265-FDBBB9DAFEBE}" destId="{494F7A51-3779-46F0-BB51-46E1C575A68D}" srcOrd="0" destOrd="0" presId="urn:microsoft.com/office/officeart/2008/layout/VerticalCurvedList"/>
    <dgm:cxn modelId="{71B42658-26C6-4ECD-8223-301397531005}" type="presParOf" srcId="{965AF3AE-1C74-4F13-B077-B2A928959771}" destId="{A33E7380-4B79-4B8F-86FA-64D3EE1DE4CA}" srcOrd="13" destOrd="0" presId="urn:microsoft.com/office/officeart/2008/layout/VerticalCurvedList"/>
    <dgm:cxn modelId="{38281278-C22E-43CF-AAEB-8A2DA9C6AA7C}" type="presParOf" srcId="{965AF3AE-1C74-4F13-B077-B2A928959771}" destId="{8D21B1E2-1857-4062-BD8D-A2A371CFA34F}" srcOrd="14" destOrd="0" presId="urn:microsoft.com/office/officeart/2008/layout/VerticalCurvedList"/>
    <dgm:cxn modelId="{187A57D6-193E-4894-AAFC-130F9BF5A5F9}" type="presParOf" srcId="{8D21B1E2-1857-4062-BD8D-A2A371CFA34F}" destId="{D9E0FC5A-A5CD-4971-B56C-A18F46D1A74C}" srcOrd="0" destOrd="0" presId="urn:microsoft.com/office/officeart/2008/layout/VerticalCurvedList"/>
  </dgm:cxnLst>
  <dgm:bg>
    <a:solidFill>
      <a:srgbClr val="FF000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85A95CF-3FEF-4244-83AC-0BC92125708E}" type="doc">
      <dgm:prSet loTypeId="urn:microsoft.com/office/officeart/2008/layout/VerticalCurvedList" loCatId="list" qsTypeId="urn:microsoft.com/office/officeart/2005/8/quickstyle/simple1" qsCatId="simple" csTypeId="urn:microsoft.com/office/officeart/2005/8/colors/colorful4" csCatId="colorful" phldr="1"/>
      <dgm:spPr/>
      <dgm:t>
        <a:bodyPr/>
        <a:lstStyle/>
        <a:p>
          <a:endParaRPr lang="ru-RU"/>
        </a:p>
      </dgm:t>
    </dgm:pt>
    <dgm:pt modelId="{0C19E493-25AD-4300-BD9D-1BBA5F65F5A8}">
      <dgm:prSet phldrT="[Текст]"/>
      <dgm:spPr/>
      <dgm:t>
        <a:bodyPr/>
        <a:lstStyle/>
        <a:p>
          <a:r>
            <a:rPr lang="en-US">
              <a:solidFill>
                <a:schemeClr val="tx1"/>
              </a:solidFill>
            </a:rPr>
            <a:t>O'lchov aniqligi, bu o'lchovlarning kuzatilgan o'rtacha qiymati va asosiy qiymat o'rtasidagi farq.</a:t>
          </a:r>
          <a:endParaRPr lang="ru-RU" dirty="0">
            <a:solidFill>
              <a:schemeClr val="tx1"/>
            </a:solidFill>
            <a:latin typeface="Times New Roman" panose="02020603050405020304" pitchFamily="18" charset="0"/>
            <a:cs typeface="Times New Roman" panose="02020603050405020304" pitchFamily="18" charset="0"/>
          </a:endParaRPr>
        </a:p>
      </dgm:t>
    </dgm:pt>
    <dgm:pt modelId="{E9AB817B-A4A8-4223-B689-B6C803CA1AD0}" type="parTrans" cxnId="{BAC6C66F-2E79-4D3B-B44E-EBAE9B0A1B68}">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6969877B-7064-465C-BB11-1468CC0E2C71}" type="sibTrans" cxnId="{BAC6C66F-2E79-4D3B-B44E-EBAE9B0A1B68}">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CBA7C54-E7ED-4D53-B8A5-1B7E9DD40069}">
      <dgm:prSet/>
      <dgm:spPr/>
      <dgm:t>
        <a:bodyPr/>
        <a:lstStyle/>
        <a:p>
          <a:r>
            <a:rPr lang="en-US">
              <a:solidFill>
                <a:schemeClr val="tx1"/>
              </a:solidFill>
            </a:rPr>
            <a:t>Berilgan o'lchovni takrorlash uchun o'lchagichning o'lchovi bo'lgan takroriylik.</a:t>
          </a:r>
          <a:endParaRPr lang="ru-RU">
            <a:solidFill>
              <a:schemeClr val="tx1"/>
            </a:solidFill>
          </a:endParaRPr>
        </a:p>
      </dgm:t>
    </dgm:pt>
    <dgm:pt modelId="{A815E638-7925-491E-B42F-F53C9A023BED}" type="parTrans" cxnId="{09CAC746-2EB6-448A-BFA2-15562733D6D0}">
      <dgm:prSet/>
      <dgm:spPr/>
      <dgm:t>
        <a:bodyPr/>
        <a:lstStyle/>
        <a:p>
          <a:endParaRPr lang="ru-RU">
            <a:solidFill>
              <a:schemeClr val="tx1"/>
            </a:solidFill>
          </a:endParaRPr>
        </a:p>
      </dgm:t>
    </dgm:pt>
    <dgm:pt modelId="{E5989263-36EC-4D9C-B888-31EA1CA176FE}" type="sibTrans" cxnId="{09CAC746-2EB6-448A-BFA2-15562733D6D0}">
      <dgm:prSet/>
      <dgm:spPr/>
      <dgm:t>
        <a:bodyPr/>
        <a:lstStyle/>
        <a:p>
          <a:endParaRPr lang="ru-RU">
            <a:solidFill>
              <a:schemeClr val="tx1"/>
            </a:solidFill>
          </a:endParaRPr>
        </a:p>
      </dgm:t>
    </dgm:pt>
    <dgm:pt modelId="{78C57F83-7122-4D56-9B36-A4BCD7C3F122}">
      <dgm:prSet/>
      <dgm:spPr/>
      <dgm:t>
        <a:bodyPr/>
        <a:lstStyle/>
        <a:p>
          <a:r>
            <a:rPr lang="en-US">
              <a:solidFill>
                <a:schemeClr val="tx1"/>
              </a:solidFill>
            </a:rPr>
            <a:t>O'lchagichning takrorlanishi - bir xil qismlarda bir xil xususiyatlarni o'lchashda bir operator tomonidan bir necha marta foydalanilganda bitta o'lchagich bilan olingan o'lchovning o'zgarishi.</a:t>
          </a:r>
          <a:endParaRPr lang="ru-RU">
            <a:solidFill>
              <a:schemeClr val="tx1"/>
            </a:solidFill>
          </a:endParaRPr>
        </a:p>
      </dgm:t>
    </dgm:pt>
    <dgm:pt modelId="{F0041781-7FCF-4781-9DF2-E6779634E5C4}" type="parTrans" cxnId="{DE4B4729-8874-4B6B-8035-4843056DCF6C}">
      <dgm:prSet/>
      <dgm:spPr/>
      <dgm:t>
        <a:bodyPr/>
        <a:lstStyle/>
        <a:p>
          <a:endParaRPr lang="ru-RU">
            <a:solidFill>
              <a:schemeClr val="tx1"/>
            </a:solidFill>
          </a:endParaRPr>
        </a:p>
      </dgm:t>
    </dgm:pt>
    <dgm:pt modelId="{112D2C40-7AE1-4810-ADC7-23A1C824EB67}" type="sibTrans" cxnId="{DE4B4729-8874-4B6B-8035-4843056DCF6C}">
      <dgm:prSet/>
      <dgm:spPr/>
      <dgm:t>
        <a:bodyPr/>
        <a:lstStyle/>
        <a:p>
          <a:endParaRPr lang="ru-RU">
            <a:solidFill>
              <a:schemeClr val="tx1"/>
            </a:solidFill>
          </a:endParaRPr>
        </a:p>
      </dgm:t>
    </dgm:pt>
    <dgm:pt modelId="{8DB9FEDC-E9C9-41BD-9013-5543B9DE6A31}">
      <dgm:prSet/>
      <dgm:spPr/>
      <dgm:t>
        <a:bodyPr/>
        <a:lstStyle/>
        <a:p>
          <a:r>
            <a:rPr lang="en-US">
              <a:solidFill>
                <a:schemeClr val="tx1"/>
              </a:solidFill>
            </a:rPr>
            <a:t>Reproduktivlik, bu odamlarning berilgan talabni takrorlash qobiliyatining o'lchovidir. O'lchagichning takrorlanishi - bir xil qismlarda bir xil xususiyatlarni o'lchashda bir xil o'lchagichdan foydalangan holda turli operatorlar tomonidan amalga oshirilgan o'lchovlarning o'rtacha qiymatining o'zgarishi.</a:t>
          </a:r>
          <a:endParaRPr lang="ru-RU">
            <a:solidFill>
              <a:schemeClr val="tx1"/>
            </a:solidFill>
          </a:endParaRPr>
        </a:p>
      </dgm:t>
    </dgm:pt>
    <dgm:pt modelId="{DFD453D3-3D2B-48DC-AE55-B515D2816D31}" type="parTrans" cxnId="{5D1356B2-23E2-4668-BF9A-3BCA38ECD418}">
      <dgm:prSet/>
      <dgm:spPr/>
      <dgm:t>
        <a:bodyPr/>
        <a:lstStyle/>
        <a:p>
          <a:endParaRPr lang="ru-RU">
            <a:solidFill>
              <a:schemeClr val="tx1"/>
            </a:solidFill>
          </a:endParaRPr>
        </a:p>
      </dgm:t>
    </dgm:pt>
    <dgm:pt modelId="{40F36D7A-9222-482D-87F4-B9D0F2B77C17}" type="sibTrans" cxnId="{5D1356B2-23E2-4668-BF9A-3BCA38ECD418}">
      <dgm:prSet/>
      <dgm:spPr/>
      <dgm:t>
        <a:bodyPr/>
        <a:lstStyle/>
        <a:p>
          <a:endParaRPr lang="ru-RU">
            <a:solidFill>
              <a:schemeClr val="tx1"/>
            </a:solidFill>
          </a:endParaRPr>
        </a:p>
      </dgm:t>
    </dgm:pt>
    <dgm:pt modelId="{F265CBD2-F4CA-4E9A-AF90-97045152F744}">
      <dgm:prSet/>
      <dgm:spPr/>
      <dgm:t>
        <a:bodyPr/>
        <a:lstStyle/>
        <a:p>
          <a:r>
            <a:rPr lang="en-US">
              <a:solidFill>
                <a:schemeClr val="tx1"/>
              </a:solidFill>
            </a:rPr>
            <a:t>Barqarorlik, bu uzoq vaqt davomida bitta xarakteristikani o'lchashda bir xil asosiy qismlarda o'lchagich yordamida olingan o'lchovlarning umumiy o'zgarishi. Ba'zida barqarorlik drift deb ham ataladi.</a:t>
          </a:r>
          <a:endParaRPr lang="ru-RU">
            <a:solidFill>
              <a:schemeClr val="tx1"/>
            </a:solidFill>
          </a:endParaRPr>
        </a:p>
      </dgm:t>
    </dgm:pt>
    <dgm:pt modelId="{CC85583F-47B9-4653-BFF2-E829EEBCAFB6}" type="parTrans" cxnId="{138B7807-3C75-4F6A-A11E-98EA225FB971}">
      <dgm:prSet/>
      <dgm:spPr/>
      <dgm:t>
        <a:bodyPr/>
        <a:lstStyle/>
        <a:p>
          <a:endParaRPr lang="ru-RU">
            <a:solidFill>
              <a:schemeClr val="tx1"/>
            </a:solidFill>
          </a:endParaRPr>
        </a:p>
      </dgm:t>
    </dgm:pt>
    <dgm:pt modelId="{E749B793-F686-429A-8C5B-7F59754C3E7D}" type="sibTrans" cxnId="{138B7807-3C75-4F6A-A11E-98EA225FB971}">
      <dgm:prSet/>
      <dgm:spPr/>
      <dgm:t>
        <a:bodyPr/>
        <a:lstStyle/>
        <a:p>
          <a:endParaRPr lang="ru-RU">
            <a:solidFill>
              <a:schemeClr val="tx1"/>
            </a:solidFill>
          </a:endParaRPr>
        </a:p>
      </dgm:t>
    </dgm:pt>
    <dgm:pt modelId="{823A618E-B183-472C-9038-E2FC03B783E8}">
      <dgm:prSet/>
      <dgm:spPr/>
      <dgm:t>
        <a:bodyPr/>
        <a:lstStyle/>
        <a:p>
          <a:r>
            <a:rPr lang="en-US">
              <a:solidFill>
                <a:schemeClr val="tx1"/>
              </a:solidFill>
            </a:rPr>
            <a:t>Chiziqlilik, ya'ni o'lchagichning kutilgan ish diapazoni orqali aniqlik qiymatlaridagi farq.</a:t>
          </a:r>
          <a:endParaRPr lang="ru-RU">
            <a:solidFill>
              <a:schemeClr val="tx1"/>
            </a:solidFill>
          </a:endParaRPr>
        </a:p>
      </dgm:t>
    </dgm:pt>
    <dgm:pt modelId="{6AF2F9C5-BA17-4556-ABFD-B7FD9F84E99C}" type="parTrans" cxnId="{53EAB4BE-395C-47E5-B1CC-A4222A04DDF0}">
      <dgm:prSet/>
      <dgm:spPr/>
      <dgm:t>
        <a:bodyPr/>
        <a:lstStyle/>
        <a:p>
          <a:endParaRPr lang="ru-RU">
            <a:solidFill>
              <a:schemeClr val="tx1"/>
            </a:solidFill>
          </a:endParaRPr>
        </a:p>
      </dgm:t>
    </dgm:pt>
    <dgm:pt modelId="{9E4E64A4-6A84-43F9-8571-CF48B4521D3F}" type="sibTrans" cxnId="{53EAB4BE-395C-47E5-B1CC-A4222A04DDF0}">
      <dgm:prSet/>
      <dgm:spPr/>
      <dgm:t>
        <a:bodyPr/>
        <a:lstStyle/>
        <a:p>
          <a:endParaRPr lang="ru-RU">
            <a:solidFill>
              <a:schemeClr val="tx1"/>
            </a:solidFill>
          </a:endParaRPr>
        </a:p>
      </dgm:t>
    </dgm:pt>
    <dgm:pt modelId="{A0BF1CB9-2EBA-40B3-AB6D-85910FC088DC}" type="pres">
      <dgm:prSet presAssocID="{485A95CF-3FEF-4244-83AC-0BC92125708E}" presName="Name0" presStyleCnt="0">
        <dgm:presLayoutVars>
          <dgm:chMax val="7"/>
          <dgm:chPref val="7"/>
          <dgm:dir/>
        </dgm:presLayoutVars>
      </dgm:prSet>
      <dgm:spPr/>
    </dgm:pt>
    <dgm:pt modelId="{8BD0A246-64DC-4F1E-AAC5-80BBE5069A4A}" type="pres">
      <dgm:prSet presAssocID="{485A95CF-3FEF-4244-83AC-0BC92125708E}" presName="Name1" presStyleCnt="0"/>
      <dgm:spPr/>
    </dgm:pt>
    <dgm:pt modelId="{1A855613-C4B0-46F4-9BF6-7D93D29F3549}" type="pres">
      <dgm:prSet presAssocID="{485A95CF-3FEF-4244-83AC-0BC92125708E}" presName="cycle" presStyleCnt="0"/>
      <dgm:spPr/>
    </dgm:pt>
    <dgm:pt modelId="{B6C07652-F5C1-4D52-9198-7718FC77761F}" type="pres">
      <dgm:prSet presAssocID="{485A95CF-3FEF-4244-83AC-0BC92125708E}" presName="srcNode" presStyleLbl="node1" presStyleIdx="0" presStyleCnt="6"/>
      <dgm:spPr/>
    </dgm:pt>
    <dgm:pt modelId="{D796490D-D639-4418-9745-10C39BE70EB2}" type="pres">
      <dgm:prSet presAssocID="{485A95CF-3FEF-4244-83AC-0BC92125708E}" presName="conn" presStyleLbl="parChTrans1D2" presStyleIdx="0" presStyleCnt="1"/>
      <dgm:spPr/>
    </dgm:pt>
    <dgm:pt modelId="{EE767035-BEA1-471F-A35E-A20DB63E3EBB}" type="pres">
      <dgm:prSet presAssocID="{485A95CF-3FEF-4244-83AC-0BC92125708E}" presName="extraNode" presStyleLbl="node1" presStyleIdx="0" presStyleCnt="6"/>
      <dgm:spPr/>
    </dgm:pt>
    <dgm:pt modelId="{9CC14C46-74A3-4080-BF97-9117BF93398B}" type="pres">
      <dgm:prSet presAssocID="{485A95CF-3FEF-4244-83AC-0BC92125708E}" presName="dstNode" presStyleLbl="node1" presStyleIdx="0" presStyleCnt="6"/>
      <dgm:spPr/>
    </dgm:pt>
    <dgm:pt modelId="{F307D800-4713-4884-9018-C4602936D42C}" type="pres">
      <dgm:prSet presAssocID="{0C19E493-25AD-4300-BD9D-1BBA5F65F5A8}" presName="text_1" presStyleLbl="node1" presStyleIdx="0" presStyleCnt="6">
        <dgm:presLayoutVars>
          <dgm:bulletEnabled val="1"/>
        </dgm:presLayoutVars>
      </dgm:prSet>
      <dgm:spPr/>
    </dgm:pt>
    <dgm:pt modelId="{D6B9C086-7F7B-4368-A2CF-A563C14824CD}" type="pres">
      <dgm:prSet presAssocID="{0C19E493-25AD-4300-BD9D-1BBA5F65F5A8}" presName="accent_1" presStyleCnt="0"/>
      <dgm:spPr/>
    </dgm:pt>
    <dgm:pt modelId="{1E0E71BA-534D-4E06-89CE-295B6673756B}" type="pres">
      <dgm:prSet presAssocID="{0C19E493-25AD-4300-BD9D-1BBA5F65F5A8}" presName="accentRepeatNode" presStyleLbl="solidFgAcc1" presStyleIdx="0" presStyleCnt="6"/>
      <dgm:spPr/>
    </dgm:pt>
    <dgm:pt modelId="{78B2B88B-AA1D-46BD-85D3-E98C0FA48196}" type="pres">
      <dgm:prSet presAssocID="{FCBA7C54-E7ED-4D53-B8A5-1B7E9DD40069}" presName="text_2" presStyleLbl="node1" presStyleIdx="1" presStyleCnt="6">
        <dgm:presLayoutVars>
          <dgm:bulletEnabled val="1"/>
        </dgm:presLayoutVars>
      </dgm:prSet>
      <dgm:spPr/>
    </dgm:pt>
    <dgm:pt modelId="{25518F75-E091-488C-9E07-7DA8A2729F35}" type="pres">
      <dgm:prSet presAssocID="{FCBA7C54-E7ED-4D53-B8A5-1B7E9DD40069}" presName="accent_2" presStyleCnt="0"/>
      <dgm:spPr/>
    </dgm:pt>
    <dgm:pt modelId="{1A681BD0-73FF-48C2-B4B6-5E2189BB4B36}" type="pres">
      <dgm:prSet presAssocID="{FCBA7C54-E7ED-4D53-B8A5-1B7E9DD40069}" presName="accentRepeatNode" presStyleLbl="solidFgAcc1" presStyleIdx="1" presStyleCnt="6"/>
      <dgm:spPr/>
    </dgm:pt>
    <dgm:pt modelId="{5118F704-C608-4850-A4BF-665D5FF45F9E}" type="pres">
      <dgm:prSet presAssocID="{78C57F83-7122-4D56-9B36-A4BCD7C3F122}" presName="text_3" presStyleLbl="node1" presStyleIdx="2" presStyleCnt="6">
        <dgm:presLayoutVars>
          <dgm:bulletEnabled val="1"/>
        </dgm:presLayoutVars>
      </dgm:prSet>
      <dgm:spPr/>
    </dgm:pt>
    <dgm:pt modelId="{9BCC37C5-0956-4BCE-80DD-64DD1959F9A7}" type="pres">
      <dgm:prSet presAssocID="{78C57F83-7122-4D56-9B36-A4BCD7C3F122}" presName="accent_3" presStyleCnt="0"/>
      <dgm:spPr/>
    </dgm:pt>
    <dgm:pt modelId="{55D8A19A-8A94-4BB3-9574-53E275439ED8}" type="pres">
      <dgm:prSet presAssocID="{78C57F83-7122-4D56-9B36-A4BCD7C3F122}" presName="accentRepeatNode" presStyleLbl="solidFgAcc1" presStyleIdx="2" presStyleCnt="6"/>
      <dgm:spPr/>
    </dgm:pt>
    <dgm:pt modelId="{2DF7FE25-26C4-43E3-8C7D-439EB984BBD2}" type="pres">
      <dgm:prSet presAssocID="{8DB9FEDC-E9C9-41BD-9013-5543B9DE6A31}" presName="text_4" presStyleLbl="node1" presStyleIdx="3" presStyleCnt="6">
        <dgm:presLayoutVars>
          <dgm:bulletEnabled val="1"/>
        </dgm:presLayoutVars>
      </dgm:prSet>
      <dgm:spPr/>
    </dgm:pt>
    <dgm:pt modelId="{565181F3-1D2B-4BDE-B52C-A0C7673FE370}" type="pres">
      <dgm:prSet presAssocID="{8DB9FEDC-E9C9-41BD-9013-5543B9DE6A31}" presName="accent_4" presStyleCnt="0"/>
      <dgm:spPr/>
    </dgm:pt>
    <dgm:pt modelId="{DA93D425-299D-4BC1-AF62-A0B4B87939D4}" type="pres">
      <dgm:prSet presAssocID="{8DB9FEDC-E9C9-41BD-9013-5543B9DE6A31}" presName="accentRepeatNode" presStyleLbl="solidFgAcc1" presStyleIdx="3" presStyleCnt="6"/>
      <dgm:spPr/>
    </dgm:pt>
    <dgm:pt modelId="{414A9E11-44E9-45FB-8A7F-32CEB9A3B54C}" type="pres">
      <dgm:prSet presAssocID="{F265CBD2-F4CA-4E9A-AF90-97045152F744}" presName="text_5" presStyleLbl="node1" presStyleIdx="4" presStyleCnt="6">
        <dgm:presLayoutVars>
          <dgm:bulletEnabled val="1"/>
        </dgm:presLayoutVars>
      </dgm:prSet>
      <dgm:spPr/>
    </dgm:pt>
    <dgm:pt modelId="{61D62778-B81C-4CE8-9D93-169F94C3F40F}" type="pres">
      <dgm:prSet presAssocID="{F265CBD2-F4CA-4E9A-AF90-97045152F744}" presName="accent_5" presStyleCnt="0"/>
      <dgm:spPr/>
    </dgm:pt>
    <dgm:pt modelId="{42D34799-37A2-4656-8DCE-F0B6CE40D6CE}" type="pres">
      <dgm:prSet presAssocID="{F265CBD2-F4CA-4E9A-AF90-97045152F744}" presName="accentRepeatNode" presStyleLbl="solidFgAcc1" presStyleIdx="4" presStyleCnt="6"/>
      <dgm:spPr/>
    </dgm:pt>
    <dgm:pt modelId="{85DCBD2A-7A7C-4706-8B62-945AE6328424}" type="pres">
      <dgm:prSet presAssocID="{823A618E-B183-472C-9038-E2FC03B783E8}" presName="text_6" presStyleLbl="node1" presStyleIdx="5" presStyleCnt="6">
        <dgm:presLayoutVars>
          <dgm:bulletEnabled val="1"/>
        </dgm:presLayoutVars>
      </dgm:prSet>
      <dgm:spPr/>
    </dgm:pt>
    <dgm:pt modelId="{A65E559F-224E-4969-B7F5-B5CA708CF776}" type="pres">
      <dgm:prSet presAssocID="{823A618E-B183-472C-9038-E2FC03B783E8}" presName="accent_6" presStyleCnt="0"/>
      <dgm:spPr/>
    </dgm:pt>
    <dgm:pt modelId="{22F97899-A49D-49F9-9709-CD3578A7A164}" type="pres">
      <dgm:prSet presAssocID="{823A618E-B183-472C-9038-E2FC03B783E8}" presName="accentRepeatNode" presStyleLbl="solidFgAcc1" presStyleIdx="5" presStyleCnt="6"/>
      <dgm:spPr/>
    </dgm:pt>
  </dgm:ptLst>
  <dgm:cxnLst>
    <dgm:cxn modelId="{138B7807-3C75-4F6A-A11E-98EA225FB971}" srcId="{485A95CF-3FEF-4244-83AC-0BC92125708E}" destId="{F265CBD2-F4CA-4E9A-AF90-97045152F744}" srcOrd="4" destOrd="0" parTransId="{CC85583F-47B9-4653-BFF2-E829EEBCAFB6}" sibTransId="{E749B793-F686-429A-8C5B-7F59754C3E7D}"/>
    <dgm:cxn modelId="{70B5BA23-229C-476A-9FE4-0C1D4B021279}" type="presOf" srcId="{FCBA7C54-E7ED-4D53-B8A5-1B7E9DD40069}" destId="{78B2B88B-AA1D-46BD-85D3-E98C0FA48196}" srcOrd="0" destOrd="0" presId="urn:microsoft.com/office/officeart/2008/layout/VerticalCurvedList"/>
    <dgm:cxn modelId="{51414D25-9E88-4C69-862E-A2B943E9B611}" type="presOf" srcId="{0C19E493-25AD-4300-BD9D-1BBA5F65F5A8}" destId="{F307D800-4713-4884-9018-C4602936D42C}" srcOrd="0" destOrd="0" presId="urn:microsoft.com/office/officeart/2008/layout/VerticalCurvedList"/>
    <dgm:cxn modelId="{DE4B4729-8874-4B6B-8035-4843056DCF6C}" srcId="{485A95CF-3FEF-4244-83AC-0BC92125708E}" destId="{78C57F83-7122-4D56-9B36-A4BCD7C3F122}" srcOrd="2" destOrd="0" parTransId="{F0041781-7FCF-4781-9DF2-E6779634E5C4}" sibTransId="{112D2C40-7AE1-4810-ADC7-23A1C824EB67}"/>
    <dgm:cxn modelId="{24097C30-BF63-4630-8AEA-6E5A2D2300F2}" type="presOf" srcId="{823A618E-B183-472C-9038-E2FC03B783E8}" destId="{85DCBD2A-7A7C-4706-8B62-945AE6328424}" srcOrd="0" destOrd="0" presId="urn:microsoft.com/office/officeart/2008/layout/VerticalCurvedList"/>
    <dgm:cxn modelId="{344DE637-EB00-43E6-862E-5E9EBC8CE793}" type="presOf" srcId="{78C57F83-7122-4D56-9B36-A4BCD7C3F122}" destId="{5118F704-C608-4850-A4BF-665D5FF45F9E}" srcOrd="0" destOrd="0" presId="urn:microsoft.com/office/officeart/2008/layout/VerticalCurvedList"/>
    <dgm:cxn modelId="{323E1463-615F-415D-B02E-643CB299C189}" type="presOf" srcId="{F265CBD2-F4CA-4E9A-AF90-97045152F744}" destId="{414A9E11-44E9-45FB-8A7F-32CEB9A3B54C}" srcOrd="0" destOrd="0" presId="urn:microsoft.com/office/officeart/2008/layout/VerticalCurvedList"/>
    <dgm:cxn modelId="{09CAC746-2EB6-448A-BFA2-15562733D6D0}" srcId="{485A95CF-3FEF-4244-83AC-0BC92125708E}" destId="{FCBA7C54-E7ED-4D53-B8A5-1B7E9DD40069}" srcOrd="1" destOrd="0" parTransId="{A815E638-7925-491E-B42F-F53C9A023BED}" sibTransId="{E5989263-36EC-4D9C-B888-31EA1CA176FE}"/>
    <dgm:cxn modelId="{BAC6C66F-2E79-4D3B-B44E-EBAE9B0A1B68}" srcId="{485A95CF-3FEF-4244-83AC-0BC92125708E}" destId="{0C19E493-25AD-4300-BD9D-1BBA5F65F5A8}" srcOrd="0" destOrd="0" parTransId="{E9AB817B-A4A8-4223-B689-B6C803CA1AD0}" sibTransId="{6969877B-7064-465C-BB11-1468CC0E2C71}"/>
    <dgm:cxn modelId="{07E4B6A7-9451-40E0-8E7A-BEC7366F5D32}" type="presOf" srcId="{485A95CF-3FEF-4244-83AC-0BC92125708E}" destId="{A0BF1CB9-2EBA-40B3-AB6D-85910FC088DC}" srcOrd="0" destOrd="0" presId="urn:microsoft.com/office/officeart/2008/layout/VerticalCurvedList"/>
    <dgm:cxn modelId="{5D1356B2-23E2-4668-BF9A-3BCA38ECD418}" srcId="{485A95CF-3FEF-4244-83AC-0BC92125708E}" destId="{8DB9FEDC-E9C9-41BD-9013-5543B9DE6A31}" srcOrd="3" destOrd="0" parTransId="{DFD453D3-3D2B-48DC-AE55-B515D2816D31}" sibTransId="{40F36D7A-9222-482D-87F4-B9D0F2B77C17}"/>
    <dgm:cxn modelId="{53EAB4BE-395C-47E5-B1CC-A4222A04DDF0}" srcId="{485A95CF-3FEF-4244-83AC-0BC92125708E}" destId="{823A618E-B183-472C-9038-E2FC03B783E8}" srcOrd="5" destOrd="0" parTransId="{6AF2F9C5-BA17-4556-ABFD-B7FD9F84E99C}" sibTransId="{9E4E64A4-6A84-43F9-8571-CF48B4521D3F}"/>
    <dgm:cxn modelId="{52A368CF-3ACC-4355-B444-A9786E29E550}" type="presOf" srcId="{8DB9FEDC-E9C9-41BD-9013-5543B9DE6A31}" destId="{2DF7FE25-26C4-43E3-8C7D-439EB984BBD2}" srcOrd="0" destOrd="0" presId="urn:microsoft.com/office/officeart/2008/layout/VerticalCurvedList"/>
    <dgm:cxn modelId="{3C36CAE4-758B-44B1-A3B3-009A1D384D10}" type="presOf" srcId="{6969877B-7064-465C-BB11-1468CC0E2C71}" destId="{D796490D-D639-4418-9745-10C39BE70EB2}" srcOrd="0" destOrd="0" presId="urn:microsoft.com/office/officeart/2008/layout/VerticalCurvedList"/>
    <dgm:cxn modelId="{2DFC7855-78FE-4EAA-A014-858F939C939F}" type="presParOf" srcId="{A0BF1CB9-2EBA-40B3-AB6D-85910FC088DC}" destId="{8BD0A246-64DC-4F1E-AAC5-80BBE5069A4A}" srcOrd="0" destOrd="0" presId="urn:microsoft.com/office/officeart/2008/layout/VerticalCurvedList"/>
    <dgm:cxn modelId="{BE07A3FC-34C9-4B23-AE00-31E90DDA774D}" type="presParOf" srcId="{8BD0A246-64DC-4F1E-AAC5-80BBE5069A4A}" destId="{1A855613-C4B0-46F4-9BF6-7D93D29F3549}" srcOrd="0" destOrd="0" presId="urn:microsoft.com/office/officeart/2008/layout/VerticalCurvedList"/>
    <dgm:cxn modelId="{1B0BE8AF-5F99-42FB-8143-74A6B54D6F09}" type="presParOf" srcId="{1A855613-C4B0-46F4-9BF6-7D93D29F3549}" destId="{B6C07652-F5C1-4D52-9198-7718FC77761F}" srcOrd="0" destOrd="0" presId="urn:microsoft.com/office/officeart/2008/layout/VerticalCurvedList"/>
    <dgm:cxn modelId="{177001E0-0DC7-4211-8CC5-D82677FEBAA4}" type="presParOf" srcId="{1A855613-C4B0-46F4-9BF6-7D93D29F3549}" destId="{D796490D-D639-4418-9745-10C39BE70EB2}" srcOrd="1" destOrd="0" presId="urn:microsoft.com/office/officeart/2008/layout/VerticalCurvedList"/>
    <dgm:cxn modelId="{3453BF9C-92C9-40DB-820D-D28851ACA13E}" type="presParOf" srcId="{1A855613-C4B0-46F4-9BF6-7D93D29F3549}" destId="{EE767035-BEA1-471F-A35E-A20DB63E3EBB}" srcOrd="2" destOrd="0" presId="urn:microsoft.com/office/officeart/2008/layout/VerticalCurvedList"/>
    <dgm:cxn modelId="{F3A3BA1E-AFC7-435D-A298-4152C6E2524C}" type="presParOf" srcId="{1A855613-C4B0-46F4-9BF6-7D93D29F3549}" destId="{9CC14C46-74A3-4080-BF97-9117BF93398B}" srcOrd="3" destOrd="0" presId="urn:microsoft.com/office/officeart/2008/layout/VerticalCurvedList"/>
    <dgm:cxn modelId="{C8BE5F04-9F54-49A4-A2C0-F103922EF212}" type="presParOf" srcId="{8BD0A246-64DC-4F1E-AAC5-80BBE5069A4A}" destId="{F307D800-4713-4884-9018-C4602936D42C}" srcOrd="1" destOrd="0" presId="urn:microsoft.com/office/officeart/2008/layout/VerticalCurvedList"/>
    <dgm:cxn modelId="{3C2C4A8C-8EEB-4998-91E7-35230F093594}" type="presParOf" srcId="{8BD0A246-64DC-4F1E-AAC5-80BBE5069A4A}" destId="{D6B9C086-7F7B-4368-A2CF-A563C14824CD}" srcOrd="2" destOrd="0" presId="urn:microsoft.com/office/officeart/2008/layout/VerticalCurvedList"/>
    <dgm:cxn modelId="{E4EF4EF3-3241-4085-B45B-55E37990AE9D}" type="presParOf" srcId="{D6B9C086-7F7B-4368-A2CF-A563C14824CD}" destId="{1E0E71BA-534D-4E06-89CE-295B6673756B}" srcOrd="0" destOrd="0" presId="urn:microsoft.com/office/officeart/2008/layout/VerticalCurvedList"/>
    <dgm:cxn modelId="{D428E492-200E-4DFB-8BF2-24E553E2718F}" type="presParOf" srcId="{8BD0A246-64DC-4F1E-AAC5-80BBE5069A4A}" destId="{78B2B88B-AA1D-46BD-85D3-E98C0FA48196}" srcOrd="3" destOrd="0" presId="urn:microsoft.com/office/officeart/2008/layout/VerticalCurvedList"/>
    <dgm:cxn modelId="{5BF3FC0A-9D43-4967-922B-DA24CC530F86}" type="presParOf" srcId="{8BD0A246-64DC-4F1E-AAC5-80BBE5069A4A}" destId="{25518F75-E091-488C-9E07-7DA8A2729F35}" srcOrd="4" destOrd="0" presId="urn:microsoft.com/office/officeart/2008/layout/VerticalCurvedList"/>
    <dgm:cxn modelId="{3B2938D1-DF1F-4072-8B93-8CBBB0E2DA96}" type="presParOf" srcId="{25518F75-E091-488C-9E07-7DA8A2729F35}" destId="{1A681BD0-73FF-48C2-B4B6-5E2189BB4B36}" srcOrd="0" destOrd="0" presId="urn:microsoft.com/office/officeart/2008/layout/VerticalCurvedList"/>
    <dgm:cxn modelId="{65CFE70B-7975-440C-9E45-5A0FBF966DC3}" type="presParOf" srcId="{8BD0A246-64DC-4F1E-AAC5-80BBE5069A4A}" destId="{5118F704-C608-4850-A4BF-665D5FF45F9E}" srcOrd="5" destOrd="0" presId="urn:microsoft.com/office/officeart/2008/layout/VerticalCurvedList"/>
    <dgm:cxn modelId="{57BA3B17-B18D-4E23-BD04-F3389A112059}" type="presParOf" srcId="{8BD0A246-64DC-4F1E-AAC5-80BBE5069A4A}" destId="{9BCC37C5-0956-4BCE-80DD-64DD1959F9A7}" srcOrd="6" destOrd="0" presId="urn:microsoft.com/office/officeart/2008/layout/VerticalCurvedList"/>
    <dgm:cxn modelId="{CC4429A4-88F1-47A6-9DFF-8644C1BBD824}" type="presParOf" srcId="{9BCC37C5-0956-4BCE-80DD-64DD1959F9A7}" destId="{55D8A19A-8A94-4BB3-9574-53E275439ED8}" srcOrd="0" destOrd="0" presId="urn:microsoft.com/office/officeart/2008/layout/VerticalCurvedList"/>
    <dgm:cxn modelId="{B8E5837C-BED8-4FFF-882B-2DE2C2CFD5C4}" type="presParOf" srcId="{8BD0A246-64DC-4F1E-AAC5-80BBE5069A4A}" destId="{2DF7FE25-26C4-43E3-8C7D-439EB984BBD2}" srcOrd="7" destOrd="0" presId="urn:microsoft.com/office/officeart/2008/layout/VerticalCurvedList"/>
    <dgm:cxn modelId="{A9B58841-CEEB-41BB-A033-5DF6E91DB087}" type="presParOf" srcId="{8BD0A246-64DC-4F1E-AAC5-80BBE5069A4A}" destId="{565181F3-1D2B-4BDE-B52C-A0C7673FE370}" srcOrd="8" destOrd="0" presId="urn:microsoft.com/office/officeart/2008/layout/VerticalCurvedList"/>
    <dgm:cxn modelId="{5759FEB5-BB4B-4F7C-A67F-35F054D7FD1B}" type="presParOf" srcId="{565181F3-1D2B-4BDE-B52C-A0C7673FE370}" destId="{DA93D425-299D-4BC1-AF62-A0B4B87939D4}" srcOrd="0" destOrd="0" presId="urn:microsoft.com/office/officeart/2008/layout/VerticalCurvedList"/>
    <dgm:cxn modelId="{42FD5CBE-434B-4062-82B6-99F65CAF8D62}" type="presParOf" srcId="{8BD0A246-64DC-4F1E-AAC5-80BBE5069A4A}" destId="{414A9E11-44E9-45FB-8A7F-32CEB9A3B54C}" srcOrd="9" destOrd="0" presId="urn:microsoft.com/office/officeart/2008/layout/VerticalCurvedList"/>
    <dgm:cxn modelId="{D73A8E27-F4D9-4C99-893F-C73416D2BBD3}" type="presParOf" srcId="{8BD0A246-64DC-4F1E-AAC5-80BBE5069A4A}" destId="{61D62778-B81C-4CE8-9D93-169F94C3F40F}" srcOrd="10" destOrd="0" presId="urn:microsoft.com/office/officeart/2008/layout/VerticalCurvedList"/>
    <dgm:cxn modelId="{068BE7E0-82C6-433C-B780-A0B0A1B1DCC4}" type="presParOf" srcId="{61D62778-B81C-4CE8-9D93-169F94C3F40F}" destId="{42D34799-37A2-4656-8DCE-F0B6CE40D6CE}" srcOrd="0" destOrd="0" presId="urn:microsoft.com/office/officeart/2008/layout/VerticalCurvedList"/>
    <dgm:cxn modelId="{16D77556-5A45-42DE-B990-CB63C4926EAA}" type="presParOf" srcId="{8BD0A246-64DC-4F1E-AAC5-80BBE5069A4A}" destId="{85DCBD2A-7A7C-4706-8B62-945AE6328424}" srcOrd="11" destOrd="0" presId="urn:microsoft.com/office/officeart/2008/layout/VerticalCurvedList"/>
    <dgm:cxn modelId="{E432E042-5E7A-485A-9FC0-B8EA60F3A866}" type="presParOf" srcId="{8BD0A246-64DC-4F1E-AAC5-80BBE5069A4A}" destId="{A65E559F-224E-4969-B7F5-B5CA708CF776}" srcOrd="12" destOrd="0" presId="urn:microsoft.com/office/officeart/2008/layout/VerticalCurvedList"/>
    <dgm:cxn modelId="{84C3EBDC-F913-479B-88B2-EE2FEDD8BC54}" type="presParOf" srcId="{A65E559F-224E-4969-B7F5-B5CA708CF776}" destId="{22F97899-A49D-49F9-9709-CD3578A7A164}" srcOrd="0" destOrd="0" presId="urn:microsoft.com/office/officeart/2008/layout/VerticalCurvedList"/>
  </dgm:cxnLst>
  <dgm:bg>
    <a:noFill/>
  </dgm:bg>
  <dgm:whole>
    <a:ln>
      <a:solidFill>
        <a:schemeClr val="accent1">
          <a:lumMod val="20000"/>
          <a:lumOff val="80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9CBAB5E-118A-46AD-A4B8-2B600052982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ru-RU"/>
        </a:p>
      </dgm:t>
    </dgm:pt>
    <dgm:pt modelId="{89F3AA20-4F6C-49B8-BBFC-37746F19A3E0}">
      <dgm:prSet phldrT="[Текст]"/>
      <dgm:spPr/>
      <dgm:t>
        <a:bodyPr/>
        <a:lstStyle/>
        <a:p>
          <a:r>
            <a:rPr lang="en-US" dirty="0">
              <a:latin typeface="Times New Roman" panose="02020603050405020304" pitchFamily="18" charset="0"/>
              <a:cs typeface="Times New Roman" panose="02020603050405020304" pitchFamily="18" charset="0"/>
            </a:rPr>
            <a:t>* 10% </a:t>
          </a:r>
          <a:r>
            <a:rPr lang="en-US" dirty="0" err="1">
              <a:latin typeface="Times New Roman" panose="02020603050405020304" pitchFamily="18" charset="0"/>
              <a:cs typeface="Times New Roman" panose="02020603050405020304" pitchFamily="18" charset="0"/>
            </a:rPr>
            <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o'lchov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qabul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qilinadi</a:t>
          </a:r>
          <a:r>
            <a:rPr lang="en-US" dirty="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 </a:t>
          </a:r>
          <a:r>
            <a:rPr lang="en-US" dirty="0">
              <a:solidFill>
                <a:srgbClr val="FFFF00"/>
              </a:solidFill>
              <a:latin typeface="Times New Roman" panose="02020603050405020304" pitchFamily="18" charset="0"/>
              <a:cs typeface="Times New Roman" panose="02020603050405020304" pitchFamily="18" charset="0"/>
            </a:rPr>
            <a:t>10%–30%: </a:t>
          </a:r>
          <a:r>
            <a:rPr lang="en-US" dirty="0" err="1">
              <a:solidFill>
                <a:srgbClr val="FFFF00"/>
              </a:solidFill>
              <a:latin typeface="Times New Roman" panose="02020603050405020304" pitchFamily="18" charset="0"/>
              <a:cs typeface="Times New Roman" panose="02020603050405020304" pitchFamily="18" charset="0"/>
            </a:rPr>
            <a:t>Qo'llash</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muhimligiga</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o'lchagichning</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narxiga</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ta'mirlash</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narxiga</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va</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hokazolarga</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qarab</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o'lchagich</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maqbul</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bo'lishi</a:t>
          </a:r>
          <a:r>
            <a:rPr lang="en-US" dirty="0">
              <a:solidFill>
                <a:srgbClr val="FFFF00"/>
              </a:solidFill>
              <a:latin typeface="Times New Roman" panose="02020603050405020304" pitchFamily="18" charset="0"/>
              <a:cs typeface="Times New Roman" panose="02020603050405020304" pitchFamily="18" charset="0"/>
            </a:rPr>
            <a:t> </a:t>
          </a:r>
          <a:r>
            <a:rPr lang="en-US" dirty="0" err="1">
              <a:solidFill>
                <a:srgbClr val="FFFF00"/>
              </a:solidFill>
              <a:latin typeface="Times New Roman" panose="02020603050405020304" pitchFamily="18" charset="0"/>
              <a:cs typeface="Times New Roman" panose="02020603050405020304" pitchFamily="18" charset="0"/>
            </a:rPr>
            <a:t>mumkin</a:t>
          </a:r>
          <a:r>
            <a:rPr lang="en-US" dirty="0">
              <a:solidFill>
                <a:srgbClr val="FFFF00"/>
              </a:solidFill>
              <a:latin typeface="Times New Roman" panose="02020603050405020304" pitchFamily="18" charset="0"/>
              <a:cs typeface="Times New Roman" panose="02020603050405020304" pitchFamily="18" charset="0"/>
            </a:rPr>
            <a:t>.</a:t>
          </a:r>
          <a:endParaRPr lang="ru-RU" dirty="0">
            <a:solidFill>
              <a:srgbClr val="FFFF00"/>
            </a:solidFill>
            <a:latin typeface="Times New Roman" panose="02020603050405020304" pitchFamily="18" charset="0"/>
            <a:cs typeface="Times New Roman" panose="02020603050405020304" pitchFamily="18" charset="0"/>
          </a:endParaRPr>
        </a:p>
      </dgm:t>
    </dgm:pt>
    <dgm:pt modelId="{A79C4718-24A6-47FB-A3A7-226E5BFD485A}" type="parTrans" cxnId="{C4596AF3-D249-4DCC-8501-38D7BEE44AB6}">
      <dgm:prSet/>
      <dgm:spPr/>
      <dgm:t>
        <a:bodyPr/>
        <a:lstStyle/>
        <a:p>
          <a:endParaRPr lang="ru-RU"/>
        </a:p>
      </dgm:t>
    </dgm:pt>
    <dgm:pt modelId="{19356FB9-7609-4EBD-8CD0-6F24F219E978}" type="sibTrans" cxnId="{C4596AF3-D249-4DCC-8501-38D7BEE44AB6}">
      <dgm:prSet/>
      <dgm:spPr/>
      <dgm:t>
        <a:bodyPr/>
        <a:lstStyle/>
        <a:p>
          <a:endParaRPr lang="ru-RU"/>
        </a:p>
      </dgm:t>
    </dgm:pt>
    <dgm:pt modelId="{B06D035B-6E07-4E15-AF4A-F44050B53ECC}">
      <dgm:prSet phldrT="[Текст]" phldr="1"/>
      <dgm:spPr/>
      <dgm:t>
        <a:bodyPr/>
        <a:lstStyle/>
        <a:p>
          <a:endParaRPr lang="ru-RU" dirty="0">
            <a:latin typeface="Times New Roman" panose="02020603050405020304" pitchFamily="18" charset="0"/>
            <a:cs typeface="Times New Roman" panose="02020603050405020304" pitchFamily="18" charset="0"/>
          </a:endParaRPr>
        </a:p>
      </dgm:t>
    </dgm:pt>
    <dgm:pt modelId="{611459DD-5F5C-47D5-AB72-6A3A762E60FE}" type="parTrans" cxnId="{F835EF10-071B-4DAD-9FBF-468BC4B6A89F}">
      <dgm:prSet/>
      <dgm:spPr/>
      <dgm:t>
        <a:bodyPr/>
        <a:lstStyle/>
        <a:p>
          <a:endParaRPr lang="ru-RU"/>
        </a:p>
      </dgm:t>
    </dgm:pt>
    <dgm:pt modelId="{5ADA2631-3C97-42E3-877C-5B01CD5451F2}" type="sibTrans" cxnId="{F835EF10-071B-4DAD-9FBF-468BC4B6A89F}">
      <dgm:prSet/>
      <dgm:spPr/>
      <dgm:t>
        <a:bodyPr/>
        <a:lstStyle/>
        <a:p>
          <a:endParaRPr lang="ru-RU"/>
        </a:p>
      </dgm:t>
    </dgm:pt>
    <dgm:pt modelId="{DBC26A41-13CB-4D7B-ADA6-C0E60EED6063}">
      <dgm:prSet/>
      <dgm:spPr>
        <a:solidFill>
          <a:srgbClr val="FF0000"/>
        </a:solidFill>
      </dgm:spPr>
      <dgm:t>
        <a:bodyPr/>
        <a:lstStyle/>
        <a:p>
          <a:r>
            <a:rPr lang="en-US" dirty="0">
              <a:latin typeface="Times New Roman" panose="02020603050405020304" pitchFamily="18" charset="0"/>
              <a:cs typeface="Times New Roman" panose="02020603050405020304" pitchFamily="18" charset="0"/>
            </a:rPr>
            <a:t>* 30% </a:t>
          </a:r>
          <a:r>
            <a:rPr lang="en-US" dirty="0" err="1">
              <a:latin typeface="Times New Roman" panose="02020603050405020304" pitchFamily="18" charset="0"/>
              <a:cs typeface="Times New Roman" panose="02020603050405020304" pitchFamily="18" charset="0"/>
            </a:rPr>
            <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o'lchagichni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o'zgaruvchanlik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sabablarini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tuzatish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sarflang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o'lchov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tizimidan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foydalaning</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DF042A5E-52D3-4F11-BAFA-8E2F76EC1826}" type="parTrans" cxnId="{D5BEF0EB-7F95-4DA0-827F-346790C96710}">
      <dgm:prSet/>
      <dgm:spPr/>
      <dgm:t>
        <a:bodyPr/>
        <a:lstStyle/>
        <a:p>
          <a:endParaRPr lang="ru-RU"/>
        </a:p>
      </dgm:t>
    </dgm:pt>
    <dgm:pt modelId="{1141967C-4651-41FA-8A35-7068ADB372E3}" type="sibTrans" cxnId="{D5BEF0EB-7F95-4DA0-827F-346790C96710}">
      <dgm:prSet/>
      <dgm:spPr/>
      <dgm:t>
        <a:bodyPr/>
        <a:lstStyle/>
        <a:p>
          <a:endParaRPr lang="ru-RU"/>
        </a:p>
      </dgm:t>
    </dgm:pt>
    <dgm:pt modelId="{D8BBDA56-3F19-4145-9CAE-B35E607C5FC7}" type="pres">
      <dgm:prSet presAssocID="{D9CBAB5E-118A-46AD-A4B8-2B6000529821}" presName="Name0" presStyleCnt="0">
        <dgm:presLayoutVars>
          <dgm:chMax val="2"/>
          <dgm:chPref val="2"/>
          <dgm:dir/>
          <dgm:animOne/>
          <dgm:resizeHandles val="exact"/>
        </dgm:presLayoutVars>
      </dgm:prSet>
      <dgm:spPr/>
    </dgm:pt>
    <dgm:pt modelId="{60732D93-E6F1-487B-8E9B-62374EE29F70}" type="pres">
      <dgm:prSet presAssocID="{D9CBAB5E-118A-46AD-A4B8-2B6000529821}" presName="Background" presStyleLbl="bgImgPlace1" presStyleIdx="0" presStyleCnt="1"/>
      <dgm:spPr/>
    </dgm:pt>
    <dgm:pt modelId="{E6DCC488-48AA-4456-A7E3-0E5AB922E7F3}" type="pres">
      <dgm:prSet presAssocID="{D9CBAB5E-118A-46AD-A4B8-2B6000529821}" presName="ParentText1" presStyleLbl="revTx" presStyleIdx="0" presStyleCnt="2">
        <dgm:presLayoutVars>
          <dgm:chMax val="0"/>
          <dgm:chPref val="0"/>
          <dgm:bulletEnabled val="1"/>
        </dgm:presLayoutVars>
      </dgm:prSet>
      <dgm:spPr/>
    </dgm:pt>
    <dgm:pt modelId="{56746E97-EAA1-4D3A-BFFF-5ECFFF22702F}" type="pres">
      <dgm:prSet presAssocID="{D9CBAB5E-118A-46AD-A4B8-2B6000529821}" presName="ParentText2" presStyleLbl="revTx" presStyleIdx="1" presStyleCnt="2">
        <dgm:presLayoutVars>
          <dgm:chMax val="0"/>
          <dgm:chPref val="0"/>
          <dgm:bulletEnabled val="1"/>
        </dgm:presLayoutVars>
      </dgm:prSet>
      <dgm:spPr/>
    </dgm:pt>
    <dgm:pt modelId="{B50E3942-FCA5-42E7-95C3-0C2651040576}" type="pres">
      <dgm:prSet presAssocID="{D9CBAB5E-118A-46AD-A4B8-2B6000529821}" presName="Plus" presStyleLbl="alignNode1" presStyleIdx="0" presStyleCnt="2"/>
      <dgm:spPr/>
    </dgm:pt>
    <dgm:pt modelId="{21915EAA-19D6-4658-9346-968A5CF1089D}" type="pres">
      <dgm:prSet presAssocID="{D9CBAB5E-118A-46AD-A4B8-2B6000529821}" presName="Minus" presStyleLbl="alignNode1" presStyleIdx="1" presStyleCnt="2"/>
      <dgm:spPr>
        <a:solidFill>
          <a:srgbClr val="FF0000"/>
        </a:solidFill>
      </dgm:spPr>
    </dgm:pt>
    <dgm:pt modelId="{20271A05-CE95-403B-B84B-3EC1E70AFAC7}" type="pres">
      <dgm:prSet presAssocID="{D9CBAB5E-118A-46AD-A4B8-2B6000529821}" presName="Divider" presStyleLbl="parChTrans1D1" presStyleIdx="0" presStyleCnt="1"/>
      <dgm:spPr/>
    </dgm:pt>
  </dgm:ptLst>
  <dgm:cxnLst>
    <dgm:cxn modelId="{F835EF10-071B-4DAD-9FBF-468BC4B6A89F}" srcId="{D9CBAB5E-118A-46AD-A4B8-2B6000529821}" destId="{B06D035B-6E07-4E15-AF4A-F44050B53ECC}" srcOrd="2" destOrd="0" parTransId="{611459DD-5F5C-47D5-AB72-6A3A762E60FE}" sibTransId="{5ADA2631-3C97-42E3-877C-5B01CD5451F2}"/>
    <dgm:cxn modelId="{F7566D2D-BEB1-417B-AE27-D61283354BF7}" type="presOf" srcId="{DBC26A41-13CB-4D7B-ADA6-C0E60EED6063}" destId="{56746E97-EAA1-4D3A-BFFF-5ECFFF22702F}" srcOrd="0" destOrd="0" presId="urn:microsoft.com/office/officeart/2009/3/layout/PlusandMinus"/>
    <dgm:cxn modelId="{82C3A0BF-3446-42B9-A2AF-996EB985DB59}" type="presOf" srcId="{D9CBAB5E-118A-46AD-A4B8-2B6000529821}" destId="{D8BBDA56-3F19-4145-9CAE-B35E607C5FC7}" srcOrd="0" destOrd="0" presId="urn:microsoft.com/office/officeart/2009/3/layout/PlusandMinus"/>
    <dgm:cxn modelId="{D5BEF0EB-7F95-4DA0-827F-346790C96710}" srcId="{D9CBAB5E-118A-46AD-A4B8-2B6000529821}" destId="{DBC26A41-13CB-4D7B-ADA6-C0E60EED6063}" srcOrd="1" destOrd="0" parTransId="{DF042A5E-52D3-4F11-BAFA-8E2F76EC1826}" sibTransId="{1141967C-4651-41FA-8A35-7068ADB372E3}"/>
    <dgm:cxn modelId="{C4596AF3-D249-4DCC-8501-38D7BEE44AB6}" srcId="{D9CBAB5E-118A-46AD-A4B8-2B6000529821}" destId="{89F3AA20-4F6C-49B8-BBFC-37746F19A3E0}" srcOrd="0" destOrd="0" parTransId="{A79C4718-24A6-47FB-A3A7-226E5BFD485A}" sibTransId="{19356FB9-7609-4EBD-8CD0-6F24F219E978}"/>
    <dgm:cxn modelId="{172A1DFC-AEAA-4226-BF8B-5CE9C93E4310}" type="presOf" srcId="{89F3AA20-4F6C-49B8-BBFC-37746F19A3E0}" destId="{E6DCC488-48AA-4456-A7E3-0E5AB922E7F3}" srcOrd="0" destOrd="0" presId="urn:microsoft.com/office/officeart/2009/3/layout/PlusandMinus"/>
    <dgm:cxn modelId="{73502384-A336-48D7-85BA-D6697F194DA8}" type="presParOf" srcId="{D8BBDA56-3F19-4145-9CAE-B35E607C5FC7}" destId="{60732D93-E6F1-487B-8E9B-62374EE29F70}" srcOrd="0" destOrd="0" presId="urn:microsoft.com/office/officeart/2009/3/layout/PlusandMinus"/>
    <dgm:cxn modelId="{1722F6D7-943E-4A92-8E9F-7558099A34F9}" type="presParOf" srcId="{D8BBDA56-3F19-4145-9CAE-B35E607C5FC7}" destId="{E6DCC488-48AA-4456-A7E3-0E5AB922E7F3}" srcOrd="1" destOrd="0" presId="urn:microsoft.com/office/officeart/2009/3/layout/PlusandMinus"/>
    <dgm:cxn modelId="{B575C483-45E8-442C-8EC4-2654B83DB345}" type="presParOf" srcId="{D8BBDA56-3F19-4145-9CAE-B35E607C5FC7}" destId="{56746E97-EAA1-4D3A-BFFF-5ECFFF22702F}" srcOrd="2" destOrd="0" presId="urn:microsoft.com/office/officeart/2009/3/layout/PlusandMinus"/>
    <dgm:cxn modelId="{8EF2153D-55FC-4256-9556-0A972DDB8B5F}" type="presParOf" srcId="{D8BBDA56-3F19-4145-9CAE-B35E607C5FC7}" destId="{B50E3942-FCA5-42E7-95C3-0C2651040576}" srcOrd="3" destOrd="0" presId="urn:microsoft.com/office/officeart/2009/3/layout/PlusandMinus"/>
    <dgm:cxn modelId="{552769C6-C05C-45D0-A587-19C807D2F52D}" type="presParOf" srcId="{D8BBDA56-3F19-4145-9CAE-B35E607C5FC7}" destId="{21915EAA-19D6-4658-9346-968A5CF1089D}" srcOrd="4" destOrd="0" presId="urn:microsoft.com/office/officeart/2009/3/layout/PlusandMinus"/>
    <dgm:cxn modelId="{E063886F-2F9D-4624-9673-6EA2315D3717}" type="presParOf" srcId="{D8BBDA56-3F19-4145-9CAE-B35E607C5FC7}" destId="{20271A05-CE95-403B-B84B-3EC1E70AFAC7}" srcOrd="5" destOrd="0" presId="urn:microsoft.com/office/officeart/2009/3/layout/PlusandMinu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449C267C-C8CB-4BA5-943A-8816AC523960}"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ru-RU"/>
        </a:p>
      </dgm:t>
    </dgm:pt>
    <dgm:pt modelId="{2A3F1838-9686-4708-ACEB-F2212DCEBAA6}">
      <dgm:prSet/>
      <dgm:spPr/>
      <dgm:t>
        <a:bodyPr/>
        <a:lstStyle/>
        <a:p>
          <a:r>
            <a:rPr lang="en-US">
              <a:latin typeface="Times New Roman" panose="02020603050405020304" pitchFamily="18" charset="0"/>
              <a:cs typeface="Times New Roman" panose="02020603050405020304" pitchFamily="18" charset="0"/>
            </a:rPr>
            <a:t>Kritik xususiyatlar va talab qilinadigan qobiliyat nisbati Material uchun belgilangan manba</a:t>
          </a:r>
          <a:endParaRPr lang="ru-RU">
            <a:latin typeface="Times New Roman" panose="02020603050405020304" pitchFamily="18" charset="0"/>
            <a:cs typeface="Times New Roman" panose="02020603050405020304" pitchFamily="18" charset="0"/>
          </a:endParaRPr>
        </a:p>
      </dgm:t>
    </dgm:pt>
    <dgm:pt modelId="{5F3B81B2-B50D-436C-8D95-9E45BD506E85}" type="parTrans" cxnId="{8938089C-FB3B-4C25-B8BD-45D411437875}">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62520B4-4D7B-4E56-A0F6-BC906EA347E5}" type="sibTrans" cxnId="{8938089C-FB3B-4C25-B8BD-45D411437875}">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EC58018-8ED7-4F55-8618-22D3472CCF97}">
      <dgm:prSet/>
      <dgm:spPr/>
      <dgm:t>
        <a:bodyPr/>
        <a:lstStyle/>
        <a:p>
          <a:r>
            <a:rPr lang="en-US">
              <a:latin typeface="Times New Roman" panose="02020603050405020304" pitchFamily="18" charset="0"/>
              <a:cs typeface="Times New Roman" panose="02020603050405020304" pitchFamily="18" charset="0"/>
            </a:rPr>
            <a:t>Ishlash kerak bo'lgan miqdor va tsikllar</a:t>
          </a:r>
          <a:endParaRPr lang="ru-RU">
            <a:latin typeface="Times New Roman" panose="02020603050405020304" pitchFamily="18" charset="0"/>
            <a:cs typeface="Times New Roman" panose="02020603050405020304" pitchFamily="18" charset="0"/>
          </a:endParaRPr>
        </a:p>
      </dgm:t>
    </dgm:pt>
    <dgm:pt modelId="{58C386DC-6635-4EF8-AC85-2A3160E0C649}" type="parTrans" cxnId="{56753E69-F525-43FE-BEBD-663645F1E55C}">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57698E2C-78C7-4841-BBE6-BE93CEFA4285}" type="sibTrans" cxnId="{56753E69-F525-43FE-BEBD-663645F1E55C}">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D5B2384-325F-44E7-94C1-53B6CC44C77C}">
      <dgm:prSet/>
      <dgm:spPr/>
      <dgm:t>
        <a:bodyPr/>
        <a:lstStyle/>
        <a:p>
          <a:r>
            <a:rPr lang="en-US">
              <a:latin typeface="Times New Roman" panose="02020603050405020304" pitchFamily="18" charset="0"/>
              <a:cs typeface="Times New Roman" panose="02020603050405020304" pitchFamily="18" charset="0"/>
            </a:rPr>
            <a:t>Baholashni amalga oshiradigan shaxs</a:t>
          </a:r>
          <a:endParaRPr lang="ru-RU">
            <a:latin typeface="Times New Roman" panose="02020603050405020304" pitchFamily="18" charset="0"/>
            <a:cs typeface="Times New Roman" panose="02020603050405020304" pitchFamily="18" charset="0"/>
          </a:endParaRPr>
        </a:p>
      </dgm:t>
    </dgm:pt>
    <dgm:pt modelId="{F9CE171D-CD64-41F7-B1E8-F48F00D445DF}" type="parTrans" cxnId="{5069D148-3C3C-4E80-AFA1-CFEAB46448B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C8A71EA-BCD3-4AF2-B06C-5DE580E8CACD}" type="sibTrans" cxnId="{5069D148-3C3C-4E80-AFA1-CFEAB46448B0}">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D6CA8A84-58F5-4991-B6AA-FA7D1FEE950B}">
      <dgm:prSet/>
      <dgm:spPr/>
      <dgm:t>
        <a:bodyPr/>
        <a:lstStyle/>
        <a:p>
          <a:r>
            <a:rPr lang="en-US">
              <a:latin typeface="Times New Roman" panose="02020603050405020304" pitchFamily="18" charset="0"/>
              <a:cs typeface="Times New Roman" panose="02020603050405020304" pitchFamily="18" charset="0"/>
            </a:rPr>
            <a:t>O'lchov manbai va turi</a:t>
          </a:r>
          <a:endParaRPr lang="ru-RU">
            <a:latin typeface="Times New Roman" panose="02020603050405020304" pitchFamily="18" charset="0"/>
            <a:cs typeface="Times New Roman" panose="02020603050405020304" pitchFamily="18" charset="0"/>
          </a:endParaRPr>
        </a:p>
      </dgm:t>
    </dgm:pt>
    <dgm:pt modelId="{C6FAFAAC-D792-418D-B9AE-78F487BE06EC}" type="parTrans" cxnId="{6718CB52-7F8D-408A-A079-7FB85FF8EB4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F515288E-9E32-4F8D-8408-3D59CDF62857}" type="sibTrans" cxnId="{6718CB52-7F8D-408A-A079-7FB85FF8EB44}">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883B0D7A-AB50-4E0D-B5DF-63B16C226ACD}">
      <dgm:prSet/>
      <dgm:spPr/>
      <dgm:t>
        <a:bodyPr/>
        <a:lstStyle/>
        <a:p>
          <a:r>
            <a:rPr lang="en-US">
              <a:latin typeface="Times New Roman" panose="02020603050405020304" pitchFamily="18" charset="0"/>
              <a:cs typeface="Times New Roman" panose="02020603050405020304" pitchFamily="18" charset="0"/>
            </a:rPr>
            <a:t>O'lchov usullari</a:t>
          </a:r>
          <a:endParaRPr lang="ru-RU">
            <a:latin typeface="Times New Roman" panose="02020603050405020304" pitchFamily="18" charset="0"/>
            <a:cs typeface="Times New Roman" panose="02020603050405020304" pitchFamily="18" charset="0"/>
          </a:endParaRPr>
        </a:p>
      </dgm:t>
    </dgm:pt>
    <dgm:pt modelId="{00C46909-E9A4-4508-A814-688976FD46CC}" type="parTrans" cxnId="{1FF9E0A5-97D7-4761-8FA5-CB8763C0904D}">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BA79AB27-AF15-4DEF-B935-467DE26DBBD0}" type="sibTrans" cxnId="{1FF9E0A5-97D7-4761-8FA5-CB8763C0904D}">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D1F8D533-4E0E-4CD3-99FD-BA77B2EA584E}">
      <dgm:prSet/>
      <dgm:spPr/>
      <dgm:t>
        <a:bodyPr/>
        <a:lstStyle/>
        <a:p>
          <a:r>
            <a:rPr lang="en-US" dirty="0" err="1">
              <a:latin typeface="Times New Roman" panose="02020603050405020304" pitchFamily="18" charset="0"/>
              <a:cs typeface="Times New Roman" panose="02020603050405020304" pitchFamily="18" charset="0"/>
            </a:rPr>
            <a:t>Jarayonga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qo'yiladigan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talablar</a:t>
          </a:r>
          <a:endParaRPr lang="ru-RU" dirty="0">
            <a:latin typeface="Times New Roman" panose="02020603050405020304" pitchFamily="18" charset="0"/>
            <a:cs typeface="Times New Roman" panose="02020603050405020304" pitchFamily="18" charset="0"/>
          </a:endParaRPr>
        </a:p>
      </dgm:t>
    </dgm:pt>
    <dgm:pt modelId="{1D61DB9A-71DB-4F33-B679-249AAA4501CF}" type="parTrans" cxnId="{EFA38954-86D8-4AC9-BA6E-10B871B8BE01}">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8B260153-039B-4E3A-A2A2-CFF3EED31896}" type="sibTrans" cxnId="{EFA38954-86D8-4AC9-BA6E-10B871B8BE01}">
      <dgm:prSet/>
      <dgm:spPr/>
      <dgm:t>
        <a:bodyPr/>
        <a:lstStyle/>
        <a:p>
          <a:endParaRPr lang="ru-RU">
            <a:solidFill>
              <a:schemeClr val="tx1"/>
            </a:solidFill>
            <a:latin typeface="Times New Roman" panose="02020603050405020304" pitchFamily="18" charset="0"/>
            <a:cs typeface="Times New Roman" panose="02020603050405020304" pitchFamily="18" charset="0"/>
          </a:endParaRPr>
        </a:p>
      </dgm:t>
    </dgm:pt>
    <dgm:pt modelId="{CFAD9ACA-FE5C-4198-86FD-3C906B35C510}" type="pres">
      <dgm:prSet presAssocID="{449C267C-C8CB-4BA5-943A-8816AC523960}" presName="Name0" presStyleCnt="0">
        <dgm:presLayoutVars>
          <dgm:chMax val="7"/>
          <dgm:chPref val="7"/>
          <dgm:dir/>
        </dgm:presLayoutVars>
      </dgm:prSet>
      <dgm:spPr/>
    </dgm:pt>
    <dgm:pt modelId="{D7BAB9D4-3C48-4630-85CA-0EA1E6314D4B}" type="pres">
      <dgm:prSet presAssocID="{449C267C-C8CB-4BA5-943A-8816AC523960}" presName="Name1" presStyleCnt="0"/>
      <dgm:spPr/>
    </dgm:pt>
    <dgm:pt modelId="{619A84B8-29F7-4D70-BFDB-81D2D86EA757}" type="pres">
      <dgm:prSet presAssocID="{449C267C-C8CB-4BA5-943A-8816AC523960}" presName="cycle" presStyleCnt="0"/>
      <dgm:spPr/>
    </dgm:pt>
    <dgm:pt modelId="{B6A40EB3-3D69-4B34-A7EA-6E96C2C43511}" type="pres">
      <dgm:prSet presAssocID="{449C267C-C8CB-4BA5-943A-8816AC523960}" presName="srcNode" presStyleLbl="node1" presStyleIdx="0" presStyleCnt="6"/>
      <dgm:spPr/>
    </dgm:pt>
    <dgm:pt modelId="{D7EBC583-61A5-423C-A74B-46AE493F866D}" type="pres">
      <dgm:prSet presAssocID="{449C267C-C8CB-4BA5-943A-8816AC523960}" presName="conn" presStyleLbl="parChTrans1D2" presStyleIdx="0" presStyleCnt="1"/>
      <dgm:spPr/>
    </dgm:pt>
    <dgm:pt modelId="{76E98047-5E84-4E0A-9002-282E4E7D8A40}" type="pres">
      <dgm:prSet presAssocID="{449C267C-C8CB-4BA5-943A-8816AC523960}" presName="extraNode" presStyleLbl="node1" presStyleIdx="0" presStyleCnt="6"/>
      <dgm:spPr/>
    </dgm:pt>
    <dgm:pt modelId="{C6843D29-518B-4040-A8FD-FEACA09CB44D}" type="pres">
      <dgm:prSet presAssocID="{449C267C-C8CB-4BA5-943A-8816AC523960}" presName="dstNode" presStyleLbl="node1" presStyleIdx="0" presStyleCnt="6"/>
      <dgm:spPr/>
    </dgm:pt>
    <dgm:pt modelId="{2F810CCF-ABE0-4FCC-93BE-5A48833CE2F3}" type="pres">
      <dgm:prSet presAssocID="{2A3F1838-9686-4708-ACEB-F2212DCEBAA6}" presName="text_1" presStyleLbl="node1" presStyleIdx="0" presStyleCnt="6">
        <dgm:presLayoutVars>
          <dgm:bulletEnabled val="1"/>
        </dgm:presLayoutVars>
      </dgm:prSet>
      <dgm:spPr/>
    </dgm:pt>
    <dgm:pt modelId="{B20959BE-7326-4859-9DB5-FE7190D2E5E4}" type="pres">
      <dgm:prSet presAssocID="{2A3F1838-9686-4708-ACEB-F2212DCEBAA6}" presName="accent_1" presStyleCnt="0"/>
      <dgm:spPr/>
    </dgm:pt>
    <dgm:pt modelId="{5CAF835F-DB30-443B-AACF-AF8AECFBDFCE}" type="pres">
      <dgm:prSet presAssocID="{2A3F1838-9686-4708-ACEB-F2212DCEBAA6}" presName="accentRepeatNode" presStyleLbl="solidFgAcc1" presStyleIdx="0" presStyleCnt="6"/>
      <dgm:spPr/>
    </dgm:pt>
    <dgm:pt modelId="{917B073F-D8B2-48D4-96AD-B85FCCDE6035}" type="pres">
      <dgm:prSet presAssocID="{FEC58018-8ED7-4F55-8618-22D3472CCF97}" presName="text_2" presStyleLbl="node1" presStyleIdx="1" presStyleCnt="6">
        <dgm:presLayoutVars>
          <dgm:bulletEnabled val="1"/>
        </dgm:presLayoutVars>
      </dgm:prSet>
      <dgm:spPr/>
    </dgm:pt>
    <dgm:pt modelId="{747FC4A4-4ABC-4899-B793-7C9F68A1EB46}" type="pres">
      <dgm:prSet presAssocID="{FEC58018-8ED7-4F55-8618-22D3472CCF97}" presName="accent_2" presStyleCnt="0"/>
      <dgm:spPr/>
    </dgm:pt>
    <dgm:pt modelId="{129EF098-51D2-4950-9EE9-20311C8A8DDA}" type="pres">
      <dgm:prSet presAssocID="{FEC58018-8ED7-4F55-8618-22D3472CCF97}" presName="accentRepeatNode" presStyleLbl="solidFgAcc1" presStyleIdx="1" presStyleCnt="6"/>
      <dgm:spPr/>
    </dgm:pt>
    <dgm:pt modelId="{156EB419-FF0E-4A0F-AC1D-DBF30A2BFA53}" type="pres">
      <dgm:prSet presAssocID="{BD5B2384-325F-44E7-94C1-53B6CC44C77C}" presName="text_3" presStyleLbl="node1" presStyleIdx="2" presStyleCnt="6">
        <dgm:presLayoutVars>
          <dgm:bulletEnabled val="1"/>
        </dgm:presLayoutVars>
      </dgm:prSet>
      <dgm:spPr/>
    </dgm:pt>
    <dgm:pt modelId="{33F8E2D5-C013-4C9C-87DC-33604329AC5F}" type="pres">
      <dgm:prSet presAssocID="{BD5B2384-325F-44E7-94C1-53B6CC44C77C}" presName="accent_3" presStyleCnt="0"/>
      <dgm:spPr/>
    </dgm:pt>
    <dgm:pt modelId="{F79670AA-DEA4-42DE-935A-D44D5E44F908}" type="pres">
      <dgm:prSet presAssocID="{BD5B2384-325F-44E7-94C1-53B6CC44C77C}" presName="accentRepeatNode" presStyleLbl="solidFgAcc1" presStyleIdx="2" presStyleCnt="6"/>
      <dgm:spPr/>
    </dgm:pt>
    <dgm:pt modelId="{1EF57ED6-7E9B-46C4-A52B-A7A3F151C037}" type="pres">
      <dgm:prSet presAssocID="{D6CA8A84-58F5-4991-B6AA-FA7D1FEE950B}" presName="text_4" presStyleLbl="node1" presStyleIdx="3" presStyleCnt="6">
        <dgm:presLayoutVars>
          <dgm:bulletEnabled val="1"/>
        </dgm:presLayoutVars>
      </dgm:prSet>
      <dgm:spPr/>
    </dgm:pt>
    <dgm:pt modelId="{B1FE92B0-F054-4F6A-9ABB-FEAB5026776A}" type="pres">
      <dgm:prSet presAssocID="{D6CA8A84-58F5-4991-B6AA-FA7D1FEE950B}" presName="accent_4" presStyleCnt="0"/>
      <dgm:spPr/>
    </dgm:pt>
    <dgm:pt modelId="{8724E951-A087-4235-A20D-317C7B66E1C9}" type="pres">
      <dgm:prSet presAssocID="{D6CA8A84-58F5-4991-B6AA-FA7D1FEE950B}" presName="accentRepeatNode" presStyleLbl="solidFgAcc1" presStyleIdx="3" presStyleCnt="6"/>
      <dgm:spPr/>
    </dgm:pt>
    <dgm:pt modelId="{F5D22A8B-1822-483C-B31B-CDC4819493A2}" type="pres">
      <dgm:prSet presAssocID="{883B0D7A-AB50-4E0D-B5DF-63B16C226ACD}" presName="text_5" presStyleLbl="node1" presStyleIdx="4" presStyleCnt="6">
        <dgm:presLayoutVars>
          <dgm:bulletEnabled val="1"/>
        </dgm:presLayoutVars>
      </dgm:prSet>
      <dgm:spPr/>
    </dgm:pt>
    <dgm:pt modelId="{2E894C67-97CF-4942-BDF5-3167153E513A}" type="pres">
      <dgm:prSet presAssocID="{883B0D7A-AB50-4E0D-B5DF-63B16C226ACD}" presName="accent_5" presStyleCnt="0"/>
      <dgm:spPr/>
    </dgm:pt>
    <dgm:pt modelId="{EB871A05-FA87-4BE3-A0C7-6E16CDC76A0E}" type="pres">
      <dgm:prSet presAssocID="{883B0D7A-AB50-4E0D-B5DF-63B16C226ACD}" presName="accentRepeatNode" presStyleLbl="solidFgAcc1" presStyleIdx="4" presStyleCnt="6"/>
      <dgm:spPr/>
    </dgm:pt>
    <dgm:pt modelId="{CA9499F7-C36B-4CB4-8840-932D28F49234}" type="pres">
      <dgm:prSet presAssocID="{D1F8D533-4E0E-4CD3-99FD-BA77B2EA584E}" presName="text_6" presStyleLbl="node1" presStyleIdx="5" presStyleCnt="6">
        <dgm:presLayoutVars>
          <dgm:bulletEnabled val="1"/>
        </dgm:presLayoutVars>
      </dgm:prSet>
      <dgm:spPr/>
    </dgm:pt>
    <dgm:pt modelId="{BBEE7EDF-C70B-4FDC-B166-90CA325D6821}" type="pres">
      <dgm:prSet presAssocID="{D1F8D533-4E0E-4CD3-99FD-BA77B2EA584E}" presName="accent_6" presStyleCnt="0"/>
      <dgm:spPr/>
    </dgm:pt>
    <dgm:pt modelId="{88B777C3-A896-4E75-B8DF-FE83CC6DD69F}" type="pres">
      <dgm:prSet presAssocID="{D1F8D533-4E0E-4CD3-99FD-BA77B2EA584E}" presName="accentRepeatNode" presStyleLbl="solidFgAcc1" presStyleIdx="5" presStyleCnt="6"/>
      <dgm:spPr/>
    </dgm:pt>
  </dgm:ptLst>
  <dgm:cxnLst>
    <dgm:cxn modelId="{AC34C913-D8C3-4E29-A830-E645B6D52DAF}" type="presOf" srcId="{BD5B2384-325F-44E7-94C1-53B6CC44C77C}" destId="{156EB419-FF0E-4A0F-AC1D-DBF30A2BFA53}" srcOrd="0" destOrd="0" presId="urn:microsoft.com/office/officeart/2008/layout/VerticalCurvedList"/>
    <dgm:cxn modelId="{DECEB62D-5215-4A00-8AA4-DB68AF4FF826}" type="presOf" srcId="{883B0D7A-AB50-4E0D-B5DF-63B16C226ACD}" destId="{F5D22A8B-1822-483C-B31B-CDC4819493A2}" srcOrd="0" destOrd="0" presId="urn:microsoft.com/office/officeart/2008/layout/VerticalCurvedList"/>
    <dgm:cxn modelId="{86307760-D2B0-4E9B-9CD8-5F56C1038D70}" type="presOf" srcId="{FEC58018-8ED7-4F55-8618-22D3472CCF97}" destId="{917B073F-D8B2-48D4-96AD-B85FCCDE6035}" srcOrd="0" destOrd="0" presId="urn:microsoft.com/office/officeart/2008/layout/VerticalCurvedList"/>
    <dgm:cxn modelId="{5069D148-3C3C-4E80-AFA1-CFEAB46448B0}" srcId="{449C267C-C8CB-4BA5-943A-8816AC523960}" destId="{BD5B2384-325F-44E7-94C1-53B6CC44C77C}" srcOrd="2" destOrd="0" parTransId="{F9CE171D-CD64-41F7-B1E8-F48F00D445DF}" sibTransId="{BC8A71EA-BCD3-4AF2-B06C-5DE580E8CACD}"/>
    <dgm:cxn modelId="{56753E69-F525-43FE-BEBD-663645F1E55C}" srcId="{449C267C-C8CB-4BA5-943A-8816AC523960}" destId="{FEC58018-8ED7-4F55-8618-22D3472CCF97}" srcOrd="1" destOrd="0" parTransId="{58C386DC-6635-4EF8-AC85-2A3160E0C649}" sibTransId="{57698E2C-78C7-4841-BBE6-BE93CEFA4285}"/>
    <dgm:cxn modelId="{59296950-02AE-490C-B752-2677AF80DE79}" type="presOf" srcId="{F62520B4-4D7B-4E56-A0F6-BC906EA347E5}" destId="{D7EBC583-61A5-423C-A74B-46AE493F866D}" srcOrd="0" destOrd="0" presId="urn:microsoft.com/office/officeart/2008/layout/VerticalCurvedList"/>
    <dgm:cxn modelId="{55D0C670-63C7-4ACB-B4BE-EFFBD32741B3}" type="presOf" srcId="{D6CA8A84-58F5-4991-B6AA-FA7D1FEE950B}" destId="{1EF57ED6-7E9B-46C4-A52B-A7A3F151C037}" srcOrd="0" destOrd="0" presId="urn:microsoft.com/office/officeart/2008/layout/VerticalCurvedList"/>
    <dgm:cxn modelId="{6718CB52-7F8D-408A-A079-7FB85FF8EB44}" srcId="{449C267C-C8CB-4BA5-943A-8816AC523960}" destId="{D6CA8A84-58F5-4991-B6AA-FA7D1FEE950B}" srcOrd="3" destOrd="0" parTransId="{C6FAFAAC-D792-418D-B9AE-78F487BE06EC}" sibTransId="{F515288E-9E32-4F8D-8408-3D59CDF62857}"/>
    <dgm:cxn modelId="{EFA38954-86D8-4AC9-BA6E-10B871B8BE01}" srcId="{449C267C-C8CB-4BA5-943A-8816AC523960}" destId="{D1F8D533-4E0E-4CD3-99FD-BA77B2EA584E}" srcOrd="5" destOrd="0" parTransId="{1D61DB9A-71DB-4F33-B679-249AAA4501CF}" sibTransId="{8B260153-039B-4E3A-A2A2-CFF3EED31896}"/>
    <dgm:cxn modelId="{81EADD77-364B-4A15-A0C4-16AF7606776D}" type="presOf" srcId="{D1F8D533-4E0E-4CD3-99FD-BA77B2EA584E}" destId="{CA9499F7-C36B-4CB4-8840-932D28F49234}" srcOrd="0" destOrd="0" presId="urn:microsoft.com/office/officeart/2008/layout/VerticalCurvedList"/>
    <dgm:cxn modelId="{8938089C-FB3B-4C25-B8BD-45D411437875}" srcId="{449C267C-C8CB-4BA5-943A-8816AC523960}" destId="{2A3F1838-9686-4708-ACEB-F2212DCEBAA6}" srcOrd="0" destOrd="0" parTransId="{5F3B81B2-B50D-436C-8D95-9E45BD506E85}" sibTransId="{F62520B4-4D7B-4E56-A0F6-BC906EA347E5}"/>
    <dgm:cxn modelId="{1FF9E0A5-97D7-4761-8FA5-CB8763C0904D}" srcId="{449C267C-C8CB-4BA5-943A-8816AC523960}" destId="{883B0D7A-AB50-4E0D-B5DF-63B16C226ACD}" srcOrd="4" destOrd="0" parTransId="{00C46909-E9A4-4508-A814-688976FD46CC}" sibTransId="{BA79AB27-AF15-4DEF-B935-467DE26DBBD0}"/>
    <dgm:cxn modelId="{CFCE5AAC-B2EF-4FC8-8C22-1ED65AA9968A}" type="presOf" srcId="{449C267C-C8CB-4BA5-943A-8816AC523960}" destId="{CFAD9ACA-FE5C-4198-86FD-3C906B35C510}" srcOrd="0" destOrd="0" presId="urn:microsoft.com/office/officeart/2008/layout/VerticalCurvedList"/>
    <dgm:cxn modelId="{00F26CC4-D320-4007-A096-ECD86C5A84A1}" type="presOf" srcId="{2A3F1838-9686-4708-ACEB-F2212DCEBAA6}" destId="{2F810CCF-ABE0-4FCC-93BE-5A48833CE2F3}" srcOrd="0" destOrd="0" presId="urn:microsoft.com/office/officeart/2008/layout/VerticalCurvedList"/>
    <dgm:cxn modelId="{BE9479F3-8C6F-46E7-BDDB-2E11D64AE459}" type="presParOf" srcId="{CFAD9ACA-FE5C-4198-86FD-3C906B35C510}" destId="{D7BAB9D4-3C48-4630-85CA-0EA1E6314D4B}" srcOrd="0" destOrd="0" presId="urn:microsoft.com/office/officeart/2008/layout/VerticalCurvedList"/>
    <dgm:cxn modelId="{E4891F25-D28B-485B-B312-94A02F0B7359}" type="presParOf" srcId="{D7BAB9D4-3C48-4630-85CA-0EA1E6314D4B}" destId="{619A84B8-29F7-4D70-BFDB-81D2D86EA757}" srcOrd="0" destOrd="0" presId="urn:microsoft.com/office/officeart/2008/layout/VerticalCurvedList"/>
    <dgm:cxn modelId="{5BFEEB2C-CEFE-4E7F-ACF3-E6A28B3DA396}" type="presParOf" srcId="{619A84B8-29F7-4D70-BFDB-81D2D86EA757}" destId="{B6A40EB3-3D69-4B34-A7EA-6E96C2C43511}" srcOrd="0" destOrd="0" presId="urn:microsoft.com/office/officeart/2008/layout/VerticalCurvedList"/>
    <dgm:cxn modelId="{DE9C323B-4213-4E81-A247-43562D37BB28}" type="presParOf" srcId="{619A84B8-29F7-4D70-BFDB-81D2D86EA757}" destId="{D7EBC583-61A5-423C-A74B-46AE493F866D}" srcOrd="1" destOrd="0" presId="urn:microsoft.com/office/officeart/2008/layout/VerticalCurvedList"/>
    <dgm:cxn modelId="{66E0413C-5D7C-4F46-B163-D7396DA937CD}" type="presParOf" srcId="{619A84B8-29F7-4D70-BFDB-81D2D86EA757}" destId="{76E98047-5E84-4E0A-9002-282E4E7D8A40}" srcOrd="2" destOrd="0" presId="urn:microsoft.com/office/officeart/2008/layout/VerticalCurvedList"/>
    <dgm:cxn modelId="{35E30C39-7452-4C17-9654-AE59A7B5E85A}" type="presParOf" srcId="{619A84B8-29F7-4D70-BFDB-81D2D86EA757}" destId="{C6843D29-518B-4040-A8FD-FEACA09CB44D}" srcOrd="3" destOrd="0" presId="urn:microsoft.com/office/officeart/2008/layout/VerticalCurvedList"/>
    <dgm:cxn modelId="{F5D4BDAB-0960-44A8-BF5F-8DF7D3F28F05}" type="presParOf" srcId="{D7BAB9D4-3C48-4630-85CA-0EA1E6314D4B}" destId="{2F810CCF-ABE0-4FCC-93BE-5A48833CE2F3}" srcOrd="1" destOrd="0" presId="urn:microsoft.com/office/officeart/2008/layout/VerticalCurvedList"/>
    <dgm:cxn modelId="{5BA00D59-1D56-4396-A9A6-685F9210E477}" type="presParOf" srcId="{D7BAB9D4-3C48-4630-85CA-0EA1E6314D4B}" destId="{B20959BE-7326-4859-9DB5-FE7190D2E5E4}" srcOrd="2" destOrd="0" presId="urn:microsoft.com/office/officeart/2008/layout/VerticalCurvedList"/>
    <dgm:cxn modelId="{35185E50-48BF-410C-8D0A-2372D71D88E4}" type="presParOf" srcId="{B20959BE-7326-4859-9DB5-FE7190D2E5E4}" destId="{5CAF835F-DB30-443B-AACF-AF8AECFBDFCE}" srcOrd="0" destOrd="0" presId="urn:microsoft.com/office/officeart/2008/layout/VerticalCurvedList"/>
    <dgm:cxn modelId="{324488CA-2941-499F-86A0-5CC86DD456BB}" type="presParOf" srcId="{D7BAB9D4-3C48-4630-85CA-0EA1E6314D4B}" destId="{917B073F-D8B2-48D4-96AD-B85FCCDE6035}" srcOrd="3" destOrd="0" presId="urn:microsoft.com/office/officeart/2008/layout/VerticalCurvedList"/>
    <dgm:cxn modelId="{7DBB7F59-BEBE-4CEE-9D6E-6BB71A576BE5}" type="presParOf" srcId="{D7BAB9D4-3C48-4630-85CA-0EA1E6314D4B}" destId="{747FC4A4-4ABC-4899-B793-7C9F68A1EB46}" srcOrd="4" destOrd="0" presId="urn:microsoft.com/office/officeart/2008/layout/VerticalCurvedList"/>
    <dgm:cxn modelId="{70A11C88-F09E-4D33-93D8-8CF1AE62F974}" type="presParOf" srcId="{747FC4A4-4ABC-4899-B793-7C9F68A1EB46}" destId="{129EF098-51D2-4950-9EE9-20311C8A8DDA}" srcOrd="0" destOrd="0" presId="urn:microsoft.com/office/officeart/2008/layout/VerticalCurvedList"/>
    <dgm:cxn modelId="{3D9F28FD-C016-45CC-ABED-933530A546C7}" type="presParOf" srcId="{D7BAB9D4-3C48-4630-85CA-0EA1E6314D4B}" destId="{156EB419-FF0E-4A0F-AC1D-DBF30A2BFA53}" srcOrd="5" destOrd="0" presId="urn:microsoft.com/office/officeart/2008/layout/VerticalCurvedList"/>
    <dgm:cxn modelId="{8BE864E6-52D2-4F0C-AAC3-752EEEBDB71C}" type="presParOf" srcId="{D7BAB9D4-3C48-4630-85CA-0EA1E6314D4B}" destId="{33F8E2D5-C013-4C9C-87DC-33604329AC5F}" srcOrd="6" destOrd="0" presId="urn:microsoft.com/office/officeart/2008/layout/VerticalCurvedList"/>
    <dgm:cxn modelId="{CB5CCFA1-D585-43C8-A73D-F4324DA816A6}" type="presParOf" srcId="{33F8E2D5-C013-4C9C-87DC-33604329AC5F}" destId="{F79670AA-DEA4-42DE-935A-D44D5E44F908}" srcOrd="0" destOrd="0" presId="urn:microsoft.com/office/officeart/2008/layout/VerticalCurvedList"/>
    <dgm:cxn modelId="{FD0B72DF-0EAC-4B5B-839C-87A4CEF559ED}" type="presParOf" srcId="{D7BAB9D4-3C48-4630-85CA-0EA1E6314D4B}" destId="{1EF57ED6-7E9B-46C4-A52B-A7A3F151C037}" srcOrd="7" destOrd="0" presId="urn:microsoft.com/office/officeart/2008/layout/VerticalCurvedList"/>
    <dgm:cxn modelId="{EB9CC81F-9AB4-4D2C-A164-96363854E2C6}" type="presParOf" srcId="{D7BAB9D4-3C48-4630-85CA-0EA1E6314D4B}" destId="{B1FE92B0-F054-4F6A-9ABB-FEAB5026776A}" srcOrd="8" destOrd="0" presId="urn:microsoft.com/office/officeart/2008/layout/VerticalCurvedList"/>
    <dgm:cxn modelId="{5D27C46F-429D-4725-8369-5EC0DAB549B3}" type="presParOf" srcId="{B1FE92B0-F054-4F6A-9ABB-FEAB5026776A}" destId="{8724E951-A087-4235-A20D-317C7B66E1C9}" srcOrd="0" destOrd="0" presId="urn:microsoft.com/office/officeart/2008/layout/VerticalCurvedList"/>
    <dgm:cxn modelId="{6933B1D3-325B-4FC5-A6F0-DCD29C6CBE12}" type="presParOf" srcId="{D7BAB9D4-3C48-4630-85CA-0EA1E6314D4B}" destId="{F5D22A8B-1822-483C-B31B-CDC4819493A2}" srcOrd="9" destOrd="0" presId="urn:microsoft.com/office/officeart/2008/layout/VerticalCurvedList"/>
    <dgm:cxn modelId="{B9EBE784-FFF5-4DB7-805A-A88997F2EB4F}" type="presParOf" srcId="{D7BAB9D4-3C48-4630-85CA-0EA1E6314D4B}" destId="{2E894C67-97CF-4942-BDF5-3167153E513A}" srcOrd="10" destOrd="0" presId="urn:microsoft.com/office/officeart/2008/layout/VerticalCurvedList"/>
    <dgm:cxn modelId="{98154D69-08EF-4E85-AE87-00EB579E3311}" type="presParOf" srcId="{2E894C67-97CF-4942-BDF5-3167153E513A}" destId="{EB871A05-FA87-4BE3-A0C7-6E16CDC76A0E}" srcOrd="0" destOrd="0" presId="urn:microsoft.com/office/officeart/2008/layout/VerticalCurvedList"/>
    <dgm:cxn modelId="{CA333582-FFE5-4B66-94BC-2168E12CAEC5}" type="presParOf" srcId="{D7BAB9D4-3C48-4630-85CA-0EA1E6314D4B}" destId="{CA9499F7-C36B-4CB4-8840-932D28F49234}" srcOrd="11" destOrd="0" presId="urn:microsoft.com/office/officeart/2008/layout/VerticalCurvedList"/>
    <dgm:cxn modelId="{13D349F5-44D8-45EA-807B-37D33BD93F43}" type="presParOf" srcId="{D7BAB9D4-3C48-4630-85CA-0EA1E6314D4B}" destId="{BBEE7EDF-C70B-4FDC-B166-90CA325D6821}" srcOrd="12" destOrd="0" presId="urn:microsoft.com/office/officeart/2008/layout/VerticalCurvedList"/>
    <dgm:cxn modelId="{A813209D-D7EA-49A4-B302-2D8C84BD329D}" type="presParOf" srcId="{BBEE7EDF-C70B-4FDC-B166-90CA325D6821}" destId="{88B777C3-A896-4E75-B8DF-FE83CC6DD69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0495B831-0AE5-46EA-AA3C-5785BD44D4CE}"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ru-RU"/>
        </a:p>
      </dgm:t>
    </dgm:pt>
    <dgm:pt modelId="{EABC0FDF-266A-493E-95BF-0A57C58A31C4}">
      <dgm:prSet phldrT="[Текст]"/>
      <dgm:spPr/>
      <dgm:t>
        <a:bodyPr/>
        <a:lstStyle/>
        <a:p>
          <a:r>
            <a:rPr lang="en-US"/>
            <a:t>Driftning dalillari</a:t>
          </a:r>
          <a:endParaRPr lang="ru-RU"/>
        </a:p>
      </dgm:t>
    </dgm:pt>
    <dgm:pt modelId="{9D764406-DE85-458B-BC26-E736E7F88721}" type="parTrans" cxnId="{82F4B269-E110-4742-B3EE-8E1A23767D5B}">
      <dgm:prSet/>
      <dgm:spPr/>
      <dgm:t>
        <a:bodyPr/>
        <a:lstStyle/>
        <a:p>
          <a:endParaRPr lang="ru-RU">
            <a:solidFill>
              <a:schemeClr val="tx1"/>
            </a:solidFill>
          </a:endParaRPr>
        </a:p>
      </dgm:t>
    </dgm:pt>
    <dgm:pt modelId="{2B3D6340-5E7D-407E-A6B2-7C19C8E81E58}" type="sibTrans" cxnId="{82F4B269-E110-4742-B3EE-8E1A23767D5B}">
      <dgm:prSet/>
      <dgm:spPr/>
      <dgm:t>
        <a:bodyPr/>
        <a:lstStyle/>
        <a:p>
          <a:endParaRPr lang="ru-RU">
            <a:solidFill>
              <a:schemeClr val="tx1"/>
            </a:solidFill>
          </a:endParaRPr>
        </a:p>
      </dgm:t>
    </dgm:pt>
    <dgm:pt modelId="{F2A7E720-70E2-44EA-BACB-3CD24B472E12}">
      <dgm:prSet/>
      <dgm:spPr/>
      <dgm:t>
        <a:bodyPr/>
        <a:lstStyle/>
        <a:p>
          <a:r>
            <a:rPr lang="en-US"/>
            <a:t>Jarayonni taqsimlash shakli</a:t>
          </a:r>
          <a:endParaRPr lang="ru-RU"/>
        </a:p>
      </dgm:t>
    </dgm:pt>
    <dgm:pt modelId="{050F7737-4445-4AA9-A71B-670625BDDA25}" type="parTrans" cxnId="{03512259-6AF9-44FA-96DB-6DA946810570}">
      <dgm:prSet/>
      <dgm:spPr/>
      <dgm:t>
        <a:bodyPr/>
        <a:lstStyle/>
        <a:p>
          <a:endParaRPr lang="ru-RU">
            <a:solidFill>
              <a:schemeClr val="tx1"/>
            </a:solidFill>
          </a:endParaRPr>
        </a:p>
      </dgm:t>
    </dgm:pt>
    <dgm:pt modelId="{A68A66A3-5FCF-4CEF-8A23-17F6CD5404B4}" type="sibTrans" cxnId="{03512259-6AF9-44FA-96DB-6DA946810570}">
      <dgm:prSet/>
      <dgm:spPr/>
      <dgm:t>
        <a:bodyPr/>
        <a:lstStyle/>
        <a:p>
          <a:endParaRPr lang="ru-RU">
            <a:solidFill>
              <a:schemeClr val="tx1"/>
            </a:solidFill>
          </a:endParaRPr>
        </a:p>
      </dgm:t>
    </dgm:pt>
    <dgm:pt modelId="{8EADF153-8555-4FB0-9449-4AC09B54173F}">
      <dgm:prSet/>
      <dgm:spPr/>
      <dgm:t>
        <a:bodyPr/>
        <a:lstStyle/>
        <a:p>
          <a:r>
            <a:rPr lang="en-US"/>
            <a:t>Ishlash paytida yuzaga kelgan har qanday sozlashlar, to'xtashlar yoki uzilishlar</a:t>
          </a:r>
          <a:endParaRPr lang="ru-RU"/>
        </a:p>
      </dgm:t>
    </dgm:pt>
    <dgm:pt modelId="{FBC9A1BA-1BE5-4E01-AF87-EA3FF827AF30}" type="parTrans" cxnId="{BB286A1A-2E4C-48D0-9DFF-FAAAD15D7DCB}">
      <dgm:prSet/>
      <dgm:spPr/>
      <dgm:t>
        <a:bodyPr/>
        <a:lstStyle/>
        <a:p>
          <a:endParaRPr lang="ru-RU">
            <a:solidFill>
              <a:schemeClr val="tx1"/>
            </a:solidFill>
          </a:endParaRPr>
        </a:p>
      </dgm:t>
    </dgm:pt>
    <dgm:pt modelId="{112A3314-BAB8-4979-9CA2-B54085C5BD19}" type="sibTrans" cxnId="{BB286A1A-2E4C-48D0-9DFF-FAAAD15D7DCB}">
      <dgm:prSet/>
      <dgm:spPr/>
      <dgm:t>
        <a:bodyPr/>
        <a:lstStyle/>
        <a:p>
          <a:endParaRPr lang="ru-RU">
            <a:solidFill>
              <a:schemeClr val="tx1"/>
            </a:solidFill>
          </a:endParaRPr>
        </a:p>
      </dgm:t>
    </dgm:pt>
    <dgm:pt modelId="{919E53D4-1296-4EB8-A902-9C27C2DC56C0}">
      <dgm:prSet/>
      <dgm:spPr/>
      <dgm:t>
        <a:bodyPr/>
        <a:lstStyle/>
        <a:p>
          <a:r>
            <a:rPr lang="en-US"/>
            <a:t>Ko'p oqimli jarayonlar uchun armatura, qo'l, pallet yoki bo'shliq o'lchagichning o'zgaruvchanligini aniqlash va kalibrlash</a:t>
          </a:r>
          <a:endParaRPr lang="ru-RU"/>
        </a:p>
      </dgm:t>
    </dgm:pt>
    <dgm:pt modelId="{A3F1FD1D-50F3-40C7-AA42-8076913EE37A}" type="parTrans" cxnId="{F05C5A32-9639-4811-9EF6-1C3DCD056FAC}">
      <dgm:prSet/>
      <dgm:spPr/>
      <dgm:t>
        <a:bodyPr/>
        <a:lstStyle/>
        <a:p>
          <a:endParaRPr lang="ru-RU">
            <a:solidFill>
              <a:schemeClr val="tx1"/>
            </a:solidFill>
          </a:endParaRPr>
        </a:p>
      </dgm:t>
    </dgm:pt>
    <dgm:pt modelId="{907BD49F-CFFB-4EB9-806F-D6ABE3AA0852}" type="sibTrans" cxnId="{F05C5A32-9639-4811-9EF6-1C3DCD056FAC}">
      <dgm:prSet/>
      <dgm:spPr/>
      <dgm:t>
        <a:bodyPr/>
        <a:lstStyle/>
        <a:p>
          <a:endParaRPr lang="ru-RU">
            <a:solidFill>
              <a:schemeClr val="tx1"/>
            </a:solidFill>
          </a:endParaRPr>
        </a:p>
      </dgm:t>
    </dgm:pt>
    <dgm:pt modelId="{C3700267-116C-4778-9859-EE44910359E4}">
      <dgm:prSet/>
      <dgm:spPr/>
      <dgm:t>
        <a:bodyPr/>
        <a:lstStyle/>
        <a:p>
          <a:r>
            <a:rPr lang="en-US"/>
            <a:t>Agar xarakteristikalar qobiliyat talablariga javob bersa, o'rtacha va o'zgaruvchanlik jarayoni uchun statistik nazoratning mavjudligi</a:t>
          </a:r>
          <a:endParaRPr lang="ru-RU"/>
        </a:p>
      </dgm:t>
    </dgm:pt>
    <dgm:pt modelId="{74EF34C2-4746-4E53-B087-2ED209B81F3A}" type="parTrans" cxnId="{372C0217-094C-4C38-AB1D-74DE6DF8130E}">
      <dgm:prSet/>
      <dgm:spPr/>
      <dgm:t>
        <a:bodyPr/>
        <a:lstStyle/>
        <a:p>
          <a:endParaRPr lang="ru-RU">
            <a:solidFill>
              <a:schemeClr val="tx1"/>
            </a:solidFill>
          </a:endParaRPr>
        </a:p>
      </dgm:t>
    </dgm:pt>
    <dgm:pt modelId="{D915B50E-70E9-43F8-90CB-FEFEA333BDFD}" type="sibTrans" cxnId="{372C0217-094C-4C38-AB1D-74DE6DF8130E}">
      <dgm:prSet/>
      <dgm:spPr/>
      <dgm:t>
        <a:bodyPr/>
        <a:lstStyle/>
        <a:p>
          <a:endParaRPr lang="ru-RU">
            <a:solidFill>
              <a:schemeClr val="tx1"/>
            </a:solidFill>
          </a:endParaRPr>
        </a:p>
      </dgm:t>
    </dgm:pt>
    <dgm:pt modelId="{4C2201FD-E265-4974-80FC-B43B781982D0}">
      <dgm:prSet/>
      <dgm:spPr/>
      <dgm:t>
        <a:bodyPr/>
        <a:lstStyle/>
        <a:p>
          <a:r>
            <a:rPr lang="en-US"/>
            <a:t>Agar jarayon qodir bo'lmasa, mashinani tuzatish uchun zarur bo'lgan tuzatish harakati turi bo'yicha tavsiyalar.</a:t>
          </a:r>
          <a:endParaRPr lang="ru-RU"/>
        </a:p>
      </dgm:t>
    </dgm:pt>
    <dgm:pt modelId="{99DA86F3-2A82-492B-891C-82A7BE3F41D1}" type="parTrans" cxnId="{9ECD5F5A-05EB-499D-91E9-B01C1FFC93C0}">
      <dgm:prSet/>
      <dgm:spPr/>
      <dgm:t>
        <a:bodyPr/>
        <a:lstStyle/>
        <a:p>
          <a:endParaRPr lang="ru-RU">
            <a:solidFill>
              <a:schemeClr val="tx1"/>
            </a:solidFill>
          </a:endParaRPr>
        </a:p>
      </dgm:t>
    </dgm:pt>
    <dgm:pt modelId="{05B64BAA-EF59-4762-9EED-2DB8AE705F5F}" type="sibTrans" cxnId="{9ECD5F5A-05EB-499D-91E9-B01C1FFC93C0}">
      <dgm:prSet/>
      <dgm:spPr/>
      <dgm:t>
        <a:bodyPr/>
        <a:lstStyle/>
        <a:p>
          <a:endParaRPr lang="ru-RU">
            <a:solidFill>
              <a:schemeClr val="tx1"/>
            </a:solidFill>
          </a:endParaRPr>
        </a:p>
      </dgm:t>
    </dgm:pt>
    <dgm:pt modelId="{3E3DC2D1-D864-4B5D-8402-F8653B3FE59F}" type="pres">
      <dgm:prSet presAssocID="{0495B831-0AE5-46EA-AA3C-5785BD44D4CE}" presName="Name0" presStyleCnt="0">
        <dgm:presLayoutVars>
          <dgm:chMax val="7"/>
          <dgm:chPref val="7"/>
          <dgm:dir/>
        </dgm:presLayoutVars>
      </dgm:prSet>
      <dgm:spPr/>
    </dgm:pt>
    <dgm:pt modelId="{7B0DF091-E7BF-43EC-8A8E-3BB4D5869492}" type="pres">
      <dgm:prSet presAssocID="{0495B831-0AE5-46EA-AA3C-5785BD44D4CE}" presName="Name1" presStyleCnt="0"/>
      <dgm:spPr/>
    </dgm:pt>
    <dgm:pt modelId="{0CD3D0FA-DEE5-40B4-9702-3FAD2BDB1479}" type="pres">
      <dgm:prSet presAssocID="{0495B831-0AE5-46EA-AA3C-5785BD44D4CE}" presName="cycle" presStyleCnt="0"/>
      <dgm:spPr/>
    </dgm:pt>
    <dgm:pt modelId="{AB05C80F-76E0-48CB-B8B8-D1A34D57BE91}" type="pres">
      <dgm:prSet presAssocID="{0495B831-0AE5-46EA-AA3C-5785BD44D4CE}" presName="srcNode" presStyleLbl="node1" presStyleIdx="0" presStyleCnt="6"/>
      <dgm:spPr/>
    </dgm:pt>
    <dgm:pt modelId="{32E37EF0-C578-4C89-94B2-B12C237C2A65}" type="pres">
      <dgm:prSet presAssocID="{0495B831-0AE5-46EA-AA3C-5785BD44D4CE}" presName="conn" presStyleLbl="parChTrans1D2" presStyleIdx="0" presStyleCnt="1"/>
      <dgm:spPr/>
    </dgm:pt>
    <dgm:pt modelId="{7BFB8D6D-677B-49E3-A9FA-C189D0C18E16}" type="pres">
      <dgm:prSet presAssocID="{0495B831-0AE5-46EA-AA3C-5785BD44D4CE}" presName="extraNode" presStyleLbl="node1" presStyleIdx="0" presStyleCnt="6"/>
      <dgm:spPr/>
    </dgm:pt>
    <dgm:pt modelId="{3A84F246-1C3C-4144-A32B-AB31382AFFC6}" type="pres">
      <dgm:prSet presAssocID="{0495B831-0AE5-46EA-AA3C-5785BD44D4CE}" presName="dstNode" presStyleLbl="node1" presStyleIdx="0" presStyleCnt="6"/>
      <dgm:spPr/>
    </dgm:pt>
    <dgm:pt modelId="{99F959AC-814D-4A0F-987A-D315DF8C18E2}" type="pres">
      <dgm:prSet presAssocID="{EABC0FDF-266A-493E-95BF-0A57C58A31C4}" presName="text_1" presStyleLbl="node1" presStyleIdx="0" presStyleCnt="6">
        <dgm:presLayoutVars>
          <dgm:bulletEnabled val="1"/>
        </dgm:presLayoutVars>
      </dgm:prSet>
      <dgm:spPr/>
    </dgm:pt>
    <dgm:pt modelId="{CC8E98AA-B150-4710-BF5D-EF5509B6747C}" type="pres">
      <dgm:prSet presAssocID="{EABC0FDF-266A-493E-95BF-0A57C58A31C4}" presName="accent_1" presStyleCnt="0"/>
      <dgm:spPr/>
    </dgm:pt>
    <dgm:pt modelId="{2D16E4F4-6524-4093-AFE4-5EA08E82FB86}" type="pres">
      <dgm:prSet presAssocID="{EABC0FDF-266A-493E-95BF-0A57C58A31C4}" presName="accentRepeatNode" presStyleLbl="solidFgAcc1" presStyleIdx="0" presStyleCnt="6"/>
      <dgm:spPr/>
    </dgm:pt>
    <dgm:pt modelId="{665756A3-58CF-4640-9DE6-A915CB4FAE43}" type="pres">
      <dgm:prSet presAssocID="{F2A7E720-70E2-44EA-BACB-3CD24B472E12}" presName="text_2" presStyleLbl="node1" presStyleIdx="1" presStyleCnt="6">
        <dgm:presLayoutVars>
          <dgm:bulletEnabled val="1"/>
        </dgm:presLayoutVars>
      </dgm:prSet>
      <dgm:spPr/>
    </dgm:pt>
    <dgm:pt modelId="{137A9AFB-7AF3-41AB-95E9-3F668185BEB0}" type="pres">
      <dgm:prSet presAssocID="{F2A7E720-70E2-44EA-BACB-3CD24B472E12}" presName="accent_2" presStyleCnt="0"/>
      <dgm:spPr/>
    </dgm:pt>
    <dgm:pt modelId="{06BD28D4-872B-4DA8-B256-ADBFED91001A}" type="pres">
      <dgm:prSet presAssocID="{F2A7E720-70E2-44EA-BACB-3CD24B472E12}" presName="accentRepeatNode" presStyleLbl="solidFgAcc1" presStyleIdx="1" presStyleCnt="6"/>
      <dgm:spPr/>
    </dgm:pt>
    <dgm:pt modelId="{8C522EF1-4DA2-4B4B-8396-521E0805A302}" type="pres">
      <dgm:prSet presAssocID="{8EADF153-8555-4FB0-9449-4AC09B54173F}" presName="text_3" presStyleLbl="node1" presStyleIdx="2" presStyleCnt="6">
        <dgm:presLayoutVars>
          <dgm:bulletEnabled val="1"/>
        </dgm:presLayoutVars>
      </dgm:prSet>
      <dgm:spPr/>
    </dgm:pt>
    <dgm:pt modelId="{48B911B8-6394-4B42-8AF7-13304C6B7A66}" type="pres">
      <dgm:prSet presAssocID="{8EADF153-8555-4FB0-9449-4AC09B54173F}" presName="accent_3" presStyleCnt="0"/>
      <dgm:spPr/>
    </dgm:pt>
    <dgm:pt modelId="{1E9AD10C-584A-473E-9E39-9DA94650713A}" type="pres">
      <dgm:prSet presAssocID="{8EADF153-8555-4FB0-9449-4AC09B54173F}" presName="accentRepeatNode" presStyleLbl="solidFgAcc1" presStyleIdx="2" presStyleCnt="6"/>
      <dgm:spPr/>
    </dgm:pt>
    <dgm:pt modelId="{E36AE11C-6167-4D78-89EE-D44AC87A3675}" type="pres">
      <dgm:prSet presAssocID="{919E53D4-1296-4EB8-A902-9C27C2DC56C0}" presName="text_4" presStyleLbl="node1" presStyleIdx="3" presStyleCnt="6">
        <dgm:presLayoutVars>
          <dgm:bulletEnabled val="1"/>
        </dgm:presLayoutVars>
      </dgm:prSet>
      <dgm:spPr/>
    </dgm:pt>
    <dgm:pt modelId="{B7FBFA83-7152-4411-985F-E4F64F3DAB9E}" type="pres">
      <dgm:prSet presAssocID="{919E53D4-1296-4EB8-A902-9C27C2DC56C0}" presName="accent_4" presStyleCnt="0"/>
      <dgm:spPr/>
    </dgm:pt>
    <dgm:pt modelId="{2F55EF93-CC01-4105-B129-C6AE450CC546}" type="pres">
      <dgm:prSet presAssocID="{919E53D4-1296-4EB8-A902-9C27C2DC56C0}" presName="accentRepeatNode" presStyleLbl="solidFgAcc1" presStyleIdx="3" presStyleCnt="6"/>
      <dgm:spPr/>
    </dgm:pt>
    <dgm:pt modelId="{51BA67B2-E6A9-45A0-AAB3-23B55C859537}" type="pres">
      <dgm:prSet presAssocID="{C3700267-116C-4778-9859-EE44910359E4}" presName="text_5" presStyleLbl="node1" presStyleIdx="4" presStyleCnt="6">
        <dgm:presLayoutVars>
          <dgm:bulletEnabled val="1"/>
        </dgm:presLayoutVars>
      </dgm:prSet>
      <dgm:spPr/>
    </dgm:pt>
    <dgm:pt modelId="{350AB8EE-EF64-4DB0-91FF-442DCE539C30}" type="pres">
      <dgm:prSet presAssocID="{C3700267-116C-4778-9859-EE44910359E4}" presName="accent_5" presStyleCnt="0"/>
      <dgm:spPr/>
    </dgm:pt>
    <dgm:pt modelId="{ED6BCA4C-2B02-4F7D-97FF-2952A361608B}" type="pres">
      <dgm:prSet presAssocID="{C3700267-116C-4778-9859-EE44910359E4}" presName="accentRepeatNode" presStyleLbl="solidFgAcc1" presStyleIdx="4" presStyleCnt="6"/>
      <dgm:spPr/>
    </dgm:pt>
    <dgm:pt modelId="{C3F1700C-401B-4A85-9C73-D5121B5DDCC9}" type="pres">
      <dgm:prSet presAssocID="{4C2201FD-E265-4974-80FC-B43B781982D0}" presName="text_6" presStyleLbl="node1" presStyleIdx="5" presStyleCnt="6">
        <dgm:presLayoutVars>
          <dgm:bulletEnabled val="1"/>
        </dgm:presLayoutVars>
      </dgm:prSet>
      <dgm:spPr/>
    </dgm:pt>
    <dgm:pt modelId="{48765C44-2AE7-47F6-9E60-AC1857499ADF}" type="pres">
      <dgm:prSet presAssocID="{4C2201FD-E265-4974-80FC-B43B781982D0}" presName="accent_6" presStyleCnt="0"/>
      <dgm:spPr/>
    </dgm:pt>
    <dgm:pt modelId="{0FB1F83A-CF13-47BA-8CF6-C45FBF6FD28D}" type="pres">
      <dgm:prSet presAssocID="{4C2201FD-E265-4974-80FC-B43B781982D0}" presName="accentRepeatNode" presStyleLbl="solidFgAcc1" presStyleIdx="5" presStyleCnt="6"/>
      <dgm:spPr/>
    </dgm:pt>
  </dgm:ptLst>
  <dgm:cxnLst>
    <dgm:cxn modelId="{26A2EA05-AB67-4322-94B9-B20C26E3FBE2}" type="presOf" srcId="{EABC0FDF-266A-493E-95BF-0A57C58A31C4}" destId="{99F959AC-814D-4A0F-987A-D315DF8C18E2}" srcOrd="0" destOrd="0" presId="urn:microsoft.com/office/officeart/2008/layout/VerticalCurvedList"/>
    <dgm:cxn modelId="{372C0217-094C-4C38-AB1D-74DE6DF8130E}" srcId="{0495B831-0AE5-46EA-AA3C-5785BD44D4CE}" destId="{C3700267-116C-4778-9859-EE44910359E4}" srcOrd="4" destOrd="0" parTransId="{74EF34C2-4746-4E53-B087-2ED209B81F3A}" sibTransId="{D915B50E-70E9-43F8-90CB-FEFEA333BDFD}"/>
    <dgm:cxn modelId="{BB286A1A-2E4C-48D0-9DFF-FAAAD15D7DCB}" srcId="{0495B831-0AE5-46EA-AA3C-5785BD44D4CE}" destId="{8EADF153-8555-4FB0-9449-4AC09B54173F}" srcOrd="2" destOrd="0" parTransId="{FBC9A1BA-1BE5-4E01-AF87-EA3FF827AF30}" sibTransId="{112A3314-BAB8-4979-9CA2-B54085C5BD19}"/>
    <dgm:cxn modelId="{F05C5A32-9639-4811-9EF6-1C3DCD056FAC}" srcId="{0495B831-0AE5-46EA-AA3C-5785BD44D4CE}" destId="{919E53D4-1296-4EB8-A902-9C27C2DC56C0}" srcOrd="3" destOrd="0" parTransId="{A3F1FD1D-50F3-40C7-AA42-8076913EE37A}" sibTransId="{907BD49F-CFFB-4EB9-806F-D6ABE3AA0852}"/>
    <dgm:cxn modelId="{D7934C64-B42B-41B7-B912-96AD0F4C866C}" type="presOf" srcId="{4C2201FD-E265-4974-80FC-B43B781982D0}" destId="{C3F1700C-401B-4A85-9C73-D5121B5DDCC9}" srcOrd="0" destOrd="0" presId="urn:microsoft.com/office/officeart/2008/layout/VerticalCurvedList"/>
    <dgm:cxn modelId="{82F4B269-E110-4742-B3EE-8E1A23767D5B}" srcId="{0495B831-0AE5-46EA-AA3C-5785BD44D4CE}" destId="{EABC0FDF-266A-493E-95BF-0A57C58A31C4}" srcOrd="0" destOrd="0" parTransId="{9D764406-DE85-458B-BC26-E736E7F88721}" sibTransId="{2B3D6340-5E7D-407E-A6B2-7C19C8E81E58}"/>
    <dgm:cxn modelId="{41AEDC51-9172-4545-8A05-848F38A4FD83}" type="presOf" srcId="{919E53D4-1296-4EB8-A902-9C27C2DC56C0}" destId="{E36AE11C-6167-4D78-89EE-D44AC87A3675}" srcOrd="0" destOrd="0" presId="urn:microsoft.com/office/officeart/2008/layout/VerticalCurvedList"/>
    <dgm:cxn modelId="{03512259-6AF9-44FA-96DB-6DA946810570}" srcId="{0495B831-0AE5-46EA-AA3C-5785BD44D4CE}" destId="{F2A7E720-70E2-44EA-BACB-3CD24B472E12}" srcOrd="1" destOrd="0" parTransId="{050F7737-4445-4AA9-A71B-670625BDDA25}" sibTransId="{A68A66A3-5FCF-4CEF-8A23-17F6CD5404B4}"/>
    <dgm:cxn modelId="{9ECD5F5A-05EB-499D-91E9-B01C1FFC93C0}" srcId="{0495B831-0AE5-46EA-AA3C-5785BD44D4CE}" destId="{4C2201FD-E265-4974-80FC-B43B781982D0}" srcOrd="5" destOrd="0" parTransId="{99DA86F3-2A82-492B-891C-82A7BE3F41D1}" sibTransId="{05B64BAA-EF59-4762-9EED-2DB8AE705F5F}"/>
    <dgm:cxn modelId="{9EAB0394-CE1E-43B4-BEDF-46F996F79504}" type="presOf" srcId="{2B3D6340-5E7D-407E-A6B2-7C19C8E81E58}" destId="{32E37EF0-C578-4C89-94B2-B12C237C2A65}" srcOrd="0" destOrd="0" presId="urn:microsoft.com/office/officeart/2008/layout/VerticalCurvedList"/>
    <dgm:cxn modelId="{01178EBC-9BB1-401A-8860-908D623F49E6}" type="presOf" srcId="{F2A7E720-70E2-44EA-BACB-3CD24B472E12}" destId="{665756A3-58CF-4640-9DE6-A915CB4FAE43}" srcOrd="0" destOrd="0" presId="urn:microsoft.com/office/officeart/2008/layout/VerticalCurvedList"/>
    <dgm:cxn modelId="{432F8FBF-3A12-4011-AD88-67EA4D5BF997}" type="presOf" srcId="{C3700267-116C-4778-9859-EE44910359E4}" destId="{51BA67B2-E6A9-45A0-AAB3-23B55C859537}" srcOrd="0" destOrd="0" presId="urn:microsoft.com/office/officeart/2008/layout/VerticalCurvedList"/>
    <dgm:cxn modelId="{54CFC5DA-7D3F-4EAC-BE26-8BC63A474872}" type="presOf" srcId="{8EADF153-8555-4FB0-9449-4AC09B54173F}" destId="{8C522EF1-4DA2-4B4B-8396-521E0805A302}" srcOrd="0" destOrd="0" presId="urn:microsoft.com/office/officeart/2008/layout/VerticalCurvedList"/>
    <dgm:cxn modelId="{1EF670E8-2F8A-4685-AF6B-F7BCB49D8592}" type="presOf" srcId="{0495B831-0AE5-46EA-AA3C-5785BD44D4CE}" destId="{3E3DC2D1-D864-4B5D-8402-F8653B3FE59F}" srcOrd="0" destOrd="0" presId="urn:microsoft.com/office/officeart/2008/layout/VerticalCurvedList"/>
    <dgm:cxn modelId="{107DF7BE-4034-4383-93E6-940B820DF4D0}" type="presParOf" srcId="{3E3DC2D1-D864-4B5D-8402-F8653B3FE59F}" destId="{7B0DF091-E7BF-43EC-8A8E-3BB4D5869492}" srcOrd="0" destOrd="0" presId="urn:microsoft.com/office/officeart/2008/layout/VerticalCurvedList"/>
    <dgm:cxn modelId="{45ADB3A7-3E5E-48AD-BEEF-736DBC4E5BD6}" type="presParOf" srcId="{7B0DF091-E7BF-43EC-8A8E-3BB4D5869492}" destId="{0CD3D0FA-DEE5-40B4-9702-3FAD2BDB1479}" srcOrd="0" destOrd="0" presId="urn:microsoft.com/office/officeart/2008/layout/VerticalCurvedList"/>
    <dgm:cxn modelId="{AED565A1-2C7B-4DEA-B3A9-E05A38440F11}" type="presParOf" srcId="{0CD3D0FA-DEE5-40B4-9702-3FAD2BDB1479}" destId="{AB05C80F-76E0-48CB-B8B8-D1A34D57BE91}" srcOrd="0" destOrd="0" presId="urn:microsoft.com/office/officeart/2008/layout/VerticalCurvedList"/>
    <dgm:cxn modelId="{A49C9694-D6C2-43F3-B961-E5A3EA2041E0}" type="presParOf" srcId="{0CD3D0FA-DEE5-40B4-9702-3FAD2BDB1479}" destId="{32E37EF0-C578-4C89-94B2-B12C237C2A65}" srcOrd="1" destOrd="0" presId="urn:microsoft.com/office/officeart/2008/layout/VerticalCurvedList"/>
    <dgm:cxn modelId="{0E43C6B4-2044-4026-B025-961E65182037}" type="presParOf" srcId="{0CD3D0FA-DEE5-40B4-9702-3FAD2BDB1479}" destId="{7BFB8D6D-677B-49E3-A9FA-C189D0C18E16}" srcOrd="2" destOrd="0" presId="urn:microsoft.com/office/officeart/2008/layout/VerticalCurvedList"/>
    <dgm:cxn modelId="{F1D6271B-6B59-47A7-A15A-EEE8BAA32574}" type="presParOf" srcId="{0CD3D0FA-DEE5-40B4-9702-3FAD2BDB1479}" destId="{3A84F246-1C3C-4144-A32B-AB31382AFFC6}" srcOrd="3" destOrd="0" presId="urn:microsoft.com/office/officeart/2008/layout/VerticalCurvedList"/>
    <dgm:cxn modelId="{432753E8-E167-4738-916F-DBC979CF4840}" type="presParOf" srcId="{7B0DF091-E7BF-43EC-8A8E-3BB4D5869492}" destId="{99F959AC-814D-4A0F-987A-D315DF8C18E2}" srcOrd="1" destOrd="0" presId="urn:microsoft.com/office/officeart/2008/layout/VerticalCurvedList"/>
    <dgm:cxn modelId="{B2E28401-8324-48AE-B63E-2817D82CC599}" type="presParOf" srcId="{7B0DF091-E7BF-43EC-8A8E-3BB4D5869492}" destId="{CC8E98AA-B150-4710-BF5D-EF5509B6747C}" srcOrd="2" destOrd="0" presId="urn:microsoft.com/office/officeart/2008/layout/VerticalCurvedList"/>
    <dgm:cxn modelId="{AB4C47EB-271F-4EC9-9CFA-E4A5061AD533}" type="presParOf" srcId="{CC8E98AA-B150-4710-BF5D-EF5509B6747C}" destId="{2D16E4F4-6524-4093-AFE4-5EA08E82FB86}" srcOrd="0" destOrd="0" presId="urn:microsoft.com/office/officeart/2008/layout/VerticalCurvedList"/>
    <dgm:cxn modelId="{AA9DB550-C473-43B6-B53F-25E63F1B671C}" type="presParOf" srcId="{7B0DF091-E7BF-43EC-8A8E-3BB4D5869492}" destId="{665756A3-58CF-4640-9DE6-A915CB4FAE43}" srcOrd="3" destOrd="0" presId="urn:microsoft.com/office/officeart/2008/layout/VerticalCurvedList"/>
    <dgm:cxn modelId="{1E0F1087-8F91-4E14-BA3B-CEE6A32A48FB}" type="presParOf" srcId="{7B0DF091-E7BF-43EC-8A8E-3BB4D5869492}" destId="{137A9AFB-7AF3-41AB-95E9-3F668185BEB0}" srcOrd="4" destOrd="0" presId="urn:microsoft.com/office/officeart/2008/layout/VerticalCurvedList"/>
    <dgm:cxn modelId="{27D74D53-7EEB-42EE-AF74-190CC6B0CFEB}" type="presParOf" srcId="{137A9AFB-7AF3-41AB-95E9-3F668185BEB0}" destId="{06BD28D4-872B-4DA8-B256-ADBFED91001A}" srcOrd="0" destOrd="0" presId="urn:microsoft.com/office/officeart/2008/layout/VerticalCurvedList"/>
    <dgm:cxn modelId="{DE309A94-68CD-4FB2-BC9C-C827C1F9A122}" type="presParOf" srcId="{7B0DF091-E7BF-43EC-8A8E-3BB4D5869492}" destId="{8C522EF1-4DA2-4B4B-8396-521E0805A302}" srcOrd="5" destOrd="0" presId="urn:microsoft.com/office/officeart/2008/layout/VerticalCurvedList"/>
    <dgm:cxn modelId="{644656F0-1ACF-401D-BAB6-12C839895A61}" type="presParOf" srcId="{7B0DF091-E7BF-43EC-8A8E-3BB4D5869492}" destId="{48B911B8-6394-4B42-8AF7-13304C6B7A66}" srcOrd="6" destOrd="0" presId="urn:microsoft.com/office/officeart/2008/layout/VerticalCurvedList"/>
    <dgm:cxn modelId="{761F363F-0955-4ACB-B61D-A9A8C6AAE407}" type="presParOf" srcId="{48B911B8-6394-4B42-8AF7-13304C6B7A66}" destId="{1E9AD10C-584A-473E-9E39-9DA94650713A}" srcOrd="0" destOrd="0" presId="urn:microsoft.com/office/officeart/2008/layout/VerticalCurvedList"/>
    <dgm:cxn modelId="{18F944E8-38D6-486D-80B5-7D45D4DC050C}" type="presParOf" srcId="{7B0DF091-E7BF-43EC-8A8E-3BB4D5869492}" destId="{E36AE11C-6167-4D78-89EE-D44AC87A3675}" srcOrd="7" destOrd="0" presId="urn:microsoft.com/office/officeart/2008/layout/VerticalCurvedList"/>
    <dgm:cxn modelId="{02BAC43C-8E2C-4911-9305-91E63D6A9C0B}" type="presParOf" srcId="{7B0DF091-E7BF-43EC-8A8E-3BB4D5869492}" destId="{B7FBFA83-7152-4411-985F-E4F64F3DAB9E}" srcOrd="8" destOrd="0" presId="urn:microsoft.com/office/officeart/2008/layout/VerticalCurvedList"/>
    <dgm:cxn modelId="{43B0EE71-DF56-453F-9A09-92264152B355}" type="presParOf" srcId="{B7FBFA83-7152-4411-985F-E4F64F3DAB9E}" destId="{2F55EF93-CC01-4105-B129-C6AE450CC546}" srcOrd="0" destOrd="0" presId="urn:microsoft.com/office/officeart/2008/layout/VerticalCurvedList"/>
    <dgm:cxn modelId="{84A7D85B-E3AE-45AA-9903-E785DD2CB971}" type="presParOf" srcId="{7B0DF091-E7BF-43EC-8A8E-3BB4D5869492}" destId="{51BA67B2-E6A9-45A0-AAB3-23B55C859537}" srcOrd="9" destOrd="0" presId="urn:microsoft.com/office/officeart/2008/layout/VerticalCurvedList"/>
    <dgm:cxn modelId="{85925EA7-4BE2-40C6-9717-2465F96E3209}" type="presParOf" srcId="{7B0DF091-E7BF-43EC-8A8E-3BB4D5869492}" destId="{350AB8EE-EF64-4DB0-91FF-442DCE539C30}" srcOrd="10" destOrd="0" presId="urn:microsoft.com/office/officeart/2008/layout/VerticalCurvedList"/>
    <dgm:cxn modelId="{BC42E5BA-B684-4CED-B4F9-46B311978AF5}" type="presParOf" srcId="{350AB8EE-EF64-4DB0-91FF-442DCE539C30}" destId="{ED6BCA4C-2B02-4F7D-97FF-2952A361608B}" srcOrd="0" destOrd="0" presId="urn:microsoft.com/office/officeart/2008/layout/VerticalCurvedList"/>
    <dgm:cxn modelId="{EAD09B34-221A-445B-BABB-B42003625FCB}" type="presParOf" srcId="{7B0DF091-E7BF-43EC-8A8E-3BB4D5869492}" destId="{C3F1700C-401B-4A85-9C73-D5121B5DDCC9}" srcOrd="11" destOrd="0" presId="urn:microsoft.com/office/officeart/2008/layout/VerticalCurvedList"/>
    <dgm:cxn modelId="{D0EA0570-5881-44A1-BAEC-F5CCB2A6960A}" type="presParOf" srcId="{7B0DF091-E7BF-43EC-8A8E-3BB4D5869492}" destId="{48765C44-2AE7-47F6-9E60-AC1857499ADF}" srcOrd="12" destOrd="0" presId="urn:microsoft.com/office/officeart/2008/layout/VerticalCurvedList"/>
    <dgm:cxn modelId="{13A7A37E-320C-494C-8AE6-7DBDDA245B47}" type="presParOf" srcId="{48765C44-2AE7-47F6-9E60-AC1857499ADF}" destId="{0FB1F83A-CF13-47BA-8CF6-C45FBF6FD28D}"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3D11701-A559-488E-9ED2-1B4D11169CB3}"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ru-RU"/>
        </a:p>
      </dgm:t>
    </dgm:pt>
    <dgm:pt modelId="{9B3BC86E-811A-4FA4-9496-81801D2D5084}">
      <dgm:prSet phldrT="[Текст]"/>
      <dgm:spPr/>
      <dgm:t>
        <a:bodyPr/>
        <a:lstStyle/>
        <a:p>
          <a:r>
            <a:rPr lang="en-US" dirty="0" err="1">
              <a:latin typeface="Times New Roman" panose="02020603050405020304" pitchFamily="18" charset="0"/>
              <a:ea typeface="Calibri" panose="020F0502020204030204" pitchFamily="34" charset="0"/>
              <a:cs typeface="Times New Roman" panose="02020603050405020304" pitchFamily="18" charset="0"/>
            </a:rPr>
            <a:t>Mashina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jarayon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qobiliyatini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qabul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tavsiya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etilgan</a:t>
          </a:r>
          <a:r>
            <a:rPr lang="en-US" dirty="0">
              <a:latin typeface="Times New Roman" panose="02020603050405020304" pitchFamily="18" charset="0"/>
              <a:ea typeface="Calibri" panose="020F0502020204030204" pitchFamily="34" charset="0"/>
              <a:cs typeface="Times New Roman" panose="02020603050405020304" pitchFamily="18" charset="0"/>
            </a:rPr>
            <a:t> minimal </a:t>
          </a:r>
          <a:r>
            <a:rPr lang="en-US" dirty="0" err="1">
              <a:latin typeface="Times New Roman" panose="02020603050405020304" pitchFamily="18" charset="0"/>
              <a:ea typeface="Calibri" panose="020F0502020204030204" pitchFamily="34" charset="0"/>
              <a:cs typeface="Times New Roman" panose="02020603050405020304" pitchFamily="18" charset="0"/>
            </a:rPr>
            <a:t>mezonlar</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dirty="0"/>
        </a:p>
      </dgm:t>
    </dgm:pt>
    <dgm:pt modelId="{BB2903F3-BA7D-430C-88B2-A02C08BED7E1}" type="parTrans" cxnId="{0F50FE8F-9033-4BA2-9AAF-B44692B5605A}">
      <dgm:prSet/>
      <dgm:spPr/>
      <dgm:t>
        <a:bodyPr/>
        <a:lstStyle/>
        <a:p>
          <a:endParaRPr lang="ru-RU"/>
        </a:p>
      </dgm:t>
    </dgm:pt>
    <dgm:pt modelId="{B479E03C-796E-4F91-A583-738C70447084}" type="sibTrans" cxnId="{0F50FE8F-9033-4BA2-9AAF-B44692B5605A}">
      <dgm:prSet/>
      <dgm:spPr/>
      <dgm:t>
        <a:bodyPr/>
        <a:lstStyle/>
        <a:p>
          <a:endParaRPr lang="ru-RU"/>
        </a:p>
      </dgm:t>
    </dgm:pt>
    <dgm:pt modelId="{D8DCE6EE-29DC-44EF-BFBB-DBF9F9287310}">
      <dgm:prSet phldrT="[Текст]"/>
      <dgm:spPr/>
      <dgm:t>
        <a:bodyPr/>
        <a:lstStyle/>
        <a:p>
          <a:r>
            <a:rPr lang="en-US" dirty="0" err="1">
              <a:latin typeface="Times New Roman" panose="02020603050405020304" pitchFamily="18" charset="0"/>
              <a:cs typeface="Times New Roman" panose="02020603050405020304" pitchFamily="18" charset="0"/>
            </a:rPr>
            <a:t>Olti</a:t>
          </a:r>
          <a:r>
            <a:rPr lang="en-US" dirty="0">
              <a:latin typeface="Times New Roman" panose="02020603050405020304" pitchFamily="18" charset="0"/>
              <a:cs typeface="Times New Roman" panose="02020603050405020304" pitchFamily="18" charset="0"/>
            </a:rPr>
            <a:t> sigma </a:t>
          </a:r>
          <a:r>
            <a:rPr lang="en-US" dirty="0" err="1">
              <a:latin typeface="Times New Roman" panose="02020603050405020304" pitchFamily="18" charset="0"/>
              <a:cs typeface="Times New Roman" panose="02020603050405020304" pitchFamily="18" charset="0"/>
            </a:rPr>
            <a:t>dunyosida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mashina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muddatli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Cpk</a:t>
          </a:r>
          <a:r>
            <a:rPr lang="en-US" dirty="0">
              <a:latin typeface="Times New Roman" panose="02020603050405020304" pitchFamily="18" charset="0"/>
              <a:cs typeface="Times New Roman" panose="02020603050405020304" pitchFamily="18" charset="0"/>
            </a:rPr>
            <a:t> 1,67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uzoq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muddatli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Ppk</a:t>
          </a:r>
          <a:r>
            <a:rPr lang="en-US" dirty="0">
              <a:latin typeface="Times New Roman" panose="02020603050405020304" pitchFamily="18" charset="0"/>
              <a:cs typeface="Times New Roman" panose="02020603050405020304" pitchFamily="18" charset="0"/>
            </a:rPr>
            <a:t> 1,25.</a:t>
          </a:r>
          <a:endParaRPr lang="ru-RU" dirty="0">
            <a:latin typeface="Times New Roman" panose="02020603050405020304" pitchFamily="18" charset="0"/>
            <a:cs typeface="Times New Roman" panose="02020603050405020304" pitchFamily="18" charset="0"/>
          </a:endParaRPr>
        </a:p>
      </dgm:t>
    </dgm:pt>
    <dgm:pt modelId="{CFF558F5-1250-4681-9B23-2153D8D7891D}" type="parTrans" cxnId="{5549B4FE-9364-4534-BF5E-9DBF76F9A02F}">
      <dgm:prSet/>
      <dgm:spPr/>
      <dgm:t>
        <a:bodyPr/>
        <a:lstStyle/>
        <a:p>
          <a:endParaRPr lang="ru-RU"/>
        </a:p>
      </dgm:t>
    </dgm:pt>
    <dgm:pt modelId="{F301E786-A43E-4EF4-BF30-74A4DD967FA7}" type="sibTrans" cxnId="{5549B4FE-9364-4534-BF5E-9DBF76F9A02F}">
      <dgm:prSet/>
      <dgm:spPr/>
      <dgm:t>
        <a:bodyPr/>
        <a:lstStyle/>
        <a:p>
          <a:endParaRPr lang="ru-RU"/>
        </a:p>
      </dgm:t>
    </dgm:pt>
    <dgm:pt modelId="{D5ABBDC5-F572-414B-891B-F2D661AD86FE}">
      <dgm:prSet/>
      <dgm:spPr/>
      <dgm:t>
        <a:bodyPr/>
        <a:lstStyle/>
        <a:p>
          <a:r>
            <a:rPr lang="en-US" dirty="0" err="1">
              <a:latin typeface="Times New Roman" panose="02020603050405020304" pitchFamily="18" charset="0"/>
              <a:cs typeface="Times New Roman" panose="02020603050405020304" pitchFamily="18" charset="0"/>
            </a:rPr>
            <a:t>Avtomobil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dunyosida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mashina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muddatli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Ppk</a:t>
          </a:r>
          <a:r>
            <a:rPr lang="en-US" dirty="0">
              <a:latin typeface="Times New Roman" panose="02020603050405020304" pitchFamily="18" charset="0"/>
              <a:cs typeface="Times New Roman" panose="02020603050405020304" pitchFamily="18" charset="0"/>
            </a:rPr>
            <a:t> 1,67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uzoq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muddatli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Cpk</a:t>
          </a:r>
          <a:r>
            <a:rPr lang="en-US" dirty="0">
              <a:latin typeface="Times New Roman" panose="02020603050405020304" pitchFamily="18" charset="0"/>
              <a:cs typeface="Times New Roman" panose="02020603050405020304" pitchFamily="18" charset="0"/>
            </a:rPr>
            <a:t> 1,33</a:t>
          </a:r>
          <a:endParaRPr lang="ru-RU" dirty="0">
            <a:latin typeface="Times New Roman" panose="02020603050405020304" pitchFamily="18" charset="0"/>
            <a:cs typeface="Times New Roman" panose="02020603050405020304" pitchFamily="18" charset="0"/>
          </a:endParaRPr>
        </a:p>
      </dgm:t>
    </dgm:pt>
    <dgm:pt modelId="{FDD19540-948F-4F25-9DB3-0759A0ABDA07}" type="parTrans" cxnId="{DECF0618-BDFB-4518-A0B2-8A5ED9EDE71B}">
      <dgm:prSet/>
      <dgm:spPr/>
      <dgm:t>
        <a:bodyPr/>
        <a:lstStyle/>
        <a:p>
          <a:endParaRPr lang="ru-RU"/>
        </a:p>
      </dgm:t>
    </dgm:pt>
    <dgm:pt modelId="{6AF4382E-39BF-417C-824D-91ACAA503A02}" type="sibTrans" cxnId="{DECF0618-BDFB-4518-A0B2-8A5ED9EDE71B}">
      <dgm:prSet/>
      <dgm:spPr/>
      <dgm:t>
        <a:bodyPr/>
        <a:lstStyle/>
        <a:p>
          <a:endParaRPr lang="ru-RU"/>
        </a:p>
      </dgm:t>
    </dgm:pt>
    <dgm:pt modelId="{108B0A62-C9A2-4234-827C-1482C483539D}" type="pres">
      <dgm:prSet presAssocID="{83D11701-A559-488E-9ED2-1B4D11169CB3}" presName="composite" presStyleCnt="0">
        <dgm:presLayoutVars>
          <dgm:chMax val="1"/>
          <dgm:dir/>
          <dgm:resizeHandles val="exact"/>
        </dgm:presLayoutVars>
      </dgm:prSet>
      <dgm:spPr/>
    </dgm:pt>
    <dgm:pt modelId="{449B4AE7-E809-40A3-AAF6-3C6934DC8729}" type="pres">
      <dgm:prSet presAssocID="{9B3BC86E-811A-4FA4-9496-81801D2D5084}" presName="roof" presStyleLbl="dkBgShp" presStyleIdx="0" presStyleCnt="2"/>
      <dgm:spPr/>
    </dgm:pt>
    <dgm:pt modelId="{375690AA-429E-453C-A08A-3024EA8FAB7A}" type="pres">
      <dgm:prSet presAssocID="{9B3BC86E-811A-4FA4-9496-81801D2D5084}" presName="pillars" presStyleCnt="0"/>
      <dgm:spPr/>
    </dgm:pt>
    <dgm:pt modelId="{55D8F84A-6C18-4E11-AC80-EA4876CF7B65}" type="pres">
      <dgm:prSet presAssocID="{9B3BC86E-811A-4FA4-9496-81801D2D5084}" presName="pillar1" presStyleLbl="node1" presStyleIdx="0" presStyleCnt="2">
        <dgm:presLayoutVars>
          <dgm:bulletEnabled val="1"/>
        </dgm:presLayoutVars>
      </dgm:prSet>
      <dgm:spPr/>
    </dgm:pt>
    <dgm:pt modelId="{7F2299BB-F880-48AF-9012-46FF70C461A8}" type="pres">
      <dgm:prSet presAssocID="{D5ABBDC5-F572-414B-891B-F2D661AD86FE}" presName="pillarX" presStyleLbl="node1" presStyleIdx="1" presStyleCnt="2">
        <dgm:presLayoutVars>
          <dgm:bulletEnabled val="1"/>
        </dgm:presLayoutVars>
      </dgm:prSet>
      <dgm:spPr/>
    </dgm:pt>
    <dgm:pt modelId="{9F89B5EB-60BE-478C-9CC0-8B62308BA96E}" type="pres">
      <dgm:prSet presAssocID="{9B3BC86E-811A-4FA4-9496-81801D2D5084}" presName="base" presStyleLbl="dkBgShp" presStyleIdx="1" presStyleCnt="2"/>
      <dgm:spPr/>
    </dgm:pt>
  </dgm:ptLst>
  <dgm:cxnLst>
    <dgm:cxn modelId="{DECF0618-BDFB-4518-A0B2-8A5ED9EDE71B}" srcId="{9B3BC86E-811A-4FA4-9496-81801D2D5084}" destId="{D5ABBDC5-F572-414B-891B-F2D661AD86FE}" srcOrd="1" destOrd="0" parTransId="{FDD19540-948F-4F25-9DB3-0759A0ABDA07}" sibTransId="{6AF4382E-39BF-417C-824D-91ACAA503A02}"/>
    <dgm:cxn modelId="{EC32995E-2007-4D82-B12E-29867F6BE84E}" type="presOf" srcId="{83D11701-A559-488E-9ED2-1B4D11169CB3}" destId="{108B0A62-C9A2-4234-827C-1482C483539D}" srcOrd="0" destOrd="0" presId="urn:microsoft.com/office/officeart/2005/8/layout/hList3"/>
    <dgm:cxn modelId="{0EDCCF4E-6CB1-49EA-93A1-C141685BB6B4}" type="presOf" srcId="{D8DCE6EE-29DC-44EF-BFBB-DBF9F9287310}" destId="{55D8F84A-6C18-4E11-AC80-EA4876CF7B65}" srcOrd="0" destOrd="0" presId="urn:microsoft.com/office/officeart/2005/8/layout/hList3"/>
    <dgm:cxn modelId="{F7AF4177-2E23-46B4-BCB9-98619526944A}" type="presOf" srcId="{9B3BC86E-811A-4FA4-9496-81801D2D5084}" destId="{449B4AE7-E809-40A3-AAF6-3C6934DC8729}" srcOrd="0" destOrd="0" presId="urn:microsoft.com/office/officeart/2005/8/layout/hList3"/>
    <dgm:cxn modelId="{0F50FE8F-9033-4BA2-9AAF-B44692B5605A}" srcId="{83D11701-A559-488E-9ED2-1B4D11169CB3}" destId="{9B3BC86E-811A-4FA4-9496-81801D2D5084}" srcOrd="0" destOrd="0" parTransId="{BB2903F3-BA7D-430C-88B2-A02C08BED7E1}" sibTransId="{B479E03C-796E-4F91-A583-738C70447084}"/>
    <dgm:cxn modelId="{069660AF-7528-4363-A620-12383BB9FB39}" type="presOf" srcId="{D5ABBDC5-F572-414B-891B-F2D661AD86FE}" destId="{7F2299BB-F880-48AF-9012-46FF70C461A8}" srcOrd="0" destOrd="0" presId="urn:microsoft.com/office/officeart/2005/8/layout/hList3"/>
    <dgm:cxn modelId="{5549B4FE-9364-4534-BF5E-9DBF76F9A02F}" srcId="{9B3BC86E-811A-4FA4-9496-81801D2D5084}" destId="{D8DCE6EE-29DC-44EF-BFBB-DBF9F9287310}" srcOrd="0" destOrd="0" parTransId="{CFF558F5-1250-4681-9B23-2153D8D7891D}" sibTransId="{F301E786-A43E-4EF4-BF30-74A4DD967FA7}"/>
    <dgm:cxn modelId="{31861FFE-ACD7-49CE-B53C-0FE2D60C3C58}" type="presParOf" srcId="{108B0A62-C9A2-4234-827C-1482C483539D}" destId="{449B4AE7-E809-40A3-AAF6-3C6934DC8729}" srcOrd="0" destOrd="0" presId="urn:microsoft.com/office/officeart/2005/8/layout/hList3"/>
    <dgm:cxn modelId="{232B5C47-7454-4D07-A4DC-9103B2CB2C32}" type="presParOf" srcId="{108B0A62-C9A2-4234-827C-1482C483539D}" destId="{375690AA-429E-453C-A08A-3024EA8FAB7A}" srcOrd="1" destOrd="0" presId="urn:microsoft.com/office/officeart/2005/8/layout/hList3"/>
    <dgm:cxn modelId="{87ADAC8E-8301-43AE-BDD3-DD425F693AE5}" type="presParOf" srcId="{375690AA-429E-453C-A08A-3024EA8FAB7A}" destId="{55D8F84A-6C18-4E11-AC80-EA4876CF7B65}" srcOrd="0" destOrd="0" presId="urn:microsoft.com/office/officeart/2005/8/layout/hList3"/>
    <dgm:cxn modelId="{3F616102-75CB-41F8-8631-89D6112BBB20}" type="presParOf" srcId="{375690AA-429E-453C-A08A-3024EA8FAB7A}" destId="{7F2299BB-F880-48AF-9012-46FF70C461A8}" srcOrd="1" destOrd="0" presId="urn:microsoft.com/office/officeart/2005/8/layout/hList3"/>
    <dgm:cxn modelId="{DB8FA72F-E96A-42A9-BEDF-565A1C675DFB}" type="presParOf" srcId="{108B0A62-C9A2-4234-827C-1482C483539D}" destId="{9F89B5EB-60BE-478C-9CC0-8B62308BA96E}"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2A9DD9-FF11-476B-830F-01B5A2F02FE0}">
      <dsp:nvSpPr>
        <dsp:cNvPr id="0" name=""/>
        <dsp:cNvSpPr/>
      </dsp:nvSpPr>
      <dsp:spPr>
        <a:xfrm>
          <a:off x="-3675788" y="-564764"/>
          <a:ext cx="4381647" cy="4381647"/>
        </a:xfrm>
        <a:prstGeom prst="blockArc">
          <a:avLst>
            <a:gd name="adj1" fmla="val 18900000"/>
            <a:gd name="adj2" fmla="val 2700000"/>
            <a:gd name="adj3" fmla="val 493"/>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86443F3-D2BB-44B0-BEA7-6AEF5E741A7C}">
      <dsp:nvSpPr>
        <dsp:cNvPr id="0" name=""/>
        <dsp:cNvSpPr/>
      </dsp:nvSpPr>
      <dsp:spPr>
        <a:xfrm>
          <a:off x="229188" y="147841"/>
          <a:ext cx="8644228" cy="29555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595" tIns="38100" rIns="38100" bIns="38100" numCol="1" spcCol="1270" anchor="ctr" anchorCtr="0">
          <a:noAutofit/>
        </a:bodyPr>
        <a:lstStyle/>
        <a:p>
          <a:pPr marL="0" lvl="0" indent="0" algn="l" defTabSz="666750">
            <a:lnSpc>
              <a:spcPct val="90000"/>
            </a:lnSpc>
            <a:spcBef>
              <a:spcPct val="0"/>
            </a:spcBef>
            <a:spcAft>
              <a:spcPct val="35000"/>
            </a:spcAft>
            <a:buNone/>
          </a:pPr>
          <a:r>
            <a:rPr lang="en-US" sz="1500" kern="1200" dirty="0"/>
            <a:t>TRIZ: </a:t>
          </a:r>
          <a:r>
            <a:rPr lang="en-US" sz="1500" kern="1200" dirty="0" err="1"/>
            <a:t>ixtirochilik</a:t>
          </a:r>
          <a:r>
            <a:rPr lang="en-US" sz="1500" kern="1200" dirty="0"/>
            <a:t> </a:t>
          </a:r>
          <a:r>
            <a:rPr lang="en-US" sz="1500" kern="1200" dirty="0" err="1"/>
            <a:t>muammolarini</a:t>
          </a:r>
          <a:r>
            <a:rPr lang="en-US" sz="1500" kern="1200" dirty="0"/>
            <a:t> </a:t>
          </a:r>
          <a:r>
            <a:rPr lang="en-US" sz="1500" kern="1200" dirty="0" err="1"/>
            <a:t>hal</a:t>
          </a:r>
          <a:r>
            <a:rPr lang="en-US" sz="1500" kern="1200" dirty="0"/>
            <a:t> </a:t>
          </a:r>
          <a:r>
            <a:rPr lang="en-US" sz="1500" kern="1200" dirty="0" err="1"/>
            <a:t>qilish</a:t>
          </a:r>
          <a:r>
            <a:rPr lang="en-US" sz="1500" kern="1200" dirty="0"/>
            <a:t> </a:t>
          </a:r>
          <a:r>
            <a:rPr lang="en-US" sz="1500" kern="1200" dirty="0" err="1"/>
            <a:t>nazariyasi</a:t>
          </a:r>
          <a:endParaRPr lang="ru-RU" sz="1500" kern="1200" dirty="0">
            <a:latin typeface="Times New Roman" panose="02020603050405020304" pitchFamily="18" charset="0"/>
            <a:cs typeface="Times New Roman" panose="02020603050405020304" pitchFamily="18" charset="0"/>
          </a:endParaRPr>
        </a:p>
      </dsp:txBody>
      <dsp:txXfrm>
        <a:off x="229188" y="147841"/>
        <a:ext cx="8644228" cy="295552"/>
      </dsp:txXfrm>
    </dsp:sp>
    <dsp:sp modelId="{3C22BB9D-340D-4DAF-948C-7CB9FF821935}">
      <dsp:nvSpPr>
        <dsp:cNvPr id="0" name=""/>
        <dsp:cNvSpPr/>
      </dsp:nvSpPr>
      <dsp:spPr>
        <a:xfrm>
          <a:off x="44467" y="110897"/>
          <a:ext cx="369440" cy="369440"/>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FC0CED4-F9F4-4924-B6A3-36E31692291A}">
      <dsp:nvSpPr>
        <dsp:cNvPr id="0" name=""/>
        <dsp:cNvSpPr/>
      </dsp:nvSpPr>
      <dsp:spPr>
        <a:xfrm>
          <a:off x="496837" y="591430"/>
          <a:ext cx="8376578" cy="295552"/>
        </a:xfrm>
        <a:prstGeom prst="rect">
          <a:avLst/>
        </a:prstGeom>
        <a:solidFill>
          <a:schemeClr val="accent5">
            <a:hueOff val="-1225557"/>
            <a:satOff val="-1705"/>
            <a:lumOff val="-6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595" tIns="38100" rIns="38100" bIns="38100" numCol="1" spcCol="1270" anchor="ctr" anchorCtr="0">
          <a:noAutofit/>
        </a:bodyPr>
        <a:lstStyle/>
        <a:p>
          <a:pPr marL="0" lvl="0" indent="0" algn="l" defTabSz="666750">
            <a:lnSpc>
              <a:spcPct val="90000"/>
            </a:lnSpc>
            <a:spcBef>
              <a:spcPct val="0"/>
            </a:spcBef>
            <a:spcAft>
              <a:spcPct val="35000"/>
            </a:spcAft>
            <a:buNone/>
          </a:pPr>
          <a:r>
            <a:rPr lang="en-US" sz="1500" kern="1200"/>
            <a:t>Pugh diagrammasi</a:t>
          </a:r>
          <a:endParaRPr lang="ru-RU" sz="1500" kern="1200"/>
        </a:p>
      </dsp:txBody>
      <dsp:txXfrm>
        <a:off x="496837" y="591430"/>
        <a:ext cx="8376578" cy="295552"/>
      </dsp:txXfrm>
    </dsp:sp>
    <dsp:sp modelId="{9B4A7463-977A-430F-9790-157C1B4451EA}">
      <dsp:nvSpPr>
        <dsp:cNvPr id="0" name=""/>
        <dsp:cNvSpPr/>
      </dsp:nvSpPr>
      <dsp:spPr>
        <a:xfrm>
          <a:off x="312117" y="554486"/>
          <a:ext cx="369440" cy="369440"/>
        </a:xfrm>
        <a:prstGeom prst="ellipse">
          <a:avLst/>
        </a:prstGeom>
        <a:solidFill>
          <a:schemeClr val="lt1">
            <a:hueOff val="0"/>
            <a:satOff val="0"/>
            <a:lumOff val="0"/>
            <a:alphaOff val="0"/>
          </a:schemeClr>
        </a:solidFill>
        <a:ln w="12700" cap="flat" cmpd="sng" algn="ctr">
          <a:solidFill>
            <a:schemeClr val="accent5">
              <a:hueOff val="-1225557"/>
              <a:satOff val="-1705"/>
              <a:lumOff val="-654"/>
              <a:alphaOff val="0"/>
            </a:schemeClr>
          </a:solidFill>
          <a:prstDash val="solid"/>
          <a:miter lim="800000"/>
        </a:ln>
        <a:effectLst/>
      </dsp:spPr>
      <dsp:style>
        <a:lnRef idx="2">
          <a:scrgbClr r="0" g="0" b="0"/>
        </a:lnRef>
        <a:fillRef idx="1">
          <a:scrgbClr r="0" g="0" b="0"/>
        </a:fillRef>
        <a:effectRef idx="0">
          <a:scrgbClr r="0" g="0" b="0"/>
        </a:effectRef>
        <a:fontRef idx="minor"/>
      </dsp:style>
    </dsp:sp>
    <dsp:sp modelId="{4B183D24-4411-41C5-9BF5-CA5AB7CE1188}">
      <dsp:nvSpPr>
        <dsp:cNvPr id="0" name=""/>
        <dsp:cNvSpPr/>
      </dsp:nvSpPr>
      <dsp:spPr>
        <a:xfrm>
          <a:off x="643508" y="1034694"/>
          <a:ext cx="8229908" cy="295552"/>
        </a:xfrm>
        <a:prstGeom prst="rect">
          <a:avLst/>
        </a:prstGeom>
        <a:solidFill>
          <a:schemeClr val="accent5">
            <a:hueOff val="-2451115"/>
            <a:satOff val="-3409"/>
            <a:lumOff val="-1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595" tIns="38100" rIns="38100" bIns="38100" numCol="1" spcCol="1270" anchor="ctr" anchorCtr="0">
          <a:noAutofit/>
        </a:bodyPr>
        <a:lstStyle/>
        <a:p>
          <a:pPr marL="0" lvl="0" indent="0" algn="l" defTabSz="666750">
            <a:lnSpc>
              <a:spcPct val="90000"/>
            </a:lnSpc>
            <a:spcBef>
              <a:spcPct val="0"/>
            </a:spcBef>
            <a:spcAft>
              <a:spcPct val="35000"/>
            </a:spcAft>
            <a:buNone/>
          </a:pPr>
          <a:r>
            <a:rPr lang="en-US" sz="1500" kern="1200"/>
            <a:t>Geometrik o'lchamlar va bardoshlik</a:t>
          </a:r>
          <a:endParaRPr lang="ru-RU" sz="1500" kern="1200"/>
        </a:p>
      </dsp:txBody>
      <dsp:txXfrm>
        <a:off x="643508" y="1034694"/>
        <a:ext cx="8229908" cy="295552"/>
      </dsp:txXfrm>
    </dsp:sp>
    <dsp:sp modelId="{6679C01F-5DB8-4C56-BBA9-E2582FB3112A}">
      <dsp:nvSpPr>
        <dsp:cNvPr id="0" name=""/>
        <dsp:cNvSpPr/>
      </dsp:nvSpPr>
      <dsp:spPr>
        <a:xfrm>
          <a:off x="458787" y="997750"/>
          <a:ext cx="369440" cy="369440"/>
        </a:xfrm>
        <a:prstGeom prst="ellipse">
          <a:avLst/>
        </a:prstGeom>
        <a:solidFill>
          <a:schemeClr val="lt1">
            <a:hueOff val="0"/>
            <a:satOff val="0"/>
            <a:lumOff val="0"/>
            <a:alphaOff val="0"/>
          </a:schemeClr>
        </a:solidFill>
        <a:ln w="12700" cap="flat" cmpd="sng" algn="ctr">
          <a:solidFill>
            <a:schemeClr val="accent5">
              <a:hueOff val="-2451115"/>
              <a:satOff val="-3409"/>
              <a:lumOff val="-1307"/>
              <a:alphaOff val="0"/>
            </a:schemeClr>
          </a:solidFill>
          <a:prstDash val="solid"/>
          <a:miter lim="800000"/>
        </a:ln>
        <a:effectLst/>
      </dsp:spPr>
      <dsp:style>
        <a:lnRef idx="2">
          <a:scrgbClr r="0" g="0" b="0"/>
        </a:lnRef>
        <a:fillRef idx="1">
          <a:scrgbClr r="0" g="0" b="0"/>
        </a:fillRef>
        <a:effectRef idx="0">
          <a:scrgbClr r="0" g="0" b="0"/>
        </a:effectRef>
        <a:fontRef idx="minor"/>
      </dsp:style>
    </dsp:sp>
    <dsp:sp modelId="{0556BC30-E157-42FA-B257-0E77E28AF13B}">
      <dsp:nvSpPr>
        <dsp:cNvPr id="0" name=""/>
        <dsp:cNvSpPr/>
      </dsp:nvSpPr>
      <dsp:spPr>
        <a:xfrm>
          <a:off x="690338" y="1478283"/>
          <a:ext cx="8183077" cy="295552"/>
        </a:xfrm>
        <a:prstGeom prst="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595" tIns="38100" rIns="38100" bIns="38100" numCol="1" spcCol="1270" anchor="ctr" anchorCtr="0">
          <a:noAutofit/>
        </a:bodyPr>
        <a:lstStyle/>
        <a:p>
          <a:pPr marL="0" lvl="0" indent="0" algn="l" defTabSz="666750">
            <a:lnSpc>
              <a:spcPct val="90000"/>
            </a:lnSpc>
            <a:spcBef>
              <a:spcPct val="0"/>
            </a:spcBef>
            <a:spcAft>
              <a:spcPct val="35000"/>
            </a:spcAft>
            <a:buNone/>
          </a:pPr>
          <a:r>
            <a:rPr lang="en-US" sz="1500" kern="1200"/>
            <a:t>Qisqa muddatli statistik jarayonlarni boshqarish (SPC)</a:t>
          </a:r>
          <a:endParaRPr lang="ru-RU" sz="1500" kern="1200"/>
        </a:p>
      </dsp:txBody>
      <dsp:txXfrm>
        <a:off x="690338" y="1478283"/>
        <a:ext cx="8183077" cy="295552"/>
      </dsp:txXfrm>
    </dsp:sp>
    <dsp:sp modelId="{FBFF9D33-C025-47A4-8A5B-5C862E5DA33C}">
      <dsp:nvSpPr>
        <dsp:cNvPr id="0" name=""/>
        <dsp:cNvSpPr/>
      </dsp:nvSpPr>
      <dsp:spPr>
        <a:xfrm>
          <a:off x="505618" y="1441339"/>
          <a:ext cx="369440" cy="369440"/>
        </a:xfrm>
        <a:prstGeom prst="ellipse">
          <a:avLst/>
        </a:prstGeom>
        <a:solidFill>
          <a:schemeClr val="lt1">
            <a:hueOff val="0"/>
            <a:satOff val="0"/>
            <a:lumOff val="0"/>
            <a:alphaOff val="0"/>
          </a:schemeClr>
        </a:solidFill>
        <a:ln w="12700" cap="flat" cmpd="sng" algn="ctr">
          <a:solidFill>
            <a:schemeClr val="accent5">
              <a:hueOff val="-3676672"/>
              <a:satOff val="-5114"/>
              <a:lumOff val="-1961"/>
              <a:alphaOff val="0"/>
            </a:schemeClr>
          </a:solidFill>
          <a:prstDash val="solid"/>
          <a:miter lim="800000"/>
        </a:ln>
        <a:effectLst/>
      </dsp:spPr>
      <dsp:style>
        <a:lnRef idx="2">
          <a:scrgbClr r="0" g="0" b="0"/>
        </a:lnRef>
        <a:fillRef idx="1">
          <a:scrgbClr r="0" g="0" b="0"/>
        </a:fillRef>
        <a:effectRef idx="0">
          <a:scrgbClr r="0" g="0" b="0"/>
        </a:effectRef>
        <a:fontRef idx="minor"/>
      </dsp:style>
    </dsp:sp>
    <dsp:sp modelId="{5460679B-26C8-472A-A98F-3E82B7452ED8}">
      <dsp:nvSpPr>
        <dsp:cNvPr id="0" name=""/>
        <dsp:cNvSpPr/>
      </dsp:nvSpPr>
      <dsp:spPr>
        <a:xfrm>
          <a:off x="643508" y="1921872"/>
          <a:ext cx="8229908" cy="295552"/>
        </a:xfrm>
        <a:prstGeom prst="rect">
          <a:avLst/>
        </a:prstGeom>
        <a:solidFill>
          <a:schemeClr val="accent5">
            <a:hueOff val="-4902230"/>
            <a:satOff val="-6819"/>
            <a:lumOff val="-26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595" tIns="38100" rIns="38100" bIns="38100" numCol="1" spcCol="1270" anchor="ctr" anchorCtr="0">
          <a:noAutofit/>
        </a:bodyPr>
        <a:lstStyle/>
        <a:p>
          <a:pPr marL="0" lvl="0" indent="0" algn="l" defTabSz="666750">
            <a:lnSpc>
              <a:spcPct val="90000"/>
            </a:lnSpc>
            <a:spcBef>
              <a:spcPct val="0"/>
            </a:spcBef>
            <a:spcAft>
              <a:spcPct val="35000"/>
            </a:spcAft>
            <a:buNone/>
          </a:pPr>
          <a:r>
            <a:rPr lang="en-US" sz="1500" kern="1200"/>
            <a:t>O'lchov tizimini tahlil qilish (MSA)</a:t>
          </a:r>
          <a:endParaRPr lang="ru-RU" sz="1500" kern="1200"/>
        </a:p>
      </dsp:txBody>
      <dsp:txXfrm>
        <a:off x="643508" y="1921872"/>
        <a:ext cx="8229908" cy="295552"/>
      </dsp:txXfrm>
    </dsp:sp>
    <dsp:sp modelId="{50A427B6-3859-43B3-BD7D-F7015363A872}">
      <dsp:nvSpPr>
        <dsp:cNvPr id="0" name=""/>
        <dsp:cNvSpPr/>
      </dsp:nvSpPr>
      <dsp:spPr>
        <a:xfrm>
          <a:off x="458787" y="1884928"/>
          <a:ext cx="369440" cy="369440"/>
        </a:xfrm>
        <a:prstGeom prst="ellipse">
          <a:avLst/>
        </a:prstGeom>
        <a:solidFill>
          <a:schemeClr val="lt1">
            <a:hueOff val="0"/>
            <a:satOff val="0"/>
            <a:lumOff val="0"/>
            <a:alphaOff val="0"/>
          </a:schemeClr>
        </a:solidFill>
        <a:ln w="12700" cap="flat" cmpd="sng" algn="ctr">
          <a:solidFill>
            <a:schemeClr val="accent5">
              <a:hueOff val="-4902230"/>
              <a:satOff val="-6819"/>
              <a:lumOff val="-2615"/>
              <a:alphaOff val="0"/>
            </a:schemeClr>
          </a:solidFill>
          <a:prstDash val="solid"/>
          <a:miter lim="800000"/>
        </a:ln>
        <a:effectLst/>
      </dsp:spPr>
      <dsp:style>
        <a:lnRef idx="2">
          <a:scrgbClr r="0" g="0" b="0"/>
        </a:lnRef>
        <a:fillRef idx="1">
          <a:scrgbClr r="0" g="0" b="0"/>
        </a:fillRef>
        <a:effectRef idx="0">
          <a:scrgbClr r="0" g="0" b="0"/>
        </a:effectRef>
        <a:fontRef idx="minor"/>
      </dsp:style>
    </dsp:sp>
    <dsp:sp modelId="{7AF590B5-AE2B-427D-8087-623BCC65B8EE}">
      <dsp:nvSpPr>
        <dsp:cNvPr id="0" name=""/>
        <dsp:cNvSpPr/>
      </dsp:nvSpPr>
      <dsp:spPr>
        <a:xfrm>
          <a:off x="496837" y="2365136"/>
          <a:ext cx="8376578" cy="295552"/>
        </a:xfrm>
        <a:prstGeom prst="rect">
          <a:avLst/>
        </a:prstGeom>
        <a:solidFill>
          <a:schemeClr val="accent5">
            <a:hueOff val="-6127787"/>
            <a:satOff val="-8523"/>
            <a:lumOff val="-326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595" tIns="38100" rIns="38100" bIns="38100" numCol="1" spcCol="1270" anchor="ctr" anchorCtr="0">
          <a:noAutofit/>
        </a:bodyPr>
        <a:lstStyle/>
        <a:p>
          <a:pPr marL="0" lvl="0" indent="0" algn="l" defTabSz="666750">
            <a:lnSpc>
              <a:spcPct val="90000"/>
            </a:lnSpc>
            <a:spcBef>
              <a:spcPct val="0"/>
            </a:spcBef>
            <a:spcAft>
              <a:spcPct val="35000"/>
            </a:spcAft>
            <a:buNone/>
          </a:pPr>
          <a:r>
            <a:rPr lang="en-US" sz="1500" kern="1200"/>
            <a:t>Qobiliyatlarni tahlil qilish</a:t>
          </a:r>
          <a:endParaRPr lang="ru-RU" sz="1500" kern="1200"/>
        </a:p>
      </dsp:txBody>
      <dsp:txXfrm>
        <a:off x="496837" y="2365136"/>
        <a:ext cx="8376578" cy="295552"/>
      </dsp:txXfrm>
    </dsp:sp>
    <dsp:sp modelId="{3EACEB7E-5C55-46DC-AD66-F4F9B095A016}">
      <dsp:nvSpPr>
        <dsp:cNvPr id="0" name=""/>
        <dsp:cNvSpPr/>
      </dsp:nvSpPr>
      <dsp:spPr>
        <a:xfrm>
          <a:off x="312117" y="2328191"/>
          <a:ext cx="369440" cy="369440"/>
        </a:xfrm>
        <a:prstGeom prst="ellipse">
          <a:avLst/>
        </a:prstGeom>
        <a:solidFill>
          <a:schemeClr val="lt1">
            <a:hueOff val="0"/>
            <a:satOff val="0"/>
            <a:lumOff val="0"/>
            <a:alphaOff val="0"/>
          </a:schemeClr>
        </a:solidFill>
        <a:ln w="12700" cap="flat" cmpd="sng" algn="ctr">
          <a:solidFill>
            <a:schemeClr val="accent5">
              <a:hueOff val="-6127787"/>
              <a:satOff val="-8523"/>
              <a:lumOff val="-3268"/>
              <a:alphaOff val="0"/>
            </a:schemeClr>
          </a:solidFill>
          <a:prstDash val="solid"/>
          <a:miter lim="800000"/>
        </a:ln>
        <a:effectLst/>
      </dsp:spPr>
      <dsp:style>
        <a:lnRef idx="2">
          <a:scrgbClr r="0" g="0" b="0"/>
        </a:lnRef>
        <a:fillRef idx="1">
          <a:scrgbClr r="0" g="0" b="0"/>
        </a:fillRef>
        <a:effectRef idx="0">
          <a:scrgbClr r="0" g="0" b="0"/>
        </a:effectRef>
        <a:fontRef idx="minor"/>
      </dsp:style>
    </dsp:sp>
    <dsp:sp modelId="{A7303650-8ED5-4A71-85C4-FD53A319D1FF}">
      <dsp:nvSpPr>
        <dsp:cNvPr id="0" name=""/>
        <dsp:cNvSpPr/>
      </dsp:nvSpPr>
      <dsp:spPr>
        <a:xfrm>
          <a:off x="229188" y="2808725"/>
          <a:ext cx="8644228" cy="295552"/>
        </a:xfrm>
        <a:prstGeom prst="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595" tIns="38100" rIns="38100" bIns="38100" numCol="1" spcCol="1270" anchor="ctr" anchorCtr="0">
          <a:noAutofit/>
        </a:bodyPr>
        <a:lstStyle/>
        <a:p>
          <a:pPr marL="0" lvl="0" indent="0" algn="l" defTabSz="666750">
            <a:lnSpc>
              <a:spcPct val="90000"/>
            </a:lnSpc>
            <a:spcBef>
              <a:spcPct val="0"/>
            </a:spcBef>
            <a:spcAft>
              <a:spcPct val="35000"/>
            </a:spcAft>
            <a:buNone/>
          </a:pPr>
          <a:r>
            <a:rPr lang="en-US" sz="1500" kern="1200"/>
            <a:t>Tajribalarni loyihalash (DOE)</a:t>
          </a:r>
          <a:endParaRPr lang="ru-RU" sz="1500" kern="1200"/>
        </a:p>
      </dsp:txBody>
      <dsp:txXfrm>
        <a:off x="229188" y="2808725"/>
        <a:ext cx="8644228" cy="295552"/>
      </dsp:txXfrm>
    </dsp:sp>
    <dsp:sp modelId="{170C5535-0D93-4597-B6FF-AF7E676226CA}">
      <dsp:nvSpPr>
        <dsp:cNvPr id="0" name=""/>
        <dsp:cNvSpPr/>
      </dsp:nvSpPr>
      <dsp:spPr>
        <a:xfrm>
          <a:off x="44467" y="2771781"/>
          <a:ext cx="369440" cy="369440"/>
        </a:xfrm>
        <a:prstGeom prst="ellipse">
          <a:avLst/>
        </a:prstGeom>
        <a:solidFill>
          <a:schemeClr val="lt1">
            <a:hueOff val="0"/>
            <a:satOff val="0"/>
            <a:lumOff val="0"/>
            <a:alphaOff val="0"/>
          </a:schemeClr>
        </a:solidFill>
        <a:ln w="12700" cap="flat" cmpd="sng" algn="ctr">
          <a:solidFill>
            <a:schemeClr val="accent5">
              <a:hueOff val="-7353344"/>
              <a:satOff val="-10228"/>
              <a:lumOff val="-3922"/>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35AE56-A9E4-46C5-97C8-619063BAB2D8}">
      <dsp:nvSpPr>
        <dsp:cNvPr id="0" name=""/>
        <dsp:cNvSpPr/>
      </dsp:nvSpPr>
      <dsp:spPr>
        <a:xfrm>
          <a:off x="-1442063" y="-225179"/>
          <a:ext cx="1728144" cy="1728144"/>
        </a:xfrm>
        <a:prstGeom prst="blockArc">
          <a:avLst>
            <a:gd name="adj1" fmla="val 18900000"/>
            <a:gd name="adj2" fmla="val 2700000"/>
            <a:gd name="adj3" fmla="val 1250"/>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FDAAC2E-043A-4DFF-9938-C8BDFE2DFD72}">
      <dsp:nvSpPr>
        <dsp:cNvPr id="0" name=""/>
        <dsp:cNvSpPr/>
      </dsp:nvSpPr>
      <dsp:spPr>
        <a:xfrm>
          <a:off x="183808" y="127778"/>
          <a:ext cx="8584327" cy="25555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2849" tIns="33020" rIns="33020" bIns="33020" numCol="1" spcCol="1270" anchor="ctr" anchorCtr="0">
          <a:noAutofit/>
        </a:bodyPr>
        <a:lstStyle/>
        <a:p>
          <a:pPr marL="0" lvl="0" indent="0" algn="l" defTabSz="577850">
            <a:lnSpc>
              <a:spcPct val="90000"/>
            </a:lnSpc>
            <a:spcBef>
              <a:spcPct val="0"/>
            </a:spcBef>
            <a:spcAft>
              <a:spcPct val="35000"/>
            </a:spcAft>
            <a:buNone/>
          </a:pPr>
          <a:r>
            <a:rPr lang="en-US" sz="1300" kern="1200"/>
            <a:t>Xavflarni tahlil qilish va tanqidiy nazorat nuqtalari (HACCP)</a:t>
          </a:r>
          <a:endParaRPr lang="ru-RU" sz="1300" kern="1200"/>
        </a:p>
      </dsp:txBody>
      <dsp:txXfrm>
        <a:off x="183808" y="127778"/>
        <a:ext cx="8584327" cy="255557"/>
      </dsp:txXfrm>
    </dsp:sp>
    <dsp:sp modelId="{F3864CD3-96B5-4CAB-ACE2-71DAAEDDF738}">
      <dsp:nvSpPr>
        <dsp:cNvPr id="0" name=""/>
        <dsp:cNvSpPr/>
      </dsp:nvSpPr>
      <dsp:spPr>
        <a:xfrm>
          <a:off x="24085" y="95833"/>
          <a:ext cx="319446" cy="319446"/>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8EB3EC8-846D-481B-AD1D-D5AC07680901}">
      <dsp:nvSpPr>
        <dsp:cNvPr id="0" name=""/>
        <dsp:cNvSpPr/>
      </dsp:nvSpPr>
      <dsp:spPr>
        <a:xfrm>
          <a:off x="276703" y="511114"/>
          <a:ext cx="8491432" cy="255557"/>
        </a:xfrm>
        <a:prstGeom prst="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2849" tIns="33020" rIns="33020" bIns="33020" numCol="1" spcCol="1270" anchor="ctr" anchorCtr="0">
          <a:noAutofit/>
        </a:bodyPr>
        <a:lstStyle/>
        <a:p>
          <a:pPr marL="0" lvl="0" indent="0" algn="l" defTabSz="577850">
            <a:lnSpc>
              <a:spcPct val="90000"/>
            </a:lnSpc>
            <a:spcBef>
              <a:spcPct val="0"/>
            </a:spcBef>
            <a:spcAft>
              <a:spcPct val="35000"/>
            </a:spcAft>
            <a:buNone/>
          </a:pPr>
          <a:r>
            <a:rPr lang="en-US" sz="1300" kern="1200"/>
            <a:t>ROCOF (nosozlikning o'zgarish tezligi) tahlili</a:t>
          </a:r>
          <a:endParaRPr lang="ru-RU" sz="1300" kern="1200" dirty="0"/>
        </a:p>
      </dsp:txBody>
      <dsp:txXfrm>
        <a:off x="276703" y="511114"/>
        <a:ext cx="8491432" cy="255557"/>
      </dsp:txXfrm>
    </dsp:sp>
    <dsp:sp modelId="{53430638-D40D-4BB3-9F29-084A92765B3D}">
      <dsp:nvSpPr>
        <dsp:cNvPr id="0" name=""/>
        <dsp:cNvSpPr/>
      </dsp:nvSpPr>
      <dsp:spPr>
        <a:xfrm>
          <a:off x="116980" y="479169"/>
          <a:ext cx="319446" cy="319446"/>
        </a:xfrm>
        <a:prstGeom prst="ellipse">
          <a:avLst/>
        </a:prstGeom>
        <a:solidFill>
          <a:schemeClr val="lt1">
            <a:hueOff val="0"/>
            <a:satOff val="0"/>
            <a:lumOff val="0"/>
            <a:alphaOff val="0"/>
          </a:schemeClr>
        </a:solidFill>
        <a:ln w="12700" cap="flat" cmpd="sng" algn="ctr">
          <a:solidFill>
            <a:schemeClr val="accent5">
              <a:hueOff val="-3676672"/>
              <a:satOff val="-5114"/>
              <a:lumOff val="-1961"/>
              <a:alphaOff val="0"/>
            </a:schemeClr>
          </a:solidFill>
          <a:prstDash val="solid"/>
          <a:miter lim="800000"/>
        </a:ln>
        <a:effectLst/>
      </dsp:spPr>
      <dsp:style>
        <a:lnRef idx="2">
          <a:scrgbClr r="0" g="0" b="0"/>
        </a:lnRef>
        <a:fillRef idx="1">
          <a:scrgbClr r="0" g="0" b="0"/>
        </a:fillRef>
        <a:effectRef idx="0">
          <a:scrgbClr r="0" g="0" b="0"/>
        </a:effectRef>
        <a:fontRef idx="minor"/>
      </dsp:style>
    </dsp:sp>
    <dsp:sp modelId="{185F447F-D39B-4297-B988-313C4BEB3E16}">
      <dsp:nvSpPr>
        <dsp:cNvPr id="0" name=""/>
        <dsp:cNvSpPr/>
      </dsp:nvSpPr>
      <dsp:spPr>
        <a:xfrm>
          <a:off x="183808" y="894450"/>
          <a:ext cx="8584327" cy="255557"/>
        </a:xfrm>
        <a:prstGeom prst="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2849" tIns="33020" rIns="33020" bIns="33020" numCol="1" spcCol="1270" anchor="ctr" anchorCtr="0">
          <a:noAutofit/>
        </a:bodyPr>
        <a:lstStyle/>
        <a:p>
          <a:pPr marL="0" lvl="0" indent="0" algn="l" defTabSz="577850">
            <a:lnSpc>
              <a:spcPct val="90000"/>
            </a:lnSpc>
            <a:spcBef>
              <a:spcPct val="0"/>
            </a:spcBef>
            <a:spcAft>
              <a:spcPct val="35000"/>
            </a:spcAft>
            <a:buNone/>
          </a:pPr>
          <a:r>
            <a:rPr lang="en-US" sz="1300" kern="1200"/>
            <a:t>Ishonchlilik o'sishini hisoblash.</a:t>
          </a:r>
          <a:endParaRPr lang="ru-RU" sz="1300" kern="1200"/>
        </a:p>
      </dsp:txBody>
      <dsp:txXfrm>
        <a:off x="183808" y="894450"/>
        <a:ext cx="8584327" cy="255557"/>
      </dsp:txXfrm>
    </dsp:sp>
    <dsp:sp modelId="{6DE38883-4BA7-4016-B48F-729654F431C4}">
      <dsp:nvSpPr>
        <dsp:cNvPr id="0" name=""/>
        <dsp:cNvSpPr/>
      </dsp:nvSpPr>
      <dsp:spPr>
        <a:xfrm>
          <a:off x="24085" y="862505"/>
          <a:ext cx="319446" cy="319446"/>
        </a:xfrm>
        <a:prstGeom prst="ellipse">
          <a:avLst/>
        </a:prstGeom>
        <a:solidFill>
          <a:schemeClr val="lt1">
            <a:hueOff val="0"/>
            <a:satOff val="0"/>
            <a:lumOff val="0"/>
            <a:alphaOff val="0"/>
          </a:schemeClr>
        </a:solidFill>
        <a:ln w="12700" cap="flat" cmpd="sng" algn="ctr">
          <a:solidFill>
            <a:schemeClr val="accent5">
              <a:hueOff val="-7353344"/>
              <a:satOff val="-10228"/>
              <a:lumOff val="-3922"/>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F9A700-3640-438B-ABA5-34597449C5D3}">
      <dsp:nvSpPr>
        <dsp:cNvPr id="0" name=""/>
        <dsp:cNvSpPr/>
      </dsp:nvSpPr>
      <dsp:spPr>
        <a:xfrm>
          <a:off x="2341262" y="0"/>
          <a:ext cx="3193965" cy="3193965"/>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CEBB8A-1DC9-4705-98AD-3026D9169552}">
      <dsp:nvSpPr>
        <dsp:cNvPr id="0" name=""/>
        <dsp:cNvSpPr/>
      </dsp:nvSpPr>
      <dsp:spPr>
        <a:xfrm>
          <a:off x="3938244" y="321112"/>
          <a:ext cx="2076077" cy="756071"/>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Ideal dizayn - bu maqsad.</a:t>
          </a:r>
          <a:endParaRPr lang="ru-RU" sz="1300" kern="1200"/>
        </a:p>
      </dsp:txBody>
      <dsp:txXfrm>
        <a:off x="3975152" y="358020"/>
        <a:ext cx="2002261" cy="682255"/>
      </dsp:txXfrm>
    </dsp:sp>
    <dsp:sp modelId="{5D4FCF16-3AA1-46A6-92C2-21B1C7F3E7E0}">
      <dsp:nvSpPr>
        <dsp:cNvPr id="0" name=""/>
        <dsp:cNvSpPr/>
      </dsp:nvSpPr>
      <dsp:spPr>
        <a:xfrm>
          <a:off x="3938244" y="1171692"/>
          <a:ext cx="2076077" cy="756071"/>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Qarama-qarshiliklar muammolarni hal qilishga yordam beradi.</a:t>
          </a:r>
          <a:endParaRPr lang="ru-RU" sz="1300" kern="1200"/>
        </a:p>
      </dsp:txBody>
      <dsp:txXfrm>
        <a:off x="3975152" y="1208600"/>
        <a:ext cx="2002261" cy="682255"/>
      </dsp:txXfrm>
    </dsp:sp>
    <dsp:sp modelId="{F6E5506B-F7CF-4042-BAFF-515C51C95D4D}">
      <dsp:nvSpPr>
        <dsp:cNvPr id="0" name=""/>
        <dsp:cNvSpPr/>
      </dsp:nvSpPr>
      <dsp:spPr>
        <a:xfrm>
          <a:off x="3938244" y="2022272"/>
          <a:ext cx="2076077" cy="756071"/>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Innovatsion jarayon tizimli ravishda tuzilishi mumkin</a:t>
          </a:r>
          <a:endParaRPr lang="ru-RU" sz="1300" kern="1200"/>
        </a:p>
      </dsp:txBody>
      <dsp:txXfrm>
        <a:off x="3975152" y="2059180"/>
        <a:ext cx="2002261" cy="68225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04F3D6-D6F9-4069-BE26-DDC6F3786416}">
      <dsp:nvSpPr>
        <dsp:cNvPr id="0" name=""/>
        <dsp:cNvSpPr/>
      </dsp:nvSpPr>
      <dsp:spPr>
        <a:xfrm rot="5400000">
          <a:off x="353011" y="2396861"/>
          <a:ext cx="1050222" cy="1747546"/>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40965C-0C7F-4045-98CB-98CF21EF2C26}">
      <dsp:nvSpPr>
        <dsp:cNvPr id="0" name=""/>
        <dsp:cNvSpPr/>
      </dsp:nvSpPr>
      <dsp:spPr>
        <a:xfrm>
          <a:off x="177703" y="2919001"/>
          <a:ext cx="1577695" cy="13829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US" sz="1100" kern="1200">
              <a:latin typeface="Times New Roman" panose="02020603050405020304" pitchFamily="18" charset="0"/>
              <a:cs typeface="Times New Roman" panose="02020603050405020304" pitchFamily="18" charset="0"/>
            </a:rPr>
            <a:t>1-daraja: texnik tizimni oddiy takomillashtirishga ishora qiladi. Bu tizim haqida ba'zi bilimlarni talab qiladi. Bu haqiqatan ham yangilik emas, chunki u texnik muammoni hal qilmaydi.</a:t>
          </a:r>
          <a:endParaRPr lang="ru-RU" sz="1100" kern="1200" dirty="0">
            <a:latin typeface="Times New Roman" panose="02020603050405020304" pitchFamily="18" charset="0"/>
            <a:cs typeface="Times New Roman" panose="02020603050405020304" pitchFamily="18" charset="0"/>
          </a:endParaRPr>
        </a:p>
      </dsp:txBody>
      <dsp:txXfrm>
        <a:off x="177703" y="2919001"/>
        <a:ext cx="1577695" cy="1382942"/>
      </dsp:txXfrm>
    </dsp:sp>
    <dsp:sp modelId="{EB6F0C35-78FA-4CBE-91F5-0C8CE92E5892}">
      <dsp:nvSpPr>
        <dsp:cNvPr id="0" name=""/>
        <dsp:cNvSpPr/>
      </dsp:nvSpPr>
      <dsp:spPr>
        <a:xfrm>
          <a:off x="1457720" y="2268205"/>
          <a:ext cx="297678" cy="297678"/>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B23F41-0872-4F72-A7B9-D2D111BC6531}">
      <dsp:nvSpPr>
        <dsp:cNvPr id="0" name=""/>
        <dsp:cNvSpPr/>
      </dsp:nvSpPr>
      <dsp:spPr>
        <a:xfrm rot="5400000">
          <a:off x="2284418" y="1918933"/>
          <a:ext cx="1050222" cy="1747546"/>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A838E9-F1BB-43D7-BBC9-C85DECF9447A}">
      <dsp:nvSpPr>
        <dsp:cNvPr id="0" name=""/>
        <dsp:cNvSpPr/>
      </dsp:nvSpPr>
      <dsp:spPr>
        <a:xfrm>
          <a:off x="2109110" y="2441073"/>
          <a:ext cx="1577695" cy="13829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66725">
            <a:lnSpc>
              <a:spcPct val="90000"/>
            </a:lnSpc>
            <a:spcBef>
              <a:spcPct val="0"/>
            </a:spcBef>
            <a:spcAft>
              <a:spcPct val="35000"/>
            </a:spcAft>
            <a:buNone/>
          </a:pPr>
          <a:r>
            <a:rPr lang="en-US" sz="1050" kern="1200">
              <a:latin typeface="Times New Roman" panose="02020603050405020304" pitchFamily="18" charset="0"/>
              <a:cs typeface="Times New Roman" panose="02020603050405020304" pitchFamily="18" charset="0"/>
            </a:rPr>
            <a:t>2-daraja: Texnik qarama-qarshilikni hal qilishni o'z ichiga olgan ixtiro. U mavjud tizimning tegishliligi doirasida turli sohalardagi bilimlarni nazarda tutadi. Ta'rifga ko'ra, u innovatsiondir, chunki u qarama-qarshiliklarni hal qiladi.</a:t>
          </a:r>
          <a:endParaRPr lang="ru-RU" sz="1050" kern="1200">
            <a:latin typeface="Times New Roman" panose="02020603050405020304" pitchFamily="18" charset="0"/>
            <a:cs typeface="Times New Roman" panose="02020603050405020304" pitchFamily="18" charset="0"/>
          </a:endParaRPr>
        </a:p>
      </dsp:txBody>
      <dsp:txXfrm>
        <a:off x="2109110" y="2441073"/>
        <a:ext cx="1577695" cy="1382942"/>
      </dsp:txXfrm>
    </dsp:sp>
    <dsp:sp modelId="{8363AED8-213E-48B7-84BD-C2E824DCD396}">
      <dsp:nvSpPr>
        <dsp:cNvPr id="0" name=""/>
        <dsp:cNvSpPr/>
      </dsp:nvSpPr>
      <dsp:spPr>
        <a:xfrm>
          <a:off x="3389127" y="1790277"/>
          <a:ext cx="297678" cy="297678"/>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463699-A71D-4D4C-B5E2-98CC3C85FE42}">
      <dsp:nvSpPr>
        <dsp:cNvPr id="0" name=""/>
        <dsp:cNvSpPr/>
      </dsp:nvSpPr>
      <dsp:spPr>
        <a:xfrm rot="5400000">
          <a:off x="4215825" y="1441004"/>
          <a:ext cx="1050222" cy="1747546"/>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2D2D04-972B-48CD-AC65-C2C283D82F4D}">
      <dsp:nvSpPr>
        <dsp:cNvPr id="0" name=""/>
        <dsp:cNvSpPr/>
      </dsp:nvSpPr>
      <dsp:spPr>
        <a:xfrm>
          <a:off x="4040517" y="1963144"/>
          <a:ext cx="1577695" cy="13829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66725">
            <a:lnSpc>
              <a:spcPct val="90000"/>
            </a:lnSpc>
            <a:spcBef>
              <a:spcPct val="0"/>
            </a:spcBef>
            <a:spcAft>
              <a:spcPct val="35000"/>
            </a:spcAft>
            <a:buNone/>
          </a:pPr>
          <a:r>
            <a:rPr lang="en-US" sz="1050" kern="1200">
              <a:latin typeface="Times New Roman" panose="02020603050405020304" pitchFamily="18" charset="0"/>
              <a:cs typeface="Times New Roman" panose="02020603050405020304" pitchFamily="18" charset="0"/>
            </a:rPr>
            <a:t>3-daraja: Jismoniy ziddiyatni hal qilishni o'z ichiga olgan ixtiro. Bu boshqa sohalardagi bilimlarni nazarda tutadi. Ta'rifga ko'ra, u innovatsiondir, chunki u qarama-qarshiliklarni hal qiladi.</a:t>
          </a:r>
          <a:endParaRPr lang="ru-RU" sz="1050" kern="1200">
            <a:latin typeface="Times New Roman" panose="02020603050405020304" pitchFamily="18" charset="0"/>
            <a:cs typeface="Times New Roman" panose="02020603050405020304" pitchFamily="18" charset="0"/>
          </a:endParaRPr>
        </a:p>
      </dsp:txBody>
      <dsp:txXfrm>
        <a:off x="4040517" y="1963144"/>
        <a:ext cx="1577695" cy="1382942"/>
      </dsp:txXfrm>
    </dsp:sp>
    <dsp:sp modelId="{D5B4089E-2CB4-435E-92DA-898F1ECEF7B2}">
      <dsp:nvSpPr>
        <dsp:cNvPr id="0" name=""/>
        <dsp:cNvSpPr/>
      </dsp:nvSpPr>
      <dsp:spPr>
        <a:xfrm>
          <a:off x="5320534" y="1312348"/>
          <a:ext cx="297678" cy="297678"/>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12D03D-F96B-4918-8EFF-362E3686A13A}">
      <dsp:nvSpPr>
        <dsp:cNvPr id="0" name=""/>
        <dsp:cNvSpPr/>
      </dsp:nvSpPr>
      <dsp:spPr>
        <a:xfrm rot="5400000">
          <a:off x="6147232" y="963076"/>
          <a:ext cx="1050222" cy="1747546"/>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7DD7A3-47C2-41F0-A84F-34FEC4BD37A0}">
      <dsp:nvSpPr>
        <dsp:cNvPr id="0" name=""/>
        <dsp:cNvSpPr/>
      </dsp:nvSpPr>
      <dsp:spPr>
        <a:xfrm>
          <a:off x="5971924" y="1485216"/>
          <a:ext cx="1577695" cy="13829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66725">
            <a:lnSpc>
              <a:spcPct val="90000"/>
            </a:lnSpc>
            <a:spcBef>
              <a:spcPct val="0"/>
            </a:spcBef>
            <a:spcAft>
              <a:spcPct val="35000"/>
            </a:spcAft>
            <a:buNone/>
          </a:pPr>
          <a:r>
            <a:rPr lang="en-US" sz="1050" kern="1200" dirty="0">
              <a:latin typeface="Times New Roman" panose="02020603050405020304" pitchFamily="18" charset="0"/>
              <a:cs typeface="Times New Roman" panose="02020603050405020304" pitchFamily="18" charset="0"/>
            </a:rPr>
            <a:t>4-daraja: </a:t>
          </a:r>
          <a:r>
            <a:rPr lang="en-US" sz="1050" kern="1200" dirty="0" err="1">
              <a:latin typeface="Times New Roman" panose="02020603050405020304" pitchFamily="18" charset="0"/>
              <a:cs typeface="Times New Roman" panose="02020603050405020304" pitchFamily="18" charset="0"/>
            </a:rPr>
            <a:t>ilm</a:t>
          </a:r>
          <a:r>
            <a:rPr lang="en-US" sz="1050" kern="1200" dirty="0">
              <a:latin typeface="Times New Roman" panose="02020603050405020304" pitchFamily="18" charset="0"/>
              <a:cs typeface="Times New Roman" panose="02020603050405020304" pitchFamily="18" charset="0"/>
            </a:rPr>
            <a:t>-fanning </a:t>
          </a:r>
          <a:r>
            <a:rPr lang="en-US" sz="1050" kern="1200" dirty="0" err="1">
              <a:latin typeface="Times New Roman" panose="02020603050405020304" pitchFamily="18" charset="0"/>
              <a:cs typeface="Times New Roman" panose="02020603050405020304" pitchFamily="18" charset="0"/>
            </a:rPr>
            <a:t>turli</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sohalaridagi</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bilimlarni</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talab</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qiladigan</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yutuq</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echimini</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o'z</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ichiga</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olgan</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yangi</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texnologiya</a:t>
          </a:r>
          <a:r>
            <a:rPr lang="en-US" sz="1050" kern="1200" dirty="0">
              <a:latin typeface="Times New Roman" panose="02020603050405020304" pitchFamily="18" charset="0"/>
              <a:cs typeface="Times New Roman" panose="02020603050405020304" pitchFamily="18" charset="0"/>
            </a:rPr>
            <a:t>. Bu </a:t>
          </a:r>
          <a:r>
            <a:rPr lang="en-US" sz="1050" kern="1200" dirty="0" err="1">
              <a:latin typeface="Times New Roman" panose="02020603050405020304" pitchFamily="18" charset="0"/>
              <a:cs typeface="Times New Roman" panose="02020603050405020304" pitchFamily="18" charset="0"/>
            </a:rPr>
            <a:t>qandaydir</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yangilik</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chunki</a:t>
          </a:r>
          <a:r>
            <a:rPr lang="en-US" sz="1050" kern="1200" dirty="0">
              <a:latin typeface="Times New Roman" panose="02020603050405020304" pitchFamily="18" charset="0"/>
              <a:cs typeface="Times New Roman" panose="02020603050405020304" pitchFamily="18" charset="0"/>
            </a:rPr>
            <a:t> u </a:t>
          </a:r>
          <a:r>
            <a:rPr lang="en-US" sz="1050" kern="1200" dirty="0" err="1">
              <a:latin typeface="Times New Roman" panose="02020603050405020304" pitchFamily="18" charset="0"/>
              <a:cs typeface="Times New Roman" panose="02020603050405020304" pitchFamily="18" charset="0"/>
            </a:rPr>
            <a:t>texnik</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tizimni</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yaxshilaydi</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lekin</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texnik</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muammoni</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hal</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qilmaydi</a:t>
          </a:r>
          <a:r>
            <a:rPr lang="en-US" sz="1050" kern="1200" dirty="0">
              <a:latin typeface="Times New Roman" panose="02020603050405020304" pitchFamily="18" charset="0"/>
              <a:cs typeface="Times New Roman" panose="02020603050405020304" pitchFamily="18" charset="0"/>
            </a:rPr>
            <a:t>.</a:t>
          </a:r>
          <a:endParaRPr lang="ru-RU" sz="1050" kern="1200" dirty="0">
            <a:latin typeface="Times New Roman" panose="02020603050405020304" pitchFamily="18" charset="0"/>
            <a:cs typeface="Times New Roman" panose="02020603050405020304" pitchFamily="18" charset="0"/>
          </a:endParaRPr>
        </a:p>
      </dsp:txBody>
      <dsp:txXfrm>
        <a:off x="5971924" y="1485216"/>
        <a:ext cx="1577695" cy="1382942"/>
      </dsp:txXfrm>
    </dsp:sp>
    <dsp:sp modelId="{7C726ABF-84C4-451E-BCB6-85B2662B9555}">
      <dsp:nvSpPr>
        <dsp:cNvPr id="0" name=""/>
        <dsp:cNvSpPr/>
      </dsp:nvSpPr>
      <dsp:spPr>
        <a:xfrm>
          <a:off x="7251941" y="834419"/>
          <a:ext cx="297678" cy="297678"/>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6731F7-33CF-45D9-B8A8-1EEA30FB7C41}">
      <dsp:nvSpPr>
        <dsp:cNvPr id="0" name=""/>
        <dsp:cNvSpPr/>
      </dsp:nvSpPr>
      <dsp:spPr>
        <a:xfrm rot="5400000">
          <a:off x="8078639" y="485147"/>
          <a:ext cx="1050222" cy="1747546"/>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836F88-1865-4778-BFC8-F955A63B7066}">
      <dsp:nvSpPr>
        <dsp:cNvPr id="0" name=""/>
        <dsp:cNvSpPr/>
      </dsp:nvSpPr>
      <dsp:spPr>
        <a:xfrm>
          <a:off x="7903331" y="1007287"/>
          <a:ext cx="1577695" cy="13829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66725">
            <a:lnSpc>
              <a:spcPct val="90000"/>
            </a:lnSpc>
            <a:spcBef>
              <a:spcPct val="0"/>
            </a:spcBef>
            <a:spcAft>
              <a:spcPct val="35000"/>
            </a:spcAft>
            <a:buNone/>
          </a:pPr>
          <a:r>
            <a:rPr lang="en-US" sz="1050" kern="1200" dirty="0">
              <a:latin typeface="Times New Roman" panose="02020603050405020304" pitchFamily="18" charset="0"/>
              <a:cs typeface="Times New Roman" panose="02020603050405020304" pitchFamily="18" charset="0"/>
            </a:rPr>
            <a:t>5-daraja: </a:t>
          </a:r>
          <a:r>
            <a:rPr lang="en-US" sz="1050" kern="1200" dirty="0" err="1">
              <a:latin typeface="Times New Roman" panose="02020603050405020304" pitchFamily="18" charset="0"/>
              <a:cs typeface="Times New Roman" panose="02020603050405020304" pitchFamily="18" charset="0"/>
            </a:rPr>
            <a:t>Yangi</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hodisalarning</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kashf</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etilishi</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Kashfiyot</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mavjud</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texnologiyani</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yuqori</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darajaga</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olib</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chiqadi</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Altshuller</a:t>
          </a:r>
          <a:r>
            <a:rPr lang="en-US" sz="1050" kern="1200" dirty="0">
              <a:latin typeface="Times New Roman" panose="02020603050405020304" pitchFamily="18" charset="0"/>
              <a:cs typeface="Times New Roman" panose="02020603050405020304" pitchFamily="18" charset="0"/>
            </a:rPr>
            <a:t> (1997, 18-19-betlar) </a:t>
          </a:r>
          <a:r>
            <a:rPr lang="en-US" sz="1050" kern="1200" dirty="0" err="1">
              <a:latin typeface="Times New Roman" panose="02020603050405020304" pitchFamily="18" charset="0"/>
              <a:cs typeface="Times New Roman" panose="02020603050405020304" pitchFamily="18" charset="0"/>
            </a:rPr>
            <a:t>uchun</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TRIZdan</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foydalanishning</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foydasi</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ixtirochilarga</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oʻzlarining</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innovatsion</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yechimlarini</a:t>
          </a:r>
          <a:r>
            <a:rPr lang="en-US" sz="1050" kern="1200" dirty="0">
              <a:latin typeface="Times New Roman" panose="02020603050405020304" pitchFamily="18" charset="0"/>
              <a:cs typeface="Times New Roman" panose="02020603050405020304" pitchFamily="18" charset="0"/>
            </a:rPr>
            <a:t> 3 </a:t>
          </a:r>
          <a:r>
            <a:rPr lang="en-US" sz="1050" kern="1200" dirty="0" err="1">
              <a:latin typeface="Times New Roman" panose="02020603050405020304" pitchFamily="18" charset="0"/>
              <a:cs typeface="Times New Roman" panose="02020603050405020304" pitchFamily="18" charset="0"/>
            </a:rPr>
            <a:t>va</a:t>
          </a:r>
          <a:r>
            <a:rPr lang="en-US" sz="1050" kern="1200" dirty="0">
              <a:latin typeface="Times New Roman" panose="02020603050405020304" pitchFamily="18" charset="0"/>
              <a:cs typeface="Times New Roman" panose="02020603050405020304" pitchFamily="18" charset="0"/>
            </a:rPr>
            <a:t> 4-darajaga </a:t>
          </a:r>
          <a:r>
            <a:rPr lang="en-US" sz="1050" kern="1200" dirty="0" err="1">
              <a:latin typeface="Times New Roman" panose="02020603050405020304" pitchFamily="18" charset="0"/>
              <a:cs typeface="Times New Roman" panose="02020603050405020304" pitchFamily="18" charset="0"/>
            </a:rPr>
            <a:t>koʻtarishda</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yordam</a:t>
          </a:r>
          <a:r>
            <a:rPr lang="en-US" sz="1050" kern="1200" dirty="0">
              <a:latin typeface="Times New Roman" panose="02020603050405020304" pitchFamily="18" charset="0"/>
              <a:cs typeface="Times New Roman" panose="02020603050405020304" pitchFamily="18" charset="0"/>
            </a:rPr>
            <a:t> </a:t>
          </a:r>
          <a:r>
            <a:rPr lang="en-US" sz="1050" kern="1200" dirty="0" err="1">
              <a:latin typeface="Times New Roman" panose="02020603050405020304" pitchFamily="18" charset="0"/>
              <a:cs typeface="Times New Roman" panose="02020603050405020304" pitchFamily="18" charset="0"/>
            </a:rPr>
            <a:t>berishdir</a:t>
          </a:r>
          <a:r>
            <a:rPr lang="en-US" sz="1050" kern="1200" dirty="0">
              <a:latin typeface="Times New Roman" panose="02020603050405020304" pitchFamily="18" charset="0"/>
              <a:cs typeface="Times New Roman" panose="02020603050405020304" pitchFamily="18" charset="0"/>
            </a:rPr>
            <a:t>.</a:t>
          </a:r>
          <a:endParaRPr lang="ru-RU" sz="1050" kern="1200" dirty="0">
            <a:latin typeface="Times New Roman" panose="02020603050405020304" pitchFamily="18" charset="0"/>
            <a:cs typeface="Times New Roman" panose="02020603050405020304" pitchFamily="18" charset="0"/>
          </a:endParaRPr>
        </a:p>
      </dsp:txBody>
      <dsp:txXfrm>
        <a:off x="7903331" y="1007287"/>
        <a:ext cx="1577695" cy="138294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3ED7DE-4FB0-4A00-943A-FB63EEFB9953}">
      <dsp:nvSpPr>
        <dsp:cNvPr id="0" name=""/>
        <dsp:cNvSpPr/>
      </dsp:nvSpPr>
      <dsp:spPr>
        <a:xfrm>
          <a:off x="1973" y="527"/>
          <a:ext cx="2645965" cy="22777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Times New Roman" panose="02020603050405020304" pitchFamily="18" charset="0"/>
              <a:cs typeface="Times New Roman" panose="02020603050405020304" pitchFamily="18" charset="0"/>
            </a:rPr>
            <a:t>Segmentatsiya</a:t>
          </a:r>
          <a:r>
            <a:rPr lang="en-US" sz="2400" kern="1200" dirty="0">
              <a:latin typeface="Times New Roman" panose="02020603050405020304" pitchFamily="18" charset="0"/>
              <a:cs typeface="Times New Roman" panose="02020603050405020304" pitchFamily="18" charset="0"/>
            </a:rPr>
            <a:t> - </a:t>
          </a:r>
          <a:r>
            <a:rPr lang="en-US" sz="2400" kern="1200" dirty="0" err="1">
              <a:latin typeface="Times New Roman" panose="02020603050405020304" pitchFamily="18" charset="0"/>
              <a:cs typeface="Times New Roman" panose="02020603050405020304" pitchFamily="18" charset="0"/>
            </a:rPr>
            <a:t>bitta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elementni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kichikroq</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elementlarga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ajratish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yo'lini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topish</a:t>
          </a:r>
          <a:endParaRPr lang="ru-RU" sz="2400" kern="1200" dirty="0">
            <a:latin typeface="Times New Roman" panose="02020603050405020304" pitchFamily="18" charset="0"/>
            <a:cs typeface="Times New Roman" panose="02020603050405020304" pitchFamily="18" charset="0"/>
          </a:endParaRPr>
        </a:p>
      </dsp:txBody>
      <dsp:txXfrm>
        <a:off x="68685" y="67239"/>
        <a:ext cx="2512541" cy="2144286"/>
      </dsp:txXfrm>
    </dsp:sp>
    <dsp:sp modelId="{C0B64319-66DC-46D3-84B8-461971EA39F7}">
      <dsp:nvSpPr>
        <dsp:cNvPr id="0" name=""/>
        <dsp:cNvSpPr/>
      </dsp:nvSpPr>
      <dsp:spPr>
        <a:xfrm>
          <a:off x="1973" y="2433632"/>
          <a:ext cx="2645965" cy="22777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Times New Roman" panose="02020603050405020304" pitchFamily="18" charset="0"/>
              <a:cs typeface="Times New Roman" panose="02020603050405020304" pitchFamily="18" charset="0"/>
            </a:rPr>
            <a:t>Davriy</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harakat</a:t>
          </a:r>
          <a:r>
            <a:rPr lang="en-US" sz="2400" kern="1200" dirty="0">
              <a:latin typeface="Times New Roman" panose="02020603050405020304" pitchFamily="18" charset="0"/>
              <a:cs typeface="Times New Roman" panose="02020603050405020304" pitchFamily="18" charset="0"/>
            </a:rPr>
            <a:t> - </a:t>
          </a:r>
          <a:r>
            <a:rPr lang="en-US" sz="2400" kern="1200" dirty="0" err="1">
              <a:latin typeface="Times New Roman" panose="02020603050405020304" pitchFamily="18" charset="0"/>
              <a:cs typeface="Times New Roman" panose="02020603050405020304" pitchFamily="18" charset="0"/>
            </a:rPr>
            <a:t>uzluksiz</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tizimni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davriy</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tizim</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bilan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almashtirish</a:t>
          </a:r>
          <a:endParaRPr lang="ru-RU" sz="2400" kern="1200" dirty="0">
            <a:latin typeface="Times New Roman" panose="02020603050405020304" pitchFamily="18" charset="0"/>
            <a:cs typeface="Times New Roman" panose="02020603050405020304" pitchFamily="18" charset="0"/>
          </a:endParaRPr>
        </a:p>
      </dsp:txBody>
      <dsp:txXfrm>
        <a:off x="68685" y="2500344"/>
        <a:ext cx="2512541" cy="2144286"/>
      </dsp:txXfrm>
    </dsp:sp>
    <dsp:sp modelId="{5803BA84-163B-488C-B744-963766DB5A35}">
      <dsp:nvSpPr>
        <dsp:cNvPr id="0" name=""/>
        <dsp:cNvSpPr/>
      </dsp:nvSpPr>
      <dsp:spPr>
        <a:xfrm>
          <a:off x="3092461" y="527"/>
          <a:ext cx="2645965" cy="22777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Times New Roman" panose="02020603050405020304" pitchFamily="18" charset="0"/>
              <a:cs typeface="Times New Roman" panose="02020603050405020304" pitchFamily="18" charset="0"/>
            </a:rPr>
            <a:t>Standartlar</a:t>
          </a:r>
          <a:r>
            <a:rPr lang="en-US" sz="2400" kern="1200" dirty="0">
              <a:latin typeface="Times New Roman" panose="02020603050405020304" pitchFamily="18" charset="0"/>
              <a:cs typeface="Times New Roman" panose="02020603050405020304" pitchFamily="18" charset="0"/>
            </a:rPr>
            <a:t> - </a:t>
          </a:r>
          <a:r>
            <a:rPr lang="en-US" sz="2400" kern="1200" dirty="0" err="1">
              <a:latin typeface="Times New Roman" panose="02020603050405020304" pitchFamily="18" charset="0"/>
              <a:cs typeface="Times New Roman" panose="02020603050405020304" pitchFamily="18" charset="0"/>
            </a:rPr>
            <a:t>texnik</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tizimlarni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sintez</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qilish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va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qayta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qurish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uchun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tuzilgan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qoidalar</a:t>
          </a:r>
          <a:endParaRPr lang="ru-RU" sz="2400" kern="1200" dirty="0">
            <a:latin typeface="Times New Roman" panose="02020603050405020304" pitchFamily="18" charset="0"/>
            <a:cs typeface="Times New Roman" panose="02020603050405020304" pitchFamily="18" charset="0"/>
          </a:endParaRPr>
        </a:p>
      </dsp:txBody>
      <dsp:txXfrm>
        <a:off x="3159173" y="67239"/>
        <a:ext cx="2512541" cy="2144286"/>
      </dsp:txXfrm>
    </dsp:sp>
    <dsp:sp modelId="{3CA2278A-20AA-474B-BCC2-B33199ABAC55}">
      <dsp:nvSpPr>
        <dsp:cNvPr id="0" name=""/>
        <dsp:cNvSpPr/>
      </dsp:nvSpPr>
      <dsp:spPr>
        <a:xfrm>
          <a:off x="3092461" y="2433632"/>
          <a:ext cx="2645965" cy="22777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ARIZ - </a:t>
          </a:r>
          <a:r>
            <a:rPr lang="en-US" sz="2400" kern="1200" dirty="0" err="1">
              <a:latin typeface="Times New Roman" panose="02020603050405020304" pitchFamily="18" charset="0"/>
              <a:cs typeface="Times New Roman" panose="02020603050405020304" pitchFamily="18" charset="0"/>
            </a:rPr>
            <a:t>ixtirochilik</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muammosini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hal</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qilish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algoritmi</a:t>
          </a:r>
          <a:endParaRPr lang="ru-RU" sz="2400" kern="1200" dirty="0">
            <a:latin typeface="Times New Roman" panose="02020603050405020304" pitchFamily="18" charset="0"/>
            <a:cs typeface="Times New Roman" panose="02020603050405020304" pitchFamily="18" charset="0"/>
          </a:endParaRPr>
        </a:p>
      </dsp:txBody>
      <dsp:txXfrm>
        <a:off x="3159173" y="2500344"/>
        <a:ext cx="2512541" cy="214428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2B2FA7-3B9C-4614-9A69-3C67FF01B623}">
      <dsp:nvSpPr>
        <dsp:cNvPr id="0" name=""/>
        <dsp:cNvSpPr/>
      </dsp:nvSpPr>
      <dsp:spPr>
        <a:xfrm rot="5400000">
          <a:off x="464918" y="2163161"/>
          <a:ext cx="1399099" cy="2328070"/>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A8C50C-28C2-4E2B-A741-10ABC2F39873}">
      <dsp:nvSpPr>
        <dsp:cNvPr id="0" name=""/>
        <dsp:cNvSpPr/>
      </dsp:nvSpPr>
      <dsp:spPr>
        <a:xfrm>
          <a:off x="231374" y="2858753"/>
          <a:ext cx="2101795" cy="18423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latin typeface="Times New Roman" panose="02020603050405020304" pitchFamily="18" charset="0"/>
              <a:cs typeface="Times New Roman" panose="02020603050405020304" pitchFamily="18" charset="0"/>
            </a:rPr>
            <a:t>1-qadam: </a:t>
          </a:r>
          <a:r>
            <a:rPr lang="en-US" sz="1600" kern="1200" dirty="0" err="1">
              <a:latin typeface="Times New Roman" panose="02020603050405020304" pitchFamily="18" charset="0"/>
              <a:cs typeface="Times New Roman" panose="02020603050405020304" pitchFamily="18" charset="0"/>
            </a:rPr>
            <a:t>Muammoni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tahlil</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qiling</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Muammoni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qisqa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tushunarli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sodda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tilda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aniqlang</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Hech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qanday</a:t>
          </a:r>
          <a:r>
            <a:rPr lang="en-US" sz="1600" kern="1200" dirty="0">
              <a:latin typeface="Times New Roman" panose="02020603050405020304" pitchFamily="18" charset="0"/>
              <a:cs typeface="Times New Roman" panose="02020603050405020304" pitchFamily="18" charset="0"/>
            </a:rPr>
            <a:t> jargon </a:t>
          </a:r>
          <a:r>
            <a:rPr lang="en-US" sz="1600" kern="1200" dirty="0" err="1">
              <a:latin typeface="Times New Roman" panose="02020603050405020304" pitchFamily="18" charset="0"/>
              <a:cs typeface="Times New Roman" panose="02020603050405020304" pitchFamily="18" charset="0"/>
            </a:rPr>
            <a:t>ishlatmang</a:t>
          </a:r>
          <a:r>
            <a:rPr lang="en-US" sz="1600" kern="1200" dirty="0">
              <a:latin typeface="Times New Roman" panose="02020603050405020304" pitchFamily="18" charset="0"/>
              <a:cs typeface="Times New Roman" panose="02020603050405020304" pitchFamily="18" charset="0"/>
            </a:rPr>
            <a:t>.</a:t>
          </a:r>
          <a:endParaRPr lang="ru-RU" sz="1600" kern="1200" dirty="0">
            <a:latin typeface="Times New Roman" panose="02020603050405020304" pitchFamily="18" charset="0"/>
            <a:cs typeface="Times New Roman" panose="02020603050405020304" pitchFamily="18" charset="0"/>
          </a:endParaRPr>
        </a:p>
      </dsp:txBody>
      <dsp:txXfrm>
        <a:off x="231374" y="2858753"/>
        <a:ext cx="2101795" cy="1842346"/>
      </dsp:txXfrm>
    </dsp:sp>
    <dsp:sp modelId="{1816F378-DE4D-47EB-9785-646ABE0B6382}">
      <dsp:nvSpPr>
        <dsp:cNvPr id="0" name=""/>
        <dsp:cNvSpPr/>
      </dsp:nvSpPr>
      <dsp:spPr>
        <a:xfrm>
          <a:off x="1936604" y="1991766"/>
          <a:ext cx="396565" cy="396565"/>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AD9782-4F4E-4061-BBB7-E3D456413518}">
      <dsp:nvSpPr>
        <dsp:cNvPr id="0" name=""/>
        <dsp:cNvSpPr/>
      </dsp:nvSpPr>
      <dsp:spPr>
        <a:xfrm rot="5400000">
          <a:off x="3037926" y="1526468"/>
          <a:ext cx="1399099" cy="2328070"/>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F0848B7-692A-4EBD-9302-B4319B60C3A1}">
      <dsp:nvSpPr>
        <dsp:cNvPr id="0" name=""/>
        <dsp:cNvSpPr/>
      </dsp:nvSpPr>
      <dsp:spPr>
        <a:xfrm>
          <a:off x="2804382" y="2222059"/>
          <a:ext cx="2101795" cy="18423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latin typeface="Times New Roman" panose="02020603050405020304" pitchFamily="18" charset="0"/>
              <a:cs typeface="Times New Roman" panose="02020603050405020304" pitchFamily="18" charset="0"/>
            </a:rPr>
            <a:t>2-qadam: </a:t>
          </a:r>
          <a:r>
            <a:rPr lang="en-US" sz="1600" kern="1200" dirty="0" err="1">
              <a:latin typeface="Times New Roman" panose="02020603050405020304" pitchFamily="18" charset="0"/>
              <a:cs typeface="Times New Roman" panose="02020603050405020304" pitchFamily="18" charset="0"/>
            </a:rPr>
            <a:t>Muammoning</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modelini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tahlil</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qiling</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Umumiy</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muammoga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nisbatan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ziddiyatni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aniqlang</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Chegara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diagrammasi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buni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osonlashtirishi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mumkin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Ushbu</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qadamning</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g'oyasi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ziddiyatga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e'tibor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qaratishdir</a:t>
          </a:r>
          <a:r>
            <a:rPr lang="en-US" sz="1600" kern="1200" dirty="0">
              <a:latin typeface="Times New Roman" panose="02020603050405020304" pitchFamily="18" charset="0"/>
              <a:cs typeface="Times New Roman" panose="02020603050405020304" pitchFamily="18" charset="0"/>
            </a:rPr>
            <a:t>.</a:t>
          </a:r>
          <a:endParaRPr lang="ru-RU" sz="1600" kern="1200" dirty="0">
            <a:latin typeface="Times New Roman" panose="02020603050405020304" pitchFamily="18" charset="0"/>
            <a:cs typeface="Times New Roman" panose="02020603050405020304" pitchFamily="18" charset="0"/>
          </a:endParaRPr>
        </a:p>
      </dsp:txBody>
      <dsp:txXfrm>
        <a:off x="2804382" y="2222059"/>
        <a:ext cx="2101795" cy="1842346"/>
      </dsp:txXfrm>
    </dsp:sp>
    <dsp:sp modelId="{9B95C781-ED46-4593-AA57-4675F1568158}">
      <dsp:nvSpPr>
        <dsp:cNvPr id="0" name=""/>
        <dsp:cNvSpPr/>
      </dsp:nvSpPr>
      <dsp:spPr>
        <a:xfrm>
          <a:off x="4509612" y="1355073"/>
          <a:ext cx="396565" cy="396565"/>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507022D-99C3-483A-BDF3-DC076AE36928}">
      <dsp:nvSpPr>
        <dsp:cNvPr id="0" name=""/>
        <dsp:cNvSpPr/>
      </dsp:nvSpPr>
      <dsp:spPr>
        <a:xfrm rot="5400000">
          <a:off x="5610934" y="889774"/>
          <a:ext cx="1399099" cy="2328070"/>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74CE05-CDB9-41AE-B57D-341D521C1CFB}">
      <dsp:nvSpPr>
        <dsp:cNvPr id="0" name=""/>
        <dsp:cNvSpPr/>
      </dsp:nvSpPr>
      <dsp:spPr>
        <a:xfrm>
          <a:off x="5377390" y="1585366"/>
          <a:ext cx="2101795" cy="18423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latin typeface="Times New Roman" panose="02020603050405020304" pitchFamily="18" charset="0"/>
              <a:cs typeface="Times New Roman" panose="02020603050405020304" pitchFamily="18" charset="0"/>
            </a:rPr>
            <a:t>3-qadam: Ideal </a:t>
          </a:r>
          <a:r>
            <a:rPr lang="en-US" sz="1600" kern="1200" dirty="0" err="1">
              <a:latin typeface="Times New Roman" panose="02020603050405020304" pitchFamily="18" charset="0"/>
              <a:cs typeface="Times New Roman" panose="02020603050405020304" pitchFamily="18" charset="0"/>
            </a:rPr>
            <a:t>yakuniy</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natijani</a:t>
          </a:r>
          <a:r>
            <a:rPr lang="en-US" sz="1600" kern="1200" dirty="0">
              <a:latin typeface="Times New Roman" panose="02020603050405020304" pitchFamily="18" charset="0"/>
              <a:cs typeface="Times New Roman" panose="02020603050405020304" pitchFamily="18" charset="0"/>
            </a:rPr>
            <a:t> (IFR) </a:t>
          </a:r>
          <a:r>
            <a:rPr lang="en-US" sz="1600" kern="1200" dirty="0" err="1">
              <a:latin typeface="Times New Roman" panose="02020603050405020304" pitchFamily="18" charset="0"/>
              <a:cs typeface="Times New Roman" panose="02020603050405020304" pitchFamily="18" charset="0"/>
            </a:rPr>
            <a:t>shakllantirish</a:t>
          </a:r>
          <a:r>
            <a:rPr lang="en-US" sz="1600" kern="1200" dirty="0">
              <a:latin typeface="Times New Roman" panose="02020603050405020304" pitchFamily="18" charset="0"/>
              <a:cs typeface="Times New Roman" panose="02020603050405020304" pitchFamily="18" charset="0"/>
            </a:rPr>
            <a:t>. Bu </a:t>
          </a:r>
          <a:r>
            <a:rPr lang="en-US" sz="1600" kern="1200" dirty="0" err="1">
              <a:latin typeface="Times New Roman" panose="02020603050405020304" pitchFamily="18" charset="0"/>
              <a:cs typeface="Times New Roman" panose="02020603050405020304" pitchFamily="18" charset="0"/>
            </a:rPr>
            <a:t>erda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siz</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jismoniy</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qarama-qarshilikni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aniqlaysiz</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Jarayon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noaniq</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muammoni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aniqlash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uni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muayyan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jismoniy</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muammoga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aylantirishdir</a:t>
          </a:r>
          <a:r>
            <a:rPr lang="en-US" sz="1600" kern="1200" dirty="0">
              <a:latin typeface="Times New Roman" panose="02020603050405020304" pitchFamily="18" charset="0"/>
              <a:cs typeface="Times New Roman" panose="02020603050405020304" pitchFamily="18" charset="0"/>
            </a:rPr>
            <a:t>. [Y =f(xl, x2,..., </a:t>
          </a:r>
          <a:r>
            <a:rPr lang="en-US" sz="1600" kern="1200" dirty="0" err="1">
              <a:latin typeface="Times New Roman" panose="02020603050405020304" pitchFamily="18" charset="0"/>
              <a:cs typeface="Times New Roman" panose="02020603050405020304" pitchFamily="18" charset="0"/>
            </a:rPr>
            <a:t>xn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uchun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yana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bir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maslahat</a:t>
          </a:r>
          <a:r>
            <a:rPr lang="en-US" sz="1600" kern="1200" dirty="0">
              <a:latin typeface="Times New Roman" panose="02020603050405020304" pitchFamily="18" charset="0"/>
              <a:cs typeface="Times New Roman" panose="02020603050405020304" pitchFamily="18" charset="0"/>
            </a:rPr>
            <a:t>]</a:t>
          </a:r>
          <a:endParaRPr lang="ru-RU" sz="1600" kern="1200" dirty="0">
            <a:latin typeface="Times New Roman" panose="02020603050405020304" pitchFamily="18" charset="0"/>
            <a:cs typeface="Times New Roman" panose="02020603050405020304" pitchFamily="18" charset="0"/>
          </a:endParaRPr>
        </a:p>
      </dsp:txBody>
      <dsp:txXfrm>
        <a:off x="5377390" y="1585366"/>
        <a:ext cx="2101795" cy="1842346"/>
      </dsp:txXfrm>
    </dsp:sp>
    <dsp:sp modelId="{71805CE3-1F07-46E2-AF5C-F0B24D8ED3CB}">
      <dsp:nvSpPr>
        <dsp:cNvPr id="0" name=""/>
        <dsp:cNvSpPr/>
      </dsp:nvSpPr>
      <dsp:spPr>
        <a:xfrm>
          <a:off x="7082620" y="718379"/>
          <a:ext cx="396565" cy="396565"/>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9F2F8C-4ECD-405B-9BA7-B0AE74748F10}">
      <dsp:nvSpPr>
        <dsp:cNvPr id="0" name=""/>
        <dsp:cNvSpPr/>
      </dsp:nvSpPr>
      <dsp:spPr>
        <a:xfrm rot="5400000">
          <a:off x="8183942" y="253081"/>
          <a:ext cx="1399099" cy="2328070"/>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27DDCB-1199-4721-8361-B657A9198178}">
      <dsp:nvSpPr>
        <dsp:cNvPr id="0" name=""/>
        <dsp:cNvSpPr/>
      </dsp:nvSpPr>
      <dsp:spPr>
        <a:xfrm>
          <a:off x="7950398" y="948673"/>
          <a:ext cx="2101795" cy="18423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latin typeface="Times New Roman" panose="02020603050405020304" pitchFamily="18" charset="0"/>
              <a:cs typeface="Times New Roman" panose="02020603050405020304" pitchFamily="18" charset="0"/>
            </a:rPr>
            <a:t>4-qadam: </a:t>
          </a:r>
          <a:r>
            <a:rPr lang="en-US" sz="1600" kern="1200" dirty="0" err="1">
              <a:latin typeface="Times New Roman" panose="02020603050405020304" pitchFamily="18" charset="0"/>
              <a:cs typeface="Times New Roman" panose="02020603050405020304" pitchFamily="18" charset="0"/>
            </a:rPr>
            <a:t>Tashqi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manbalar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dala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resurslaridan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foydalaning</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Muammo</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davom</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etsa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muammoni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yaxshiroq</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tushunish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uchun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tashqi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ta'sirlarni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tasavvur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qiling</a:t>
          </a:r>
          <a:r>
            <a:rPr lang="en-US" sz="1600" kern="1200" dirty="0">
              <a:latin typeface="Times New Roman" panose="02020603050405020304" pitchFamily="18" charset="0"/>
              <a:cs typeface="Times New Roman" panose="02020603050405020304" pitchFamily="18" charset="0"/>
            </a:rPr>
            <a:t>.</a:t>
          </a:r>
          <a:endParaRPr lang="ru-RU" sz="1600" kern="1200" dirty="0">
            <a:latin typeface="Times New Roman" panose="02020603050405020304" pitchFamily="18" charset="0"/>
            <a:cs typeface="Times New Roman" panose="02020603050405020304" pitchFamily="18" charset="0"/>
          </a:endParaRPr>
        </a:p>
      </dsp:txBody>
      <dsp:txXfrm>
        <a:off x="7950398" y="948673"/>
        <a:ext cx="2101795" cy="184234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8242B5-736C-4544-B2E4-48CA6B5EBB38}">
      <dsp:nvSpPr>
        <dsp:cNvPr id="0" name=""/>
        <dsp:cNvSpPr/>
      </dsp:nvSpPr>
      <dsp:spPr>
        <a:xfrm rot="5400000">
          <a:off x="421418" y="2791565"/>
          <a:ext cx="1255541" cy="208919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CA3BBB-235C-4E2B-A769-58358E5344D5}">
      <dsp:nvSpPr>
        <dsp:cNvPr id="0" name=""/>
        <dsp:cNvSpPr/>
      </dsp:nvSpPr>
      <dsp:spPr>
        <a:xfrm>
          <a:off x="211837" y="3415784"/>
          <a:ext cx="1886135" cy="1653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latin typeface="Times New Roman" panose="02020603050405020304" pitchFamily="18" charset="0"/>
              <a:cs typeface="Times New Roman" panose="02020603050405020304" pitchFamily="18" charset="0"/>
            </a:rPr>
            <a:t>5-qadam: Axborot bankidan foydalaning. Muammoni hal qilish uchun bu erda tegishli ma'lumotlarga ega standartlar va ma'lumotlar bazalaridan foydalanish tavsiya etiladi.</a:t>
          </a:r>
          <a:endParaRPr lang="ru-RU" sz="1400" kern="1200" dirty="0">
            <a:latin typeface="Times New Roman" panose="02020603050405020304" pitchFamily="18" charset="0"/>
            <a:cs typeface="Times New Roman" panose="02020603050405020304" pitchFamily="18" charset="0"/>
          </a:endParaRPr>
        </a:p>
      </dsp:txBody>
      <dsp:txXfrm>
        <a:off x="211837" y="3415784"/>
        <a:ext cx="1886135" cy="1653308"/>
      </dsp:txXfrm>
    </dsp:sp>
    <dsp:sp modelId="{2CE77858-1038-4116-B484-67AD1E6DB7CB}">
      <dsp:nvSpPr>
        <dsp:cNvPr id="0" name=""/>
        <dsp:cNvSpPr/>
      </dsp:nvSpPr>
      <dsp:spPr>
        <a:xfrm>
          <a:off x="1742098" y="2637757"/>
          <a:ext cx="355874" cy="3558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3835B0-BDC1-432B-A245-60C8FD77E056}">
      <dsp:nvSpPr>
        <dsp:cNvPr id="0" name=""/>
        <dsp:cNvSpPr/>
      </dsp:nvSpPr>
      <dsp:spPr>
        <a:xfrm rot="5400000">
          <a:off x="2730417" y="2220201"/>
          <a:ext cx="1255541" cy="208919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9B47E8-1E2D-40FA-A038-AE8994FCAC9F}">
      <dsp:nvSpPr>
        <dsp:cNvPr id="0" name=""/>
        <dsp:cNvSpPr/>
      </dsp:nvSpPr>
      <dsp:spPr>
        <a:xfrm>
          <a:off x="2520836" y="2844420"/>
          <a:ext cx="1886135" cy="1653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latin typeface="Times New Roman" panose="02020603050405020304" pitchFamily="18" charset="0"/>
              <a:cs typeface="Times New Roman" panose="02020603050405020304" pitchFamily="18" charset="0"/>
            </a:rPr>
            <a:t>6-qadam: Muammoni o'zgartiring yoki qayta shakllantiring. Agar ushbu bosqichda muammo hal etilmagan bo'lsa, siz boshlang'ich nuqtaga qaytishingiz va muammoni super tizimga nisbatan qayta shakllantirishingiz tavsiya etiladi.</a:t>
          </a:r>
          <a:endParaRPr lang="ru-RU" sz="1400" kern="1200">
            <a:latin typeface="Times New Roman" panose="02020603050405020304" pitchFamily="18" charset="0"/>
            <a:cs typeface="Times New Roman" panose="02020603050405020304" pitchFamily="18" charset="0"/>
          </a:endParaRPr>
        </a:p>
      </dsp:txBody>
      <dsp:txXfrm>
        <a:off x="2520836" y="2844420"/>
        <a:ext cx="1886135" cy="1653308"/>
      </dsp:txXfrm>
    </dsp:sp>
    <dsp:sp modelId="{A62A7A6D-1748-41B8-A63E-2E61D6210968}">
      <dsp:nvSpPr>
        <dsp:cNvPr id="0" name=""/>
        <dsp:cNvSpPr/>
      </dsp:nvSpPr>
      <dsp:spPr>
        <a:xfrm>
          <a:off x="4051097" y="2066393"/>
          <a:ext cx="355874" cy="3558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869270-1CF5-4073-93B1-F689BCBE5DF9}">
      <dsp:nvSpPr>
        <dsp:cNvPr id="0" name=""/>
        <dsp:cNvSpPr/>
      </dsp:nvSpPr>
      <dsp:spPr>
        <a:xfrm rot="5400000">
          <a:off x="5039415" y="1648837"/>
          <a:ext cx="1255541" cy="208919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04F8F2-C383-42F7-9A7E-C30EF9379141}">
      <dsp:nvSpPr>
        <dsp:cNvPr id="0" name=""/>
        <dsp:cNvSpPr/>
      </dsp:nvSpPr>
      <dsp:spPr>
        <a:xfrm>
          <a:off x="4829834" y="2273056"/>
          <a:ext cx="1886135" cy="1653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latin typeface="Times New Roman" panose="02020603050405020304" pitchFamily="18" charset="0"/>
              <a:cs typeface="Times New Roman" panose="02020603050405020304" pitchFamily="18" charset="0"/>
            </a:rPr>
            <a:t>7-qadam: Jismoniy qarama-qarshilikni bartaraf etgan usulni tahlil qiling. Yechimning sifati qoniqish hosil qiladimi yoki yo'qligini tekshiring. Bu erda asosiy savol: jismoniy qarama-qarshilik eng ideal tarzda olib tashlandimi?</a:t>
          </a:r>
          <a:endParaRPr lang="ru-RU" sz="1400" kern="1200">
            <a:latin typeface="Times New Roman" panose="02020603050405020304" pitchFamily="18" charset="0"/>
            <a:cs typeface="Times New Roman" panose="02020603050405020304" pitchFamily="18" charset="0"/>
          </a:endParaRPr>
        </a:p>
      </dsp:txBody>
      <dsp:txXfrm>
        <a:off x="4829834" y="2273056"/>
        <a:ext cx="1886135" cy="1653308"/>
      </dsp:txXfrm>
    </dsp:sp>
    <dsp:sp modelId="{8266FE55-D410-43D9-9FB4-DAD1976E7A8D}">
      <dsp:nvSpPr>
        <dsp:cNvPr id="0" name=""/>
        <dsp:cNvSpPr/>
      </dsp:nvSpPr>
      <dsp:spPr>
        <a:xfrm>
          <a:off x="6360095" y="1495029"/>
          <a:ext cx="355874" cy="3558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2EDB30B-6C2B-4E69-A7AB-C47C51EAFFEB}">
      <dsp:nvSpPr>
        <dsp:cNvPr id="0" name=""/>
        <dsp:cNvSpPr/>
      </dsp:nvSpPr>
      <dsp:spPr>
        <a:xfrm rot="5400000">
          <a:off x="7348414" y="1077474"/>
          <a:ext cx="1255541" cy="208919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F99350-482B-4786-ADAC-23C10FC2A018}">
      <dsp:nvSpPr>
        <dsp:cNvPr id="0" name=""/>
        <dsp:cNvSpPr/>
      </dsp:nvSpPr>
      <dsp:spPr>
        <a:xfrm>
          <a:off x="7138832" y="1701692"/>
          <a:ext cx="1886135" cy="1653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8-qadam: </a:t>
          </a:r>
          <a:r>
            <a:rPr lang="en-US" sz="1400" kern="1200" dirty="0" err="1">
              <a:latin typeface="Times New Roman" panose="02020603050405020304" pitchFamily="18" charset="0"/>
              <a:cs typeface="Times New Roman" panose="02020603050405020304" pitchFamily="18" charset="0"/>
            </a:rPr>
            <a:t>Topilgan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yechimdan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foydalaning</a:t>
          </a:r>
          <a:r>
            <a:rPr lang="en-US" sz="1400" kern="1200" dirty="0">
              <a:latin typeface="Times New Roman" panose="02020603050405020304" pitchFamily="18" charset="0"/>
              <a:cs typeface="Times New Roman" panose="02020603050405020304" pitchFamily="18" charset="0"/>
            </a:rPr>
            <a:t>. Bu </a:t>
          </a:r>
          <a:r>
            <a:rPr lang="en-US" sz="1400" kern="1200" dirty="0" err="1">
              <a:latin typeface="Times New Roman" panose="02020603050405020304" pitchFamily="18" charset="0"/>
              <a:cs typeface="Times New Roman" panose="02020603050405020304" pitchFamily="18" charset="0"/>
            </a:rPr>
            <a:t>erda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asosiy</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e'tibor</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qo'shni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tizimlarni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tahlil</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qilishga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qaratilgan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Shuningdek</a:t>
          </a:r>
          <a:r>
            <a:rPr lang="en-US" sz="1400" kern="1200" dirty="0">
              <a:latin typeface="Times New Roman" panose="02020603050405020304" pitchFamily="18" charset="0"/>
              <a:cs typeface="Times New Roman" panose="02020603050405020304" pitchFamily="18" charset="0"/>
            </a:rPr>
            <a:t>, u </a:t>
          </a:r>
          <a:r>
            <a:rPr lang="en-US" sz="1400" kern="1200" dirty="0" err="1">
              <a:latin typeface="Times New Roman" panose="02020603050405020304" pitchFamily="18" charset="0"/>
              <a:cs typeface="Times New Roman" panose="02020603050405020304" pitchFamily="18" charset="0"/>
            </a:rPr>
            <a:t>boshqa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texnik</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muammolarni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aniqlash</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uchun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manba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hisoblanadi</a:t>
          </a:r>
          <a:r>
            <a:rPr lang="en-US" sz="1400" kern="1200" dirty="0">
              <a:latin typeface="Times New Roman" panose="02020603050405020304" pitchFamily="18" charset="0"/>
              <a:cs typeface="Times New Roman" panose="02020603050405020304" pitchFamily="18" charset="0"/>
            </a:rPr>
            <a:t>.</a:t>
          </a:r>
          <a:endParaRPr lang="ru-RU" sz="1400" kern="1200" dirty="0">
            <a:latin typeface="Times New Roman" panose="02020603050405020304" pitchFamily="18" charset="0"/>
            <a:cs typeface="Times New Roman" panose="02020603050405020304" pitchFamily="18" charset="0"/>
          </a:endParaRPr>
        </a:p>
      </dsp:txBody>
      <dsp:txXfrm>
        <a:off x="7138832" y="1701692"/>
        <a:ext cx="1886135" cy="1653308"/>
      </dsp:txXfrm>
    </dsp:sp>
    <dsp:sp modelId="{D4A21783-AA51-485A-96D0-F6D03E2DF929}">
      <dsp:nvSpPr>
        <dsp:cNvPr id="0" name=""/>
        <dsp:cNvSpPr/>
      </dsp:nvSpPr>
      <dsp:spPr>
        <a:xfrm>
          <a:off x="8669093" y="923665"/>
          <a:ext cx="355874" cy="3558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BC352B-986A-4C8D-AB64-E9F380502104}">
      <dsp:nvSpPr>
        <dsp:cNvPr id="0" name=""/>
        <dsp:cNvSpPr/>
      </dsp:nvSpPr>
      <dsp:spPr>
        <a:xfrm rot="5400000">
          <a:off x="9657412" y="506110"/>
          <a:ext cx="1255541" cy="208919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59EAF8-020B-4052-8634-5008477BB8CE}">
      <dsp:nvSpPr>
        <dsp:cNvPr id="0" name=""/>
        <dsp:cNvSpPr/>
      </dsp:nvSpPr>
      <dsp:spPr>
        <a:xfrm>
          <a:off x="9447831" y="1130328"/>
          <a:ext cx="1886135" cy="1653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latin typeface="Times New Roman" panose="02020603050405020304" pitchFamily="18" charset="0"/>
              <a:cs typeface="Times New Roman" panose="02020603050405020304" pitchFamily="18" charset="0"/>
            </a:rPr>
            <a:t>9-qadam: Yechimga olib keladigan qadamlarni tahlil qiling. Bu yakuniy ball kartasi. Bu erda oldingi jarayon hozirgi bilan taqqoslanadi. Tahlil yangi bo'shliq bilan bog'liq. Shubhasiz, kelajakda foydalanish uchun har qanday og'ishlarni yozib olishingiz kerak.</a:t>
          </a:r>
          <a:endParaRPr lang="ru-RU" sz="1400" kern="1200">
            <a:latin typeface="Times New Roman" panose="02020603050405020304" pitchFamily="18" charset="0"/>
            <a:cs typeface="Times New Roman" panose="02020603050405020304" pitchFamily="18" charset="0"/>
          </a:endParaRPr>
        </a:p>
      </dsp:txBody>
      <dsp:txXfrm>
        <a:off x="9447831" y="1130328"/>
        <a:ext cx="1886135" cy="165330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A3FE50-7B55-4D55-9D08-CB3C809FF835}">
      <dsp:nvSpPr>
        <dsp:cNvPr id="0" name=""/>
        <dsp:cNvSpPr/>
      </dsp:nvSpPr>
      <dsp:spPr>
        <a:xfrm>
          <a:off x="0" y="1264"/>
          <a:ext cx="709574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1C1B9F-BA90-4DF2-8D5C-093A8902DFE5}">
      <dsp:nvSpPr>
        <dsp:cNvPr id="0" name=""/>
        <dsp:cNvSpPr/>
      </dsp:nvSpPr>
      <dsp:spPr>
        <a:xfrm>
          <a:off x="0" y="1264"/>
          <a:ext cx="321011" cy="25879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a:t>
          </a:r>
          <a:endParaRPr lang="ru-RU" sz="1400" kern="1200" dirty="0">
            <a:latin typeface="Times New Roman" panose="02020603050405020304" pitchFamily="18" charset="0"/>
            <a:cs typeface="Times New Roman" panose="02020603050405020304" pitchFamily="18" charset="0"/>
          </a:endParaRPr>
        </a:p>
      </dsp:txBody>
      <dsp:txXfrm>
        <a:off x="0" y="1264"/>
        <a:ext cx="321011" cy="2587931"/>
      </dsp:txXfrm>
    </dsp:sp>
    <dsp:sp modelId="{3D628E2F-ABB3-49A8-8E0A-A6CDBB5F5FD5}">
      <dsp:nvSpPr>
        <dsp:cNvPr id="0" name=""/>
        <dsp:cNvSpPr/>
      </dsp:nvSpPr>
      <dsp:spPr>
        <a:xfrm>
          <a:off x="427447" y="21641"/>
          <a:ext cx="5570159" cy="4075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latin typeface="Times New Roman" panose="02020603050405020304" pitchFamily="18" charset="0"/>
              <a:cs typeface="Times New Roman" panose="02020603050405020304" pitchFamily="18" charset="0"/>
            </a:rPr>
            <a:t>Mezonlar sizni optimallashtirishga qiziqqan masalalar (masalan, javob tezligi, aniqlik yoki boshqa narsalar).</a:t>
          </a:r>
          <a:endParaRPr lang="ru-RU" sz="1400" kern="1200" dirty="0">
            <a:latin typeface="Times New Roman" panose="02020603050405020304" pitchFamily="18" charset="0"/>
            <a:cs typeface="Times New Roman" panose="02020603050405020304" pitchFamily="18" charset="0"/>
          </a:endParaRPr>
        </a:p>
      </dsp:txBody>
      <dsp:txXfrm>
        <a:off x="427447" y="21641"/>
        <a:ext cx="5570159" cy="407523"/>
      </dsp:txXfrm>
    </dsp:sp>
    <dsp:sp modelId="{48EB0DBA-605A-467A-B24A-57DA2EA769F9}">
      <dsp:nvSpPr>
        <dsp:cNvPr id="0" name=""/>
        <dsp:cNvSpPr/>
      </dsp:nvSpPr>
      <dsp:spPr>
        <a:xfrm>
          <a:off x="321011" y="429164"/>
          <a:ext cx="567659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C31C8CA-6320-4463-A3DB-30AAA4E68836}">
      <dsp:nvSpPr>
        <dsp:cNvPr id="0" name=""/>
        <dsp:cNvSpPr/>
      </dsp:nvSpPr>
      <dsp:spPr>
        <a:xfrm>
          <a:off x="427447" y="449540"/>
          <a:ext cx="5570159" cy="4075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latin typeface="Times New Roman" panose="02020603050405020304" pitchFamily="18" charset="0"/>
              <a:cs typeface="Times New Roman" panose="02020603050405020304" pitchFamily="18" charset="0"/>
            </a:rPr>
            <a:t>Ma'lumotlar - bu aniq mezonlar bo'yicha joriy jarayonni baholash.</a:t>
          </a:r>
          <a:endParaRPr lang="ru-RU" sz="1400" kern="1200">
            <a:latin typeface="Times New Roman" panose="02020603050405020304" pitchFamily="18" charset="0"/>
            <a:cs typeface="Times New Roman" panose="02020603050405020304" pitchFamily="18" charset="0"/>
          </a:endParaRPr>
        </a:p>
      </dsp:txBody>
      <dsp:txXfrm>
        <a:off x="427447" y="449540"/>
        <a:ext cx="5570159" cy="407523"/>
      </dsp:txXfrm>
    </dsp:sp>
    <dsp:sp modelId="{08CE747F-97D1-4DC7-BF19-1285BE17C32B}">
      <dsp:nvSpPr>
        <dsp:cNvPr id="0" name=""/>
        <dsp:cNvSpPr/>
      </dsp:nvSpPr>
      <dsp:spPr>
        <a:xfrm>
          <a:off x="321011" y="857063"/>
          <a:ext cx="567659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6DF4DDA-25AF-481F-B341-4FE387DDC8DE}">
      <dsp:nvSpPr>
        <dsp:cNvPr id="0" name=""/>
        <dsp:cNvSpPr/>
      </dsp:nvSpPr>
      <dsp:spPr>
        <a:xfrm>
          <a:off x="427447" y="877440"/>
          <a:ext cx="5570159" cy="4075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latin typeface="Times New Roman" panose="02020603050405020304" pitchFamily="18" charset="0"/>
              <a:cs typeface="Times New Roman" panose="02020603050405020304" pitchFamily="18" charset="0"/>
            </a:rPr>
            <a:t>B, C va n tushunchalari joriy jarayonga taqdim etilgan muqobillardir.</a:t>
          </a:r>
          <a:endParaRPr lang="ru-RU" sz="1400" kern="1200">
            <a:latin typeface="Times New Roman" panose="02020603050405020304" pitchFamily="18" charset="0"/>
            <a:cs typeface="Times New Roman" panose="02020603050405020304" pitchFamily="18" charset="0"/>
          </a:endParaRPr>
        </a:p>
      </dsp:txBody>
      <dsp:txXfrm>
        <a:off x="427447" y="877440"/>
        <a:ext cx="5570159" cy="407523"/>
      </dsp:txXfrm>
    </dsp:sp>
    <dsp:sp modelId="{529DFF12-4DBA-489A-9661-4DF89465FB11}">
      <dsp:nvSpPr>
        <dsp:cNvPr id="0" name=""/>
        <dsp:cNvSpPr/>
      </dsp:nvSpPr>
      <dsp:spPr>
        <a:xfrm>
          <a:off x="321011" y="1284963"/>
          <a:ext cx="567659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82108B5-75AE-4A72-A5E0-7FB4D2E2C583}">
      <dsp:nvSpPr>
        <dsp:cNvPr id="0" name=""/>
        <dsp:cNvSpPr/>
      </dsp:nvSpPr>
      <dsp:spPr>
        <a:xfrm>
          <a:off x="427447" y="1305339"/>
          <a:ext cx="5570159" cy="4075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S </a:t>
          </a:r>
          <a:r>
            <a:rPr lang="en-US" sz="1400" kern="1200" dirty="0" err="1">
              <a:latin typeface="Times New Roman" panose="02020603050405020304" pitchFamily="18" charset="0"/>
              <a:cs typeface="Times New Roman" panose="02020603050405020304" pitchFamily="18" charset="0"/>
            </a:rPr>
            <a:t>kontseptsiyasi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mezonlar</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joriy</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jarayon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bilan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taxminan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bir</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xil</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ekanligini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ko'rsatadi</a:t>
          </a:r>
          <a:r>
            <a:rPr lang="en-US" sz="1400" kern="1200" dirty="0">
              <a:latin typeface="Times New Roman" panose="02020603050405020304" pitchFamily="18" charset="0"/>
              <a:cs typeface="Times New Roman" panose="02020603050405020304" pitchFamily="18" charset="0"/>
            </a:rPr>
            <a:t>.</a:t>
          </a:r>
          <a:endParaRPr lang="ru-RU" sz="1400" kern="1200" dirty="0">
            <a:latin typeface="Times New Roman" panose="02020603050405020304" pitchFamily="18" charset="0"/>
            <a:cs typeface="Times New Roman" panose="02020603050405020304" pitchFamily="18" charset="0"/>
          </a:endParaRPr>
        </a:p>
      </dsp:txBody>
      <dsp:txXfrm>
        <a:off x="427447" y="1305339"/>
        <a:ext cx="5570159" cy="407523"/>
      </dsp:txXfrm>
    </dsp:sp>
    <dsp:sp modelId="{66709A9D-D769-4149-8D16-9354A462C9D8}">
      <dsp:nvSpPr>
        <dsp:cNvPr id="0" name=""/>
        <dsp:cNvSpPr/>
      </dsp:nvSpPr>
      <dsp:spPr>
        <a:xfrm>
          <a:off x="321011" y="1712862"/>
          <a:ext cx="567659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E7845BF-8E8A-4474-AC7A-2EBEAC2BB709}">
      <dsp:nvSpPr>
        <dsp:cNvPr id="0" name=""/>
        <dsp:cNvSpPr/>
      </dsp:nvSpPr>
      <dsp:spPr>
        <a:xfrm>
          <a:off x="427447" y="1733239"/>
          <a:ext cx="5570159" cy="4075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latin typeface="Times New Roman" panose="02020603050405020304" pitchFamily="18" charset="0"/>
              <a:cs typeface="Times New Roman" panose="02020603050405020304" pitchFamily="18" charset="0"/>
            </a:rPr>
            <a:t>+ belgisi mezonlar joriy jarayondan aniq yaxshiroq ekanligini ko'rsatadi</a:t>
          </a:r>
          <a:endParaRPr lang="ru-RU" sz="1400" kern="1200">
            <a:latin typeface="Times New Roman" panose="02020603050405020304" pitchFamily="18" charset="0"/>
            <a:cs typeface="Times New Roman" panose="02020603050405020304" pitchFamily="18" charset="0"/>
          </a:endParaRPr>
        </a:p>
      </dsp:txBody>
      <dsp:txXfrm>
        <a:off x="427447" y="1733239"/>
        <a:ext cx="5570159" cy="407523"/>
      </dsp:txXfrm>
    </dsp:sp>
    <dsp:sp modelId="{06B0D6FA-1796-45FE-A2E6-7889BE49F4B4}">
      <dsp:nvSpPr>
        <dsp:cNvPr id="0" name=""/>
        <dsp:cNvSpPr/>
      </dsp:nvSpPr>
      <dsp:spPr>
        <a:xfrm>
          <a:off x="321011" y="2140762"/>
          <a:ext cx="567659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996E647-BD80-4A16-901C-1627FA500584}">
      <dsp:nvSpPr>
        <dsp:cNvPr id="0" name=""/>
        <dsp:cNvSpPr/>
      </dsp:nvSpPr>
      <dsp:spPr>
        <a:xfrm>
          <a:off x="427447" y="2161138"/>
          <a:ext cx="5570159" cy="4075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latin typeface="Times New Roman" panose="02020603050405020304" pitchFamily="18" charset="0"/>
              <a:cs typeface="Times New Roman" panose="02020603050405020304" pitchFamily="18" charset="0"/>
            </a:rPr>
            <a:t>- belgisi mezonlar joriy jarayondan aniq yomonroq ekanligini ko'rsatadi.</a:t>
          </a:r>
          <a:endParaRPr lang="ru-RU" sz="1400" kern="1200">
            <a:latin typeface="Times New Roman" panose="02020603050405020304" pitchFamily="18" charset="0"/>
            <a:cs typeface="Times New Roman" panose="02020603050405020304" pitchFamily="18" charset="0"/>
          </a:endParaRPr>
        </a:p>
      </dsp:txBody>
      <dsp:txXfrm>
        <a:off x="427447" y="2161138"/>
        <a:ext cx="5570159" cy="407523"/>
      </dsp:txXfrm>
    </dsp:sp>
    <dsp:sp modelId="{9E8A69A8-68ED-4C34-81D6-E94D480139AF}">
      <dsp:nvSpPr>
        <dsp:cNvPr id="0" name=""/>
        <dsp:cNvSpPr/>
      </dsp:nvSpPr>
      <dsp:spPr>
        <a:xfrm>
          <a:off x="321011" y="2568662"/>
          <a:ext cx="567659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230BFD-A2C7-48EE-BD1B-A451273696F6}">
      <dsp:nvSpPr>
        <dsp:cNvPr id="0" name=""/>
        <dsp:cNvSpPr/>
      </dsp:nvSpPr>
      <dsp:spPr>
        <a:xfrm>
          <a:off x="-3482905" y="-539034"/>
          <a:ext cx="4180593" cy="4180593"/>
        </a:xfrm>
        <a:prstGeom prst="blockArc">
          <a:avLst>
            <a:gd name="adj1" fmla="val 18900000"/>
            <a:gd name="adj2" fmla="val 2700000"/>
            <a:gd name="adj3" fmla="val 517"/>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F27F82-A633-499F-888D-2AF6366292BB}">
      <dsp:nvSpPr>
        <dsp:cNvPr id="0" name=""/>
        <dsp:cNvSpPr/>
      </dsp:nvSpPr>
      <dsp:spPr>
        <a:xfrm>
          <a:off x="570321" y="443226"/>
          <a:ext cx="7320840" cy="886329"/>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03524" tIns="63500" rIns="63500" bIns="63500" numCol="1" spcCol="1270" anchor="ctr" anchorCtr="0">
          <a:noAutofit/>
        </a:bodyPr>
        <a:lstStyle/>
        <a:p>
          <a:pPr marL="0" lvl="0" indent="0" algn="l" defTabSz="1111250">
            <a:lnSpc>
              <a:spcPct val="9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Chunki SPC noto'g'ri tushunilgan</a:t>
          </a:r>
          <a:endParaRPr lang="ru-RU" sz="2500" kern="1200">
            <a:latin typeface="Times New Roman" panose="02020603050405020304" pitchFamily="18" charset="0"/>
            <a:cs typeface="Times New Roman" panose="02020603050405020304" pitchFamily="18" charset="0"/>
          </a:endParaRPr>
        </a:p>
      </dsp:txBody>
      <dsp:txXfrm>
        <a:off x="570321" y="443226"/>
        <a:ext cx="7320840" cy="886329"/>
      </dsp:txXfrm>
    </dsp:sp>
    <dsp:sp modelId="{326DCD7A-5F97-46D8-8C51-281447B46CE6}">
      <dsp:nvSpPr>
        <dsp:cNvPr id="0" name=""/>
        <dsp:cNvSpPr/>
      </dsp:nvSpPr>
      <dsp:spPr>
        <a:xfrm>
          <a:off x="16365" y="332435"/>
          <a:ext cx="1107911" cy="1107911"/>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D60B180-53E3-492A-BBF9-5FC7389B5A0D}">
      <dsp:nvSpPr>
        <dsp:cNvPr id="0" name=""/>
        <dsp:cNvSpPr/>
      </dsp:nvSpPr>
      <dsp:spPr>
        <a:xfrm>
          <a:off x="570321" y="1772968"/>
          <a:ext cx="7320840" cy="886329"/>
        </a:xfrm>
        <a:prstGeom prst="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03524" tIns="63500" rIns="63500" bIns="63500" numCol="1" spcCol="1270" anchor="ctr" anchorCtr="0">
          <a:noAutofit/>
        </a:bodyPr>
        <a:lstStyle/>
        <a:p>
          <a:pPr marL="0" lvl="0" indent="0" algn="l" defTabSz="1111250">
            <a:lnSpc>
              <a:spcPct val="9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Chunki asbob-uskunalar va asbob-uskunalar tashkilotlarida "qisqa muddat" muammosi mavjud.</a:t>
          </a:r>
          <a:endParaRPr lang="ru-RU" sz="2500" kern="1200">
            <a:latin typeface="Times New Roman" panose="02020603050405020304" pitchFamily="18" charset="0"/>
            <a:cs typeface="Times New Roman" panose="02020603050405020304" pitchFamily="18" charset="0"/>
          </a:endParaRPr>
        </a:p>
      </dsp:txBody>
      <dsp:txXfrm>
        <a:off x="570321" y="1772968"/>
        <a:ext cx="7320840" cy="886329"/>
      </dsp:txXfrm>
    </dsp:sp>
    <dsp:sp modelId="{B43CEA9B-EDA0-4DFF-BD71-20A57C190173}">
      <dsp:nvSpPr>
        <dsp:cNvPr id="0" name=""/>
        <dsp:cNvSpPr/>
      </dsp:nvSpPr>
      <dsp:spPr>
        <a:xfrm>
          <a:off x="16365" y="1662177"/>
          <a:ext cx="1107911" cy="1107911"/>
        </a:xfrm>
        <a:prstGeom prst="ellipse">
          <a:avLst/>
        </a:prstGeom>
        <a:solidFill>
          <a:schemeClr val="lt1">
            <a:hueOff val="0"/>
            <a:satOff val="0"/>
            <a:lumOff val="0"/>
            <a:alphaOff val="0"/>
          </a:schemeClr>
        </a:solidFill>
        <a:ln w="12700" cap="flat" cmpd="sng" algn="ctr">
          <a:solidFill>
            <a:schemeClr val="accent5">
              <a:hueOff val="-7353344"/>
              <a:satOff val="-10228"/>
              <a:lumOff val="-3922"/>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1935E5-4611-4811-AB02-9FE0C5CF6A8A}">
      <dsp:nvSpPr>
        <dsp:cNvPr id="0" name=""/>
        <dsp:cNvSpPr/>
      </dsp:nvSpPr>
      <dsp:spPr>
        <a:xfrm>
          <a:off x="7155436" y="2145772"/>
          <a:ext cx="128638" cy="563561"/>
        </a:xfrm>
        <a:custGeom>
          <a:avLst/>
          <a:gdLst/>
          <a:ahLst/>
          <a:cxnLst/>
          <a:rect l="0" t="0" r="0" b="0"/>
          <a:pathLst>
            <a:path>
              <a:moveTo>
                <a:pt x="128638" y="0"/>
              </a:moveTo>
              <a:lnTo>
                <a:pt x="128638" y="563561"/>
              </a:lnTo>
              <a:lnTo>
                <a:pt x="0" y="56356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434EA4B-DA6B-4D8C-9093-0A99E65ED852}">
      <dsp:nvSpPr>
        <dsp:cNvPr id="0" name=""/>
        <dsp:cNvSpPr/>
      </dsp:nvSpPr>
      <dsp:spPr>
        <a:xfrm>
          <a:off x="7284075" y="2145772"/>
          <a:ext cx="1482411" cy="1127122"/>
        </a:xfrm>
        <a:custGeom>
          <a:avLst/>
          <a:gdLst/>
          <a:ahLst/>
          <a:cxnLst/>
          <a:rect l="0" t="0" r="0" b="0"/>
          <a:pathLst>
            <a:path>
              <a:moveTo>
                <a:pt x="0" y="0"/>
              </a:moveTo>
              <a:lnTo>
                <a:pt x="0" y="998483"/>
              </a:lnTo>
              <a:lnTo>
                <a:pt x="1482411" y="998483"/>
              </a:lnTo>
              <a:lnTo>
                <a:pt x="1482411" y="11271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E791C7C-6E8C-4FA9-AE60-DE30500EC779}">
      <dsp:nvSpPr>
        <dsp:cNvPr id="0" name=""/>
        <dsp:cNvSpPr/>
      </dsp:nvSpPr>
      <dsp:spPr>
        <a:xfrm>
          <a:off x="7238355" y="2145772"/>
          <a:ext cx="91440" cy="1127122"/>
        </a:xfrm>
        <a:custGeom>
          <a:avLst/>
          <a:gdLst/>
          <a:ahLst/>
          <a:cxnLst/>
          <a:rect l="0" t="0" r="0" b="0"/>
          <a:pathLst>
            <a:path>
              <a:moveTo>
                <a:pt x="45720" y="0"/>
              </a:moveTo>
              <a:lnTo>
                <a:pt x="45720" y="11271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4FC971F-D248-466F-AB87-E3119324E847}">
      <dsp:nvSpPr>
        <dsp:cNvPr id="0" name=""/>
        <dsp:cNvSpPr/>
      </dsp:nvSpPr>
      <dsp:spPr>
        <a:xfrm>
          <a:off x="5801664" y="2145772"/>
          <a:ext cx="1482411" cy="1127122"/>
        </a:xfrm>
        <a:custGeom>
          <a:avLst/>
          <a:gdLst/>
          <a:ahLst/>
          <a:cxnLst/>
          <a:rect l="0" t="0" r="0" b="0"/>
          <a:pathLst>
            <a:path>
              <a:moveTo>
                <a:pt x="1482411" y="0"/>
              </a:moveTo>
              <a:lnTo>
                <a:pt x="1482411" y="998483"/>
              </a:lnTo>
              <a:lnTo>
                <a:pt x="0" y="998483"/>
              </a:lnTo>
              <a:lnTo>
                <a:pt x="0" y="11271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D198A57-E057-45F3-BA57-E0E18DEDF3A1}">
      <dsp:nvSpPr>
        <dsp:cNvPr id="0" name=""/>
        <dsp:cNvSpPr/>
      </dsp:nvSpPr>
      <dsp:spPr>
        <a:xfrm>
          <a:off x="2710212" y="2016404"/>
          <a:ext cx="2350246" cy="386645"/>
        </a:xfrm>
        <a:custGeom>
          <a:avLst/>
          <a:gdLst/>
          <a:ahLst/>
          <a:cxnLst/>
          <a:rect l="0" t="0" r="0" b="0"/>
          <a:pathLst>
            <a:path>
              <a:moveTo>
                <a:pt x="0" y="0"/>
              </a:moveTo>
              <a:lnTo>
                <a:pt x="0" y="258006"/>
              </a:lnTo>
              <a:lnTo>
                <a:pt x="2350246" y="258006"/>
              </a:lnTo>
              <a:lnTo>
                <a:pt x="2350246" y="38664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0CC06D3-98A9-471A-A0A2-3DA9E5363BD6}">
      <dsp:nvSpPr>
        <dsp:cNvPr id="0" name=""/>
        <dsp:cNvSpPr/>
      </dsp:nvSpPr>
      <dsp:spPr>
        <a:xfrm>
          <a:off x="2710212" y="2016404"/>
          <a:ext cx="867835" cy="386645"/>
        </a:xfrm>
        <a:custGeom>
          <a:avLst/>
          <a:gdLst/>
          <a:ahLst/>
          <a:cxnLst/>
          <a:rect l="0" t="0" r="0" b="0"/>
          <a:pathLst>
            <a:path>
              <a:moveTo>
                <a:pt x="0" y="0"/>
              </a:moveTo>
              <a:lnTo>
                <a:pt x="0" y="258006"/>
              </a:lnTo>
              <a:lnTo>
                <a:pt x="867835" y="258006"/>
              </a:lnTo>
              <a:lnTo>
                <a:pt x="867835" y="38664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8B925E8-19FC-44D9-A985-9475802C1F29}">
      <dsp:nvSpPr>
        <dsp:cNvPr id="0" name=""/>
        <dsp:cNvSpPr/>
      </dsp:nvSpPr>
      <dsp:spPr>
        <a:xfrm>
          <a:off x="2095636" y="2016404"/>
          <a:ext cx="614575" cy="386645"/>
        </a:xfrm>
        <a:custGeom>
          <a:avLst/>
          <a:gdLst/>
          <a:ahLst/>
          <a:cxnLst/>
          <a:rect l="0" t="0" r="0" b="0"/>
          <a:pathLst>
            <a:path>
              <a:moveTo>
                <a:pt x="614575" y="0"/>
              </a:moveTo>
              <a:lnTo>
                <a:pt x="614575" y="258006"/>
              </a:lnTo>
              <a:lnTo>
                <a:pt x="0" y="258006"/>
              </a:lnTo>
              <a:lnTo>
                <a:pt x="0" y="38664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2CAD7C2-DD0B-49A0-B96D-8FB09EA49024}">
      <dsp:nvSpPr>
        <dsp:cNvPr id="0" name=""/>
        <dsp:cNvSpPr/>
      </dsp:nvSpPr>
      <dsp:spPr>
        <a:xfrm>
          <a:off x="613225" y="2016404"/>
          <a:ext cx="2096987" cy="386645"/>
        </a:xfrm>
        <a:custGeom>
          <a:avLst/>
          <a:gdLst/>
          <a:ahLst/>
          <a:cxnLst/>
          <a:rect l="0" t="0" r="0" b="0"/>
          <a:pathLst>
            <a:path>
              <a:moveTo>
                <a:pt x="2096987" y="0"/>
              </a:moveTo>
              <a:lnTo>
                <a:pt x="2096987" y="258006"/>
              </a:lnTo>
              <a:lnTo>
                <a:pt x="0" y="258006"/>
              </a:lnTo>
              <a:lnTo>
                <a:pt x="0" y="38664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4CBF6B6-3D0A-4F14-BB00-D9FD65E135A4}">
      <dsp:nvSpPr>
        <dsp:cNvPr id="0" name=""/>
        <dsp:cNvSpPr/>
      </dsp:nvSpPr>
      <dsp:spPr>
        <a:xfrm>
          <a:off x="2097645" y="1403837"/>
          <a:ext cx="1225133" cy="612566"/>
        </a:xfrm>
        <a:prstGeom prst="rect">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b="1" i="1"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Sifatli</a:t>
          </a:r>
          <a:r>
            <a:rPr lang="en-US" sz="1500" b="1" i="1"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500" b="1" i="1"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vositalardan</a:t>
          </a:r>
          <a:r>
            <a:rPr lang="en-US" sz="1500" b="1" i="1"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500" b="1" i="1"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ba'zilari</a:t>
          </a:r>
          <a:endParaRPr lang="ru-RU" sz="1500" b="1" i="1" kern="1200" dirty="0">
            <a:solidFill>
              <a:schemeClr val="tx1"/>
            </a:solidFill>
            <a:latin typeface="Times New Roman" panose="02020603050405020304" pitchFamily="18" charset="0"/>
            <a:cs typeface="Times New Roman" panose="02020603050405020304" pitchFamily="18" charset="0"/>
          </a:endParaRPr>
        </a:p>
      </dsp:txBody>
      <dsp:txXfrm>
        <a:off x="2097645" y="1403837"/>
        <a:ext cx="1225133" cy="612566"/>
      </dsp:txXfrm>
    </dsp:sp>
    <dsp:sp modelId="{B8742D05-61E2-47F9-AF7A-77C3926F114F}">
      <dsp:nvSpPr>
        <dsp:cNvPr id="0" name=""/>
        <dsp:cNvSpPr/>
      </dsp:nvSpPr>
      <dsp:spPr>
        <a:xfrm>
          <a:off x="658" y="2403050"/>
          <a:ext cx="1225133" cy="612566"/>
        </a:xfrm>
        <a:prstGeom prst="rect">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kern="1200">
              <a:solidFill>
                <a:schemeClr val="tx1"/>
              </a:solidFill>
              <a:latin typeface="Times New Roman" panose="02020603050405020304" pitchFamily="18" charset="0"/>
              <a:ea typeface="Calibri" panose="020F0502020204030204" pitchFamily="34" charset="0"/>
              <a:cs typeface="Times New Roman" panose="02020603050405020304" pitchFamily="18" charset="0"/>
            </a:rPr>
            <a:t>Aqliy hujum</a:t>
          </a:r>
          <a:endParaRPr lang="ru-RU" sz="1500" kern="1200" dirty="0">
            <a:solidFill>
              <a:schemeClr val="tx1"/>
            </a:solidFill>
            <a:latin typeface="Times New Roman" panose="02020603050405020304" pitchFamily="18" charset="0"/>
            <a:cs typeface="Times New Roman" panose="02020603050405020304" pitchFamily="18" charset="0"/>
          </a:endParaRPr>
        </a:p>
      </dsp:txBody>
      <dsp:txXfrm>
        <a:off x="658" y="2403050"/>
        <a:ext cx="1225133" cy="612566"/>
      </dsp:txXfrm>
    </dsp:sp>
    <dsp:sp modelId="{2C10C168-2BBA-4AD2-8E5E-450292857B8B}">
      <dsp:nvSpPr>
        <dsp:cNvPr id="0" name=""/>
        <dsp:cNvSpPr/>
      </dsp:nvSpPr>
      <dsp:spPr>
        <a:xfrm>
          <a:off x="1483069" y="2403050"/>
          <a:ext cx="1225133" cy="612566"/>
        </a:xfrm>
        <a:prstGeom prst="rect">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kern="1200">
              <a:solidFill>
                <a:schemeClr val="tx1"/>
              </a:solidFill>
              <a:latin typeface="Times New Roman" panose="02020603050405020304" pitchFamily="18" charset="0"/>
              <a:ea typeface="Calibri" panose="020F0502020204030204" pitchFamily="34" charset="0"/>
              <a:cs typeface="Times New Roman" panose="02020603050405020304" pitchFamily="18" charset="0"/>
            </a:rPr>
            <a:t>Yaqinlik jadvallari</a:t>
          </a:r>
          <a:endParaRPr lang="ru-RU" sz="15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dsp:txBody>
      <dsp:txXfrm>
        <a:off x="1483069" y="2403050"/>
        <a:ext cx="1225133" cy="612566"/>
      </dsp:txXfrm>
    </dsp:sp>
    <dsp:sp modelId="{756062B3-07DF-4B00-AE89-CBF641B044C2}">
      <dsp:nvSpPr>
        <dsp:cNvPr id="0" name=""/>
        <dsp:cNvSpPr/>
      </dsp:nvSpPr>
      <dsp:spPr>
        <a:xfrm>
          <a:off x="2965480" y="2403050"/>
          <a:ext cx="1225133" cy="612566"/>
        </a:xfrm>
        <a:prstGeom prst="rect">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kern="1200">
              <a:solidFill>
                <a:schemeClr val="tx1"/>
              </a:solidFill>
              <a:latin typeface="Times New Roman" panose="02020603050405020304" pitchFamily="18" charset="0"/>
              <a:ea typeface="Calibri" panose="020F0502020204030204" pitchFamily="34" charset="0"/>
              <a:cs typeface="Times New Roman" panose="02020603050405020304" pitchFamily="18" charset="0"/>
            </a:rPr>
            <a:t>Jarayonning oqim sxemalari</a:t>
          </a:r>
          <a:endParaRPr lang="ru-RU" sz="15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dsp:txBody>
      <dsp:txXfrm>
        <a:off x="2965480" y="2403050"/>
        <a:ext cx="1225133" cy="612566"/>
      </dsp:txXfrm>
    </dsp:sp>
    <dsp:sp modelId="{DB6D374B-CFEB-48FC-8762-6EA5310FD3E7}">
      <dsp:nvSpPr>
        <dsp:cNvPr id="0" name=""/>
        <dsp:cNvSpPr/>
      </dsp:nvSpPr>
      <dsp:spPr>
        <a:xfrm>
          <a:off x="4447892" y="2403050"/>
          <a:ext cx="1225133" cy="612566"/>
        </a:xfrm>
        <a:prstGeom prst="rect">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kern="1200">
              <a:solidFill>
                <a:schemeClr val="tx1"/>
              </a:solidFill>
              <a:latin typeface="Times New Roman" panose="02020603050405020304" pitchFamily="18" charset="0"/>
              <a:ea typeface="Calibri" panose="020F0502020204030204" pitchFamily="34" charset="0"/>
              <a:cs typeface="Times New Roman" panose="02020603050405020304" pitchFamily="18" charset="0"/>
            </a:rPr>
            <a:t>Sabab-oqibat diagrammasi</a:t>
          </a:r>
          <a:endParaRPr lang="ru-RU" sz="1500"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dsp:txBody>
      <dsp:txXfrm>
        <a:off x="4447892" y="2403050"/>
        <a:ext cx="1225133" cy="612566"/>
      </dsp:txXfrm>
    </dsp:sp>
    <dsp:sp modelId="{94D78C73-64B8-4603-BEA2-793C75AF69E1}">
      <dsp:nvSpPr>
        <dsp:cNvPr id="0" name=""/>
        <dsp:cNvSpPr/>
      </dsp:nvSpPr>
      <dsp:spPr>
        <a:xfrm>
          <a:off x="6671509" y="1533205"/>
          <a:ext cx="1225133" cy="612566"/>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b="1" i="1" kern="1200" dirty="0">
              <a:solidFill>
                <a:schemeClr val="tx1"/>
              </a:solidFill>
              <a:latin typeface="Times New Roman" panose="02020603050405020304" pitchFamily="18" charset="0"/>
              <a:cs typeface="Times New Roman" panose="02020603050405020304" pitchFamily="18" charset="0"/>
            </a:rPr>
            <a:t> </a:t>
          </a:r>
          <a:r>
            <a:rPr lang="en-US" sz="1500" b="1" i="1"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Miqdoriy</a:t>
          </a:r>
          <a:r>
            <a:rPr lang="en-US" sz="1500" b="1" i="1"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500" b="1" i="1"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vositalardan</a:t>
          </a:r>
          <a:r>
            <a:rPr lang="en-US" sz="1500" b="1" i="1"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500" b="1" i="1"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ba'zilari</a:t>
          </a:r>
          <a:endParaRPr lang="ru-RU" sz="1500" b="1" i="1" kern="1200" dirty="0">
            <a:solidFill>
              <a:schemeClr val="tx1"/>
            </a:solidFill>
            <a:latin typeface="Times New Roman" panose="02020603050405020304" pitchFamily="18" charset="0"/>
            <a:cs typeface="Times New Roman" panose="02020603050405020304" pitchFamily="18" charset="0"/>
          </a:endParaRPr>
        </a:p>
      </dsp:txBody>
      <dsp:txXfrm>
        <a:off x="6671509" y="1533205"/>
        <a:ext cx="1225133" cy="612566"/>
      </dsp:txXfrm>
    </dsp:sp>
    <dsp:sp modelId="{6BB9886C-9562-4A9C-B1D2-2A4B0393D11A}">
      <dsp:nvSpPr>
        <dsp:cNvPr id="0" name=""/>
        <dsp:cNvSpPr/>
      </dsp:nvSpPr>
      <dsp:spPr>
        <a:xfrm>
          <a:off x="5189097" y="3272894"/>
          <a:ext cx="1225133" cy="612566"/>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kern="1200" dirty="0" err="1">
              <a:latin typeface="Times New Roman" panose="02020603050405020304" pitchFamily="18" charset="0"/>
              <a:ea typeface="Calibri" panose="020F0502020204030204" pitchFamily="34" charset="0"/>
              <a:cs typeface="Times New Roman" panose="02020603050405020304" pitchFamily="18" charset="0"/>
            </a:rPr>
            <a:t>Nazorat</a:t>
          </a:r>
          <a:r>
            <a:rPr lang="en-US" sz="1500" kern="1200" dirty="0">
              <a:latin typeface="Times New Roman" panose="02020603050405020304" pitchFamily="18" charset="0"/>
              <a:ea typeface="Calibri" panose="020F0502020204030204" pitchFamily="34" charset="0"/>
              <a:cs typeface="Times New Roman" panose="02020603050405020304" pitchFamily="18" charset="0"/>
            </a:rPr>
            <a:t> </a:t>
          </a:r>
          <a:r>
            <a:rPr lang="en-US" sz="1500" kern="1200" dirty="0" err="1">
              <a:latin typeface="Times New Roman" panose="02020603050405020304" pitchFamily="18" charset="0"/>
              <a:ea typeface="Calibri" panose="020F0502020204030204" pitchFamily="34" charset="0"/>
              <a:cs typeface="Times New Roman" panose="02020603050405020304" pitchFamily="18" charset="0"/>
            </a:rPr>
            <a:t>jadvallari</a:t>
          </a:r>
          <a:endParaRPr lang="ru-RU" sz="1500" kern="1200" dirty="0">
            <a:latin typeface="Times New Roman" panose="02020603050405020304" pitchFamily="18" charset="0"/>
            <a:ea typeface="Calibri" panose="020F0502020204030204" pitchFamily="34" charset="0"/>
            <a:cs typeface="Times New Roman" panose="02020603050405020304" pitchFamily="18" charset="0"/>
          </a:endParaRPr>
        </a:p>
      </dsp:txBody>
      <dsp:txXfrm>
        <a:off x="5189097" y="3272894"/>
        <a:ext cx="1225133" cy="612566"/>
      </dsp:txXfrm>
    </dsp:sp>
    <dsp:sp modelId="{9F171AA6-4C9F-4EDD-894A-CD15D8E018B1}">
      <dsp:nvSpPr>
        <dsp:cNvPr id="0" name=""/>
        <dsp:cNvSpPr/>
      </dsp:nvSpPr>
      <dsp:spPr>
        <a:xfrm>
          <a:off x="6671509" y="3272894"/>
          <a:ext cx="1225133" cy="612566"/>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kern="1200" dirty="0" err="1">
              <a:latin typeface="Times New Roman" panose="02020603050405020304" pitchFamily="18" charset="0"/>
              <a:ea typeface="Calibri" panose="020F0502020204030204" pitchFamily="34" charset="0"/>
              <a:cs typeface="Times New Roman" panose="02020603050405020304" pitchFamily="18" charset="0"/>
            </a:rPr>
            <a:t>Tarqalgan</a:t>
          </a:r>
          <a:r>
            <a:rPr lang="en-US" sz="1500" kern="1200" dirty="0">
              <a:latin typeface="Times New Roman" panose="02020603050405020304" pitchFamily="18" charset="0"/>
              <a:ea typeface="Calibri" panose="020F0502020204030204" pitchFamily="34" charset="0"/>
              <a:cs typeface="Times New Roman" panose="02020603050405020304" pitchFamily="18" charset="0"/>
            </a:rPr>
            <a:t> </a:t>
          </a:r>
          <a:r>
            <a:rPr lang="en-US" sz="1500" kern="1200" dirty="0" err="1">
              <a:latin typeface="Times New Roman" panose="02020603050405020304" pitchFamily="18" charset="0"/>
              <a:ea typeface="Calibri" panose="020F0502020204030204" pitchFamily="34" charset="0"/>
              <a:cs typeface="Times New Roman" panose="02020603050405020304" pitchFamily="18" charset="0"/>
            </a:rPr>
            <a:t>uchastkalar</a:t>
          </a:r>
          <a:endParaRPr lang="ru-RU" sz="1500" kern="1200" dirty="0">
            <a:latin typeface="Times New Roman" panose="02020603050405020304" pitchFamily="18" charset="0"/>
            <a:ea typeface="Calibri" panose="020F0502020204030204" pitchFamily="34" charset="0"/>
            <a:cs typeface="Times New Roman" panose="02020603050405020304" pitchFamily="18" charset="0"/>
          </a:endParaRPr>
        </a:p>
      </dsp:txBody>
      <dsp:txXfrm>
        <a:off x="6671509" y="3272894"/>
        <a:ext cx="1225133" cy="612566"/>
      </dsp:txXfrm>
    </dsp:sp>
    <dsp:sp modelId="{0D4A60A5-797F-46CC-AC09-267681953F3A}">
      <dsp:nvSpPr>
        <dsp:cNvPr id="0" name=""/>
        <dsp:cNvSpPr/>
      </dsp:nvSpPr>
      <dsp:spPr>
        <a:xfrm>
          <a:off x="8153920" y="3272894"/>
          <a:ext cx="1225133" cy="612566"/>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kern="1200">
              <a:latin typeface="Times New Roman" panose="02020603050405020304" pitchFamily="18" charset="0"/>
              <a:ea typeface="Calibri" panose="020F0502020204030204" pitchFamily="34" charset="0"/>
              <a:cs typeface="Times New Roman" panose="02020603050405020304" pitchFamily="18" charset="0"/>
            </a:rPr>
            <a:t>Umumiy statistika</a:t>
          </a:r>
          <a:endParaRPr lang="ru-RU" sz="1500" kern="1200" dirty="0">
            <a:latin typeface="Times New Roman" panose="02020603050405020304" pitchFamily="18" charset="0"/>
            <a:ea typeface="Calibri" panose="020F0502020204030204" pitchFamily="34" charset="0"/>
            <a:cs typeface="Times New Roman" panose="02020603050405020304" pitchFamily="18" charset="0"/>
          </a:endParaRPr>
        </a:p>
      </dsp:txBody>
      <dsp:txXfrm>
        <a:off x="8153920" y="3272894"/>
        <a:ext cx="1225133" cy="612566"/>
      </dsp:txXfrm>
    </dsp:sp>
    <dsp:sp modelId="{293BE066-5887-4738-B23E-538523ABAA71}">
      <dsp:nvSpPr>
        <dsp:cNvPr id="0" name=""/>
        <dsp:cNvSpPr/>
      </dsp:nvSpPr>
      <dsp:spPr>
        <a:xfrm>
          <a:off x="5930303" y="2403050"/>
          <a:ext cx="1225133" cy="612566"/>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kern="1200" dirty="0" err="1">
              <a:latin typeface="Times New Roman" panose="02020603050405020304" pitchFamily="18" charset="0"/>
              <a:ea typeface="Calibri" panose="020F0502020204030204" pitchFamily="34" charset="0"/>
              <a:cs typeface="Times New Roman" panose="02020603050405020304" pitchFamily="18" charset="0"/>
            </a:rPr>
            <a:t>Tekshirish</a:t>
          </a:r>
          <a:r>
            <a:rPr lang="en-US" sz="1500" kern="1200" dirty="0">
              <a:latin typeface="Times New Roman" panose="02020603050405020304" pitchFamily="18" charset="0"/>
              <a:ea typeface="Calibri" panose="020F0502020204030204" pitchFamily="34" charset="0"/>
              <a:cs typeface="Times New Roman" panose="02020603050405020304" pitchFamily="18" charset="0"/>
            </a:rPr>
            <a:t> </a:t>
          </a:r>
          <a:r>
            <a:rPr lang="en-US" sz="1500" kern="1200" dirty="0" err="1">
              <a:latin typeface="Times New Roman" panose="02020603050405020304" pitchFamily="18" charset="0"/>
              <a:ea typeface="Calibri" panose="020F0502020204030204" pitchFamily="34" charset="0"/>
              <a:cs typeface="Times New Roman" panose="02020603050405020304" pitchFamily="18" charset="0"/>
            </a:rPr>
            <a:t>varaqlari</a:t>
          </a:r>
          <a:endParaRPr lang="ru-RU" sz="1500" kern="1200" dirty="0">
            <a:latin typeface="Times New Roman" panose="02020603050405020304" pitchFamily="18" charset="0"/>
            <a:cs typeface="Times New Roman" panose="02020603050405020304" pitchFamily="18" charset="0"/>
          </a:endParaRPr>
        </a:p>
      </dsp:txBody>
      <dsp:txXfrm>
        <a:off x="5930303" y="2403050"/>
        <a:ext cx="1225133" cy="612566"/>
      </dsp:txXfrm>
    </dsp:sp>
    <dsp:sp modelId="{E5000F38-E8F9-4078-85EB-643278ED3F81}">
      <dsp:nvSpPr>
        <dsp:cNvPr id="0" name=""/>
        <dsp:cNvSpPr/>
      </dsp:nvSpPr>
      <dsp:spPr>
        <a:xfrm>
          <a:off x="8153920" y="1533205"/>
          <a:ext cx="1225133" cy="612566"/>
        </a:xfrm>
        <a:prstGeom prst="rect">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b="1" i="1"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Kengaytirilgan</a:t>
          </a:r>
          <a:r>
            <a:rPr lang="en-US" sz="1500" b="1" i="1" kern="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1500" b="1" i="1" kern="12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statistika</a:t>
          </a:r>
          <a:endParaRPr lang="ru-RU" sz="1500" b="1" i="1" kern="1200" dirty="0">
            <a:solidFill>
              <a:schemeClr val="tx1"/>
            </a:solidFill>
            <a:latin typeface="Times New Roman" panose="02020603050405020304" pitchFamily="18" charset="0"/>
            <a:cs typeface="Times New Roman" panose="02020603050405020304" pitchFamily="18" charset="0"/>
          </a:endParaRPr>
        </a:p>
      </dsp:txBody>
      <dsp:txXfrm>
        <a:off x="8153920" y="1533205"/>
        <a:ext cx="1225133" cy="61256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BEB3A5-B102-46EF-9CBF-4A017B775345}">
      <dsp:nvSpPr>
        <dsp:cNvPr id="0" name=""/>
        <dsp:cNvSpPr/>
      </dsp:nvSpPr>
      <dsp:spPr>
        <a:xfrm>
          <a:off x="-6122738" y="-937410"/>
          <a:ext cx="7293488" cy="7293488"/>
        </a:xfrm>
        <a:prstGeom prst="blockArc">
          <a:avLst>
            <a:gd name="adj1" fmla="val 18900000"/>
            <a:gd name="adj2" fmla="val 2700000"/>
            <a:gd name="adj3" fmla="val 296"/>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AB3D273-0FDF-4595-A6D5-9978BC21F7C1}">
      <dsp:nvSpPr>
        <dsp:cNvPr id="0" name=""/>
        <dsp:cNvSpPr/>
      </dsp:nvSpPr>
      <dsp:spPr>
        <a:xfrm>
          <a:off x="380119" y="246332"/>
          <a:ext cx="7675541" cy="49244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marL="0" lvl="0" indent="0" algn="l" defTabSz="666750">
            <a:lnSpc>
              <a:spcPct val="90000"/>
            </a:lnSpc>
            <a:spcBef>
              <a:spcPct val="0"/>
            </a:spcBef>
            <a:spcAft>
              <a:spcPct val="35000"/>
            </a:spcAft>
            <a:buNone/>
          </a:pPr>
          <a:r>
            <a:rPr lang="en-US" sz="1500" kern="1200">
              <a:latin typeface="Times New Roman" panose="02020603050405020304" pitchFamily="18" charset="0"/>
              <a:cs typeface="Times New Roman" panose="02020603050405020304" pitchFamily="18" charset="0"/>
            </a:rPr>
            <a:t>An'anaviy X-bar va R diagrammalari</a:t>
          </a:r>
          <a:endParaRPr lang="ru-RU" sz="1500" kern="1200">
            <a:latin typeface="Times New Roman" panose="02020603050405020304" pitchFamily="18" charset="0"/>
            <a:cs typeface="Times New Roman" panose="02020603050405020304" pitchFamily="18" charset="0"/>
          </a:endParaRPr>
        </a:p>
      </dsp:txBody>
      <dsp:txXfrm>
        <a:off x="380119" y="246332"/>
        <a:ext cx="7675541" cy="492448"/>
      </dsp:txXfrm>
    </dsp:sp>
    <dsp:sp modelId="{3CD00A8D-D565-4577-A6FF-FB25834DA920}">
      <dsp:nvSpPr>
        <dsp:cNvPr id="0" name=""/>
        <dsp:cNvSpPr/>
      </dsp:nvSpPr>
      <dsp:spPr>
        <a:xfrm>
          <a:off x="72339" y="184776"/>
          <a:ext cx="615560" cy="615560"/>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649E14B-EDCC-4AF2-A63F-019BB182D224}">
      <dsp:nvSpPr>
        <dsp:cNvPr id="0" name=""/>
        <dsp:cNvSpPr/>
      </dsp:nvSpPr>
      <dsp:spPr>
        <a:xfrm>
          <a:off x="826075" y="985438"/>
          <a:ext cx="7229585" cy="492448"/>
        </a:xfrm>
        <a:prstGeom prst="rect">
          <a:avLst/>
        </a:prstGeom>
        <a:solidFill>
          <a:schemeClr val="accent5">
            <a:hueOff val="-1225557"/>
            <a:satOff val="-1705"/>
            <a:lumOff val="-6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marL="0" lvl="0" indent="0" algn="l" defTabSz="666750">
            <a:lnSpc>
              <a:spcPct val="90000"/>
            </a:lnSpc>
            <a:spcBef>
              <a:spcPct val="0"/>
            </a:spcBef>
            <a:spcAft>
              <a:spcPct val="35000"/>
            </a:spcAft>
            <a:buNone/>
          </a:pPr>
          <a:r>
            <a:rPr lang="en-US" sz="1500" kern="1200">
              <a:latin typeface="Times New Roman" panose="02020603050405020304" pitchFamily="18" charset="0"/>
              <a:cs typeface="Times New Roman" panose="02020603050405020304" pitchFamily="18" charset="0"/>
            </a:rPr>
            <a:t>An'anaviy individual (X) diagrammasi</a:t>
          </a:r>
          <a:endParaRPr lang="ru-RU" sz="1500" kern="1200">
            <a:latin typeface="Times New Roman" panose="02020603050405020304" pitchFamily="18" charset="0"/>
            <a:cs typeface="Times New Roman" panose="02020603050405020304" pitchFamily="18" charset="0"/>
          </a:endParaRPr>
        </a:p>
      </dsp:txBody>
      <dsp:txXfrm>
        <a:off x="826075" y="985438"/>
        <a:ext cx="7229585" cy="492448"/>
      </dsp:txXfrm>
    </dsp:sp>
    <dsp:sp modelId="{F8B5FAB1-6DF5-45AC-802F-4C8BB4193E48}">
      <dsp:nvSpPr>
        <dsp:cNvPr id="0" name=""/>
        <dsp:cNvSpPr/>
      </dsp:nvSpPr>
      <dsp:spPr>
        <a:xfrm>
          <a:off x="518295" y="923882"/>
          <a:ext cx="615560" cy="615560"/>
        </a:xfrm>
        <a:prstGeom prst="ellipse">
          <a:avLst/>
        </a:prstGeom>
        <a:solidFill>
          <a:schemeClr val="lt1">
            <a:hueOff val="0"/>
            <a:satOff val="0"/>
            <a:lumOff val="0"/>
            <a:alphaOff val="0"/>
          </a:schemeClr>
        </a:solidFill>
        <a:ln w="12700" cap="flat" cmpd="sng" algn="ctr">
          <a:solidFill>
            <a:schemeClr val="accent5">
              <a:hueOff val="-1225557"/>
              <a:satOff val="-1705"/>
              <a:lumOff val="-654"/>
              <a:alphaOff val="0"/>
            </a:schemeClr>
          </a:solidFill>
          <a:prstDash val="solid"/>
          <a:miter lim="800000"/>
        </a:ln>
        <a:effectLst/>
      </dsp:spPr>
      <dsp:style>
        <a:lnRef idx="2">
          <a:scrgbClr r="0" g="0" b="0"/>
        </a:lnRef>
        <a:fillRef idx="1">
          <a:scrgbClr r="0" g="0" b="0"/>
        </a:fillRef>
        <a:effectRef idx="0">
          <a:scrgbClr r="0" g="0" b="0"/>
        </a:effectRef>
        <a:fontRef idx="minor"/>
      </dsp:style>
    </dsp:sp>
    <dsp:sp modelId="{C8004D0C-A901-4E4A-9AAE-301023E3207D}">
      <dsp:nvSpPr>
        <dsp:cNvPr id="0" name=""/>
        <dsp:cNvSpPr/>
      </dsp:nvSpPr>
      <dsp:spPr>
        <a:xfrm>
          <a:off x="1070457" y="1724003"/>
          <a:ext cx="6985203" cy="492448"/>
        </a:xfrm>
        <a:prstGeom prst="rect">
          <a:avLst/>
        </a:prstGeom>
        <a:solidFill>
          <a:schemeClr val="accent5">
            <a:hueOff val="-2451115"/>
            <a:satOff val="-3409"/>
            <a:lumOff val="-1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marL="0" lvl="0" indent="0" algn="l" defTabSz="666750">
            <a:lnSpc>
              <a:spcPct val="90000"/>
            </a:lnSpc>
            <a:spcBef>
              <a:spcPct val="0"/>
            </a:spcBef>
            <a:spcAft>
              <a:spcPct val="35000"/>
            </a:spcAft>
            <a:buNone/>
          </a:pPr>
          <a:r>
            <a:rPr lang="en-US" sz="1500" kern="1200">
              <a:latin typeface="Times New Roman" panose="02020603050405020304" pitchFamily="18" charset="0"/>
              <a:cs typeface="Times New Roman" panose="02020603050405020304" pitchFamily="18" charset="0"/>
            </a:rPr>
            <a:t>An'anaviy individual (X) diagramma va harakatlanuvchi diapazon</a:t>
          </a:r>
          <a:endParaRPr lang="ru-RU" sz="1500" kern="1200">
            <a:latin typeface="Times New Roman" panose="02020603050405020304" pitchFamily="18" charset="0"/>
            <a:cs typeface="Times New Roman" panose="02020603050405020304" pitchFamily="18" charset="0"/>
          </a:endParaRPr>
        </a:p>
      </dsp:txBody>
      <dsp:txXfrm>
        <a:off x="1070457" y="1724003"/>
        <a:ext cx="6985203" cy="492448"/>
      </dsp:txXfrm>
    </dsp:sp>
    <dsp:sp modelId="{A8994418-5A12-4757-9C8A-3119EC35CC7A}">
      <dsp:nvSpPr>
        <dsp:cNvPr id="0" name=""/>
        <dsp:cNvSpPr/>
      </dsp:nvSpPr>
      <dsp:spPr>
        <a:xfrm>
          <a:off x="762677" y="1662447"/>
          <a:ext cx="615560" cy="615560"/>
        </a:xfrm>
        <a:prstGeom prst="ellipse">
          <a:avLst/>
        </a:prstGeom>
        <a:solidFill>
          <a:schemeClr val="lt1">
            <a:hueOff val="0"/>
            <a:satOff val="0"/>
            <a:lumOff val="0"/>
            <a:alphaOff val="0"/>
          </a:schemeClr>
        </a:solidFill>
        <a:ln w="12700" cap="flat" cmpd="sng" algn="ctr">
          <a:solidFill>
            <a:schemeClr val="accent5">
              <a:hueOff val="-2451115"/>
              <a:satOff val="-3409"/>
              <a:lumOff val="-1307"/>
              <a:alphaOff val="0"/>
            </a:schemeClr>
          </a:solidFill>
          <a:prstDash val="solid"/>
          <a:miter lim="800000"/>
        </a:ln>
        <a:effectLst/>
      </dsp:spPr>
      <dsp:style>
        <a:lnRef idx="2">
          <a:scrgbClr r="0" g="0" b="0"/>
        </a:lnRef>
        <a:fillRef idx="1">
          <a:scrgbClr r="0" g="0" b="0"/>
        </a:fillRef>
        <a:effectRef idx="0">
          <a:scrgbClr r="0" g="0" b="0"/>
        </a:effectRef>
        <a:fontRef idx="minor"/>
      </dsp:style>
    </dsp:sp>
    <dsp:sp modelId="{B6B207DE-40E0-4C54-BEBF-A753366D8B78}">
      <dsp:nvSpPr>
        <dsp:cNvPr id="0" name=""/>
        <dsp:cNvSpPr/>
      </dsp:nvSpPr>
      <dsp:spPr>
        <a:xfrm>
          <a:off x="1148486" y="2463109"/>
          <a:ext cx="6907174" cy="492448"/>
        </a:xfrm>
        <a:prstGeom prst="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marL="0" lvl="0" indent="0" algn="l" defTabSz="666750">
            <a:lnSpc>
              <a:spcPct val="90000"/>
            </a:lnSpc>
            <a:spcBef>
              <a:spcPct val="0"/>
            </a:spcBef>
            <a:spcAft>
              <a:spcPct val="35000"/>
            </a:spcAft>
            <a:buNone/>
          </a:pPr>
          <a:r>
            <a:rPr lang="en-US" sz="1500" kern="1200">
              <a:latin typeface="Times New Roman" panose="02020603050405020304" pitchFamily="18" charset="0"/>
              <a:cs typeface="Times New Roman" panose="02020603050405020304" pitchFamily="18" charset="0"/>
            </a:rPr>
            <a:t>An'anaviy atributlar jadvallari (p, c, np va u)</a:t>
          </a:r>
          <a:endParaRPr lang="ru-RU" sz="1500" kern="1200">
            <a:latin typeface="Times New Roman" panose="02020603050405020304" pitchFamily="18" charset="0"/>
            <a:cs typeface="Times New Roman" panose="02020603050405020304" pitchFamily="18" charset="0"/>
          </a:endParaRPr>
        </a:p>
      </dsp:txBody>
      <dsp:txXfrm>
        <a:off x="1148486" y="2463109"/>
        <a:ext cx="6907174" cy="492448"/>
      </dsp:txXfrm>
    </dsp:sp>
    <dsp:sp modelId="{E5C5F891-40C9-4286-BA39-DA687A2C640D}">
      <dsp:nvSpPr>
        <dsp:cNvPr id="0" name=""/>
        <dsp:cNvSpPr/>
      </dsp:nvSpPr>
      <dsp:spPr>
        <a:xfrm>
          <a:off x="840706" y="2401553"/>
          <a:ext cx="615560" cy="615560"/>
        </a:xfrm>
        <a:prstGeom prst="ellipse">
          <a:avLst/>
        </a:prstGeom>
        <a:solidFill>
          <a:schemeClr val="lt1">
            <a:hueOff val="0"/>
            <a:satOff val="0"/>
            <a:lumOff val="0"/>
            <a:alphaOff val="0"/>
          </a:schemeClr>
        </a:solidFill>
        <a:ln w="12700" cap="flat" cmpd="sng" algn="ctr">
          <a:solidFill>
            <a:schemeClr val="accent5">
              <a:hueOff val="-3676672"/>
              <a:satOff val="-5114"/>
              <a:lumOff val="-1961"/>
              <a:alphaOff val="0"/>
            </a:schemeClr>
          </a:solidFill>
          <a:prstDash val="solid"/>
          <a:miter lim="800000"/>
        </a:ln>
        <a:effectLst/>
      </dsp:spPr>
      <dsp:style>
        <a:lnRef idx="2">
          <a:scrgbClr r="0" g="0" b="0"/>
        </a:lnRef>
        <a:fillRef idx="1">
          <a:scrgbClr r="0" g="0" b="0"/>
        </a:fillRef>
        <a:effectRef idx="0">
          <a:scrgbClr r="0" g="0" b="0"/>
        </a:effectRef>
        <a:fontRef idx="minor"/>
      </dsp:style>
    </dsp:sp>
    <dsp:sp modelId="{2ADBD423-CC50-4742-AAF4-ECAD43C83D7A}">
      <dsp:nvSpPr>
        <dsp:cNvPr id="0" name=""/>
        <dsp:cNvSpPr/>
      </dsp:nvSpPr>
      <dsp:spPr>
        <a:xfrm>
          <a:off x="1070457" y="3202215"/>
          <a:ext cx="6985203" cy="492448"/>
        </a:xfrm>
        <a:prstGeom prst="rect">
          <a:avLst/>
        </a:prstGeom>
        <a:solidFill>
          <a:schemeClr val="accent5">
            <a:hueOff val="-4902230"/>
            <a:satOff val="-6819"/>
            <a:lumOff val="-26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marL="0" lvl="0" indent="0" algn="l" defTabSz="666750">
            <a:lnSpc>
              <a:spcPct val="90000"/>
            </a:lnSpc>
            <a:spcBef>
              <a:spcPct val="0"/>
            </a:spcBef>
            <a:spcAft>
              <a:spcPct val="35000"/>
            </a:spcAft>
            <a:buNone/>
          </a:pPr>
          <a:r>
            <a:rPr lang="en-US" sz="1500" kern="1200">
              <a:latin typeface="Times New Roman" panose="02020603050405020304" pitchFamily="18" charset="0"/>
              <a:cs typeface="Times New Roman" panose="02020603050405020304" pitchFamily="18" charset="0"/>
            </a:rPr>
            <a:t>Kod qiymatlari jadvallari (haqiqiy qiymatdan ko'ra maqsadning og'ishlarini baholash)</a:t>
          </a:r>
          <a:endParaRPr lang="ru-RU" sz="1500" kern="1200">
            <a:latin typeface="Times New Roman" panose="02020603050405020304" pitchFamily="18" charset="0"/>
            <a:cs typeface="Times New Roman" panose="02020603050405020304" pitchFamily="18" charset="0"/>
          </a:endParaRPr>
        </a:p>
      </dsp:txBody>
      <dsp:txXfrm>
        <a:off x="1070457" y="3202215"/>
        <a:ext cx="6985203" cy="492448"/>
      </dsp:txXfrm>
    </dsp:sp>
    <dsp:sp modelId="{C9059B31-CCF9-458E-B619-484DE9B9BF60}">
      <dsp:nvSpPr>
        <dsp:cNvPr id="0" name=""/>
        <dsp:cNvSpPr/>
      </dsp:nvSpPr>
      <dsp:spPr>
        <a:xfrm>
          <a:off x="762677" y="3140659"/>
          <a:ext cx="615560" cy="615560"/>
        </a:xfrm>
        <a:prstGeom prst="ellipse">
          <a:avLst/>
        </a:prstGeom>
        <a:solidFill>
          <a:schemeClr val="lt1">
            <a:hueOff val="0"/>
            <a:satOff val="0"/>
            <a:lumOff val="0"/>
            <a:alphaOff val="0"/>
          </a:schemeClr>
        </a:solidFill>
        <a:ln w="12700" cap="flat" cmpd="sng" algn="ctr">
          <a:solidFill>
            <a:schemeClr val="accent5">
              <a:hueOff val="-4902230"/>
              <a:satOff val="-6819"/>
              <a:lumOff val="-2615"/>
              <a:alphaOff val="0"/>
            </a:schemeClr>
          </a:solidFill>
          <a:prstDash val="solid"/>
          <a:miter lim="800000"/>
        </a:ln>
        <a:effectLst/>
      </dsp:spPr>
      <dsp:style>
        <a:lnRef idx="2">
          <a:scrgbClr r="0" g="0" b="0"/>
        </a:lnRef>
        <a:fillRef idx="1">
          <a:scrgbClr r="0" g="0" b="0"/>
        </a:fillRef>
        <a:effectRef idx="0">
          <a:scrgbClr r="0" g="0" b="0"/>
        </a:effectRef>
        <a:fontRef idx="minor"/>
      </dsp:style>
    </dsp:sp>
    <dsp:sp modelId="{CDBB1693-053C-43E0-B446-F55232FC24E1}">
      <dsp:nvSpPr>
        <dsp:cNvPr id="0" name=""/>
        <dsp:cNvSpPr/>
      </dsp:nvSpPr>
      <dsp:spPr>
        <a:xfrm>
          <a:off x="826075" y="3940779"/>
          <a:ext cx="7229585" cy="492448"/>
        </a:xfrm>
        <a:prstGeom prst="rect">
          <a:avLst/>
        </a:prstGeom>
        <a:solidFill>
          <a:schemeClr val="accent5">
            <a:hueOff val="-6127787"/>
            <a:satOff val="-8523"/>
            <a:lumOff val="-326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marL="0" lvl="0" indent="0" algn="l" defTabSz="666750">
            <a:lnSpc>
              <a:spcPct val="90000"/>
            </a:lnSpc>
            <a:spcBef>
              <a:spcPct val="0"/>
            </a:spcBef>
            <a:spcAft>
              <a:spcPct val="35000"/>
            </a:spcAft>
            <a:buNone/>
          </a:pPr>
          <a:r>
            <a:rPr lang="en-US" sz="1500" kern="1200">
              <a:latin typeface="Times New Roman" panose="02020603050405020304" pitchFamily="18" charset="0"/>
              <a:cs typeface="Times New Roman" panose="02020603050405020304" pitchFamily="18" charset="0"/>
            </a:rPr>
            <a:t>Stabillashtirilgan boshqaruv jadvallari (mustaqil birliklarga ega bo'lgan bir nechta xarakterli diagrammalar)</a:t>
          </a:r>
          <a:endParaRPr lang="ru-RU" sz="1500" kern="1200">
            <a:latin typeface="Times New Roman" panose="02020603050405020304" pitchFamily="18" charset="0"/>
            <a:cs typeface="Times New Roman" panose="02020603050405020304" pitchFamily="18" charset="0"/>
          </a:endParaRPr>
        </a:p>
      </dsp:txBody>
      <dsp:txXfrm>
        <a:off x="826075" y="3940779"/>
        <a:ext cx="7229585" cy="492448"/>
      </dsp:txXfrm>
    </dsp:sp>
    <dsp:sp modelId="{979E4F81-2678-4070-A466-9ACB3268C646}">
      <dsp:nvSpPr>
        <dsp:cNvPr id="0" name=""/>
        <dsp:cNvSpPr/>
      </dsp:nvSpPr>
      <dsp:spPr>
        <a:xfrm>
          <a:off x="518295" y="3879223"/>
          <a:ext cx="615560" cy="615560"/>
        </a:xfrm>
        <a:prstGeom prst="ellipse">
          <a:avLst/>
        </a:prstGeom>
        <a:solidFill>
          <a:schemeClr val="lt1">
            <a:hueOff val="0"/>
            <a:satOff val="0"/>
            <a:lumOff val="0"/>
            <a:alphaOff val="0"/>
          </a:schemeClr>
        </a:solidFill>
        <a:ln w="12700" cap="flat" cmpd="sng" algn="ctr">
          <a:solidFill>
            <a:schemeClr val="accent5">
              <a:hueOff val="-6127787"/>
              <a:satOff val="-8523"/>
              <a:lumOff val="-3268"/>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F5220A-BFE4-4B51-9763-C4E7C31D3DFC}">
      <dsp:nvSpPr>
        <dsp:cNvPr id="0" name=""/>
        <dsp:cNvSpPr/>
      </dsp:nvSpPr>
      <dsp:spPr>
        <a:xfrm>
          <a:off x="380119" y="4679885"/>
          <a:ext cx="7675541" cy="492448"/>
        </a:xfrm>
        <a:prstGeom prst="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0881" tIns="38100" rIns="38100" bIns="38100" numCol="1" spcCol="1270" anchor="ctr" anchorCtr="0">
          <a:noAutofit/>
        </a:bodyPr>
        <a:lstStyle/>
        <a:p>
          <a:pPr marL="0" lvl="0" indent="0" algn="l" defTabSz="666750">
            <a:lnSpc>
              <a:spcPct val="90000"/>
            </a:lnSpc>
            <a:spcBef>
              <a:spcPct val="0"/>
            </a:spcBef>
            <a:spcAft>
              <a:spcPct val="35000"/>
            </a:spcAft>
            <a:buNone/>
          </a:pPr>
          <a:r>
            <a:rPr lang="en-US" sz="1500" kern="1200">
              <a:latin typeface="Times New Roman" panose="02020603050405020304" pitchFamily="18" charset="0"/>
              <a:cs typeface="Times New Roman" panose="02020603050405020304" pitchFamily="18" charset="0"/>
            </a:rPr>
            <a:t>Hillier (1969) tomonidan aniqlangan va ishlab chiqilgan standartlashtirilgan nazorat jadvallarida aniq usul</a:t>
          </a:r>
          <a:endParaRPr lang="ru-RU" sz="1500" kern="1200">
            <a:latin typeface="Times New Roman" panose="02020603050405020304" pitchFamily="18" charset="0"/>
            <a:cs typeface="Times New Roman" panose="02020603050405020304" pitchFamily="18" charset="0"/>
          </a:endParaRPr>
        </a:p>
      </dsp:txBody>
      <dsp:txXfrm>
        <a:off x="380119" y="4679885"/>
        <a:ext cx="7675541" cy="492448"/>
      </dsp:txXfrm>
    </dsp:sp>
    <dsp:sp modelId="{123ABA05-6E72-463D-A2E4-39025C9E45CF}">
      <dsp:nvSpPr>
        <dsp:cNvPr id="0" name=""/>
        <dsp:cNvSpPr/>
      </dsp:nvSpPr>
      <dsp:spPr>
        <a:xfrm>
          <a:off x="72339" y="4618329"/>
          <a:ext cx="615560" cy="615560"/>
        </a:xfrm>
        <a:prstGeom prst="ellipse">
          <a:avLst/>
        </a:prstGeom>
        <a:solidFill>
          <a:schemeClr val="lt1">
            <a:hueOff val="0"/>
            <a:satOff val="0"/>
            <a:lumOff val="0"/>
            <a:alphaOff val="0"/>
          </a:schemeClr>
        </a:solidFill>
        <a:ln w="12700" cap="flat" cmpd="sng" algn="ctr">
          <a:solidFill>
            <a:schemeClr val="accent5">
              <a:hueOff val="-7353344"/>
              <a:satOff val="-10228"/>
              <a:lumOff val="-3922"/>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7AFBCD-DFA3-4D54-A962-5B9D4137AF43}">
      <dsp:nvSpPr>
        <dsp:cNvPr id="0" name=""/>
        <dsp:cNvSpPr/>
      </dsp:nvSpPr>
      <dsp:spPr>
        <a:xfrm>
          <a:off x="-3599903" y="-553227"/>
          <a:ext cx="4291501" cy="4291501"/>
        </a:xfrm>
        <a:prstGeom prst="blockArc">
          <a:avLst>
            <a:gd name="adj1" fmla="val 18900000"/>
            <a:gd name="adj2" fmla="val 2700000"/>
            <a:gd name="adj3" fmla="val 503"/>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96C22E-55AB-4044-A326-9A44C2291DF8}">
      <dsp:nvSpPr>
        <dsp:cNvPr id="0" name=""/>
        <dsp:cNvSpPr/>
      </dsp:nvSpPr>
      <dsp:spPr>
        <a:xfrm>
          <a:off x="224646" y="144792"/>
          <a:ext cx="9406368" cy="28945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756" tIns="60960" rIns="60960" bIns="60960" numCol="1" spcCol="1270" anchor="ctr" anchorCtr="0">
          <a:noAutofit/>
        </a:bodyPr>
        <a:lstStyle/>
        <a:p>
          <a:pPr marL="0" lvl="0" indent="0" algn="l" defTabSz="1066800">
            <a:lnSpc>
              <a:spcPct val="90000"/>
            </a:lnSpc>
            <a:spcBef>
              <a:spcPct val="0"/>
            </a:spcBef>
            <a:spcAft>
              <a:spcPct val="35000"/>
            </a:spcAft>
            <a:buNone/>
          </a:pPr>
          <a:r>
            <a:rPr lang="en-US" sz="2400" kern="1200" dirty="0" err="1">
              <a:solidFill>
                <a:schemeClr val="tx1"/>
              </a:solidFill>
              <a:latin typeface="Times New Roman" panose="02020603050405020304" pitchFamily="18" charset="0"/>
              <a:cs typeface="Times New Roman" panose="02020603050405020304" pitchFamily="18" charset="0"/>
            </a:rPr>
            <a:t>Dizayn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sertifikatlash</a:t>
          </a:r>
          <a:endParaRPr lang="ru-RU" sz="2400" kern="1200" dirty="0">
            <a:solidFill>
              <a:schemeClr val="tx1"/>
            </a:solidFill>
            <a:latin typeface="Times New Roman" panose="02020603050405020304" pitchFamily="18" charset="0"/>
            <a:cs typeface="Times New Roman" panose="02020603050405020304" pitchFamily="18" charset="0"/>
          </a:endParaRPr>
        </a:p>
      </dsp:txBody>
      <dsp:txXfrm>
        <a:off x="224646" y="144792"/>
        <a:ext cx="9406368" cy="289456"/>
      </dsp:txXfrm>
    </dsp:sp>
    <dsp:sp modelId="{8D477CEA-6BC9-46C9-A65A-5BA76A33A0A1}">
      <dsp:nvSpPr>
        <dsp:cNvPr id="0" name=""/>
        <dsp:cNvSpPr/>
      </dsp:nvSpPr>
      <dsp:spPr>
        <a:xfrm>
          <a:off x="43736" y="108610"/>
          <a:ext cx="361821" cy="36182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845C46-84C1-4171-ABE7-C0D98BC2F6D5}">
      <dsp:nvSpPr>
        <dsp:cNvPr id="0" name=""/>
        <dsp:cNvSpPr/>
      </dsp:nvSpPr>
      <dsp:spPr>
        <a:xfrm>
          <a:off x="486776" y="579232"/>
          <a:ext cx="9144239" cy="28945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756" tIns="60960" rIns="60960" bIns="60960" numCol="1" spcCol="1270" anchor="ctr" anchorCtr="0">
          <a:noAutofit/>
        </a:bodyPr>
        <a:lstStyle/>
        <a:p>
          <a:pPr marL="0" lvl="0" indent="0" algn="l" defTabSz="1066800">
            <a:lnSpc>
              <a:spcPct val="90000"/>
            </a:lnSpc>
            <a:spcBef>
              <a:spcPct val="0"/>
            </a:spcBef>
            <a:spcAft>
              <a:spcPct val="35000"/>
            </a:spcAft>
            <a:buNone/>
          </a:pPr>
          <a:r>
            <a:rPr lang="en-US" sz="2400" kern="1200">
              <a:solidFill>
                <a:schemeClr val="tx1"/>
              </a:solidFill>
              <a:latin typeface="Times New Roman" panose="02020603050405020304" pitchFamily="18" charset="0"/>
              <a:cs typeface="Times New Roman" panose="02020603050405020304" pitchFamily="18" charset="0"/>
            </a:rPr>
            <a:t>Qobiliyatni baholash (vaqt bo'yicha)</a:t>
          </a:r>
          <a:endParaRPr lang="ru-RU" sz="2400" kern="1200">
            <a:solidFill>
              <a:schemeClr val="tx1"/>
            </a:solidFill>
            <a:latin typeface="Times New Roman" panose="02020603050405020304" pitchFamily="18" charset="0"/>
            <a:cs typeface="Times New Roman" panose="02020603050405020304" pitchFamily="18" charset="0"/>
          </a:endParaRPr>
        </a:p>
      </dsp:txBody>
      <dsp:txXfrm>
        <a:off x="486776" y="579232"/>
        <a:ext cx="9144239" cy="289456"/>
      </dsp:txXfrm>
    </dsp:sp>
    <dsp:sp modelId="{424F4D07-77C1-4557-A69D-32A9AAAB7EF1}">
      <dsp:nvSpPr>
        <dsp:cNvPr id="0" name=""/>
        <dsp:cNvSpPr/>
      </dsp:nvSpPr>
      <dsp:spPr>
        <a:xfrm>
          <a:off x="305865" y="543050"/>
          <a:ext cx="361821" cy="36182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2E4BBA4-CE25-4AAA-9ECD-A235ED6C4B5F}">
      <dsp:nvSpPr>
        <dsp:cNvPr id="0" name=""/>
        <dsp:cNvSpPr/>
      </dsp:nvSpPr>
      <dsp:spPr>
        <a:xfrm>
          <a:off x="630421" y="1013354"/>
          <a:ext cx="9000593" cy="28945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756" tIns="60960" rIns="60960" bIns="60960" numCol="1" spcCol="1270" anchor="ctr" anchorCtr="0">
          <a:noAutofit/>
        </a:bodyPr>
        <a:lstStyle/>
        <a:p>
          <a:pPr marL="0" lvl="0" indent="0" algn="l" defTabSz="1066800">
            <a:lnSpc>
              <a:spcPct val="90000"/>
            </a:lnSpc>
            <a:spcBef>
              <a:spcPct val="0"/>
            </a:spcBef>
            <a:spcAft>
              <a:spcPct val="35000"/>
            </a:spcAft>
            <a:buNone/>
          </a:pPr>
          <a:r>
            <a:rPr lang="en-US" sz="2400" kern="1200">
              <a:solidFill>
                <a:schemeClr val="tx1"/>
              </a:solidFill>
              <a:latin typeface="Times New Roman" panose="02020603050405020304" pitchFamily="18" charset="0"/>
              <a:cs typeface="Times New Roman" panose="02020603050405020304" pitchFamily="18" charset="0"/>
            </a:rPr>
            <a:t>O'zlashtirish</a:t>
          </a:r>
          <a:endParaRPr lang="ru-RU" sz="2400" kern="1200">
            <a:solidFill>
              <a:schemeClr val="tx1"/>
            </a:solidFill>
            <a:latin typeface="Times New Roman" panose="02020603050405020304" pitchFamily="18" charset="0"/>
            <a:cs typeface="Times New Roman" panose="02020603050405020304" pitchFamily="18" charset="0"/>
          </a:endParaRPr>
        </a:p>
      </dsp:txBody>
      <dsp:txXfrm>
        <a:off x="630421" y="1013354"/>
        <a:ext cx="9000593" cy="289456"/>
      </dsp:txXfrm>
    </dsp:sp>
    <dsp:sp modelId="{75CCBD33-E7E7-4878-A5B4-C5749B37573D}">
      <dsp:nvSpPr>
        <dsp:cNvPr id="0" name=""/>
        <dsp:cNvSpPr/>
      </dsp:nvSpPr>
      <dsp:spPr>
        <a:xfrm>
          <a:off x="449511" y="977172"/>
          <a:ext cx="361821" cy="36182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22378CD-DE28-4A3A-9C8B-7306D94BBAF1}">
      <dsp:nvSpPr>
        <dsp:cNvPr id="0" name=""/>
        <dsp:cNvSpPr/>
      </dsp:nvSpPr>
      <dsp:spPr>
        <a:xfrm>
          <a:off x="676286" y="1447794"/>
          <a:ext cx="8954729" cy="28945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756" tIns="60960" rIns="60960" bIns="60960" numCol="1" spcCol="1270" anchor="ctr" anchorCtr="0">
          <a:noAutofit/>
        </a:bodyPr>
        <a:lstStyle/>
        <a:p>
          <a:pPr marL="0" lvl="0" indent="0" algn="l" defTabSz="1066800">
            <a:lnSpc>
              <a:spcPct val="90000"/>
            </a:lnSpc>
            <a:spcBef>
              <a:spcPct val="0"/>
            </a:spcBef>
            <a:spcAft>
              <a:spcPct val="35000"/>
            </a:spcAft>
            <a:buNone/>
          </a:pPr>
          <a:r>
            <a:rPr lang="en-US" sz="2400" kern="1200">
              <a:solidFill>
                <a:schemeClr val="tx1"/>
              </a:solidFill>
              <a:latin typeface="Times New Roman" panose="02020603050405020304" pitchFamily="18" charset="0"/>
              <a:cs typeface="Times New Roman" panose="02020603050405020304" pitchFamily="18" charset="0"/>
            </a:rPr>
            <a:t>O'lchagichning takrorlanishi va takrorlanuvchanligi (o'lchov R&amp;R)</a:t>
          </a:r>
          <a:endParaRPr lang="ru-RU" sz="2400" kern="1200">
            <a:solidFill>
              <a:schemeClr val="tx1"/>
            </a:solidFill>
            <a:latin typeface="Times New Roman" panose="02020603050405020304" pitchFamily="18" charset="0"/>
            <a:cs typeface="Times New Roman" panose="02020603050405020304" pitchFamily="18" charset="0"/>
          </a:endParaRPr>
        </a:p>
      </dsp:txBody>
      <dsp:txXfrm>
        <a:off x="676286" y="1447794"/>
        <a:ext cx="8954729" cy="289456"/>
      </dsp:txXfrm>
    </dsp:sp>
    <dsp:sp modelId="{D9425AFF-4FBE-4BBB-991F-C35A70150FB2}">
      <dsp:nvSpPr>
        <dsp:cNvPr id="0" name=""/>
        <dsp:cNvSpPr/>
      </dsp:nvSpPr>
      <dsp:spPr>
        <a:xfrm>
          <a:off x="495375" y="1411612"/>
          <a:ext cx="361821" cy="36182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4B53C07-615B-4483-BE89-58C5CD8C0062}">
      <dsp:nvSpPr>
        <dsp:cNvPr id="0" name=""/>
        <dsp:cNvSpPr/>
      </dsp:nvSpPr>
      <dsp:spPr>
        <a:xfrm>
          <a:off x="630421" y="1882234"/>
          <a:ext cx="9000593" cy="28945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756" tIns="60960" rIns="60960" bIns="60960" numCol="1" spcCol="1270" anchor="ctr" anchorCtr="0">
          <a:noAutofit/>
        </a:bodyPr>
        <a:lstStyle/>
        <a:p>
          <a:pPr marL="0" lvl="0" indent="0" algn="l" defTabSz="1066800">
            <a:lnSpc>
              <a:spcPct val="90000"/>
            </a:lnSpc>
            <a:spcBef>
              <a:spcPct val="0"/>
            </a:spcBef>
            <a:spcAft>
              <a:spcPct val="35000"/>
            </a:spcAft>
            <a:buNone/>
          </a:pPr>
          <a:r>
            <a:rPr lang="en-US" sz="2400" kern="1200">
              <a:solidFill>
                <a:schemeClr val="tx1"/>
              </a:solidFill>
              <a:latin typeface="Times New Roman" panose="02020603050405020304" pitchFamily="18" charset="0"/>
              <a:cs typeface="Times New Roman" panose="02020603050405020304" pitchFamily="18" charset="0"/>
            </a:rPr>
            <a:t>Operatsion ta'rifi</a:t>
          </a:r>
          <a:endParaRPr lang="ru-RU" sz="2400" kern="1200">
            <a:solidFill>
              <a:schemeClr val="tx1"/>
            </a:solidFill>
            <a:latin typeface="Times New Roman" panose="02020603050405020304" pitchFamily="18" charset="0"/>
            <a:cs typeface="Times New Roman" panose="02020603050405020304" pitchFamily="18" charset="0"/>
          </a:endParaRPr>
        </a:p>
      </dsp:txBody>
      <dsp:txXfrm>
        <a:off x="630421" y="1882234"/>
        <a:ext cx="9000593" cy="289456"/>
      </dsp:txXfrm>
    </dsp:sp>
    <dsp:sp modelId="{EA47B3A9-92D1-445C-B534-B92D9602CC6D}">
      <dsp:nvSpPr>
        <dsp:cNvPr id="0" name=""/>
        <dsp:cNvSpPr/>
      </dsp:nvSpPr>
      <dsp:spPr>
        <a:xfrm>
          <a:off x="449511" y="1846052"/>
          <a:ext cx="361821" cy="36182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00DF780-B59E-4867-9B4B-6A6851DA5EE5}">
      <dsp:nvSpPr>
        <dsp:cNvPr id="0" name=""/>
        <dsp:cNvSpPr/>
      </dsp:nvSpPr>
      <dsp:spPr>
        <a:xfrm>
          <a:off x="486776" y="2316356"/>
          <a:ext cx="9144239" cy="28945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756" tIns="60960" rIns="60960" bIns="60960" numCol="1" spcCol="1270" anchor="ctr" anchorCtr="0">
          <a:noAutofit/>
        </a:bodyPr>
        <a:lstStyle/>
        <a:p>
          <a:pPr marL="0" lvl="0" indent="0" algn="l" defTabSz="1066800">
            <a:lnSpc>
              <a:spcPct val="90000"/>
            </a:lnSpc>
            <a:spcBef>
              <a:spcPct val="0"/>
            </a:spcBef>
            <a:spcAft>
              <a:spcPct val="35000"/>
            </a:spcAft>
            <a:buNone/>
          </a:pPr>
          <a:r>
            <a:rPr lang="en-US" sz="2400" kern="1200">
              <a:solidFill>
                <a:schemeClr val="tx1"/>
              </a:solidFill>
              <a:latin typeface="Times New Roman" panose="02020603050405020304" pitchFamily="18" charset="0"/>
              <a:cs typeface="Times New Roman" panose="02020603050405020304" pitchFamily="18" charset="0"/>
            </a:rPr>
            <a:t>Boshqaruv</a:t>
          </a:r>
          <a:endParaRPr lang="ru-RU" sz="2400" kern="1200">
            <a:solidFill>
              <a:schemeClr val="tx1"/>
            </a:solidFill>
            <a:latin typeface="Times New Roman" panose="02020603050405020304" pitchFamily="18" charset="0"/>
            <a:cs typeface="Times New Roman" panose="02020603050405020304" pitchFamily="18" charset="0"/>
          </a:endParaRPr>
        </a:p>
      </dsp:txBody>
      <dsp:txXfrm>
        <a:off x="486776" y="2316356"/>
        <a:ext cx="9144239" cy="289456"/>
      </dsp:txXfrm>
    </dsp:sp>
    <dsp:sp modelId="{494F7A51-3779-46F0-BB51-46E1C575A68D}">
      <dsp:nvSpPr>
        <dsp:cNvPr id="0" name=""/>
        <dsp:cNvSpPr/>
      </dsp:nvSpPr>
      <dsp:spPr>
        <a:xfrm>
          <a:off x="305865" y="2280174"/>
          <a:ext cx="361821" cy="36182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33E7380-4B79-4B8F-86FA-64D3EE1DE4CA}">
      <dsp:nvSpPr>
        <dsp:cNvPr id="0" name=""/>
        <dsp:cNvSpPr/>
      </dsp:nvSpPr>
      <dsp:spPr>
        <a:xfrm>
          <a:off x="224646" y="2750796"/>
          <a:ext cx="9406368" cy="28945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756" tIns="60960" rIns="60960" bIns="60960" numCol="1" spcCol="1270" anchor="ctr" anchorCtr="0">
          <a:noAutofit/>
        </a:bodyPr>
        <a:lstStyle/>
        <a:p>
          <a:pPr marL="0" lvl="0" indent="0" algn="l" defTabSz="1066800">
            <a:lnSpc>
              <a:spcPct val="90000"/>
            </a:lnSpc>
            <a:spcBef>
              <a:spcPct val="0"/>
            </a:spcBef>
            <a:spcAft>
              <a:spcPct val="35000"/>
            </a:spcAft>
            <a:buNone/>
          </a:pPr>
          <a:r>
            <a:rPr lang="en-US" sz="2400" kern="1200">
              <a:solidFill>
                <a:schemeClr val="tx1"/>
              </a:solidFill>
              <a:latin typeface="Times New Roman" panose="02020603050405020304" pitchFamily="18" charset="0"/>
              <a:cs typeface="Times New Roman" panose="02020603050405020304" pitchFamily="18" charset="0"/>
            </a:rPr>
            <a:t>Ta'mirlash va qayta sertifikatlash</a:t>
          </a:r>
          <a:endParaRPr lang="ru-RU" sz="2400" kern="1200">
            <a:solidFill>
              <a:schemeClr val="tx1"/>
            </a:solidFill>
            <a:latin typeface="Times New Roman" panose="02020603050405020304" pitchFamily="18" charset="0"/>
            <a:cs typeface="Times New Roman" panose="02020603050405020304" pitchFamily="18" charset="0"/>
          </a:endParaRPr>
        </a:p>
      </dsp:txBody>
      <dsp:txXfrm>
        <a:off x="224646" y="2750796"/>
        <a:ext cx="9406368" cy="289456"/>
      </dsp:txXfrm>
    </dsp:sp>
    <dsp:sp modelId="{D9E0FC5A-A5CD-4971-B56C-A18F46D1A74C}">
      <dsp:nvSpPr>
        <dsp:cNvPr id="0" name=""/>
        <dsp:cNvSpPr/>
      </dsp:nvSpPr>
      <dsp:spPr>
        <a:xfrm>
          <a:off x="43736" y="2714614"/>
          <a:ext cx="361821" cy="36182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96490D-D639-4418-9745-10C39BE70EB2}">
      <dsp:nvSpPr>
        <dsp:cNvPr id="0" name=""/>
        <dsp:cNvSpPr/>
      </dsp:nvSpPr>
      <dsp:spPr>
        <a:xfrm>
          <a:off x="-5199399" y="-796393"/>
          <a:ext cx="6191588" cy="6191588"/>
        </a:xfrm>
        <a:prstGeom prst="blockArc">
          <a:avLst>
            <a:gd name="adj1" fmla="val 18900000"/>
            <a:gd name="adj2" fmla="val 2700000"/>
            <a:gd name="adj3" fmla="val 349"/>
          </a:avLst>
        </a:pr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307D800-4713-4884-9018-C4602936D42C}">
      <dsp:nvSpPr>
        <dsp:cNvPr id="0" name=""/>
        <dsp:cNvSpPr/>
      </dsp:nvSpPr>
      <dsp:spPr>
        <a:xfrm>
          <a:off x="370033" y="242172"/>
          <a:ext cx="8088541" cy="484161"/>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4303" tIns="25400" rIns="25400" bIns="25400" numCol="1" spcCol="1270" anchor="ctr" anchorCtr="0">
          <a:noAutofit/>
        </a:bodyPr>
        <a:lstStyle/>
        <a:p>
          <a:pPr marL="0" lvl="0" indent="0" algn="l" defTabSz="444500">
            <a:lnSpc>
              <a:spcPct val="90000"/>
            </a:lnSpc>
            <a:spcBef>
              <a:spcPct val="0"/>
            </a:spcBef>
            <a:spcAft>
              <a:spcPct val="35000"/>
            </a:spcAft>
            <a:buNone/>
          </a:pPr>
          <a:r>
            <a:rPr lang="en-US" sz="1000" kern="1200">
              <a:solidFill>
                <a:schemeClr val="tx1"/>
              </a:solidFill>
            </a:rPr>
            <a:t>O'lchov aniqligi, bu o'lchovlarning kuzatilgan o'rtacha qiymati va asosiy qiymat o'rtasidagi farq.</a:t>
          </a:r>
          <a:endParaRPr lang="ru-RU" sz="1000" kern="1200" dirty="0">
            <a:solidFill>
              <a:schemeClr val="tx1"/>
            </a:solidFill>
            <a:latin typeface="Times New Roman" panose="02020603050405020304" pitchFamily="18" charset="0"/>
            <a:cs typeface="Times New Roman" panose="02020603050405020304" pitchFamily="18" charset="0"/>
          </a:endParaRPr>
        </a:p>
      </dsp:txBody>
      <dsp:txXfrm>
        <a:off x="370033" y="242172"/>
        <a:ext cx="8088541" cy="484161"/>
      </dsp:txXfrm>
    </dsp:sp>
    <dsp:sp modelId="{1E0E71BA-534D-4E06-89CE-295B6673756B}">
      <dsp:nvSpPr>
        <dsp:cNvPr id="0" name=""/>
        <dsp:cNvSpPr/>
      </dsp:nvSpPr>
      <dsp:spPr>
        <a:xfrm>
          <a:off x="67432" y="181652"/>
          <a:ext cx="605202" cy="605202"/>
        </a:xfrm>
        <a:prstGeom prst="ellipse">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8B2B88B-AA1D-46BD-85D3-E98C0FA48196}">
      <dsp:nvSpPr>
        <dsp:cNvPr id="0" name=""/>
        <dsp:cNvSpPr/>
      </dsp:nvSpPr>
      <dsp:spPr>
        <a:xfrm>
          <a:off x="768289" y="968323"/>
          <a:ext cx="7690284" cy="484161"/>
        </a:xfrm>
        <a:prstGeom prst="rect">
          <a:avLst/>
        </a:prstGeom>
        <a:solidFill>
          <a:schemeClr val="accent4">
            <a:hueOff val="2079139"/>
            <a:satOff val="-9594"/>
            <a:lumOff val="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4303" tIns="25400" rIns="25400" bIns="25400" numCol="1" spcCol="1270" anchor="ctr" anchorCtr="0">
          <a:noAutofit/>
        </a:bodyPr>
        <a:lstStyle/>
        <a:p>
          <a:pPr marL="0" lvl="0" indent="0" algn="l" defTabSz="444500">
            <a:lnSpc>
              <a:spcPct val="90000"/>
            </a:lnSpc>
            <a:spcBef>
              <a:spcPct val="0"/>
            </a:spcBef>
            <a:spcAft>
              <a:spcPct val="35000"/>
            </a:spcAft>
            <a:buNone/>
          </a:pPr>
          <a:r>
            <a:rPr lang="en-US" sz="1000" kern="1200">
              <a:solidFill>
                <a:schemeClr val="tx1"/>
              </a:solidFill>
            </a:rPr>
            <a:t>Berilgan o'lchovni takrorlash uchun o'lchagichning o'lchovi bo'lgan takroriylik.</a:t>
          </a:r>
          <a:endParaRPr lang="ru-RU" sz="1000" kern="1200">
            <a:solidFill>
              <a:schemeClr val="tx1"/>
            </a:solidFill>
          </a:endParaRPr>
        </a:p>
      </dsp:txBody>
      <dsp:txXfrm>
        <a:off x="768289" y="968323"/>
        <a:ext cx="7690284" cy="484161"/>
      </dsp:txXfrm>
    </dsp:sp>
    <dsp:sp modelId="{1A681BD0-73FF-48C2-B4B6-5E2189BB4B36}">
      <dsp:nvSpPr>
        <dsp:cNvPr id="0" name=""/>
        <dsp:cNvSpPr/>
      </dsp:nvSpPr>
      <dsp:spPr>
        <a:xfrm>
          <a:off x="465688" y="907803"/>
          <a:ext cx="605202" cy="605202"/>
        </a:xfrm>
        <a:prstGeom prst="ellipse">
          <a:avLst/>
        </a:prstGeom>
        <a:solidFill>
          <a:schemeClr val="lt1">
            <a:hueOff val="0"/>
            <a:satOff val="0"/>
            <a:lumOff val="0"/>
            <a:alphaOff val="0"/>
          </a:schemeClr>
        </a:solidFill>
        <a:ln w="12700" cap="flat" cmpd="sng" algn="ctr">
          <a:solidFill>
            <a:schemeClr val="accent4">
              <a:hueOff val="2079139"/>
              <a:satOff val="-9594"/>
              <a:lumOff val="353"/>
              <a:alphaOff val="0"/>
            </a:schemeClr>
          </a:solidFill>
          <a:prstDash val="solid"/>
          <a:miter lim="800000"/>
        </a:ln>
        <a:effectLst/>
      </dsp:spPr>
      <dsp:style>
        <a:lnRef idx="2">
          <a:scrgbClr r="0" g="0" b="0"/>
        </a:lnRef>
        <a:fillRef idx="1">
          <a:scrgbClr r="0" g="0" b="0"/>
        </a:fillRef>
        <a:effectRef idx="0">
          <a:scrgbClr r="0" g="0" b="0"/>
        </a:effectRef>
        <a:fontRef idx="minor"/>
      </dsp:style>
    </dsp:sp>
    <dsp:sp modelId="{5118F704-C608-4850-A4BF-665D5FF45F9E}">
      <dsp:nvSpPr>
        <dsp:cNvPr id="0" name=""/>
        <dsp:cNvSpPr/>
      </dsp:nvSpPr>
      <dsp:spPr>
        <a:xfrm>
          <a:off x="950402" y="1694474"/>
          <a:ext cx="7508172" cy="484161"/>
        </a:xfrm>
        <a:prstGeom prst="rect">
          <a:avLst/>
        </a:prstGeom>
        <a:solidFill>
          <a:schemeClr val="accent4">
            <a:hueOff val="4158277"/>
            <a:satOff val="-19187"/>
            <a:lumOff val="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4303" tIns="25400" rIns="25400" bIns="25400" numCol="1" spcCol="1270" anchor="ctr" anchorCtr="0">
          <a:noAutofit/>
        </a:bodyPr>
        <a:lstStyle/>
        <a:p>
          <a:pPr marL="0" lvl="0" indent="0" algn="l" defTabSz="444500">
            <a:lnSpc>
              <a:spcPct val="90000"/>
            </a:lnSpc>
            <a:spcBef>
              <a:spcPct val="0"/>
            </a:spcBef>
            <a:spcAft>
              <a:spcPct val="35000"/>
            </a:spcAft>
            <a:buNone/>
          </a:pPr>
          <a:r>
            <a:rPr lang="en-US" sz="1000" kern="1200">
              <a:solidFill>
                <a:schemeClr val="tx1"/>
              </a:solidFill>
            </a:rPr>
            <a:t>O'lchagichning takrorlanishi - bir xil qismlarda bir xil xususiyatlarni o'lchashda bir operator tomonidan bir necha marta foydalanilganda bitta o'lchagich bilan olingan o'lchovning o'zgarishi.</a:t>
          </a:r>
          <a:endParaRPr lang="ru-RU" sz="1000" kern="1200">
            <a:solidFill>
              <a:schemeClr val="tx1"/>
            </a:solidFill>
          </a:endParaRPr>
        </a:p>
      </dsp:txBody>
      <dsp:txXfrm>
        <a:off x="950402" y="1694474"/>
        <a:ext cx="7508172" cy="484161"/>
      </dsp:txXfrm>
    </dsp:sp>
    <dsp:sp modelId="{55D8A19A-8A94-4BB3-9574-53E275439ED8}">
      <dsp:nvSpPr>
        <dsp:cNvPr id="0" name=""/>
        <dsp:cNvSpPr/>
      </dsp:nvSpPr>
      <dsp:spPr>
        <a:xfrm>
          <a:off x="647801" y="1633953"/>
          <a:ext cx="605202" cy="605202"/>
        </a:xfrm>
        <a:prstGeom prst="ellipse">
          <a:avLst/>
        </a:prstGeom>
        <a:solidFill>
          <a:schemeClr val="lt1">
            <a:hueOff val="0"/>
            <a:satOff val="0"/>
            <a:lumOff val="0"/>
            <a:alphaOff val="0"/>
          </a:schemeClr>
        </a:solidFill>
        <a:ln w="12700" cap="flat" cmpd="sng" algn="ctr">
          <a:solidFill>
            <a:schemeClr val="accent4">
              <a:hueOff val="4158277"/>
              <a:satOff val="-19187"/>
              <a:lumOff val="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2DF7FE25-26C4-43E3-8C7D-439EB984BBD2}">
      <dsp:nvSpPr>
        <dsp:cNvPr id="0" name=""/>
        <dsp:cNvSpPr/>
      </dsp:nvSpPr>
      <dsp:spPr>
        <a:xfrm>
          <a:off x="950402" y="2420165"/>
          <a:ext cx="7508172" cy="484161"/>
        </a:xfrm>
        <a:prstGeom prst="rect">
          <a:avLst/>
        </a:prstGeom>
        <a:solidFill>
          <a:schemeClr val="accent4">
            <a:hueOff val="6237415"/>
            <a:satOff val="-28781"/>
            <a:lumOff val="1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4303" tIns="25400" rIns="25400" bIns="25400" numCol="1" spcCol="1270" anchor="ctr" anchorCtr="0">
          <a:noAutofit/>
        </a:bodyPr>
        <a:lstStyle/>
        <a:p>
          <a:pPr marL="0" lvl="0" indent="0" algn="l" defTabSz="444500">
            <a:lnSpc>
              <a:spcPct val="90000"/>
            </a:lnSpc>
            <a:spcBef>
              <a:spcPct val="0"/>
            </a:spcBef>
            <a:spcAft>
              <a:spcPct val="35000"/>
            </a:spcAft>
            <a:buNone/>
          </a:pPr>
          <a:r>
            <a:rPr lang="en-US" sz="1000" kern="1200">
              <a:solidFill>
                <a:schemeClr val="tx1"/>
              </a:solidFill>
            </a:rPr>
            <a:t>Reproduktivlik, bu odamlarning berilgan talabni takrorlash qobiliyatining o'lchovidir. O'lchagichning takrorlanishi - bir xil qismlarda bir xil xususiyatlarni o'lchashda bir xil o'lchagichdan foydalangan holda turli operatorlar tomonidan amalga oshirilgan o'lchovlarning o'rtacha qiymatining o'zgarishi.</a:t>
          </a:r>
          <a:endParaRPr lang="ru-RU" sz="1000" kern="1200">
            <a:solidFill>
              <a:schemeClr val="tx1"/>
            </a:solidFill>
          </a:endParaRPr>
        </a:p>
      </dsp:txBody>
      <dsp:txXfrm>
        <a:off x="950402" y="2420165"/>
        <a:ext cx="7508172" cy="484161"/>
      </dsp:txXfrm>
    </dsp:sp>
    <dsp:sp modelId="{DA93D425-299D-4BC1-AF62-A0B4B87939D4}">
      <dsp:nvSpPr>
        <dsp:cNvPr id="0" name=""/>
        <dsp:cNvSpPr/>
      </dsp:nvSpPr>
      <dsp:spPr>
        <a:xfrm>
          <a:off x="647801" y="2359644"/>
          <a:ext cx="605202" cy="605202"/>
        </a:xfrm>
        <a:prstGeom prst="ellipse">
          <a:avLst/>
        </a:prstGeom>
        <a:solidFill>
          <a:schemeClr val="lt1">
            <a:hueOff val="0"/>
            <a:satOff val="0"/>
            <a:lumOff val="0"/>
            <a:alphaOff val="0"/>
          </a:schemeClr>
        </a:solidFill>
        <a:ln w="12700" cap="flat" cmpd="sng" algn="ctr">
          <a:solidFill>
            <a:schemeClr val="accent4">
              <a:hueOff val="6237415"/>
              <a:satOff val="-28781"/>
              <a:lumOff val="1059"/>
              <a:alphaOff val="0"/>
            </a:schemeClr>
          </a:solidFill>
          <a:prstDash val="solid"/>
          <a:miter lim="800000"/>
        </a:ln>
        <a:effectLst/>
      </dsp:spPr>
      <dsp:style>
        <a:lnRef idx="2">
          <a:scrgbClr r="0" g="0" b="0"/>
        </a:lnRef>
        <a:fillRef idx="1">
          <a:scrgbClr r="0" g="0" b="0"/>
        </a:fillRef>
        <a:effectRef idx="0">
          <a:scrgbClr r="0" g="0" b="0"/>
        </a:effectRef>
        <a:fontRef idx="minor"/>
      </dsp:style>
    </dsp:sp>
    <dsp:sp modelId="{414A9E11-44E9-45FB-8A7F-32CEB9A3B54C}">
      <dsp:nvSpPr>
        <dsp:cNvPr id="0" name=""/>
        <dsp:cNvSpPr/>
      </dsp:nvSpPr>
      <dsp:spPr>
        <a:xfrm>
          <a:off x="768289" y="3146315"/>
          <a:ext cx="7690284" cy="484161"/>
        </a:xfrm>
        <a:prstGeom prst="rect">
          <a:avLst/>
        </a:prstGeom>
        <a:solidFill>
          <a:schemeClr val="accent4">
            <a:hueOff val="8316554"/>
            <a:satOff val="-38374"/>
            <a:lumOff val="1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4303" tIns="25400" rIns="25400" bIns="25400" numCol="1" spcCol="1270" anchor="ctr" anchorCtr="0">
          <a:noAutofit/>
        </a:bodyPr>
        <a:lstStyle/>
        <a:p>
          <a:pPr marL="0" lvl="0" indent="0" algn="l" defTabSz="444500">
            <a:lnSpc>
              <a:spcPct val="90000"/>
            </a:lnSpc>
            <a:spcBef>
              <a:spcPct val="0"/>
            </a:spcBef>
            <a:spcAft>
              <a:spcPct val="35000"/>
            </a:spcAft>
            <a:buNone/>
          </a:pPr>
          <a:r>
            <a:rPr lang="en-US" sz="1000" kern="1200">
              <a:solidFill>
                <a:schemeClr val="tx1"/>
              </a:solidFill>
            </a:rPr>
            <a:t>Barqarorlik, bu uzoq vaqt davomida bitta xarakteristikani o'lchashda bir xil asosiy qismlarda o'lchagich yordamida olingan o'lchovlarning umumiy o'zgarishi. Ba'zida barqarorlik drift deb ham ataladi.</a:t>
          </a:r>
          <a:endParaRPr lang="ru-RU" sz="1000" kern="1200">
            <a:solidFill>
              <a:schemeClr val="tx1"/>
            </a:solidFill>
          </a:endParaRPr>
        </a:p>
      </dsp:txBody>
      <dsp:txXfrm>
        <a:off x="768289" y="3146315"/>
        <a:ext cx="7690284" cy="484161"/>
      </dsp:txXfrm>
    </dsp:sp>
    <dsp:sp modelId="{42D34799-37A2-4656-8DCE-F0B6CE40D6CE}">
      <dsp:nvSpPr>
        <dsp:cNvPr id="0" name=""/>
        <dsp:cNvSpPr/>
      </dsp:nvSpPr>
      <dsp:spPr>
        <a:xfrm>
          <a:off x="465688" y="3085795"/>
          <a:ext cx="605202" cy="605202"/>
        </a:xfrm>
        <a:prstGeom prst="ellipse">
          <a:avLst/>
        </a:prstGeom>
        <a:solidFill>
          <a:schemeClr val="lt1">
            <a:hueOff val="0"/>
            <a:satOff val="0"/>
            <a:lumOff val="0"/>
            <a:alphaOff val="0"/>
          </a:schemeClr>
        </a:solidFill>
        <a:ln w="12700" cap="flat" cmpd="sng" algn="ctr">
          <a:solidFill>
            <a:schemeClr val="accent4">
              <a:hueOff val="8316554"/>
              <a:satOff val="-38374"/>
              <a:lumOff val="1412"/>
              <a:alphaOff val="0"/>
            </a:schemeClr>
          </a:solidFill>
          <a:prstDash val="solid"/>
          <a:miter lim="800000"/>
        </a:ln>
        <a:effectLst/>
      </dsp:spPr>
      <dsp:style>
        <a:lnRef idx="2">
          <a:scrgbClr r="0" g="0" b="0"/>
        </a:lnRef>
        <a:fillRef idx="1">
          <a:scrgbClr r="0" g="0" b="0"/>
        </a:fillRef>
        <a:effectRef idx="0">
          <a:scrgbClr r="0" g="0" b="0"/>
        </a:effectRef>
        <a:fontRef idx="minor"/>
      </dsp:style>
    </dsp:sp>
    <dsp:sp modelId="{85DCBD2A-7A7C-4706-8B62-945AE6328424}">
      <dsp:nvSpPr>
        <dsp:cNvPr id="0" name=""/>
        <dsp:cNvSpPr/>
      </dsp:nvSpPr>
      <dsp:spPr>
        <a:xfrm>
          <a:off x="370033" y="3872466"/>
          <a:ext cx="8088541" cy="484161"/>
        </a:xfrm>
        <a:prstGeom prst="rect">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4303" tIns="25400" rIns="25400" bIns="25400" numCol="1" spcCol="1270" anchor="ctr" anchorCtr="0">
          <a:noAutofit/>
        </a:bodyPr>
        <a:lstStyle/>
        <a:p>
          <a:pPr marL="0" lvl="0" indent="0" algn="l" defTabSz="444500">
            <a:lnSpc>
              <a:spcPct val="90000"/>
            </a:lnSpc>
            <a:spcBef>
              <a:spcPct val="0"/>
            </a:spcBef>
            <a:spcAft>
              <a:spcPct val="35000"/>
            </a:spcAft>
            <a:buNone/>
          </a:pPr>
          <a:r>
            <a:rPr lang="en-US" sz="1000" kern="1200">
              <a:solidFill>
                <a:schemeClr val="tx1"/>
              </a:solidFill>
            </a:rPr>
            <a:t>Chiziqlilik, ya'ni o'lchagichning kutilgan ish diapazoni orqali aniqlik qiymatlaridagi farq.</a:t>
          </a:r>
          <a:endParaRPr lang="ru-RU" sz="1000" kern="1200">
            <a:solidFill>
              <a:schemeClr val="tx1"/>
            </a:solidFill>
          </a:endParaRPr>
        </a:p>
      </dsp:txBody>
      <dsp:txXfrm>
        <a:off x="370033" y="3872466"/>
        <a:ext cx="8088541" cy="484161"/>
      </dsp:txXfrm>
    </dsp:sp>
    <dsp:sp modelId="{22F97899-A49D-49F9-9709-CD3578A7A164}">
      <dsp:nvSpPr>
        <dsp:cNvPr id="0" name=""/>
        <dsp:cNvSpPr/>
      </dsp:nvSpPr>
      <dsp:spPr>
        <a:xfrm>
          <a:off x="67432" y="3811946"/>
          <a:ext cx="605202" cy="605202"/>
        </a:xfrm>
        <a:prstGeom prst="ellipse">
          <a:avLst/>
        </a:prstGeom>
        <a:solidFill>
          <a:schemeClr val="lt1">
            <a:hueOff val="0"/>
            <a:satOff val="0"/>
            <a:lumOff val="0"/>
            <a:alphaOff val="0"/>
          </a:schemeClr>
        </a:solidFill>
        <a:ln w="12700" cap="flat" cmpd="sng" algn="ctr">
          <a:solidFill>
            <a:schemeClr val="accent4">
              <a:hueOff val="10395692"/>
              <a:satOff val="-47968"/>
              <a:lumOff val="1765"/>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732D93-E6F1-487B-8E9B-62374EE29F70}">
      <dsp:nvSpPr>
        <dsp:cNvPr id="0" name=""/>
        <dsp:cNvSpPr/>
      </dsp:nvSpPr>
      <dsp:spPr>
        <a:xfrm>
          <a:off x="731520" y="1247782"/>
          <a:ext cx="7071360" cy="3654435"/>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6DCC488-48AA-4456-A7E3-0E5AB922E7F3}">
      <dsp:nvSpPr>
        <dsp:cNvPr id="0" name=""/>
        <dsp:cNvSpPr/>
      </dsp:nvSpPr>
      <dsp:spPr>
        <a:xfrm>
          <a:off x="942848" y="1675172"/>
          <a:ext cx="3283712" cy="31263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 10% </a:t>
          </a:r>
          <a:r>
            <a:rPr lang="en-US" sz="2400" kern="1200" dirty="0" err="1">
              <a:latin typeface="Times New Roman" panose="02020603050405020304" pitchFamily="18" charset="0"/>
              <a:cs typeface="Times New Roman" panose="02020603050405020304" pitchFamily="18" charset="0"/>
            </a:rPr>
            <a:t>dan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kam</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o'lchov</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qabul</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qilinadi</a:t>
          </a:r>
          <a:r>
            <a:rPr lang="en-US" sz="2400" kern="1200" dirty="0">
              <a:latin typeface="Times New Roman" panose="02020603050405020304" pitchFamily="18" charset="0"/>
              <a:cs typeface="Times New Roman" panose="02020603050405020304" pitchFamily="18" charset="0"/>
            </a:rPr>
            <a:t>.</a:t>
          </a:r>
        </a:p>
        <a:p>
          <a:pPr marL="0" lvl="0" indent="0" algn="l"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 </a:t>
          </a:r>
          <a:r>
            <a:rPr lang="en-US" sz="2400" kern="1200" dirty="0">
              <a:solidFill>
                <a:srgbClr val="FFFF00"/>
              </a:solidFill>
              <a:latin typeface="Times New Roman" panose="02020603050405020304" pitchFamily="18" charset="0"/>
              <a:cs typeface="Times New Roman" panose="02020603050405020304" pitchFamily="18" charset="0"/>
            </a:rPr>
            <a:t>10%–30%: </a:t>
          </a:r>
          <a:r>
            <a:rPr lang="en-US" sz="2400" kern="1200" dirty="0" err="1">
              <a:solidFill>
                <a:srgbClr val="FFFF00"/>
              </a:solidFill>
              <a:latin typeface="Times New Roman" panose="02020603050405020304" pitchFamily="18" charset="0"/>
              <a:cs typeface="Times New Roman" panose="02020603050405020304" pitchFamily="18" charset="0"/>
            </a:rPr>
            <a:t>Qo'llash</a:t>
          </a:r>
          <a:r>
            <a:rPr lang="en-US" sz="2400" kern="1200" dirty="0">
              <a:solidFill>
                <a:srgbClr val="FFFF00"/>
              </a:solidFill>
              <a:latin typeface="Times New Roman" panose="02020603050405020304" pitchFamily="18" charset="0"/>
              <a:cs typeface="Times New Roman" panose="02020603050405020304" pitchFamily="18" charset="0"/>
            </a:rPr>
            <a:t> </a:t>
          </a:r>
          <a:r>
            <a:rPr lang="en-US" sz="2400" kern="1200" dirty="0" err="1">
              <a:solidFill>
                <a:srgbClr val="FFFF00"/>
              </a:solidFill>
              <a:latin typeface="Times New Roman" panose="02020603050405020304" pitchFamily="18" charset="0"/>
              <a:cs typeface="Times New Roman" panose="02020603050405020304" pitchFamily="18" charset="0"/>
            </a:rPr>
            <a:t>muhimligiga</a:t>
          </a:r>
          <a:r>
            <a:rPr lang="en-US" sz="2400" kern="1200" dirty="0">
              <a:solidFill>
                <a:srgbClr val="FFFF00"/>
              </a:solidFill>
              <a:latin typeface="Times New Roman" panose="02020603050405020304" pitchFamily="18" charset="0"/>
              <a:cs typeface="Times New Roman" panose="02020603050405020304" pitchFamily="18" charset="0"/>
            </a:rPr>
            <a:t>, </a:t>
          </a:r>
          <a:r>
            <a:rPr lang="en-US" sz="2400" kern="1200" dirty="0" err="1">
              <a:solidFill>
                <a:srgbClr val="FFFF00"/>
              </a:solidFill>
              <a:latin typeface="Times New Roman" panose="02020603050405020304" pitchFamily="18" charset="0"/>
              <a:cs typeface="Times New Roman" panose="02020603050405020304" pitchFamily="18" charset="0"/>
            </a:rPr>
            <a:t>o'lchagichning</a:t>
          </a:r>
          <a:r>
            <a:rPr lang="en-US" sz="2400" kern="1200" dirty="0">
              <a:solidFill>
                <a:srgbClr val="FFFF00"/>
              </a:solidFill>
              <a:latin typeface="Times New Roman" panose="02020603050405020304" pitchFamily="18" charset="0"/>
              <a:cs typeface="Times New Roman" panose="02020603050405020304" pitchFamily="18" charset="0"/>
            </a:rPr>
            <a:t> </a:t>
          </a:r>
          <a:r>
            <a:rPr lang="en-US" sz="2400" kern="1200" dirty="0" err="1">
              <a:solidFill>
                <a:srgbClr val="FFFF00"/>
              </a:solidFill>
              <a:latin typeface="Times New Roman" panose="02020603050405020304" pitchFamily="18" charset="0"/>
              <a:cs typeface="Times New Roman" panose="02020603050405020304" pitchFamily="18" charset="0"/>
            </a:rPr>
            <a:t>narxiga</a:t>
          </a:r>
          <a:r>
            <a:rPr lang="en-US" sz="2400" kern="1200" dirty="0">
              <a:solidFill>
                <a:srgbClr val="FFFF00"/>
              </a:solidFill>
              <a:latin typeface="Times New Roman" panose="02020603050405020304" pitchFamily="18" charset="0"/>
              <a:cs typeface="Times New Roman" panose="02020603050405020304" pitchFamily="18" charset="0"/>
            </a:rPr>
            <a:t>, </a:t>
          </a:r>
          <a:r>
            <a:rPr lang="en-US" sz="2400" kern="1200" dirty="0" err="1">
              <a:solidFill>
                <a:srgbClr val="FFFF00"/>
              </a:solidFill>
              <a:latin typeface="Times New Roman" panose="02020603050405020304" pitchFamily="18" charset="0"/>
              <a:cs typeface="Times New Roman" panose="02020603050405020304" pitchFamily="18" charset="0"/>
            </a:rPr>
            <a:t>ta'mirlash</a:t>
          </a:r>
          <a:r>
            <a:rPr lang="en-US" sz="2400" kern="1200" dirty="0">
              <a:solidFill>
                <a:srgbClr val="FFFF00"/>
              </a:solidFill>
              <a:latin typeface="Times New Roman" panose="02020603050405020304" pitchFamily="18" charset="0"/>
              <a:cs typeface="Times New Roman" panose="02020603050405020304" pitchFamily="18" charset="0"/>
            </a:rPr>
            <a:t> </a:t>
          </a:r>
          <a:r>
            <a:rPr lang="en-US" sz="2400" kern="1200" dirty="0" err="1">
              <a:solidFill>
                <a:srgbClr val="FFFF00"/>
              </a:solidFill>
              <a:latin typeface="Times New Roman" panose="02020603050405020304" pitchFamily="18" charset="0"/>
              <a:cs typeface="Times New Roman" panose="02020603050405020304" pitchFamily="18" charset="0"/>
            </a:rPr>
            <a:t>narxiga</a:t>
          </a:r>
          <a:r>
            <a:rPr lang="en-US" sz="2400" kern="1200" dirty="0">
              <a:solidFill>
                <a:srgbClr val="FFFF00"/>
              </a:solidFill>
              <a:latin typeface="Times New Roman" panose="02020603050405020304" pitchFamily="18" charset="0"/>
              <a:cs typeface="Times New Roman" panose="02020603050405020304" pitchFamily="18" charset="0"/>
            </a:rPr>
            <a:t> </a:t>
          </a:r>
          <a:r>
            <a:rPr lang="en-US" sz="2400" kern="1200" dirty="0" err="1">
              <a:solidFill>
                <a:srgbClr val="FFFF00"/>
              </a:solidFill>
              <a:latin typeface="Times New Roman" panose="02020603050405020304" pitchFamily="18" charset="0"/>
              <a:cs typeface="Times New Roman" panose="02020603050405020304" pitchFamily="18" charset="0"/>
            </a:rPr>
            <a:t>va</a:t>
          </a:r>
          <a:r>
            <a:rPr lang="en-US" sz="2400" kern="1200" dirty="0">
              <a:solidFill>
                <a:srgbClr val="FFFF00"/>
              </a:solidFill>
              <a:latin typeface="Times New Roman" panose="02020603050405020304" pitchFamily="18" charset="0"/>
              <a:cs typeface="Times New Roman" panose="02020603050405020304" pitchFamily="18" charset="0"/>
            </a:rPr>
            <a:t> </a:t>
          </a:r>
          <a:r>
            <a:rPr lang="en-US" sz="2400" kern="1200" dirty="0" err="1">
              <a:solidFill>
                <a:srgbClr val="FFFF00"/>
              </a:solidFill>
              <a:latin typeface="Times New Roman" panose="02020603050405020304" pitchFamily="18" charset="0"/>
              <a:cs typeface="Times New Roman" panose="02020603050405020304" pitchFamily="18" charset="0"/>
            </a:rPr>
            <a:t>hokazolarga</a:t>
          </a:r>
          <a:r>
            <a:rPr lang="en-US" sz="2400" kern="1200" dirty="0">
              <a:solidFill>
                <a:srgbClr val="FFFF00"/>
              </a:solidFill>
              <a:latin typeface="Times New Roman" panose="02020603050405020304" pitchFamily="18" charset="0"/>
              <a:cs typeface="Times New Roman" panose="02020603050405020304" pitchFamily="18" charset="0"/>
            </a:rPr>
            <a:t> </a:t>
          </a:r>
          <a:r>
            <a:rPr lang="en-US" sz="2400" kern="1200" dirty="0" err="1">
              <a:solidFill>
                <a:srgbClr val="FFFF00"/>
              </a:solidFill>
              <a:latin typeface="Times New Roman" panose="02020603050405020304" pitchFamily="18" charset="0"/>
              <a:cs typeface="Times New Roman" panose="02020603050405020304" pitchFamily="18" charset="0"/>
            </a:rPr>
            <a:t>qarab</a:t>
          </a:r>
          <a:r>
            <a:rPr lang="en-US" sz="2400" kern="1200" dirty="0">
              <a:solidFill>
                <a:srgbClr val="FFFF00"/>
              </a:solidFill>
              <a:latin typeface="Times New Roman" panose="02020603050405020304" pitchFamily="18" charset="0"/>
              <a:cs typeface="Times New Roman" panose="02020603050405020304" pitchFamily="18" charset="0"/>
            </a:rPr>
            <a:t> </a:t>
          </a:r>
          <a:r>
            <a:rPr lang="en-US" sz="2400" kern="1200" dirty="0" err="1">
              <a:solidFill>
                <a:srgbClr val="FFFF00"/>
              </a:solidFill>
              <a:latin typeface="Times New Roman" panose="02020603050405020304" pitchFamily="18" charset="0"/>
              <a:cs typeface="Times New Roman" panose="02020603050405020304" pitchFamily="18" charset="0"/>
            </a:rPr>
            <a:t>o'lchagich</a:t>
          </a:r>
          <a:r>
            <a:rPr lang="en-US" sz="2400" kern="1200" dirty="0">
              <a:solidFill>
                <a:srgbClr val="FFFF00"/>
              </a:solidFill>
              <a:latin typeface="Times New Roman" panose="02020603050405020304" pitchFamily="18" charset="0"/>
              <a:cs typeface="Times New Roman" panose="02020603050405020304" pitchFamily="18" charset="0"/>
            </a:rPr>
            <a:t> </a:t>
          </a:r>
          <a:r>
            <a:rPr lang="en-US" sz="2400" kern="1200" dirty="0" err="1">
              <a:solidFill>
                <a:srgbClr val="FFFF00"/>
              </a:solidFill>
              <a:latin typeface="Times New Roman" panose="02020603050405020304" pitchFamily="18" charset="0"/>
              <a:cs typeface="Times New Roman" panose="02020603050405020304" pitchFamily="18" charset="0"/>
            </a:rPr>
            <a:t>maqbul</a:t>
          </a:r>
          <a:r>
            <a:rPr lang="en-US" sz="2400" kern="1200" dirty="0">
              <a:solidFill>
                <a:srgbClr val="FFFF00"/>
              </a:solidFill>
              <a:latin typeface="Times New Roman" panose="02020603050405020304" pitchFamily="18" charset="0"/>
              <a:cs typeface="Times New Roman" panose="02020603050405020304" pitchFamily="18" charset="0"/>
            </a:rPr>
            <a:t> </a:t>
          </a:r>
          <a:r>
            <a:rPr lang="en-US" sz="2400" kern="1200" dirty="0" err="1">
              <a:solidFill>
                <a:srgbClr val="FFFF00"/>
              </a:solidFill>
              <a:latin typeface="Times New Roman" panose="02020603050405020304" pitchFamily="18" charset="0"/>
              <a:cs typeface="Times New Roman" panose="02020603050405020304" pitchFamily="18" charset="0"/>
            </a:rPr>
            <a:t>bo'lishi</a:t>
          </a:r>
          <a:r>
            <a:rPr lang="en-US" sz="2400" kern="1200" dirty="0">
              <a:solidFill>
                <a:srgbClr val="FFFF00"/>
              </a:solidFill>
              <a:latin typeface="Times New Roman" panose="02020603050405020304" pitchFamily="18" charset="0"/>
              <a:cs typeface="Times New Roman" panose="02020603050405020304" pitchFamily="18" charset="0"/>
            </a:rPr>
            <a:t> </a:t>
          </a:r>
          <a:r>
            <a:rPr lang="en-US" sz="2400" kern="1200" dirty="0" err="1">
              <a:solidFill>
                <a:srgbClr val="FFFF00"/>
              </a:solidFill>
              <a:latin typeface="Times New Roman" panose="02020603050405020304" pitchFamily="18" charset="0"/>
              <a:cs typeface="Times New Roman" panose="02020603050405020304" pitchFamily="18" charset="0"/>
            </a:rPr>
            <a:t>mumkin</a:t>
          </a:r>
          <a:r>
            <a:rPr lang="en-US" sz="2400" kern="1200" dirty="0">
              <a:solidFill>
                <a:srgbClr val="FFFF00"/>
              </a:solidFill>
              <a:latin typeface="Times New Roman" panose="02020603050405020304" pitchFamily="18" charset="0"/>
              <a:cs typeface="Times New Roman" panose="02020603050405020304" pitchFamily="18" charset="0"/>
            </a:rPr>
            <a:t>.</a:t>
          </a:r>
          <a:endParaRPr lang="ru-RU" sz="2400" kern="1200" dirty="0">
            <a:solidFill>
              <a:srgbClr val="FFFF00"/>
            </a:solidFill>
            <a:latin typeface="Times New Roman" panose="02020603050405020304" pitchFamily="18" charset="0"/>
            <a:cs typeface="Times New Roman" panose="02020603050405020304" pitchFamily="18" charset="0"/>
          </a:endParaRPr>
        </a:p>
      </dsp:txBody>
      <dsp:txXfrm>
        <a:off x="942848" y="1675172"/>
        <a:ext cx="3283712" cy="3126325"/>
      </dsp:txXfrm>
    </dsp:sp>
    <dsp:sp modelId="{56746E97-EAA1-4D3A-BFFF-5ECFFF22702F}">
      <dsp:nvSpPr>
        <dsp:cNvPr id="0" name=""/>
        <dsp:cNvSpPr/>
      </dsp:nvSpPr>
      <dsp:spPr>
        <a:xfrm>
          <a:off x="4299712" y="1675172"/>
          <a:ext cx="3283712" cy="3126325"/>
        </a:xfrm>
        <a:prstGeom prst="rect">
          <a:avLst/>
        </a:prstGeom>
        <a:solidFill>
          <a:srgbClr val="FF0000"/>
        </a:solid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 30% </a:t>
          </a:r>
          <a:r>
            <a:rPr lang="en-US" sz="2400" kern="1200" dirty="0" err="1">
              <a:latin typeface="Times New Roman" panose="02020603050405020304" pitchFamily="18" charset="0"/>
              <a:cs typeface="Times New Roman" panose="02020603050405020304" pitchFamily="18" charset="0"/>
            </a:rPr>
            <a:t>dan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ortiq</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o'lchagichni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yaxshilash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kerak</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o'zgaruvchanlik</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sabablarini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aniqlash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va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tuzatish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uchun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kuchini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sarflang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yoki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boshqa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o'lchov</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tizimidan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foydalaning</a:t>
          </a:r>
          <a:r>
            <a:rPr lang="en-US" sz="2400" kern="1200" dirty="0">
              <a:latin typeface="Times New Roman" panose="02020603050405020304" pitchFamily="18" charset="0"/>
              <a:cs typeface="Times New Roman" panose="02020603050405020304" pitchFamily="18" charset="0"/>
            </a:rPr>
            <a:t> </a:t>
          </a:r>
          <a:endParaRPr lang="ru-RU" sz="2400" kern="1200" dirty="0">
            <a:latin typeface="Times New Roman" panose="02020603050405020304" pitchFamily="18" charset="0"/>
            <a:cs typeface="Times New Roman" panose="02020603050405020304" pitchFamily="18" charset="0"/>
          </a:endParaRPr>
        </a:p>
      </dsp:txBody>
      <dsp:txXfrm>
        <a:off x="4299712" y="1675172"/>
        <a:ext cx="3283712" cy="3126325"/>
      </dsp:txXfrm>
    </dsp:sp>
    <dsp:sp modelId="{B50E3942-FCA5-42E7-95C3-0C2651040576}">
      <dsp:nvSpPr>
        <dsp:cNvPr id="0" name=""/>
        <dsp:cNvSpPr/>
      </dsp:nvSpPr>
      <dsp:spPr>
        <a:xfrm>
          <a:off x="0" y="516449"/>
          <a:ext cx="1381760" cy="1381760"/>
        </a:xfrm>
        <a:prstGeom prst="plus">
          <a:avLst>
            <a:gd name="adj" fmla="val 328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915EAA-19D6-4658-9346-968A5CF1089D}">
      <dsp:nvSpPr>
        <dsp:cNvPr id="0" name=""/>
        <dsp:cNvSpPr/>
      </dsp:nvSpPr>
      <dsp:spPr>
        <a:xfrm>
          <a:off x="6827520" y="1013363"/>
          <a:ext cx="1300480" cy="445662"/>
        </a:xfrm>
        <a:prstGeom prst="rect">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271A05-CE95-403B-B84B-3EC1E70AFAC7}">
      <dsp:nvSpPr>
        <dsp:cNvPr id="0" name=""/>
        <dsp:cNvSpPr/>
      </dsp:nvSpPr>
      <dsp:spPr>
        <a:xfrm>
          <a:off x="4267200" y="1681857"/>
          <a:ext cx="812" cy="2985941"/>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EBC583-61A5-423C-A74B-46AE493F866D}">
      <dsp:nvSpPr>
        <dsp:cNvPr id="0" name=""/>
        <dsp:cNvSpPr/>
      </dsp:nvSpPr>
      <dsp:spPr>
        <a:xfrm>
          <a:off x="-4437622" y="-680583"/>
          <a:ext cx="5286651" cy="5286651"/>
        </a:xfrm>
        <a:prstGeom prst="blockArc">
          <a:avLst>
            <a:gd name="adj1" fmla="val 18900000"/>
            <a:gd name="adj2" fmla="val 2700000"/>
            <a:gd name="adj3" fmla="val 409"/>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F810CCF-ABE0-4FCC-93BE-5A48833CE2F3}">
      <dsp:nvSpPr>
        <dsp:cNvPr id="0" name=""/>
        <dsp:cNvSpPr/>
      </dsp:nvSpPr>
      <dsp:spPr>
        <a:xfrm>
          <a:off x="317174" y="206716"/>
          <a:ext cx="8369458" cy="41327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8037"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a:latin typeface="Times New Roman" panose="02020603050405020304" pitchFamily="18" charset="0"/>
              <a:cs typeface="Times New Roman" panose="02020603050405020304" pitchFamily="18" charset="0"/>
            </a:rPr>
            <a:t>Kritik xususiyatlar va talab qilinadigan qobiliyat nisbati Material uchun belgilangan manba</a:t>
          </a:r>
          <a:endParaRPr lang="ru-RU" sz="1700" kern="1200">
            <a:latin typeface="Times New Roman" panose="02020603050405020304" pitchFamily="18" charset="0"/>
            <a:cs typeface="Times New Roman" panose="02020603050405020304" pitchFamily="18" charset="0"/>
          </a:endParaRPr>
        </a:p>
      </dsp:txBody>
      <dsp:txXfrm>
        <a:off x="317174" y="206716"/>
        <a:ext cx="8369458" cy="413275"/>
      </dsp:txXfrm>
    </dsp:sp>
    <dsp:sp modelId="{5CAF835F-DB30-443B-AACF-AF8AECFBDFCE}">
      <dsp:nvSpPr>
        <dsp:cNvPr id="0" name=""/>
        <dsp:cNvSpPr/>
      </dsp:nvSpPr>
      <dsp:spPr>
        <a:xfrm>
          <a:off x="58877" y="155056"/>
          <a:ext cx="516593" cy="516593"/>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17B073F-D8B2-48D4-96AD-B85FCCDE6035}">
      <dsp:nvSpPr>
        <dsp:cNvPr id="0" name=""/>
        <dsp:cNvSpPr/>
      </dsp:nvSpPr>
      <dsp:spPr>
        <a:xfrm>
          <a:off x="657121" y="826550"/>
          <a:ext cx="8029511" cy="413275"/>
        </a:xfrm>
        <a:prstGeom prst="rect">
          <a:avLst/>
        </a:prstGeom>
        <a:solidFill>
          <a:schemeClr val="accent5">
            <a:hueOff val="-1470669"/>
            <a:satOff val="-2046"/>
            <a:lumOff val="-7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8037"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a:latin typeface="Times New Roman" panose="02020603050405020304" pitchFamily="18" charset="0"/>
              <a:cs typeface="Times New Roman" panose="02020603050405020304" pitchFamily="18" charset="0"/>
            </a:rPr>
            <a:t>Ishlash kerak bo'lgan miqdor va tsikllar</a:t>
          </a:r>
          <a:endParaRPr lang="ru-RU" sz="1700" kern="1200">
            <a:latin typeface="Times New Roman" panose="02020603050405020304" pitchFamily="18" charset="0"/>
            <a:cs typeface="Times New Roman" panose="02020603050405020304" pitchFamily="18" charset="0"/>
          </a:endParaRPr>
        </a:p>
      </dsp:txBody>
      <dsp:txXfrm>
        <a:off x="657121" y="826550"/>
        <a:ext cx="8029511" cy="413275"/>
      </dsp:txXfrm>
    </dsp:sp>
    <dsp:sp modelId="{129EF098-51D2-4950-9EE9-20311C8A8DDA}">
      <dsp:nvSpPr>
        <dsp:cNvPr id="0" name=""/>
        <dsp:cNvSpPr/>
      </dsp:nvSpPr>
      <dsp:spPr>
        <a:xfrm>
          <a:off x="398824" y="774890"/>
          <a:ext cx="516593" cy="516593"/>
        </a:xfrm>
        <a:prstGeom prst="ellipse">
          <a:avLst/>
        </a:prstGeom>
        <a:solidFill>
          <a:schemeClr val="lt1">
            <a:hueOff val="0"/>
            <a:satOff val="0"/>
            <a:lumOff val="0"/>
            <a:alphaOff val="0"/>
          </a:schemeClr>
        </a:solidFill>
        <a:ln w="12700" cap="flat" cmpd="sng" algn="ctr">
          <a:solidFill>
            <a:schemeClr val="accent5">
              <a:hueOff val="-1470669"/>
              <a:satOff val="-2046"/>
              <a:lumOff val="-784"/>
              <a:alphaOff val="0"/>
            </a:schemeClr>
          </a:solidFill>
          <a:prstDash val="solid"/>
          <a:miter lim="800000"/>
        </a:ln>
        <a:effectLst/>
      </dsp:spPr>
      <dsp:style>
        <a:lnRef idx="2">
          <a:scrgbClr r="0" g="0" b="0"/>
        </a:lnRef>
        <a:fillRef idx="1">
          <a:scrgbClr r="0" g="0" b="0"/>
        </a:fillRef>
        <a:effectRef idx="0">
          <a:scrgbClr r="0" g="0" b="0"/>
        </a:effectRef>
        <a:fontRef idx="minor"/>
      </dsp:style>
    </dsp:sp>
    <dsp:sp modelId="{156EB419-FF0E-4A0F-AC1D-DBF30A2BFA53}">
      <dsp:nvSpPr>
        <dsp:cNvPr id="0" name=""/>
        <dsp:cNvSpPr/>
      </dsp:nvSpPr>
      <dsp:spPr>
        <a:xfrm>
          <a:off x="812570" y="1446384"/>
          <a:ext cx="7874062" cy="413275"/>
        </a:xfrm>
        <a:prstGeom prst="rect">
          <a:avLst/>
        </a:prstGeom>
        <a:solidFill>
          <a:schemeClr val="accent5">
            <a:hueOff val="-2941338"/>
            <a:satOff val="-4091"/>
            <a:lumOff val="-156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8037"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a:latin typeface="Times New Roman" panose="02020603050405020304" pitchFamily="18" charset="0"/>
              <a:cs typeface="Times New Roman" panose="02020603050405020304" pitchFamily="18" charset="0"/>
            </a:rPr>
            <a:t>Baholashni amalga oshiradigan shaxs</a:t>
          </a:r>
          <a:endParaRPr lang="ru-RU" sz="1700" kern="1200">
            <a:latin typeface="Times New Roman" panose="02020603050405020304" pitchFamily="18" charset="0"/>
            <a:cs typeface="Times New Roman" panose="02020603050405020304" pitchFamily="18" charset="0"/>
          </a:endParaRPr>
        </a:p>
      </dsp:txBody>
      <dsp:txXfrm>
        <a:off x="812570" y="1446384"/>
        <a:ext cx="7874062" cy="413275"/>
      </dsp:txXfrm>
    </dsp:sp>
    <dsp:sp modelId="{F79670AA-DEA4-42DE-935A-D44D5E44F908}">
      <dsp:nvSpPr>
        <dsp:cNvPr id="0" name=""/>
        <dsp:cNvSpPr/>
      </dsp:nvSpPr>
      <dsp:spPr>
        <a:xfrm>
          <a:off x="554273" y="1394724"/>
          <a:ext cx="516593" cy="516593"/>
        </a:xfrm>
        <a:prstGeom prst="ellipse">
          <a:avLst/>
        </a:prstGeom>
        <a:solidFill>
          <a:schemeClr val="lt1">
            <a:hueOff val="0"/>
            <a:satOff val="0"/>
            <a:lumOff val="0"/>
            <a:alphaOff val="0"/>
          </a:schemeClr>
        </a:solidFill>
        <a:ln w="12700" cap="flat" cmpd="sng" algn="ctr">
          <a:solidFill>
            <a:schemeClr val="accent5">
              <a:hueOff val="-2941338"/>
              <a:satOff val="-4091"/>
              <a:lumOff val="-1569"/>
              <a:alphaOff val="0"/>
            </a:schemeClr>
          </a:solidFill>
          <a:prstDash val="solid"/>
          <a:miter lim="800000"/>
        </a:ln>
        <a:effectLst/>
      </dsp:spPr>
      <dsp:style>
        <a:lnRef idx="2">
          <a:scrgbClr r="0" g="0" b="0"/>
        </a:lnRef>
        <a:fillRef idx="1">
          <a:scrgbClr r="0" g="0" b="0"/>
        </a:fillRef>
        <a:effectRef idx="0">
          <a:scrgbClr r="0" g="0" b="0"/>
        </a:effectRef>
        <a:fontRef idx="minor"/>
      </dsp:style>
    </dsp:sp>
    <dsp:sp modelId="{1EF57ED6-7E9B-46C4-A52B-A7A3F151C037}">
      <dsp:nvSpPr>
        <dsp:cNvPr id="0" name=""/>
        <dsp:cNvSpPr/>
      </dsp:nvSpPr>
      <dsp:spPr>
        <a:xfrm>
          <a:off x="812570" y="2065825"/>
          <a:ext cx="7874062" cy="413275"/>
        </a:xfrm>
        <a:prstGeom prst="rect">
          <a:avLst/>
        </a:prstGeom>
        <a:solidFill>
          <a:schemeClr val="accent5">
            <a:hueOff val="-4412007"/>
            <a:satOff val="-6137"/>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8037"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a:latin typeface="Times New Roman" panose="02020603050405020304" pitchFamily="18" charset="0"/>
              <a:cs typeface="Times New Roman" panose="02020603050405020304" pitchFamily="18" charset="0"/>
            </a:rPr>
            <a:t>O'lchov manbai va turi</a:t>
          </a:r>
          <a:endParaRPr lang="ru-RU" sz="1700" kern="1200">
            <a:latin typeface="Times New Roman" panose="02020603050405020304" pitchFamily="18" charset="0"/>
            <a:cs typeface="Times New Roman" panose="02020603050405020304" pitchFamily="18" charset="0"/>
          </a:endParaRPr>
        </a:p>
      </dsp:txBody>
      <dsp:txXfrm>
        <a:off x="812570" y="2065825"/>
        <a:ext cx="7874062" cy="413275"/>
      </dsp:txXfrm>
    </dsp:sp>
    <dsp:sp modelId="{8724E951-A087-4235-A20D-317C7B66E1C9}">
      <dsp:nvSpPr>
        <dsp:cNvPr id="0" name=""/>
        <dsp:cNvSpPr/>
      </dsp:nvSpPr>
      <dsp:spPr>
        <a:xfrm>
          <a:off x="554273" y="2014166"/>
          <a:ext cx="516593" cy="516593"/>
        </a:xfrm>
        <a:prstGeom prst="ellipse">
          <a:avLst/>
        </a:prstGeom>
        <a:solidFill>
          <a:schemeClr val="lt1">
            <a:hueOff val="0"/>
            <a:satOff val="0"/>
            <a:lumOff val="0"/>
            <a:alphaOff val="0"/>
          </a:schemeClr>
        </a:solidFill>
        <a:ln w="12700" cap="flat" cmpd="sng" algn="ctr">
          <a:solidFill>
            <a:schemeClr val="accent5">
              <a:hueOff val="-4412007"/>
              <a:satOff val="-6137"/>
              <a:lumOff val="-2353"/>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D22A8B-1822-483C-B31B-CDC4819493A2}">
      <dsp:nvSpPr>
        <dsp:cNvPr id="0" name=""/>
        <dsp:cNvSpPr/>
      </dsp:nvSpPr>
      <dsp:spPr>
        <a:xfrm>
          <a:off x="657121" y="2685659"/>
          <a:ext cx="8029511" cy="413275"/>
        </a:xfrm>
        <a:prstGeom prst="rect">
          <a:avLst/>
        </a:prstGeom>
        <a:solidFill>
          <a:schemeClr val="accent5">
            <a:hueOff val="-5882676"/>
            <a:satOff val="-8182"/>
            <a:lumOff val="-31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8037"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a:latin typeface="Times New Roman" panose="02020603050405020304" pitchFamily="18" charset="0"/>
              <a:cs typeface="Times New Roman" panose="02020603050405020304" pitchFamily="18" charset="0"/>
            </a:rPr>
            <a:t>O'lchov usullari</a:t>
          </a:r>
          <a:endParaRPr lang="ru-RU" sz="1700" kern="1200">
            <a:latin typeface="Times New Roman" panose="02020603050405020304" pitchFamily="18" charset="0"/>
            <a:cs typeface="Times New Roman" panose="02020603050405020304" pitchFamily="18" charset="0"/>
          </a:endParaRPr>
        </a:p>
      </dsp:txBody>
      <dsp:txXfrm>
        <a:off x="657121" y="2685659"/>
        <a:ext cx="8029511" cy="413275"/>
      </dsp:txXfrm>
    </dsp:sp>
    <dsp:sp modelId="{EB871A05-FA87-4BE3-A0C7-6E16CDC76A0E}">
      <dsp:nvSpPr>
        <dsp:cNvPr id="0" name=""/>
        <dsp:cNvSpPr/>
      </dsp:nvSpPr>
      <dsp:spPr>
        <a:xfrm>
          <a:off x="398824" y="2634000"/>
          <a:ext cx="516593" cy="516593"/>
        </a:xfrm>
        <a:prstGeom prst="ellipse">
          <a:avLst/>
        </a:prstGeom>
        <a:solidFill>
          <a:schemeClr val="lt1">
            <a:hueOff val="0"/>
            <a:satOff val="0"/>
            <a:lumOff val="0"/>
            <a:alphaOff val="0"/>
          </a:schemeClr>
        </a:solidFill>
        <a:ln w="12700" cap="flat" cmpd="sng" algn="ctr">
          <a:solidFill>
            <a:schemeClr val="accent5">
              <a:hueOff val="-5882676"/>
              <a:satOff val="-8182"/>
              <a:lumOff val="-3138"/>
              <a:alphaOff val="0"/>
            </a:schemeClr>
          </a:solidFill>
          <a:prstDash val="solid"/>
          <a:miter lim="800000"/>
        </a:ln>
        <a:effectLst/>
      </dsp:spPr>
      <dsp:style>
        <a:lnRef idx="2">
          <a:scrgbClr r="0" g="0" b="0"/>
        </a:lnRef>
        <a:fillRef idx="1">
          <a:scrgbClr r="0" g="0" b="0"/>
        </a:fillRef>
        <a:effectRef idx="0">
          <a:scrgbClr r="0" g="0" b="0"/>
        </a:effectRef>
        <a:fontRef idx="minor"/>
      </dsp:style>
    </dsp:sp>
    <dsp:sp modelId="{CA9499F7-C36B-4CB4-8840-932D28F49234}">
      <dsp:nvSpPr>
        <dsp:cNvPr id="0" name=""/>
        <dsp:cNvSpPr/>
      </dsp:nvSpPr>
      <dsp:spPr>
        <a:xfrm>
          <a:off x="317174" y="3305493"/>
          <a:ext cx="8369458" cy="413275"/>
        </a:xfrm>
        <a:prstGeom prst="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8037"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dirty="0" err="1">
              <a:latin typeface="Times New Roman" panose="02020603050405020304" pitchFamily="18" charset="0"/>
              <a:cs typeface="Times New Roman" panose="02020603050405020304" pitchFamily="18" charset="0"/>
            </a:rPr>
            <a:t>Jarayonga</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qo'yiladigan</a:t>
          </a:r>
          <a:r>
            <a:rPr lang="en-US" sz="1700" kern="1200" dirty="0">
              <a:latin typeface="Times New Roman" panose="02020603050405020304" pitchFamily="18" charset="0"/>
              <a:cs typeface="Times New Roman" panose="02020603050405020304" pitchFamily="18" charset="0"/>
            </a:rPr>
            <a:t> </a:t>
          </a:r>
          <a:r>
            <a:rPr lang="en-US" sz="1700" kern="1200" dirty="0" err="1">
              <a:latin typeface="Times New Roman" panose="02020603050405020304" pitchFamily="18" charset="0"/>
              <a:cs typeface="Times New Roman" panose="02020603050405020304" pitchFamily="18" charset="0"/>
            </a:rPr>
            <a:t>talablar</a:t>
          </a:r>
          <a:endParaRPr lang="ru-RU" sz="1700" kern="1200" dirty="0">
            <a:latin typeface="Times New Roman" panose="02020603050405020304" pitchFamily="18" charset="0"/>
            <a:cs typeface="Times New Roman" panose="02020603050405020304" pitchFamily="18" charset="0"/>
          </a:endParaRPr>
        </a:p>
      </dsp:txBody>
      <dsp:txXfrm>
        <a:off x="317174" y="3305493"/>
        <a:ext cx="8369458" cy="413275"/>
      </dsp:txXfrm>
    </dsp:sp>
    <dsp:sp modelId="{88B777C3-A896-4E75-B8DF-FE83CC6DD69F}">
      <dsp:nvSpPr>
        <dsp:cNvPr id="0" name=""/>
        <dsp:cNvSpPr/>
      </dsp:nvSpPr>
      <dsp:spPr>
        <a:xfrm>
          <a:off x="58877" y="3253834"/>
          <a:ext cx="516593" cy="516593"/>
        </a:xfrm>
        <a:prstGeom prst="ellipse">
          <a:avLst/>
        </a:prstGeom>
        <a:solidFill>
          <a:schemeClr val="lt1">
            <a:hueOff val="0"/>
            <a:satOff val="0"/>
            <a:lumOff val="0"/>
            <a:alphaOff val="0"/>
          </a:schemeClr>
        </a:solidFill>
        <a:ln w="12700" cap="flat" cmpd="sng" algn="ctr">
          <a:solidFill>
            <a:schemeClr val="accent5">
              <a:hueOff val="-7353344"/>
              <a:satOff val="-10228"/>
              <a:lumOff val="-3922"/>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E37EF0-C578-4C89-94B2-B12C237C2A65}">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F959AC-814D-4A0F-987A-D315DF8C18E2}">
      <dsp:nvSpPr>
        <dsp:cNvPr id="0" name=""/>
        <dsp:cNvSpPr/>
      </dsp:nvSpPr>
      <dsp:spPr>
        <a:xfrm>
          <a:off x="434398" y="285347"/>
          <a:ext cx="7617019" cy="57047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a:t>Driftning dalillari</a:t>
          </a:r>
          <a:endParaRPr lang="ru-RU" sz="1700" kern="1200"/>
        </a:p>
      </dsp:txBody>
      <dsp:txXfrm>
        <a:off x="434398" y="285347"/>
        <a:ext cx="7617019" cy="570477"/>
      </dsp:txXfrm>
    </dsp:sp>
    <dsp:sp modelId="{2D16E4F4-6524-4093-AFE4-5EA08E82FB86}">
      <dsp:nvSpPr>
        <dsp:cNvPr id="0" name=""/>
        <dsp:cNvSpPr/>
      </dsp:nvSpPr>
      <dsp:spPr>
        <a:xfrm>
          <a:off x="77849" y="214037"/>
          <a:ext cx="713096" cy="713096"/>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65756A3-58CF-4640-9DE6-A915CB4FAE43}">
      <dsp:nvSpPr>
        <dsp:cNvPr id="0" name=""/>
        <dsp:cNvSpPr/>
      </dsp:nvSpPr>
      <dsp:spPr>
        <a:xfrm>
          <a:off x="903654" y="1140954"/>
          <a:ext cx="7147763" cy="570477"/>
        </a:xfrm>
        <a:prstGeom prst="rect">
          <a:avLst/>
        </a:prstGeom>
        <a:solidFill>
          <a:schemeClr val="accent5">
            <a:hueOff val="-1470669"/>
            <a:satOff val="-2046"/>
            <a:lumOff val="-7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a:t>Jarayonni taqsimlash shakli</a:t>
          </a:r>
          <a:endParaRPr lang="ru-RU" sz="1700" kern="1200"/>
        </a:p>
      </dsp:txBody>
      <dsp:txXfrm>
        <a:off x="903654" y="1140954"/>
        <a:ext cx="7147763" cy="570477"/>
      </dsp:txXfrm>
    </dsp:sp>
    <dsp:sp modelId="{06BD28D4-872B-4DA8-B256-ADBFED91001A}">
      <dsp:nvSpPr>
        <dsp:cNvPr id="0" name=""/>
        <dsp:cNvSpPr/>
      </dsp:nvSpPr>
      <dsp:spPr>
        <a:xfrm>
          <a:off x="547106" y="1069644"/>
          <a:ext cx="713096" cy="713096"/>
        </a:xfrm>
        <a:prstGeom prst="ellipse">
          <a:avLst/>
        </a:prstGeom>
        <a:solidFill>
          <a:schemeClr val="lt1">
            <a:hueOff val="0"/>
            <a:satOff val="0"/>
            <a:lumOff val="0"/>
            <a:alphaOff val="0"/>
          </a:schemeClr>
        </a:solidFill>
        <a:ln w="12700" cap="flat" cmpd="sng" algn="ctr">
          <a:solidFill>
            <a:schemeClr val="accent5">
              <a:hueOff val="-1470669"/>
              <a:satOff val="-2046"/>
              <a:lumOff val="-784"/>
              <a:alphaOff val="0"/>
            </a:schemeClr>
          </a:solidFill>
          <a:prstDash val="solid"/>
          <a:miter lim="800000"/>
        </a:ln>
        <a:effectLst/>
      </dsp:spPr>
      <dsp:style>
        <a:lnRef idx="2">
          <a:scrgbClr r="0" g="0" b="0"/>
        </a:lnRef>
        <a:fillRef idx="1">
          <a:scrgbClr r="0" g="0" b="0"/>
        </a:fillRef>
        <a:effectRef idx="0">
          <a:scrgbClr r="0" g="0" b="0"/>
        </a:effectRef>
        <a:fontRef idx="minor"/>
      </dsp:style>
    </dsp:sp>
    <dsp:sp modelId="{8C522EF1-4DA2-4B4B-8396-521E0805A302}">
      <dsp:nvSpPr>
        <dsp:cNvPr id="0" name=""/>
        <dsp:cNvSpPr/>
      </dsp:nvSpPr>
      <dsp:spPr>
        <a:xfrm>
          <a:off x="1118233" y="1996562"/>
          <a:ext cx="6933183" cy="570477"/>
        </a:xfrm>
        <a:prstGeom prst="rect">
          <a:avLst/>
        </a:prstGeom>
        <a:solidFill>
          <a:schemeClr val="accent5">
            <a:hueOff val="-2941338"/>
            <a:satOff val="-4091"/>
            <a:lumOff val="-156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a:t>Ishlash paytida yuzaga kelgan har qanday sozlashlar, to'xtashlar yoki uzilishlar</a:t>
          </a:r>
          <a:endParaRPr lang="ru-RU" sz="1700" kern="1200"/>
        </a:p>
      </dsp:txBody>
      <dsp:txXfrm>
        <a:off x="1118233" y="1996562"/>
        <a:ext cx="6933183" cy="570477"/>
      </dsp:txXfrm>
    </dsp:sp>
    <dsp:sp modelId="{1E9AD10C-584A-473E-9E39-9DA94650713A}">
      <dsp:nvSpPr>
        <dsp:cNvPr id="0" name=""/>
        <dsp:cNvSpPr/>
      </dsp:nvSpPr>
      <dsp:spPr>
        <a:xfrm>
          <a:off x="761685" y="1925252"/>
          <a:ext cx="713096" cy="713096"/>
        </a:xfrm>
        <a:prstGeom prst="ellipse">
          <a:avLst/>
        </a:prstGeom>
        <a:solidFill>
          <a:schemeClr val="lt1">
            <a:hueOff val="0"/>
            <a:satOff val="0"/>
            <a:lumOff val="0"/>
            <a:alphaOff val="0"/>
          </a:schemeClr>
        </a:solidFill>
        <a:ln w="12700" cap="flat" cmpd="sng" algn="ctr">
          <a:solidFill>
            <a:schemeClr val="accent5">
              <a:hueOff val="-2941338"/>
              <a:satOff val="-4091"/>
              <a:lumOff val="-1569"/>
              <a:alphaOff val="0"/>
            </a:schemeClr>
          </a:solidFill>
          <a:prstDash val="solid"/>
          <a:miter lim="800000"/>
        </a:ln>
        <a:effectLst/>
      </dsp:spPr>
      <dsp:style>
        <a:lnRef idx="2">
          <a:scrgbClr r="0" g="0" b="0"/>
        </a:lnRef>
        <a:fillRef idx="1">
          <a:scrgbClr r="0" g="0" b="0"/>
        </a:fillRef>
        <a:effectRef idx="0">
          <a:scrgbClr r="0" g="0" b="0"/>
        </a:effectRef>
        <a:fontRef idx="minor"/>
      </dsp:style>
    </dsp:sp>
    <dsp:sp modelId="{E36AE11C-6167-4D78-89EE-D44AC87A3675}">
      <dsp:nvSpPr>
        <dsp:cNvPr id="0" name=""/>
        <dsp:cNvSpPr/>
      </dsp:nvSpPr>
      <dsp:spPr>
        <a:xfrm>
          <a:off x="1118233" y="2851627"/>
          <a:ext cx="6933183" cy="570477"/>
        </a:xfrm>
        <a:prstGeom prst="rect">
          <a:avLst/>
        </a:prstGeom>
        <a:solidFill>
          <a:schemeClr val="accent5">
            <a:hueOff val="-4412007"/>
            <a:satOff val="-6137"/>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a:t>Ko'p oqimli jarayonlar uchun armatura, qo'l, pallet yoki bo'shliq o'lchagichning o'zgaruvchanligini aniqlash va kalibrlash</a:t>
          </a:r>
          <a:endParaRPr lang="ru-RU" sz="1700" kern="1200"/>
        </a:p>
      </dsp:txBody>
      <dsp:txXfrm>
        <a:off x="1118233" y="2851627"/>
        <a:ext cx="6933183" cy="570477"/>
      </dsp:txXfrm>
    </dsp:sp>
    <dsp:sp modelId="{2F55EF93-CC01-4105-B129-C6AE450CC546}">
      <dsp:nvSpPr>
        <dsp:cNvPr id="0" name=""/>
        <dsp:cNvSpPr/>
      </dsp:nvSpPr>
      <dsp:spPr>
        <a:xfrm>
          <a:off x="761685" y="2780318"/>
          <a:ext cx="713096" cy="713096"/>
        </a:xfrm>
        <a:prstGeom prst="ellipse">
          <a:avLst/>
        </a:prstGeom>
        <a:solidFill>
          <a:schemeClr val="lt1">
            <a:hueOff val="0"/>
            <a:satOff val="0"/>
            <a:lumOff val="0"/>
            <a:alphaOff val="0"/>
          </a:schemeClr>
        </a:solidFill>
        <a:ln w="12700" cap="flat" cmpd="sng" algn="ctr">
          <a:solidFill>
            <a:schemeClr val="accent5">
              <a:hueOff val="-4412007"/>
              <a:satOff val="-6137"/>
              <a:lumOff val="-2353"/>
              <a:alphaOff val="0"/>
            </a:schemeClr>
          </a:solidFill>
          <a:prstDash val="solid"/>
          <a:miter lim="800000"/>
        </a:ln>
        <a:effectLst/>
      </dsp:spPr>
      <dsp:style>
        <a:lnRef idx="2">
          <a:scrgbClr r="0" g="0" b="0"/>
        </a:lnRef>
        <a:fillRef idx="1">
          <a:scrgbClr r="0" g="0" b="0"/>
        </a:fillRef>
        <a:effectRef idx="0">
          <a:scrgbClr r="0" g="0" b="0"/>
        </a:effectRef>
        <a:fontRef idx="minor"/>
      </dsp:style>
    </dsp:sp>
    <dsp:sp modelId="{51BA67B2-E6A9-45A0-AAB3-23B55C859537}">
      <dsp:nvSpPr>
        <dsp:cNvPr id="0" name=""/>
        <dsp:cNvSpPr/>
      </dsp:nvSpPr>
      <dsp:spPr>
        <a:xfrm>
          <a:off x="903654" y="3707235"/>
          <a:ext cx="7147763" cy="570477"/>
        </a:xfrm>
        <a:prstGeom prst="rect">
          <a:avLst/>
        </a:prstGeom>
        <a:solidFill>
          <a:schemeClr val="accent5">
            <a:hueOff val="-5882676"/>
            <a:satOff val="-8182"/>
            <a:lumOff val="-31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a:t>Agar xarakteristikalar qobiliyat talablariga javob bersa, o'rtacha va o'zgaruvchanlik jarayoni uchun statistik nazoratning mavjudligi</a:t>
          </a:r>
          <a:endParaRPr lang="ru-RU" sz="1700" kern="1200"/>
        </a:p>
      </dsp:txBody>
      <dsp:txXfrm>
        <a:off x="903654" y="3707235"/>
        <a:ext cx="7147763" cy="570477"/>
      </dsp:txXfrm>
    </dsp:sp>
    <dsp:sp modelId="{ED6BCA4C-2B02-4F7D-97FF-2952A361608B}">
      <dsp:nvSpPr>
        <dsp:cNvPr id="0" name=""/>
        <dsp:cNvSpPr/>
      </dsp:nvSpPr>
      <dsp:spPr>
        <a:xfrm>
          <a:off x="547106" y="3635925"/>
          <a:ext cx="713096" cy="713096"/>
        </a:xfrm>
        <a:prstGeom prst="ellipse">
          <a:avLst/>
        </a:prstGeom>
        <a:solidFill>
          <a:schemeClr val="lt1">
            <a:hueOff val="0"/>
            <a:satOff val="0"/>
            <a:lumOff val="0"/>
            <a:alphaOff val="0"/>
          </a:schemeClr>
        </a:solidFill>
        <a:ln w="12700" cap="flat" cmpd="sng" algn="ctr">
          <a:solidFill>
            <a:schemeClr val="accent5">
              <a:hueOff val="-5882676"/>
              <a:satOff val="-8182"/>
              <a:lumOff val="-3138"/>
              <a:alphaOff val="0"/>
            </a:schemeClr>
          </a:solidFill>
          <a:prstDash val="solid"/>
          <a:miter lim="800000"/>
        </a:ln>
        <a:effectLst/>
      </dsp:spPr>
      <dsp:style>
        <a:lnRef idx="2">
          <a:scrgbClr r="0" g="0" b="0"/>
        </a:lnRef>
        <a:fillRef idx="1">
          <a:scrgbClr r="0" g="0" b="0"/>
        </a:fillRef>
        <a:effectRef idx="0">
          <a:scrgbClr r="0" g="0" b="0"/>
        </a:effectRef>
        <a:fontRef idx="minor"/>
      </dsp:style>
    </dsp:sp>
    <dsp:sp modelId="{C3F1700C-401B-4A85-9C73-D5121B5DDCC9}">
      <dsp:nvSpPr>
        <dsp:cNvPr id="0" name=""/>
        <dsp:cNvSpPr/>
      </dsp:nvSpPr>
      <dsp:spPr>
        <a:xfrm>
          <a:off x="434398" y="4562842"/>
          <a:ext cx="7617019" cy="570477"/>
        </a:xfrm>
        <a:prstGeom prst="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43180" rIns="43180" bIns="43180" numCol="1" spcCol="1270" anchor="ctr" anchorCtr="0">
          <a:noAutofit/>
        </a:bodyPr>
        <a:lstStyle/>
        <a:p>
          <a:pPr marL="0" lvl="0" indent="0" algn="l" defTabSz="755650">
            <a:lnSpc>
              <a:spcPct val="90000"/>
            </a:lnSpc>
            <a:spcBef>
              <a:spcPct val="0"/>
            </a:spcBef>
            <a:spcAft>
              <a:spcPct val="35000"/>
            </a:spcAft>
            <a:buNone/>
          </a:pPr>
          <a:r>
            <a:rPr lang="en-US" sz="1700" kern="1200"/>
            <a:t>Agar jarayon qodir bo'lmasa, mashinani tuzatish uchun zarur bo'lgan tuzatish harakati turi bo'yicha tavsiyalar.</a:t>
          </a:r>
          <a:endParaRPr lang="ru-RU" sz="1700" kern="1200"/>
        </a:p>
      </dsp:txBody>
      <dsp:txXfrm>
        <a:off x="434398" y="4562842"/>
        <a:ext cx="7617019" cy="570477"/>
      </dsp:txXfrm>
    </dsp:sp>
    <dsp:sp modelId="{0FB1F83A-CF13-47BA-8CF6-C45FBF6FD28D}">
      <dsp:nvSpPr>
        <dsp:cNvPr id="0" name=""/>
        <dsp:cNvSpPr/>
      </dsp:nvSpPr>
      <dsp:spPr>
        <a:xfrm>
          <a:off x="77849" y="4491533"/>
          <a:ext cx="713096" cy="713096"/>
        </a:xfrm>
        <a:prstGeom prst="ellipse">
          <a:avLst/>
        </a:prstGeom>
        <a:solidFill>
          <a:schemeClr val="lt1">
            <a:hueOff val="0"/>
            <a:satOff val="0"/>
            <a:lumOff val="0"/>
            <a:alphaOff val="0"/>
          </a:schemeClr>
        </a:solidFill>
        <a:ln w="12700" cap="flat" cmpd="sng" algn="ctr">
          <a:solidFill>
            <a:schemeClr val="accent5">
              <a:hueOff val="-7353344"/>
              <a:satOff val="-10228"/>
              <a:lumOff val="-3922"/>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9B4AE7-E809-40A3-AAF6-3C6934DC8729}">
      <dsp:nvSpPr>
        <dsp:cNvPr id="0" name=""/>
        <dsp:cNvSpPr/>
      </dsp:nvSpPr>
      <dsp:spPr>
        <a:xfrm>
          <a:off x="0" y="0"/>
          <a:ext cx="8128000" cy="1625600"/>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dirty="0" err="1">
              <a:latin typeface="Times New Roman" panose="02020603050405020304" pitchFamily="18" charset="0"/>
              <a:ea typeface="Calibri" panose="020F0502020204030204" pitchFamily="34" charset="0"/>
              <a:cs typeface="Times New Roman" panose="02020603050405020304" pitchFamily="18" charset="0"/>
            </a:rPr>
            <a:t>Mashina</a:t>
          </a:r>
          <a:r>
            <a:rPr lang="en-US" sz="3400" kern="1200" dirty="0">
              <a:latin typeface="Times New Roman" panose="02020603050405020304" pitchFamily="18" charset="0"/>
              <a:ea typeface="Calibri" panose="020F0502020204030204" pitchFamily="34" charset="0"/>
              <a:cs typeface="Times New Roman" panose="02020603050405020304" pitchFamily="18" charset="0"/>
            </a:rPr>
            <a:t> </a:t>
          </a:r>
          <a:r>
            <a:rPr lang="en-US" sz="3400" kern="1200" dirty="0" err="1">
              <a:latin typeface="Times New Roman" panose="02020603050405020304" pitchFamily="18" charset="0"/>
              <a:ea typeface="Calibri" panose="020F0502020204030204" pitchFamily="34" charset="0"/>
              <a:cs typeface="Times New Roman" panose="02020603050405020304" pitchFamily="18" charset="0"/>
            </a:rPr>
            <a:t>va</a:t>
          </a:r>
          <a:r>
            <a:rPr lang="en-US" sz="3400" kern="1200" dirty="0">
              <a:latin typeface="Times New Roman" panose="02020603050405020304" pitchFamily="18" charset="0"/>
              <a:ea typeface="Calibri" panose="020F0502020204030204" pitchFamily="34" charset="0"/>
              <a:cs typeface="Times New Roman" panose="02020603050405020304" pitchFamily="18" charset="0"/>
            </a:rPr>
            <a:t> </a:t>
          </a:r>
          <a:r>
            <a:rPr lang="en-US" sz="3400" kern="1200" dirty="0" err="1">
              <a:latin typeface="Times New Roman" panose="02020603050405020304" pitchFamily="18" charset="0"/>
              <a:ea typeface="Calibri" panose="020F0502020204030204" pitchFamily="34" charset="0"/>
              <a:cs typeface="Times New Roman" panose="02020603050405020304" pitchFamily="18" charset="0"/>
            </a:rPr>
            <a:t>jarayon</a:t>
          </a:r>
          <a:r>
            <a:rPr lang="en-US" sz="3400" kern="1200" dirty="0">
              <a:latin typeface="Times New Roman" panose="02020603050405020304" pitchFamily="18" charset="0"/>
              <a:ea typeface="Calibri" panose="020F0502020204030204" pitchFamily="34" charset="0"/>
              <a:cs typeface="Times New Roman" panose="02020603050405020304" pitchFamily="18" charset="0"/>
            </a:rPr>
            <a:t> </a:t>
          </a:r>
          <a:r>
            <a:rPr lang="en-US" sz="3400" kern="1200" dirty="0" err="1">
              <a:latin typeface="Times New Roman" panose="02020603050405020304" pitchFamily="18" charset="0"/>
              <a:ea typeface="Calibri" panose="020F0502020204030204" pitchFamily="34" charset="0"/>
              <a:cs typeface="Times New Roman" panose="02020603050405020304" pitchFamily="18" charset="0"/>
            </a:rPr>
            <a:t>qobiliyatini</a:t>
          </a:r>
          <a:r>
            <a:rPr lang="en-US" sz="3400" kern="1200" dirty="0">
              <a:latin typeface="Times New Roman" panose="02020603050405020304" pitchFamily="18" charset="0"/>
              <a:ea typeface="Calibri" panose="020F0502020204030204" pitchFamily="34" charset="0"/>
              <a:cs typeface="Times New Roman" panose="02020603050405020304" pitchFamily="18" charset="0"/>
            </a:rPr>
            <a:t> </a:t>
          </a:r>
          <a:r>
            <a:rPr lang="en-US" sz="3400" kern="1200" dirty="0" err="1">
              <a:latin typeface="Times New Roman" panose="02020603050405020304" pitchFamily="18" charset="0"/>
              <a:ea typeface="Calibri" panose="020F0502020204030204" pitchFamily="34" charset="0"/>
              <a:cs typeface="Times New Roman" panose="02020603050405020304" pitchFamily="18" charset="0"/>
            </a:rPr>
            <a:t>qabul</a:t>
          </a:r>
          <a:r>
            <a:rPr lang="en-US" sz="3400" kern="1200" dirty="0">
              <a:latin typeface="Times New Roman" panose="02020603050405020304" pitchFamily="18" charset="0"/>
              <a:ea typeface="Calibri" panose="020F0502020204030204" pitchFamily="34" charset="0"/>
              <a:cs typeface="Times New Roman" panose="02020603050405020304" pitchFamily="18" charset="0"/>
            </a:rPr>
            <a:t> </a:t>
          </a:r>
          <a:r>
            <a:rPr lang="en-US" sz="3400" kern="1200" dirty="0" err="1">
              <a:latin typeface="Times New Roman" panose="02020603050405020304" pitchFamily="18" charset="0"/>
              <a:ea typeface="Calibri" panose="020F0502020204030204" pitchFamily="34" charset="0"/>
              <a:cs typeface="Times New Roman" panose="02020603050405020304" pitchFamily="18" charset="0"/>
            </a:rPr>
            <a:t>qilish</a:t>
          </a:r>
          <a:r>
            <a:rPr lang="en-US" sz="3400" kern="1200" dirty="0">
              <a:latin typeface="Times New Roman" panose="02020603050405020304" pitchFamily="18" charset="0"/>
              <a:ea typeface="Calibri" panose="020F0502020204030204" pitchFamily="34" charset="0"/>
              <a:cs typeface="Times New Roman" panose="02020603050405020304" pitchFamily="18" charset="0"/>
            </a:rPr>
            <a:t> </a:t>
          </a:r>
          <a:r>
            <a:rPr lang="en-US" sz="3400" kern="12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3400" kern="1200" dirty="0">
              <a:latin typeface="Times New Roman" panose="02020603050405020304" pitchFamily="18" charset="0"/>
              <a:ea typeface="Calibri" panose="020F0502020204030204" pitchFamily="34" charset="0"/>
              <a:cs typeface="Times New Roman" panose="02020603050405020304" pitchFamily="18" charset="0"/>
            </a:rPr>
            <a:t> </a:t>
          </a:r>
          <a:r>
            <a:rPr lang="en-US" sz="3400" kern="1200" dirty="0" err="1">
              <a:latin typeface="Times New Roman" panose="02020603050405020304" pitchFamily="18" charset="0"/>
              <a:ea typeface="Calibri" panose="020F0502020204030204" pitchFamily="34" charset="0"/>
              <a:cs typeface="Times New Roman" panose="02020603050405020304" pitchFamily="18" charset="0"/>
            </a:rPr>
            <a:t>tavsiya</a:t>
          </a:r>
          <a:r>
            <a:rPr lang="en-US" sz="3400" kern="1200" dirty="0">
              <a:latin typeface="Times New Roman" panose="02020603050405020304" pitchFamily="18" charset="0"/>
              <a:ea typeface="Calibri" panose="020F0502020204030204" pitchFamily="34" charset="0"/>
              <a:cs typeface="Times New Roman" panose="02020603050405020304" pitchFamily="18" charset="0"/>
            </a:rPr>
            <a:t> </a:t>
          </a:r>
          <a:r>
            <a:rPr lang="en-US" sz="3400" kern="1200" dirty="0" err="1">
              <a:latin typeface="Times New Roman" panose="02020603050405020304" pitchFamily="18" charset="0"/>
              <a:ea typeface="Calibri" panose="020F0502020204030204" pitchFamily="34" charset="0"/>
              <a:cs typeface="Times New Roman" panose="02020603050405020304" pitchFamily="18" charset="0"/>
            </a:rPr>
            <a:t>etilgan</a:t>
          </a:r>
          <a:r>
            <a:rPr lang="en-US" sz="3400" kern="1200" dirty="0">
              <a:latin typeface="Times New Roman" panose="02020603050405020304" pitchFamily="18" charset="0"/>
              <a:ea typeface="Calibri" panose="020F0502020204030204" pitchFamily="34" charset="0"/>
              <a:cs typeface="Times New Roman" panose="02020603050405020304" pitchFamily="18" charset="0"/>
            </a:rPr>
            <a:t> minimal </a:t>
          </a:r>
          <a:r>
            <a:rPr lang="en-US" sz="3400" kern="1200" dirty="0" err="1">
              <a:latin typeface="Times New Roman" panose="02020603050405020304" pitchFamily="18" charset="0"/>
              <a:ea typeface="Calibri" panose="020F0502020204030204" pitchFamily="34" charset="0"/>
              <a:cs typeface="Times New Roman" panose="02020603050405020304" pitchFamily="18" charset="0"/>
            </a:rPr>
            <a:t>mezonlar</a:t>
          </a:r>
          <a:r>
            <a:rPr lang="en-US" sz="3400" kern="1200" dirty="0">
              <a:latin typeface="Times New Roman" panose="02020603050405020304" pitchFamily="18" charset="0"/>
              <a:ea typeface="Calibri" panose="020F0502020204030204" pitchFamily="34" charset="0"/>
              <a:cs typeface="Times New Roman" panose="02020603050405020304" pitchFamily="18" charset="0"/>
            </a:rPr>
            <a:t>:</a:t>
          </a:r>
          <a:endParaRPr lang="ru-RU" sz="3400" kern="1200" dirty="0"/>
        </a:p>
      </dsp:txBody>
      <dsp:txXfrm>
        <a:off x="0" y="0"/>
        <a:ext cx="8128000" cy="1625600"/>
      </dsp:txXfrm>
    </dsp:sp>
    <dsp:sp modelId="{55D8F84A-6C18-4E11-AC80-EA4876CF7B65}">
      <dsp:nvSpPr>
        <dsp:cNvPr id="0" name=""/>
        <dsp:cNvSpPr/>
      </dsp:nvSpPr>
      <dsp:spPr>
        <a:xfrm>
          <a:off x="0" y="1625600"/>
          <a:ext cx="4064000" cy="34137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dirty="0" err="1">
              <a:latin typeface="Times New Roman" panose="02020603050405020304" pitchFamily="18" charset="0"/>
              <a:cs typeface="Times New Roman" panose="02020603050405020304" pitchFamily="18" charset="0"/>
            </a:rPr>
            <a:t>Olti</a:t>
          </a:r>
          <a:r>
            <a:rPr lang="en-US" sz="3400" kern="1200" dirty="0">
              <a:latin typeface="Times New Roman" panose="02020603050405020304" pitchFamily="18" charset="0"/>
              <a:cs typeface="Times New Roman" panose="02020603050405020304" pitchFamily="18" charset="0"/>
            </a:rPr>
            <a:t> sigma </a:t>
          </a:r>
          <a:r>
            <a:rPr lang="en-US" sz="3400" kern="1200" dirty="0" err="1">
              <a:latin typeface="Times New Roman" panose="02020603050405020304" pitchFamily="18" charset="0"/>
              <a:cs typeface="Times New Roman" panose="02020603050405020304" pitchFamily="18" charset="0"/>
            </a:rPr>
            <a:t>dunyosida</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mashina</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qisqa</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muddatli</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qobiliyati</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Cpk</a:t>
          </a:r>
          <a:r>
            <a:rPr lang="en-US" sz="3400" kern="1200" dirty="0">
              <a:latin typeface="Times New Roman" panose="02020603050405020304" pitchFamily="18" charset="0"/>
              <a:cs typeface="Times New Roman" panose="02020603050405020304" pitchFamily="18" charset="0"/>
            </a:rPr>
            <a:t> 1,67 </a:t>
          </a:r>
          <a:r>
            <a:rPr lang="en-US" sz="3400" kern="1200" dirty="0" err="1">
              <a:latin typeface="Times New Roman" panose="02020603050405020304" pitchFamily="18" charset="0"/>
              <a:cs typeface="Times New Roman" panose="02020603050405020304" pitchFamily="18" charset="0"/>
            </a:rPr>
            <a:t>va</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jarayon</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uzoq</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muddatli</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qobiliyati</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Ppk</a:t>
          </a:r>
          <a:r>
            <a:rPr lang="en-US" sz="3400" kern="1200" dirty="0">
              <a:latin typeface="Times New Roman" panose="02020603050405020304" pitchFamily="18" charset="0"/>
              <a:cs typeface="Times New Roman" panose="02020603050405020304" pitchFamily="18" charset="0"/>
            </a:rPr>
            <a:t> 1,25.</a:t>
          </a:r>
          <a:endParaRPr lang="ru-RU" sz="3400" kern="1200" dirty="0">
            <a:latin typeface="Times New Roman" panose="02020603050405020304" pitchFamily="18" charset="0"/>
            <a:cs typeface="Times New Roman" panose="02020603050405020304" pitchFamily="18" charset="0"/>
          </a:endParaRPr>
        </a:p>
      </dsp:txBody>
      <dsp:txXfrm>
        <a:off x="0" y="1625600"/>
        <a:ext cx="4064000" cy="3413760"/>
      </dsp:txXfrm>
    </dsp:sp>
    <dsp:sp modelId="{7F2299BB-F880-48AF-9012-46FF70C461A8}">
      <dsp:nvSpPr>
        <dsp:cNvPr id="0" name=""/>
        <dsp:cNvSpPr/>
      </dsp:nvSpPr>
      <dsp:spPr>
        <a:xfrm>
          <a:off x="4064000" y="1625600"/>
          <a:ext cx="4064000" cy="34137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dirty="0" err="1">
              <a:latin typeface="Times New Roman" panose="02020603050405020304" pitchFamily="18" charset="0"/>
              <a:cs typeface="Times New Roman" panose="02020603050405020304" pitchFamily="18" charset="0"/>
            </a:rPr>
            <a:t>Avtomobil</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dunyosida</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mashina</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qisqa</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muddatli</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qobiliyati</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Ppk</a:t>
          </a:r>
          <a:r>
            <a:rPr lang="en-US" sz="3400" kern="1200" dirty="0">
              <a:latin typeface="Times New Roman" panose="02020603050405020304" pitchFamily="18" charset="0"/>
              <a:cs typeface="Times New Roman" panose="02020603050405020304" pitchFamily="18" charset="0"/>
            </a:rPr>
            <a:t> 1,67 </a:t>
          </a:r>
          <a:r>
            <a:rPr lang="en-US" sz="3400" kern="1200" dirty="0" err="1">
              <a:latin typeface="Times New Roman" panose="02020603050405020304" pitchFamily="18" charset="0"/>
              <a:cs typeface="Times New Roman" panose="02020603050405020304" pitchFamily="18" charset="0"/>
            </a:rPr>
            <a:t>va</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jarayon</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uzoq</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muddatli</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qobiliyati</a:t>
          </a:r>
          <a:r>
            <a:rPr lang="en-US" sz="3400" kern="1200" dirty="0">
              <a:latin typeface="Times New Roman" panose="02020603050405020304" pitchFamily="18" charset="0"/>
              <a:cs typeface="Times New Roman" panose="02020603050405020304" pitchFamily="18" charset="0"/>
            </a:rPr>
            <a:t> </a:t>
          </a:r>
          <a:r>
            <a:rPr lang="en-US" sz="3400" kern="1200" dirty="0" err="1">
              <a:latin typeface="Times New Roman" panose="02020603050405020304" pitchFamily="18" charset="0"/>
              <a:cs typeface="Times New Roman" panose="02020603050405020304" pitchFamily="18" charset="0"/>
            </a:rPr>
            <a:t>Cpk</a:t>
          </a:r>
          <a:r>
            <a:rPr lang="en-US" sz="3400" kern="1200" dirty="0">
              <a:latin typeface="Times New Roman" panose="02020603050405020304" pitchFamily="18" charset="0"/>
              <a:cs typeface="Times New Roman" panose="02020603050405020304" pitchFamily="18" charset="0"/>
            </a:rPr>
            <a:t> 1,33</a:t>
          </a:r>
          <a:endParaRPr lang="ru-RU" sz="3400" kern="1200" dirty="0">
            <a:latin typeface="Times New Roman" panose="02020603050405020304" pitchFamily="18" charset="0"/>
            <a:cs typeface="Times New Roman" panose="02020603050405020304" pitchFamily="18" charset="0"/>
          </a:endParaRPr>
        </a:p>
      </dsp:txBody>
      <dsp:txXfrm>
        <a:off x="4064000" y="1625600"/>
        <a:ext cx="4064000" cy="3413760"/>
      </dsp:txXfrm>
    </dsp:sp>
    <dsp:sp modelId="{9F89B5EB-60BE-478C-9CC0-8B62308BA96E}">
      <dsp:nvSpPr>
        <dsp:cNvPr id="0" name=""/>
        <dsp:cNvSpPr/>
      </dsp:nvSpPr>
      <dsp:spPr>
        <a:xfrm>
          <a:off x="0" y="5039360"/>
          <a:ext cx="8128000" cy="379306"/>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6.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4.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1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7.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7F6E6FF0-6116-4675-BBCF-5430DCE37417}" type="datetimeFigureOut">
              <a:rPr lang="ru-RU" smtClean="0"/>
              <a:t>12.05.2023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433844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F6E6FF0-6116-4675-BBCF-5430DCE37417}" type="datetimeFigureOut">
              <a:rPr lang="ru-RU" smtClean="0"/>
              <a:t>12.05.2023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956017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7F6E6FF0-6116-4675-BBCF-5430DCE37417}" type="datetimeFigureOut">
              <a:rPr lang="ru-RU" smtClean="0"/>
              <a:t>12.05.2023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186296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7F6E6FF0-6116-4675-BBCF-5430DCE37417}" type="datetimeFigureOut">
              <a:rPr lang="ru-RU" smtClean="0"/>
              <a:t>12.05.2023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165849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7F6E6FF0-6116-4675-BBCF-5430DCE37417}" type="datetimeFigureOut">
              <a:rPr lang="ru-RU" smtClean="0"/>
              <a:t>12.05.2023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3765315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7F6E6FF0-6116-4675-BBCF-5430DCE37417}" type="datetimeFigureOut">
              <a:rPr lang="ru-RU" smtClean="0"/>
              <a:t>12.05.2023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9009441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F6E6FF0-6116-4675-BBCF-5430DCE37417}" type="datetimeFigureOut">
              <a:rPr lang="ru-RU" smtClean="0"/>
              <a:t>12.05.2023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1167783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7F6E6FF0-6116-4675-BBCF-5430DCE37417}" type="datetimeFigureOut">
              <a:rPr lang="ru-RU" smtClean="0"/>
              <a:t>12.05.2023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3953221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7F6E6FF0-6116-4675-BBCF-5430DCE37417}" type="datetimeFigureOut">
              <a:rPr lang="ru-RU" smtClean="0"/>
              <a:t>12.05.2023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1566093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F6E6FF0-6116-4675-BBCF-5430DCE37417}" type="datetimeFigureOut">
              <a:rPr lang="ru-RU" smtClean="0"/>
              <a:t>12.05.2023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8657748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F6E6FF0-6116-4675-BBCF-5430DCE37417}" type="datetimeFigureOut">
              <a:rPr lang="ru-RU" smtClean="0"/>
              <a:t>12.05.2023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1027090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6E6FF0-6116-4675-BBCF-5430DCE37417}" type="datetimeFigureOut">
              <a:rPr lang="ru-RU" smtClean="0"/>
              <a:t>12.05.2023</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1583B6-6B56-4139-92BA-6D5F7DE496A5}" type="slidenum">
              <a:rPr lang="ru-RU" smtClean="0"/>
              <a:t>‹#›</a:t>
            </a:fld>
            <a:endParaRPr lang="ru-RU"/>
          </a:p>
        </p:txBody>
      </p:sp>
    </p:spTree>
    <p:extLst>
      <p:ext uri="{BB962C8B-B14F-4D97-AF65-F5344CB8AC3E}">
        <p14:creationId xmlns:p14="http://schemas.microsoft.com/office/powerpoint/2010/main" val="13142278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oabdujabborov93@gmail.com"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mailto:oabdujabborov93@gmail.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838200" y="481781"/>
            <a:ext cx="10515600" cy="5928851"/>
          </a:xfrm>
        </p:spPr>
        <p:txBody>
          <a:bodyPr>
            <a:normAutofit/>
          </a:bodyPr>
          <a:lstStyle/>
          <a:p>
            <a:pPr marL="0" indent="0" algn="ctr">
              <a:buNone/>
            </a:pPr>
            <a:r>
              <a:rPr lang="en-US" sz="3600" b="1" dirty="0">
                <a:solidFill>
                  <a:schemeClr val="accent5">
                    <a:lumMod val="75000"/>
                  </a:schemeClr>
                </a:solidFill>
                <a:latin typeface="Times New Roman" panose="02020603050405020304" pitchFamily="18" charset="0"/>
                <a:cs typeface="Times New Roman" panose="02020603050405020304" pitchFamily="18" charset="0"/>
              </a:rPr>
              <a:t>Basis of Overall equipment effectiveness</a:t>
            </a:r>
          </a:p>
          <a:p>
            <a:pPr marL="0" indent="0" algn="ctr">
              <a:buNone/>
            </a:pPr>
            <a:endParaRPr lang="en-GB" dirty="0">
              <a:latin typeface="Times New Roman" panose="02020603050405020304" pitchFamily="18" charset="0"/>
              <a:cs typeface="Times New Roman" panose="02020603050405020304" pitchFamily="18" charset="0"/>
            </a:endParaRPr>
          </a:p>
          <a:p>
            <a:pPr marL="0" indent="0" algn="ctr">
              <a:buNone/>
            </a:pPr>
            <a:r>
              <a:rPr lang="en-GB" dirty="0">
                <a:latin typeface="Times New Roman" panose="02020603050405020304" pitchFamily="18" charset="0"/>
                <a:cs typeface="Times New Roman" panose="02020603050405020304" pitchFamily="18" charset="0"/>
              </a:rPr>
              <a:t>Week 8. Improving OEE on New Machinery: Selected Methodologies</a:t>
            </a:r>
          </a:p>
          <a:p>
            <a:pPr marL="0" indent="0" algn="ctr">
              <a:buNone/>
            </a:pPr>
            <a:r>
              <a:rPr lang="en-US" sz="4000" b="1" dirty="0" err="1">
                <a:solidFill>
                  <a:schemeClr val="accent5">
                    <a:lumMod val="75000"/>
                  </a:schemeClr>
                </a:solidFill>
                <a:latin typeface="Times New Roman" panose="02020603050405020304" pitchFamily="18" charset="0"/>
                <a:cs typeface="Times New Roman" panose="02020603050405020304" pitchFamily="18" charset="0"/>
              </a:rPr>
              <a:t>Obidjon</a:t>
            </a:r>
            <a:r>
              <a:rPr lang="en-US" sz="4000" b="1" dirty="0">
                <a:solidFill>
                  <a:schemeClr val="accent5">
                    <a:lumMod val="75000"/>
                  </a:schemeClr>
                </a:solidFill>
                <a:latin typeface="Times New Roman" panose="02020603050405020304" pitchFamily="18" charset="0"/>
                <a:cs typeface="Times New Roman" panose="02020603050405020304" pitchFamily="18" charset="0"/>
              </a:rPr>
              <a:t> </a:t>
            </a:r>
            <a:r>
              <a:rPr lang="en-US" sz="4000" b="1" dirty="0" err="1">
                <a:solidFill>
                  <a:schemeClr val="accent5">
                    <a:lumMod val="75000"/>
                  </a:schemeClr>
                </a:solidFill>
                <a:latin typeface="Times New Roman" panose="02020603050405020304" pitchFamily="18" charset="0"/>
                <a:cs typeface="Times New Roman" panose="02020603050405020304" pitchFamily="18" charset="0"/>
              </a:rPr>
              <a:t>Abdujabborov</a:t>
            </a:r>
            <a:endParaRPr lang="en-US" sz="4000" b="1" dirty="0">
              <a:solidFill>
                <a:schemeClr val="accent5">
                  <a:lumMod val="75000"/>
                </a:schemeClr>
              </a:solidFill>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Lecturer</a:t>
            </a: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Department of Metrology, Standardization </a:t>
            </a:r>
          </a:p>
          <a:p>
            <a:pPr marL="0" indent="0" algn="ctr">
              <a:buNone/>
            </a:pPr>
            <a:r>
              <a:rPr lang="en-US" dirty="0">
                <a:latin typeface="Times New Roman" panose="02020603050405020304" pitchFamily="18" charset="0"/>
                <a:cs typeface="Times New Roman" panose="02020603050405020304" pitchFamily="18" charset="0"/>
              </a:rPr>
              <a:t>and Quality Management</a:t>
            </a:r>
          </a:p>
          <a:p>
            <a:pPr marL="0" indent="0" algn="ctr">
              <a:buNone/>
            </a:pPr>
            <a:r>
              <a:rPr lang="en-US" dirty="0">
                <a:latin typeface="Times New Roman" panose="02020603050405020304" pitchFamily="18" charset="0"/>
                <a:cs typeface="Times New Roman" panose="02020603050405020304" pitchFamily="18" charset="0"/>
              </a:rPr>
              <a:t>Andijan Machine Building Institute</a:t>
            </a:r>
          </a:p>
          <a:p>
            <a:pPr marL="0" indent="0" algn="ctr">
              <a:buNone/>
            </a:pPr>
            <a:r>
              <a:rPr lang="en-US" dirty="0">
                <a:latin typeface="Times New Roman" panose="02020603050405020304" pitchFamily="18" charset="0"/>
                <a:cs typeface="Times New Roman" panose="02020603050405020304" pitchFamily="18" charset="0"/>
              </a:rPr>
              <a:t>Email: </a:t>
            </a:r>
            <a:r>
              <a:rPr lang="en-US" dirty="0">
                <a:latin typeface="Times New Roman" panose="02020603050405020304" pitchFamily="18" charset="0"/>
                <a:cs typeface="Times New Roman" panose="02020603050405020304" pitchFamily="18" charset="0"/>
                <a:hlinkClick r:id="rId2"/>
              </a:rPr>
              <a:t>oabdujabborov93@gmail.com</a:t>
            </a:r>
            <a:r>
              <a:rPr lang="en-US" dirty="0">
                <a:latin typeface="Times New Roman" panose="02020603050405020304" pitchFamily="18" charset="0"/>
                <a:cs typeface="Times New Roman" panose="02020603050405020304" pitchFamily="18" charset="0"/>
              </a:rPr>
              <a:t>  </a:t>
            </a:r>
          </a:p>
        </p:txBody>
      </p:sp>
      <p:sp>
        <p:nvSpPr>
          <p:cNvPr id="4" name="5-конечная звезда 3"/>
          <p:cNvSpPr/>
          <p:nvPr/>
        </p:nvSpPr>
        <p:spPr>
          <a:xfrm>
            <a:off x="10680192" y="5622929"/>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1</a:t>
            </a:r>
            <a:endParaRPr lang="ru-RU"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25577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838200" y="481781"/>
            <a:ext cx="10515600" cy="5928851"/>
          </a:xfrm>
        </p:spPr>
        <p:txBody>
          <a:bodyPr>
            <a:normAutofit/>
          </a:bodyPr>
          <a:lstStyle/>
          <a:p>
            <a:pPr marL="0" indent="0" algn="ctr">
              <a:buNone/>
            </a:pPr>
            <a:r>
              <a:rPr lang="en-US" sz="3600" b="1" dirty="0" err="1">
                <a:solidFill>
                  <a:schemeClr val="accent5">
                    <a:lumMod val="75000"/>
                  </a:schemeClr>
                </a:solidFill>
                <a:latin typeface="Times New Roman" panose="02020603050405020304" pitchFamily="18" charset="0"/>
                <a:cs typeface="Times New Roman" panose="02020603050405020304" pitchFamily="18" charset="0"/>
              </a:rPr>
              <a:t>Jihozning</a:t>
            </a:r>
            <a:r>
              <a:rPr lang="en-US" sz="3600" b="1" dirty="0">
                <a:solidFill>
                  <a:schemeClr val="accent5">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5">
                    <a:lumMod val="75000"/>
                  </a:schemeClr>
                </a:solidFill>
                <a:latin typeface="Times New Roman" panose="02020603050405020304" pitchFamily="18" charset="0"/>
                <a:cs typeface="Times New Roman" panose="02020603050405020304" pitchFamily="18" charset="0"/>
              </a:rPr>
              <a:t>umumiy</a:t>
            </a:r>
            <a:r>
              <a:rPr lang="en-US" sz="3600" b="1" dirty="0">
                <a:solidFill>
                  <a:schemeClr val="accent5">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5">
                    <a:lumMod val="75000"/>
                  </a:schemeClr>
                </a:solidFill>
                <a:latin typeface="Times New Roman" panose="02020603050405020304" pitchFamily="18" charset="0"/>
                <a:cs typeface="Times New Roman" panose="02020603050405020304" pitchFamily="18" charset="0"/>
              </a:rPr>
              <a:t>samaradorligi</a:t>
            </a:r>
            <a:r>
              <a:rPr lang="en-US" sz="3600" b="1" dirty="0">
                <a:solidFill>
                  <a:schemeClr val="accent5">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5">
                    <a:lumMod val="75000"/>
                  </a:schemeClr>
                </a:solidFill>
                <a:latin typeface="Times New Roman" panose="02020603050405020304" pitchFamily="18" charset="0"/>
                <a:cs typeface="Times New Roman" panose="02020603050405020304" pitchFamily="18" charset="0"/>
              </a:rPr>
              <a:t>asoslari</a:t>
            </a:r>
            <a:endParaRPr lang="en-US" sz="3600" b="1" dirty="0">
              <a:solidFill>
                <a:schemeClr val="accent5">
                  <a:lumMod val="75000"/>
                </a:schemeClr>
              </a:solidFill>
              <a:latin typeface="Times New Roman" panose="02020603050405020304" pitchFamily="18" charset="0"/>
              <a:cs typeface="Times New Roman" panose="02020603050405020304" pitchFamily="18" charset="0"/>
            </a:endParaRP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8-Mavzu.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mashinalarda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OEEni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takomillashtirish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tanlangan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metodologiyalar</a:t>
            </a:r>
            <a:endParaRPr lang="en-US" dirty="0">
              <a:latin typeface="Times New Roman" panose="02020603050405020304" pitchFamily="18" charset="0"/>
              <a:cs typeface="Times New Roman" panose="02020603050405020304" pitchFamily="18" charset="0"/>
            </a:endParaRPr>
          </a:p>
          <a:p>
            <a:pPr marL="0" indent="0" algn="ctr">
              <a:buNone/>
            </a:pPr>
            <a:r>
              <a:rPr lang="en-US" sz="4000" b="1" dirty="0" err="1">
                <a:solidFill>
                  <a:schemeClr val="accent5">
                    <a:lumMod val="75000"/>
                  </a:schemeClr>
                </a:solidFill>
                <a:latin typeface="Times New Roman" panose="02020603050405020304" pitchFamily="18" charset="0"/>
                <a:cs typeface="Times New Roman" panose="02020603050405020304" pitchFamily="18" charset="0"/>
              </a:rPr>
              <a:t>Ma’ruzachi</a:t>
            </a:r>
            <a:r>
              <a:rPr lang="en-US" sz="4000" b="1" dirty="0">
                <a:solidFill>
                  <a:schemeClr val="accent5">
                    <a:lumMod val="75000"/>
                  </a:schemeClr>
                </a:solidFill>
                <a:latin typeface="Times New Roman" panose="02020603050405020304" pitchFamily="18" charset="0"/>
                <a:cs typeface="Times New Roman" panose="02020603050405020304" pitchFamily="18" charset="0"/>
              </a:rPr>
              <a:t>: </a:t>
            </a:r>
            <a:r>
              <a:rPr lang="en-US" sz="4000" b="1" dirty="0" err="1">
                <a:solidFill>
                  <a:schemeClr val="accent5">
                    <a:lumMod val="75000"/>
                  </a:schemeClr>
                </a:solidFill>
                <a:latin typeface="Times New Roman" panose="02020603050405020304" pitchFamily="18" charset="0"/>
                <a:cs typeface="Times New Roman" panose="02020603050405020304" pitchFamily="18" charset="0"/>
              </a:rPr>
              <a:t>Obidjon</a:t>
            </a:r>
            <a:r>
              <a:rPr lang="en-US" sz="4000" b="1" dirty="0">
                <a:solidFill>
                  <a:schemeClr val="accent5">
                    <a:lumMod val="75000"/>
                  </a:schemeClr>
                </a:solidFill>
                <a:latin typeface="Times New Roman" panose="02020603050405020304" pitchFamily="18" charset="0"/>
                <a:cs typeface="Times New Roman" panose="02020603050405020304" pitchFamily="18" charset="0"/>
              </a:rPr>
              <a:t> </a:t>
            </a:r>
            <a:r>
              <a:rPr lang="en-US" sz="4000" b="1" dirty="0" err="1">
                <a:solidFill>
                  <a:schemeClr val="accent5">
                    <a:lumMod val="75000"/>
                  </a:schemeClr>
                </a:solidFill>
                <a:latin typeface="Times New Roman" panose="02020603050405020304" pitchFamily="18" charset="0"/>
                <a:cs typeface="Times New Roman" panose="02020603050405020304" pitchFamily="18" charset="0"/>
              </a:rPr>
              <a:t>Abdujabborov</a:t>
            </a:r>
            <a:endParaRPr lang="en-US" sz="4000" b="1" dirty="0">
              <a:solidFill>
                <a:schemeClr val="accent5">
                  <a:lumMod val="75000"/>
                </a:schemeClr>
              </a:solidFill>
              <a:latin typeface="Times New Roman" panose="02020603050405020304" pitchFamily="18" charset="0"/>
              <a:cs typeface="Times New Roman" panose="02020603050405020304" pitchFamily="18" charset="0"/>
            </a:endParaRP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r>
              <a:rPr lang="en-US" dirty="0" err="1">
                <a:latin typeface="Times New Roman" panose="02020603050405020304" pitchFamily="18" charset="0"/>
                <a:cs typeface="Times New Roman" panose="02020603050405020304" pitchFamily="18" charset="0"/>
              </a:rPr>
              <a:t>Metrologiya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standartlashtirish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p>
          <a:p>
            <a:pPr marL="0" indent="0" algn="ctr">
              <a:buNone/>
            </a:pPr>
            <a:r>
              <a:rPr lang="en-US" dirty="0" err="1">
                <a:latin typeface="Times New Roman" panose="02020603050405020304" pitchFamily="18" charset="0"/>
                <a:cs typeface="Times New Roman" panose="02020603050405020304" pitchFamily="18" charset="0"/>
              </a:rPr>
              <a:t>sifat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menejmenti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kafedrasi</a:t>
            </a:r>
            <a:endParaRPr lang="en-US" dirty="0">
              <a:latin typeface="Times New Roman" panose="02020603050405020304" pitchFamily="18" charset="0"/>
              <a:cs typeface="Times New Roman" panose="02020603050405020304" pitchFamily="18" charset="0"/>
            </a:endParaRPr>
          </a:p>
          <a:p>
            <a:pPr marL="0" indent="0" algn="ctr">
              <a:buNone/>
            </a:pPr>
            <a:r>
              <a:rPr lang="en-US" dirty="0" err="1">
                <a:latin typeface="Times New Roman" panose="02020603050405020304" pitchFamily="18" charset="0"/>
                <a:cs typeface="Times New Roman" panose="02020603050405020304" pitchFamily="18" charset="0"/>
              </a:rPr>
              <a:t>Andijon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mashinasozlik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instituti</a:t>
            </a:r>
            <a:endParaRPr lang="en-US" dirty="0">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Email: </a:t>
            </a:r>
            <a:r>
              <a:rPr lang="en-US" dirty="0">
                <a:latin typeface="Times New Roman" panose="02020603050405020304" pitchFamily="18" charset="0"/>
                <a:cs typeface="Times New Roman" panose="02020603050405020304" pitchFamily="18" charset="0"/>
                <a:hlinkClick r:id="rId2"/>
              </a:rPr>
              <a:t>oabdujabborov93@gmail.com</a:t>
            </a:r>
            <a:r>
              <a:rPr lang="en-US" dirty="0">
                <a:latin typeface="Times New Roman" panose="02020603050405020304" pitchFamily="18" charset="0"/>
                <a:cs typeface="Times New Roman" panose="02020603050405020304" pitchFamily="18" charset="0"/>
              </a:rPr>
              <a:t>  </a:t>
            </a:r>
          </a:p>
        </p:txBody>
      </p:sp>
      <p:sp>
        <p:nvSpPr>
          <p:cNvPr id="4" name="5-конечная звезда 3"/>
          <p:cNvSpPr/>
          <p:nvPr/>
        </p:nvSpPr>
        <p:spPr>
          <a:xfrm>
            <a:off x="10680192" y="5622929"/>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2</a:t>
            </a:r>
            <a:endParaRPr lang="ru-RU"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83554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конечная звезда 5"/>
          <p:cNvSpPr/>
          <p:nvPr/>
        </p:nvSpPr>
        <p:spPr>
          <a:xfrm>
            <a:off x="10680192" y="5622929"/>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3</a:t>
            </a:r>
            <a:endParaRPr lang="ru-RU" sz="48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243584" y="633045"/>
            <a:ext cx="10131552" cy="473033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indent="449580" algn="ctr">
              <a:lnSpc>
                <a:spcPct val="115000"/>
              </a:lnSpc>
              <a:spcAft>
                <a:spcPts val="0"/>
              </a:spcAft>
            </a:pPr>
            <a:r>
              <a:rPr lang="en-US" sz="2400" b="1" dirty="0">
                <a:latin typeface="Times New Roman" panose="02020603050405020304" pitchFamily="18" charset="0"/>
                <a:ea typeface="Calibri" panose="020F0502020204030204" pitchFamily="34" charset="0"/>
                <a:cs typeface="Times New Roman" panose="02020603050405020304" pitchFamily="18" charset="0"/>
              </a:rPr>
              <a:t>8-Mavzu.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Yangi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mashinalarda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OEEni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takomillashtirish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tanlangan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metodologiyalar</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a:p>
            <a:pPr indent="449580" algn="ctr">
              <a:lnSpc>
                <a:spcPct val="115000"/>
              </a:lnSpc>
              <a:spcAft>
                <a:spcPts val="0"/>
              </a:spcAft>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Reja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p>
          <a:p>
            <a:pPr indent="449580" algn="ctr">
              <a:lnSpc>
                <a:spcPct val="115000"/>
              </a:lnSpc>
              <a:spcAft>
                <a:spcPts val="0"/>
              </a:spcAft>
            </a:pPr>
            <a:r>
              <a:rPr lang="en-US" sz="2400" b="1" dirty="0">
                <a:latin typeface="Times New Roman" panose="02020603050405020304" pitchFamily="18" charset="0"/>
                <a:ea typeface="Calibri" panose="020F0502020204030204" pitchFamily="34" charset="0"/>
                <a:cs typeface="Times New Roman" panose="02020603050405020304" pitchFamily="18" charset="0"/>
              </a:rPr>
              <a:t>1.	TRIZ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usulidan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foydalanish</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Mashina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dizaynini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yaxshilash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ixtirochilik</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muammolarini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hal</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qilish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nazariyasi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p>
          <a:p>
            <a:pPr indent="449580" algn="ctr">
              <a:lnSpc>
                <a:spcPct val="115000"/>
              </a:lnSpc>
              <a:spcAft>
                <a:spcPts val="0"/>
              </a:spcAft>
            </a:pPr>
            <a:r>
              <a:rPr lang="en-US" sz="2400" b="1" dirty="0">
                <a:latin typeface="Times New Roman" panose="02020603050405020304" pitchFamily="18" charset="0"/>
                <a:ea typeface="Calibri" panose="020F0502020204030204" pitchFamily="34" charset="0"/>
                <a:cs typeface="Times New Roman" panose="02020603050405020304" pitchFamily="18" charset="0"/>
              </a:rPr>
              <a:t>2.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Mashina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dizaynini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yaxshilash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qisqa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muddatli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statistik</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jarayonlarni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boshqarish</a:t>
            </a:r>
            <a:r>
              <a:rPr lang="en-US" sz="2400" b="1" dirty="0">
                <a:latin typeface="Times New Roman" panose="02020603050405020304" pitchFamily="18" charset="0"/>
                <a:ea typeface="Calibri" panose="020F0502020204030204" pitchFamily="34" charset="0"/>
                <a:cs typeface="Times New Roman" panose="02020603050405020304" pitchFamily="18" charset="0"/>
              </a:rPr>
              <a:t> (SPC)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dan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foydalanish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p>
          <a:p>
            <a:pPr indent="449580" algn="ctr">
              <a:lnSpc>
                <a:spcPct val="115000"/>
              </a:lnSpc>
              <a:spcAft>
                <a:spcPts val="0"/>
              </a:spcAft>
            </a:pPr>
            <a:r>
              <a:rPr lang="en-US" sz="2400" b="1" dirty="0">
                <a:latin typeface="Times New Roman" panose="02020603050405020304" pitchFamily="18" charset="0"/>
                <a:ea typeface="Calibri" panose="020F0502020204030204" pitchFamily="34" charset="0"/>
                <a:cs typeface="Times New Roman" panose="02020603050405020304" pitchFamily="18" charset="0"/>
              </a:rPr>
              <a:t>3.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Mashina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dizaynini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yaxshilash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o'lchov</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tizimining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tahlilidan</a:t>
            </a:r>
            <a:r>
              <a:rPr lang="en-US" sz="2400" b="1" dirty="0">
                <a:latin typeface="Times New Roman" panose="02020603050405020304" pitchFamily="18" charset="0"/>
                <a:ea typeface="Calibri" panose="020F0502020204030204" pitchFamily="34" charset="0"/>
                <a:cs typeface="Times New Roman" panose="02020603050405020304" pitchFamily="18" charset="0"/>
              </a:rPr>
              <a:t> (MSA)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foydalanish</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a:p>
            <a:pPr indent="449580" algn="ctr">
              <a:lnSpc>
                <a:spcPct val="115000"/>
              </a:lnSpc>
              <a:spcAft>
                <a:spcPts val="0"/>
              </a:spcAft>
            </a:pPr>
            <a:r>
              <a:rPr lang="en-US" sz="2400" b="1" dirty="0">
                <a:latin typeface="Times New Roman" panose="02020603050405020304" pitchFamily="18" charset="0"/>
                <a:ea typeface="Calibri" panose="020F0502020204030204" pitchFamily="34" charset="0"/>
                <a:cs typeface="Times New Roman" panose="02020603050405020304" pitchFamily="18" charset="0"/>
              </a:rPr>
              <a:t>4.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Mashina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dizaynini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yaxshilash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xavf</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tahlili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kritik</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nazorat</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nuqtalaridan</a:t>
            </a:r>
            <a:r>
              <a:rPr lang="en-US" sz="2400" b="1" dirty="0">
                <a:latin typeface="Times New Roman" panose="02020603050405020304" pitchFamily="18" charset="0"/>
                <a:ea typeface="Calibri" panose="020F0502020204030204" pitchFamily="34" charset="0"/>
                <a:cs typeface="Times New Roman" panose="02020603050405020304" pitchFamily="18" charset="0"/>
              </a:rPr>
              <a:t> (HACCP)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foydalanish</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217526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1" y="365125"/>
            <a:ext cx="10134600" cy="1058164"/>
          </a:xfrm>
          <a:ln/>
        </p:spPr>
        <p:style>
          <a:lnRef idx="2">
            <a:schemeClr val="accent1"/>
          </a:lnRef>
          <a:fillRef idx="1">
            <a:schemeClr val="lt1"/>
          </a:fillRef>
          <a:effectRef idx="0">
            <a:schemeClr val="accent1"/>
          </a:effectRef>
          <a:fontRef idx="minor">
            <a:schemeClr val="dk1"/>
          </a:fontRef>
        </p:style>
        <p:txBody>
          <a:bodyPr>
            <a:noAutofit/>
          </a:bodyPr>
          <a:lstStyle/>
          <a:p>
            <a:pPr indent="449580" algn="ctr">
              <a:lnSpc>
                <a:spcPct val="115000"/>
              </a:lnSpc>
              <a:spcAft>
                <a:spcPts val="0"/>
              </a:spcAft>
            </a:pPr>
            <a:r>
              <a:rPr lang="en-US" sz="2400" b="1" dirty="0">
                <a:latin typeface="Times New Roman" panose="02020603050405020304" pitchFamily="18" charset="0"/>
                <a:ea typeface="Calibri" panose="020F0502020204030204" pitchFamily="34" charset="0"/>
                <a:cs typeface="Times New Roman" panose="02020603050405020304" pitchFamily="18" charset="0"/>
              </a:rPr>
              <a:t>1. TRIZ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usulidan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foydalanish</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Mashina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dizaynini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yaxshilash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ixtirochilik</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muammolarini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hal</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qilish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nazariyasi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10" name="5-конечная звезда 9"/>
          <p:cNvSpPr/>
          <p:nvPr/>
        </p:nvSpPr>
        <p:spPr>
          <a:xfrm>
            <a:off x="10735056" y="575094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4</a:t>
            </a:r>
            <a:endParaRPr lang="ru-RU" sz="4800" dirty="0">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326521" y="1530744"/>
            <a:ext cx="6055991" cy="3039935"/>
          </a:xfrm>
          <a:prstGeom prst="rect">
            <a:avLst/>
          </a:prstGeom>
          <a:ln>
            <a:solidFill>
              <a:schemeClr val="accent1"/>
            </a:solidFill>
          </a:ln>
        </p:spPr>
        <p:txBody>
          <a:bodyPr wrap="square">
            <a:spAutoFit/>
          </a:bodyPr>
          <a:lstStyle/>
          <a:p>
            <a:pPr algn="just">
              <a:lnSpc>
                <a:spcPct val="107000"/>
              </a:lnSpc>
              <a:spcAft>
                <a:spcPts val="800"/>
              </a:spcAft>
            </a:pPr>
            <a:r>
              <a:rPr lang="en-US" sz="2000" dirty="0" err="1">
                <a:latin typeface="Times New Roman" panose="02020603050405020304" pitchFamily="18" charset="0"/>
                <a:ea typeface="Calibri" panose="020F0502020204030204" pitchFamily="34" charset="0"/>
                <a:cs typeface="Times New Roman" panose="02020603050405020304" pitchFamily="18" charset="0"/>
              </a:rPr>
              <a:t>Oxirgi</a:t>
            </a:r>
            <a:r>
              <a:rPr lang="en-US" sz="2000" dirty="0">
                <a:latin typeface="Times New Roman" panose="02020603050405020304" pitchFamily="18" charset="0"/>
                <a:ea typeface="Calibri" panose="020F0502020204030204" pitchFamily="34" charset="0"/>
                <a:cs typeface="Times New Roman" panose="02020603050405020304" pitchFamily="18" charset="0"/>
              </a:rPr>
              <a:t> bob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yangi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mashinalarda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OEEni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qanday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yaxshilashni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tasvirlab</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bergan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elektr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ishonchliligiga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e'tibor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qaratgan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bo'lsa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ushbu</a:t>
            </a:r>
            <a:r>
              <a:rPr lang="en-US" sz="2000" dirty="0">
                <a:latin typeface="Times New Roman" panose="02020603050405020304" pitchFamily="18" charset="0"/>
                <a:ea typeface="Calibri" panose="020F0502020204030204" pitchFamily="34" charset="0"/>
                <a:cs typeface="Times New Roman" panose="02020603050405020304" pitchFamily="18" charset="0"/>
              </a:rPr>
              <a:t> bob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dizaynni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takomillashtirishga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qaratilgan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innovatsion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texnikalar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yangi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eski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metodologiyalarni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taqdim</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etadi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masalan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xavf</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tahlili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nosozliklar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o'zgarishi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tezligi</a:t>
            </a:r>
            <a:r>
              <a:rPr lang="en-US" sz="2000" dirty="0">
                <a:latin typeface="Times New Roman" panose="02020603050405020304" pitchFamily="18" charset="0"/>
                <a:ea typeface="Calibri" panose="020F0502020204030204" pitchFamily="34" charset="0"/>
                <a:cs typeface="Times New Roman" panose="02020603050405020304" pitchFamily="18" charset="0"/>
              </a:rPr>
              <a:t> (ROCOF)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tahlili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boshqalar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Innovatsiyalar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odamlar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jarayonlarni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qamrab</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oluvchi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puxta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rejalashtirilgan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chora-tadbirlarga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tayanadi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Прямоугольник 13"/>
          <p:cNvSpPr/>
          <p:nvPr/>
        </p:nvSpPr>
        <p:spPr>
          <a:xfrm>
            <a:off x="6705600" y="1967273"/>
            <a:ext cx="5029200" cy="3039935"/>
          </a:xfrm>
          <a:prstGeom prst="rect">
            <a:avLst/>
          </a:prstGeom>
          <a:ln>
            <a:solidFill>
              <a:schemeClr val="accent1"/>
            </a:solidFill>
          </a:ln>
        </p:spPr>
        <p:txBody>
          <a:bodyPr wrap="square">
            <a:spAutoFit/>
          </a:bodyPr>
          <a:lstStyle/>
          <a:p>
            <a:pPr algn="just">
              <a:lnSpc>
                <a:spcPct val="107000"/>
              </a:lnSpc>
              <a:spcAft>
                <a:spcPts val="800"/>
              </a:spcAft>
            </a:pPr>
            <a:r>
              <a:rPr lang="en-US" sz="2000" dirty="0" err="1">
                <a:latin typeface="Times New Roman" panose="02020603050405020304" pitchFamily="18" charset="0"/>
                <a:ea typeface="Calibri" panose="020F0502020204030204" pitchFamily="34" charset="0"/>
                <a:cs typeface="Times New Roman" panose="02020603050405020304" pitchFamily="18" charset="0"/>
              </a:rPr>
              <a:t>Mashina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jihozlar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sohasida</a:t>
            </a:r>
            <a:r>
              <a:rPr lang="en-US" sz="2000" dirty="0">
                <a:latin typeface="Times New Roman" panose="02020603050405020304" pitchFamily="18" charset="0"/>
                <a:ea typeface="Calibri" panose="020F0502020204030204" pitchFamily="34" charset="0"/>
                <a:cs typeface="Times New Roman" panose="02020603050405020304" pitchFamily="18" charset="0"/>
              </a:rPr>
              <a:t> ham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aksioma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to'g'ri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keladi</a:t>
            </a:r>
            <a:r>
              <a:rPr lang="en-US" sz="2000" dirty="0">
                <a:latin typeface="Times New Roman" panose="02020603050405020304" pitchFamily="18" charset="0"/>
                <a:ea typeface="Calibri" panose="020F0502020204030204" pitchFamily="34" charset="0"/>
                <a:cs typeface="Times New Roman" panose="02020603050405020304" pitchFamily="18" charset="0"/>
              </a:rPr>
              <a:t>. Bu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shuni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anglatadiki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tashkilotlar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mashinalar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jihozlarni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yaxshilash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ushbu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mashinani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samarali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dizayn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bilan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qayta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loyihalash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qo'llaridan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kelgan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hamma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narsani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qilishlari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kerak</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Albatta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yaxshiroq</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mashina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uskunani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yetkazib</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berishdan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ko'ra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takomillashtirish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qayta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loyihalash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haqida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gapirish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ancha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oson</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986398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5-конечная звезда 14"/>
          <p:cNvSpPr/>
          <p:nvPr/>
        </p:nvSpPr>
        <p:spPr>
          <a:xfrm>
            <a:off x="10801476" y="571659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solidFill>
                  <a:schemeClr val="tx1"/>
                </a:solidFill>
                <a:latin typeface="Times New Roman" panose="02020603050405020304" pitchFamily="18" charset="0"/>
                <a:cs typeface="Times New Roman" panose="02020603050405020304" pitchFamily="18" charset="0"/>
              </a:rPr>
              <a:t>5</a:t>
            </a:r>
            <a:endParaRPr lang="ru-RU" sz="4800" dirty="0">
              <a:solidFill>
                <a:schemeClr val="tx1"/>
              </a:solidFill>
              <a:latin typeface="Times New Roman" panose="02020603050405020304" pitchFamily="18" charset="0"/>
              <a:cs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4214811612"/>
              </p:ext>
            </p:extLst>
          </p:nvPr>
        </p:nvGraphicFramePr>
        <p:xfrm>
          <a:off x="1885696" y="1470997"/>
          <a:ext cx="8915780" cy="32521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Прямоугольник 1"/>
          <p:cNvSpPr/>
          <p:nvPr/>
        </p:nvSpPr>
        <p:spPr>
          <a:xfrm>
            <a:off x="268224" y="193211"/>
            <a:ext cx="8272272" cy="981423"/>
          </a:xfrm>
          <a:prstGeom prst="rect">
            <a:avLst/>
          </a:prstGeom>
        </p:spPr>
        <p:txBody>
          <a:bodyPr wrap="square">
            <a:spAutoFit/>
          </a:bodyPr>
          <a:lstStyle/>
          <a:p>
            <a:pPr algn="just">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Yaxshilash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jarayonini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optimallashtirishning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ko'plab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mavjud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Biroq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ushbu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bobda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mashinalarni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takomillashtirishning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tez-tez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muhokama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qilinadigan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oson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usullaridan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ba'zilari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tasvirlanadi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Bularga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quyidagilar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kiradi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4" name="Схема 3"/>
          <p:cNvGraphicFramePr/>
          <p:nvPr>
            <p:extLst>
              <p:ext uri="{D42A27DB-BD31-4B8C-83A1-F6EECF244321}">
                <p14:modId xmlns:p14="http://schemas.microsoft.com/office/powerpoint/2010/main" val="47137522"/>
              </p:ext>
            </p:extLst>
          </p:nvPr>
        </p:nvGraphicFramePr>
        <p:xfrm>
          <a:off x="2022158" y="4858325"/>
          <a:ext cx="8779318" cy="127778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3266328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5-конечная звезда 12"/>
          <p:cNvSpPr/>
          <p:nvPr/>
        </p:nvSpPr>
        <p:spPr>
          <a:xfrm>
            <a:off x="11027664" y="584238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6</a:t>
            </a:r>
            <a:endParaRPr lang="ru-RU" sz="4800" dirty="0">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725424" y="178679"/>
            <a:ext cx="10613136" cy="388696"/>
          </a:xfrm>
          <a:prstGeom prst="rect">
            <a:avLst/>
          </a:prstGeom>
          <a:ln>
            <a:solidFill>
              <a:schemeClr val="accent1"/>
            </a:solidFill>
          </a:ln>
        </p:spPr>
        <p:txBody>
          <a:bodyPr wrap="square">
            <a:spAutoFit/>
          </a:bodyPr>
          <a:lstStyle/>
          <a:p>
            <a:pPr algn="just">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TRIZ </a:t>
            </a:r>
            <a:r>
              <a:rPr lang="en-US" dirty="0" err="1">
                <a:latin typeface="Times New Roman" panose="02020603050405020304" pitchFamily="18" charset="0"/>
                <a:ea typeface="Calibri" panose="020F0502020204030204" pitchFamily="34" charset="0"/>
                <a:cs typeface="Times New Roman" panose="02020603050405020304" pitchFamily="18" charset="0"/>
              </a:rPr>
              <a:t>usulidan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foydalanish</a:t>
            </a:r>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Mashina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dizaynini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yaxshilash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ixtirochilik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muammolarini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nazariyasi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Прямоугольник 10"/>
          <p:cNvSpPr/>
          <p:nvPr/>
        </p:nvSpPr>
        <p:spPr>
          <a:xfrm>
            <a:off x="542544" y="843656"/>
            <a:ext cx="10796016" cy="981423"/>
          </a:xfrm>
          <a:prstGeom prst="rect">
            <a:avLst/>
          </a:prstGeom>
          <a:ln>
            <a:solidFill>
              <a:schemeClr val="accent1"/>
            </a:solidFill>
          </a:ln>
        </p:spPr>
        <p:txBody>
          <a:bodyPr wrap="square">
            <a:spAutoFit/>
          </a:bodyPr>
          <a:lstStyle/>
          <a:p>
            <a:pPr algn="just">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Aytishlaricha</a:t>
            </a:r>
            <a:r>
              <a:rPr lang="en-US" dirty="0">
                <a:latin typeface="Times New Roman" panose="02020603050405020304" pitchFamily="18" charset="0"/>
                <a:ea typeface="Calibri" panose="020F0502020204030204" pitchFamily="34" charset="0"/>
                <a:cs typeface="Times New Roman" panose="02020603050405020304" pitchFamily="18" charset="0"/>
              </a:rPr>
              <a:t>, TRIZ </a:t>
            </a:r>
            <a:r>
              <a:rPr lang="en-US" dirty="0" err="1">
                <a:latin typeface="Times New Roman" panose="02020603050405020304" pitchFamily="18" charset="0"/>
                <a:ea typeface="Calibri" panose="020F0502020204030204" pitchFamily="34" charset="0"/>
                <a:cs typeface="Times New Roman" panose="02020603050405020304" pitchFamily="18" charset="0"/>
              </a:rPr>
              <a:t>mijozlarga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asoslangan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mustahkam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innovatsiyalarning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tarkibiy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qismlaridan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hisoblanadi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ikkitasi</a:t>
            </a:r>
            <a:r>
              <a:rPr lang="en-US" dirty="0">
                <a:latin typeface="Times New Roman" panose="02020603050405020304" pitchFamily="18" charset="0"/>
                <a:ea typeface="Calibri" panose="020F0502020204030204" pitchFamily="34" charset="0"/>
                <a:cs typeface="Times New Roman" panose="02020603050405020304" pitchFamily="18" charset="0"/>
              </a:rPr>
              <a:t> QFD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Taguchi.) TRIZ 1926 </a:t>
            </a:r>
            <a:r>
              <a:rPr lang="en-US" dirty="0" err="1">
                <a:latin typeface="Times New Roman" panose="02020603050405020304" pitchFamily="18" charset="0"/>
                <a:ea typeface="Calibri" panose="020F0502020204030204" pitchFamily="34" charset="0"/>
                <a:cs typeface="Times New Roman" panose="02020603050405020304" pitchFamily="18" charset="0"/>
              </a:rPr>
              <a:t>yilda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Genrix</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Altshuller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tomonidan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Rossiyada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chiqilgan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butun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dunyoda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kengayib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borayotgan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metodologiya</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Прямоугольник 11"/>
          <p:cNvSpPr/>
          <p:nvPr/>
        </p:nvSpPr>
        <p:spPr>
          <a:xfrm>
            <a:off x="542544" y="2101360"/>
            <a:ext cx="10796016" cy="981423"/>
          </a:xfrm>
          <a:prstGeom prst="rect">
            <a:avLst/>
          </a:prstGeom>
        </p:spPr>
        <p:txBody>
          <a:bodyPr wrap="square">
            <a:spAutoFit/>
          </a:bodyPr>
          <a:lstStyle/>
          <a:p>
            <a:pPr algn="just">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Nazariyaning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asosi</a:t>
            </a:r>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qarama-qarshiliklarni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innovatsion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echimlarni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orqali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metodik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ravishda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mumkinligini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anglash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Terninko</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Zusman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Zlotin</a:t>
            </a:r>
            <a:r>
              <a:rPr lang="en-US" dirty="0">
                <a:latin typeface="Times New Roman" panose="02020603050405020304" pitchFamily="18" charset="0"/>
                <a:ea typeface="Calibri" panose="020F0502020204030204" pitchFamily="34" charset="0"/>
                <a:cs typeface="Times New Roman" panose="02020603050405020304" pitchFamily="18" charset="0"/>
              </a:rPr>
              <a:t> (1996) </a:t>
            </a:r>
            <a:r>
              <a:rPr lang="en-US" dirty="0" err="1">
                <a:latin typeface="Times New Roman" panose="02020603050405020304" pitchFamily="18" charset="0"/>
                <a:ea typeface="Calibri" panose="020F0502020204030204" pitchFamily="34" charset="0"/>
                <a:cs typeface="Times New Roman" panose="02020603050405020304" pitchFamily="18" charset="0"/>
              </a:rPr>
              <a:t>nazariyani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qo'llab-quvvatlovchi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aniqladilar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Ular</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4" name="Схема 13"/>
          <p:cNvGraphicFramePr/>
          <p:nvPr>
            <p:extLst>
              <p:ext uri="{D42A27DB-BD31-4B8C-83A1-F6EECF244321}">
                <p14:modId xmlns:p14="http://schemas.microsoft.com/office/powerpoint/2010/main" val="3031057809"/>
              </p:ext>
            </p:extLst>
          </p:nvPr>
        </p:nvGraphicFramePr>
        <p:xfrm>
          <a:off x="2032000" y="2944368"/>
          <a:ext cx="8355584" cy="31939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33754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49680" y="395606"/>
            <a:ext cx="9485376" cy="521980"/>
          </a:xfrm>
          <a:ln>
            <a:solidFill>
              <a:schemeClr val="accent1"/>
            </a:solidFill>
          </a:ln>
        </p:spPr>
        <p:txBody>
          <a:bodyPr>
            <a:noAutofit/>
          </a:bodyPr>
          <a:lstStyle/>
          <a:p>
            <a:pPr algn="ctr"/>
            <a:r>
              <a:rPr lang="uz-Latn-UZ" sz="2000" dirty="0">
                <a:latin typeface="Times New Roman" panose="02020603050405020304" pitchFamily="18" charset="0"/>
                <a:cs typeface="Times New Roman" panose="02020603050405020304" pitchFamily="18" charset="0"/>
              </a:rPr>
              <a:t>Innovatsiyalarning yuqori darajasiga intilish.</a:t>
            </a:r>
            <a:endParaRPr lang="ru-RU" sz="2000" dirty="0">
              <a:latin typeface="Times New Roman" panose="02020603050405020304" pitchFamily="18" charset="0"/>
              <a:cs typeface="Times New Roman" panose="02020603050405020304" pitchFamily="18" charset="0"/>
            </a:endParaRPr>
          </a:p>
        </p:txBody>
      </p:sp>
      <p:graphicFrame>
        <p:nvGraphicFramePr>
          <p:cNvPr id="11" name="Схема 10"/>
          <p:cNvGraphicFramePr/>
          <p:nvPr>
            <p:extLst>
              <p:ext uri="{D42A27DB-BD31-4B8C-83A1-F6EECF244321}">
                <p14:modId xmlns:p14="http://schemas.microsoft.com/office/powerpoint/2010/main" val="1857119018"/>
              </p:ext>
            </p:extLst>
          </p:nvPr>
        </p:nvGraphicFramePr>
        <p:xfrm>
          <a:off x="1542288" y="1150747"/>
          <a:ext cx="9485376" cy="51357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5-конечная звезда 12"/>
          <p:cNvSpPr/>
          <p:nvPr/>
        </p:nvSpPr>
        <p:spPr>
          <a:xfrm>
            <a:off x="11027664" y="584238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7</a:t>
            </a:r>
            <a:endParaRPr lang="ru-RU" sz="48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249680" y="1292369"/>
            <a:ext cx="6096000" cy="981423"/>
          </a:xfrm>
          <a:prstGeom prst="rect">
            <a:avLst/>
          </a:prstGeom>
        </p:spPr>
        <p:txBody>
          <a:bodyPr>
            <a:spAutoFit/>
          </a:bodyPr>
          <a:lstStyle/>
          <a:p>
            <a:pPr algn="just">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TRIZ, </a:t>
            </a:r>
            <a:r>
              <a:rPr lang="en-US" dirty="0" err="1">
                <a:latin typeface="Times New Roman" panose="02020603050405020304" pitchFamily="18" charset="0"/>
                <a:ea typeface="Calibri" panose="020F0502020204030204" pitchFamily="34" charset="0"/>
                <a:cs typeface="Times New Roman" panose="02020603050405020304" pitchFamily="18" charset="0"/>
              </a:rPr>
              <a:t>albatta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innovatsiyalarga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e'tibor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qaratadi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lekin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innovatsiya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nima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Ta'sischi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Altshuller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fikriga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innovatsiyaning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darajasi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mavjud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Ular</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772772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конечная звезда 6"/>
          <p:cNvSpPr/>
          <p:nvPr/>
        </p:nvSpPr>
        <p:spPr>
          <a:xfrm>
            <a:off x="11027664" y="584238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8</a:t>
            </a:r>
            <a:endParaRPr lang="ru-RU" sz="48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524256" y="380736"/>
            <a:ext cx="10960608" cy="832023"/>
          </a:xfrm>
          <a:prstGeom prst="rect">
            <a:avLst/>
          </a:prstGeom>
        </p:spPr>
        <p:txBody>
          <a:bodyPr wrap="square">
            <a:spAutoFit/>
          </a:bodyPr>
          <a:lstStyle/>
          <a:p>
            <a:pPr algn="just">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TRIZ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metodologiyasining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asosiy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vositalaridan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foydalanish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bo'yicha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bosqichma-bosqich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qo'llanma</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r>
              <a:rPr lang="en-US" sz="2000" dirty="0" err="1">
                <a:latin typeface="Times New Roman" panose="02020603050405020304" pitchFamily="18" charset="0"/>
                <a:ea typeface="Calibri" panose="020F0502020204030204" pitchFamily="34" charset="0"/>
                <a:cs typeface="Times New Roman" panose="02020603050405020304" pitchFamily="18" charset="0"/>
              </a:rPr>
              <a:t>Yuqorida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tavsiflangan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darajalarni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optimallashtirish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Altshuller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quyidagi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vositalarni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taklif</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qiladi</a:t>
            </a:r>
            <a:endParaRPr lang="ru-RU" sz="2000" dirty="0">
              <a:latin typeface="Times New Roman" panose="02020603050405020304" pitchFamily="18" charset="0"/>
              <a:cs typeface="Times New Roman" panose="02020603050405020304" pitchFamily="18" charset="0"/>
            </a:endParaRPr>
          </a:p>
        </p:txBody>
      </p:sp>
      <p:graphicFrame>
        <p:nvGraphicFramePr>
          <p:cNvPr id="13" name="Схема 12"/>
          <p:cNvGraphicFramePr/>
          <p:nvPr>
            <p:extLst>
              <p:ext uri="{D42A27DB-BD31-4B8C-83A1-F6EECF244321}">
                <p14:modId xmlns:p14="http://schemas.microsoft.com/office/powerpoint/2010/main" val="1727948982"/>
              </p:ext>
            </p:extLst>
          </p:nvPr>
        </p:nvGraphicFramePr>
        <p:xfrm>
          <a:off x="3134360" y="1565170"/>
          <a:ext cx="5740400" cy="47118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152845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5-конечная звезда 7"/>
          <p:cNvSpPr/>
          <p:nvPr/>
        </p:nvSpPr>
        <p:spPr>
          <a:xfrm>
            <a:off x="11027664" y="584238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4800" dirty="0">
                <a:latin typeface="Times New Roman" panose="02020603050405020304" pitchFamily="18" charset="0"/>
                <a:cs typeface="Times New Roman" panose="02020603050405020304" pitchFamily="18" charset="0"/>
              </a:rPr>
              <a:t>9</a:t>
            </a:r>
            <a:endParaRPr lang="ru-RU" sz="48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469392" y="324983"/>
            <a:ext cx="8601456" cy="388696"/>
          </a:xfrm>
          <a:prstGeom prst="rect">
            <a:avLst/>
          </a:prstGeom>
          <a:ln>
            <a:solidFill>
              <a:schemeClr val="accent1"/>
            </a:solidFill>
          </a:ln>
        </p:spPr>
        <p:txBody>
          <a:bodyPr wrap="square">
            <a:spAutoFit/>
          </a:bodyPr>
          <a:lstStyle/>
          <a:p>
            <a:pPr algn="just">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ARIZ TRIZ </a:t>
            </a:r>
            <a:r>
              <a:rPr lang="en-US" dirty="0" err="1">
                <a:latin typeface="Times New Roman" panose="02020603050405020304" pitchFamily="18" charset="0"/>
                <a:ea typeface="Calibri" panose="020F0502020204030204" pitchFamily="34" charset="0"/>
                <a:cs typeface="Times New Roman" panose="02020603050405020304" pitchFamily="18" charset="0"/>
              </a:rPr>
              <a:t>metodologiyasining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vositasidir</a:t>
            </a:r>
            <a:r>
              <a:rPr lang="en-US" dirty="0">
                <a:latin typeface="Times New Roman" panose="02020603050405020304" pitchFamily="18" charset="0"/>
                <a:ea typeface="Calibri" panose="020F0502020204030204" pitchFamily="34" charset="0"/>
                <a:cs typeface="Times New Roman" panose="02020603050405020304" pitchFamily="18" charset="0"/>
              </a:rPr>
              <a:t>. U </a:t>
            </a:r>
            <a:r>
              <a:rPr lang="en-US" dirty="0" err="1">
                <a:latin typeface="Times New Roman" panose="02020603050405020304" pitchFamily="18" charset="0"/>
                <a:ea typeface="Calibri" panose="020F0502020204030204" pitchFamily="34" charset="0"/>
                <a:cs typeface="Times New Roman" panose="02020603050405020304" pitchFamily="18" charset="0"/>
              </a:rPr>
              <a:t>to'qqiz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bosqichdan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iborat</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4" name="Схема 3"/>
          <p:cNvGraphicFramePr/>
          <p:nvPr>
            <p:extLst>
              <p:ext uri="{D42A27DB-BD31-4B8C-83A1-F6EECF244321}">
                <p14:modId xmlns:p14="http://schemas.microsoft.com/office/powerpoint/2010/main" val="394614938"/>
              </p:ext>
            </p:extLst>
          </p:nvPr>
        </p:nvGraphicFramePr>
        <p:xfrm>
          <a:off x="1474909" y="958658"/>
          <a:ext cx="1005262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723915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5-конечная звезда 10"/>
          <p:cNvSpPr/>
          <p:nvPr/>
        </p:nvSpPr>
        <p:spPr>
          <a:xfrm>
            <a:off x="10259568" y="5842385"/>
            <a:ext cx="1767840"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200" dirty="0">
                <a:latin typeface="Times New Roman" panose="02020603050405020304" pitchFamily="18" charset="0"/>
                <a:cs typeface="Times New Roman" panose="02020603050405020304" pitchFamily="18" charset="0"/>
              </a:rPr>
              <a:t>10</a:t>
            </a:r>
          </a:p>
        </p:txBody>
      </p:sp>
      <p:graphicFrame>
        <p:nvGraphicFramePr>
          <p:cNvPr id="4" name="Схема 3"/>
          <p:cNvGraphicFramePr/>
          <p:nvPr>
            <p:extLst>
              <p:ext uri="{D42A27DB-BD31-4B8C-83A1-F6EECF244321}">
                <p14:modId xmlns:p14="http://schemas.microsoft.com/office/powerpoint/2010/main" val="2499370922"/>
              </p:ext>
            </p:extLst>
          </p:nvPr>
        </p:nvGraphicFramePr>
        <p:xfrm>
          <a:off x="384048" y="146304"/>
          <a:ext cx="11338560" cy="59920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260392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5-конечная звезда 9"/>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11</a:t>
            </a:r>
            <a:endParaRPr lang="ru-RU" sz="36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456944" y="213002"/>
            <a:ext cx="9369552" cy="1779333"/>
          </a:xfrm>
          <a:prstGeom prst="rect">
            <a:avLst/>
          </a:prstGeom>
        </p:spPr>
        <p:txBody>
          <a:bodyPr wrap="square">
            <a:spAutoFit/>
          </a:bodyPr>
          <a:lstStyle/>
          <a:p>
            <a:pPr algn="ctr">
              <a:lnSpc>
                <a:spcPct val="107000"/>
              </a:lnSpc>
              <a:spcAft>
                <a:spcPts val="800"/>
              </a:spcAft>
            </a:pPr>
            <a:r>
              <a:rPr lang="en-US" b="1" dirty="0" err="1">
                <a:latin typeface="Times New Roman" panose="02020603050405020304" pitchFamily="18" charset="0"/>
                <a:ea typeface="Calibri" panose="020F0502020204030204" pitchFamily="34" charset="0"/>
                <a:cs typeface="Times New Roman" panose="02020603050405020304" pitchFamily="18" charset="0"/>
              </a:rPr>
              <a:t>Dizayn</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vaziyatida</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TRIZdan</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foydalanish</a:t>
            </a:r>
            <a:r>
              <a:rPr lang="en-US" b="1" dirty="0">
                <a:latin typeface="Times New Roman" panose="02020603050405020304" pitchFamily="18" charset="0"/>
                <a:ea typeface="Calibri" panose="020F0502020204030204" pitchFamily="34" charset="0"/>
                <a:cs typeface="Times New Roman" panose="02020603050405020304" pitchFamily="18" charset="0"/>
              </a:rPr>
              <a:t>.</a:t>
            </a:r>
            <a:endParaRPr lang="ru-RU" sz="1400" b="1"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Dizayn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sharoitida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TRIZdan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haqiqatda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foydalanish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o'quvchi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nafaqat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yuqorida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aytib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o'tilgan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to'qqiz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bosqichni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balki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kiritilgan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metodologiya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bog'liq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40 </a:t>
            </a:r>
            <a:r>
              <a:rPr lang="en-US" dirty="0" err="1">
                <a:latin typeface="Times New Roman" panose="02020603050405020304" pitchFamily="18" charset="0"/>
                <a:ea typeface="Calibri" panose="020F0502020204030204" pitchFamily="34" charset="0"/>
                <a:cs typeface="Times New Roman" panose="02020603050405020304" pitchFamily="18" charset="0"/>
              </a:rPr>
              <a:t>tamoyilni</a:t>
            </a:r>
            <a:r>
              <a:rPr lang="en-US" dirty="0">
                <a:latin typeface="Times New Roman" panose="02020603050405020304" pitchFamily="18" charset="0"/>
                <a:ea typeface="Calibri" panose="020F0502020204030204" pitchFamily="34" charset="0"/>
                <a:cs typeface="Times New Roman" panose="02020603050405020304" pitchFamily="18" charset="0"/>
              </a:rPr>
              <a:t> ham </a:t>
            </a:r>
            <a:r>
              <a:rPr lang="en-US" dirty="0" err="1">
                <a:latin typeface="Times New Roman" panose="02020603050405020304" pitchFamily="18" charset="0"/>
                <a:ea typeface="Calibri" panose="020F0502020204030204" pitchFamily="34" charset="0"/>
                <a:cs typeface="Times New Roman" panose="02020603050405020304" pitchFamily="18" charset="0"/>
              </a:rPr>
              <a:t>bilishi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kerak</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Ushbu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bobda</a:t>
            </a:r>
            <a:r>
              <a:rPr lang="en-US" dirty="0">
                <a:latin typeface="Times New Roman" panose="02020603050405020304" pitchFamily="18" charset="0"/>
                <a:ea typeface="Calibri" panose="020F0502020204030204" pitchFamily="34" charset="0"/>
                <a:cs typeface="Times New Roman" panose="02020603050405020304" pitchFamily="18" charset="0"/>
              </a:rPr>
              <a:t> biz </a:t>
            </a:r>
            <a:r>
              <a:rPr lang="en-US" dirty="0" err="1">
                <a:latin typeface="Times New Roman" panose="02020603050405020304" pitchFamily="18" charset="0"/>
                <a:ea typeface="Calibri" panose="020F0502020204030204" pitchFamily="34" charset="0"/>
                <a:cs typeface="Times New Roman" panose="02020603050405020304" pitchFamily="18" charset="0"/>
              </a:rPr>
              <a:t>qo'shimcha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muhokamalarsiz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faqat</a:t>
            </a:r>
            <a:r>
              <a:rPr lang="en-US" dirty="0">
                <a:latin typeface="Times New Roman" panose="02020603050405020304" pitchFamily="18" charset="0"/>
                <a:ea typeface="Calibri" panose="020F0502020204030204" pitchFamily="34" charset="0"/>
                <a:cs typeface="Times New Roman" panose="02020603050405020304" pitchFamily="18" charset="0"/>
              </a:rPr>
              <a:t> 39 ta </a:t>
            </a:r>
            <a:r>
              <a:rPr lang="en-US" dirty="0" err="1">
                <a:latin typeface="Times New Roman" panose="02020603050405020304" pitchFamily="18" charset="0"/>
                <a:ea typeface="Calibri" panose="020F0502020204030204" pitchFamily="34" charset="0"/>
                <a:cs typeface="Times New Roman" panose="02020603050405020304" pitchFamily="18" charset="0"/>
              </a:rPr>
              <a:t>muhandislik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tamoyillarini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sanab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o'tamiz</a:t>
            </a:r>
            <a:r>
              <a:rPr lang="en-US" dirty="0">
                <a:latin typeface="Times New Roman" panose="02020603050405020304" pitchFamily="18" charset="0"/>
                <a:ea typeface="Calibri" panose="020F0502020204030204" pitchFamily="34" charset="0"/>
                <a:cs typeface="Times New Roman" panose="02020603050405020304" pitchFamily="18" charset="0"/>
              </a:rPr>
              <a:t> (1-jadvalga </a:t>
            </a:r>
            <a:r>
              <a:rPr lang="en-US" dirty="0" err="1">
                <a:latin typeface="Times New Roman" panose="02020603050405020304" pitchFamily="18" charset="0"/>
                <a:ea typeface="Calibri" panose="020F0502020204030204" pitchFamily="34" charset="0"/>
                <a:cs typeface="Times New Roman" panose="02020603050405020304" pitchFamily="18" charset="0"/>
              </a:rPr>
              <a:t>qarang</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586841025"/>
              </p:ext>
            </p:extLst>
          </p:nvPr>
        </p:nvGraphicFramePr>
        <p:xfrm>
          <a:off x="3218689" y="1992335"/>
          <a:ext cx="7095743" cy="4576502"/>
        </p:xfrm>
        <a:graphic>
          <a:graphicData uri="http://schemas.openxmlformats.org/drawingml/2006/table">
            <a:tbl>
              <a:tblPr firstRow="1" firstCol="1" bandRow="1">
                <a:tableStyleId>{5940675A-B579-460E-94D1-54222C63F5DA}</a:tableStyleId>
              </a:tblPr>
              <a:tblGrid>
                <a:gridCol w="3547491">
                  <a:extLst>
                    <a:ext uri="{9D8B030D-6E8A-4147-A177-3AD203B41FA5}">
                      <a16:colId xmlns:a16="http://schemas.microsoft.com/office/drawing/2014/main" val="3205371227"/>
                    </a:ext>
                  </a:extLst>
                </a:gridCol>
                <a:gridCol w="3548252">
                  <a:extLst>
                    <a:ext uri="{9D8B030D-6E8A-4147-A177-3AD203B41FA5}">
                      <a16:colId xmlns:a16="http://schemas.microsoft.com/office/drawing/2014/main" val="1507037047"/>
                    </a:ext>
                  </a:extLst>
                </a:gridCol>
              </a:tblGrid>
              <a:tr h="334718">
                <a:tc>
                  <a:txBody>
                    <a:bodyPr/>
                    <a:lstStyle/>
                    <a:p>
                      <a:pPr>
                        <a:lnSpc>
                          <a:spcPct val="107000"/>
                        </a:lnSpc>
                        <a:spcAft>
                          <a:spcPts val="0"/>
                        </a:spcAft>
                      </a:pPr>
                      <a:r>
                        <a:rPr lang="en-US" sz="1200">
                          <a:effectLst/>
                          <a:latin typeface="Times New Roman" panose="02020603050405020304" pitchFamily="18" charset="0"/>
                          <a:cs typeface="Times New Roman" panose="02020603050405020304" pitchFamily="18" charset="0"/>
                        </a:rPr>
                        <a:t>Harakatlanuvchi ob'ektning og'irligi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tc>
                  <a:txBody>
                    <a:bodyPr/>
                    <a:lstStyle/>
                    <a:p>
                      <a:pPr algn="just">
                        <a:lnSpc>
                          <a:spcPct val="107000"/>
                        </a:lnSpc>
                        <a:spcAft>
                          <a:spcPts val="0"/>
                        </a:spcAft>
                      </a:pPr>
                      <a:r>
                        <a:rPr lang="en-US" sz="1200">
                          <a:effectLst/>
                          <a:latin typeface="Times New Roman" panose="02020603050405020304" pitchFamily="18" charset="0"/>
                          <a:cs typeface="Times New Roman" panose="02020603050405020304" pitchFamily="18" charset="0"/>
                        </a:rPr>
                        <a:t>Harakatlanmaydigan jism tomonidan sarflangan energiya</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extLst>
                  <a:ext uri="{0D108BD9-81ED-4DB2-BD59-A6C34878D82A}">
                    <a16:rowId xmlns:a16="http://schemas.microsoft.com/office/drawing/2014/main" val="2712967982"/>
                  </a:ext>
                </a:extLst>
              </a:tr>
              <a:tr h="334718">
                <a:tc>
                  <a:txBody>
                    <a:bodyPr/>
                    <a:lstStyle/>
                    <a:p>
                      <a:pPr>
                        <a:lnSpc>
                          <a:spcPct val="107000"/>
                        </a:lnSpc>
                        <a:spcAft>
                          <a:spcPts val="0"/>
                        </a:spcAft>
                      </a:pPr>
                      <a:r>
                        <a:rPr lang="en-US" sz="1200">
                          <a:effectLst/>
                          <a:latin typeface="Times New Roman" panose="02020603050405020304" pitchFamily="18" charset="0"/>
                          <a:cs typeface="Times New Roman" panose="02020603050405020304" pitchFamily="18" charset="0"/>
                        </a:rPr>
                        <a:t>Harakatlanmaydigan ob'ektning og'irligi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tc>
                  <a:txBody>
                    <a:bodyPr/>
                    <a:lstStyle/>
                    <a:p>
                      <a:pPr algn="just">
                        <a:lnSpc>
                          <a:spcPct val="107000"/>
                        </a:lnSpc>
                        <a:spcAft>
                          <a:spcPts val="0"/>
                        </a:spcAft>
                      </a:pPr>
                      <a:r>
                        <a:rPr lang="en-US" sz="1200">
                          <a:effectLst/>
                          <a:latin typeface="Times New Roman" panose="02020603050405020304" pitchFamily="18" charset="0"/>
                          <a:cs typeface="Times New Roman" panose="02020603050405020304" pitchFamily="18" charset="0"/>
                        </a:rPr>
                        <a:t>Quvvat</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extLst>
                  <a:ext uri="{0D108BD9-81ED-4DB2-BD59-A6C34878D82A}">
                    <a16:rowId xmlns:a16="http://schemas.microsoft.com/office/drawing/2014/main" val="4134899937"/>
                  </a:ext>
                </a:extLst>
              </a:tr>
              <a:tr h="167359">
                <a:tc>
                  <a:txBody>
                    <a:bodyPr/>
                    <a:lstStyle/>
                    <a:p>
                      <a:pPr>
                        <a:lnSpc>
                          <a:spcPct val="107000"/>
                        </a:lnSpc>
                        <a:spcAft>
                          <a:spcPts val="0"/>
                        </a:spcAft>
                      </a:pPr>
                      <a:r>
                        <a:rPr lang="en-US" sz="1200">
                          <a:effectLst/>
                          <a:latin typeface="Times New Roman" panose="02020603050405020304" pitchFamily="18" charset="0"/>
                          <a:cs typeface="Times New Roman" panose="02020603050405020304" pitchFamily="18" charset="0"/>
                        </a:rPr>
                        <a:t>Harakatlanuvchi ob'ektning uzunligi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tc>
                  <a:txBody>
                    <a:bodyPr/>
                    <a:lstStyle/>
                    <a:p>
                      <a:pPr algn="just">
                        <a:lnSpc>
                          <a:spcPct val="107000"/>
                        </a:lnSpc>
                        <a:spcAft>
                          <a:spcPts val="0"/>
                        </a:spcAft>
                      </a:pPr>
                      <a:r>
                        <a:rPr lang="en-US" sz="1200">
                          <a:effectLst/>
                          <a:latin typeface="Times New Roman" panose="02020603050405020304" pitchFamily="18" charset="0"/>
                          <a:cs typeface="Times New Roman" panose="02020603050405020304" pitchFamily="18" charset="0"/>
                        </a:rPr>
                        <a:t>Energiyani isrof qilish</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extLst>
                  <a:ext uri="{0D108BD9-81ED-4DB2-BD59-A6C34878D82A}">
                    <a16:rowId xmlns:a16="http://schemas.microsoft.com/office/drawing/2014/main" val="2730729843"/>
                  </a:ext>
                </a:extLst>
              </a:tr>
              <a:tr h="334718">
                <a:tc>
                  <a:txBody>
                    <a:bodyPr/>
                    <a:lstStyle/>
                    <a:p>
                      <a:pPr>
                        <a:lnSpc>
                          <a:spcPct val="107000"/>
                        </a:lnSpc>
                        <a:spcAft>
                          <a:spcPts val="0"/>
                        </a:spcAft>
                      </a:pPr>
                      <a:r>
                        <a:rPr lang="en-US" sz="1200">
                          <a:effectLst/>
                          <a:latin typeface="Times New Roman" panose="02020603050405020304" pitchFamily="18" charset="0"/>
                          <a:cs typeface="Times New Roman" panose="02020603050405020304" pitchFamily="18" charset="0"/>
                        </a:rPr>
                        <a:t>Harakatlanmaydigan ob'ektning uzunligi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tc>
                  <a:txBody>
                    <a:bodyPr/>
                    <a:lstStyle/>
                    <a:p>
                      <a:pPr algn="just">
                        <a:lnSpc>
                          <a:spcPct val="107000"/>
                        </a:lnSpc>
                        <a:spcAft>
                          <a:spcPts val="0"/>
                        </a:spcAft>
                      </a:pPr>
                      <a:r>
                        <a:rPr lang="en-US" sz="1200">
                          <a:effectLst/>
                          <a:latin typeface="Times New Roman" panose="02020603050405020304" pitchFamily="18" charset="0"/>
                          <a:cs typeface="Times New Roman" panose="02020603050405020304" pitchFamily="18" charset="0"/>
                        </a:rPr>
                        <a:t>Moddaning chiqindilari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extLst>
                  <a:ext uri="{0D108BD9-81ED-4DB2-BD59-A6C34878D82A}">
                    <a16:rowId xmlns:a16="http://schemas.microsoft.com/office/drawing/2014/main" val="2845287257"/>
                  </a:ext>
                </a:extLst>
              </a:tr>
              <a:tr h="167359">
                <a:tc>
                  <a:txBody>
                    <a:bodyPr/>
                    <a:lstStyle/>
                    <a:p>
                      <a:pPr>
                        <a:lnSpc>
                          <a:spcPct val="107000"/>
                        </a:lnSpc>
                        <a:spcAft>
                          <a:spcPts val="0"/>
                        </a:spcAft>
                      </a:pPr>
                      <a:r>
                        <a:rPr lang="en-US" sz="1200">
                          <a:effectLst/>
                          <a:latin typeface="Times New Roman" panose="02020603050405020304" pitchFamily="18" charset="0"/>
                          <a:cs typeface="Times New Roman" panose="02020603050405020304" pitchFamily="18" charset="0"/>
                        </a:rPr>
                        <a:t>Harakatlanuvchi ob'ektning maydoni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tc>
                  <a:txBody>
                    <a:bodyPr/>
                    <a:lstStyle/>
                    <a:p>
                      <a:pPr algn="just">
                        <a:lnSpc>
                          <a:spcPct val="107000"/>
                        </a:lnSpc>
                        <a:spcAft>
                          <a:spcPts val="0"/>
                        </a:spcAft>
                      </a:pPr>
                      <a:r>
                        <a:rPr lang="en-US" sz="1200">
                          <a:effectLst/>
                          <a:latin typeface="Times New Roman" panose="02020603050405020304" pitchFamily="18" charset="0"/>
                          <a:cs typeface="Times New Roman" panose="02020603050405020304" pitchFamily="18" charset="0"/>
                        </a:rPr>
                        <a:t>Axborotni yo'qotish</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extLst>
                  <a:ext uri="{0D108BD9-81ED-4DB2-BD59-A6C34878D82A}">
                    <a16:rowId xmlns:a16="http://schemas.microsoft.com/office/drawing/2014/main" val="2994311801"/>
                  </a:ext>
                </a:extLst>
              </a:tr>
              <a:tr h="334718">
                <a:tc>
                  <a:txBody>
                    <a:bodyPr/>
                    <a:lstStyle/>
                    <a:p>
                      <a:pPr>
                        <a:lnSpc>
                          <a:spcPct val="107000"/>
                        </a:lnSpc>
                        <a:spcAft>
                          <a:spcPts val="0"/>
                        </a:spcAft>
                      </a:pPr>
                      <a:r>
                        <a:rPr lang="en-US" sz="1200">
                          <a:effectLst/>
                          <a:latin typeface="Times New Roman" panose="02020603050405020304" pitchFamily="18" charset="0"/>
                          <a:cs typeface="Times New Roman" panose="02020603050405020304" pitchFamily="18" charset="0"/>
                        </a:rPr>
                        <a:t>Harakatlanmaydigan ob'ektning maydoni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tc>
                  <a:txBody>
                    <a:bodyPr/>
                    <a:lstStyle/>
                    <a:p>
                      <a:pPr algn="just">
                        <a:lnSpc>
                          <a:spcPct val="107000"/>
                        </a:lnSpc>
                        <a:spcAft>
                          <a:spcPts val="0"/>
                        </a:spcAft>
                      </a:pPr>
                      <a:r>
                        <a:rPr lang="en-US" sz="1200">
                          <a:effectLst/>
                          <a:latin typeface="Times New Roman" panose="02020603050405020304" pitchFamily="18" charset="0"/>
                          <a:cs typeface="Times New Roman" panose="02020603050405020304" pitchFamily="18" charset="0"/>
                        </a:rPr>
                        <a:t>Vaqt isrofi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extLst>
                  <a:ext uri="{0D108BD9-81ED-4DB2-BD59-A6C34878D82A}">
                    <a16:rowId xmlns:a16="http://schemas.microsoft.com/office/drawing/2014/main" val="1502469616"/>
                  </a:ext>
                </a:extLst>
              </a:tr>
              <a:tr h="167359">
                <a:tc>
                  <a:txBody>
                    <a:bodyPr/>
                    <a:lstStyle/>
                    <a:p>
                      <a:pPr>
                        <a:lnSpc>
                          <a:spcPct val="107000"/>
                        </a:lnSpc>
                        <a:spcAft>
                          <a:spcPts val="0"/>
                        </a:spcAft>
                      </a:pPr>
                      <a:r>
                        <a:rPr lang="en-US" sz="1200">
                          <a:effectLst/>
                          <a:latin typeface="Times New Roman" panose="02020603050405020304" pitchFamily="18" charset="0"/>
                          <a:cs typeface="Times New Roman" panose="02020603050405020304" pitchFamily="18" charset="0"/>
                        </a:rPr>
                        <a:t>Harakatlanuvchi ob'ektning hajmi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tc>
                  <a:txBody>
                    <a:bodyPr/>
                    <a:lstStyle/>
                    <a:p>
                      <a:pPr algn="just">
                        <a:lnSpc>
                          <a:spcPct val="107000"/>
                        </a:lnSpc>
                        <a:spcAft>
                          <a:spcPts val="0"/>
                        </a:spcAft>
                      </a:pPr>
                      <a:r>
                        <a:rPr lang="en-US" sz="1200">
                          <a:effectLst/>
                          <a:latin typeface="Times New Roman" panose="02020603050405020304" pitchFamily="18" charset="0"/>
                          <a:cs typeface="Times New Roman" panose="02020603050405020304" pitchFamily="18" charset="0"/>
                        </a:rPr>
                        <a:t>Moddaning miqdori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extLst>
                  <a:ext uri="{0D108BD9-81ED-4DB2-BD59-A6C34878D82A}">
                    <a16:rowId xmlns:a16="http://schemas.microsoft.com/office/drawing/2014/main" val="145818012"/>
                  </a:ext>
                </a:extLst>
              </a:tr>
              <a:tr h="167359">
                <a:tc>
                  <a:txBody>
                    <a:bodyPr/>
                    <a:lstStyle/>
                    <a:p>
                      <a:pPr>
                        <a:lnSpc>
                          <a:spcPct val="107000"/>
                        </a:lnSpc>
                        <a:spcAft>
                          <a:spcPts val="0"/>
                        </a:spcAft>
                      </a:pPr>
                      <a:r>
                        <a:rPr lang="en-US" sz="1200">
                          <a:effectLst/>
                          <a:latin typeface="Times New Roman" panose="02020603050405020304" pitchFamily="18" charset="0"/>
                          <a:cs typeface="Times New Roman" panose="02020603050405020304" pitchFamily="18" charset="0"/>
                        </a:rPr>
                        <a:t>Harakatlanmaydigan ob'ektning hajmi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tc>
                  <a:txBody>
                    <a:bodyPr/>
                    <a:lstStyle/>
                    <a:p>
                      <a:pPr algn="just">
                        <a:lnSpc>
                          <a:spcPct val="107000"/>
                        </a:lnSpc>
                        <a:spcAft>
                          <a:spcPts val="0"/>
                        </a:spcAft>
                      </a:pPr>
                      <a:r>
                        <a:rPr lang="en-US" sz="1200">
                          <a:effectLst/>
                          <a:latin typeface="Times New Roman" panose="02020603050405020304" pitchFamily="18" charset="0"/>
                          <a:cs typeface="Times New Roman" panose="02020603050405020304" pitchFamily="18" charset="0"/>
                        </a:rPr>
                        <a:t>Ishonchlilik</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extLst>
                  <a:ext uri="{0D108BD9-81ED-4DB2-BD59-A6C34878D82A}">
                    <a16:rowId xmlns:a16="http://schemas.microsoft.com/office/drawing/2014/main" val="1913950352"/>
                  </a:ext>
                </a:extLst>
              </a:tr>
              <a:tr h="167359">
                <a:tc>
                  <a:txBody>
                    <a:bodyPr/>
                    <a:lstStyle/>
                    <a:p>
                      <a:pPr>
                        <a:lnSpc>
                          <a:spcPct val="107000"/>
                        </a:lnSpc>
                        <a:spcAft>
                          <a:spcPts val="0"/>
                        </a:spcAft>
                      </a:pPr>
                      <a:r>
                        <a:rPr lang="en-US" sz="1200">
                          <a:effectLst/>
                          <a:latin typeface="Times New Roman" panose="02020603050405020304" pitchFamily="18" charset="0"/>
                          <a:cs typeface="Times New Roman" panose="02020603050405020304" pitchFamily="18" charset="0"/>
                        </a:rPr>
                        <a:t>Tezlik </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tc>
                  <a:txBody>
                    <a:bodyPr/>
                    <a:lstStyle/>
                    <a:p>
                      <a:pPr algn="just">
                        <a:lnSpc>
                          <a:spcPct val="107000"/>
                        </a:lnSpc>
                        <a:spcAft>
                          <a:spcPts val="0"/>
                        </a:spcAft>
                      </a:pPr>
                      <a:r>
                        <a:rPr lang="en-US" sz="1200">
                          <a:effectLst/>
                          <a:latin typeface="Times New Roman" panose="02020603050405020304" pitchFamily="18" charset="0"/>
                          <a:cs typeface="Times New Roman" panose="02020603050405020304" pitchFamily="18" charset="0"/>
                        </a:rPr>
                        <a:t>O'lchov aniqligi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extLst>
                  <a:ext uri="{0D108BD9-81ED-4DB2-BD59-A6C34878D82A}">
                    <a16:rowId xmlns:a16="http://schemas.microsoft.com/office/drawing/2014/main" val="1407182092"/>
                  </a:ext>
                </a:extLst>
              </a:tr>
              <a:tr h="167359">
                <a:tc>
                  <a:txBody>
                    <a:bodyPr/>
                    <a:lstStyle/>
                    <a:p>
                      <a:pPr>
                        <a:lnSpc>
                          <a:spcPct val="107000"/>
                        </a:lnSpc>
                        <a:spcAft>
                          <a:spcPts val="0"/>
                        </a:spcAft>
                      </a:pPr>
                      <a:r>
                        <a:rPr lang="en-US" sz="1200">
                          <a:effectLst/>
                          <a:latin typeface="Times New Roman" panose="02020603050405020304" pitchFamily="18" charset="0"/>
                          <a:cs typeface="Times New Roman" panose="02020603050405020304" pitchFamily="18" charset="0"/>
                        </a:rPr>
                        <a:t>Ishlab chiqarishning kuch aniqligi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tc>
                  <a:txBody>
                    <a:bodyPr/>
                    <a:lstStyle/>
                    <a:p>
                      <a:pPr algn="just">
                        <a:lnSpc>
                          <a:spcPct val="107000"/>
                        </a:lnSpc>
                        <a:spcAft>
                          <a:spcPts val="0"/>
                        </a:spcAft>
                      </a:pPr>
                      <a:r>
                        <a:rPr lang="en-US" sz="1200">
                          <a:effectLst/>
                          <a:latin typeface="Times New Roman" panose="02020603050405020304" pitchFamily="18" charset="0"/>
                          <a:cs typeface="Times New Roman" panose="02020603050405020304" pitchFamily="18" charset="0"/>
                        </a:rPr>
                        <a:t>Kuchlanish, bosim</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extLst>
                  <a:ext uri="{0D108BD9-81ED-4DB2-BD59-A6C34878D82A}">
                    <a16:rowId xmlns:a16="http://schemas.microsoft.com/office/drawing/2014/main" val="3705199444"/>
                  </a:ext>
                </a:extLst>
              </a:tr>
              <a:tr h="167359">
                <a:tc>
                  <a:txBody>
                    <a:bodyPr/>
                    <a:lstStyle/>
                    <a:p>
                      <a:pPr>
                        <a:lnSpc>
                          <a:spcPct val="107000"/>
                        </a:lnSpc>
                        <a:spcAft>
                          <a:spcPts val="0"/>
                        </a:spcAft>
                      </a:pPr>
                      <a:r>
                        <a:rPr lang="en-US" sz="1200">
                          <a:effectLst/>
                          <a:latin typeface="Times New Roman" panose="02020603050405020304" pitchFamily="18" charset="0"/>
                          <a:cs typeface="Times New Roman" panose="02020603050405020304" pitchFamily="18" charset="0"/>
                        </a:rPr>
                        <a:t>Ob'ektga ta'sir qiluvchi zararli omillar</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tc>
                  <a:txBody>
                    <a:bodyPr/>
                    <a:lstStyle/>
                    <a:p>
                      <a:pPr algn="just">
                        <a:lnSpc>
                          <a:spcPct val="107000"/>
                        </a:lnSpc>
                        <a:spcAft>
                          <a:spcPts val="0"/>
                        </a:spcAft>
                      </a:pPr>
                      <a:r>
                        <a:rPr lang="en-US" sz="1200">
                          <a:effectLst/>
                          <a:latin typeface="Times New Roman" panose="02020603050405020304" pitchFamily="18" charset="0"/>
                          <a:cs typeface="Times New Roman" panose="02020603050405020304" pitchFamily="18" charset="0"/>
                        </a:rPr>
                        <a:t>Shakl</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extLst>
                  <a:ext uri="{0D108BD9-81ED-4DB2-BD59-A6C34878D82A}">
                    <a16:rowId xmlns:a16="http://schemas.microsoft.com/office/drawing/2014/main" val="1422653067"/>
                  </a:ext>
                </a:extLst>
              </a:tr>
              <a:tr h="167359">
                <a:tc>
                  <a:txBody>
                    <a:bodyPr/>
                    <a:lstStyle/>
                    <a:p>
                      <a:pPr>
                        <a:lnSpc>
                          <a:spcPct val="107000"/>
                        </a:lnSpc>
                        <a:spcAft>
                          <a:spcPts val="0"/>
                        </a:spcAft>
                      </a:pPr>
                      <a:r>
                        <a:rPr lang="en-US" sz="1200">
                          <a:effectLst/>
                          <a:latin typeface="Times New Roman" panose="02020603050405020304" pitchFamily="18" charset="0"/>
                          <a:cs typeface="Times New Roman" panose="02020603050405020304" pitchFamily="18" charset="0"/>
                        </a:rPr>
                        <a:t>Zararli yon ta'siri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tc>
                  <a:txBody>
                    <a:bodyPr/>
                    <a:lstStyle/>
                    <a:p>
                      <a:pPr algn="just">
                        <a:lnSpc>
                          <a:spcPct val="107000"/>
                        </a:lnSpc>
                        <a:spcAft>
                          <a:spcPts val="0"/>
                        </a:spcAft>
                      </a:pPr>
                      <a:r>
                        <a:rPr lang="en-US" sz="1200">
                          <a:effectLst/>
                          <a:latin typeface="Times New Roman" panose="02020603050405020304" pitchFamily="18" charset="0"/>
                          <a:cs typeface="Times New Roman" panose="02020603050405020304" pitchFamily="18" charset="0"/>
                        </a:rPr>
                        <a:t>Ob'ektning barqarorligi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extLst>
                  <a:ext uri="{0D108BD9-81ED-4DB2-BD59-A6C34878D82A}">
                    <a16:rowId xmlns:a16="http://schemas.microsoft.com/office/drawing/2014/main" val="2315696123"/>
                  </a:ext>
                </a:extLst>
              </a:tr>
              <a:tr h="167359">
                <a:tc>
                  <a:txBody>
                    <a:bodyPr/>
                    <a:lstStyle/>
                    <a:p>
                      <a:pPr>
                        <a:lnSpc>
                          <a:spcPct val="107000"/>
                        </a:lnSpc>
                        <a:spcAft>
                          <a:spcPts val="0"/>
                        </a:spcAft>
                      </a:pPr>
                      <a:r>
                        <a:rPr lang="en-US" sz="1200">
                          <a:effectLst/>
                          <a:latin typeface="Times New Roman" panose="02020603050405020304" pitchFamily="18" charset="0"/>
                          <a:cs typeface="Times New Roman" panose="02020603050405020304" pitchFamily="18" charset="0"/>
                        </a:rPr>
                        <a:t>Ishlab chiqarish qobiliyati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tc>
                  <a:txBody>
                    <a:bodyPr/>
                    <a:lstStyle/>
                    <a:p>
                      <a:pPr algn="just">
                        <a:lnSpc>
                          <a:spcPct val="107000"/>
                        </a:lnSpc>
                        <a:spcAft>
                          <a:spcPts val="0"/>
                        </a:spcAft>
                      </a:pPr>
                      <a:r>
                        <a:rPr lang="en-US" sz="1200">
                          <a:effectLst/>
                          <a:latin typeface="Times New Roman" panose="02020603050405020304" pitchFamily="18" charset="0"/>
                          <a:cs typeface="Times New Roman" panose="02020603050405020304" pitchFamily="18" charset="0"/>
                        </a:rPr>
                        <a:t>Kuch</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extLst>
                  <a:ext uri="{0D108BD9-81ED-4DB2-BD59-A6C34878D82A}">
                    <a16:rowId xmlns:a16="http://schemas.microsoft.com/office/drawing/2014/main" val="1649496644"/>
                  </a:ext>
                </a:extLst>
              </a:tr>
              <a:tr h="334718">
                <a:tc>
                  <a:txBody>
                    <a:bodyPr/>
                    <a:lstStyle/>
                    <a:p>
                      <a:pPr>
                        <a:lnSpc>
                          <a:spcPct val="107000"/>
                        </a:lnSpc>
                        <a:spcAft>
                          <a:spcPts val="0"/>
                        </a:spcAft>
                      </a:pPr>
                      <a:r>
                        <a:rPr lang="en-US" sz="1200">
                          <a:effectLst/>
                          <a:latin typeface="Times New Roman" panose="02020603050405020304" pitchFamily="18" charset="0"/>
                          <a:cs typeface="Times New Roman" panose="02020603050405020304" pitchFamily="18" charset="0"/>
                        </a:rPr>
                        <a:t>Foydalanish qulayligi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tc>
                  <a:txBody>
                    <a:bodyPr/>
                    <a:lstStyle/>
                    <a:p>
                      <a:pPr algn="just">
                        <a:lnSpc>
                          <a:spcPct val="107000"/>
                        </a:lnSpc>
                        <a:spcAft>
                          <a:spcPts val="0"/>
                        </a:spcAft>
                      </a:pPr>
                      <a:r>
                        <a:rPr lang="en-US" sz="1200">
                          <a:effectLst/>
                          <a:latin typeface="Times New Roman" panose="02020603050405020304" pitchFamily="18" charset="0"/>
                          <a:cs typeface="Times New Roman" panose="02020603050405020304" pitchFamily="18" charset="0"/>
                        </a:rPr>
                        <a:t>Harakatlanuvchi ob'ektning chidamliligi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extLst>
                  <a:ext uri="{0D108BD9-81ED-4DB2-BD59-A6C34878D82A}">
                    <a16:rowId xmlns:a16="http://schemas.microsoft.com/office/drawing/2014/main" val="104553357"/>
                  </a:ext>
                </a:extLst>
              </a:tr>
              <a:tr h="334718">
                <a:tc>
                  <a:txBody>
                    <a:bodyPr/>
                    <a:lstStyle/>
                    <a:p>
                      <a:pPr>
                        <a:lnSpc>
                          <a:spcPct val="107000"/>
                        </a:lnSpc>
                        <a:spcAft>
                          <a:spcPts val="0"/>
                        </a:spcAft>
                      </a:pPr>
                      <a:r>
                        <a:rPr lang="en-US" sz="1200">
                          <a:effectLst/>
                          <a:latin typeface="Times New Roman" panose="02020603050405020304" pitchFamily="18" charset="0"/>
                          <a:cs typeface="Times New Roman" panose="02020603050405020304" pitchFamily="18" charset="0"/>
                        </a:rPr>
                        <a:t>Ta'mirlash qobiliyati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tc>
                  <a:txBody>
                    <a:bodyPr/>
                    <a:lstStyle/>
                    <a:p>
                      <a:pPr algn="just">
                        <a:lnSpc>
                          <a:spcPct val="107000"/>
                        </a:lnSpc>
                        <a:spcAft>
                          <a:spcPts val="0"/>
                        </a:spcAft>
                      </a:pPr>
                      <a:r>
                        <a:rPr lang="en-US" sz="1200">
                          <a:effectLst/>
                          <a:latin typeface="Times New Roman" panose="02020603050405020304" pitchFamily="18" charset="0"/>
                          <a:cs typeface="Times New Roman" panose="02020603050405020304" pitchFamily="18" charset="0"/>
                        </a:rPr>
                        <a:t>Harakatlanmaydigan ob'ektning chidamliligi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extLst>
                  <a:ext uri="{0D108BD9-81ED-4DB2-BD59-A6C34878D82A}">
                    <a16:rowId xmlns:a16="http://schemas.microsoft.com/office/drawing/2014/main" val="165001573"/>
                  </a:ext>
                </a:extLst>
              </a:tr>
              <a:tr h="167359">
                <a:tc>
                  <a:txBody>
                    <a:bodyPr/>
                    <a:lstStyle/>
                    <a:p>
                      <a:pPr>
                        <a:lnSpc>
                          <a:spcPct val="107000"/>
                        </a:lnSpc>
                        <a:spcAft>
                          <a:spcPts val="0"/>
                        </a:spcAft>
                      </a:pPr>
                      <a:r>
                        <a:rPr lang="en-US" sz="1200">
                          <a:effectLst/>
                          <a:latin typeface="Times New Roman" panose="02020603050405020304" pitchFamily="18" charset="0"/>
                          <a:cs typeface="Times New Roman" panose="02020603050405020304" pitchFamily="18" charset="0"/>
                        </a:rPr>
                        <a:t>Moslashuvchanlik</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tc>
                  <a:txBody>
                    <a:bodyPr/>
                    <a:lstStyle/>
                    <a:p>
                      <a:pPr algn="just">
                        <a:lnSpc>
                          <a:spcPct val="107000"/>
                        </a:lnSpc>
                        <a:spcAft>
                          <a:spcPts val="0"/>
                        </a:spcAft>
                      </a:pPr>
                      <a:r>
                        <a:rPr lang="en-US" sz="1200">
                          <a:effectLst/>
                          <a:latin typeface="Times New Roman" panose="02020603050405020304" pitchFamily="18" charset="0"/>
                          <a:cs typeface="Times New Roman" panose="02020603050405020304" pitchFamily="18" charset="0"/>
                        </a:rPr>
                        <a:t>Harorat</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extLst>
                  <a:ext uri="{0D108BD9-81ED-4DB2-BD59-A6C34878D82A}">
                    <a16:rowId xmlns:a16="http://schemas.microsoft.com/office/drawing/2014/main" val="3554041160"/>
                  </a:ext>
                </a:extLst>
              </a:tr>
              <a:tr h="167359">
                <a:tc>
                  <a:txBody>
                    <a:bodyPr/>
                    <a:lstStyle/>
                    <a:p>
                      <a:pPr>
                        <a:lnSpc>
                          <a:spcPct val="107000"/>
                        </a:lnSpc>
                        <a:spcAft>
                          <a:spcPts val="0"/>
                        </a:spcAft>
                      </a:pPr>
                      <a:r>
                        <a:rPr lang="en-US" sz="1200">
                          <a:effectLst/>
                          <a:latin typeface="Times New Roman" panose="02020603050405020304" pitchFamily="18" charset="0"/>
                          <a:cs typeface="Times New Roman" panose="02020603050405020304" pitchFamily="18" charset="0"/>
                        </a:rPr>
                        <a:t>Qurilmaning murakkabligi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tc>
                  <a:txBody>
                    <a:bodyPr/>
                    <a:lstStyle/>
                    <a:p>
                      <a:pPr algn="just">
                        <a:lnSpc>
                          <a:spcPct val="107000"/>
                        </a:lnSpc>
                        <a:spcAft>
                          <a:spcPts val="0"/>
                        </a:spcAft>
                      </a:pPr>
                      <a:r>
                        <a:rPr lang="en-US" sz="1200">
                          <a:effectLst/>
                          <a:latin typeface="Times New Roman" panose="02020603050405020304" pitchFamily="18" charset="0"/>
                          <a:cs typeface="Times New Roman" panose="02020603050405020304" pitchFamily="18" charset="0"/>
                        </a:rPr>
                        <a:t>Yorqinlik</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extLst>
                  <a:ext uri="{0D108BD9-81ED-4DB2-BD59-A6C34878D82A}">
                    <a16:rowId xmlns:a16="http://schemas.microsoft.com/office/drawing/2014/main" val="281422514"/>
                  </a:ext>
                </a:extLst>
              </a:tr>
              <a:tr h="334718">
                <a:tc>
                  <a:txBody>
                    <a:bodyPr/>
                    <a:lstStyle/>
                    <a:p>
                      <a:pPr>
                        <a:lnSpc>
                          <a:spcPct val="107000"/>
                        </a:lnSpc>
                        <a:spcAft>
                          <a:spcPts val="0"/>
                        </a:spcAft>
                      </a:pPr>
                      <a:r>
                        <a:rPr lang="en-US" sz="1200">
                          <a:effectLst/>
                          <a:latin typeface="Times New Roman" panose="02020603050405020304" pitchFamily="18" charset="0"/>
                          <a:cs typeface="Times New Roman" panose="02020603050405020304" pitchFamily="18" charset="0"/>
                        </a:rPr>
                        <a:t>Nazoratning murakkabligi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tc>
                  <a:txBody>
                    <a:bodyPr/>
                    <a:lstStyle/>
                    <a:p>
                      <a:pPr algn="just">
                        <a:lnSpc>
                          <a:spcPct val="107000"/>
                        </a:lnSpc>
                        <a:spcAft>
                          <a:spcPts val="0"/>
                        </a:spcAft>
                      </a:pPr>
                      <a:r>
                        <a:rPr lang="en-US" sz="1200">
                          <a:effectLst/>
                          <a:latin typeface="Times New Roman" panose="02020603050405020304" pitchFamily="18" charset="0"/>
                          <a:cs typeface="Times New Roman" panose="02020603050405020304" pitchFamily="18" charset="0"/>
                        </a:rPr>
                        <a:t>Harakatlanuvchi ob'ekt tomonidan sarflangan energiya</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extLst>
                  <a:ext uri="{0D108BD9-81ED-4DB2-BD59-A6C34878D82A}">
                    <a16:rowId xmlns:a16="http://schemas.microsoft.com/office/drawing/2014/main" val="768329355"/>
                  </a:ext>
                </a:extLst>
              </a:tr>
              <a:tr h="167359">
                <a:tc>
                  <a:txBody>
                    <a:bodyPr/>
                    <a:lstStyle/>
                    <a:p>
                      <a:pPr>
                        <a:lnSpc>
                          <a:spcPct val="107000"/>
                        </a:lnSpc>
                        <a:spcAft>
                          <a:spcPts val="0"/>
                        </a:spcAft>
                      </a:pPr>
                      <a:r>
                        <a:rPr lang="en-US" sz="1200">
                          <a:effectLst/>
                          <a:latin typeface="Times New Roman" panose="02020603050405020304" pitchFamily="18" charset="0"/>
                          <a:cs typeface="Times New Roman" panose="02020603050405020304" pitchFamily="18" charset="0"/>
                        </a:rPr>
                        <a:t>Avtomatlashtirish darajasi</a:t>
                      </a:r>
                      <a:endParaRPr lang="ru-RU" sz="105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tc>
                  <a:txBody>
                    <a:bodyPr/>
                    <a:lstStyle/>
                    <a:p>
                      <a:pPr algn="just">
                        <a:lnSpc>
                          <a:spcPct val="107000"/>
                        </a:lnSpc>
                        <a:spcAft>
                          <a:spcPts val="0"/>
                        </a:spcAft>
                      </a:pPr>
                      <a:r>
                        <a:rPr lang="en-US" sz="1200" dirty="0" err="1">
                          <a:effectLst/>
                          <a:latin typeface="Times New Roman" panose="02020603050405020304" pitchFamily="18" charset="0"/>
                          <a:cs typeface="Times New Roman" panose="02020603050405020304" pitchFamily="18" charset="0"/>
                        </a:rPr>
                        <a:t>Samaradorlik</a:t>
                      </a:r>
                      <a:endParaRPr lang="ru-RU" sz="10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278" marR="50278" marT="0" marB="0"/>
                </a:tc>
                <a:extLst>
                  <a:ext uri="{0D108BD9-81ED-4DB2-BD59-A6C34878D82A}">
                    <a16:rowId xmlns:a16="http://schemas.microsoft.com/office/drawing/2014/main" val="852720596"/>
                  </a:ext>
                </a:extLst>
              </a:tr>
            </a:tbl>
          </a:graphicData>
        </a:graphic>
      </p:graphicFrame>
    </p:spTree>
    <p:extLst>
      <p:ext uri="{BB962C8B-B14F-4D97-AF65-F5344CB8AC3E}">
        <p14:creationId xmlns:p14="http://schemas.microsoft.com/office/powerpoint/2010/main" val="30284360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конечная звезда 5"/>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12</a:t>
            </a:r>
            <a:endParaRPr lang="ru-RU" sz="3600" dirty="0">
              <a:latin typeface="Times New Roman" panose="02020603050405020304" pitchFamily="18" charset="0"/>
              <a:cs typeface="Times New Roman" panose="02020603050405020304" pitchFamily="18" charset="0"/>
            </a:endParaRPr>
          </a:p>
        </p:txBody>
      </p:sp>
      <p:grpSp>
        <p:nvGrpSpPr>
          <p:cNvPr id="12" name="Группа 11"/>
          <p:cNvGrpSpPr/>
          <p:nvPr/>
        </p:nvGrpSpPr>
        <p:grpSpPr>
          <a:xfrm>
            <a:off x="511302" y="376808"/>
            <a:ext cx="5029962" cy="3431742"/>
            <a:chOff x="511302" y="376808"/>
            <a:chExt cx="5029962" cy="3431742"/>
          </a:xfrm>
        </p:grpSpPr>
        <p:pic>
          <p:nvPicPr>
            <p:cNvPr id="13" name="Рисунок 12"/>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1302" y="376808"/>
              <a:ext cx="5029962" cy="2969895"/>
            </a:xfrm>
            <a:prstGeom prst="rect">
              <a:avLst/>
            </a:prstGeom>
            <a:noFill/>
          </p:spPr>
        </p:pic>
        <p:sp>
          <p:nvSpPr>
            <p:cNvPr id="10" name="Прямоугольник 9"/>
            <p:cNvSpPr/>
            <p:nvPr/>
          </p:nvSpPr>
          <p:spPr>
            <a:xfrm>
              <a:off x="798750" y="3419854"/>
              <a:ext cx="4455066" cy="388696"/>
            </a:xfrm>
            <a:prstGeom prst="rect">
              <a:avLst/>
            </a:prstGeom>
          </p:spPr>
          <p:txBody>
            <a:bodyPr wrap="none">
              <a:spAutoFit/>
            </a:bodyPr>
            <a:lstStyle/>
            <a:p>
              <a:pPr algn="just">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1-rasm. </a:t>
              </a:r>
              <a:r>
                <a:rPr lang="en-US" dirty="0" err="1">
                  <a:latin typeface="Times New Roman" panose="02020603050405020304" pitchFamily="18" charset="0"/>
                  <a:ea typeface="Calibri" panose="020F0502020204030204" pitchFamily="34" charset="0"/>
                  <a:cs typeface="Times New Roman" panose="02020603050405020304" pitchFamily="18" charset="0"/>
                </a:rPr>
                <a:t>Innovatsiya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kontseptsiyani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tanlash</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pSp>
      <p:grpSp>
        <p:nvGrpSpPr>
          <p:cNvPr id="19" name="Группа 18"/>
          <p:cNvGrpSpPr/>
          <p:nvPr/>
        </p:nvGrpSpPr>
        <p:grpSpPr>
          <a:xfrm>
            <a:off x="6350207" y="303657"/>
            <a:ext cx="5427265" cy="3801256"/>
            <a:chOff x="6350207" y="303657"/>
            <a:chExt cx="5427265" cy="3801256"/>
          </a:xfrm>
        </p:grpSpPr>
        <p:pic>
          <p:nvPicPr>
            <p:cNvPr id="16" name="Рисунок 1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50207" y="303657"/>
              <a:ext cx="5043043" cy="3043046"/>
            </a:xfrm>
            <a:prstGeom prst="rect">
              <a:avLst/>
            </a:prstGeom>
            <a:noFill/>
          </p:spPr>
        </p:pic>
        <p:sp>
          <p:nvSpPr>
            <p:cNvPr id="14" name="Прямоугольник 13"/>
            <p:cNvSpPr/>
            <p:nvPr/>
          </p:nvSpPr>
          <p:spPr>
            <a:xfrm>
              <a:off x="6350207" y="3419854"/>
              <a:ext cx="5427265" cy="685059"/>
            </a:xfrm>
            <a:prstGeom prst="rect">
              <a:avLst/>
            </a:prstGeom>
          </p:spPr>
          <p:txBody>
            <a:bodyPr wrap="square">
              <a:spAutoFit/>
            </a:bodyPr>
            <a:lstStyle/>
            <a:p>
              <a:pPr algn="just">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2-rasm. </a:t>
              </a:r>
              <a:r>
                <a:rPr lang="en-US" dirty="0" err="1">
                  <a:latin typeface="Times New Roman" panose="02020603050405020304" pitchFamily="18" charset="0"/>
                  <a:ea typeface="Calibri" panose="020F0502020204030204" pitchFamily="34" charset="0"/>
                  <a:cs typeface="Times New Roman" panose="02020603050405020304" pitchFamily="18" charset="0"/>
                </a:rPr>
                <a:t>Qiyinchilik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darajasiga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nisbatan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qilinadigan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harakat</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pSp>
      <p:grpSp>
        <p:nvGrpSpPr>
          <p:cNvPr id="17" name="Группа 16"/>
          <p:cNvGrpSpPr/>
          <p:nvPr/>
        </p:nvGrpSpPr>
        <p:grpSpPr>
          <a:xfrm>
            <a:off x="5959428" y="4015486"/>
            <a:ext cx="5616876" cy="2513330"/>
            <a:chOff x="5959428" y="4015486"/>
            <a:chExt cx="5616876" cy="2513330"/>
          </a:xfrm>
        </p:grpSpPr>
        <p:pic>
          <p:nvPicPr>
            <p:cNvPr id="18" name="Рисунок 17"/>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59428" y="4015486"/>
              <a:ext cx="4355004" cy="2513330"/>
            </a:xfrm>
            <a:prstGeom prst="rect">
              <a:avLst/>
            </a:prstGeom>
            <a:noFill/>
          </p:spPr>
        </p:pic>
        <p:sp>
          <p:nvSpPr>
            <p:cNvPr id="15" name="Прямоугольник 14"/>
            <p:cNvSpPr/>
            <p:nvPr/>
          </p:nvSpPr>
          <p:spPr>
            <a:xfrm>
              <a:off x="10383147" y="4068334"/>
              <a:ext cx="1193157" cy="1277786"/>
            </a:xfrm>
            <a:prstGeom prst="rect">
              <a:avLst/>
            </a:prstGeom>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3-rasm. </a:t>
              </a:r>
              <a:r>
                <a:rPr lang="en-US" dirty="0" err="1">
                  <a:latin typeface="Times New Roman" panose="02020603050405020304" pitchFamily="18" charset="0"/>
                  <a:ea typeface="Calibri" panose="020F0502020204030204" pitchFamily="34" charset="0"/>
                  <a:cs typeface="Times New Roman" panose="02020603050405020304" pitchFamily="18" charset="0"/>
                </a:rPr>
                <a:t>Qarama-qarshilik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matritsasi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14606297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5-конечная звезда 15"/>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13</a:t>
            </a:r>
            <a:endParaRPr lang="ru-RU" sz="36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780288" y="324983"/>
            <a:ext cx="10668000" cy="388696"/>
          </a:xfrm>
          <a:prstGeom prst="rect">
            <a:avLst/>
          </a:prstGeom>
          <a:ln>
            <a:solidFill>
              <a:schemeClr val="accent1"/>
            </a:solidFill>
          </a:ln>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2-jadval. </a:t>
            </a:r>
            <a:r>
              <a:rPr lang="en-US" dirty="0" err="1">
                <a:latin typeface="Times New Roman" panose="02020603050405020304" pitchFamily="18" charset="0"/>
                <a:ea typeface="Calibri" panose="020F0502020204030204" pitchFamily="34" charset="0"/>
                <a:cs typeface="Times New Roman" panose="02020603050405020304" pitchFamily="18" charset="0"/>
              </a:rPr>
              <a:t>Innovatsiyalarni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loyihalash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TRIZdan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foydalanishning</a:t>
            </a:r>
            <a:r>
              <a:rPr lang="en-US" dirty="0">
                <a:latin typeface="Times New Roman" panose="02020603050405020304" pitchFamily="18" charset="0"/>
                <a:ea typeface="Calibri" panose="020F0502020204030204" pitchFamily="34" charset="0"/>
                <a:cs typeface="Times New Roman" panose="02020603050405020304" pitchFamily="18" charset="0"/>
              </a:rPr>
              <a:t> 10 ta </a:t>
            </a:r>
            <a:r>
              <a:rPr lang="en-US" dirty="0" err="1">
                <a:latin typeface="Times New Roman" panose="02020603050405020304" pitchFamily="18" charset="0"/>
                <a:ea typeface="Calibri" panose="020F0502020204030204" pitchFamily="34" charset="0"/>
                <a:cs typeface="Times New Roman" panose="02020603050405020304" pitchFamily="18" charset="0"/>
              </a:rPr>
              <a:t>asosiy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qadamining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qisqacha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mazmuni</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Таблица 6"/>
          <p:cNvGraphicFramePr>
            <a:graphicFrameLocks noGrp="1"/>
          </p:cNvGraphicFramePr>
          <p:nvPr>
            <p:extLst>
              <p:ext uri="{D42A27DB-BD31-4B8C-83A1-F6EECF244321}">
                <p14:modId xmlns:p14="http://schemas.microsoft.com/office/powerpoint/2010/main" val="2040858779"/>
              </p:ext>
            </p:extLst>
          </p:nvPr>
        </p:nvGraphicFramePr>
        <p:xfrm>
          <a:off x="1300162" y="985673"/>
          <a:ext cx="10020110" cy="3897222"/>
        </p:xfrm>
        <a:graphic>
          <a:graphicData uri="http://schemas.openxmlformats.org/drawingml/2006/table">
            <a:tbl>
              <a:tblPr firstRow="1" firstCol="1" bandRow="1">
                <a:tableStyleId>{5940675A-B579-460E-94D1-54222C63F5DA}</a:tableStyleId>
              </a:tblPr>
              <a:tblGrid>
                <a:gridCol w="1150430">
                  <a:extLst>
                    <a:ext uri="{9D8B030D-6E8A-4147-A177-3AD203B41FA5}">
                      <a16:colId xmlns:a16="http://schemas.microsoft.com/office/drawing/2014/main" val="235670626"/>
                    </a:ext>
                  </a:extLst>
                </a:gridCol>
                <a:gridCol w="8869680">
                  <a:extLst>
                    <a:ext uri="{9D8B030D-6E8A-4147-A177-3AD203B41FA5}">
                      <a16:colId xmlns:a16="http://schemas.microsoft.com/office/drawing/2014/main" val="4221478843"/>
                    </a:ext>
                  </a:extLst>
                </a:gridCol>
              </a:tblGrid>
              <a:tr h="322283">
                <a:tc>
                  <a:txBody>
                    <a:bodyPr/>
                    <a:lstStyle/>
                    <a:p>
                      <a:pPr marL="0" lvl="0" indent="0" algn="ctr">
                        <a:lnSpc>
                          <a:spcPct val="107000"/>
                        </a:lnSpc>
                        <a:spcAft>
                          <a:spcPts val="0"/>
                        </a:spcAft>
                        <a:buFont typeface="+mj-l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1800">
                          <a:effectLst/>
                          <a:latin typeface="Times New Roman" panose="02020603050405020304" pitchFamily="18" charset="0"/>
                          <a:cs typeface="Times New Roman" panose="02020603050405020304" pitchFamily="18" charset="0"/>
                        </a:rPr>
                        <a:t>Hozirgi muammoni aniqlang.</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90166176"/>
                  </a:ext>
                </a:extLst>
              </a:tr>
              <a:tr h="322283">
                <a:tc>
                  <a:txBody>
                    <a:bodyPr/>
                    <a:lstStyle/>
                    <a:p>
                      <a:pPr marL="0" lvl="0" indent="0" algn="ctr">
                        <a:lnSpc>
                          <a:spcPct val="107000"/>
                        </a:lnSpc>
                        <a:spcAft>
                          <a:spcPts val="0"/>
                        </a:spcAft>
                        <a:buFont typeface="+mj-l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2</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1800">
                          <a:effectLst/>
                          <a:latin typeface="Times New Roman" panose="02020603050405020304" pitchFamily="18" charset="0"/>
                          <a:cs typeface="Times New Roman" panose="02020603050405020304" pitchFamily="18" charset="0"/>
                        </a:rPr>
                        <a:t>Ixtirochilik masalasini tavsiflang.</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54124045"/>
                  </a:ext>
                </a:extLst>
              </a:tr>
              <a:tr h="322283">
                <a:tc>
                  <a:txBody>
                    <a:bodyPr/>
                    <a:lstStyle/>
                    <a:p>
                      <a:pPr marL="0" lvl="0" indent="0" algn="ctr">
                        <a:lnSpc>
                          <a:spcPct val="107000"/>
                        </a:lnSpc>
                        <a:spcAft>
                          <a:spcPts val="0"/>
                        </a:spcAft>
                        <a:buFont typeface="+mj-l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3</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1800">
                          <a:effectLst/>
                          <a:latin typeface="Times New Roman" panose="02020603050405020304" pitchFamily="18" charset="0"/>
                          <a:cs typeface="Times New Roman" panose="02020603050405020304" pitchFamily="18" charset="0"/>
                        </a:rPr>
                        <a:t>Tizimni (muammoni) qanday yaxshilash mumkinligini aniqlang.</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12227908"/>
                  </a:ext>
                </a:extLst>
              </a:tr>
              <a:tr h="322283">
                <a:tc>
                  <a:txBody>
                    <a:bodyPr/>
                    <a:lstStyle/>
                    <a:p>
                      <a:pPr marL="0" lvl="0" indent="0" algn="ctr">
                        <a:lnSpc>
                          <a:spcPct val="107000"/>
                        </a:lnSpc>
                        <a:spcAft>
                          <a:spcPts val="0"/>
                        </a:spcAft>
                        <a:buFont typeface="+mj-l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4</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1800">
                          <a:effectLst/>
                          <a:latin typeface="Times New Roman" panose="02020603050405020304" pitchFamily="18" charset="0"/>
                          <a:cs typeface="Times New Roman" panose="02020603050405020304" pitchFamily="18" charset="0"/>
                        </a:rPr>
                        <a:t>Yaxshilamoqchi bo'lgan parametrlarni tanlang.</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97044368"/>
                  </a:ext>
                </a:extLst>
              </a:tr>
              <a:tr h="322283">
                <a:tc>
                  <a:txBody>
                    <a:bodyPr/>
                    <a:lstStyle/>
                    <a:p>
                      <a:pPr marL="0" lvl="0" indent="0" algn="ctr">
                        <a:lnSpc>
                          <a:spcPct val="107000"/>
                        </a:lnSpc>
                        <a:spcAft>
                          <a:spcPts val="0"/>
                        </a:spcAft>
                        <a:buFont typeface="+mj-l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5</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1800">
                          <a:effectLst/>
                          <a:latin typeface="Times New Roman" panose="02020603050405020304" pitchFamily="18" charset="0"/>
                          <a:cs typeface="Times New Roman" panose="02020603050405020304" pitchFamily="18" charset="0"/>
                        </a:rPr>
                        <a:t>Tanlangan parametrni takomillashtirish yo'lini tavsiflang.</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11942789"/>
                  </a:ext>
                </a:extLst>
              </a:tr>
              <a:tr h="659479">
                <a:tc>
                  <a:txBody>
                    <a:bodyPr/>
                    <a:lstStyle/>
                    <a:p>
                      <a:pPr marL="0" lvl="0" indent="0" algn="ctr">
                        <a:lnSpc>
                          <a:spcPct val="107000"/>
                        </a:lnSpc>
                        <a:spcAft>
                          <a:spcPts val="0"/>
                        </a:spcAft>
                        <a:buFont typeface="+mj-l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6</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1800">
                          <a:effectLst/>
                          <a:latin typeface="Times New Roman" panose="02020603050405020304" pitchFamily="18" charset="0"/>
                          <a:cs typeface="Times New Roman" panose="02020603050405020304" pitchFamily="18" charset="0"/>
                        </a:rPr>
                        <a:t>Iloji boricha, qaysi parametr yomonlashishini aniqlang (bir nechta bo'lishi mumkin).</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90010845"/>
                  </a:ext>
                </a:extLst>
              </a:tr>
              <a:tr h="322283">
                <a:tc>
                  <a:txBody>
                    <a:bodyPr/>
                    <a:lstStyle/>
                    <a:p>
                      <a:pPr marL="0" lvl="0" indent="0" algn="ctr">
                        <a:lnSpc>
                          <a:spcPct val="107000"/>
                        </a:lnSpc>
                        <a:spcAft>
                          <a:spcPts val="0"/>
                        </a:spcAft>
                        <a:buFont typeface="+mj-l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7</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1800">
                          <a:effectLst/>
                          <a:latin typeface="Times New Roman" panose="02020603050405020304" pitchFamily="18" charset="0"/>
                          <a:cs typeface="Times New Roman" panose="02020603050405020304" pitchFamily="18" charset="0"/>
                        </a:rPr>
                        <a:t>Ixtirochilik tamoyillarini o'rganing - bundan ham ko'proq.</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8579620"/>
                  </a:ext>
                </a:extLst>
              </a:tr>
              <a:tr h="659479">
                <a:tc>
                  <a:txBody>
                    <a:bodyPr/>
                    <a:lstStyle/>
                    <a:p>
                      <a:pPr marL="0" lvl="0" indent="0" algn="ctr">
                        <a:lnSpc>
                          <a:spcPct val="107000"/>
                        </a:lnSpc>
                        <a:spcAft>
                          <a:spcPts val="0"/>
                        </a:spcAft>
                        <a:buFont typeface="+mj-l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8</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1800">
                          <a:effectLst/>
                          <a:latin typeface="Times New Roman" panose="02020603050405020304" pitchFamily="18" charset="0"/>
                          <a:cs typeface="Times New Roman" panose="02020603050405020304" pitchFamily="18" charset="0"/>
                        </a:rPr>
                        <a:t>Ilovalarni tahlil qiling va analogiyalar chizing (analogik fikrlashdan foydalaning).</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42341234"/>
                  </a:ext>
                </a:extLst>
              </a:tr>
              <a:tr h="322283">
                <a:tc>
                  <a:txBody>
                    <a:bodyPr/>
                    <a:lstStyle/>
                    <a:p>
                      <a:pPr marL="0" lvl="0" indent="0" algn="ctr">
                        <a:lnSpc>
                          <a:spcPct val="107000"/>
                        </a:lnSpc>
                        <a:spcAft>
                          <a:spcPts val="0"/>
                        </a:spcAft>
                        <a:buFont typeface="+mj-l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9</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1800">
                          <a:effectLst/>
                          <a:latin typeface="Times New Roman" panose="02020603050405020304" pitchFamily="18" charset="0"/>
                          <a:cs typeface="Times New Roman" panose="02020603050405020304" pitchFamily="18" charset="0"/>
                        </a:rPr>
                        <a:t>Barcha kontseptual echimlarni hujjatlashtiring.</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34168333"/>
                  </a:ext>
                </a:extLst>
              </a:tr>
              <a:tr h="322283">
                <a:tc>
                  <a:txBody>
                    <a:bodyPr/>
                    <a:lstStyle/>
                    <a:p>
                      <a:pPr marL="0" lvl="0" indent="0" algn="ctr">
                        <a:lnSpc>
                          <a:spcPct val="107000"/>
                        </a:lnSpc>
                        <a:spcAft>
                          <a:spcPts val="0"/>
                        </a:spcAft>
                        <a:buFont typeface="+mj-l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10</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1800" dirty="0" err="1">
                          <a:effectLst/>
                          <a:latin typeface="Times New Roman" panose="02020603050405020304" pitchFamily="18" charset="0"/>
                          <a:cs typeface="Times New Roman" panose="02020603050405020304" pitchFamily="18" charset="0"/>
                        </a:rPr>
                        <a:t>Baholang</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sintez</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qiling</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va</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eng</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yaxshi</a:t>
                      </a:r>
                      <a:r>
                        <a:rPr lang="en-US" sz="1800" dirty="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yechimni</a:t>
                      </a:r>
                      <a:r>
                        <a:rPr lang="en-US" sz="1800" dirty="0">
                          <a:effectLst/>
                          <a:latin typeface="Times New Roman" panose="02020603050405020304" pitchFamily="18" charset="0"/>
                          <a:cs typeface="Times New Roman" panose="02020603050405020304" pitchFamily="18" charset="0"/>
                        </a:rPr>
                        <a:t> toping.</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9839175"/>
                  </a:ext>
                </a:extLst>
              </a:tr>
            </a:tbl>
          </a:graphicData>
        </a:graphic>
      </p:graphicFrame>
      <p:sp>
        <p:nvSpPr>
          <p:cNvPr id="9" name="Прямоугольник 8"/>
          <p:cNvSpPr/>
          <p:nvPr/>
        </p:nvSpPr>
        <p:spPr>
          <a:xfrm>
            <a:off x="3505200" y="5154889"/>
            <a:ext cx="7815072" cy="685059"/>
          </a:xfrm>
          <a:prstGeom prst="rect">
            <a:avLst/>
          </a:prstGeom>
          <a:ln>
            <a:solidFill>
              <a:schemeClr val="accent1"/>
            </a:solidFill>
          </a:ln>
        </p:spPr>
        <p:txBody>
          <a:bodyPr wrap="square">
            <a:spAutoFit/>
          </a:bodyPr>
          <a:lstStyle/>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Jarayon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juda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murakkab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tuyulsa</a:t>
            </a:r>
            <a:r>
              <a:rPr lang="en-US" dirty="0">
                <a:latin typeface="Times New Roman" panose="02020603050405020304" pitchFamily="18" charset="0"/>
                <a:ea typeface="Calibri" panose="020F0502020204030204" pitchFamily="34" charset="0"/>
                <a:cs typeface="Times New Roman" panose="02020603050405020304" pitchFamily="18" charset="0"/>
              </a:rPr>
              <a:t> ham, </a:t>
            </a:r>
            <a:r>
              <a:rPr lang="en-US" dirty="0" err="1">
                <a:latin typeface="Times New Roman" panose="02020603050405020304" pitchFamily="18" charset="0"/>
                <a:ea typeface="Calibri" panose="020F0502020204030204" pitchFamily="34" charset="0"/>
                <a:cs typeface="Times New Roman" panose="02020603050405020304" pitchFamily="18" charset="0"/>
              </a:rPr>
              <a:t>haqiqatda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innovatsiyalarga</a:t>
            </a:r>
            <a:r>
              <a:rPr lang="en-US" dirty="0">
                <a:latin typeface="Times New Roman" panose="02020603050405020304" pitchFamily="18" charset="0"/>
                <a:ea typeface="Calibri" panose="020F0502020204030204" pitchFamily="34" charset="0"/>
                <a:cs typeface="Times New Roman" panose="02020603050405020304" pitchFamily="18" charset="0"/>
              </a:rPr>
              <a:t> TRIZ </a:t>
            </a:r>
            <a:r>
              <a:rPr lang="en-US" dirty="0" err="1">
                <a:latin typeface="Times New Roman" panose="02020603050405020304" pitchFamily="18" charset="0"/>
                <a:ea typeface="Calibri" panose="020F0502020204030204" pitchFamily="34" charset="0"/>
                <a:cs typeface="Times New Roman" panose="02020603050405020304" pitchFamily="18" charset="0"/>
              </a:rPr>
              <a:t>yondashuvini</a:t>
            </a:r>
            <a:r>
              <a:rPr lang="en-US" dirty="0">
                <a:latin typeface="Times New Roman" panose="02020603050405020304" pitchFamily="18" charset="0"/>
                <a:ea typeface="Calibri" panose="020F0502020204030204" pitchFamily="34" charset="0"/>
                <a:cs typeface="Times New Roman" panose="02020603050405020304" pitchFamily="18" charset="0"/>
              </a:rPr>
              <a:t> 2-jadvalda </a:t>
            </a:r>
            <a:r>
              <a:rPr lang="en-US" dirty="0" err="1">
                <a:latin typeface="Times New Roman" panose="02020603050405020304" pitchFamily="18" charset="0"/>
                <a:ea typeface="Calibri" panose="020F0502020204030204" pitchFamily="34" charset="0"/>
                <a:cs typeface="Times New Roman" panose="02020603050405020304" pitchFamily="18" charset="0"/>
              </a:rPr>
              <a:t>keltirilgan</a:t>
            </a:r>
            <a:r>
              <a:rPr lang="en-US" dirty="0">
                <a:latin typeface="Times New Roman" panose="02020603050405020304" pitchFamily="18" charset="0"/>
                <a:ea typeface="Calibri" panose="020F0502020204030204" pitchFamily="34" charset="0"/>
                <a:cs typeface="Times New Roman" panose="02020603050405020304" pitchFamily="18" charset="0"/>
              </a:rPr>
              <a:t> 10 </a:t>
            </a:r>
            <a:r>
              <a:rPr lang="en-US" dirty="0" err="1">
                <a:latin typeface="Times New Roman" panose="02020603050405020304" pitchFamily="18" charset="0"/>
                <a:ea typeface="Calibri" panose="020F0502020204030204" pitchFamily="34" charset="0"/>
                <a:cs typeface="Times New Roman" panose="02020603050405020304" pitchFamily="18" charset="0"/>
              </a:rPr>
              <a:t>bosqichda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umumlashtirish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306827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406652" y="351059"/>
            <a:ext cx="9273540" cy="855950"/>
          </a:xfrm>
        </p:spPr>
        <p:style>
          <a:lnRef idx="2">
            <a:schemeClr val="accent1"/>
          </a:lnRef>
          <a:fillRef idx="1">
            <a:schemeClr val="lt1"/>
          </a:fillRef>
          <a:effectRef idx="0">
            <a:schemeClr val="accent1"/>
          </a:effectRef>
          <a:fontRef idx="minor">
            <a:schemeClr val="dk1"/>
          </a:fontRef>
        </p:style>
        <p:txBody>
          <a:bodyPr>
            <a:normAutofit fontScale="92500" lnSpcReduction="20000"/>
          </a:bodyPr>
          <a:lstStyle/>
          <a:p>
            <a:pPr marL="0" indent="0" algn="ctr">
              <a:lnSpc>
                <a:spcPct val="107000"/>
              </a:lnSpc>
              <a:spcAft>
                <a:spcPts val="800"/>
              </a:spcAft>
              <a:buNone/>
            </a:pPr>
            <a:r>
              <a:rPr lang="en-US" b="1" i="1" dirty="0" err="1">
                <a:latin typeface="Times New Roman" panose="02020603050405020304" pitchFamily="18" charset="0"/>
                <a:ea typeface="Calibri" panose="020F0502020204030204" pitchFamily="34" charset="0"/>
                <a:cs typeface="Times New Roman" panose="02020603050405020304" pitchFamily="18" charset="0"/>
              </a:rPr>
              <a:t>Mashina</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dizaynini</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yaxshilash</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uchun</a:t>
            </a:r>
            <a:r>
              <a:rPr lang="en-US" b="1" i="1" dirty="0">
                <a:latin typeface="Times New Roman" panose="02020603050405020304" pitchFamily="18" charset="0"/>
                <a:ea typeface="Calibri" panose="020F0502020204030204" pitchFamily="34" charset="0"/>
                <a:cs typeface="Times New Roman" panose="02020603050405020304" pitchFamily="18" charset="0"/>
              </a:rPr>
              <a:t> Pugh </a:t>
            </a:r>
            <a:r>
              <a:rPr lang="en-US" b="1" i="1" dirty="0" err="1">
                <a:latin typeface="Times New Roman" panose="02020603050405020304" pitchFamily="18" charset="0"/>
                <a:ea typeface="Calibri" panose="020F0502020204030204" pitchFamily="34" charset="0"/>
                <a:cs typeface="Times New Roman" panose="02020603050405020304" pitchFamily="18" charset="0"/>
              </a:rPr>
              <a:t>diagrammalaridan</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foydalanish</a:t>
            </a:r>
            <a:r>
              <a:rPr lang="en-US" b="1" i="1"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5-конечная звезда 4"/>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14</a:t>
            </a:r>
            <a:endParaRPr lang="ru-RU" sz="36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075944" y="1207009"/>
            <a:ext cx="10094976" cy="2031325"/>
          </a:xfrm>
          <a:prstGeom prst="rect">
            <a:avLst/>
          </a:prstGeom>
          <a:ln>
            <a:solidFill>
              <a:schemeClr val="accent1"/>
            </a:solidFill>
          </a:ln>
        </p:spPr>
        <p:txBody>
          <a:bodyPr wrap="square">
            <a:spAutoFit/>
          </a:bodyPr>
          <a:lstStyle/>
          <a:p>
            <a:r>
              <a:rPr lang="en-US" dirty="0" err="1">
                <a:latin typeface="Times New Roman" panose="02020603050405020304" pitchFamily="18" charset="0"/>
                <a:ea typeface="Calibri" panose="020F0502020204030204" pitchFamily="34" charset="0"/>
              </a:rPr>
              <a:t>Bir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nechta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kontseptsiyalarni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yaratgandan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so'ng</a:t>
            </a:r>
            <a:r>
              <a:rPr lang="en-US" dirty="0">
                <a:latin typeface="Times New Roman" panose="02020603050405020304" pitchFamily="18" charset="0"/>
                <a:ea typeface="Calibri" panose="020F0502020204030204" pitchFamily="34" charset="0"/>
              </a:rPr>
              <a:t>, biz </a:t>
            </a:r>
            <a:r>
              <a:rPr lang="en-US" dirty="0" err="1">
                <a:latin typeface="Times New Roman" panose="02020603050405020304" pitchFamily="18" charset="0"/>
                <a:ea typeface="Calibri" panose="020F0502020204030204" pitchFamily="34" charset="0"/>
              </a:rPr>
              <a:t>eng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yaxshi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kontseptsiyani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tanlashimiz</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kerak</a:t>
            </a:r>
            <a:r>
              <a:rPr lang="en-US" dirty="0">
                <a:latin typeface="Times New Roman" panose="02020603050405020304" pitchFamily="18" charset="0"/>
                <a:ea typeface="Calibri" panose="020F0502020204030204" pitchFamily="34" charset="0"/>
              </a:rPr>
              <a:t>. Bu </a:t>
            </a:r>
            <a:r>
              <a:rPr lang="en-US" dirty="0" err="1">
                <a:latin typeface="Times New Roman" panose="02020603050405020304" pitchFamily="18" charset="0"/>
                <a:ea typeface="Calibri" panose="020F0502020204030204" pitchFamily="34" charset="0"/>
              </a:rPr>
              <a:t>qadam</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juda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muhim</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ahamiyatsiz</a:t>
            </a:r>
            <a:r>
              <a:rPr lang="en-US" dirty="0">
                <a:latin typeface="Times New Roman" panose="02020603050405020304" pitchFamily="18" charset="0"/>
                <a:ea typeface="Calibri" panose="020F0502020204030204" pitchFamily="34" charset="0"/>
              </a:rPr>
              <a:t> deb </a:t>
            </a:r>
            <a:r>
              <a:rPr lang="en-US" dirty="0" err="1">
                <a:latin typeface="Times New Roman" panose="02020603050405020304" pitchFamily="18" charset="0"/>
                <a:ea typeface="Calibri" panose="020F0502020204030204" pitchFamily="34" charset="0"/>
              </a:rPr>
              <a:t>hisoblab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bo'lmaydi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Shuning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uchun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qaror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qabul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qilishning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tizimli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jarayoni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kerak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Qaror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o'zaro</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faoliyat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ko'rsatadigan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yangi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yoki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hatto</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takomillashtirilgan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g'oyalar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imkoniyati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uchun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ochiq</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fikrga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ega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bo'lishga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tayyor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jamoaning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konsensusiga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asoslangan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kerak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Yakuniy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yechim</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faqat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belgilangan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mezonlar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uchun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emas</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balki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boshqa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tushunchalarga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nisbatan</a:t>
            </a:r>
            <a:r>
              <a:rPr lang="en-US" dirty="0">
                <a:latin typeface="Times New Roman" panose="02020603050405020304" pitchFamily="18" charset="0"/>
                <a:ea typeface="Calibri" panose="020F0502020204030204" pitchFamily="34" charset="0"/>
              </a:rPr>
              <a:t> ham </a:t>
            </a:r>
            <a:r>
              <a:rPr lang="en-US" dirty="0" err="1">
                <a:latin typeface="Times New Roman" panose="02020603050405020304" pitchFamily="18" charset="0"/>
                <a:ea typeface="Calibri" panose="020F0502020204030204" pitchFamily="34" charset="0"/>
              </a:rPr>
              <a:t>tahlil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qilinishi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baholanishi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mumkin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kerak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Ushbu</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baholash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uchun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ko'plab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vositalar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mavjud</a:t>
            </a:r>
            <a:r>
              <a:rPr lang="en-US" dirty="0">
                <a:latin typeface="Times New Roman" panose="02020603050405020304" pitchFamily="18" charset="0"/>
                <a:ea typeface="Calibri" panose="020F0502020204030204" pitchFamily="34" charset="0"/>
              </a:rPr>
              <a:t>; ammo, Pugh </a:t>
            </a:r>
            <a:r>
              <a:rPr lang="en-US" dirty="0" err="1">
                <a:latin typeface="Times New Roman" panose="02020603050405020304" pitchFamily="18" charset="0"/>
                <a:ea typeface="Calibri" panose="020F0502020204030204" pitchFamily="34" charset="0"/>
              </a:rPr>
              <a:t>diagrammasi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oddiy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ko'pchilik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tomonidan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tanlangan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vosita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sifatida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qabul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qilingan</a:t>
            </a:r>
            <a:r>
              <a:rPr lang="en-US" dirty="0">
                <a:latin typeface="Times New Roman" panose="02020603050405020304" pitchFamily="18" charset="0"/>
                <a:ea typeface="Calibri" panose="020F0502020204030204" pitchFamily="34" charset="0"/>
              </a:rPr>
              <a:t>. </a:t>
            </a:r>
            <a:endParaRPr lang="ru-RU" dirty="0"/>
          </a:p>
        </p:txBody>
      </p:sp>
      <p:sp>
        <p:nvSpPr>
          <p:cNvPr id="4" name="Прямоугольник 3"/>
          <p:cNvSpPr/>
          <p:nvPr/>
        </p:nvSpPr>
        <p:spPr>
          <a:xfrm>
            <a:off x="1075944" y="3409225"/>
            <a:ext cx="3532632" cy="981423"/>
          </a:xfrm>
          <a:prstGeom prst="rect">
            <a:avLst/>
          </a:prstGeom>
          <a:ln>
            <a:solidFill>
              <a:schemeClr val="accent1"/>
            </a:solidFill>
          </a:ln>
        </p:spPr>
        <p:txBody>
          <a:bodyPr wrap="square">
            <a:spAutoFit/>
          </a:bodyPr>
          <a:lstStyle/>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Oddiy</a:t>
            </a:r>
            <a:r>
              <a:rPr lang="en-US" dirty="0">
                <a:latin typeface="Times New Roman" panose="02020603050405020304" pitchFamily="18" charset="0"/>
                <a:ea typeface="Calibri" panose="020F0502020204030204" pitchFamily="34" charset="0"/>
                <a:cs typeface="Times New Roman" panose="02020603050405020304" pitchFamily="18" charset="0"/>
              </a:rPr>
              <a:t> Pugh </a:t>
            </a:r>
            <a:r>
              <a:rPr lang="en-US" dirty="0" err="1">
                <a:latin typeface="Times New Roman" panose="02020603050405020304" pitchFamily="18" charset="0"/>
                <a:ea typeface="Calibri" panose="020F0502020204030204" pitchFamily="34" charset="0"/>
                <a:cs typeface="Times New Roman" panose="02020603050405020304" pitchFamily="18" charset="0"/>
              </a:rPr>
              <a:t>diagrammasi</a:t>
            </a:r>
            <a:r>
              <a:rPr lang="en-US" dirty="0">
                <a:latin typeface="Times New Roman" panose="02020603050405020304" pitchFamily="18" charset="0"/>
                <a:ea typeface="Calibri" panose="020F0502020204030204" pitchFamily="34" charset="0"/>
                <a:cs typeface="Times New Roman" panose="02020603050405020304" pitchFamily="18" charset="0"/>
              </a:rPr>
              <a:t> 3-jadvalda </a:t>
            </a:r>
            <a:r>
              <a:rPr lang="en-US" dirty="0" err="1">
                <a:latin typeface="Times New Roman" panose="02020603050405020304" pitchFamily="18" charset="0"/>
                <a:ea typeface="Calibri" panose="020F0502020204030204" pitchFamily="34" charset="0"/>
                <a:cs typeface="Times New Roman" panose="02020603050405020304" pitchFamily="18" charset="0"/>
              </a:rPr>
              <a:t>ko'rsatilgan</a:t>
            </a:r>
            <a:r>
              <a:rPr lang="en-US" dirty="0">
                <a:latin typeface="Times New Roman" panose="02020603050405020304" pitchFamily="18" charset="0"/>
                <a:ea typeface="Calibri" panose="020F0502020204030204" pitchFamily="34" charset="0"/>
                <a:cs typeface="Times New Roman" panose="02020603050405020304" pitchFamily="18" charset="0"/>
              </a:rPr>
              <a:t>. 3-jadval </a:t>
            </a:r>
            <a:r>
              <a:rPr lang="en-US" dirty="0" err="1">
                <a:latin typeface="Times New Roman" panose="02020603050405020304" pitchFamily="18" charset="0"/>
                <a:ea typeface="Calibri" panose="020F0502020204030204" pitchFamily="34" charset="0"/>
                <a:cs typeface="Times New Roman" panose="02020603050405020304" pitchFamily="18" charset="0"/>
              </a:rPr>
              <a:t>bo'yicha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qo'llanma</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8" name="Схема 7"/>
          <p:cNvGraphicFramePr/>
          <p:nvPr>
            <p:extLst>
              <p:ext uri="{D42A27DB-BD31-4B8C-83A1-F6EECF244321}">
                <p14:modId xmlns:p14="http://schemas.microsoft.com/office/powerpoint/2010/main" val="4084719574"/>
              </p:ext>
            </p:extLst>
          </p:nvPr>
        </p:nvGraphicFramePr>
        <p:xfrm>
          <a:off x="4608576" y="3547871"/>
          <a:ext cx="7095744" cy="25904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16501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5-конечная звезда 8"/>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15</a:t>
            </a:r>
            <a:endParaRPr lang="ru-RU" sz="3600" dirty="0">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512064" y="384049"/>
            <a:ext cx="8631936" cy="1574149"/>
          </a:xfrm>
          <a:prstGeom prst="rect">
            <a:avLst/>
          </a:prstGeom>
          <a:ln>
            <a:solidFill>
              <a:schemeClr val="accent1"/>
            </a:solidFill>
          </a:ln>
        </p:spPr>
        <p:txBody>
          <a:bodyPr wrap="square">
            <a:spAutoFit/>
          </a:bodyPr>
          <a:lstStyle/>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Haqiqiy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baholash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qanday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kontseptsiyaga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ko'p</a:t>
            </a:r>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belgilariga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yomon</a:t>
            </a:r>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belgilarini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asoslanadi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Baholashning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qismi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sifatida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boshqa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tushunchalarning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ustun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xususiyatlarini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ichiga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nechta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yaxshi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tushunchalarni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birlashtirish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odatiy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emas</a:t>
            </a:r>
            <a:r>
              <a:rPr lang="en-US" dirty="0">
                <a:latin typeface="Times New Roman" panose="02020603050405020304" pitchFamily="18" charset="0"/>
                <a:ea typeface="Calibri" panose="020F0502020204030204" pitchFamily="34" charset="0"/>
                <a:cs typeface="Times New Roman" panose="02020603050405020304" pitchFamily="18" charset="0"/>
              </a:rPr>
              <a:t>. Shu </a:t>
            </a:r>
            <a:r>
              <a:rPr lang="en-US" dirty="0" err="1">
                <a:latin typeface="Times New Roman" panose="02020603050405020304" pitchFamily="18" charset="0"/>
                <a:ea typeface="Calibri" panose="020F0502020204030204" pitchFamily="34" charset="0"/>
                <a:cs typeface="Times New Roman" panose="02020603050405020304" pitchFamily="18" charset="0"/>
              </a:rPr>
              <a:t>nuqtada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uchuvchi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yaxshi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kontseptsiyani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tanlaysiz</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Таблица 6"/>
          <p:cNvGraphicFramePr>
            <a:graphicFrameLocks noGrp="1"/>
          </p:cNvGraphicFramePr>
          <p:nvPr>
            <p:extLst>
              <p:ext uri="{D42A27DB-BD31-4B8C-83A1-F6EECF244321}">
                <p14:modId xmlns:p14="http://schemas.microsoft.com/office/powerpoint/2010/main" val="3006077683"/>
              </p:ext>
            </p:extLst>
          </p:nvPr>
        </p:nvGraphicFramePr>
        <p:xfrm>
          <a:off x="3714178" y="2667539"/>
          <a:ext cx="7441500" cy="2288509"/>
        </p:xfrm>
        <a:graphic>
          <a:graphicData uri="http://schemas.openxmlformats.org/drawingml/2006/table">
            <a:tbl>
              <a:tblPr firstRow="1" firstCol="1" bandRow="1">
                <a:tableStyleId>{5940675A-B579-460E-94D1-54222C63F5DA}</a:tableStyleId>
              </a:tblPr>
              <a:tblGrid>
                <a:gridCol w="1488300">
                  <a:extLst>
                    <a:ext uri="{9D8B030D-6E8A-4147-A177-3AD203B41FA5}">
                      <a16:colId xmlns:a16="http://schemas.microsoft.com/office/drawing/2014/main" val="2849372077"/>
                    </a:ext>
                  </a:extLst>
                </a:gridCol>
                <a:gridCol w="1488300">
                  <a:extLst>
                    <a:ext uri="{9D8B030D-6E8A-4147-A177-3AD203B41FA5}">
                      <a16:colId xmlns:a16="http://schemas.microsoft.com/office/drawing/2014/main" val="702619351"/>
                    </a:ext>
                  </a:extLst>
                </a:gridCol>
                <a:gridCol w="1488300">
                  <a:extLst>
                    <a:ext uri="{9D8B030D-6E8A-4147-A177-3AD203B41FA5}">
                      <a16:colId xmlns:a16="http://schemas.microsoft.com/office/drawing/2014/main" val="2884030236"/>
                    </a:ext>
                  </a:extLst>
                </a:gridCol>
                <a:gridCol w="1488300">
                  <a:extLst>
                    <a:ext uri="{9D8B030D-6E8A-4147-A177-3AD203B41FA5}">
                      <a16:colId xmlns:a16="http://schemas.microsoft.com/office/drawing/2014/main" val="3115146838"/>
                    </a:ext>
                  </a:extLst>
                </a:gridCol>
                <a:gridCol w="1488300">
                  <a:extLst>
                    <a:ext uri="{9D8B030D-6E8A-4147-A177-3AD203B41FA5}">
                      <a16:colId xmlns:a16="http://schemas.microsoft.com/office/drawing/2014/main" val="1507136863"/>
                    </a:ext>
                  </a:extLst>
                </a:gridCol>
              </a:tblGrid>
              <a:tr h="1157193">
                <a:tc>
                  <a:txBody>
                    <a:bodyPr/>
                    <a:lstStyle/>
                    <a:p>
                      <a:pPr algn="ctr">
                        <a:lnSpc>
                          <a:spcPct val="107000"/>
                        </a:lnSpc>
                        <a:spcAft>
                          <a:spcPts val="0"/>
                        </a:spcAft>
                      </a:pPr>
                      <a:r>
                        <a:rPr lang="en-US" sz="1400">
                          <a:effectLst/>
                        </a:rPr>
                        <a:t>Mezonlar</a:t>
                      </a:r>
                      <a:endParaRPr lang="ru-RU" sz="1100">
                        <a:effectLst/>
                      </a:endParaRPr>
                    </a:p>
                    <a:p>
                      <a:pPr algn="ctr">
                        <a:lnSpc>
                          <a:spcPct val="107000"/>
                        </a:lnSpc>
                        <a:spcAft>
                          <a:spcPts val="0"/>
                        </a:spcAft>
                      </a:pPr>
                      <a:r>
                        <a:rPr lang="en-US" sz="1400">
                          <a:effectLst/>
                        </a:rPr>
                        <a:t> </a:t>
                      </a:r>
                      <a:endParaRPr lang="ru-RU" sz="1100">
                        <a:effectLst/>
                      </a:endParaRPr>
                    </a:p>
                    <a:p>
                      <a:pPr algn="ctr">
                        <a:lnSpc>
                          <a:spcPct val="107000"/>
                        </a:lnSpc>
                        <a:spcAft>
                          <a:spcPts val="0"/>
                        </a:spcAft>
                      </a:pPr>
                      <a:r>
                        <a:rPr lang="en-US" sz="1400">
                          <a:effectLst/>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400">
                          <a:effectLst/>
                        </a:rPr>
                        <a:t>A kontseptsiyasi</a:t>
                      </a:r>
                      <a:endParaRPr lang="ru-RU" sz="1100">
                        <a:effectLst/>
                      </a:endParaRPr>
                    </a:p>
                    <a:p>
                      <a:pPr algn="ctr">
                        <a:lnSpc>
                          <a:spcPct val="107000"/>
                        </a:lnSpc>
                        <a:spcAft>
                          <a:spcPts val="0"/>
                        </a:spcAft>
                      </a:pPr>
                      <a:r>
                        <a:rPr lang="en-US" sz="1400">
                          <a:effectLst/>
                        </a:rPr>
                        <a:t>(Hozirgi jarayon)</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400">
                          <a:effectLst/>
                        </a:rPr>
                        <a:t>B kontseptsiyasi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400">
                          <a:effectLst/>
                        </a:rPr>
                        <a:t>C kontseptsiyasi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400">
                          <a:effectLst/>
                        </a:rPr>
                        <a:t>n kontseptsiyasi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694939003"/>
                  </a:ext>
                </a:extLst>
              </a:tr>
              <a:tr h="572128">
                <a:tc>
                  <a:txBody>
                    <a:bodyPr/>
                    <a:lstStyle/>
                    <a:p>
                      <a:pPr algn="ctr">
                        <a:lnSpc>
                          <a:spcPct val="107000"/>
                        </a:lnSpc>
                        <a:spcAft>
                          <a:spcPts val="0"/>
                        </a:spcAft>
                      </a:pPr>
                      <a:r>
                        <a:rPr lang="en-US" sz="1400">
                          <a:effectLst/>
                        </a:rPr>
                        <a:t>Javob tezligi</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400">
                          <a:effectLst/>
                        </a:rPr>
                        <a:t>Datum + S +</a:t>
                      </a:r>
                      <a:endParaRPr lang="ru-RU" sz="1100">
                        <a:effectLst/>
                      </a:endParaRPr>
                    </a:p>
                    <a:p>
                      <a:pPr algn="ctr">
                        <a:lnSpc>
                          <a:spcPct val="107000"/>
                        </a:lnSpc>
                        <a:spcAft>
                          <a:spcPts val="0"/>
                        </a:spcAft>
                      </a:pPr>
                      <a:r>
                        <a:rPr lang="en-US" sz="1400">
                          <a:effectLst/>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400" dirty="0">
                          <a:effectLst/>
                        </a:rPr>
                        <a:t>+</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400">
                          <a:effectLst/>
                        </a:rPr>
                        <a:t>S</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400">
                          <a:effectLst/>
                        </a:rPr>
                        <a:t>+</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09897198"/>
                  </a:ext>
                </a:extLst>
              </a:tr>
              <a:tr h="279594">
                <a:tc>
                  <a:txBody>
                    <a:bodyPr/>
                    <a:lstStyle/>
                    <a:p>
                      <a:pPr algn="ctr">
                        <a:lnSpc>
                          <a:spcPct val="107000"/>
                        </a:lnSpc>
                        <a:spcAft>
                          <a:spcPts val="0"/>
                        </a:spcAft>
                      </a:pPr>
                      <a:r>
                        <a:rPr lang="en-US" sz="1400">
                          <a:effectLst/>
                        </a:rPr>
                        <a:t>Aniqlik</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400">
                          <a:effectLst/>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400">
                          <a:effectLst/>
                        </a:rPr>
                        <a:t>S</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400">
                          <a:effectLst/>
                        </a:rPr>
                        <a:t>S</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400">
                          <a:effectLst/>
                        </a:rPr>
                        <a:t>+</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668078334"/>
                  </a:ext>
                </a:extLst>
              </a:tr>
              <a:tr h="279594">
                <a:tc>
                  <a:txBody>
                    <a:bodyPr/>
                    <a:lstStyle/>
                    <a:p>
                      <a:pPr algn="ctr">
                        <a:lnSpc>
                          <a:spcPct val="107000"/>
                        </a:lnSpc>
                        <a:spcAft>
                          <a:spcPts val="0"/>
                        </a:spcAft>
                      </a:pPr>
                      <a:r>
                        <a:rPr lang="en-US" sz="1400">
                          <a:effectLst/>
                        </a:rPr>
                        <a:t>---</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400">
                          <a:effectLst/>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400">
                          <a:effectLst/>
                        </a:rPr>
                        <a:t>-</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400">
                          <a:effectLst/>
                        </a:rPr>
                        <a:t>-</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400" dirty="0">
                          <a:effectLst/>
                        </a:rPr>
                        <a:t>+</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74689253"/>
                  </a:ext>
                </a:extLst>
              </a:tr>
            </a:tbl>
          </a:graphicData>
        </a:graphic>
      </p:graphicFrame>
      <p:sp>
        <p:nvSpPr>
          <p:cNvPr id="8" name="Прямоугольник 7"/>
          <p:cNvSpPr/>
          <p:nvPr/>
        </p:nvSpPr>
        <p:spPr>
          <a:xfrm>
            <a:off x="4236617" y="2118520"/>
            <a:ext cx="3198311" cy="388696"/>
          </a:xfrm>
          <a:prstGeom prst="rect">
            <a:avLst/>
          </a:prstGeom>
          <a:ln>
            <a:solidFill>
              <a:schemeClr val="accent1"/>
            </a:solidFill>
          </a:ln>
        </p:spPr>
        <p:txBody>
          <a:bodyPr wrap="non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3-jadval. Pugh </a:t>
            </a:r>
            <a:r>
              <a:rPr lang="en-US" dirty="0" err="1">
                <a:latin typeface="Times New Roman" panose="02020603050405020304" pitchFamily="18" charset="0"/>
                <a:ea typeface="Calibri" panose="020F0502020204030204" pitchFamily="34" charset="0"/>
                <a:cs typeface="Times New Roman" panose="02020603050405020304" pitchFamily="18" charset="0"/>
              </a:rPr>
              <a:t>tanlash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matritsasi</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Прямоугольник 11"/>
          <p:cNvSpPr/>
          <p:nvPr/>
        </p:nvSpPr>
        <p:spPr>
          <a:xfrm>
            <a:off x="3714178" y="5045421"/>
            <a:ext cx="6096000" cy="1070742"/>
          </a:xfrm>
          <a:prstGeom prst="rect">
            <a:avLst/>
          </a:prstGeom>
          <a:ln>
            <a:solidFill>
              <a:schemeClr val="accent1"/>
            </a:solidFill>
          </a:ln>
        </p:spPr>
        <p:txBody>
          <a:bodyPr>
            <a:spAutoFit/>
          </a:bodyPr>
          <a:lstStyle/>
          <a:p>
            <a:pPr>
              <a:lnSpc>
                <a:spcPct val="107000"/>
              </a:lnSpc>
              <a:spcAft>
                <a:spcPts val="800"/>
              </a:spcAft>
            </a:pPr>
            <a:r>
              <a:rPr lang="en-US" sz="1200" i="1" dirty="0" err="1">
                <a:latin typeface="Times New Roman" panose="02020603050405020304" pitchFamily="18" charset="0"/>
                <a:ea typeface="Calibri" panose="020F0502020204030204" pitchFamily="34" charset="0"/>
                <a:cs typeface="Times New Roman" panose="02020603050405020304" pitchFamily="18" charset="0"/>
              </a:rPr>
              <a:t>Maxsus</a:t>
            </a:r>
            <a:r>
              <a:rPr lang="en-US" sz="1200" i="1" dirty="0">
                <a:latin typeface="Times New Roman" panose="02020603050405020304" pitchFamily="18" charset="0"/>
                <a:ea typeface="Calibri" panose="020F0502020204030204" pitchFamily="34" charset="0"/>
                <a:cs typeface="Times New Roman" panose="02020603050405020304" pitchFamily="18" charset="0"/>
              </a:rPr>
              <a:t> </a:t>
            </a:r>
            <a:r>
              <a:rPr lang="en-US" sz="1200" i="1" dirty="0" err="1">
                <a:latin typeface="Times New Roman" panose="02020603050405020304" pitchFamily="18" charset="0"/>
                <a:ea typeface="Calibri" panose="020F0502020204030204" pitchFamily="34" charset="0"/>
                <a:cs typeface="Times New Roman" panose="02020603050405020304" pitchFamily="18" charset="0"/>
              </a:rPr>
              <a:t>eslatma</a:t>
            </a:r>
            <a:r>
              <a:rPr lang="en-US" sz="1200" i="1" dirty="0">
                <a:latin typeface="Times New Roman" panose="02020603050405020304" pitchFamily="18" charset="0"/>
                <a:ea typeface="Calibri" panose="020F0502020204030204" pitchFamily="34" charset="0"/>
                <a:cs typeface="Times New Roman" panose="02020603050405020304" pitchFamily="18" charset="0"/>
              </a:rPr>
              <a:t>:</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Ushbu</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inkorporatsiya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samarali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bo'lishi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1200" dirty="0">
                <a:latin typeface="Times New Roman" panose="02020603050405020304" pitchFamily="18" charset="0"/>
                <a:ea typeface="Calibri" panose="020F0502020204030204" pitchFamily="34" charset="0"/>
                <a:cs typeface="Times New Roman" panose="02020603050405020304" pitchFamily="18" charset="0"/>
              </a:rPr>
              <a:t> "+, S, -" </a:t>
            </a:r>
            <a:r>
              <a:rPr lang="en-US" sz="1200" dirty="0" err="1">
                <a:latin typeface="Times New Roman" panose="02020603050405020304" pitchFamily="18" charset="0"/>
                <a:ea typeface="Calibri" panose="020F0502020204030204" pitchFamily="34" charset="0"/>
                <a:cs typeface="Times New Roman" panose="02020603050405020304" pitchFamily="18" charset="0"/>
              </a:rPr>
              <a:t>dan</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foydalanish</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o'rniga</a:t>
            </a:r>
            <a:r>
              <a:rPr lang="en-US" sz="1200" dirty="0">
                <a:latin typeface="Times New Roman" panose="02020603050405020304" pitchFamily="18" charset="0"/>
                <a:ea typeface="Calibri" panose="020F0502020204030204" pitchFamily="34" charset="0"/>
                <a:cs typeface="Times New Roman" panose="02020603050405020304" pitchFamily="18" charset="0"/>
              </a:rPr>
              <a:t> "+++, S, ---" </a:t>
            </a:r>
            <a:r>
              <a:rPr lang="en-US" sz="1200" dirty="0" err="1">
                <a:latin typeface="Times New Roman" panose="02020603050405020304" pitchFamily="18" charset="0"/>
                <a:ea typeface="Calibri" panose="020F0502020204030204" pitchFamily="34" charset="0"/>
                <a:cs typeface="Times New Roman" panose="02020603050405020304" pitchFamily="18" charset="0"/>
              </a:rPr>
              <a:t>dan</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foydalanishni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tavsiya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qilamiz</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bu</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esa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ballning</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kamsitilishini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oshiradi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Mezonlarning</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ahamiyatini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aks</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ettirish</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siz</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tortish</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tizimidan</a:t>
            </a:r>
            <a:r>
              <a:rPr lang="en-US" sz="1200" dirty="0">
                <a:latin typeface="Times New Roman" panose="02020603050405020304" pitchFamily="18" charset="0"/>
                <a:ea typeface="Calibri" panose="020F0502020204030204" pitchFamily="34" charset="0"/>
                <a:cs typeface="Times New Roman" panose="02020603050405020304" pitchFamily="18" charset="0"/>
              </a:rPr>
              <a:t> ham </a:t>
            </a:r>
            <a:r>
              <a:rPr lang="en-US" sz="1200" dirty="0" err="1">
                <a:latin typeface="Times New Roman" panose="02020603050405020304" pitchFamily="18" charset="0"/>
                <a:ea typeface="Calibri" panose="020F0502020204030204" pitchFamily="34" charset="0"/>
                <a:cs typeface="Times New Roman" panose="02020603050405020304" pitchFamily="18" charset="0"/>
              </a:rPr>
              <a:t>foydalanishingiz</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Biroq</a:t>
            </a:r>
            <a:r>
              <a:rPr lang="en-US" sz="1200" dirty="0">
                <a:latin typeface="Times New Roman" panose="02020603050405020304" pitchFamily="18" charset="0"/>
                <a:ea typeface="Calibri" panose="020F0502020204030204" pitchFamily="34" charset="0"/>
                <a:cs typeface="Times New Roman" panose="02020603050405020304" pitchFamily="18" charset="0"/>
              </a:rPr>
              <a:t>, agar </a:t>
            </a:r>
            <a:r>
              <a:rPr lang="en-US" sz="1200" dirty="0" err="1">
                <a:latin typeface="Times New Roman" panose="02020603050405020304" pitchFamily="18" charset="0"/>
                <a:ea typeface="Calibri" panose="020F0502020204030204" pitchFamily="34" charset="0"/>
                <a:cs typeface="Times New Roman" panose="02020603050405020304" pitchFamily="18" charset="0"/>
              </a:rPr>
              <a:t>shunday</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qilsangiz</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raqamlardan</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foydalanishda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ehtiyot</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bo'ling</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Ular</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noto'g'ri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aniqlik</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tuyg'usini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berishi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va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ko'pincha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jamoa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ichida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ko'p</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bahslarga</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olib</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kelishi</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1200" dirty="0">
                <a:latin typeface="Times New Roman" panose="02020603050405020304" pitchFamily="18" charset="0"/>
                <a:ea typeface="Calibri" panose="020F0502020204030204" pitchFamily="34" charset="0"/>
                <a:cs typeface="Times New Roman" panose="02020603050405020304" pitchFamily="18" charset="0"/>
              </a:rPr>
              <a:t>.</a:t>
            </a:r>
            <a:endParaRPr lang="ru-RU" sz="105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417452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5-конечная звезда 2"/>
          <p:cNvSpPr/>
          <p:nvPr/>
        </p:nvSpPr>
        <p:spPr>
          <a:xfrm>
            <a:off x="10241280" y="5769234"/>
            <a:ext cx="1950720"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16</a:t>
            </a:r>
            <a:endParaRPr lang="ru-RU" sz="36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2206752" y="271195"/>
            <a:ext cx="8382000" cy="64633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b="1" dirty="0">
                <a:latin typeface="Times New Roman" panose="02020603050405020304" pitchFamily="18" charset="0"/>
                <a:ea typeface="Calibri" panose="020F0502020204030204" pitchFamily="34" charset="0"/>
              </a:rPr>
              <a:t>2. </a:t>
            </a:r>
            <a:r>
              <a:rPr lang="en-US" b="1" dirty="0" err="1">
                <a:latin typeface="Times New Roman" panose="02020603050405020304" pitchFamily="18" charset="0"/>
                <a:ea typeface="Calibri" panose="020F0502020204030204" pitchFamily="34" charset="0"/>
              </a:rPr>
              <a:t>Mashina</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dizaynini</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yaxshilash</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uchun</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qisqa</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muddatli</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statistik</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jarayonlarni</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boshqarish</a:t>
            </a:r>
            <a:r>
              <a:rPr lang="en-US" b="1" dirty="0">
                <a:latin typeface="Times New Roman" panose="02020603050405020304" pitchFamily="18" charset="0"/>
                <a:ea typeface="Calibri" panose="020F0502020204030204" pitchFamily="34" charset="0"/>
              </a:rPr>
              <a:t> (SPC) </a:t>
            </a:r>
            <a:r>
              <a:rPr lang="en-US" b="1" dirty="0" err="1">
                <a:latin typeface="Times New Roman" panose="02020603050405020304" pitchFamily="18" charset="0"/>
                <a:ea typeface="Calibri" panose="020F0502020204030204" pitchFamily="34" charset="0"/>
              </a:rPr>
              <a:t>dan</a:t>
            </a:r>
            <a:r>
              <a:rPr lang="en-US" b="1" dirty="0">
                <a:latin typeface="Times New Roman" panose="02020603050405020304" pitchFamily="18" charset="0"/>
                <a:ea typeface="Calibri" panose="020F0502020204030204" pitchFamily="34" charset="0"/>
              </a:rPr>
              <a:t> </a:t>
            </a:r>
            <a:r>
              <a:rPr lang="en-US" b="1" dirty="0" err="1">
                <a:latin typeface="Times New Roman" panose="02020603050405020304" pitchFamily="18" charset="0"/>
                <a:ea typeface="Calibri" panose="020F0502020204030204" pitchFamily="34" charset="0"/>
              </a:rPr>
              <a:t>foydalanish</a:t>
            </a:r>
            <a:endParaRPr lang="ru-RU" dirty="0"/>
          </a:p>
        </p:txBody>
      </p:sp>
      <p:sp>
        <p:nvSpPr>
          <p:cNvPr id="2" name="Прямоугольник 1"/>
          <p:cNvSpPr/>
          <p:nvPr/>
        </p:nvSpPr>
        <p:spPr>
          <a:xfrm>
            <a:off x="1005840" y="1188720"/>
            <a:ext cx="9966960" cy="1277786"/>
          </a:xfrm>
          <a:prstGeom prst="rect">
            <a:avLst/>
          </a:prstGeom>
          <a:ln>
            <a:solidFill>
              <a:schemeClr val="accent1"/>
            </a:solidFill>
          </a:ln>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1980-yillarda SPC ham </a:t>
            </a:r>
            <a:r>
              <a:rPr lang="en-US" dirty="0" err="1">
                <a:latin typeface="Times New Roman" panose="02020603050405020304" pitchFamily="18" charset="0"/>
                <a:ea typeface="Calibri" panose="020F0502020204030204" pitchFamily="34" charset="0"/>
                <a:cs typeface="Times New Roman" panose="02020603050405020304" pitchFamily="18" charset="0"/>
              </a:rPr>
              <a:t>ishtiyoq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ham </a:t>
            </a:r>
            <a:r>
              <a:rPr lang="en-US" dirty="0" err="1">
                <a:latin typeface="Times New Roman" panose="02020603050405020304" pitchFamily="18" charset="0"/>
                <a:ea typeface="Calibri" panose="020F0502020204030204" pitchFamily="34" charset="0"/>
                <a:cs typeface="Times New Roman" panose="02020603050405020304" pitchFamily="18" charset="0"/>
              </a:rPr>
              <a:t>jarayonni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takomillashtirishda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juda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yaxshi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natijalar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chiqarish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sanoatiga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qayta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kiritildi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Biroq</a:t>
            </a:r>
            <a:r>
              <a:rPr lang="en-US" dirty="0">
                <a:latin typeface="Times New Roman" panose="02020603050405020304" pitchFamily="18" charset="0"/>
                <a:ea typeface="Calibri" panose="020F0502020204030204" pitchFamily="34" charset="0"/>
                <a:cs typeface="Times New Roman" panose="02020603050405020304" pitchFamily="18" charset="0"/>
              </a:rPr>
              <a:t>, SPC </a:t>
            </a:r>
            <a:r>
              <a:rPr lang="en-US" dirty="0" err="1">
                <a:latin typeface="Times New Roman" panose="02020603050405020304" pitchFamily="18" charset="0"/>
                <a:ea typeface="Calibri" panose="020F0502020204030204" pitchFamily="34" charset="0"/>
                <a:cs typeface="Times New Roman" panose="02020603050405020304" pitchFamily="18" charset="0"/>
              </a:rPr>
              <a:t>asboblar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sanoatida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sinab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ko'rilganda</a:t>
            </a:r>
            <a:r>
              <a:rPr lang="en-US" dirty="0">
                <a:latin typeface="Times New Roman" panose="02020603050405020304" pitchFamily="18" charset="0"/>
                <a:ea typeface="Calibri" panose="020F0502020204030204" pitchFamily="34" charset="0"/>
                <a:cs typeface="Times New Roman" panose="02020603050405020304" pitchFamily="18" charset="0"/>
              </a:rPr>
              <a:t>, u </a:t>
            </a:r>
            <a:r>
              <a:rPr lang="en-US" dirty="0" err="1">
                <a:latin typeface="Times New Roman" panose="02020603050405020304" pitchFamily="18" charset="0"/>
                <a:ea typeface="Calibri" panose="020F0502020204030204" pitchFamily="34" charset="0"/>
                <a:cs typeface="Times New Roman" panose="02020603050405020304" pitchFamily="18" charset="0"/>
              </a:rPr>
              <a:t>qiyinchilikka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duch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keldi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ba'zi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shubhali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natijalarni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Ushbu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natijalar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ikki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sababga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yuzaga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keldi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6" name="Схема 5"/>
          <p:cNvGraphicFramePr/>
          <p:nvPr>
            <p:extLst>
              <p:ext uri="{D42A27DB-BD31-4B8C-83A1-F6EECF244321}">
                <p14:modId xmlns:p14="http://schemas.microsoft.com/office/powerpoint/2010/main" val="3093656839"/>
              </p:ext>
            </p:extLst>
          </p:nvPr>
        </p:nvGraphicFramePr>
        <p:xfrm>
          <a:off x="2681224" y="2737700"/>
          <a:ext cx="7907528" cy="31025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675247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5-конечная звезда 10"/>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17</a:t>
            </a:r>
            <a:endParaRPr lang="ru-RU" sz="36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830169" y="418300"/>
            <a:ext cx="6019597" cy="388696"/>
          </a:xfrm>
          <a:prstGeom prst="rect">
            <a:avLst/>
          </a:prstGeom>
          <a:ln>
            <a:solidFill>
              <a:schemeClr val="accent1"/>
            </a:solidFill>
          </a:ln>
        </p:spPr>
        <p:txBody>
          <a:bodyPr wrap="none">
            <a:spAutoFit/>
          </a:bodyPr>
          <a:lstStyle/>
          <a:p>
            <a:pPr algn="ctr">
              <a:lnSpc>
                <a:spcPct val="107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SPC </a:t>
            </a:r>
            <a:r>
              <a:rPr lang="en-US" b="1" dirty="0" err="1">
                <a:latin typeface="Times New Roman" panose="02020603050405020304" pitchFamily="18" charset="0"/>
                <a:ea typeface="Calibri" panose="020F0502020204030204" pitchFamily="34" charset="0"/>
                <a:cs typeface="Times New Roman" panose="02020603050405020304" pitchFamily="18" charset="0"/>
              </a:rPr>
              <a:t>nima</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ekanligini</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tushunmovchiliklarga</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aniqlik</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kiritish</a:t>
            </a:r>
            <a:r>
              <a:rPr lang="en-US" b="1"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694944" y="806996"/>
            <a:ext cx="6839712" cy="2463238"/>
          </a:xfrm>
          <a:prstGeom prst="rect">
            <a:avLst/>
          </a:prstGeom>
          <a:ln>
            <a:solidFill>
              <a:schemeClr val="accent1"/>
            </a:solidFill>
          </a:ln>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SPC - </a:t>
            </a:r>
            <a:r>
              <a:rPr lang="en-US" dirty="0" err="1">
                <a:latin typeface="Times New Roman" panose="02020603050405020304" pitchFamily="18" charset="0"/>
                <a:ea typeface="Calibri" panose="020F0502020204030204" pitchFamily="34" charset="0"/>
                <a:cs typeface="Times New Roman" panose="02020603050405020304" pitchFamily="18" charset="0"/>
              </a:rPr>
              <a:t>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qandaydir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takomillashtirish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jarayonni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tuzatish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baholash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monitoring </a:t>
            </a:r>
            <a:r>
              <a:rPr lang="en-US" dirty="0" err="1">
                <a:latin typeface="Times New Roman" panose="02020603050405020304" pitchFamily="18" charset="0"/>
                <a:ea typeface="Calibri" panose="020F0502020204030204" pitchFamily="34" charset="0"/>
                <a:cs typeface="Times New Roman" panose="02020603050405020304" pitchFamily="18" charset="0"/>
              </a:rPr>
              <a:t>qilishda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foydalaniladigan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vositalar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to'plami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Yaxshilash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tashkilotga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bog'liq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tashkilot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ham, </a:t>
            </a:r>
            <a:r>
              <a:rPr lang="en-US" dirty="0" err="1">
                <a:latin typeface="Times New Roman" panose="02020603050405020304" pitchFamily="18" charset="0"/>
                <a:ea typeface="Calibri" panose="020F0502020204030204" pitchFamily="34" charset="0"/>
                <a:cs typeface="Times New Roman" panose="02020603050405020304" pitchFamily="18" charset="0"/>
              </a:rPr>
              <a:t>har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jarayon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ham </a:t>
            </a:r>
            <a:r>
              <a:rPr lang="en-US" dirty="0" err="1">
                <a:latin typeface="Times New Roman" panose="02020603050405020304" pitchFamily="18" charset="0"/>
                <a:ea typeface="Calibri" panose="020F0502020204030204" pitchFamily="34" charset="0"/>
                <a:cs typeface="Times New Roman" panose="02020603050405020304" pitchFamily="18" charset="0"/>
              </a:rPr>
              <a:t>boshqacha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belgilanishi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Odatda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yaxshilanish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kutishlari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chiqindilarni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kamaytirish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samaradorlikni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oshirish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aylanish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yaxshilash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hokazo</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Tashkilotdagi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yaxshilanishni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o'lchash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sifat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miqdoriy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vositalardan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foydalanish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ikkalasi</a:t>
            </a:r>
            <a:r>
              <a:rPr lang="en-US" dirty="0">
                <a:latin typeface="Times New Roman" panose="02020603050405020304" pitchFamily="18" charset="0"/>
                <a:ea typeface="Calibri" panose="020F0502020204030204" pitchFamily="34" charset="0"/>
                <a:cs typeface="Times New Roman" panose="02020603050405020304" pitchFamily="18" charset="0"/>
              </a:rPr>
              <a:t> ham SPC </a:t>
            </a:r>
            <a:r>
              <a:rPr lang="en-US" dirty="0" err="1">
                <a:latin typeface="Times New Roman" panose="02020603050405020304" pitchFamily="18" charset="0"/>
                <a:ea typeface="Calibri" panose="020F0502020204030204" pitchFamily="34" charset="0"/>
                <a:cs typeface="Times New Roman" panose="02020603050405020304" pitchFamily="18" charset="0"/>
              </a:rPr>
              <a:t>tarkibiga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kiradi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Схема 6"/>
          <p:cNvGraphicFramePr/>
          <p:nvPr>
            <p:extLst>
              <p:ext uri="{D42A27DB-BD31-4B8C-83A1-F6EECF244321}">
                <p14:modId xmlns:p14="http://schemas.microsoft.com/office/powerpoint/2010/main" val="59471634"/>
              </p:ext>
            </p:extLst>
          </p:nvPr>
        </p:nvGraphicFramePr>
        <p:xfrm>
          <a:off x="1282192" y="2182706"/>
          <a:ext cx="937971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Прямоугольник 7"/>
          <p:cNvSpPr/>
          <p:nvPr/>
        </p:nvSpPr>
        <p:spPr>
          <a:xfrm>
            <a:off x="7784592" y="806996"/>
            <a:ext cx="4407408" cy="2759602"/>
          </a:xfrm>
          <a:prstGeom prst="rect">
            <a:avLst/>
          </a:prstGeom>
          <a:ln>
            <a:solidFill>
              <a:schemeClr val="accent1"/>
            </a:solidFill>
          </a:ln>
        </p:spPr>
        <p:txBody>
          <a:bodyPr wrap="square">
            <a:spAutoFit/>
          </a:bodyPr>
          <a:lstStyle/>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Ikkala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toifadagi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vositalar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ham </a:t>
            </a:r>
            <a:r>
              <a:rPr lang="en-US" dirty="0" err="1">
                <a:latin typeface="Times New Roman" panose="02020603050405020304" pitchFamily="18" charset="0"/>
                <a:ea typeface="Calibri" panose="020F0502020204030204" pitchFamily="34" charset="0"/>
                <a:cs typeface="Times New Roman" panose="02020603050405020304" pitchFamily="18" charset="0"/>
              </a:rPr>
              <a:t>muhim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narsa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shundaki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tegishli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tegishli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ma'lumotlarga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qanday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tashkilotda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ishlatilishi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 Shu </a:t>
            </a:r>
            <a:r>
              <a:rPr lang="en-US" dirty="0" err="1">
                <a:latin typeface="Times New Roman" panose="02020603050405020304" pitchFamily="18" charset="0"/>
                <a:ea typeface="Calibri" panose="020F0502020204030204" pitchFamily="34" charset="0"/>
                <a:cs typeface="Times New Roman" panose="02020603050405020304" pitchFamily="18" charset="0"/>
              </a:rPr>
              <a:t>sababli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asbobsozlik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sanoatida</a:t>
            </a:r>
            <a:r>
              <a:rPr lang="en-US" dirty="0">
                <a:latin typeface="Times New Roman" panose="02020603050405020304" pitchFamily="18" charset="0"/>
                <a:ea typeface="Calibri" panose="020F0502020204030204" pitchFamily="34" charset="0"/>
                <a:cs typeface="Times New Roman" panose="02020603050405020304" pitchFamily="18" charset="0"/>
              </a:rPr>
              <a:t> SPC </a:t>
            </a:r>
            <a:r>
              <a:rPr lang="en-US" dirty="0" err="1">
                <a:latin typeface="Times New Roman" panose="02020603050405020304" pitchFamily="18" charset="0"/>
                <a:ea typeface="Calibri" panose="020F0502020204030204" pitchFamily="34" charset="0"/>
                <a:cs typeface="Times New Roman" panose="02020603050405020304" pitchFamily="18" charset="0"/>
              </a:rPr>
              <a:t>mos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keladigan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juda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foydali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holatlar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mavjud</a:t>
            </a:r>
            <a:r>
              <a:rPr lang="en-US" dirty="0">
                <a:latin typeface="Times New Roman" panose="02020603050405020304" pitchFamily="18" charset="0"/>
                <a:ea typeface="Calibri" panose="020F0502020204030204" pitchFamily="34" charset="0"/>
                <a:cs typeface="Times New Roman" panose="02020603050405020304" pitchFamily="18" charset="0"/>
              </a:rPr>
              <a:t>. Shu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bizni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ikkinchi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nuqtaga</a:t>
            </a:r>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cheklangan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chiqarishga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keladigan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ba'zi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cheklovlar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mavjud</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08202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5-конечная звезда 3"/>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18</a:t>
            </a:r>
            <a:endParaRPr lang="ru-RU" sz="3600" dirty="0">
              <a:latin typeface="Times New Roman" panose="02020603050405020304" pitchFamily="18" charset="0"/>
              <a:cs typeface="Times New Roman" panose="02020603050405020304" pitchFamily="18" charset="0"/>
            </a:endParaRPr>
          </a:p>
        </p:txBody>
      </p:sp>
      <p:sp>
        <p:nvSpPr>
          <p:cNvPr id="8" name="Объект 3"/>
          <p:cNvSpPr>
            <a:spLocks noGrp="1"/>
          </p:cNvSpPr>
          <p:nvPr>
            <p:ph idx="1"/>
          </p:nvPr>
        </p:nvSpPr>
        <p:spPr>
          <a:xfrm>
            <a:off x="1624584" y="355027"/>
            <a:ext cx="9037320" cy="595949"/>
          </a:xfrm>
        </p:spPr>
        <p:style>
          <a:lnRef idx="2">
            <a:schemeClr val="accent2"/>
          </a:lnRef>
          <a:fillRef idx="1">
            <a:schemeClr val="lt1"/>
          </a:fillRef>
          <a:effectRef idx="0">
            <a:schemeClr val="accent2"/>
          </a:effectRef>
          <a:fontRef idx="minor">
            <a:schemeClr val="dk1"/>
          </a:fontRef>
        </p:style>
        <p:txBody>
          <a:bodyPr>
            <a:noAutofit/>
          </a:bodyPr>
          <a:lstStyle/>
          <a:p>
            <a:pPr marL="0" indent="0" algn="ctr">
              <a:lnSpc>
                <a:spcPct val="107000"/>
              </a:lnSpc>
              <a:spcAft>
                <a:spcPts val="800"/>
              </a:spcAft>
              <a:buNone/>
            </a:pPr>
            <a:r>
              <a:rPr lang="en-US" sz="2000" b="1" dirty="0" err="1">
                <a:latin typeface="Times New Roman" panose="02020603050405020304" pitchFamily="18" charset="0"/>
                <a:ea typeface="Calibri" panose="020F0502020204030204" pitchFamily="34" charset="0"/>
                <a:cs typeface="Times New Roman" panose="02020603050405020304" pitchFamily="18" charset="0"/>
              </a:rPr>
              <a:t>Qisqa</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muddatli</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ishlab</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chiqarish</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tsikllari</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b="1" dirty="0">
                <a:latin typeface="Times New Roman" panose="02020603050405020304" pitchFamily="18" charset="0"/>
                <a:ea typeface="Calibri" panose="020F0502020204030204" pitchFamily="34" charset="0"/>
                <a:cs typeface="Times New Roman" panose="02020603050405020304" pitchFamily="18" charset="0"/>
              </a:rPr>
              <a:t> SPC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dan</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foydalanish</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muammolarini</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tushunish</a:t>
            </a:r>
            <a:r>
              <a:rPr lang="en-US" sz="2000" b="1"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Прямоугольник 1"/>
          <p:cNvSpPr/>
          <p:nvPr/>
        </p:nvSpPr>
        <p:spPr>
          <a:xfrm>
            <a:off x="798576" y="1266571"/>
            <a:ext cx="4431792" cy="3055965"/>
          </a:xfrm>
          <a:prstGeom prst="rect">
            <a:avLst/>
          </a:prstGeom>
          <a:ln>
            <a:solidFill>
              <a:schemeClr val="accent1"/>
            </a:solidFill>
          </a:ln>
        </p:spPr>
        <p:txBody>
          <a:bodyPr wrap="square">
            <a:spAutoFit/>
          </a:bodyPr>
          <a:lstStyle/>
          <a:p>
            <a:pPr algn="just">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Qisqa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muddat</a:t>
            </a:r>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chiqarish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tsiklida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operator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ko'p</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sonli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o'rinlari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mavjud</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muhit</a:t>
            </a:r>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odatda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hafta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oy - </a:t>
            </a:r>
            <a:r>
              <a:rPr lang="en-US" dirty="0" err="1">
                <a:latin typeface="Times New Roman" panose="02020603050405020304" pitchFamily="18" charset="0"/>
                <a:ea typeface="Calibri" panose="020F0502020204030204" pitchFamily="34" charset="0"/>
                <a:cs typeface="Times New Roman" panose="02020603050405020304" pitchFamily="18" charset="0"/>
              </a:rPr>
              <a:t>har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turli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xil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mahsulotlarni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ichiga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Aslini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olganda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muddat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cheklangan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chiqarish</a:t>
            </a:r>
            <a:r>
              <a:rPr lang="en-US" dirty="0">
                <a:latin typeface="Times New Roman" panose="02020603050405020304" pitchFamily="18" charset="0"/>
                <a:ea typeface="Calibri" panose="020F0502020204030204" pitchFamily="34" charset="0"/>
                <a:cs typeface="Times New Roman" panose="02020603050405020304" pitchFamily="18" charset="0"/>
              </a:rPr>
              <a:t> deb </a:t>
            </a:r>
            <a:r>
              <a:rPr lang="en-US" dirty="0" err="1">
                <a:latin typeface="Times New Roman" panose="02020603050405020304" pitchFamily="18" charset="0"/>
                <a:ea typeface="Calibri" panose="020F0502020204030204" pitchFamily="34" charset="0"/>
                <a:cs typeface="Times New Roman" panose="02020603050405020304" pitchFamily="18" charset="0"/>
              </a:rPr>
              <a:t>ataladigan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xil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turdagi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mahsulotlarni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chiqarishni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ichiga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Qisqa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muddatli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chiqarishning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ekstremal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holati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yagona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turdagi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mahsulotdir</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5535168" y="1266570"/>
            <a:ext cx="5273040" cy="3416320"/>
          </a:xfrm>
          <a:prstGeom prst="rect">
            <a:avLst/>
          </a:prstGeom>
        </p:spPr>
        <p:txBody>
          <a:bodyPr wrap="square">
            <a:spAutoFit/>
          </a:bodyPr>
          <a:lstStyle/>
          <a:p>
            <a:r>
              <a:rPr lang="en-US" sz="2400" dirty="0" err="1">
                <a:latin typeface="Times New Roman" panose="02020603050405020304" pitchFamily="18" charset="0"/>
                <a:ea typeface="Calibri" panose="020F0502020204030204" pitchFamily="34" charset="0"/>
              </a:rPr>
              <a:t>Qisqa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muddat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ishlatilsa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an'anaviy</a:t>
            </a:r>
            <a:r>
              <a:rPr lang="en-US" sz="2400" dirty="0">
                <a:latin typeface="Times New Roman" panose="02020603050405020304" pitchFamily="18" charset="0"/>
                <a:ea typeface="Calibri" panose="020F0502020204030204" pitchFamily="34" charset="0"/>
              </a:rPr>
              <a:t> SPC </a:t>
            </a:r>
            <a:r>
              <a:rPr lang="en-US" sz="2400" dirty="0" err="1">
                <a:latin typeface="Times New Roman" panose="02020603050405020304" pitchFamily="18" charset="0"/>
                <a:ea typeface="Calibri" panose="020F0502020204030204" pitchFamily="34" charset="0"/>
              </a:rPr>
              <a:t>qo'llanilmaydi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Shuning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uchun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tahlil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mahsulotdan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farqli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ravishda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jarayonning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o'ziga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qaratilishi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kerak</a:t>
            </a:r>
            <a:r>
              <a:rPr lang="en-US" sz="2400" dirty="0">
                <a:latin typeface="Times New Roman" panose="02020603050405020304" pitchFamily="18" charset="0"/>
                <a:ea typeface="Calibri" panose="020F0502020204030204" pitchFamily="34" charset="0"/>
              </a:rPr>
              <a:t>. Bu </a:t>
            </a:r>
            <a:r>
              <a:rPr lang="en-US" sz="2400" dirty="0" err="1">
                <a:latin typeface="Times New Roman" panose="02020603050405020304" pitchFamily="18" charset="0"/>
                <a:ea typeface="Calibri" panose="020F0502020204030204" pitchFamily="34" charset="0"/>
              </a:rPr>
              <a:t>sodir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bo'lganda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o'zgartirishlar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amalga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oshiriladi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Misol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uchun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qisqa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Ishlashlar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qobiliyat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uchun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tavsiya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etilgan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qismlar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sonidan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kamroq</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bo'lganligi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sababli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qabul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qilish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mezonlari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odatda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o'zgartiriladi</a:t>
            </a:r>
            <a:r>
              <a:rPr lang="en-US" sz="2400" dirty="0">
                <a:latin typeface="Times New Roman" panose="02020603050405020304" pitchFamily="18" charset="0"/>
                <a:ea typeface="Calibri" panose="020F0502020204030204" pitchFamily="34" charset="0"/>
              </a:rPr>
              <a:t>. </a:t>
            </a:r>
            <a:endParaRPr lang="ru-RU" sz="2400" dirty="0"/>
          </a:p>
        </p:txBody>
      </p:sp>
    </p:spTree>
    <p:extLst>
      <p:ext uri="{BB962C8B-B14F-4D97-AF65-F5344CB8AC3E}">
        <p14:creationId xmlns:p14="http://schemas.microsoft.com/office/powerpoint/2010/main" val="17626166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12848" y="365125"/>
            <a:ext cx="8668512" cy="695579"/>
          </a:xfrm>
        </p:spPr>
        <p:style>
          <a:lnRef idx="2">
            <a:schemeClr val="accent1"/>
          </a:lnRef>
          <a:fillRef idx="1">
            <a:schemeClr val="lt1"/>
          </a:fillRef>
          <a:effectRef idx="0">
            <a:schemeClr val="accent1"/>
          </a:effectRef>
          <a:fontRef idx="minor">
            <a:schemeClr val="dk1"/>
          </a:fontRef>
        </p:style>
        <p:txBody>
          <a:bodyPr>
            <a:noAutofit/>
          </a:bodyPr>
          <a:lstStyle/>
          <a:p>
            <a:pPr marL="457200" algn="ctr">
              <a:lnSpc>
                <a:spcPct val="115000"/>
              </a:lnSpc>
              <a:spcAft>
                <a:spcPts val="0"/>
              </a:spcAft>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Qisqa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muddatli</a:t>
            </a:r>
            <a:r>
              <a:rPr lang="en-US" sz="2400" b="1" dirty="0">
                <a:latin typeface="Times New Roman" panose="02020603050405020304" pitchFamily="18" charset="0"/>
                <a:ea typeface="Calibri" panose="020F0502020204030204" pitchFamily="34" charset="0"/>
                <a:cs typeface="Times New Roman" panose="02020603050405020304" pitchFamily="18" charset="0"/>
              </a:rPr>
              <a:t> SPC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umumiy</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vositalaridan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ba'zilari</a:t>
            </a:r>
            <a:r>
              <a:rPr lang="en-US" sz="2400" b="1" dirty="0">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5-конечная звезда 4"/>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19</a:t>
            </a:r>
            <a:endParaRPr lang="ru-RU" sz="3600" dirty="0">
              <a:latin typeface="Times New Roman" panose="02020603050405020304" pitchFamily="18" charset="0"/>
              <a:cs typeface="Times New Roman" panose="02020603050405020304" pitchFamily="18" charset="0"/>
            </a:endParaRPr>
          </a:p>
        </p:txBody>
      </p:sp>
      <p:graphicFrame>
        <p:nvGraphicFramePr>
          <p:cNvPr id="7" name="Схема 6"/>
          <p:cNvGraphicFramePr/>
          <p:nvPr>
            <p:extLst>
              <p:ext uri="{D42A27DB-BD31-4B8C-83A1-F6EECF244321}">
                <p14:modId xmlns:p14="http://schemas.microsoft.com/office/powerpoint/2010/main" val="37856568"/>
              </p:ext>
            </p:extLst>
          </p:nvPr>
        </p:nvGraphicFramePr>
        <p:xfrm>
          <a:off x="2212848" y="1293029"/>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049758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5-конечная звезда 8"/>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20</a:t>
            </a:r>
            <a:endParaRPr lang="ru-RU" sz="36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274776" y="93566"/>
            <a:ext cx="9896144" cy="88267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lnSpc>
                <a:spcPct val="107000"/>
              </a:lnSpc>
              <a:spcAft>
                <a:spcPts val="0"/>
              </a:spcAft>
            </a:pPr>
            <a:r>
              <a:rPr lang="en-US" sz="2400" b="1" dirty="0">
                <a:latin typeface="Times New Roman" panose="02020603050405020304" pitchFamily="18" charset="0"/>
                <a:ea typeface="Calibri" panose="020F0502020204030204" pitchFamily="34" charset="0"/>
              </a:rPr>
              <a:t>3. </a:t>
            </a:r>
            <a:r>
              <a:rPr lang="en-US" sz="2400" b="1" dirty="0" err="1">
                <a:latin typeface="Times New Roman" panose="02020603050405020304" pitchFamily="18" charset="0"/>
                <a:ea typeface="Calibri" panose="020F0502020204030204" pitchFamily="34" charset="0"/>
              </a:rPr>
              <a:t>Mashina</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dizaynini</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yaxshilash</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uchun</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o'lchov</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tizimining</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tahlilidan</a:t>
            </a:r>
            <a:r>
              <a:rPr lang="en-US" sz="2400" b="1" dirty="0">
                <a:latin typeface="Times New Roman" panose="02020603050405020304" pitchFamily="18" charset="0"/>
                <a:ea typeface="Calibri" panose="020F0502020204030204" pitchFamily="34" charset="0"/>
              </a:rPr>
              <a:t> (MSA) </a:t>
            </a:r>
            <a:r>
              <a:rPr lang="en-US" sz="2400" b="1" dirty="0" err="1">
                <a:latin typeface="Times New Roman" panose="02020603050405020304" pitchFamily="18" charset="0"/>
                <a:ea typeface="Calibri" panose="020F0502020204030204" pitchFamily="34" charset="0"/>
              </a:rPr>
              <a:t>foydalanish</a:t>
            </a:r>
            <a:r>
              <a:rPr lang="en-US" sz="2400" b="1" dirty="0">
                <a:latin typeface="Times New Roman" panose="02020603050405020304" pitchFamily="18" charset="0"/>
                <a:ea typeface="Calibri" panose="020F0502020204030204" pitchFamily="34" charset="0"/>
              </a:rPr>
              <a: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Прямоугольник 1"/>
          <p:cNvSpPr/>
          <p:nvPr/>
        </p:nvSpPr>
        <p:spPr>
          <a:xfrm>
            <a:off x="445008" y="945786"/>
            <a:ext cx="10725912" cy="1738938"/>
          </a:xfrm>
          <a:prstGeom prst="rect">
            <a:avLst/>
          </a:prstGeom>
          <a:ln>
            <a:solidFill>
              <a:schemeClr val="accent1"/>
            </a:solidFill>
          </a:ln>
        </p:spPr>
        <p:txBody>
          <a:bodyPr wrap="square">
            <a:spAutoFit/>
          </a:bodyPr>
          <a:lstStyle/>
          <a:p>
            <a:pPr algn="just">
              <a:lnSpc>
                <a:spcPct val="107000"/>
              </a:lnSpc>
              <a:spcAft>
                <a:spcPts val="800"/>
              </a:spcAft>
            </a:pPr>
            <a:r>
              <a:rPr lang="en-US" sz="2000" dirty="0" err="1">
                <a:latin typeface="Times New Roman" panose="02020603050405020304" pitchFamily="18" charset="0"/>
                <a:ea typeface="Calibri" panose="020F0502020204030204" pitchFamily="34" charset="0"/>
                <a:cs typeface="Times New Roman" panose="02020603050405020304" pitchFamily="18" charset="0"/>
              </a:rPr>
              <a:t>O'lchov</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ob'ektning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o'z</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vazifasini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bajarishiga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yordam</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berishda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muhim</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rol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o'ynaydi</a:t>
            </a:r>
            <a:r>
              <a:rPr lang="en-US" sz="2000" dirty="0">
                <a:latin typeface="Times New Roman" panose="02020603050405020304" pitchFamily="18" charset="0"/>
                <a:ea typeface="Calibri" panose="020F0502020204030204" pitchFamily="34" charset="0"/>
                <a:cs typeface="Times New Roman" panose="02020603050405020304" pitchFamily="18" charset="0"/>
              </a:rPr>
              <a:t>. Shu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sababli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ushbu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o'lchovlarni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ishlab</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chiqaradigan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o'lchov</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tizimlarining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sifati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muhimdir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Misol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SPC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ishlatiladigan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o'lchov</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tizimining</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juda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ko'p</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o'zgarishi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ishlab</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chiqarish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jarayonidagi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muhim</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o'zgarishlarni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yashirishi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qanday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asboblarda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odatiy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o'lchash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tizimi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uskunalarni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tashkil</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etishni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o'z</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ichiga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olishi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kerak</a:t>
            </a:r>
            <a:endParaRPr lang="ru-RU" sz="2000" dirty="0">
              <a:latin typeface="Times New Roman" panose="02020603050405020304" pitchFamily="18" charset="0"/>
              <a:cs typeface="Times New Roman" panose="02020603050405020304" pitchFamily="18" charset="0"/>
            </a:endParaRPr>
          </a:p>
        </p:txBody>
      </p:sp>
      <p:graphicFrame>
        <p:nvGraphicFramePr>
          <p:cNvPr id="7" name="Схема 6"/>
          <p:cNvGraphicFramePr/>
          <p:nvPr>
            <p:extLst>
              <p:ext uri="{D42A27DB-BD31-4B8C-83A1-F6EECF244321}">
                <p14:modId xmlns:p14="http://schemas.microsoft.com/office/powerpoint/2010/main" val="4253189728"/>
              </p:ext>
            </p:extLst>
          </p:nvPr>
        </p:nvGraphicFramePr>
        <p:xfrm>
          <a:off x="1775968" y="2904858"/>
          <a:ext cx="9672320" cy="31850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9934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конечная звезда 5"/>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21</a:t>
            </a:r>
            <a:endParaRPr lang="ru-RU" sz="36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786384" y="374272"/>
            <a:ext cx="9212785" cy="1200329"/>
          </a:xfrm>
          <a:prstGeom prst="rect">
            <a:avLst/>
          </a:prstGeom>
          <a:ln>
            <a:solidFill>
              <a:schemeClr val="accent1"/>
            </a:solidFill>
          </a:ln>
        </p:spPr>
        <p:txBody>
          <a:bodyPr wrap="square">
            <a:spAutoFit/>
          </a:bodyPr>
          <a:lstStyle/>
          <a:p>
            <a:r>
              <a:rPr lang="en-US" dirty="0" err="1"/>
              <a:t>Ehtimol</a:t>
            </a:r>
            <a:r>
              <a:rPr lang="en-US" dirty="0"/>
              <a:t>, </a:t>
            </a:r>
            <a:r>
              <a:rPr lang="en-US" dirty="0" err="1"/>
              <a:t>ularning</a:t>
            </a:r>
            <a:r>
              <a:rPr lang="en-US" dirty="0"/>
              <a:t> </a:t>
            </a:r>
            <a:r>
              <a:rPr lang="en-US" dirty="0" err="1"/>
              <a:t>eng</a:t>
            </a:r>
            <a:r>
              <a:rPr lang="en-US" dirty="0"/>
              <a:t> </a:t>
            </a:r>
            <a:r>
              <a:rPr lang="en-US" dirty="0" err="1"/>
              <a:t>muhimi</a:t>
            </a:r>
            <a:r>
              <a:rPr lang="en-US" dirty="0"/>
              <a:t> </a:t>
            </a:r>
            <a:r>
              <a:rPr lang="en-US" dirty="0" err="1"/>
              <a:t>o'lchagich</a:t>
            </a:r>
            <a:r>
              <a:rPr lang="en-US" dirty="0"/>
              <a:t> R&amp;R. Bu </a:t>
            </a:r>
            <a:r>
              <a:rPr lang="en-US" dirty="0" err="1"/>
              <a:t>o'lchash</a:t>
            </a:r>
            <a:r>
              <a:rPr lang="en-US" dirty="0"/>
              <a:t> </a:t>
            </a:r>
            <a:r>
              <a:rPr lang="en-US" dirty="0" err="1"/>
              <a:t>uskunasining</a:t>
            </a:r>
            <a:r>
              <a:rPr lang="en-US" dirty="0"/>
              <a:t> </a:t>
            </a:r>
            <a:r>
              <a:rPr lang="en-US" dirty="0" err="1"/>
              <a:t>o'ziga</a:t>
            </a:r>
            <a:r>
              <a:rPr lang="en-US" dirty="0"/>
              <a:t> </a:t>
            </a:r>
            <a:r>
              <a:rPr lang="en-US" dirty="0" err="1"/>
              <a:t>xos</a:t>
            </a:r>
            <a:r>
              <a:rPr lang="en-US" dirty="0"/>
              <a:t> </a:t>
            </a:r>
            <a:r>
              <a:rPr lang="en-US" dirty="0" err="1"/>
              <a:t>o'zgarishini</a:t>
            </a:r>
            <a:r>
              <a:rPr lang="en-US" dirty="0"/>
              <a:t> </a:t>
            </a:r>
            <a:r>
              <a:rPr lang="en-US" dirty="0" err="1"/>
              <a:t>va</a:t>
            </a:r>
            <a:r>
              <a:rPr lang="en-US" dirty="0"/>
              <a:t> </a:t>
            </a:r>
            <a:r>
              <a:rPr lang="en-US" dirty="0" err="1"/>
              <a:t>o'lchagich</a:t>
            </a:r>
            <a:r>
              <a:rPr lang="en-US" dirty="0"/>
              <a:t> </a:t>
            </a:r>
            <a:r>
              <a:rPr lang="en-US" dirty="0" err="1"/>
              <a:t>operatorlari</a:t>
            </a:r>
            <a:r>
              <a:rPr lang="en-US" dirty="0"/>
              <a:t> </a:t>
            </a:r>
            <a:r>
              <a:rPr lang="en-US" dirty="0" err="1"/>
              <a:t>o'rtasidagi</a:t>
            </a:r>
            <a:r>
              <a:rPr lang="en-US" dirty="0"/>
              <a:t> </a:t>
            </a:r>
            <a:r>
              <a:rPr lang="en-US" dirty="0" err="1"/>
              <a:t>farqni</a:t>
            </a:r>
            <a:r>
              <a:rPr lang="en-US" dirty="0"/>
              <a:t> </a:t>
            </a:r>
            <a:r>
              <a:rPr lang="en-US" dirty="0" err="1"/>
              <a:t>o'lchash</a:t>
            </a:r>
            <a:r>
              <a:rPr lang="en-US" dirty="0"/>
              <a:t> </a:t>
            </a:r>
            <a:r>
              <a:rPr lang="en-US" dirty="0" err="1"/>
              <a:t>usulidir</a:t>
            </a:r>
            <a:r>
              <a:rPr lang="en-US" dirty="0"/>
              <a:t>. Bu </a:t>
            </a:r>
            <a:r>
              <a:rPr lang="en-US" dirty="0" err="1"/>
              <a:t>o'lchovning</a:t>
            </a:r>
            <a:r>
              <a:rPr lang="en-US" dirty="0"/>
              <a:t> </a:t>
            </a:r>
            <a:r>
              <a:rPr lang="en-US" dirty="0" err="1"/>
              <a:t>takrorlanmasligi</a:t>
            </a:r>
            <a:r>
              <a:rPr lang="en-US" dirty="0"/>
              <a:t> </a:t>
            </a:r>
            <a:r>
              <a:rPr lang="en-US" dirty="0" err="1"/>
              <a:t>uchun</a:t>
            </a:r>
            <a:r>
              <a:rPr lang="en-US" dirty="0"/>
              <a:t> </a:t>
            </a:r>
            <a:r>
              <a:rPr lang="en-US" dirty="0" err="1"/>
              <a:t>spetsifikatsiya</a:t>
            </a:r>
            <a:r>
              <a:rPr lang="en-US" dirty="0"/>
              <a:t> </a:t>
            </a:r>
            <a:r>
              <a:rPr lang="en-US" dirty="0" err="1"/>
              <a:t>chegarasi</a:t>
            </a:r>
            <a:r>
              <a:rPr lang="en-US" dirty="0"/>
              <a:t> </a:t>
            </a:r>
            <a:r>
              <a:rPr lang="en-US" dirty="0" err="1"/>
              <a:t>tarqalishining</a:t>
            </a:r>
            <a:r>
              <a:rPr lang="en-US" dirty="0"/>
              <a:t> </a:t>
            </a:r>
            <a:r>
              <a:rPr lang="en-US" dirty="0" err="1"/>
              <a:t>qancha</a:t>
            </a:r>
            <a:r>
              <a:rPr lang="en-US" dirty="0"/>
              <a:t> </a:t>
            </a:r>
            <a:r>
              <a:rPr lang="en-US" dirty="0" err="1"/>
              <a:t>qismi</a:t>
            </a:r>
            <a:r>
              <a:rPr lang="en-US" dirty="0"/>
              <a:t> </a:t>
            </a:r>
            <a:r>
              <a:rPr lang="en-US" dirty="0" err="1"/>
              <a:t>ishlatilishini</a:t>
            </a:r>
            <a:r>
              <a:rPr lang="en-US" dirty="0"/>
              <a:t> </a:t>
            </a:r>
            <a:r>
              <a:rPr lang="en-US" dirty="0" err="1"/>
              <a:t>aniqlaydi</a:t>
            </a:r>
            <a:r>
              <a:rPr lang="en-US" dirty="0"/>
              <a:t>. R&amp;R </a:t>
            </a:r>
            <a:r>
              <a:rPr lang="en-US" dirty="0" err="1"/>
              <a:t>o'lchagich</a:t>
            </a:r>
            <a:r>
              <a:rPr lang="en-US" dirty="0"/>
              <a:t> </a:t>
            </a:r>
            <a:r>
              <a:rPr lang="en-US" dirty="0" err="1"/>
              <a:t>quyidagilarni</a:t>
            </a:r>
            <a:r>
              <a:rPr lang="en-US" dirty="0"/>
              <a:t> </a:t>
            </a:r>
            <a:r>
              <a:rPr lang="en-US" dirty="0" err="1"/>
              <a:t>belgilaydi</a:t>
            </a:r>
            <a:r>
              <a:rPr lang="en-US" dirty="0"/>
              <a:t>:</a:t>
            </a:r>
            <a:endParaRPr lang="ru-RU" dirty="0"/>
          </a:p>
        </p:txBody>
      </p:sp>
      <p:graphicFrame>
        <p:nvGraphicFramePr>
          <p:cNvPr id="13" name="Схема 12"/>
          <p:cNvGraphicFramePr/>
          <p:nvPr>
            <p:extLst>
              <p:ext uri="{D42A27DB-BD31-4B8C-83A1-F6EECF244321}">
                <p14:modId xmlns:p14="http://schemas.microsoft.com/office/powerpoint/2010/main" val="4022953875"/>
              </p:ext>
            </p:extLst>
          </p:nvPr>
        </p:nvGraphicFramePr>
        <p:xfrm>
          <a:off x="2523744" y="1847088"/>
          <a:ext cx="8522208" cy="4598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107919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241280" cy="773410"/>
          </a:xfrm>
        </p:spPr>
        <p:style>
          <a:lnRef idx="2">
            <a:schemeClr val="accent1"/>
          </a:lnRef>
          <a:fillRef idx="1">
            <a:schemeClr val="lt1"/>
          </a:fillRef>
          <a:effectRef idx="0">
            <a:schemeClr val="accent1"/>
          </a:effectRef>
          <a:fontRef idx="minor">
            <a:schemeClr val="dk1"/>
          </a:fontRef>
        </p:style>
        <p:txBody>
          <a:bodyPr>
            <a:noAutofit/>
          </a:bodyPr>
          <a:lstStyle/>
          <a:p>
            <a:r>
              <a:rPr lang="en-US" sz="2400" dirty="0" err="1">
                <a:latin typeface="Times New Roman" panose="02020603050405020304" pitchFamily="18" charset="0"/>
                <a:cs typeface="Times New Roman" panose="02020603050405020304" pitchFamily="18" charset="0"/>
              </a:rPr>
              <a:t>Shuni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esda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juda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muhimki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o'lchagichni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kalibrlash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paytida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o'lchagich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R&amp;Rni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baholashdan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oldin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chiziqlilik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aniqlik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bajarilishi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kerak</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6" name="5-конечная звезда 5"/>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22</a:t>
            </a:r>
            <a:endParaRPr lang="ru-RU" sz="3600"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Прямоугольник 6"/>
              <p:cNvSpPr/>
              <p:nvPr/>
            </p:nvSpPr>
            <p:spPr>
              <a:xfrm>
                <a:off x="3498153" y="1444752"/>
                <a:ext cx="3122103" cy="457754"/>
              </a:xfrm>
              <a:prstGeom prst="rect">
                <a:avLst/>
              </a:prstGeom>
              <a:ln>
                <a:solidFill>
                  <a:schemeClr val="accent1"/>
                </a:solidFill>
              </a:ln>
            </p:spPr>
            <p:txBody>
              <a:bodyPr wrap="square">
                <a:spAutoFit/>
              </a:bodyPr>
              <a:lstStyle/>
              <a:p>
                <a:pPr/>
                <a14:m>
                  <m:oMathPara xmlns:m="http://schemas.openxmlformats.org/officeDocument/2006/math">
                    <m:oMathParaPr>
                      <m:jc m:val="centerGroup"/>
                    </m:oMathParaPr>
                    <m:oMath xmlns:m="http://schemas.openxmlformats.org/officeDocument/2006/math">
                      <m:r>
                        <a:rPr lang="ru-RU" smtClean="0">
                          <a:latin typeface="Cambria Math" panose="02040503050406030204" pitchFamily="18" charset="0"/>
                        </a:rPr>
                        <m:t> </m:t>
                      </m:r>
                      <m:r>
                        <a:rPr lang="ru-RU" i="1">
                          <a:latin typeface="Cambria Math" panose="02040503050406030204" pitchFamily="18" charset="0"/>
                        </a:rPr>
                        <m:t>𝑅𝑅</m:t>
                      </m:r>
                      <m:r>
                        <a:rPr lang="ru-RU" i="0">
                          <a:latin typeface="Cambria Math" panose="02040503050406030204" pitchFamily="18" charset="0"/>
                        </a:rPr>
                        <m:t>=(</m:t>
                      </m:r>
                      <m:r>
                        <a:rPr lang="ru-RU" i="1">
                          <a:latin typeface="Cambria Math" panose="02040503050406030204" pitchFamily="18" charset="0"/>
                        </a:rPr>
                        <m:t>𝐴</m:t>
                      </m:r>
                      <m:sSup>
                        <m:sSupPr>
                          <m:ctrlPr>
                            <a:rPr lang="ru-RU" i="1">
                              <a:latin typeface="Cambria Math" panose="02040503050406030204" pitchFamily="18" charset="0"/>
                            </a:rPr>
                          </m:ctrlPr>
                        </m:sSupPr>
                        <m:e>
                          <m:r>
                            <a:rPr lang="ru-RU" i="1">
                              <a:latin typeface="Cambria Math" panose="02040503050406030204" pitchFamily="18" charset="0"/>
                            </a:rPr>
                            <m:t>𝑉</m:t>
                          </m:r>
                        </m:e>
                        <m:sup>
                          <m:r>
                            <a:rPr lang="ru-RU" i="0">
                              <a:latin typeface="Cambria Math" panose="02040503050406030204" pitchFamily="18" charset="0"/>
                            </a:rPr>
                            <m:t>2</m:t>
                          </m:r>
                        </m:sup>
                      </m:sSup>
                      <m:r>
                        <a:rPr lang="ru-RU" i="0">
                          <a:latin typeface="Cambria Math" panose="02040503050406030204" pitchFamily="18" charset="0"/>
                        </a:rPr>
                        <m:t>+</m:t>
                      </m:r>
                      <m:r>
                        <a:rPr lang="ru-RU" i="1">
                          <a:latin typeface="Cambria Math" panose="02040503050406030204" pitchFamily="18" charset="0"/>
                        </a:rPr>
                        <m:t>𝐸</m:t>
                      </m:r>
                      <m:sSup>
                        <m:sSupPr>
                          <m:ctrlPr>
                            <a:rPr lang="ru-RU" i="1">
                              <a:latin typeface="Cambria Math" panose="02040503050406030204" pitchFamily="18" charset="0"/>
                            </a:rPr>
                          </m:ctrlPr>
                        </m:sSupPr>
                        <m:e>
                          <m:r>
                            <a:rPr lang="ru-RU" i="1">
                              <a:latin typeface="Cambria Math" panose="02040503050406030204" pitchFamily="18" charset="0"/>
                            </a:rPr>
                            <m:t>𝑉</m:t>
                          </m:r>
                        </m:e>
                        <m:sup>
                          <m:r>
                            <a:rPr lang="ru-RU" i="0">
                              <a:latin typeface="Cambria Math" panose="02040503050406030204" pitchFamily="18" charset="0"/>
                            </a:rPr>
                            <m:t>2</m:t>
                          </m:r>
                        </m:sup>
                      </m:sSup>
                      <m:sSup>
                        <m:sSupPr>
                          <m:ctrlPr>
                            <a:rPr lang="ru-RU" i="1">
                              <a:latin typeface="Cambria Math" panose="02040503050406030204" pitchFamily="18" charset="0"/>
                            </a:rPr>
                          </m:ctrlPr>
                        </m:sSupPr>
                        <m:e>
                          <m:d>
                            <m:dPr>
                              <m:begChr m:val=")"/>
                              <m:endChr m:val=""/>
                              <m:ctrlPr>
                                <a:rPr lang="ru-RU" i="1">
                                  <a:latin typeface="Cambria Math" panose="02040503050406030204" pitchFamily="18" charset="0"/>
                                </a:rPr>
                              </m:ctrlPr>
                            </m:dPr>
                            <m:e>
                              <m:r>
                                <a:rPr lang="en-US" b="0" i="1" smtClean="0">
                                  <a:latin typeface="Cambria Math" panose="02040503050406030204" pitchFamily="18" charset="0"/>
                                </a:rPr>
                                <m:t>.</m:t>
                              </m:r>
                            </m:e>
                          </m:d>
                        </m:e>
                        <m:sup>
                          <m:f>
                            <m:fPr>
                              <m:type m:val="skw"/>
                              <m:ctrlPr>
                                <a:rPr lang="ru-RU" i="1">
                                  <a:latin typeface="Cambria Math" panose="02040503050406030204" pitchFamily="18" charset="0"/>
                                </a:rPr>
                              </m:ctrlPr>
                            </m:fPr>
                            <m:num>
                              <m:r>
                                <a:rPr lang="ru-RU" i="0">
                                  <a:latin typeface="Cambria Math" panose="02040503050406030204" pitchFamily="18" charset="0"/>
                                </a:rPr>
                                <m:t>1</m:t>
                              </m:r>
                            </m:num>
                            <m:den>
                              <m:r>
                                <a:rPr lang="ru-RU" i="0">
                                  <a:latin typeface="Cambria Math" panose="02040503050406030204" pitchFamily="18" charset="0"/>
                                </a:rPr>
                                <m:t>2</m:t>
                              </m:r>
                            </m:den>
                          </m:f>
                        </m:sup>
                      </m:sSup>
                    </m:oMath>
                  </m:oMathPara>
                </a14:m>
                <a:endParaRPr lang="ru-RU" dirty="0"/>
              </a:p>
            </p:txBody>
          </p:sp>
        </mc:Choice>
        <mc:Fallback xmlns="">
          <p:sp>
            <p:nvSpPr>
              <p:cNvPr id="7" name="Прямоугольник 6"/>
              <p:cNvSpPr>
                <a:spLocks noRot="1" noChangeAspect="1" noMove="1" noResize="1" noEditPoints="1" noAdjustHandles="1" noChangeArrowheads="1" noChangeShapeType="1" noTextEdit="1"/>
              </p:cNvSpPr>
              <p:nvPr/>
            </p:nvSpPr>
            <p:spPr>
              <a:xfrm>
                <a:off x="3498153" y="1444752"/>
                <a:ext cx="3122103" cy="457754"/>
              </a:xfrm>
              <a:prstGeom prst="rect">
                <a:avLst/>
              </a:prstGeom>
              <a:blipFill>
                <a:blip r:embed="rId2"/>
                <a:stretch>
                  <a:fillRect t="-84416" r="-4280" b="-145455"/>
                </a:stretch>
              </a:blipFill>
              <a:ln>
                <a:solidFill>
                  <a:schemeClr val="accent1"/>
                </a:solidFill>
              </a:ln>
            </p:spPr>
            <p:txBody>
              <a:bodyPr/>
              <a:lstStyle/>
              <a:p>
                <a:r>
                  <a:rPr lang="ru-RU">
                    <a:noFill/>
                  </a:rPr>
                  <a:t> </a:t>
                </a:r>
              </a:p>
            </p:txBody>
          </p:sp>
        </mc:Fallback>
      </mc:AlternateContent>
      <p:sp>
        <p:nvSpPr>
          <p:cNvPr id="8" name="Прямоугольник 7"/>
          <p:cNvSpPr/>
          <p:nvPr/>
        </p:nvSpPr>
        <p:spPr>
          <a:xfrm>
            <a:off x="1280160" y="2464701"/>
            <a:ext cx="9799320" cy="923330"/>
          </a:xfrm>
          <a:prstGeom prst="rect">
            <a:avLst/>
          </a:prstGeom>
          <a:ln>
            <a:solidFill>
              <a:schemeClr val="accent1"/>
            </a:solidFill>
          </a:ln>
        </p:spPr>
        <p:txBody>
          <a:bodyPr wrap="square">
            <a:spAutoFit/>
          </a:bodyPr>
          <a:lstStyle/>
          <a:p>
            <a:r>
              <a:rPr lang="en-US" dirty="0">
                <a:latin typeface="Times New Roman" panose="02020603050405020304" pitchFamily="18" charset="0"/>
                <a:ea typeface="Calibri" panose="020F0502020204030204" pitchFamily="34" charset="0"/>
              </a:rPr>
              <a:t>Gauge R&amp;R </a:t>
            </a:r>
            <a:r>
              <a:rPr lang="en-US" dirty="0" err="1">
                <a:latin typeface="Times New Roman" panose="02020603050405020304" pitchFamily="18" charset="0"/>
                <a:ea typeface="Calibri" panose="020F0502020204030204" pitchFamily="34" charset="0"/>
              </a:rPr>
              <a:t>uskuna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o'zgarishi</a:t>
            </a:r>
            <a:r>
              <a:rPr lang="en-US" dirty="0">
                <a:latin typeface="Times New Roman" panose="02020603050405020304" pitchFamily="18" charset="0"/>
                <a:ea typeface="Calibri" panose="020F0502020204030204" pitchFamily="34" charset="0"/>
              </a:rPr>
              <a:t> (EV)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baholovchi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o'zgarishi</a:t>
            </a:r>
            <a:r>
              <a:rPr lang="en-US" dirty="0">
                <a:latin typeface="Times New Roman" panose="02020603050405020304" pitchFamily="18" charset="0"/>
                <a:ea typeface="Calibri" panose="020F0502020204030204" pitchFamily="34" charset="0"/>
              </a:rPr>
              <a:t> (AV) </a:t>
            </a:r>
            <a:r>
              <a:rPr lang="en-US" dirty="0" err="1">
                <a:latin typeface="Times New Roman" panose="02020603050405020304" pitchFamily="18" charset="0"/>
                <a:ea typeface="Calibri" panose="020F0502020204030204" pitchFamily="34" charset="0"/>
              </a:rPr>
              <a:t>bilan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bog'liq</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o'lchov</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tizimining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o'zgarishini</a:t>
            </a:r>
            <a:r>
              <a:rPr lang="en-US" dirty="0">
                <a:latin typeface="Times New Roman" panose="02020603050405020304" pitchFamily="18" charset="0"/>
                <a:ea typeface="Calibri" panose="020F0502020204030204" pitchFamily="34" charset="0"/>
              </a:rPr>
              <a:t> (RR) </a:t>
            </a:r>
            <a:r>
              <a:rPr lang="en-US" dirty="0" err="1">
                <a:latin typeface="Times New Roman" panose="02020603050405020304" pitchFamily="18" charset="0"/>
                <a:ea typeface="Calibri" panose="020F0502020204030204" pitchFamily="34" charset="0"/>
              </a:rPr>
              <a:t>miqdoriy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beradi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Takrorlanuvchanlik</a:t>
            </a:r>
            <a:r>
              <a:rPr lang="en-US" dirty="0">
                <a:latin typeface="Times New Roman" panose="02020603050405020304" pitchFamily="18" charset="0"/>
                <a:ea typeface="Calibri" panose="020F0502020204030204" pitchFamily="34" charset="0"/>
              </a:rPr>
              <a:t> - </a:t>
            </a:r>
            <a:r>
              <a:rPr lang="en-US" dirty="0" err="1">
                <a:latin typeface="Times New Roman" panose="02020603050405020304" pitchFamily="18" charset="0"/>
                <a:ea typeface="Calibri" panose="020F0502020204030204" pitchFamily="34" charset="0"/>
              </a:rPr>
              <a:t>bu</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uskunaning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o'zgarishi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kamayishi</a:t>
            </a:r>
            <a:r>
              <a:rPr lang="en-US" dirty="0">
                <a:latin typeface="Times New Roman" panose="02020603050405020304" pitchFamily="18" charset="0"/>
                <a:ea typeface="Calibri" panose="020F0502020204030204" pitchFamily="34" charset="0"/>
              </a:rPr>
              <a:t> - </a:t>
            </a:r>
            <a:r>
              <a:rPr lang="en-US" dirty="0" err="1">
                <a:latin typeface="Times New Roman" panose="02020603050405020304" pitchFamily="18" charset="0"/>
                <a:ea typeface="Calibri" panose="020F0502020204030204" pitchFamily="34" charset="0"/>
              </a:rPr>
              <a:t>baholovchining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o'zgarishi</a:t>
            </a:r>
            <a:r>
              <a:rPr lang="en-US" dirty="0">
                <a:latin typeface="Times New Roman" panose="02020603050405020304" pitchFamily="18" charset="0"/>
                <a:ea typeface="Calibri" panose="020F0502020204030204" pitchFamily="34" charset="0"/>
              </a:rPr>
              <a:t>. </a:t>
            </a:r>
            <a:endParaRPr lang="ru-RU" dirty="0"/>
          </a:p>
        </p:txBody>
      </p:sp>
      <p:sp>
        <p:nvSpPr>
          <p:cNvPr id="10" name="Прямоугольник 9"/>
          <p:cNvSpPr/>
          <p:nvPr/>
        </p:nvSpPr>
        <p:spPr>
          <a:xfrm>
            <a:off x="4456698" y="3690337"/>
            <a:ext cx="3004284" cy="388696"/>
          </a:xfrm>
          <a:prstGeom prst="rect">
            <a:avLst/>
          </a:prstGeom>
        </p:spPr>
        <p:txBody>
          <a:bodyPr wrap="none">
            <a:spAutoFit/>
          </a:bodyPr>
          <a:lstStyle/>
          <a:p>
            <a:pPr algn="ct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 error = 100% RR/Tolerance</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936019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5-конечная звезда 8"/>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23</a:t>
            </a:r>
            <a:endParaRPr lang="ru-RU" sz="36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024128" y="566929"/>
            <a:ext cx="10222992" cy="388696"/>
          </a:xfrm>
          <a:prstGeom prst="rect">
            <a:avLst/>
          </a:prstGeom>
        </p:spPr>
        <p:txBody>
          <a:bodyPr wrap="square">
            <a:spAutoFit/>
          </a:bodyPr>
          <a:lstStyle/>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Nihoyat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o'lchagich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R&amp;Rni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baholashda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qabul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qilinadigan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foiz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xatosi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ko'rsatmalar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quyidagilar</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43828207"/>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2791968" y="5644739"/>
            <a:ext cx="6096000" cy="646331"/>
          </a:xfrm>
          <a:prstGeom prst="rect">
            <a:avLst/>
          </a:prstGeom>
        </p:spPr>
        <p:txBody>
          <a:bodyPr>
            <a:spAutoFit/>
          </a:bodyPr>
          <a:lstStyle/>
          <a:p>
            <a:r>
              <a:rPr lang="en-US" i="1" dirty="0" err="1">
                <a:latin typeface="Times New Roman" panose="02020603050405020304" pitchFamily="18" charset="0"/>
                <a:ea typeface="Calibri" panose="020F0502020204030204" pitchFamily="34" charset="0"/>
              </a:rPr>
              <a:t>Qo'shimcha</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ma'lumot</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olish</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uchun</a:t>
            </a:r>
            <a:r>
              <a:rPr lang="en-US" i="1" dirty="0">
                <a:latin typeface="Times New Roman" panose="02020603050405020304" pitchFamily="18" charset="0"/>
                <a:ea typeface="Calibri" panose="020F0502020204030204" pitchFamily="34" charset="0"/>
              </a:rPr>
              <a:t> DaimlerChrysler, Ford </a:t>
            </a:r>
            <a:r>
              <a:rPr lang="en-US" i="1" dirty="0" err="1">
                <a:latin typeface="Times New Roman" panose="02020603050405020304" pitchFamily="18" charset="0"/>
                <a:ea typeface="Calibri" panose="020F0502020204030204" pitchFamily="34" charset="0"/>
              </a:rPr>
              <a:t>va</a:t>
            </a:r>
            <a:r>
              <a:rPr lang="en-US" i="1" dirty="0">
                <a:latin typeface="Times New Roman" panose="02020603050405020304" pitchFamily="18" charset="0"/>
                <a:ea typeface="Calibri" panose="020F0502020204030204" pitchFamily="34" charset="0"/>
              </a:rPr>
              <a:t> General Motors (2002) </a:t>
            </a:r>
            <a:r>
              <a:rPr lang="en-US" i="1" dirty="0" err="1">
                <a:latin typeface="Times New Roman" panose="02020603050405020304" pitchFamily="18" charset="0"/>
                <a:ea typeface="Calibri" panose="020F0502020204030204" pitchFamily="34" charset="0"/>
              </a:rPr>
              <a:t>ga</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qarang</a:t>
            </a:r>
            <a:r>
              <a:rPr lang="en-US" i="1" dirty="0">
                <a:latin typeface="Times New Roman" panose="02020603050405020304" pitchFamily="18" charset="0"/>
                <a:ea typeface="Calibri" panose="020F0502020204030204" pitchFamily="34" charset="0"/>
              </a:rPr>
              <a:t>.</a:t>
            </a:r>
            <a:endParaRPr lang="ru-RU" dirty="0"/>
          </a:p>
        </p:txBody>
      </p:sp>
    </p:spTree>
    <p:extLst>
      <p:ext uri="{BB962C8B-B14F-4D97-AF65-F5344CB8AC3E}">
        <p14:creationId xmlns:p14="http://schemas.microsoft.com/office/powerpoint/2010/main" val="17262023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5-конечная звезда 13"/>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24</a:t>
            </a:r>
            <a:endParaRPr lang="ru-RU" sz="3600" dirty="0">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987552" y="294608"/>
            <a:ext cx="10003536" cy="369332"/>
          </a:xfrm>
          <a:prstGeom prst="rect">
            <a:avLst/>
          </a:prstGeom>
          <a:ln>
            <a:solidFill>
              <a:srgbClr val="00B0F0"/>
            </a:solidFill>
          </a:ln>
        </p:spPr>
        <p:txBody>
          <a:bodyPr wrap="square">
            <a:spAutoFit/>
          </a:bodyPr>
          <a:lstStyle/>
          <a:p>
            <a:r>
              <a:rPr lang="en-US" b="1" dirty="0" err="1"/>
              <a:t>Mashina</a:t>
            </a:r>
            <a:r>
              <a:rPr lang="en-US" b="1" dirty="0"/>
              <a:t> </a:t>
            </a:r>
            <a:r>
              <a:rPr lang="en-US" b="1" dirty="0" err="1"/>
              <a:t>dizaynini</a:t>
            </a:r>
            <a:r>
              <a:rPr lang="en-US" b="1" dirty="0"/>
              <a:t> </a:t>
            </a:r>
            <a:r>
              <a:rPr lang="en-US" b="1" dirty="0" err="1"/>
              <a:t>yaxshilash</a:t>
            </a:r>
            <a:r>
              <a:rPr lang="en-US" b="1" dirty="0"/>
              <a:t> </a:t>
            </a:r>
            <a:r>
              <a:rPr lang="en-US" b="1" dirty="0" err="1"/>
              <a:t>uchun</a:t>
            </a:r>
            <a:r>
              <a:rPr lang="en-US" b="1" dirty="0"/>
              <a:t> </a:t>
            </a:r>
            <a:r>
              <a:rPr lang="en-US" b="1" dirty="0" err="1"/>
              <a:t>imkoniyatlar</a:t>
            </a:r>
            <a:r>
              <a:rPr lang="en-US" b="1" dirty="0"/>
              <a:t> </a:t>
            </a:r>
            <a:r>
              <a:rPr lang="en-US" b="1" dirty="0" err="1"/>
              <a:t>tahlilidan</a:t>
            </a:r>
            <a:r>
              <a:rPr lang="en-US" b="1" dirty="0"/>
              <a:t> </a:t>
            </a:r>
            <a:r>
              <a:rPr lang="en-US" b="1" dirty="0" err="1"/>
              <a:t>foydalanish</a:t>
            </a:r>
            <a:r>
              <a:rPr lang="en-US" b="1" dirty="0"/>
              <a:t>.</a:t>
            </a:r>
            <a:endParaRPr lang="ru-RU" dirty="0"/>
          </a:p>
        </p:txBody>
      </p:sp>
      <p:sp>
        <p:nvSpPr>
          <p:cNvPr id="3" name="Прямоугольник 2"/>
          <p:cNvSpPr/>
          <p:nvPr/>
        </p:nvSpPr>
        <p:spPr>
          <a:xfrm>
            <a:off x="1188720" y="987553"/>
            <a:ext cx="10021824" cy="2166875"/>
          </a:xfrm>
          <a:prstGeom prst="rect">
            <a:avLst/>
          </a:prstGeom>
          <a:ln>
            <a:solidFill>
              <a:schemeClr val="accent1"/>
            </a:solidFill>
          </a:ln>
        </p:spPr>
        <p:txBody>
          <a:bodyPr wrap="square">
            <a:spAutoFit/>
          </a:bodyPr>
          <a:lstStyle/>
          <a:p>
            <a:pP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Sifat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sohasidagi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so'nggi</a:t>
            </a:r>
            <a:r>
              <a:rPr lang="en-US" dirty="0">
                <a:latin typeface="Times New Roman" panose="02020603050405020304" pitchFamily="18" charset="0"/>
                <a:ea typeface="Calibri" panose="020F0502020204030204" pitchFamily="34" charset="0"/>
                <a:cs typeface="Times New Roman" panose="02020603050405020304" pitchFamily="18" charset="0"/>
              </a:rPr>
              <a:t> 30 </a:t>
            </a:r>
            <a:r>
              <a:rPr lang="en-US" dirty="0" err="1">
                <a:latin typeface="Times New Roman" panose="02020603050405020304" pitchFamily="18" charset="0"/>
                <a:ea typeface="Calibri" panose="020F0502020204030204" pitchFamily="34" charset="0"/>
                <a:cs typeface="Times New Roman" panose="02020603050405020304" pitchFamily="18" charset="0"/>
              </a:rPr>
              <a:t>yildagi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shaxsiy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tajribamdan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kuzatdimki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sifatsiz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xarajatlarning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katta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qismi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texnik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xususiyatlar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bo'yicha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qismlarni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chiqarishga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qodir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bo'lmagan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chiqarish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jarayonlari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mashina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uskunalar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tufayli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yuzaga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keladi</a:t>
            </a:r>
            <a:r>
              <a:rPr lang="en-US" dirty="0">
                <a:latin typeface="Times New Roman" panose="02020603050405020304" pitchFamily="18" charset="0"/>
                <a:ea typeface="Calibri" panose="020F0502020204030204" pitchFamily="34" charset="0"/>
                <a:cs typeface="Times New Roman" panose="02020603050405020304" pitchFamily="18" charset="0"/>
              </a:rPr>
              <a:t>. Bu </a:t>
            </a:r>
            <a:r>
              <a:rPr lang="en-US" dirty="0" err="1">
                <a:latin typeface="Times New Roman" panose="02020603050405020304" pitchFamily="18" charset="0"/>
                <a:ea typeface="Calibri" panose="020F0502020204030204" pitchFamily="34" charset="0"/>
                <a:cs typeface="Times New Roman" panose="02020603050405020304" pitchFamily="18" charset="0"/>
              </a:rPr>
              <a:t>bizni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asbob-uskunalar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asbob-uskunalar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sanoatiga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keladi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chunki</a:t>
            </a:r>
            <a:r>
              <a:rPr lang="en-US" dirty="0">
                <a:latin typeface="Times New Roman" panose="02020603050405020304" pitchFamily="18" charset="0"/>
                <a:ea typeface="Calibri" panose="020F0502020204030204" pitchFamily="34" charset="0"/>
                <a:cs typeface="Times New Roman" panose="02020603050405020304" pitchFamily="18" charset="0"/>
              </a:rPr>
              <a:t> u </a:t>
            </a:r>
            <a:r>
              <a:rPr lang="en-US" dirty="0" err="1">
                <a:latin typeface="Times New Roman" panose="02020603050405020304" pitchFamily="18" charset="0"/>
                <a:ea typeface="Calibri" panose="020F0502020204030204" pitchFamily="34" charset="0"/>
                <a:cs typeface="Times New Roman" panose="02020603050405020304" pitchFamily="18" charset="0"/>
              </a:rPr>
              <a:t>mashinalar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asboblar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moslamalar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ta'minlaydi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Qizig'i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shundaki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asbob-uskunalar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asbob-uskunalarni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etkazib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beruvchilarning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qismi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bo'lmagan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mashinalar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jihozlarni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etkazib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berishni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spetsifikatsiyalar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noto'g'ri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tushunilgan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moddiy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o'zgarishlar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bashorat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qilinganidan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kattaroq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da'vo</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oqlaydi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mashina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o'zining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birinchi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turi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edi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hokazo</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1825752" y="3478041"/>
            <a:ext cx="8327136" cy="1754326"/>
          </a:xfrm>
          <a:prstGeom prst="rect">
            <a:avLst/>
          </a:prstGeom>
          <a:ln>
            <a:solidFill>
              <a:schemeClr val="accent1"/>
            </a:solidFill>
          </a:ln>
        </p:spPr>
        <p:txBody>
          <a:bodyPr wrap="square">
            <a:spAutoFit/>
          </a:bodyPr>
          <a:lstStyle/>
          <a:p>
            <a:r>
              <a:rPr lang="en-US" dirty="0" err="1">
                <a:latin typeface="Times New Roman" panose="02020603050405020304" pitchFamily="18" charset="0"/>
                <a:ea typeface="Calibri" panose="020F0502020204030204" pitchFamily="34" charset="0"/>
              </a:rPr>
              <a:t>Bunday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qiyin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vaziyatga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duch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kelmaslik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uchun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asbob-uskunalar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asbob-uskunalar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jihozlar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yetkazib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beruvchisi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qobiliyat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tushunchasini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unga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qo'yiladigan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talablarni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tushunishi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kerak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bunday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qobiliyatni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hujjatlashtirish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Shunga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qaramay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qobiliyatning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to'liq</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mavzusini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ko'rib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chiqish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ushbu</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kitobning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doirasidan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tashqarida</a:t>
            </a:r>
            <a:r>
              <a:rPr lang="en-US" dirty="0">
                <a:latin typeface="Times New Roman" panose="02020603050405020304" pitchFamily="18" charset="0"/>
                <a:ea typeface="Calibri" panose="020F0502020204030204" pitchFamily="34" charset="0"/>
              </a:rPr>
              <a:t>; ammo, </a:t>
            </a:r>
            <a:r>
              <a:rPr lang="en-US" dirty="0" err="1">
                <a:latin typeface="Times New Roman" panose="02020603050405020304" pitchFamily="18" charset="0"/>
                <a:ea typeface="Calibri" panose="020F0502020204030204" pitchFamily="34" charset="0"/>
              </a:rPr>
              <a:t>mavzuning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qisqacha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sharhi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quyidagi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Imkoniyatlarni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tahlil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qilish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jarayonning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spetsifikatsiyalarga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javob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berish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qobiliyatini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baholaydi</a:t>
            </a:r>
            <a:r>
              <a:rPr lang="en-US" dirty="0">
                <a:latin typeface="Times New Roman" panose="02020603050405020304" pitchFamily="18" charset="0"/>
                <a:ea typeface="Calibri" panose="020F0502020204030204" pitchFamily="34" charset="0"/>
              </a:rPr>
              <a:t>. </a:t>
            </a:r>
            <a:endParaRPr lang="ru-RU" dirty="0"/>
          </a:p>
        </p:txBody>
      </p:sp>
    </p:spTree>
    <p:extLst>
      <p:ext uri="{BB962C8B-B14F-4D97-AF65-F5344CB8AC3E}">
        <p14:creationId xmlns:p14="http://schemas.microsoft.com/office/powerpoint/2010/main" val="17892789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280795"/>
          </a:xfrm>
        </p:spPr>
        <p:style>
          <a:lnRef idx="2">
            <a:schemeClr val="accent1"/>
          </a:lnRef>
          <a:fillRef idx="1">
            <a:schemeClr val="lt1"/>
          </a:fillRef>
          <a:effectRef idx="0">
            <a:schemeClr val="accent1"/>
          </a:effectRef>
          <a:fontRef idx="minor">
            <a:schemeClr val="dk1"/>
          </a:fontRef>
        </p:style>
        <p:txBody>
          <a:bodyPr>
            <a:noAutofit/>
          </a:bodyPr>
          <a:lstStyle/>
          <a:p>
            <a:pPr marL="457200" algn="ctr">
              <a:lnSpc>
                <a:spcPct val="107000"/>
              </a:lnSpc>
              <a:spcAft>
                <a:spcPts val="0"/>
              </a:spcAft>
            </a:pPr>
            <a:r>
              <a:rPr lang="en-US" sz="2400" dirty="0" err="1">
                <a:latin typeface="Times New Roman" panose="02020603050405020304" pitchFamily="18" charset="0"/>
                <a:ea typeface="Calibri" panose="020F0502020204030204" pitchFamily="34" charset="0"/>
                <a:cs typeface="Times New Roman" panose="02020603050405020304" pitchFamily="18" charset="0"/>
              </a:rPr>
              <a:t>Hammasi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jarayondan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to'plangan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ma'lumotlar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asosida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hisoblanadi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Imkoniyatlar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indeksini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tanlash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qisman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to'plangan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ma'lumotlar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turiga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bog'liq</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Bunga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misollar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quyidagilar</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5-конечная звезда 14"/>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25</a:t>
            </a:r>
            <a:endParaRPr lang="ru-RU" sz="3600" dirty="0">
              <a:latin typeface="Times New Roman" panose="02020603050405020304" pitchFamily="18" charset="0"/>
              <a:cs typeface="Times New Roman" panose="02020603050405020304"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2867372318"/>
              </p:ext>
            </p:extLst>
          </p:nvPr>
        </p:nvGraphicFramePr>
        <p:xfrm>
          <a:off x="838200" y="1990883"/>
          <a:ext cx="5526024" cy="1936614"/>
        </p:xfrm>
        <a:graphic>
          <a:graphicData uri="http://schemas.openxmlformats.org/drawingml/2006/table">
            <a:tbl>
              <a:tblPr firstRow="1" firstCol="1" bandRow="1">
                <a:tableStyleId>{5940675A-B579-460E-94D1-54222C63F5DA}</a:tableStyleId>
              </a:tblPr>
              <a:tblGrid>
                <a:gridCol w="2762717">
                  <a:extLst>
                    <a:ext uri="{9D8B030D-6E8A-4147-A177-3AD203B41FA5}">
                      <a16:colId xmlns:a16="http://schemas.microsoft.com/office/drawing/2014/main" val="3377482185"/>
                    </a:ext>
                  </a:extLst>
                </a:gridCol>
                <a:gridCol w="2763307">
                  <a:extLst>
                    <a:ext uri="{9D8B030D-6E8A-4147-A177-3AD203B41FA5}">
                      <a16:colId xmlns:a16="http://schemas.microsoft.com/office/drawing/2014/main" val="1202931673"/>
                    </a:ext>
                  </a:extLst>
                </a:gridCol>
              </a:tblGrid>
              <a:tr h="349981">
                <a:tc>
                  <a:txBody>
                    <a:bodyPr/>
                    <a:lstStyle/>
                    <a:p>
                      <a:pPr>
                        <a:lnSpc>
                          <a:spcPct val="107000"/>
                        </a:lnSpc>
                        <a:spcAft>
                          <a:spcPts val="0"/>
                        </a:spcAft>
                      </a:pPr>
                      <a:r>
                        <a:rPr lang="en-US" sz="1400" dirty="0" err="1">
                          <a:effectLst/>
                          <a:latin typeface="Times New Roman" panose="02020603050405020304" pitchFamily="18" charset="0"/>
                          <a:cs typeface="Times New Roman" panose="02020603050405020304" pitchFamily="18" charset="0"/>
                        </a:rPr>
                        <a:t>O'zgaruvchan</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ma'lumotlar</a:t>
                      </a:r>
                      <a:endParaRPr lang="ru-RU" sz="1100" dirty="0">
                        <a:effectLst/>
                        <a:latin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en-US" sz="1400" dirty="0" err="1">
                          <a:effectLst/>
                          <a:latin typeface="Times New Roman" panose="02020603050405020304" pitchFamily="18" charset="0"/>
                          <a:cs typeface="Times New Roman" panose="02020603050405020304" pitchFamily="18" charset="0"/>
                        </a:rPr>
                        <a:t>Atribut</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ma'lumotlari</a:t>
                      </a:r>
                      <a:endParaRPr lang="ru-RU" sz="1100" dirty="0">
                        <a:effectLst/>
                        <a:latin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81050893"/>
                  </a:ext>
                </a:extLst>
              </a:tr>
              <a:tr h="524921">
                <a:tc>
                  <a:txBody>
                    <a:bodyPr/>
                    <a:lstStyle/>
                    <a:p>
                      <a:pPr>
                        <a:lnSpc>
                          <a:spcPct val="107000"/>
                        </a:lnSpc>
                        <a:spcAft>
                          <a:spcPts val="0"/>
                        </a:spcAft>
                      </a:pPr>
                      <a:r>
                        <a:rPr lang="en-US" sz="1400">
                          <a:effectLst/>
                          <a:latin typeface="Times New Roman" panose="02020603050405020304" pitchFamily="18" charset="0"/>
                          <a:cs typeface="Times New Roman" panose="02020603050405020304" pitchFamily="18" charset="0"/>
                        </a:rPr>
                        <a:t>Cp</a:t>
                      </a:r>
                      <a:endParaRPr lang="ru-RU" sz="1100">
                        <a:effectLst/>
                        <a:latin typeface="Times New Roman" panose="02020603050405020304" pitchFamily="18" charset="0"/>
                        <a:cs typeface="Times New Roman" panose="02020603050405020304" pitchFamily="18" charset="0"/>
                      </a:endParaRPr>
                    </a:p>
                    <a:p>
                      <a:pPr>
                        <a:lnSpc>
                          <a:spcPct val="107000"/>
                        </a:lnSpc>
                        <a:spcAft>
                          <a:spcPts val="0"/>
                        </a:spcAft>
                      </a:pPr>
                      <a:r>
                        <a:rPr lang="en-US" sz="1400">
                          <a:effectLst/>
                          <a:latin typeface="Times New Roman" panose="02020603050405020304" pitchFamily="18" charset="0"/>
                          <a:cs typeface="Times New Roman" panose="02020603050405020304" pitchFamily="18" charset="0"/>
                        </a:rPr>
                        <a:t> </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1400">
                          <a:effectLst/>
                          <a:latin typeface="Times New Roman" panose="02020603050405020304" pitchFamily="18" charset="0"/>
                          <a:cs typeface="Times New Roman" panose="02020603050405020304" pitchFamily="18" charset="0"/>
                        </a:rPr>
                        <a:t>Birinchi marta ishlash qobiliyati (FTC; foiz yaxshi)</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51149435"/>
                  </a:ext>
                </a:extLst>
              </a:tr>
              <a:tr h="1061712">
                <a:tc>
                  <a:txBody>
                    <a:bodyPr/>
                    <a:lstStyle/>
                    <a:p>
                      <a:pPr>
                        <a:lnSpc>
                          <a:spcPct val="107000"/>
                        </a:lnSpc>
                        <a:spcAft>
                          <a:spcPts val="0"/>
                        </a:spcAft>
                      </a:pPr>
                      <a:r>
                        <a:rPr lang="en-US" sz="1400">
                          <a:effectLst/>
                          <a:latin typeface="Times New Roman" panose="02020603050405020304" pitchFamily="18" charset="0"/>
                          <a:cs typeface="Times New Roman" panose="02020603050405020304" pitchFamily="18" charset="0"/>
                        </a:rPr>
                        <a:t>Cpk</a:t>
                      </a:r>
                      <a:endParaRPr lang="ru-RU" sz="1100">
                        <a:effectLst/>
                        <a:latin typeface="Times New Roman" panose="02020603050405020304" pitchFamily="18" charset="0"/>
                        <a:cs typeface="Times New Roman" panose="02020603050405020304" pitchFamily="18" charset="0"/>
                      </a:endParaRPr>
                    </a:p>
                    <a:p>
                      <a:pPr>
                        <a:lnSpc>
                          <a:spcPct val="107000"/>
                        </a:lnSpc>
                        <a:spcAft>
                          <a:spcPts val="0"/>
                        </a:spcAft>
                      </a:pPr>
                      <a:r>
                        <a:rPr lang="en-US" sz="1400">
                          <a:effectLst/>
                          <a:latin typeface="Times New Roman" panose="02020603050405020304" pitchFamily="18" charset="0"/>
                          <a:cs typeface="Times New Roman" panose="02020603050405020304" pitchFamily="18" charset="0"/>
                        </a:rPr>
                        <a:t> </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US" sz="1400" dirty="0" err="1">
                          <a:effectLst/>
                          <a:latin typeface="Times New Roman" panose="02020603050405020304" pitchFamily="18" charset="0"/>
                          <a:cs typeface="Times New Roman" panose="02020603050405020304" pitchFamily="18" charset="0"/>
                        </a:rPr>
                        <a:t>O'rtacha</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foiz</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nomuvofiqlik</a:t>
                      </a:r>
                      <a:endParaRPr lang="ru-RU" sz="1100" dirty="0">
                        <a:effectLst/>
                        <a:latin typeface="Times New Roman" panose="02020603050405020304" pitchFamily="18" charset="0"/>
                        <a:cs typeface="Times New Roman" panose="02020603050405020304" pitchFamily="18" charset="0"/>
                      </a:endParaRPr>
                    </a:p>
                    <a:p>
                      <a:pPr>
                        <a:lnSpc>
                          <a:spcPct val="107000"/>
                        </a:lnSpc>
                        <a:spcAft>
                          <a:spcPts val="0"/>
                        </a:spcAft>
                      </a:pPr>
                      <a:r>
                        <a:rPr lang="en-US" sz="1400" dirty="0" err="1">
                          <a:effectLst/>
                          <a:latin typeface="Times New Roman" panose="02020603050405020304" pitchFamily="18" charset="0"/>
                          <a:cs typeface="Times New Roman" panose="02020603050405020304" pitchFamily="18" charset="0"/>
                        </a:rPr>
                        <a:t>Har</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bir</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namunadagi</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o'rtacha</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nuqsonlar</a:t>
                      </a:r>
                      <a:endParaRPr lang="ru-RU" sz="1100" dirty="0">
                        <a:effectLst/>
                        <a:latin typeface="Times New Roman" panose="02020603050405020304" pitchFamily="18" charset="0"/>
                        <a:cs typeface="Times New Roman" panose="02020603050405020304" pitchFamily="18" charset="0"/>
                      </a:endParaRPr>
                    </a:p>
                    <a:p>
                      <a:pPr>
                        <a:lnSpc>
                          <a:spcPct val="107000"/>
                        </a:lnSpc>
                        <a:spcAft>
                          <a:spcPts val="0"/>
                        </a:spcAft>
                      </a:pPr>
                      <a:r>
                        <a:rPr lang="en-US" sz="1400" dirty="0" err="1">
                          <a:effectLst/>
                          <a:latin typeface="Times New Roman" panose="02020603050405020304" pitchFamily="18" charset="0"/>
                          <a:cs typeface="Times New Roman" panose="02020603050405020304" pitchFamily="18" charset="0"/>
                        </a:rPr>
                        <a:t>Birlik</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uchun</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o'rtacha</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nuqsonlar</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04573769"/>
                  </a:ext>
                </a:extLst>
              </a:tr>
            </a:tbl>
          </a:graphicData>
        </a:graphic>
      </p:graphicFrame>
      <p:sp>
        <p:nvSpPr>
          <p:cNvPr id="5" name="Прямоугольник 4"/>
          <p:cNvSpPr/>
          <p:nvPr/>
        </p:nvSpPr>
        <p:spPr>
          <a:xfrm>
            <a:off x="6461760" y="1990883"/>
            <a:ext cx="4892040" cy="3769173"/>
          </a:xfrm>
          <a:prstGeom prst="rect">
            <a:avLst/>
          </a:prstGeom>
        </p:spPr>
        <p:txBody>
          <a:bodyPr wrap="square">
            <a:spAutoFit/>
          </a:bodyPr>
          <a:lstStyle/>
          <a:p>
            <a:pPr>
              <a:lnSpc>
                <a:spcPct val="107000"/>
              </a:lnSpc>
              <a:spcAft>
                <a:spcPts val="800"/>
              </a:spcAft>
            </a:pPr>
            <a:r>
              <a:rPr lang="en-US" sz="1400" dirty="0" err="1">
                <a:latin typeface="Times New Roman" panose="02020603050405020304" pitchFamily="18" charset="0"/>
                <a:ea typeface="Calibri" panose="020F0502020204030204" pitchFamily="34" charset="0"/>
                <a:cs typeface="Times New Roman" panose="02020603050405020304" pitchFamily="18" charset="0"/>
              </a:rPr>
              <a:t>Cp</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ba'zan</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jarayon</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potentsiali</a:t>
            </a:r>
            <a:r>
              <a:rPr lang="en-US" sz="1400" dirty="0">
                <a:latin typeface="Times New Roman" panose="02020603050405020304" pitchFamily="18" charset="0"/>
                <a:ea typeface="Calibri" panose="020F0502020204030204" pitchFamily="34" charset="0"/>
                <a:cs typeface="Times New Roman" panose="02020603050405020304" pitchFamily="18" charset="0"/>
              </a:rPr>
              <a:t> deb </a:t>
            </a:r>
            <a:r>
              <a:rPr lang="en-US" sz="1400" dirty="0" err="1">
                <a:latin typeface="Times New Roman" panose="02020603050405020304" pitchFamily="18" charset="0"/>
                <a:ea typeface="Calibri" panose="020F0502020204030204" pitchFamily="34" charset="0"/>
                <a:cs typeface="Times New Roman" panose="02020603050405020304" pitchFamily="18" charset="0"/>
              </a:rPr>
              <a:t>ataladi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chunki</a:t>
            </a:r>
            <a:r>
              <a:rPr lang="en-US" sz="1400" dirty="0">
                <a:latin typeface="Times New Roman" panose="02020603050405020304" pitchFamily="18" charset="0"/>
                <a:ea typeface="Calibri" panose="020F0502020204030204" pitchFamily="34" charset="0"/>
                <a:cs typeface="Times New Roman" panose="02020603050405020304" pitchFamily="18" charset="0"/>
              </a:rPr>
              <a:t> u </a:t>
            </a:r>
            <a:r>
              <a:rPr lang="en-US" sz="1400" dirty="0" err="1">
                <a:latin typeface="Times New Roman" panose="02020603050405020304" pitchFamily="18" charset="0"/>
                <a:ea typeface="Calibri" panose="020F0502020204030204" pitchFamily="34" charset="0"/>
                <a:cs typeface="Times New Roman" panose="02020603050405020304" pitchFamily="18" charset="0"/>
              </a:rPr>
              <a:t>jarayonning</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joylashishini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emas</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balki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faqat</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jarayonning</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o'zgarishini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ya'ni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tarqalishini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hisobga</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oladi</a:t>
            </a:r>
            <a:r>
              <a:rPr lang="en-US" sz="1400" dirty="0">
                <a:latin typeface="Times New Roman" panose="02020603050405020304" pitchFamily="18" charset="0"/>
                <a:ea typeface="Calibri" panose="020F0502020204030204" pitchFamily="34" charset="0"/>
                <a:cs typeface="Times New Roman" panose="02020603050405020304" pitchFamily="18" charset="0"/>
              </a:rPr>
              <a:t>. Agar </a:t>
            </a:r>
            <a:r>
              <a:rPr lang="en-US" sz="1400" dirty="0" err="1">
                <a:latin typeface="Times New Roman" panose="02020603050405020304" pitchFamily="18" charset="0"/>
                <a:ea typeface="Calibri" panose="020F0502020204030204" pitchFamily="34" charset="0"/>
                <a:cs typeface="Times New Roman" panose="02020603050405020304" pitchFamily="18" charset="0"/>
              </a:rPr>
              <a:t>jarayon</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mukammal</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markazlashtirilgan</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bo'lsa</a:t>
            </a:r>
            <a:r>
              <a:rPr lang="en-US" sz="1400" dirty="0">
                <a:latin typeface="Times New Roman" panose="02020603050405020304" pitchFamily="18" charset="0"/>
                <a:ea typeface="Calibri" panose="020F0502020204030204" pitchFamily="34" charset="0"/>
                <a:cs typeface="Times New Roman" panose="02020603050405020304" pitchFamily="18" charset="0"/>
              </a:rPr>
              <a:t>, u </a:t>
            </a:r>
            <a:r>
              <a:rPr lang="en-US" sz="1400" dirty="0" err="1">
                <a:latin typeface="Times New Roman" panose="02020603050405020304" pitchFamily="18" charset="0"/>
                <a:ea typeface="Calibri" panose="020F0502020204030204" pitchFamily="34" charset="0"/>
                <a:cs typeface="Times New Roman" panose="02020603050405020304" pitchFamily="18" charset="0"/>
              </a:rPr>
              <a:t>potentsial</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ishlashni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bashorat</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qiladi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Cpk</a:t>
            </a:r>
            <a:r>
              <a:rPr lang="en-US" sz="1400" dirty="0">
                <a:latin typeface="Times New Roman" panose="02020603050405020304" pitchFamily="18" charset="0"/>
                <a:ea typeface="Calibri" panose="020F0502020204030204" pitchFamily="34" charset="0"/>
                <a:cs typeface="Times New Roman" panose="02020603050405020304" pitchFamily="18" charset="0"/>
              </a:rPr>
              <a:t> ham </a:t>
            </a:r>
            <a:r>
              <a:rPr lang="en-US" sz="1400" dirty="0" err="1">
                <a:latin typeface="Times New Roman" panose="02020603050405020304" pitchFamily="18" charset="0"/>
                <a:ea typeface="Calibri" panose="020F0502020204030204" pitchFamily="34" charset="0"/>
                <a:cs typeface="Times New Roman" panose="02020603050405020304" pitchFamily="18" charset="0"/>
              </a:rPr>
              <a:t>o'zgaruvchanlik</a:t>
            </a:r>
            <a:r>
              <a:rPr lang="en-US" sz="1400" dirty="0">
                <a:latin typeface="Times New Roman" panose="02020603050405020304" pitchFamily="18" charset="0"/>
                <a:ea typeface="Calibri" panose="020F0502020204030204" pitchFamily="34" charset="0"/>
                <a:cs typeface="Times New Roman" panose="02020603050405020304" pitchFamily="18" charset="0"/>
              </a:rPr>
              <a:t>, ham </a:t>
            </a:r>
            <a:r>
              <a:rPr lang="en-US" sz="1400" dirty="0" err="1">
                <a:latin typeface="Times New Roman" panose="02020603050405020304" pitchFamily="18" charset="0"/>
                <a:ea typeface="Calibri" panose="020F0502020204030204" pitchFamily="34" charset="0"/>
                <a:cs typeface="Times New Roman" panose="02020603050405020304" pitchFamily="18" charset="0"/>
              </a:rPr>
              <a:t>joylashuvni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hisobga</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oladi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Cp</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Cpk</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soni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qanchalik</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baland</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bo'lsa</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jarayon</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qobiliyati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shunchalik</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yaxshi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bo'ladi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Mukammal</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markazlashtirilgan</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jarayon</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Cpk</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va</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Cp</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tengdir</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Asboblar</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va</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asbob-uskunalar</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sanoatida</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namunalar</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cheklanganligi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sababli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jarayonning</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tarqalishi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nazorat</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diagrammasidan</a:t>
            </a:r>
            <a:r>
              <a:rPr lang="en-US" sz="1400" dirty="0">
                <a:latin typeface="Times New Roman" panose="02020603050405020304" pitchFamily="18" charset="0"/>
                <a:ea typeface="Calibri" panose="020F0502020204030204" pitchFamily="34" charset="0"/>
                <a:cs typeface="Times New Roman" panose="02020603050405020304" pitchFamily="18" charset="0"/>
              </a:rPr>
              <a:t> (R-bar/d2) </a:t>
            </a:r>
            <a:r>
              <a:rPr lang="en-US" sz="1400" dirty="0" err="1">
                <a:latin typeface="Times New Roman" panose="02020603050405020304" pitchFamily="18" charset="0"/>
                <a:ea typeface="Calibri" panose="020F0502020204030204" pitchFamily="34" charset="0"/>
                <a:cs typeface="Times New Roman" panose="02020603050405020304" pitchFamily="18" charset="0"/>
              </a:rPr>
              <a:t>hisoblangan</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standart</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og‘ishdan</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ko‘ra</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umumiy</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namuna</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og‘ishidan</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foydalangan</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holda</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hisoblanganda</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ba’zan</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Cp</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va</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Cpk</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o‘rniga</a:t>
            </a:r>
            <a:r>
              <a:rPr lang="en-US" sz="1400" dirty="0">
                <a:latin typeface="Times New Roman" panose="02020603050405020304" pitchFamily="18" charset="0"/>
                <a:ea typeface="Calibri" panose="020F0502020204030204" pitchFamily="34" charset="0"/>
                <a:cs typeface="Times New Roman" panose="02020603050405020304" pitchFamily="18" charset="0"/>
              </a:rPr>
              <a:t> Pp </a:t>
            </a:r>
            <a:r>
              <a:rPr lang="en-US" sz="1400" dirty="0" err="1">
                <a:latin typeface="Times New Roman" panose="02020603050405020304" pitchFamily="18" charset="0"/>
                <a:ea typeface="Calibri" panose="020F0502020204030204" pitchFamily="34" charset="0"/>
                <a:cs typeface="Times New Roman" panose="02020603050405020304" pitchFamily="18" charset="0"/>
              </a:rPr>
              <a:t>va</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Ppk</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belgilari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qo‘llaniladi</a:t>
            </a:r>
            <a:r>
              <a:rPr lang="en-US" sz="1400" dirty="0">
                <a:latin typeface="Times New Roman" panose="02020603050405020304" pitchFamily="18" charset="0"/>
                <a:ea typeface="Calibri" panose="020F0502020204030204" pitchFamily="34" charset="0"/>
                <a:cs typeface="Times New Roman" panose="02020603050405020304" pitchFamily="18" charset="0"/>
              </a:rPr>
              <a:t>. ). </a:t>
            </a:r>
            <a:r>
              <a:rPr lang="en-US" sz="1400" dirty="0" err="1">
                <a:latin typeface="Times New Roman" panose="02020603050405020304" pitchFamily="18" charset="0"/>
                <a:ea typeface="Calibri" panose="020F0502020204030204" pitchFamily="34" charset="0"/>
                <a:cs typeface="Times New Roman" panose="02020603050405020304" pitchFamily="18" charset="0"/>
              </a:rPr>
              <a:t>Ushbu</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muqobil</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hisob-kitob</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shuningdek</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to'liq</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ishlab</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chiqarish</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boshlanishidan</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oldin</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mazmunli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nazorat</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jadvallarini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yaratish</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ma'lumotlar</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etarli</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bo'lmaganda</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foydalidir</a:t>
            </a:r>
            <a:r>
              <a:rPr lang="en-US" sz="1400" dirty="0">
                <a:latin typeface="Times New Roman" panose="02020603050405020304" pitchFamily="18" charset="0"/>
                <a:ea typeface="Calibri" panose="020F0502020204030204" pitchFamily="34" charset="0"/>
                <a:cs typeface="Times New Roman" panose="02020603050405020304" pitchFamily="18" charset="0"/>
              </a:rPr>
              <a:t>. Pp </a:t>
            </a:r>
            <a:r>
              <a:rPr lang="en-US" sz="1400" dirty="0" err="1">
                <a:latin typeface="Times New Roman" panose="02020603050405020304" pitchFamily="18" charset="0"/>
                <a:ea typeface="Calibri" panose="020F0502020204030204" pitchFamily="34" charset="0"/>
                <a:cs typeface="Times New Roman" panose="02020603050405020304" pitchFamily="18" charset="0"/>
              </a:rPr>
              <a:t>va</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Ppk</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jarayonning</a:t>
            </a:r>
            <a:r>
              <a:rPr lang="en-US"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a:latin typeface="Times New Roman" panose="02020603050405020304" pitchFamily="18" charset="0"/>
                <a:ea typeface="Calibri" panose="020F0502020204030204" pitchFamily="34" charset="0"/>
                <a:cs typeface="Times New Roman" panose="02020603050405020304" pitchFamily="18" charset="0"/>
              </a:rPr>
              <a:t>ishlashi</a:t>
            </a:r>
            <a:r>
              <a:rPr lang="en-US" sz="1400" dirty="0">
                <a:latin typeface="Times New Roman" panose="02020603050405020304" pitchFamily="18" charset="0"/>
                <a:ea typeface="Calibri" panose="020F0502020204030204" pitchFamily="34" charset="0"/>
                <a:cs typeface="Times New Roman" panose="02020603050405020304" pitchFamily="18" charset="0"/>
              </a:rPr>
              <a:t> deb </a:t>
            </a:r>
            <a:r>
              <a:rPr lang="en-US" sz="1400" dirty="0" err="1">
                <a:latin typeface="Times New Roman" panose="02020603050405020304" pitchFamily="18" charset="0"/>
                <a:ea typeface="Calibri" panose="020F0502020204030204" pitchFamily="34" charset="0"/>
                <a:cs typeface="Times New Roman" panose="02020603050405020304" pitchFamily="18" charset="0"/>
              </a:rPr>
              <a:t>ataladi</a:t>
            </a:r>
            <a:r>
              <a:rPr lang="en-US" sz="1400" dirty="0">
                <a:latin typeface="Times New Roman" panose="02020603050405020304" pitchFamily="18" charset="0"/>
                <a:ea typeface="Calibri" panose="020F0502020204030204" pitchFamily="34" charset="0"/>
                <a:cs typeface="Times New Roman" panose="02020603050405020304" pitchFamily="18" charset="0"/>
              </a:rPr>
              <a:t>.</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98453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конечная звезда 5"/>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26</a:t>
            </a:r>
            <a:endParaRPr lang="ru-RU" sz="3600"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816864" y="467530"/>
            <a:ext cx="10265664" cy="1258421"/>
          </a:xfrm>
          <a:prstGeom prst="rect">
            <a:avLst/>
          </a:prstGeom>
          <a:ln>
            <a:solidFill>
              <a:schemeClr val="accent1"/>
            </a:solidFill>
          </a:ln>
        </p:spPr>
        <p:txBody>
          <a:bodyPr wrap="square">
            <a:spAutoFit/>
          </a:bodyPr>
          <a:lstStyle/>
          <a:p>
            <a:pPr algn="ctr">
              <a:lnSpc>
                <a:spcPct val="107000"/>
              </a:lnSpc>
              <a:spcAft>
                <a:spcPts val="800"/>
              </a:spcAft>
            </a:pPr>
            <a:r>
              <a:rPr lang="en-US" sz="2400" dirty="0" err="1">
                <a:latin typeface="Times New Roman" panose="02020603050405020304" pitchFamily="18" charset="0"/>
                <a:ea typeface="Calibri" panose="020F0502020204030204" pitchFamily="34" charset="0"/>
                <a:cs typeface="Times New Roman" panose="02020603050405020304" pitchFamily="18" charset="0"/>
              </a:rPr>
              <a:t>Tashkilotda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qobiliyat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haqidagi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asosiy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tushunchalar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e'lon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qilingandan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so'ng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bunday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faoliyatning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hujjatlarini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ko'rsatish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kerak</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Ushbu</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namoyish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kamida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quyidagilarni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aniqlash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orqali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amalga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oshirilishi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kerak</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0" name="Схема 9"/>
          <p:cNvGraphicFramePr/>
          <p:nvPr>
            <p:extLst>
              <p:ext uri="{D42A27DB-BD31-4B8C-83A1-F6EECF244321}">
                <p14:modId xmlns:p14="http://schemas.microsoft.com/office/powerpoint/2010/main" val="2825139029"/>
              </p:ext>
            </p:extLst>
          </p:nvPr>
        </p:nvGraphicFramePr>
        <p:xfrm>
          <a:off x="2836672" y="1821425"/>
          <a:ext cx="8739632" cy="39254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Прямоугольник 10"/>
          <p:cNvSpPr/>
          <p:nvPr/>
        </p:nvSpPr>
        <p:spPr>
          <a:xfrm>
            <a:off x="0" y="1455665"/>
            <a:ext cx="2511552" cy="2862322"/>
          </a:xfrm>
          <a:prstGeom prst="rect">
            <a:avLst/>
          </a:prstGeom>
          <a:ln>
            <a:solidFill>
              <a:schemeClr val="accent1"/>
            </a:solidFill>
          </a:ln>
        </p:spPr>
        <p:txBody>
          <a:bodyPr wrap="square">
            <a:spAutoFit/>
          </a:bodyPr>
          <a:lstStyle/>
          <a:p>
            <a:r>
              <a:rPr lang="en-US" dirty="0" err="1">
                <a:latin typeface="Times New Roman" panose="02020603050405020304" pitchFamily="18" charset="0"/>
                <a:ea typeface="Calibri" panose="020F0502020204030204" pitchFamily="34" charset="0"/>
              </a:rPr>
              <a:t>Yetkazib</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beruvchi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mijozga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hisobot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berishi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kerak</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asosiy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narsalar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qobiliyat</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hujjatida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mavjud</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bo'lib</a:t>
            </a:r>
            <a:r>
              <a:rPr lang="en-US" dirty="0">
                <a:latin typeface="Times New Roman" panose="02020603050405020304" pitchFamily="18" charset="0"/>
                <a:ea typeface="Calibri" panose="020F0502020204030204" pitchFamily="34" charset="0"/>
              </a:rPr>
              <a:t>, u </a:t>
            </a:r>
            <a:r>
              <a:rPr lang="en-US" dirty="0" err="1">
                <a:latin typeface="Times New Roman" panose="02020603050405020304" pitchFamily="18" charset="0"/>
                <a:ea typeface="Calibri" panose="020F0502020204030204" pitchFamily="34" charset="0"/>
              </a:rPr>
              <a:t>o'lchovlarning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qisqacha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mazmunini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natijalarning</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tushuntirishlarini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o'z</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ichiga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olishi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kerak</a:t>
            </a:r>
            <a:r>
              <a:rPr lang="en-US" dirty="0">
                <a:latin typeface="Times New Roman" panose="02020603050405020304" pitchFamily="18" charset="0"/>
                <a:ea typeface="Calibri" panose="020F0502020204030204" pitchFamily="34" charset="0"/>
              </a:rPr>
              <a:t>. </a:t>
            </a:r>
            <a:endParaRPr lang="ru-RU" dirty="0"/>
          </a:p>
        </p:txBody>
      </p:sp>
    </p:spTree>
    <p:extLst>
      <p:ext uri="{BB962C8B-B14F-4D97-AF65-F5344CB8AC3E}">
        <p14:creationId xmlns:p14="http://schemas.microsoft.com/office/powerpoint/2010/main" val="24506509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5-конечная звезда 7"/>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27</a:t>
            </a:r>
            <a:endParaRPr lang="ru-RU" sz="36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652272" y="526151"/>
            <a:ext cx="9899904" cy="388696"/>
          </a:xfrm>
          <a:prstGeom prst="rect">
            <a:avLst/>
          </a:prstGeom>
          <a:ln>
            <a:solidFill>
              <a:schemeClr val="accent1"/>
            </a:solidFill>
          </a:ln>
        </p:spPr>
        <p:txBody>
          <a:bodyPr wrap="square">
            <a:spAutoFit/>
          </a:bodyPr>
          <a:lstStyle/>
          <a:p>
            <a:pPr algn="ctr">
              <a:lnSpc>
                <a:spcPct val="107000"/>
              </a:lnSpc>
              <a:spcAft>
                <a:spcPts val="800"/>
              </a:spcAft>
            </a:pPr>
            <a:r>
              <a:rPr lang="en-US" dirty="0" err="1">
                <a:latin typeface="Times New Roman" panose="02020603050405020304" pitchFamily="18" charset="0"/>
                <a:ea typeface="Calibri" panose="020F0502020204030204" pitchFamily="34" charset="0"/>
                <a:cs typeface="Times New Roman" panose="02020603050405020304" pitchFamily="18" charset="0"/>
              </a:rPr>
              <a:t>Tushuntirish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mo'ljallangan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narsalar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quyidagilarni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ichiga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olishi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mumkin</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Схема 4"/>
          <p:cNvGraphicFramePr/>
          <p:nvPr>
            <p:extLst>
              <p:ext uri="{D42A27DB-BD31-4B8C-83A1-F6EECF244321}">
                <p14:modId xmlns:p14="http://schemas.microsoft.com/office/powerpoint/2010/main" val="1934209387"/>
              </p:ext>
            </p:extLst>
          </p:nvPr>
        </p:nvGraphicFramePr>
        <p:xfrm>
          <a:off x="2186432" y="1103714"/>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117414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конечная звезда 6"/>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28</a:t>
            </a:r>
            <a:endParaRPr lang="ru-RU" sz="3600" dirty="0">
              <a:latin typeface="Times New Roman" panose="02020603050405020304" pitchFamily="18" charset="0"/>
              <a:cs typeface="Times New Roman" panose="02020603050405020304" pitchFamily="18" charset="0"/>
            </a:endParaRPr>
          </a:p>
        </p:txBody>
      </p:sp>
      <p:graphicFrame>
        <p:nvGraphicFramePr>
          <p:cNvPr id="5" name="Схема 4"/>
          <p:cNvGraphicFramePr/>
          <p:nvPr>
            <p:extLst>
              <p:ext uri="{D42A27DB-BD31-4B8C-83A1-F6EECF244321}">
                <p14:modId xmlns:p14="http://schemas.microsoft.com/office/powerpoint/2010/main" val="224208572"/>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058363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конечная звезда 5"/>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29</a:t>
            </a:r>
            <a:endParaRPr lang="ru-RU" sz="36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219200" y="379848"/>
            <a:ext cx="9601200" cy="646331"/>
          </a:xfrm>
          <a:prstGeom prst="rect">
            <a:avLst/>
          </a:prstGeom>
          <a:ln>
            <a:solidFill>
              <a:srgbClr val="00B0F0"/>
            </a:solidFill>
          </a:ln>
        </p:spPr>
        <p:txBody>
          <a:bodyPr wrap="square">
            <a:spAutoFit/>
          </a:bodyPr>
          <a:lstStyle/>
          <a:p>
            <a:pPr algn="ctr"/>
            <a:r>
              <a:rPr lang="en-US" b="1" dirty="0"/>
              <a:t>4. </a:t>
            </a:r>
            <a:r>
              <a:rPr lang="en-US" b="1" dirty="0" err="1"/>
              <a:t>Mashina</a:t>
            </a:r>
            <a:r>
              <a:rPr lang="en-US" b="1" dirty="0"/>
              <a:t> </a:t>
            </a:r>
            <a:r>
              <a:rPr lang="en-US" b="1" dirty="0" err="1"/>
              <a:t>dizaynini</a:t>
            </a:r>
            <a:r>
              <a:rPr lang="en-US" b="1" dirty="0"/>
              <a:t> </a:t>
            </a:r>
            <a:r>
              <a:rPr lang="en-US" b="1" dirty="0" err="1"/>
              <a:t>yaxshilash</a:t>
            </a:r>
            <a:r>
              <a:rPr lang="en-US" b="1" dirty="0"/>
              <a:t> </a:t>
            </a:r>
            <a:r>
              <a:rPr lang="en-US" b="1" dirty="0" err="1"/>
              <a:t>uchun</a:t>
            </a:r>
            <a:r>
              <a:rPr lang="en-US" b="1" dirty="0"/>
              <a:t> </a:t>
            </a:r>
            <a:r>
              <a:rPr lang="en-US" b="1" dirty="0" err="1"/>
              <a:t>xavf</a:t>
            </a:r>
            <a:r>
              <a:rPr lang="en-US" b="1" dirty="0"/>
              <a:t> </a:t>
            </a:r>
            <a:r>
              <a:rPr lang="en-US" b="1" dirty="0" err="1"/>
              <a:t>tahlili</a:t>
            </a:r>
            <a:r>
              <a:rPr lang="en-US" b="1" dirty="0"/>
              <a:t> </a:t>
            </a:r>
            <a:r>
              <a:rPr lang="en-US" b="1" dirty="0" err="1"/>
              <a:t>va</a:t>
            </a:r>
            <a:r>
              <a:rPr lang="en-US" b="1" dirty="0"/>
              <a:t> </a:t>
            </a:r>
            <a:r>
              <a:rPr lang="en-US" b="1" dirty="0" err="1"/>
              <a:t>tanqidiy</a:t>
            </a:r>
            <a:r>
              <a:rPr lang="en-US" b="1" dirty="0"/>
              <a:t> </a:t>
            </a:r>
            <a:r>
              <a:rPr lang="en-US" b="1" dirty="0" err="1"/>
              <a:t>nazorat</a:t>
            </a:r>
            <a:r>
              <a:rPr lang="en-US" b="1" dirty="0"/>
              <a:t> </a:t>
            </a:r>
            <a:r>
              <a:rPr lang="en-US" b="1" dirty="0" err="1"/>
              <a:t>nuqtalaridan</a:t>
            </a:r>
            <a:r>
              <a:rPr lang="en-US" b="1" dirty="0"/>
              <a:t> (HACCP) </a:t>
            </a:r>
            <a:r>
              <a:rPr lang="en-US" b="1" dirty="0" err="1"/>
              <a:t>foydalanish</a:t>
            </a:r>
            <a:r>
              <a:rPr lang="en-US" b="1" dirty="0"/>
              <a:t>.</a:t>
            </a:r>
            <a:endParaRPr lang="ru-RU" dirty="0"/>
          </a:p>
        </p:txBody>
      </p:sp>
      <p:sp>
        <p:nvSpPr>
          <p:cNvPr id="3" name="Прямоугольник 2"/>
          <p:cNvSpPr/>
          <p:nvPr/>
        </p:nvSpPr>
        <p:spPr>
          <a:xfrm>
            <a:off x="579120" y="1333991"/>
            <a:ext cx="4376928" cy="1323439"/>
          </a:xfrm>
          <a:prstGeom prst="rect">
            <a:avLst/>
          </a:prstGeom>
          <a:ln>
            <a:solidFill>
              <a:srgbClr val="00B0F0"/>
            </a:solidFill>
          </a:ln>
        </p:spPr>
        <p:txBody>
          <a:bodyPr wrap="square">
            <a:spAutoFit/>
          </a:bodyPr>
          <a:lstStyle/>
          <a:p>
            <a:r>
              <a:rPr lang="en-US" sz="2000" dirty="0" err="1">
                <a:latin typeface="Times New Roman" panose="02020603050405020304" pitchFamily="18" charset="0"/>
                <a:ea typeface="Calibri" panose="020F0502020204030204" pitchFamily="34" charset="0"/>
              </a:rPr>
              <a:t>Asosiy</a:t>
            </a:r>
            <a:r>
              <a:rPr lang="en-US" sz="2000" dirty="0">
                <a:latin typeface="Times New Roman" panose="02020603050405020304" pitchFamily="18" charset="0"/>
                <a:ea typeface="Calibri" panose="020F0502020204030204" pitchFamily="34" charset="0"/>
              </a:rPr>
              <a:t> HACCP - </a:t>
            </a:r>
            <a:r>
              <a:rPr lang="en-US" sz="2000" dirty="0" err="1">
                <a:latin typeface="Times New Roman" panose="02020603050405020304" pitchFamily="18" charset="0"/>
                <a:ea typeface="Calibri" panose="020F0502020204030204" pitchFamily="34" charset="0"/>
              </a:rPr>
              <a:t>bu</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umuman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xavflar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to'g'risida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ma'lumot</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yaratish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uchun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tahlil</a:t>
            </a:r>
            <a:r>
              <a:rPr lang="en-US" sz="2000" dirty="0">
                <a:latin typeface="Times New Roman" panose="02020603050405020304" pitchFamily="18" charset="0"/>
                <a:ea typeface="Calibri" panose="020F0502020204030204" pitchFamily="34" charset="0"/>
              </a:rPr>
              <a:t>. HACCP </a:t>
            </a:r>
            <a:r>
              <a:rPr lang="en-US" sz="2000" dirty="0" err="1">
                <a:latin typeface="Times New Roman" panose="02020603050405020304" pitchFamily="18" charset="0"/>
                <a:ea typeface="Calibri" panose="020F0502020204030204" pitchFamily="34" charset="0"/>
              </a:rPr>
              <a:t>asosi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quyidagi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yetti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bosqichdan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iborat</a:t>
            </a:r>
            <a:r>
              <a:rPr lang="en-US" sz="2000" dirty="0">
                <a:latin typeface="Times New Roman" panose="02020603050405020304" pitchFamily="18" charset="0"/>
                <a:ea typeface="Calibri" panose="020F0502020204030204" pitchFamily="34" charset="0"/>
              </a:rPr>
              <a:t>:</a:t>
            </a:r>
            <a:endParaRPr lang="ru-RU" sz="2000" dirty="0"/>
          </a:p>
        </p:txBody>
      </p:sp>
      <p:sp>
        <p:nvSpPr>
          <p:cNvPr id="4" name="Прямоугольник 3"/>
          <p:cNvSpPr/>
          <p:nvPr/>
        </p:nvSpPr>
        <p:spPr>
          <a:xfrm>
            <a:off x="5074920" y="1333991"/>
            <a:ext cx="6096000" cy="4537781"/>
          </a:xfrm>
          <a:prstGeom prst="rect">
            <a:avLst/>
          </a:prstGeom>
          <a:ln>
            <a:solidFill>
              <a:schemeClr val="accent1"/>
            </a:solidFill>
          </a:ln>
        </p:spPr>
        <p:txBody>
          <a:bodyPr>
            <a:spAutoFit/>
          </a:bodyPr>
          <a:lstStyle/>
          <a:p>
            <a:pPr marL="342900" lvl="0" indent="-342900">
              <a:lnSpc>
                <a:spcPct val="107000"/>
              </a:lnSpc>
              <a:spcAft>
                <a:spcPts val="0"/>
              </a:spcAft>
              <a:buFont typeface="+mj-lt"/>
              <a:buAutoNum type="arabicPeriod"/>
            </a:pPr>
            <a:r>
              <a:rPr lang="en-US" dirty="0" err="1">
                <a:latin typeface="Times New Roman" panose="02020603050405020304" pitchFamily="18" charset="0"/>
                <a:ea typeface="Calibri" panose="020F0502020204030204" pitchFamily="34" charset="0"/>
                <a:cs typeface="Times New Roman" panose="02020603050405020304" pitchFamily="18" charset="0"/>
              </a:rPr>
              <a:t>Xavflarni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tahlil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Oziq-ovqat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mashinasi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bog'liq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potentsial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xavflar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xavflarni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nazorat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choralari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aniqlanadi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rabicPeriod"/>
            </a:pPr>
            <a:r>
              <a:rPr lang="en-US" dirty="0" err="1">
                <a:latin typeface="Times New Roman" panose="02020603050405020304" pitchFamily="18" charset="0"/>
                <a:ea typeface="Calibri" panose="020F0502020204030204" pitchFamily="34" charset="0"/>
                <a:cs typeface="Times New Roman" panose="02020603050405020304" pitchFamily="18" charset="0"/>
              </a:rPr>
              <a:t>Muhim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nazorat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nuqtalarini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aniqlang</a:t>
            </a:r>
            <a:r>
              <a:rPr lang="en-US" dirty="0">
                <a:latin typeface="Times New Roman" panose="02020603050405020304" pitchFamily="18" charset="0"/>
                <a:ea typeface="Calibri" panose="020F0502020204030204" pitchFamily="34" charset="0"/>
                <a:cs typeface="Times New Roman" panose="02020603050405020304" pitchFamily="18" charset="0"/>
              </a:rPr>
              <a:t>. Bu </a:t>
            </a:r>
            <a:r>
              <a:rPr lang="en-US" dirty="0" err="1">
                <a:latin typeface="Times New Roman" panose="02020603050405020304" pitchFamily="18" charset="0"/>
                <a:ea typeface="Calibri" panose="020F0502020204030204" pitchFamily="34" charset="0"/>
                <a:cs typeface="Times New Roman" panose="02020603050405020304" pitchFamily="18" charset="0"/>
              </a:rPr>
              <a:t>oziq-ovqat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chiqarishdagi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nuqtalar</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rabicPeriod"/>
            </a:pPr>
            <a:r>
              <a:rPr lang="en-US" dirty="0" err="1">
                <a:latin typeface="Times New Roman" panose="02020603050405020304" pitchFamily="18" charset="0"/>
                <a:ea typeface="Calibri" panose="020F0502020204030204" pitchFamily="34" charset="0"/>
                <a:cs typeface="Times New Roman" panose="02020603050405020304" pitchFamily="18" charset="0"/>
              </a:rPr>
              <a:t>Profilaktik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choralarni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o'rnatish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nazorat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nuqtasi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uchun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kritik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chegaralar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bilan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belgilanadi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rabicPeriod"/>
            </a:pPr>
            <a:r>
              <a:rPr lang="en-US" dirty="0">
                <a:latin typeface="Times New Roman" panose="02020603050405020304" pitchFamily="18" charset="0"/>
                <a:ea typeface="Calibri" panose="020F0502020204030204" pitchFamily="34" charset="0"/>
                <a:cs typeface="Times New Roman" panose="02020603050405020304" pitchFamily="18" charset="0"/>
              </a:rPr>
              <a:t>Monitoring </a:t>
            </a:r>
            <a:r>
              <a:rPr lang="en-US" dirty="0" err="1">
                <a:latin typeface="Times New Roman" panose="02020603050405020304" pitchFamily="18" charset="0"/>
                <a:ea typeface="Calibri" panose="020F0502020204030204" pitchFamily="34" charset="0"/>
                <a:cs typeface="Times New Roman" panose="02020603050405020304" pitchFamily="18" charset="0"/>
              </a:rPr>
              <a:t>tartiblarini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belgilang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muhim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nazorat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nuqtalarini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nazorat</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rabicPeriod"/>
            </a:pPr>
            <a:r>
              <a:rPr lang="en-US" dirty="0" err="1">
                <a:latin typeface="Times New Roman" panose="02020603050405020304" pitchFamily="18" charset="0"/>
                <a:ea typeface="Calibri" panose="020F0502020204030204" pitchFamily="34" charset="0"/>
                <a:cs typeface="Times New Roman" panose="02020603050405020304" pitchFamily="18" charset="0"/>
              </a:rPr>
              <a:t>Tuzatish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choralarini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belgilang</a:t>
            </a:r>
            <a:r>
              <a:rPr lang="en-US" dirty="0">
                <a:latin typeface="Times New Roman" panose="02020603050405020304" pitchFamily="18" charset="0"/>
                <a:ea typeface="Calibri" panose="020F0502020204030204" pitchFamily="34" charset="0"/>
                <a:cs typeface="Times New Roman" panose="02020603050405020304" pitchFamily="18" charset="0"/>
              </a:rPr>
              <a:t>. Monitoring </a:t>
            </a:r>
            <a:r>
              <a:rPr lang="en-US" dirty="0" err="1">
                <a:latin typeface="Times New Roman" panose="02020603050405020304" pitchFamily="18" charset="0"/>
                <a:ea typeface="Calibri" panose="020F0502020204030204" pitchFamily="34" charset="0"/>
                <a:cs typeface="Times New Roman" panose="02020603050405020304" pitchFamily="18" charset="0"/>
              </a:rPr>
              <a:t>kritik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chegara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bajarilmaganligini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ko'rsatsa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ularni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qabul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qilish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kerak</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rabicPeriod"/>
            </a:pPr>
            <a:r>
              <a:rPr lang="en-US" dirty="0" err="1">
                <a:latin typeface="Times New Roman" panose="02020603050405020304" pitchFamily="18" charset="0"/>
                <a:ea typeface="Calibri" panose="020F0502020204030204" pitchFamily="34" charset="0"/>
                <a:cs typeface="Times New Roman" panose="02020603050405020304" pitchFamily="18" charset="0"/>
              </a:rPr>
              <a:t>Tekshirish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tartib-qoidalarini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belgilang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tizimning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to'g'ri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ishlayotganligini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tasdiqlaydi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US" dirty="0" err="1">
                <a:latin typeface="Times New Roman" panose="02020603050405020304" pitchFamily="18" charset="0"/>
                <a:ea typeface="Calibri" panose="020F0502020204030204" pitchFamily="34" charset="0"/>
                <a:cs typeface="Times New Roman" panose="02020603050405020304" pitchFamily="18" charset="0"/>
              </a:rPr>
              <a:t>Samarali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yuritishni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o'rnatish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Bular</a:t>
            </a:r>
            <a:r>
              <a:rPr lang="en-US" dirty="0">
                <a:latin typeface="Times New Roman" panose="02020603050405020304" pitchFamily="18" charset="0"/>
                <a:ea typeface="Calibri" panose="020F0502020204030204" pitchFamily="34" charset="0"/>
                <a:cs typeface="Times New Roman" panose="02020603050405020304" pitchFamily="18" charset="0"/>
              </a:rPr>
              <a:t> HACCP </a:t>
            </a:r>
            <a:r>
              <a:rPr lang="en-US" dirty="0" err="1">
                <a:latin typeface="Times New Roman" panose="02020603050405020304" pitchFamily="18" charset="0"/>
                <a:ea typeface="Calibri" panose="020F0502020204030204" pitchFamily="34" charset="0"/>
                <a:cs typeface="Times New Roman" panose="02020603050405020304" pitchFamily="18" charset="0"/>
              </a:rPr>
              <a:t>tizimini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hujjatlashtiradi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899152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5-конечная звезда 2"/>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30</a:t>
            </a:r>
            <a:endParaRPr lang="ru-RU" sz="3600" dirty="0">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1211463" y="812090"/>
            <a:ext cx="9769074" cy="4210448"/>
          </a:xfrm>
          <a:prstGeom prst="rect">
            <a:avLst/>
          </a:prstGeom>
          <a:ln>
            <a:solidFill>
              <a:srgbClr val="00B0F0"/>
            </a:solidFill>
          </a:ln>
        </p:spPr>
        <p:txBody>
          <a:bodyPr wrap="square">
            <a:spAutoFit/>
          </a:bodyPr>
          <a:lstStyle/>
          <a:p>
            <a:pPr algn="just">
              <a:lnSpc>
                <a:spcPct val="107000"/>
              </a:lnSpc>
              <a:spcAft>
                <a:spcPts val="800"/>
              </a:spcAft>
            </a:pPr>
            <a:r>
              <a:rPr lang="en-US" sz="2800" dirty="0" err="1">
                <a:latin typeface="Times New Roman" panose="02020603050405020304" pitchFamily="18" charset="0"/>
                <a:cs typeface="Times New Roman" panose="02020603050405020304" pitchFamily="18" charset="0"/>
              </a:rPr>
              <a:t>Ushbu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yetti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bosqich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muvaffaqiyatsizlik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rejimi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tahlili</a:t>
            </a:r>
            <a:r>
              <a:rPr lang="en-US" sz="2800" dirty="0">
                <a:latin typeface="Times New Roman" panose="02020603050405020304" pitchFamily="18" charset="0"/>
                <a:cs typeface="Times New Roman" panose="02020603050405020304" pitchFamily="18" charset="0"/>
              </a:rPr>
              <a:t> (FMEA)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chambarchas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bog'liq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chunki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potentsial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xavfni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bashorat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qilishga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harakat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qilishadi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Farqi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shundaki</a:t>
            </a:r>
            <a:r>
              <a:rPr lang="en-US" sz="2800" dirty="0">
                <a:latin typeface="Times New Roman" panose="02020603050405020304" pitchFamily="18" charset="0"/>
                <a:cs typeface="Times New Roman" panose="02020603050405020304" pitchFamily="18" charset="0"/>
              </a:rPr>
              <a:t>, FMEA </a:t>
            </a:r>
            <a:r>
              <a:rPr lang="en-US" sz="2800" dirty="0" err="1">
                <a:latin typeface="Times New Roman" panose="02020603050405020304" pitchFamily="18" charset="0"/>
                <a:cs typeface="Times New Roman" panose="02020603050405020304" pitchFamily="18" charset="0"/>
              </a:rPr>
              <a:t>birinchi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navbatda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muvaffaqiyatsizlikning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jiddiyligiga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e'tibor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qaratadi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so'ngra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kritiklikka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so'ngra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aniqlashga</a:t>
            </a:r>
            <a:r>
              <a:rPr lang="en-US" sz="2800" dirty="0">
                <a:latin typeface="Times New Roman" panose="02020603050405020304" pitchFamily="18" charset="0"/>
                <a:cs typeface="Times New Roman" panose="02020603050405020304" pitchFamily="18" charset="0"/>
              </a:rPr>
              <a:t>, HACCP </a:t>
            </a:r>
            <a:r>
              <a:rPr lang="en-US" sz="2800" dirty="0" err="1">
                <a:latin typeface="Times New Roman" panose="02020603050405020304" pitchFamily="18" charset="0"/>
                <a:cs typeface="Times New Roman" panose="02020603050405020304" pitchFamily="18" charset="0"/>
              </a:rPr>
              <a:t>birinchi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navbatda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muhim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nuqtalarning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xavf-xatarlariga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keyin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esa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nazoratga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e'tibor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beradi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Ikkisi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o'rtasida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katta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farq</a:t>
            </a:r>
            <a:r>
              <a:rPr lang="en-US" sz="2800" dirty="0">
                <a:latin typeface="Times New Roman" panose="02020603050405020304" pitchFamily="18" charset="0"/>
                <a:cs typeface="Times New Roman" panose="02020603050405020304" pitchFamily="18" charset="0"/>
              </a:rPr>
              <a:t> bor. Agar FMEA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HACCP </a:t>
            </a:r>
            <a:r>
              <a:rPr lang="en-US" sz="2800" dirty="0" err="1">
                <a:latin typeface="Times New Roman" panose="02020603050405020304" pitchFamily="18" charset="0"/>
                <a:cs typeface="Times New Roman" panose="02020603050405020304" pitchFamily="18" charset="0"/>
              </a:rPr>
              <a:t>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baholash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kerak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bo'lsa</a:t>
            </a:r>
            <a:r>
              <a:rPr lang="en-US" sz="2800" dirty="0">
                <a:latin typeface="Times New Roman" panose="02020603050405020304" pitchFamily="18" charset="0"/>
                <a:cs typeface="Times New Roman" panose="02020603050405020304" pitchFamily="18" charset="0"/>
              </a:rPr>
              <a:t>, FMEA </a:t>
            </a:r>
            <a:r>
              <a:rPr lang="en-US" sz="2800" dirty="0" err="1">
                <a:latin typeface="Times New Roman" panose="02020603050405020304" pitchFamily="18" charset="0"/>
                <a:cs typeface="Times New Roman" panose="02020603050405020304" pitchFamily="18" charset="0"/>
              </a:rPr>
              <a:t>yaxshilash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uchun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ko'proq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foydali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ma'lumot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beradi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degan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xulosaga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keladi</a:t>
            </a:r>
            <a:r>
              <a:rPr lang="en-US" sz="2800" dirty="0">
                <a:latin typeface="Times New Roman" panose="02020603050405020304" pitchFamily="18" charset="0"/>
                <a:cs typeface="Times New Roman" panose="02020603050405020304" pitchFamily="18" charset="0"/>
              </a:rPr>
              <a:t>.</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693257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26123" y="757821"/>
            <a:ext cx="10339754" cy="4524315"/>
          </a:xfrm>
          <a:prstGeom prst="rect">
            <a:avLst/>
          </a:prstGeom>
          <a:ln>
            <a:solidFill>
              <a:schemeClr val="accent1"/>
            </a:solidFill>
          </a:ln>
        </p:spPr>
        <p:txBody>
          <a:bodyPr wrap="square">
            <a:spAutoFit/>
          </a:bodyPr>
          <a:lstStyle/>
          <a:p>
            <a:pPr algn="just"/>
            <a:r>
              <a:rPr lang="en-US" sz="2400" dirty="0" err="1">
                <a:latin typeface="Times New Roman" panose="02020603050405020304" pitchFamily="18" charset="0"/>
                <a:ea typeface="Calibri" panose="020F0502020204030204" pitchFamily="34" charset="0"/>
              </a:rPr>
              <a:t>Mashina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dizaynini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yaxshilash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uchun</a:t>
            </a:r>
            <a:r>
              <a:rPr lang="en-US" sz="2400" dirty="0">
                <a:latin typeface="Times New Roman" panose="02020603050405020304" pitchFamily="18" charset="0"/>
                <a:ea typeface="Calibri" panose="020F0502020204030204" pitchFamily="34" charset="0"/>
              </a:rPr>
              <a:t> HALT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HASS </a:t>
            </a:r>
            <a:r>
              <a:rPr lang="en-US" sz="2400" dirty="0" err="1">
                <a:latin typeface="Times New Roman" panose="02020603050405020304" pitchFamily="18" charset="0"/>
                <a:ea typeface="Calibri" panose="020F0502020204030204" pitchFamily="34" charset="0"/>
              </a:rPr>
              <a:t>sinov</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jarayonlaridan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foydalanish</a:t>
            </a:r>
            <a:r>
              <a:rPr lang="en-US" sz="2400" dirty="0">
                <a:latin typeface="Times New Roman" panose="02020603050405020304" pitchFamily="18" charset="0"/>
                <a:ea typeface="Calibri" panose="020F0502020204030204" pitchFamily="34" charset="0"/>
              </a:rPr>
              <a:t> HALT (</a:t>
            </a:r>
            <a:r>
              <a:rPr lang="en-US" sz="2400" dirty="0" err="1">
                <a:latin typeface="Times New Roman" panose="02020603050405020304" pitchFamily="18" charset="0"/>
                <a:ea typeface="Calibri" panose="020F0502020204030204" pitchFamily="34" charset="0"/>
              </a:rPr>
              <a:t>yuqori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tezlashtirilgan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hayot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sinovi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HASS (</a:t>
            </a:r>
            <a:r>
              <a:rPr lang="en-US" sz="2400" dirty="0" err="1">
                <a:latin typeface="Times New Roman" panose="02020603050405020304" pitchFamily="18" charset="0"/>
                <a:ea typeface="Calibri" panose="020F0502020204030204" pitchFamily="34" charset="0"/>
              </a:rPr>
              <a:t>yuqori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tezlashtirilgan</a:t>
            </a:r>
            <a:r>
              <a:rPr lang="en-US" sz="2400" dirty="0">
                <a:latin typeface="Times New Roman" panose="02020603050405020304" pitchFamily="18" charset="0"/>
                <a:ea typeface="Calibri" panose="020F0502020204030204" pitchFamily="34" charset="0"/>
              </a:rPr>
              <a:t> stress </a:t>
            </a:r>
            <a:r>
              <a:rPr lang="en-US" sz="2400" dirty="0" err="1">
                <a:latin typeface="Times New Roman" panose="02020603050405020304" pitchFamily="18" charset="0"/>
                <a:ea typeface="Calibri" panose="020F0502020204030204" pitchFamily="34" charset="0"/>
              </a:rPr>
              <a:t>ekranlari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ishlab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chiqarilgan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mahsulotlarda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qarishni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simulyatsiya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qilish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uchun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ishlatiladigan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tezlashtirilgan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sinov</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jarayonlarining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ikki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turidir</a:t>
            </a:r>
            <a:r>
              <a:rPr lang="en-US" sz="2400" dirty="0">
                <a:latin typeface="Times New Roman" panose="02020603050405020304" pitchFamily="18" charset="0"/>
                <a:ea typeface="Calibri" panose="020F0502020204030204" pitchFamily="34" charset="0"/>
              </a:rPr>
              <a:t>. HALT/HASS </a:t>
            </a:r>
            <a:r>
              <a:rPr lang="en-US" sz="2400" dirty="0" err="1">
                <a:latin typeface="Times New Roman" panose="02020603050405020304" pitchFamily="18" charset="0"/>
                <a:ea typeface="Calibri" panose="020F0502020204030204" pitchFamily="34" charset="0"/>
              </a:rPr>
              <a:t>jarayoni</a:t>
            </a:r>
            <a:r>
              <a:rPr lang="en-US" sz="2400" dirty="0">
                <a:latin typeface="Times New Roman" panose="02020603050405020304" pitchFamily="18" charset="0"/>
                <a:ea typeface="Calibri" panose="020F0502020204030204" pitchFamily="34" charset="0"/>
              </a:rPr>
              <a:t> 1980-yillarning </a:t>
            </a:r>
            <a:r>
              <a:rPr lang="en-US" sz="2400" dirty="0" err="1">
                <a:latin typeface="Times New Roman" panose="02020603050405020304" pitchFamily="18" charset="0"/>
                <a:ea typeface="Calibri" panose="020F0502020204030204" pitchFamily="34" charset="0"/>
              </a:rPr>
              <a:t>boshida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doktor</a:t>
            </a:r>
            <a:r>
              <a:rPr lang="en-US" sz="2400" dirty="0">
                <a:latin typeface="Times New Roman" panose="02020603050405020304" pitchFamily="18" charset="0"/>
                <a:ea typeface="Calibri" panose="020F0502020204030204" pitchFamily="34" charset="0"/>
              </a:rPr>
              <a:t> Gregg </a:t>
            </a:r>
            <a:r>
              <a:rPr lang="en-US" sz="2400" dirty="0" err="1">
                <a:latin typeface="Times New Roman" panose="02020603050405020304" pitchFamily="18" charset="0"/>
                <a:ea typeface="Calibri" panose="020F0502020204030204" pitchFamily="34" charset="0"/>
              </a:rPr>
              <a:t>Xobbs</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tomonidan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ixtiro</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qilingan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O'shandan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beri</a:t>
            </a:r>
            <a:r>
              <a:rPr lang="en-US" sz="2400" dirty="0">
                <a:latin typeface="Times New Roman" panose="02020603050405020304" pitchFamily="18" charset="0"/>
                <a:ea typeface="Calibri" panose="020F0502020204030204" pitchFamily="34" charset="0"/>
              </a:rPr>
              <a:t> u </a:t>
            </a:r>
            <a:r>
              <a:rPr lang="en-US" sz="2400" dirty="0" err="1">
                <a:latin typeface="Times New Roman" panose="02020603050405020304" pitchFamily="18" charset="0"/>
                <a:ea typeface="Calibri" panose="020F0502020204030204" pitchFamily="34" charset="0"/>
              </a:rPr>
              <a:t>turli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xil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harbiy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tijorat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maqsadlarida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juda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muvaffaqiyatli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ishlatilgan</a:t>
            </a:r>
            <a:r>
              <a:rPr lang="en-US" sz="2400" dirty="0">
                <a:latin typeface="Times New Roman" panose="02020603050405020304" pitchFamily="18" charset="0"/>
                <a:ea typeface="Calibri" panose="020F0502020204030204" pitchFamily="34" charset="0"/>
              </a:rPr>
              <a:t>. HALT/HASS </a:t>
            </a:r>
            <a:r>
              <a:rPr lang="en-US" sz="2400" dirty="0" err="1">
                <a:latin typeface="Times New Roman" panose="02020603050405020304" pitchFamily="18" charset="0"/>
                <a:ea typeface="Calibri" panose="020F0502020204030204" pitchFamily="34" charset="0"/>
              </a:rPr>
              <a:t>usullari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vositalari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ishlab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chiqish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bosqichida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ko'proq</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kompaniyalar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tezlashtirilgan</a:t>
            </a:r>
            <a:r>
              <a:rPr lang="en-US" sz="2400" dirty="0">
                <a:latin typeface="Times New Roman" panose="02020603050405020304" pitchFamily="18" charset="0"/>
                <a:ea typeface="Calibri" panose="020F0502020204030204" pitchFamily="34" charset="0"/>
              </a:rPr>
              <a:t> test </a:t>
            </a:r>
            <a:r>
              <a:rPr lang="en-US" sz="2400" dirty="0" err="1">
                <a:latin typeface="Times New Roman" panose="02020603050405020304" pitchFamily="18" charset="0"/>
                <a:ea typeface="Calibri" panose="020F0502020204030204" pitchFamily="34" charset="0"/>
              </a:rPr>
              <a:t>kontseptsiyasini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qabul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qilishlari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sababli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rivojlanishda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davom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etadilar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Ba'zi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kompaniyalar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masalan</a:t>
            </a:r>
            <a:r>
              <a:rPr lang="en-US" sz="2400" dirty="0">
                <a:latin typeface="Times New Roman" panose="02020603050405020304" pitchFamily="18" charset="0"/>
                <a:ea typeface="Calibri" panose="020F0502020204030204" pitchFamily="34" charset="0"/>
              </a:rPr>
              <a:t>, Ford Motor Company, </a:t>
            </a:r>
            <a:r>
              <a:rPr lang="en-US" sz="2400" dirty="0" err="1">
                <a:latin typeface="Times New Roman" panose="02020603050405020304" pitchFamily="18" charset="0"/>
                <a:ea typeface="Calibri" panose="020F0502020204030204" pitchFamily="34" charset="0"/>
              </a:rPr>
              <a:t>o'z</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versiyalarini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qabul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qildilar</a:t>
            </a:r>
            <a:r>
              <a:rPr lang="en-US" sz="2400" dirty="0">
                <a:latin typeface="Times New Roman" panose="02020603050405020304" pitchFamily="18" charset="0"/>
                <a:ea typeface="Calibri" panose="020F0502020204030204" pitchFamily="34" charset="0"/>
              </a:rPr>
              <a:t>. Ford </a:t>
            </a:r>
            <a:r>
              <a:rPr lang="en-US" sz="2400" dirty="0" err="1">
                <a:latin typeface="Times New Roman" panose="02020603050405020304" pitchFamily="18" charset="0"/>
                <a:ea typeface="Calibri" panose="020F0502020204030204" pitchFamily="34" charset="0"/>
              </a:rPr>
              <a:t>o'zining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versiyalarini</a:t>
            </a:r>
            <a:r>
              <a:rPr lang="en-US" sz="2400" dirty="0">
                <a:latin typeface="Times New Roman" panose="02020603050405020304" pitchFamily="18" charset="0"/>
                <a:ea typeface="Calibri" panose="020F0502020204030204" pitchFamily="34" charset="0"/>
              </a:rPr>
              <a:t> FAST (Ford Accelerated Stress Test)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PASS (Production Accelerated Stress Screen) deb </a:t>
            </a:r>
            <a:r>
              <a:rPr lang="en-US" sz="2400" dirty="0" err="1">
                <a:latin typeface="Times New Roman" panose="02020603050405020304" pitchFamily="18" charset="0"/>
                <a:ea typeface="Calibri" panose="020F0502020204030204" pitchFamily="34" charset="0"/>
              </a:rPr>
              <a:t>ataydi</a:t>
            </a:r>
            <a:r>
              <a:rPr lang="en-US" sz="2400" dirty="0">
                <a:latin typeface="Times New Roman" panose="02020603050405020304" pitchFamily="18" charset="0"/>
                <a:ea typeface="Calibri" panose="020F0502020204030204" pitchFamily="34" charset="0"/>
              </a:rPr>
              <a:t>.</a:t>
            </a:r>
            <a:endParaRPr lang="ru-RU" sz="2400" dirty="0"/>
          </a:p>
        </p:txBody>
      </p:sp>
      <p:sp>
        <p:nvSpPr>
          <p:cNvPr id="5" name="5-конечная звезда 4"/>
          <p:cNvSpPr/>
          <p:nvPr/>
        </p:nvSpPr>
        <p:spPr>
          <a:xfrm>
            <a:off x="10314432" y="5865831"/>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31</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96019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FADABA37-32CB-487D-9D92-45E89089C424}"/>
              </a:ext>
            </a:extLst>
          </p:cNvPr>
          <p:cNvSpPr>
            <a:spLocks noGrp="1"/>
          </p:cNvSpPr>
          <p:nvPr>
            <p:ph idx="1"/>
          </p:nvPr>
        </p:nvSpPr>
        <p:spPr>
          <a:xfrm>
            <a:off x="838199" y="432619"/>
            <a:ext cx="10773697" cy="5665686"/>
          </a:xfrm>
        </p:spPr>
        <p:txBody>
          <a:bodyPr>
            <a:normAutofit fontScale="55000" lnSpcReduction="20000"/>
          </a:bodyPr>
          <a:lstStyle/>
          <a:p>
            <a:pPr marL="0" indent="0" algn="ctr">
              <a:buNone/>
            </a:pPr>
            <a:r>
              <a:rPr lang="en-US" sz="4000" b="1" dirty="0" err="1">
                <a:latin typeface="Times New Roman" panose="02020603050405020304" pitchFamily="18" charset="0"/>
                <a:cs typeface="Times New Roman" panose="02020603050405020304" pitchFamily="18" charset="0"/>
              </a:rPr>
              <a:t>Foydalanilgan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adabiyotlar</a:t>
            </a:r>
            <a:endParaRPr lang="en-US" sz="4000" b="1" dirty="0">
              <a:latin typeface="Times New Roman" panose="02020603050405020304" pitchFamily="18" charset="0"/>
              <a:cs typeface="Times New Roman" panose="02020603050405020304" pitchFamily="18" charset="0"/>
            </a:endParaRPr>
          </a:p>
          <a:p>
            <a:pPr marL="0" indent="0" algn="just">
              <a:buNone/>
            </a:pPr>
            <a:r>
              <a:rPr lang="en-US" sz="4000" b="1" dirty="0">
                <a:latin typeface="Times New Roman" panose="02020603050405020304" pitchFamily="18" charset="0"/>
                <a:cs typeface="Times New Roman" panose="02020603050405020304" pitchFamily="18" charset="0"/>
              </a:rPr>
              <a:t>1.	"OEE Primer", </a:t>
            </a:r>
            <a:r>
              <a:rPr lang="en-US" sz="4000" b="1" dirty="0" err="1">
                <a:latin typeface="Times New Roman" panose="02020603050405020304" pitchFamily="18" charset="0"/>
                <a:cs typeface="Times New Roman" panose="02020603050405020304" pitchFamily="18" charset="0"/>
              </a:rPr>
              <a:t>D.H.Stamatis</a:t>
            </a:r>
            <a:r>
              <a:rPr lang="en-US" sz="4000" b="1" dirty="0">
                <a:latin typeface="Times New Roman" panose="02020603050405020304" pitchFamily="18" charset="0"/>
                <a:cs typeface="Times New Roman" panose="02020603050405020304" pitchFamily="18" charset="0"/>
              </a:rPr>
              <a:t>, Taylor and Francis group LLC, 2010</a:t>
            </a:r>
          </a:p>
          <a:p>
            <a:pPr marL="0" indent="0" algn="just">
              <a:buNone/>
            </a:pPr>
            <a:r>
              <a:rPr lang="en-US" sz="4000" b="1" dirty="0">
                <a:latin typeface="Times New Roman" panose="02020603050405020304" pitchFamily="18" charset="0"/>
                <a:cs typeface="Times New Roman" panose="02020603050405020304" pitchFamily="18" charset="0"/>
              </a:rPr>
              <a:t>2.	“</a:t>
            </a:r>
            <a:r>
              <a:rPr lang="en-US" sz="4000" b="1" dirty="0" err="1">
                <a:latin typeface="Times New Roman" panose="02020603050405020304" pitchFamily="18" charset="0"/>
                <a:cs typeface="Times New Roman" panose="02020603050405020304" pitchFamily="18" charset="0"/>
              </a:rPr>
              <a:t>Juran’s</a:t>
            </a:r>
            <a:r>
              <a:rPr lang="en-US" sz="4000" b="1" dirty="0">
                <a:latin typeface="Times New Roman" panose="02020603050405020304" pitchFamily="18" charset="0"/>
                <a:cs typeface="Times New Roman" panose="02020603050405020304" pitchFamily="18" charset="0"/>
              </a:rPr>
              <a:t> Quality Handbook", Joseph M. </a:t>
            </a:r>
            <a:r>
              <a:rPr lang="en-US" sz="4000" b="1" dirty="0" err="1">
                <a:latin typeface="Times New Roman" panose="02020603050405020304" pitchFamily="18" charset="0"/>
                <a:cs typeface="Times New Roman" panose="02020603050405020304" pitchFamily="18" charset="0"/>
              </a:rPr>
              <a:t>Juran</a:t>
            </a:r>
            <a:r>
              <a:rPr lang="en-US" sz="4000" b="1" dirty="0">
                <a:latin typeface="Times New Roman" panose="02020603050405020304" pitchFamily="18" charset="0"/>
                <a:cs typeface="Times New Roman" panose="02020603050405020304" pitchFamily="18" charset="0"/>
              </a:rPr>
              <a:t>, A. Blanton </a:t>
            </a:r>
            <a:r>
              <a:rPr lang="en-US" sz="4000" b="1" dirty="0" err="1">
                <a:latin typeface="Times New Roman" panose="02020603050405020304" pitchFamily="18" charset="0"/>
                <a:cs typeface="Times New Roman" panose="02020603050405020304" pitchFamily="18" charset="0"/>
              </a:rPr>
              <a:t>Godfrey,McDraw</a:t>
            </a:r>
            <a:r>
              <a:rPr lang="en-US" sz="4000" b="1" dirty="0">
                <a:latin typeface="Times New Roman" panose="02020603050405020304" pitchFamily="18" charset="0"/>
                <a:cs typeface="Times New Roman" panose="02020603050405020304" pitchFamily="18" charset="0"/>
              </a:rPr>
              <a:t>-Hill, 2015</a:t>
            </a:r>
          </a:p>
          <a:p>
            <a:pPr marL="0" indent="0" algn="just">
              <a:buNone/>
            </a:pPr>
            <a:r>
              <a:rPr lang="en-US" sz="4000" b="1" dirty="0">
                <a:latin typeface="Times New Roman" panose="02020603050405020304" pitchFamily="18" charset="0"/>
                <a:cs typeface="Times New Roman" panose="02020603050405020304" pitchFamily="18" charset="0"/>
              </a:rPr>
              <a:t>3.	"OEE Guide to Smart Manufacturing", Dr. Jill A O'Sullivan, Dr. Theresa Nick, Sandy Abraham, DMMSI, Associates </a:t>
            </a:r>
            <a:r>
              <a:rPr lang="en-US" sz="4000" b="1" dirty="0" err="1">
                <a:latin typeface="Times New Roman" panose="02020603050405020304" pitchFamily="18" charset="0"/>
                <a:cs typeface="Times New Roman" panose="02020603050405020304" pitchFamily="18" charset="0"/>
              </a:rPr>
              <a:t>Inc</a:t>
            </a:r>
            <a:r>
              <a:rPr lang="en-US" sz="4000" b="1" dirty="0">
                <a:latin typeface="Times New Roman" panose="02020603050405020304" pitchFamily="18" charset="0"/>
                <a:cs typeface="Times New Roman" panose="02020603050405020304" pitchFamily="18" charset="0"/>
              </a:rPr>
              <a:t>, 2016</a:t>
            </a:r>
          </a:p>
          <a:p>
            <a:pPr marL="0" indent="0" algn="just">
              <a:buNone/>
            </a:pPr>
            <a:r>
              <a:rPr lang="en-US" sz="4000" b="1" dirty="0">
                <a:latin typeface="Times New Roman" panose="02020603050405020304" pitchFamily="18" charset="0"/>
                <a:cs typeface="Times New Roman" panose="02020603050405020304" pitchFamily="18" charset="0"/>
              </a:rPr>
              <a:t>4.	"Understanding, Measuring, and Improving Overall Equipment Effectiveness: How to Use OEE to Drive Significant Process Improvement", Ross Kenneth Kennedy, Productivity Press, 2017</a:t>
            </a:r>
          </a:p>
          <a:p>
            <a:pPr marL="0" indent="0" algn="just">
              <a:buNone/>
            </a:pPr>
            <a:r>
              <a:rPr lang="en-US" sz="4000" b="1" dirty="0">
                <a:latin typeface="Times New Roman" panose="02020603050405020304" pitchFamily="18" charset="0"/>
                <a:cs typeface="Times New Roman" panose="02020603050405020304" pitchFamily="18" charset="0"/>
              </a:rPr>
              <a:t>5.	Overall Equipment Effectiveness, Robert C. Hansen,  Industrial Press, 2011</a:t>
            </a:r>
          </a:p>
          <a:p>
            <a:pPr marL="0" indent="0" algn="just">
              <a:buNone/>
            </a:pPr>
            <a:r>
              <a:rPr lang="en-US" sz="4000" b="1" dirty="0">
                <a:latin typeface="Times New Roman" panose="02020603050405020304" pitchFamily="18" charset="0"/>
                <a:cs typeface="Times New Roman" panose="02020603050405020304" pitchFamily="18" charset="0"/>
              </a:rPr>
              <a:t>6.	https://www.oee.com/</a:t>
            </a:r>
          </a:p>
          <a:p>
            <a:pPr marL="0" indent="0" algn="just">
              <a:buNone/>
            </a:pPr>
            <a:r>
              <a:rPr lang="en-US" sz="4000" b="1" dirty="0">
                <a:latin typeface="Times New Roman" panose="02020603050405020304" pitchFamily="18" charset="0"/>
                <a:cs typeface="Times New Roman" panose="02020603050405020304" pitchFamily="18" charset="0"/>
              </a:rPr>
              <a:t>7.	https://www.leanproduction.com/oee/</a:t>
            </a:r>
          </a:p>
          <a:p>
            <a:pPr marL="0" indent="0" algn="just">
              <a:buNone/>
            </a:pPr>
            <a:r>
              <a:rPr lang="en-US" sz="4000" b="1" dirty="0">
                <a:latin typeface="Times New Roman" panose="02020603050405020304" pitchFamily="18" charset="0"/>
                <a:cs typeface="Times New Roman" panose="02020603050405020304" pitchFamily="18" charset="0"/>
              </a:rPr>
              <a:t>8.	https://sixsigmadsi.com/what-is-oee/</a:t>
            </a:r>
          </a:p>
          <a:p>
            <a:pPr marL="0" indent="0" algn="just">
              <a:buNone/>
            </a:pPr>
            <a:r>
              <a:rPr lang="en-US" sz="4000" b="1" dirty="0">
                <a:latin typeface="Times New Roman" panose="02020603050405020304" pitchFamily="18" charset="0"/>
                <a:cs typeface="Times New Roman" panose="02020603050405020304" pitchFamily="18" charset="0"/>
              </a:rPr>
              <a:t>9.	www.sv.vt.edu/classes/MSE2094_NoteBook/97ClassProj/num/widas/history.html.</a:t>
            </a:r>
          </a:p>
          <a:p>
            <a:pPr marL="0" indent="0" algn="just">
              <a:buNone/>
            </a:pPr>
            <a:r>
              <a:rPr lang="en-US" sz="4000" b="1" dirty="0">
                <a:latin typeface="Times New Roman" panose="02020603050405020304" pitchFamily="18" charset="0"/>
                <a:cs typeface="Times New Roman" panose="02020603050405020304" pitchFamily="18" charset="0"/>
              </a:rPr>
              <a:t>10.	Stamatis 2003</a:t>
            </a:r>
          </a:p>
          <a:p>
            <a:pPr marL="0" indent="0">
              <a:buNone/>
            </a:pPr>
            <a:endParaRPr lang="en-US" dirty="0">
              <a:latin typeface="Times New Roman" panose="02020603050405020304" pitchFamily="18" charset="0"/>
              <a:cs typeface="Times New Roman" panose="02020603050405020304" pitchFamily="18" charset="0"/>
            </a:endParaRPr>
          </a:p>
        </p:txBody>
      </p:sp>
      <p:sp>
        <p:nvSpPr>
          <p:cNvPr id="4" name="5-конечная звезда 3"/>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32</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31785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AFE437A-F98C-455B-9A9B-A7498D653D18}"/>
              </a:ext>
            </a:extLst>
          </p:cNvPr>
          <p:cNvSpPr>
            <a:spLocks noGrp="1"/>
          </p:cNvSpPr>
          <p:nvPr>
            <p:ph idx="1"/>
          </p:nvPr>
        </p:nvSpPr>
        <p:spPr>
          <a:xfrm>
            <a:off x="838200" y="1746967"/>
            <a:ext cx="10515600" cy="4351338"/>
          </a:xfrm>
        </p:spPr>
        <p:txBody>
          <a:bodyPr>
            <a:normAutofit/>
          </a:bodyPr>
          <a:lstStyle/>
          <a:p>
            <a:pPr marL="0" indent="0" algn="ctr">
              <a:buNone/>
            </a:pPr>
            <a:r>
              <a:rPr lang="en-US" sz="88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E’tiboringiz</a:t>
            </a:r>
            <a:r>
              <a:rPr lang="en-US" sz="8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a:t>
            </a:r>
          </a:p>
          <a:p>
            <a:pPr marL="0" indent="0" algn="ctr">
              <a:buNone/>
            </a:pPr>
            <a:r>
              <a:rPr lang="en-US" sz="88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uchun</a:t>
            </a:r>
            <a:r>
              <a:rPr lang="en-US" sz="8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a:t>
            </a:r>
            <a:r>
              <a:rPr lang="en-US" sz="88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rahmat</a:t>
            </a:r>
            <a:r>
              <a:rPr lang="en-US" sz="8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a:t>
            </a:r>
          </a:p>
        </p:txBody>
      </p:sp>
      <p:sp>
        <p:nvSpPr>
          <p:cNvPr id="4" name="5-конечная звезда 3"/>
          <p:cNvSpPr/>
          <p:nvPr/>
        </p:nvSpPr>
        <p:spPr>
          <a:xfrm>
            <a:off x="10314432" y="5842385"/>
            <a:ext cx="171297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a:latin typeface="Times New Roman" panose="02020603050405020304" pitchFamily="18" charset="0"/>
                <a:cs typeface="Times New Roman" panose="02020603050405020304" pitchFamily="18" charset="0"/>
              </a:rPr>
              <a:t>33</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592757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3039</TotalTime>
  <Words>3602</Words>
  <Application>Microsoft Office PowerPoint</Application>
  <PresentationFormat>Широкоэкранный</PresentationFormat>
  <Paragraphs>316</Paragraphs>
  <Slides>33</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33</vt:i4>
      </vt:variant>
    </vt:vector>
  </HeadingPairs>
  <TitlesOfParts>
    <vt:vector size="39" baseType="lpstr">
      <vt:lpstr>Arial</vt:lpstr>
      <vt:lpstr>Calibri</vt:lpstr>
      <vt:lpstr>Calibri Light</vt:lpstr>
      <vt:lpstr>Cambria Math</vt:lpstr>
      <vt:lpstr>Times New Roman</vt:lpstr>
      <vt:lpstr>Тема Office</vt:lpstr>
      <vt:lpstr>Презентация PowerPoint</vt:lpstr>
      <vt:lpstr>Презентация PowerPoint</vt:lpstr>
      <vt:lpstr>Презентация PowerPoint</vt:lpstr>
      <vt:lpstr>1. TRIZ usulidan foydalanish - Mashina dizaynini yaxshilash uchun ixtirochilik muammolarini hal qilish nazariyasi </vt:lpstr>
      <vt:lpstr>Презентация PowerPoint</vt:lpstr>
      <vt:lpstr>Презентация PowerPoint</vt:lpstr>
      <vt:lpstr>Innovatsiyalarning yuqori darajasiga intilish.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Qisqa muddatli SPC umumiy vositalaridan ba'zilari:</vt:lpstr>
      <vt:lpstr>Презентация PowerPoint</vt:lpstr>
      <vt:lpstr>Презентация PowerPoint</vt:lpstr>
      <vt:lpstr>Shuni esda tutish juda muhimki, o'lchagichni kalibrlash paytida, o'lchagich R&amp;Rni baholashdan oldin chiziqlilik va aniqlik bajarilishi kerak.</vt:lpstr>
      <vt:lpstr>Презентация PowerPoint</vt:lpstr>
      <vt:lpstr>Презентация PowerPoint</vt:lpstr>
      <vt:lpstr>Hammasi jarayondan to'plangan ma'lumotlar asosida hisoblanadi. Imkoniyatlar indeksini tanlash qisman to'plangan ma'lumotlar turiga bog'liq. Bunga misollar quyidagilar: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Yodgorbek</cp:lastModifiedBy>
  <cp:revision>159</cp:revision>
  <dcterms:created xsi:type="dcterms:W3CDTF">2023-03-13T03:42:32Z</dcterms:created>
  <dcterms:modified xsi:type="dcterms:W3CDTF">2023-05-12T05:43:05Z</dcterms:modified>
</cp:coreProperties>
</file>