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95" r:id="rId8"/>
    <p:sldId id="265" r:id="rId9"/>
    <p:sldId id="266" r:id="rId10"/>
    <p:sldId id="267" r:id="rId11"/>
    <p:sldId id="268" r:id="rId12"/>
    <p:sldId id="269" r:id="rId13"/>
    <p:sldId id="270" r:id="rId14"/>
    <p:sldId id="272" r:id="rId15"/>
    <p:sldId id="273" r:id="rId16"/>
    <p:sldId id="274" r:id="rId17"/>
    <p:sldId id="275" r:id="rId18"/>
    <p:sldId id="276" r:id="rId19"/>
    <p:sldId id="277" r:id="rId20"/>
    <p:sldId id="271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96" r:id="rId32"/>
    <p:sldId id="297" r:id="rId33"/>
    <p:sldId id="298" r:id="rId34"/>
    <p:sldId id="299" r:id="rId35"/>
    <p:sldId id="263" r:id="rId36"/>
    <p:sldId id="264" r:id="rId3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09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4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C4123D-E8B4-4EB4-B371-3FECA75C8D2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6D1187-F348-46FB-B42E-28991B2F460D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Boshqaruv: muammolarni to'g'irlash yoki tuzatmaslik va tuzatish harakatlarining samaradorligini boshqarish strategiyasi bo'yicha qarorlar qabul qilinadi.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F171E3-B2B5-406C-900A-219191A4C3C5}" type="parTrans" cxnId="{7B4929F5-02C4-45A5-A283-BC8D65F6F629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B2B132-46C7-4A17-A612-297F78980638}" type="sibTrans" cxnId="{7B4929F5-02C4-45A5-A283-BC8D65F6F629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1CE223-4E26-432C-A060-90D6F4B2E039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Sinov: dizayn va ishlab chiqarish jarayonida zaif tomonlar va nosozlik usullarini aniqlash imkonini beradi.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ED37C4-ADEB-4536-91ED-9339AAEA77B9}" type="parTrans" cxnId="{419DAF10-9773-4D39-B704-3E252DFE25B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BE429A-82D5-4736-84B3-7D34A2143006}" type="sibTrans" cxnId="{419DAF10-9773-4D39-B704-3E252DFE25B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477A7F-60AA-4CE7-A9A0-39A0D8981087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holatining asosiy sabablarini aniqlash: moliyalashtirish, xodimlar va tartibsizliklar sabablarini tahlil qilish, ajratish va aniqlash uchun taqdim etiladi.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11C7D0-0E24-4046-904B-FCF1908AF918}" type="parTrans" cxnId="{9F20DFD0-B631-4FE4-B2CE-56E57072FEEC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7B380D-E515-4A11-B92C-CC3085C59764}" type="sibTrans" cxnId="{9F20DFD0-B631-4FE4-B2CE-56E57072FEEC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5C5CFC-BEB6-4A6B-9D46-B953F2B44E5E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Tuzatish harakati samaradorligi: samarali va ishonchlilik maqsadlariga erishishni qo'llab-quvvatlaydigan tuzatuvchi harakatlarni amalga oshirish uchun resurslarni loyihalash.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8F0F44-7104-4751-B8D0-38C603713A02}" type="parTrans" cxnId="{90037565-9D58-48B5-B007-756FEC36004E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148832-8121-4692-A4AD-3F91134D3C4D}" type="sibTrans" cxnId="{90037565-9D58-48B5-B007-756FEC36004E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1C99A6-AD1C-43E9-9F5A-696FEA5D611B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Haqiqiy ishonchlilik baholashlari.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ECF49C-0CA3-443B-87DA-4ACDCEF6F4DD}" type="parTrans" cxnId="{E85AB17E-AAA3-467E-93E0-CA941A0CB00C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CFBAB3-840E-4165-9010-3D6C8B1009CC}" type="sibTrans" cxnId="{E85AB17E-AAA3-467E-93E0-CA941A0CB00C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D0583E-62E7-41DE-8F61-186760E496E3}" type="pres">
      <dgm:prSet presAssocID="{51C4123D-E8B4-4EB4-B371-3FECA75C8D2D}" presName="Name0" presStyleCnt="0">
        <dgm:presLayoutVars>
          <dgm:chMax val="7"/>
          <dgm:chPref val="7"/>
          <dgm:dir/>
        </dgm:presLayoutVars>
      </dgm:prSet>
      <dgm:spPr/>
    </dgm:pt>
    <dgm:pt modelId="{6A8F9978-68FC-4099-A35F-B4B69B750F59}" type="pres">
      <dgm:prSet presAssocID="{51C4123D-E8B4-4EB4-B371-3FECA75C8D2D}" presName="Name1" presStyleCnt="0"/>
      <dgm:spPr/>
    </dgm:pt>
    <dgm:pt modelId="{EEF259F9-34EA-4582-BDE8-DBEBD44F99BC}" type="pres">
      <dgm:prSet presAssocID="{51C4123D-E8B4-4EB4-B371-3FECA75C8D2D}" presName="cycle" presStyleCnt="0"/>
      <dgm:spPr/>
    </dgm:pt>
    <dgm:pt modelId="{19426E61-D984-4030-A9B8-DC8D7A54340D}" type="pres">
      <dgm:prSet presAssocID="{51C4123D-E8B4-4EB4-B371-3FECA75C8D2D}" presName="srcNode" presStyleLbl="node1" presStyleIdx="0" presStyleCnt="5"/>
      <dgm:spPr/>
    </dgm:pt>
    <dgm:pt modelId="{BE3803EA-4248-4DBD-A5EA-ECCFC9482EEF}" type="pres">
      <dgm:prSet presAssocID="{51C4123D-E8B4-4EB4-B371-3FECA75C8D2D}" presName="conn" presStyleLbl="parChTrans1D2" presStyleIdx="0" presStyleCnt="1"/>
      <dgm:spPr/>
    </dgm:pt>
    <dgm:pt modelId="{DC88B254-4031-42C4-B1E7-D00D03B2DDE5}" type="pres">
      <dgm:prSet presAssocID="{51C4123D-E8B4-4EB4-B371-3FECA75C8D2D}" presName="extraNode" presStyleLbl="node1" presStyleIdx="0" presStyleCnt="5"/>
      <dgm:spPr/>
    </dgm:pt>
    <dgm:pt modelId="{73D35B45-3264-487A-8A7E-DAF3DD4C70A4}" type="pres">
      <dgm:prSet presAssocID="{51C4123D-E8B4-4EB4-B371-3FECA75C8D2D}" presName="dstNode" presStyleLbl="node1" presStyleIdx="0" presStyleCnt="5"/>
      <dgm:spPr/>
    </dgm:pt>
    <dgm:pt modelId="{7ACC1ABD-BD0B-47D4-A3EF-99B2D1982AE2}" type="pres">
      <dgm:prSet presAssocID="{F66D1187-F348-46FB-B42E-28991B2F460D}" presName="text_1" presStyleLbl="node1" presStyleIdx="0" presStyleCnt="5">
        <dgm:presLayoutVars>
          <dgm:bulletEnabled val="1"/>
        </dgm:presLayoutVars>
      </dgm:prSet>
      <dgm:spPr/>
    </dgm:pt>
    <dgm:pt modelId="{88FE635B-9B8C-4F96-B0AA-FA6321E371EC}" type="pres">
      <dgm:prSet presAssocID="{F66D1187-F348-46FB-B42E-28991B2F460D}" presName="accent_1" presStyleCnt="0"/>
      <dgm:spPr/>
    </dgm:pt>
    <dgm:pt modelId="{6150FEA1-C1E5-4812-9C15-AFF322DAA6CE}" type="pres">
      <dgm:prSet presAssocID="{F66D1187-F348-46FB-B42E-28991B2F460D}" presName="accentRepeatNode" presStyleLbl="solidFgAcc1" presStyleIdx="0" presStyleCnt="5"/>
      <dgm:spPr/>
    </dgm:pt>
    <dgm:pt modelId="{08C5DB90-6A77-454E-B3C3-4E24FC6B74A7}" type="pres">
      <dgm:prSet presAssocID="{231CE223-4E26-432C-A060-90D6F4B2E039}" presName="text_2" presStyleLbl="node1" presStyleIdx="1" presStyleCnt="5">
        <dgm:presLayoutVars>
          <dgm:bulletEnabled val="1"/>
        </dgm:presLayoutVars>
      </dgm:prSet>
      <dgm:spPr/>
    </dgm:pt>
    <dgm:pt modelId="{00DE759E-CC7E-46ED-BC83-69611BFA2147}" type="pres">
      <dgm:prSet presAssocID="{231CE223-4E26-432C-A060-90D6F4B2E039}" presName="accent_2" presStyleCnt="0"/>
      <dgm:spPr/>
    </dgm:pt>
    <dgm:pt modelId="{4FD7B63C-011B-47F6-A5DC-0374C15675C2}" type="pres">
      <dgm:prSet presAssocID="{231CE223-4E26-432C-A060-90D6F4B2E039}" presName="accentRepeatNode" presStyleLbl="solidFgAcc1" presStyleIdx="1" presStyleCnt="5"/>
      <dgm:spPr/>
    </dgm:pt>
    <dgm:pt modelId="{37DD5734-102C-4D8D-9F8A-F591E73D9466}" type="pres">
      <dgm:prSet presAssocID="{A9477A7F-60AA-4CE7-A9A0-39A0D8981087}" presName="text_3" presStyleLbl="node1" presStyleIdx="2" presStyleCnt="5">
        <dgm:presLayoutVars>
          <dgm:bulletEnabled val="1"/>
        </dgm:presLayoutVars>
      </dgm:prSet>
      <dgm:spPr/>
    </dgm:pt>
    <dgm:pt modelId="{1233DE17-2B4F-417C-9850-7D9E81CB8F34}" type="pres">
      <dgm:prSet presAssocID="{A9477A7F-60AA-4CE7-A9A0-39A0D8981087}" presName="accent_3" presStyleCnt="0"/>
      <dgm:spPr/>
    </dgm:pt>
    <dgm:pt modelId="{AB5A51C0-35DF-4FD3-B372-10599A30FD12}" type="pres">
      <dgm:prSet presAssocID="{A9477A7F-60AA-4CE7-A9A0-39A0D8981087}" presName="accentRepeatNode" presStyleLbl="solidFgAcc1" presStyleIdx="2" presStyleCnt="5"/>
      <dgm:spPr/>
    </dgm:pt>
    <dgm:pt modelId="{22B62814-3405-4D40-AAB5-FEC763428397}" type="pres">
      <dgm:prSet presAssocID="{2B5C5CFC-BEB6-4A6B-9D46-B953F2B44E5E}" presName="text_4" presStyleLbl="node1" presStyleIdx="3" presStyleCnt="5">
        <dgm:presLayoutVars>
          <dgm:bulletEnabled val="1"/>
        </dgm:presLayoutVars>
      </dgm:prSet>
      <dgm:spPr/>
    </dgm:pt>
    <dgm:pt modelId="{63C66AFB-1108-41B6-B6DD-2726D8FA90B5}" type="pres">
      <dgm:prSet presAssocID="{2B5C5CFC-BEB6-4A6B-9D46-B953F2B44E5E}" presName="accent_4" presStyleCnt="0"/>
      <dgm:spPr/>
    </dgm:pt>
    <dgm:pt modelId="{54478CE5-CD6D-4530-B332-EE5DD5A0F466}" type="pres">
      <dgm:prSet presAssocID="{2B5C5CFC-BEB6-4A6B-9D46-B953F2B44E5E}" presName="accentRepeatNode" presStyleLbl="solidFgAcc1" presStyleIdx="3" presStyleCnt="5"/>
      <dgm:spPr/>
    </dgm:pt>
    <dgm:pt modelId="{3ACA2ED3-FBAA-474D-B895-883190A28EA5}" type="pres">
      <dgm:prSet presAssocID="{4C1C99A6-AD1C-43E9-9F5A-696FEA5D611B}" presName="text_5" presStyleLbl="node1" presStyleIdx="4" presStyleCnt="5">
        <dgm:presLayoutVars>
          <dgm:bulletEnabled val="1"/>
        </dgm:presLayoutVars>
      </dgm:prSet>
      <dgm:spPr/>
    </dgm:pt>
    <dgm:pt modelId="{DAF92CB8-3404-4E16-A4A8-6EDCBF0B058F}" type="pres">
      <dgm:prSet presAssocID="{4C1C99A6-AD1C-43E9-9F5A-696FEA5D611B}" presName="accent_5" presStyleCnt="0"/>
      <dgm:spPr/>
    </dgm:pt>
    <dgm:pt modelId="{F0CD69BA-EB54-415D-8F28-F8C5ACDF2664}" type="pres">
      <dgm:prSet presAssocID="{4C1C99A6-AD1C-43E9-9F5A-696FEA5D611B}" presName="accentRepeatNode" presStyleLbl="solidFgAcc1" presStyleIdx="4" presStyleCnt="5"/>
      <dgm:spPr/>
    </dgm:pt>
  </dgm:ptLst>
  <dgm:cxnLst>
    <dgm:cxn modelId="{982FC90A-F9C3-41A5-B597-58090D798DC8}" type="presOf" srcId="{4C1C99A6-AD1C-43E9-9F5A-696FEA5D611B}" destId="{3ACA2ED3-FBAA-474D-B895-883190A28EA5}" srcOrd="0" destOrd="0" presId="urn:microsoft.com/office/officeart/2008/layout/VerticalCurvedList"/>
    <dgm:cxn modelId="{419DAF10-9773-4D39-B704-3E252DFE25BB}" srcId="{51C4123D-E8B4-4EB4-B371-3FECA75C8D2D}" destId="{231CE223-4E26-432C-A060-90D6F4B2E039}" srcOrd="1" destOrd="0" parTransId="{14ED37C4-ADEB-4536-91ED-9339AAEA77B9}" sibTransId="{FEBE429A-82D5-4736-84B3-7D34A2143006}"/>
    <dgm:cxn modelId="{4854A712-5FA9-4A54-9D06-E3CAAF245AAD}" type="presOf" srcId="{46B2B132-46C7-4A17-A612-297F78980638}" destId="{BE3803EA-4248-4DBD-A5EA-ECCFC9482EEF}" srcOrd="0" destOrd="0" presId="urn:microsoft.com/office/officeart/2008/layout/VerticalCurvedList"/>
    <dgm:cxn modelId="{179A6C64-E75A-4E1D-9AF2-FA96D63307D4}" type="presOf" srcId="{51C4123D-E8B4-4EB4-B371-3FECA75C8D2D}" destId="{F1D0583E-62E7-41DE-8F61-186760E496E3}" srcOrd="0" destOrd="0" presId="urn:microsoft.com/office/officeart/2008/layout/VerticalCurvedList"/>
    <dgm:cxn modelId="{90037565-9D58-48B5-B007-756FEC36004E}" srcId="{51C4123D-E8B4-4EB4-B371-3FECA75C8D2D}" destId="{2B5C5CFC-BEB6-4A6B-9D46-B953F2B44E5E}" srcOrd="3" destOrd="0" parTransId="{228F0F44-7104-4751-B8D0-38C603713A02}" sibTransId="{46148832-8121-4692-A4AD-3F91134D3C4D}"/>
    <dgm:cxn modelId="{FC04F573-FB11-47B6-985C-DFD5ECEDA096}" type="presOf" srcId="{F66D1187-F348-46FB-B42E-28991B2F460D}" destId="{7ACC1ABD-BD0B-47D4-A3EF-99B2D1982AE2}" srcOrd="0" destOrd="0" presId="urn:microsoft.com/office/officeart/2008/layout/VerticalCurvedList"/>
    <dgm:cxn modelId="{E85AB17E-AAA3-467E-93E0-CA941A0CB00C}" srcId="{51C4123D-E8B4-4EB4-B371-3FECA75C8D2D}" destId="{4C1C99A6-AD1C-43E9-9F5A-696FEA5D611B}" srcOrd="4" destOrd="0" parTransId="{4AECF49C-0CA3-443B-87DA-4ACDCEF6F4DD}" sibTransId="{DCCFBAB3-840E-4165-9010-3D6C8B1009CC}"/>
    <dgm:cxn modelId="{2F76648F-0352-4DF8-826D-F7A881ADB4A7}" type="presOf" srcId="{A9477A7F-60AA-4CE7-A9A0-39A0D8981087}" destId="{37DD5734-102C-4D8D-9F8A-F591E73D9466}" srcOrd="0" destOrd="0" presId="urn:microsoft.com/office/officeart/2008/layout/VerticalCurvedList"/>
    <dgm:cxn modelId="{1FE08292-D6B2-4FFE-BCD4-6ED88B10A566}" type="presOf" srcId="{231CE223-4E26-432C-A060-90D6F4B2E039}" destId="{08C5DB90-6A77-454E-B3C3-4E24FC6B74A7}" srcOrd="0" destOrd="0" presId="urn:microsoft.com/office/officeart/2008/layout/VerticalCurvedList"/>
    <dgm:cxn modelId="{9F20DFD0-B631-4FE4-B2CE-56E57072FEEC}" srcId="{51C4123D-E8B4-4EB4-B371-3FECA75C8D2D}" destId="{A9477A7F-60AA-4CE7-A9A0-39A0D8981087}" srcOrd="2" destOrd="0" parTransId="{8711C7D0-0E24-4046-904B-FCF1908AF918}" sibTransId="{737B380D-E515-4A11-B92C-CC3085C59764}"/>
    <dgm:cxn modelId="{6A855CEB-FFFD-4C4F-96F2-10C44F1BF035}" type="presOf" srcId="{2B5C5CFC-BEB6-4A6B-9D46-B953F2B44E5E}" destId="{22B62814-3405-4D40-AAB5-FEC763428397}" srcOrd="0" destOrd="0" presId="urn:microsoft.com/office/officeart/2008/layout/VerticalCurvedList"/>
    <dgm:cxn modelId="{7B4929F5-02C4-45A5-A283-BC8D65F6F629}" srcId="{51C4123D-E8B4-4EB4-B371-3FECA75C8D2D}" destId="{F66D1187-F348-46FB-B42E-28991B2F460D}" srcOrd="0" destOrd="0" parTransId="{C5F171E3-B2B5-406C-900A-219191A4C3C5}" sibTransId="{46B2B132-46C7-4A17-A612-297F78980638}"/>
    <dgm:cxn modelId="{361A7BAA-C0C7-41AA-8C3A-8FE4F06236EB}" type="presParOf" srcId="{F1D0583E-62E7-41DE-8F61-186760E496E3}" destId="{6A8F9978-68FC-4099-A35F-B4B69B750F59}" srcOrd="0" destOrd="0" presId="urn:microsoft.com/office/officeart/2008/layout/VerticalCurvedList"/>
    <dgm:cxn modelId="{B3D59F58-D15C-4706-9ED0-50D6BF77B3E2}" type="presParOf" srcId="{6A8F9978-68FC-4099-A35F-B4B69B750F59}" destId="{EEF259F9-34EA-4582-BDE8-DBEBD44F99BC}" srcOrd="0" destOrd="0" presId="urn:microsoft.com/office/officeart/2008/layout/VerticalCurvedList"/>
    <dgm:cxn modelId="{58ACA6C6-22C4-4B8B-9F6F-464D62EE895F}" type="presParOf" srcId="{EEF259F9-34EA-4582-BDE8-DBEBD44F99BC}" destId="{19426E61-D984-4030-A9B8-DC8D7A54340D}" srcOrd="0" destOrd="0" presId="urn:microsoft.com/office/officeart/2008/layout/VerticalCurvedList"/>
    <dgm:cxn modelId="{D849F2EB-26BB-4C7F-8520-75D08A360ECF}" type="presParOf" srcId="{EEF259F9-34EA-4582-BDE8-DBEBD44F99BC}" destId="{BE3803EA-4248-4DBD-A5EA-ECCFC9482EEF}" srcOrd="1" destOrd="0" presId="urn:microsoft.com/office/officeart/2008/layout/VerticalCurvedList"/>
    <dgm:cxn modelId="{DB2DA0B9-D1F6-42B1-8172-0684F86DAB43}" type="presParOf" srcId="{EEF259F9-34EA-4582-BDE8-DBEBD44F99BC}" destId="{DC88B254-4031-42C4-B1E7-D00D03B2DDE5}" srcOrd="2" destOrd="0" presId="urn:microsoft.com/office/officeart/2008/layout/VerticalCurvedList"/>
    <dgm:cxn modelId="{9197DF6D-8184-4080-9348-5132F6577AC2}" type="presParOf" srcId="{EEF259F9-34EA-4582-BDE8-DBEBD44F99BC}" destId="{73D35B45-3264-487A-8A7E-DAF3DD4C70A4}" srcOrd="3" destOrd="0" presId="urn:microsoft.com/office/officeart/2008/layout/VerticalCurvedList"/>
    <dgm:cxn modelId="{8B8E8675-9F6C-478D-AB35-41439333C9E9}" type="presParOf" srcId="{6A8F9978-68FC-4099-A35F-B4B69B750F59}" destId="{7ACC1ABD-BD0B-47D4-A3EF-99B2D1982AE2}" srcOrd="1" destOrd="0" presId="urn:microsoft.com/office/officeart/2008/layout/VerticalCurvedList"/>
    <dgm:cxn modelId="{6A2E06E1-9856-4599-B497-99D9F1122A4F}" type="presParOf" srcId="{6A8F9978-68FC-4099-A35F-B4B69B750F59}" destId="{88FE635B-9B8C-4F96-B0AA-FA6321E371EC}" srcOrd="2" destOrd="0" presId="urn:microsoft.com/office/officeart/2008/layout/VerticalCurvedList"/>
    <dgm:cxn modelId="{37ADA10A-DCC3-43EC-96A3-4E0B13EF31FD}" type="presParOf" srcId="{88FE635B-9B8C-4F96-B0AA-FA6321E371EC}" destId="{6150FEA1-C1E5-4812-9C15-AFF322DAA6CE}" srcOrd="0" destOrd="0" presId="urn:microsoft.com/office/officeart/2008/layout/VerticalCurvedList"/>
    <dgm:cxn modelId="{D24E9467-B6C8-4A24-A931-D56743873534}" type="presParOf" srcId="{6A8F9978-68FC-4099-A35F-B4B69B750F59}" destId="{08C5DB90-6A77-454E-B3C3-4E24FC6B74A7}" srcOrd="3" destOrd="0" presId="urn:microsoft.com/office/officeart/2008/layout/VerticalCurvedList"/>
    <dgm:cxn modelId="{5B4ECB66-8212-464F-9B48-7EB013CDA7CD}" type="presParOf" srcId="{6A8F9978-68FC-4099-A35F-B4B69B750F59}" destId="{00DE759E-CC7E-46ED-BC83-69611BFA2147}" srcOrd="4" destOrd="0" presId="urn:microsoft.com/office/officeart/2008/layout/VerticalCurvedList"/>
    <dgm:cxn modelId="{6953BED6-A779-4AB1-A56A-7C208AA0A7E9}" type="presParOf" srcId="{00DE759E-CC7E-46ED-BC83-69611BFA2147}" destId="{4FD7B63C-011B-47F6-A5DC-0374C15675C2}" srcOrd="0" destOrd="0" presId="urn:microsoft.com/office/officeart/2008/layout/VerticalCurvedList"/>
    <dgm:cxn modelId="{722D87EC-78A0-4EE1-8932-49D9F606D87F}" type="presParOf" srcId="{6A8F9978-68FC-4099-A35F-B4B69B750F59}" destId="{37DD5734-102C-4D8D-9F8A-F591E73D9466}" srcOrd="5" destOrd="0" presId="urn:microsoft.com/office/officeart/2008/layout/VerticalCurvedList"/>
    <dgm:cxn modelId="{0221B94D-0D2F-42C7-8D15-19B2AC9AF41A}" type="presParOf" srcId="{6A8F9978-68FC-4099-A35F-B4B69B750F59}" destId="{1233DE17-2B4F-417C-9850-7D9E81CB8F34}" srcOrd="6" destOrd="0" presId="urn:microsoft.com/office/officeart/2008/layout/VerticalCurvedList"/>
    <dgm:cxn modelId="{9966D68B-3B6E-4935-8F24-7F181BB2BBB3}" type="presParOf" srcId="{1233DE17-2B4F-417C-9850-7D9E81CB8F34}" destId="{AB5A51C0-35DF-4FD3-B372-10599A30FD12}" srcOrd="0" destOrd="0" presId="urn:microsoft.com/office/officeart/2008/layout/VerticalCurvedList"/>
    <dgm:cxn modelId="{FB34E2A0-9EC7-40DE-A16C-A1B7810DBA49}" type="presParOf" srcId="{6A8F9978-68FC-4099-A35F-B4B69B750F59}" destId="{22B62814-3405-4D40-AAB5-FEC763428397}" srcOrd="7" destOrd="0" presId="urn:microsoft.com/office/officeart/2008/layout/VerticalCurvedList"/>
    <dgm:cxn modelId="{CC860030-A05E-483A-A56A-6A0ED686DC67}" type="presParOf" srcId="{6A8F9978-68FC-4099-A35F-B4B69B750F59}" destId="{63C66AFB-1108-41B6-B6DD-2726D8FA90B5}" srcOrd="8" destOrd="0" presId="urn:microsoft.com/office/officeart/2008/layout/VerticalCurvedList"/>
    <dgm:cxn modelId="{2EDD1411-B53F-47C1-8F3B-7BEA241990FB}" type="presParOf" srcId="{63C66AFB-1108-41B6-B6DD-2726D8FA90B5}" destId="{54478CE5-CD6D-4530-B332-EE5DD5A0F466}" srcOrd="0" destOrd="0" presId="urn:microsoft.com/office/officeart/2008/layout/VerticalCurvedList"/>
    <dgm:cxn modelId="{0598EB61-E5F6-45E5-A82E-EE43A25CA8D5}" type="presParOf" srcId="{6A8F9978-68FC-4099-A35F-B4B69B750F59}" destId="{3ACA2ED3-FBAA-474D-B895-883190A28EA5}" srcOrd="9" destOrd="0" presId="urn:microsoft.com/office/officeart/2008/layout/VerticalCurvedList"/>
    <dgm:cxn modelId="{570A7B6D-1C0C-4B81-B056-66B556116647}" type="presParOf" srcId="{6A8F9978-68FC-4099-A35F-B4B69B750F59}" destId="{DAF92CB8-3404-4E16-A4A8-6EDCBF0B058F}" srcOrd="10" destOrd="0" presId="urn:microsoft.com/office/officeart/2008/layout/VerticalCurvedList"/>
    <dgm:cxn modelId="{D0BC07A6-4483-45F1-9B0B-6B555CAB683E}" type="presParOf" srcId="{DAF92CB8-3404-4E16-A4A8-6EDCBF0B058F}" destId="{F0CD69BA-EB54-415D-8F28-F8C5ACDF266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002799-6D2D-4353-B86B-5036F3905CAC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5C001D-6B5D-47FC-9241-421171D0EBDE}">
      <dgm:prSet phldrT="[Текст]"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 bir nosozlikni chuqur tahlil qilish, buzilishning oqibatlari va o'rnatishdan keyin yuzaga keladigan buzilish sabablari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95448A-9536-485C-A087-2233122537E8}" type="parTrans" cxnId="{1C83CB7F-F6A3-451A-A23C-ACC835960508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F76954-9AB2-4CD7-B6FF-8F44DBD78F69}" type="sibTrans" cxnId="{1C83CB7F-F6A3-451A-A23C-ACC835960508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290E38-A1C9-4417-86D9-EC1A49EF9F2E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Uskunalar va odamlarni yangilash, shu bilan asosiy sabab nosozliklarni bartaraf etish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2B35B5-0E77-47C3-A198-86675791CC42}" type="parTrans" cxnId="{D98946DC-1D12-4630-B7B8-0A5F3CA02BA3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B28FF3-DBE8-45B6-8E1A-859CB24633E6}" type="sibTrans" cxnId="{D98946DC-1D12-4630-B7B8-0A5F3CA02BA3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C7D724-A924-44D8-8A91-97E0B063677D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Uskunani qayta loyihalash, texnik xizmat ko'rsatish va/yoki o'qitish orqali nosozliklarni boshqarish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A5ACEB-D92E-404E-A5AC-440E9DE28FC5}" type="parTrans" cxnId="{50B8D2C2-9239-4CE6-9105-DA85E9AE2B3E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AFDCCA-9D64-4C92-ABDA-5A74C2BDD384}" type="sibTrans" cxnId="{50B8D2C2-9239-4CE6-9105-DA85E9AE2B3E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696FEA-98B4-444E-86BD-2E267DB72364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 bo'lganda uskunani yangilash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5F761E-5A04-4FD4-8EEC-D3D56A907422}" type="parTrans" cxnId="{0C08264C-A487-4EA0-ADCA-36036CF231A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0F35FB-ACF6-468E-8AF5-B6EA3B5319E9}" type="sibTrans" cxnId="{0C08264C-A487-4EA0-ADCA-36036CF231A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E70566-8E0B-4A7B-A0E1-70D004D9DE37}">
      <dgm:prSet custT="1"/>
      <dgm:spPr/>
      <dgm:t>
        <a:bodyPr/>
        <a:lstStyle/>
        <a:p>
          <a:r>
            <a:rPr lang="en-US" sz="1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Uskunani doimiy ravishda takomillashtirish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BB3519-D5D4-49B0-90C2-D23CD32D4221}" type="parTrans" cxnId="{584690F0-7E21-4363-B95E-4FD056122FD1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008DD4-80C1-4DC3-9FF0-754B87091140}" type="sibTrans" cxnId="{584690F0-7E21-4363-B95E-4FD056122FD1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A33AE4-9E01-47F8-859E-A78C3B08AB67}" type="pres">
      <dgm:prSet presAssocID="{08002799-6D2D-4353-B86B-5036F3905CAC}" presName="Name0" presStyleCnt="0">
        <dgm:presLayoutVars>
          <dgm:chMax val="7"/>
          <dgm:chPref val="7"/>
          <dgm:dir/>
        </dgm:presLayoutVars>
      </dgm:prSet>
      <dgm:spPr/>
    </dgm:pt>
    <dgm:pt modelId="{B3B5B9FD-24B3-4BCE-9C23-9957112B09FE}" type="pres">
      <dgm:prSet presAssocID="{08002799-6D2D-4353-B86B-5036F3905CAC}" presName="Name1" presStyleCnt="0"/>
      <dgm:spPr/>
    </dgm:pt>
    <dgm:pt modelId="{6DB2F0F1-B0B1-41D7-ACE9-8D4BF41A6AC3}" type="pres">
      <dgm:prSet presAssocID="{08002799-6D2D-4353-B86B-5036F3905CAC}" presName="cycle" presStyleCnt="0"/>
      <dgm:spPr/>
    </dgm:pt>
    <dgm:pt modelId="{C812B461-2887-4FD0-8123-A62A84AD8779}" type="pres">
      <dgm:prSet presAssocID="{08002799-6D2D-4353-B86B-5036F3905CAC}" presName="srcNode" presStyleLbl="node1" presStyleIdx="0" presStyleCnt="5"/>
      <dgm:spPr/>
    </dgm:pt>
    <dgm:pt modelId="{F22A9DD9-FF11-476B-830F-01B5A2F02FE0}" type="pres">
      <dgm:prSet presAssocID="{08002799-6D2D-4353-B86B-5036F3905CAC}" presName="conn" presStyleLbl="parChTrans1D2" presStyleIdx="0" presStyleCnt="1"/>
      <dgm:spPr/>
    </dgm:pt>
    <dgm:pt modelId="{CEB4BCD7-B440-4075-9C06-4FF10F1F1F87}" type="pres">
      <dgm:prSet presAssocID="{08002799-6D2D-4353-B86B-5036F3905CAC}" presName="extraNode" presStyleLbl="node1" presStyleIdx="0" presStyleCnt="5"/>
      <dgm:spPr/>
    </dgm:pt>
    <dgm:pt modelId="{D79970B7-63F9-47DF-BCE2-9F944CE9E6DC}" type="pres">
      <dgm:prSet presAssocID="{08002799-6D2D-4353-B86B-5036F3905CAC}" presName="dstNode" presStyleLbl="node1" presStyleIdx="0" presStyleCnt="5"/>
      <dgm:spPr/>
    </dgm:pt>
    <dgm:pt modelId="{386443F3-D2BB-44B0-BEA7-6AEF5E741A7C}" type="pres">
      <dgm:prSet presAssocID="{DA5C001D-6B5D-47FC-9241-421171D0EBDE}" presName="text_1" presStyleLbl="node1" presStyleIdx="0" presStyleCnt="5">
        <dgm:presLayoutVars>
          <dgm:bulletEnabled val="1"/>
        </dgm:presLayoutVars>
      </dgm:prSet>
      <dgm:spPr/>
    </dgm:pt>
    <dgm:pt modelId="{A295F968-9DB7-4ED8-860B-22F1D457147F}" type="pres">
      <dgm:prSet presAssocID="{DA5C001D-6B5D-47FC-9241-421171D0EBDE}" presName="accent_1" presStyleCnt="0"/>
      <dgm:spPr/>
    </dgm:pt>
    <dgm:pt modelId="{3C22BB9D-340D-4DAF-948C-7CB9FF821935}" type="pres">
      <dgm:prSet presAssocID="{DA5C001D-6B5D-47FC-9241-421171D0EBDE}" presName="accentRepeatNode" presStyleLbl="solidFgAcc1" presStyleIdx="0" presStyleCnt="5"/>
      <dgm:spPr/>
    </dgm:pt>
    <dgm:pt modelId="{6A4A5A4E-7B97-43A0-BA4F-4D06774B4CF3}" type="pres">
      <dgm:prSet presAssocID="{BF290E38-A1C9-4417-86D9-EC1A49EF9F2E}" presName="text_2" presStyleLbl="node1" presStyleIdx="1" presStyleCnt="5">
        <dgm:presLayoutVars>
          <dgm:bulletEnabled val="1"/>
        </dgm:presLayoutVars>
      </dgm:prSet>
      <dgm:spPr/>
    </dgm:pt>
    <dgm:pt modelId="{D50CE4EF-B64A-4F9C-A01A-C000874D7F92}" type="pres">
      <dgm:prSet presAssocID="{BF290E38-A1C9-4417-86D9-EC1A49EF9F2E}" presName="accent_2" presStyleCnt="0"/>
      <dgm:spPr/>
    </dgm:pt>
    <dgm:pt modelId="{7673C862-D910-460F-B95E-4F3F01C2C92D}" type="pres">
      <dgm:prSet presAssocID="{BF290E38-A1C9-4417-86D9-EC1A49EF9F2E}" presName="accentRepeatNode" presStyleLbl="solidFgAcc1" presStyleIdx="1" presStyleCnt="5"/>
      <dgm:spPr/>
    </dgm:pt>
    <dgm:pt modelId="{522506C1-77C6-430D-AF35-835D8C7CDD79}" type="pres">
      <dgm:prSet presAssocID="{14C7D724-A924-44D8-8A91-97E0B063677D}" presName="text_3" presStyleLbl="node1" presStyleIdx="2" presStyleCnt="5">
        <dgm:presLayoutVars>
          <dgm:bulletEnabled val="1"/>
        </dgm:presLayoutVars>
      </dgm:prSet>
      <dgm:spPr/>
    </dgm:pt>
    <dgm:pt modelId="{6F1B1E45-A034-4C11-A7D0-411C807706DB}" type="pres">
      <dgm:prSet presAssocID="{14C7D724-A924-44D8-8A91-97E0B063677D}" presName="accent_3" presStyleCnt="0"/>
      <dgm:spPr/>
    </dgm:pt>
    <dgm:pt modelId="{51D20728-E34D-48E9-876E-0D389D84BDC4}" type="pres">
      <dgm:prSet presAssocID="{14C7D724-A924-44D8-8A91-97E0B063677D}" presName="accentRepeatNode" presStyleLbl="solidFgAcc1" presStyleIdx="2" presStyleCnt="5"/>
      <dgm:spPr/>
    </dgm:pt>
    <dgm:pt modelId="{F423AA54-EC7A-4103-B7C3-1E24A2C27EC4}" type="pres">
      <dgm:prSet presAssocID="{08696FEA-98B4-444E-86BD-2E267DB72364}" presName="text_4" presStyleLbl="node1" presStyleIdx="3" presStyleCnt="5">
        <dgm:presLayoutVars>
          <dgm:bulletEnabled val="1"/>
        </dgm:presLayoutVars>
      </dgm:prSet>
      <dgm:spPr/>
    </dgm:pt>
    <dgm:pt modelId="{4064E3E0-5339-43C2-ADDC-C1028E555C32}" type="pres">
      <dgm:prSet presAssocID="{08696FEA-98B4-444E-86BD-2E267DB72364}" presName="accent_4" presStyleCnt="0"/>
      <dgm:spPr/>
    </dgm:pt>
    <dgm:pt modelId="{63B6C178-7CF9-47D5-891E-FACD2B5F4013}" type="pres">
      <dgm:prSet presAssocID="{08696FEA-98B4-444E-86BD-2E267DB72364}" presName="accentRepeatNode" presStyleLbl="solidFgAcc1" presStyleIdx="3" presStyleCnt="5"/>
      <dgm:spPr/>
    </dgm:pt>
    <dgm:pt modelId="{70000998-5957-487C-A655-2103247C8FC0}" type="pres">
      <dgm:prSet presAssocID="{6AE70566-8E0B-4A7B-A0E1-70D004D9DE37}" presName="text_5" presStyleLbl="node1" presStyleIdx="4" presStyleCnt="5">
        <dgm:presLayoutVars>
          <dgm:bulletEnabled val="1"/>
        </dgm:presLayoutVars>
      </dgm:prSet>
      <dgm:spPr/>
    </dgm:pt>
    <dgm:pt modelId="{A8CFDD78-041E-4BFA-A44F-23A1F55A76C7}" type="pres">
      <dgm:prSet presAssocID="{6AE70566-8E0B-4A7B-A0E1-70D004D9DE37}" presName="accent_5" presStyleCnt="0"/>
      <dgm:spPr/>
    </dgm:pt>
    <dgm:pt modelId="{3A88EF1D-DAD5-4340-80F8-6071C2286D0F}" type="pres">
      <dgm:prSet presAssocID="{6AE70566-8E0B-4A7B-A0E1-70D004D9DE37}" presName="accentRepeatNode" presStyleLbl="solidFgAcc1" presStyleIdx="4" presStyleCnt="5"/>
      <dgm:spPr/>
    </dgm:pt>
  </dgm:ptLst>
  <dgm:cxnLst>
    <dgm:cxn modelId="{3D65CF00-43ED-42C0-8993-1F4A28F1ABC8}" type="presOf" srcId="{BF290E38-A1C9-4417-86D9-EC1A49EF9F2E}" destId="{6A4A5A4E-7B97-43A0-BA4F-4D06774B4CF3}" srcOrd="0" destOrd="0" presId="urn:microsoft.com/office/officeart/2008/layout/VerticalCurvedList"/>
    <dgm:cxn modelId="{AAB4741C-6D12-42E7-B3FD-14EEEB8412AF}" type="presOf" srcId="{6AE70566-8E0B-4A7B-A0E1-70D004D9DE37}" destId="{70000998-5957-487C-A655-2103247C8FC0}" srcOrd="0" destOrd="0" presId="urn:microsoft.com/office/officeart/2008/layout/VerticalCurvedList"/>
    <dgm:cxn modelId="{0BCB1F5D-C4D0-4F49-9C51-F5C2A733AC92}" type="presOf" srcId="{DA5C001D-6B5D-47FC-9241-421171D0EBDE}" destId="{386443F3-D2BB-44B0-BEA7-6AEF5E741A7C}" srcOrd="0" destOrd="0" presId="urn:microsoft.com/office/officeart/2008/layout/VerticalCurvedList"/>
    <dgm:cxn modelId="{4DF6226A-CFF5-4993-9446-376D5F06D180}" type="presOf" srcId="{BAF76954-9AB2-4CD7-B6FF-8F44DBD78F69}" destId="{F22A9DD9-FF11-476B-830F-01B5A2F02FE0}" srcOrd="0" destOrd="0" presId="urn:microsoft.com/office/officeart/2008/layout/VerticalCurvedList"/>
    <dgm:cxn modelId="{0C08264C-A487-4EA0-ADCA-36036CF231A4}" srcId="{08002799-6D2D-4353-B86B-5036F3905CAC}" destId="{08696FEA-98B4-444E-86BD-2E267DB72364}" srcOrd="3" destOrd="0" parTransId="{355F761E-5A04-4FD4-8EEC-D3D56A907422}" sibTransId="{0E0F35FB-ACF6-468E-8AF5-B6EA3B5319E9}"/>
    <dgm:cxn modelId="{1C83CB7F-F6A3-451A-A23C-ACC835960508}" srcId="{08002799-6D2D-4353-B86B-5036F3905CAC}" destId="{DA5C001D-6B5D-47FC-9241-421171D0EBDE}" srcOrd="0" destOrd="0" parTransId="{0795448A-9536-485C-A087-2233122537E8}" sibTransId="{BAF76954-9AB2-4CD7-B6FF-8F44DBD78F69}"/>
    <dgm:cxn modelId="{A0D740B5-1C62-47FF-BDFC-85AF3F1BB2F2}" type="presOf" srcId="{14C7D724-A924-44D8-8A91-97E0B063677D}" destId="{522506C1-77C6-430D-AF35-835D8C7CDD79}" srcOrd="0" destOrd="0" presId="urn:microsoft.com/office/officeart/2008/layout/VerticalCurvedList"/>
    <dgm:cxn modelId="{50B8D2C2-9239-4CE6-9105-DA85E9AE2B3E}" srcId="{08002799-6D2D-4353-B86B-5036F3905CAC}" destId="{14C7D724-A924-44D8-8A91-97E0B063677D}" srcOrd="2" destOrd="0" parTransId="{78A5ACEB-D92E-404E-A5AC-440E9DE28FC5}" sibTransId="{7BAFDCCA-9D64-4C92-ABDA-5A74C2BDD384}"/>
    <dgm:cxn modelId="{CF486CC5-FD31-486D-8E45-4434B1300083}" type="presOf" srcId="{08696FEA-98B4-444E-86BD-2E267DB72364}" destId="{F423AA54-EC7A-4103-B7C3-1E24A2C27EC4}" srcOrd="0" destOrd="0" presId="urn:microsoft.com/office/officeart/2008/layout/VerticalCurvedList"/>
    <dgm:cxn modelId="{D98946DC-1D12-4630-B7B8-0A5F3CA02BA3}" srcId="{08002799-6D2D-4353-B86B-5036F3905CAC}" destId="{BF290E38-A1C9-4417-86D9-EC1A49EF9F2E}" srcOrd="1" destOrd="0" parTransId="{0C2B35B5-0E77-47C3-A198-86675791CC42}" sibTransId="{BBB28FF3-DBE8-45B6-8E1A-859CB24633E6}"/>
    <dgm:cxn modelId="{F99EF7DE-A1CB-40AB-A7EC-50D7A5A982D7}" type="presOf" srcId="{08002799-6D2D-4353-B86B-5036F3905CAC}" destId="{8FA33AE4-9E01-47F8-859E-A78C3B08AB67}" srcOrd="0" destOrd="0" presId="urn:microsoft.com/office/officeart/2008/layout/VerticalCurvedList"/>
    <dgm:cxn modelId="{584690F0-7E21-4363-B95E-4FD056122FD1}" srcId="{08002799-6D2D-4353-B86B-5036F3905CAC}" destId="{6AE70566-8E0B-4A7B-A0E1-70D004D9DE37}" srcOrd="4" destOrd="0" parTransId="{07BB3519-D5D4-49B0-90C2-D23CD32D4221}" sibTransId="{38008DD4-80C1-4DC3-9FF0-754B87091140}"/>
    <dgm:cxn modelId="{CF881527-CDED-41C1-A15E-F91A8518B678}" type="presParOf" srcId="{8FA33AE4-9E01-47F8-859E-A78C3B08AB67}" destId="{B3B5B9FD-24B3-4BCE-9C23-9957112B09FE}" srcOrd="0" destOrd="0" presId="urn:microsoft.com/office/officeart/2008/layout/VerticalCurvedList"/>
    <dgm:cxn modelId="{265F0952-2312-4A35-A4C8-5D6E2F9F605A}" type="presParOf" srcId="{B3B5B9FD-24B3-4BCE-9C23-9957112B09FE}" destId="{6DB2F0F1-B0B1-41D7-ACE9-8D4BF41A6AC3}" srcOrd="0" destOrd="0" presId="urn:microsoft.com/office/officeart/2008/layout/VerticalCurvedList"/>
    <dgm:cxn modelId="{58FCB3EE-72B9-45FE-9EBD-E3F54F41A340}" type="presParOf" srcId="{6DB2F0F1-B0B1-41D7-ACE9-8D4BF41A6AC3}" destId="{C812B461-2887-4FD0-8123-A62A84AD8779}" srcOrd="0" destOrd="0" presId="urn:microsoft.com/office/officeart/2008/layout/VerticalCurvedList"/>
    <dgm:cxn modelId="{795B6A75-DE03-4785-9878-9BF3712C674C}" type="presParOf" srcId="{6DB2F0F1-B0B1-41D7-ACE9-8D4BF41A6AC3}" destId="{F22A9DD9-FF11-476B-830F-01B5A2F02FE0}" srcOrd="1" destOrd="0" presId="urn:microsoft.com/office/officeart/2008/layout/VerticalCurvedList"/>
    <dgm:cxn modelId="{5F3321DE-0011-456C-98BC-B39DABF19F9F}" type="presParOf" srcId="{6DB2F0F1-B0B1-41D7-ACE9-8D4BF41A6AC3}" destId="{CEB4BCD7-B440-4075-9C06-4FF10F1F1F87}" srcOrd="2" destOrd="0" presId="urn:microsoft.com/office/officeart/2008/layout/VerticalCurvedList"/>
    <dgm:cxn modelId="{B5784E5F-DDDB-4A34-9185-19DA677DE277}" type="presParOf" srcId="{6DB2F0F1-B0B1-41D7-ACE9-8D4BF41A6AC3}" destId="{D79970B7-63F9-47DF-BCE2-9F944CE9E6DC}" srcOrd="3" destOrd="0" presId="urn:microsoft.com/office/officeart/2008/layout/VerticalCurvedList"/>
    <dgm:cxn modelId="{F5F357DB-5A66-47A0-84E5-284853DE28C5}" type="presParOf" srcId="{B3B5B9FD-24B3-4BCE-9C23-9957112B09FE}" destId="{386443F3-D2BB-44B0-BEA7-6AEF5E741A7C}" srcOrd="1" destOrd="0" presId="urn:microsoft.com/office/officeart/2008/layout/VerticalCurvedList"/>
    <dgm:cxn modelId="{4BA1235F-3F06-4D78-8C9F-FC15BF5157DE}" type="presParOf" srcId="{B3B5B9FD-24B3-4BCE-9C23-9957112B09FE}" destId="{A295F968-9DB7-4ED8-860B-22F1D457147F}" srcOrd="2" destOrd="0" presId="urn:microsoft.com/office/officeart/2008/layout/VerticalCurvedList"/>
    <dgm:cxn modelId="{2FC73C04-3F20-42A1-8E3B-4D7A30EAFC8F}" type="presParOf" srcId="{A295F968-9DB7-4ED8-860B-22F1D457147F}" destId="{3C22BB9D-340D-4DAF-948C-7CB9FF821935}" srcOrd="0" destOrd="0" presId="urn:microsoft.com/office/officeart/2008/layout/VerticalCurvedList"/>
    <dgm:cxn modelId="{C9DE9BA5-CFB5-4EF9-9A5B-7C5FA5D2C7A1}" type="presParOf" srcId="{B3B5B9FD-24B3-4BCE-9C23-9957112B09FE}" destId="{6A4A5A4E-7B97-43A0-BA4F-4D06774B4CF3}" srcOrd="3" destOrd="0" presId="urn:microsoft.com/office/officeart/2008/layout/VerticalCurvedList"/>
    <dgm:cxn modelId="{E6C43534-A0AE-44A5-853C-8593958A0417}" type="presParOf" srcId="{B3B5B9FD-24B3-4BCE-9C23-9957112B09FE}" destId="{D50CE4EF-B64A-4F9C-A01A-C000874D7F92}" srcOrd="4" destOrd="0" presId="urn:microsoft.com/office/officeart/2008/layout/VerticalCurvedList"/>
    <dgm:cxn modelId="{61C8E3BC-E759-4853-B9B6-AA8071A98371}" type="presParOf" srcId="{D50CE4EF-B64A-4F9C-A01A-C000874D7F92}" destId="{7673C862-D910-460F-B95E-4F3F01C2C92D}" srcOrd="0" destOrd="0" presId="urn:microsoft.com/office/officeart/2008/layout/VerticalCurvedList"/>
    <dgm:cxn modelId="{634672F9-9F14-414E-B1EC-C0C0DBF46A1F}" type="presParOf" srcId="{B3B5B9FD-24B3-4BCE-9C23-9957112B09FE}" destId="{522506C1-77C6-430D-AF35-835D8C7CDD79}" srcOrd="5" destOrd="0" presId="urn:microsoft.com/office/officeart/2008/layout/VerticalCurvedList"/>
    <dgm:cxn modelId="{07943BEC-06C4-4291-A412-C16123CBEE69}" type="presParOf" srcId="{B3B5B9FD-24B3-4BCE-9C23-9957112B09FE}" destId="{6F1B1E45-A034-4C11-A7D0-411C807706DB}" srcOrd="6" destOrd="0" presId="urn:microsoft.com/office/officeart/2008/layout/VerticalCurvedList"/>
    <dgm:cxn modelId="{5F84430C-824B-4730-A6FC-70C7A80150BB}" type="presParOf" srcId="{6F1B1E45-A034-4C11-A7D0-411C807706DB}" destId="{51D20728-E34D-48E9-876E-0D389D84BDC4}" srcOrd="0" destOrd="0" presId="urn:microsoft.com/office/officeart/2008/layout/VerticalCurvedList"/>
    <dgm:cxn modelId="{CD505FCB-17C2-4A51-972F-B620995EB0C6}" type="presParOf" srcId="{B3B5B9FD-24B3-4BCE-9C23-9957112B09FE}" destId="{F423AA54-EC7A-4103-B7C3-1E24A2C27EC4}" srcOrd="7" destOrd="0" presId="urn:microsoft.com/office/officeart/2008/layout/VerticalCurvedList"/>
    <dgm:cxn modelId="{190AB88A-6775-427D-B8D4-FE6C5E396FB1}" type="presParOf" srcId="{B3B5B9FD-24B3-4BCE-9C23-9957112B09FE}" destId="{4064E3E0-5339-43C2-ADDC-C1028E555C32}" srcOrd="8" destOrd="0" presId="urn:microsoft.com/office/officeart/2008/layout/VerticalCurvedList"/>
    <dgm:cxn modelId="{27EF624E-44B8-47E6-8F3A-AE6A586A5B1F}" type="presParOf" srcId="{4064E3E0-5339-43C2-ADDC-C1028E555C32}" destId="{63B6C178-7CF9-47D5-891E-FACD2B5F4013}" srcOrd="0" destOrd="0" presId="urn:microsoft.com/office/officeart/2008/layout/VerticalCurvedList"/>
    <dgm:cxn modelId="{F34D7D77-6875-4B7C-AB17-7E66350EDB6E}" type="presParOf" srcId="{B3B5B9FD-24B3-4BCE-9C23-9957112B09FE}" destId="{70000998-5957-487C-A655-2103247C8FC0}" srcOrd="9" destOrd="0" presId="urn:microsoft.com/office/officeart/2008/layout/VerticalCurvedList"/>
    <dgm:cxn modelId="{023EB07F-16B4-40E3-AEDE-97ECBE7A6E09}" type="presParOf" srcId="{B3B5B9FD-24B3-4BCE-9C23-9957112B09FE}" destId="{A8CFDD78-041E-4BFA-A44F-23A1F55A76C7}" srcOrd="10" destOrd="0" presId="urn:microsoft.com/office/officeart/2008/layout/VerticalCurvedList"/>
    <dgm:cxn modelId="{05FBB61A-E08F-4640-97AF-D93299243123}" type="presParOf" srcId="{A8CFDD78-041E-4BFA-A44F-23A1F55A76C7}" destId="{3A88EF1D-DAD5-4340-80F8-6071C2286D0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3C4ED5D-C985-4F68-B147-F7835F791049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21E7CB6-77A5-4806-A0F2-F210478D310D}">
      <dgm:prSet phldrT="[Текст]"/>
      <dgm:spPr/>
      <dgm:t>
        <a:bodyPr/>
        <a:lstStyle/>
        <a:p>
          <a:r>
            <a:rPr lang="en-US" b="1" i="1"/>
            <a:t>1-qadam: Mashinadagi ma'lumotlarni to'plang va Mashina uchun nosozliklar orasidagi umumiy o'rtacha vaqtni (MTBF) hisoblang</a:t>
          </a:r>
          <a:endParaRPr lang="ru-RU" dirty="0"/>
        </a:p>
      </dgm:t>
    </dgm:pt>
    <dgm:pt modelId="{604A1376-4874-459C-961C-BE27EA0D09F6}" type="parTrans" cxnId="{3892C05D-7ADF-4052-8A0B-EFF66353A297}">
      <dgm:prSet/>
      <dgm:spPr/>
      <dgm:t>
        <a:bodyPr/>
        <a:lstStyle/>
        <a:p>
          <a:endParaRPr lang="ru-RU"/>
        </a:p>
      </dgm:t>
    </dgm:pt>
    <dgm:pt modelId="{85E91D8F-F976-40B1-B4B8-1C1CBED5CFE7}" type="sibTrans" cxnId="{3892C05D-7ADF-4052-8A0B-EFF66353A297}">
      <dgm:prSet/>
      <dgm:spPr/>
      <dgm:t>
        <a:bodyPr/>
        <a:lstStyle/>
        <a:p>
          <a:endParaRPr lang="ru-RU"/>
        </a:p>
      </dgm:t>
    </dgm:pt>
    <dgm:pt modelId="{99C1C811-2C3A-444F-8BAF-920C1800336E}">
      <dgm:prSet phldrT="[Текст]"/>
      <dgm:spPr/>
      <dgm:t>
        <a:bodyPr/>
        <a:lstStyle/>
        <a:p>
          <a:r>
            <a:rPr lang="en-US" b="1" i="1" dirty="0"/>
            <a:t>2-qadam: </a:t>
          </a:r>
          <a:r>
            <a:rPr lang="en-US" b="1" i="1" dirty="0" err="1"/>
            <a:t>Ma'lumotlarni</a:t>
          </a:r>
          <a:r>
            <a:rPr lang="en-US" b="1" i="1" dirty="0"/>
            <a:t> </a:t>
          </a:r>
          <a:r>
            <a:rPr lang="en-US" b="1" i="1" dirty="0" err="1"/>
            <a:t>oling</a:t>
          </a:r>
          <a:r>
            <a:rPr lang="en-US" b="1" i="1" dirty="0"/>
            <a:t> </a:t>
          </a:r>
          <a:r>
            <a:rPr lang="en-US" b="1" i="1" dirty="0" err="1"/>
            <a:t>va</a:t>
          </a:r>
          <a:r>
            <a:rPr lang="en-US" b="1" i="1" dirty="0"/>
            <a:t> </a:t>
          </a:r>
          <a:r>
            <a:rPr lang="en-US" b="1" i="1" dirty="0" err="1"/>
            <a:t>ma'lumotlarni</a:t>
          </a:r>
          <a:r>
            <a:rPr lang="en-US" b="1" i="1" dirty="0"/>
            <a:t> </a:t>
          </a:r>
          <a:r>
            <a:rPr lang="en-US" b="1" i="1" dirty="0" err="1"/>
            <a:t>jurnal</a:t>
          </a:r>
          <a:r>
            <a:rPr lang="en-US" b="1" i="1" dirty="0"/>
            <a:t> </a:t>
          </a:r>
          <a:r>
            <a:rPr lang="en-US" b="1" i="1" dirty="0" err="1"/>
            <a:t>qog'oziga</a:t>
          </a:r>
          <a:r>
            <a:rPr lang="en-US" b="1" i="1" dirty="0"/>
            <a:t> </a:t>
          </a:r>
          <a:r>
            <a:rPr lang="en-US" b="1" i="1" dirty="0" err="1"/>
            <a:t>chizing</a:t>
          </a:r>
          <a:r>
            <a:rPr lang="en-US" b="1" i="1" dirty="0"/>
            <a:t>.</a:t>
          </a:r>
          <a:endParaRPr lang="ru-RU" dirty="0"/>
        </a:p>
      </dgm:t>
    </dgm:pt>
    <dgm:pt modelId="{14883CCE-0996-401B-8F90-C526E7E0D615}" type="parTrans" cxnId="{529C9700-6091-4EF8-A60C-16FA5D85C31E}">
      <dgm:prSet/>
      <dgm:spPr/>
      <dgm:t>
        <a:bodyPr/>
        <a:lstStyle/>
        <a:p>
          <a:endParaRPr lang="ru-RU"/>
        </a:p>
      </dgm:t>
    </dgm:pt>
    <dgm:pt modelId="{DD040D13-91A2-43FC-9833-7793682F787C}" type="sibTrans" cxnId="{529C9700-6091-4EF8-A60C-16FA5D85C31E}">
      <dgm:prSet/>
      <dgm:spPr/>
      <dgm:t>
        <a:bodyPr/>
        <a:lstStyle/>
        <a:p>
          <a:endParaRPr lang="ru-RU"/>
        </a:p>
      </dgm:t>
    </dgm:pt>
    <dgm:pt modelId="{2B0F4BBF-8220-4B7E-8761-055C40BF229A}">
      <dgm:prSet phldrT="[Текст]"/>
      <dgm:spPr/>
      <dgm:t>
        <a:bodyPr/>
        <a:lstStyle/>
        <a:p>
          <a:r>
            <a:rPr lang="en-US" b="1" i="1"/>
            <a:t>3-qadam: Nishabni hisoblang.</a:t>
          </a:r>
          <a:endParaRPr lang="ru-RU" dirty="0"/>
        </a:p>
      </dgm:t>
    </dgm:pt>
    <dgm:pt modelId="{DAF3B29E-333B-4BE7-8970-C7A635A69CC4}" type="parTrans" cxnId="{4EF809FD-B15F-437A-924A-E429A0B832D6}">
      <dgm:prSet/>
      <dgm:spPr/>
      <dgm:t>
        <a:bodyPr/>
        <a:lstStyle/>
        <a:p>
          <a:endParaRPr lang="ru-RU"/>
        </a:p>
      </dgm:t>
    </dgm:pt>
    <dgm:pt modelId="{31AE9CE1-553A-44EB-9BC4-4679E509272B}" type="sibTrans" cxnId="{4EF809FD-B15F-437A-924A-E429A0B832D6}">
      <dgm:prSet/>
      <dgm:spPr/>
      <dgm:t>
        <a:bodyPr/>
        <a:lstStyle/>
        <a:p>
          <a:endParaRPr lang="ru-RU"/>
        </a:p>
      </dgm:t>
    </dgm:pt>
    <dgm:pt modelId="{A87288A2-6CAA-43CB-9A67-E7D2B006C651}" type="pres">
      <dgm:prSet presAssocID="{A3C4ED5D-C985-4F68-B147-F7835F791049}" presName="rootnode" presStyleCnt="0">
        <dgm:presLayoutVars>
          <dgm:chMax/>
          <dgm:chPref/>
          <dgm:dir/>
          <dgm:animLvl val="lvl"/>
        </dgm:presLayoutVars>
      </dgm:prSet>
      <dgm:spPr/>
    </dgm:pt>
    <dgm:pt modelId="{BD1306E1-5D5B-424C-8C98-318B5318ADE7}" type="pres">
      <dgm:prSet presAssocID="{921E7CB6-77A5-4806-A0F2-F210478D310D}" presName="composite" presStyleCnt="0"/>
      <dgm:spPr/>
    </dgm:pt>
    <dgm:pt modelId="{F7B252D0-C531-4E85-A6C2-6C63E7C7A532}" type="pres">
      <dgm:prSet presAssocID="{921E7CB6-77A5-4806-A0F2-F210478D310D}" presName="LShape" presStyleLbl="alignNode1" presStyleIdx="0" presStyleCnt="5"/>
      <dgm:spPr/>
    </dgm:pt>
    <dgm:pt modelId="{D65BDEEA-4D54-4D3D-93F4-287564E23E3B}" type="pres">
      <dgm:prSet presAssocID="{921E7CB6-77A5-4806-A0F2-F210478D310D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0926C2D3-4427-4EF9-96BF-651E905FE284}" type="pres">
      <dgm:prSet presAssocID="{921E7CB6-77A5-4806-A0F2-F210478D310D}" presName="Triangle" presStyleLbl="alignNode1" presStyleIdx="1" presStyleCnt="5"/>
      <dgm:spPr/>
    </dgm:pt>
    <dgm:pt modelId="{540A64DF-3E0C-44D6-9D73-152650A2C21C}" type="pres">
      <dgm:prSet presAssocID="{85E91D8F-F976-40B1-B4B8-1C1CBED5CFE7}" presName="sibTrans" presStyleCnt="0"/>
      <dgm:spPr/>
    </dgm:pt>
    <dgm:pt modelId="{742E43AD-D3B8-44DC-9F27-7C3933D1F28C}" type="pres">
      <dgm:prSet presAssocID="{85E91D8F-F976-40B1-B4B8-1C1CBED5CFE7}" presName="space" presStyleCnt="0"/>
      <dgm:spPr/>
    </dgm:pt>
    <dgm:pt modelId="{38DE5725-6F1B-43AA-AE60-3A66B806CA84}" type="pres">
      <dgm:prSet presAssocID="{99C1C811-2C3A-444F-8BAF-920C1800336E}" presName="composite" presStyleCnt="0"/>
      <dgm:spPr/>
    </dgm:pt>
    <dgm:pt modelId="{1E66994B-D727-4488-A217-37D910BDC7DC}" type="pres">
      <dgm:prSet presAssocID="{99C1C811-2C3A-444F-8BAF-920C1800336E}" presName="LShape" presStyleLbl="alignNode1" presStyleIdx="2" presStyleCnt="5"/>
      <dgm:spPr/>
    </dgm:pt>
    <dgm:pt modelId="{92153C59-4AAF-4EEA-8CDC-9CAD599FCD5E}" type="pres">
      <dgm:prSet presAssocID="{99C1C811-2C3A-444F-8BAF-920C1800336E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A21A48D8-1164-46F3-B4DC-BC937322725D}" type="pres">
      <dgm:prSet presAssocID="{99C1C811-2C3A-444F-8BAF-920C1800336E}" presName="Triangle" presStyleLbl="alignNode1" presStyleIdx="3" presStyleCnt="5"/>
      <dgm:spPr/>
    </dgm:pt>
    <dgm:pt modelId="{B160A1D8-B756-45A2-BFA1-F82CDAB4D00A}" type="pres">
      <dgm:prSet presAssocID="{DD040D13-91A2-43FC-9833-7793682F787C}" presName="sibTrans" presStyleCnt="0"/>
      <dgm:spPr/>
    </dgm:pt>
    <dgm:pt modelId="{3547C78A-48D2-453E-A987-3564E296BF6F}" type="pres">
      <dgm:prSet presAssocID="{DD040D13-91A2-43FC-9833-7793682F787C}" presName="space" presStyleCnt="0"/>
      <dgm:spPr/>
    </dgm:pt>
    <dgm:pt modelId="{5F3032A7-3BF9-4029-AE8C-409868E59900}" type="pres">
      <dgm:prSet presAssocID="{2B0F4BBF-8220-4B7E-8761-055C40BF229A}" presName="composite" presStyleCnt="0"/>
      <dgm:spPr/>
    </dgm:pt>
    <dgm:pt modelId="{3F53C8AF-F600-41A8-962A-A074CA6E031E}" type="pres">
      <dgm:prSet presAssocID="{2B0F4BBF-8220-4B7E-8761-055C40BF229A}" presName="LShape" presStyleLbl="alignNode1" presStyleIdx="4" presStyleCnt="5"/>
      <dgm:spPr/>
    </dgm:pt>
    <dgm:pt modelId="{A82ABA8A-26E0-4347-9590-B158F6262DA9}" type="pres">
      <dgm:prSet presAssocID="{2B0F4BBF-8220-4B7E-8761-055C40BF229A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529C9700-6091-4EF8-A60C-16FA5D85C31E}" srcId="{A3C4ED5D-C985-4F68-B147-F7835F791049}" destId="{99C1C811-2C3A-444F-8BAF-920C1800336E}" srcOrd="1" destOrd="0" parTransId="{14883CCE-0996-401B-8F90-C526E7E0D615}" sibTransId="{DD040D13-91A2-43FC-9833-7793682F787C}"/>
    <dgm:cxn modelId="{3892C05D-7ADF-4052-8A0B-EFF66353A297}" srcId="{A3C4ED5D-C985-4F68-B147-F7835F791049}" destId="{921E7CB6-77A5-4806-A0F2-F210478D310D}" srcOrd="0" destOrd="0" parTransId="{604A1376-4874-459C-961C-BE27EA0D09F6}" sibTransId="{85E91D8F-F976-40B1-B4B8-1C1CBED5CFE7}"/>
    <dgm:cxn modelId="{6B79CCA5-ED6E-4699-B357-7AB380B05B4E}" type="presOf" srcId="{2B0F4BBF-8220-4B7E-8761-055C40BF229A}" destId="{A82ABA8A-26E0-4347-9590-B158F6262DA9}" srcOrd="0" destOrd="0" presId="urn:microsoft.com/office/officeart/2009/3/layout/StepUpProcess"/>
    <dgm:cxn modelId="{36AE1DAB-BDA4-41DC-9967-81B9FEF7CD42}" type="presOf" srcId="{921E7CB6-77A5-4806-A0F2-F210478D310D}" destId="{D65BDEEA-4D54-4D3D-93F4-287564E23E3B}" srcOrd="0" destOrd="0" presId="urn:microsoft.com/office/officeart/2009/3/layout/StepUpProcess"/>
    <dgm:cxn modelId="{9FAA16B6-1F7B-4433-9034-F88F473B2EDA}" type="presOf" srcId="{A3C4ED5D-C985-4F68-B147-F7835F791049}" destId="{A87288A2-6CAA-43CB-9A67-E7D2B006C651}" srcOrd="0" destOrd="0" presId="urn:microsoft.com/office/officeart/2009/3/layout/StepUpProcess"/>
    <dgm:cxn modelId="{2603FDE1-471C-4062-8343-94F0056B190E}" type="presOf" srcId="{99C1C811-2C3A-444F-8BAF-920C1800336E}" destId="{92153C59-4AAF-4EEA-8CDC-9CAD599FCD5E}" srcOrd="0" destOrd="0" presId="urn:microsoft.com/office/officeart/2009/3/layout/StepUpProcess"/>
    <dgm:cxn modelId="{4EF809FD-B15F-437A-924A-E429A0B832D6}" srcId="{A3C4ED5D-C985-4F68-B147-F7835F791049}" destId="{2B0F4BBF-8220-4B7E-8761-055C40BF229A}" srcOrd="2" destOrd="0" parTransId="{DAF3B29E-333B-4BE7-8970-C7A635A69CC4}" sibTransId="{31AE9CE1-553A-44EB-9BC4-4679E509272B}"/>
    <dgm:cxn modelId="{5B179596-6A55-4ED5-B8BC-CC6390F672AB}" type="presParOf" srcId="{A87288A2-6CAA-43CB-9A67-E7D2B006C651}" destId="{BD1306E1-5D5B-424C-8C98-318B5318ADE7}" srcOrd="0" destOrd="0" presId="urn:microsoft.com/office/officeart/2009/3/layout/StepUpProcess"/>
    <dgm:cxn modelId="{EBDF9551-DA3A-4892-9CF4-07D8F20AD486}" type="presParOf" srcId="{BD1306E1-5D5B-424C-8C98-318B5318ADE7}" destId="{F7B252D0-C531-4E85-A6C2-6C63E7C7A532}" srcOrd="0" destOrd="0" presId="urn:microsoft.com/office/officeart/2009/3/layout/StepUpProcess"/>
    <dgm:cxn modelId="{CF0EB90E-E5B5-4BCE-9BEF-9F3616036838}" type="presParOf" srcId="{BD1306E1-5D5B-424C-8C98-318B5318ADE7}" destId="{D65BDEEA-4D54-4D3D-93F4-287564E23E3B}" srcOrd="1" destOrd="0" presId="urn:microsoft.com/office/officeart/2009/3/layout/StepUpProcess"/>
    <dgm:cxn modelId="{29666E5A-8F70-4C82-A352-50A3ADE079AB}" type="presParOf" srcId="{BD1306E1-5D5B-424C-8C98-318B5318ADE7}" destId="{0926C2D3-4427-4EF9-96BF-651E905FE284}" srcOrd="2" destOrd="0" presId="urn:microsoft.com/office/officeart/2009/3/layout/StepUpProcess"/>
    <dgm:cxn modelId="{DADBB71D-3D21-40E9-B080-85C6F512B8A5}" type="presParOf" srcId="{A87288A2-6CAA-43CB-9A67-E7D2B006C651}" destId="{540A64DF-3E0C-44D6-9D73-152650A2C21C}" srcOrd="1" destOrd="0" presId="urn:microsoft.com/office/officeart/2009/3/layout/StepUpProcess"/>
    <dgm:cxn modelId="{489A0190-6B2B-4D04-BFB5-8111951D45EB}" type="presParOf" srcId="{540A64DF-3E0C-44D6-9D73-152650A2C21C}" destId="{742E43AD-D3B8-44DC-9F27-7C3933D1F28C}" srcOrd="0" destOrd="0" presId="urn:microsoft.com/office/officeart/2009/3/layout/StepUpProcess"/>
    <dgm:cxn modelId="{F221C274-C775-4196-AF68-2B4E7F8656DA}" type="presParOf" srcId="{A87288A2-6CAA-43CB-9A67-E7D2B006C651}" destId="{38DE5725-6F1B-43AA-AE60-3A66B806CA84}" srcOrd="2" destOrd="0" presId="urn:microsoft.com/office/officeart/2009/3/layout/StepUpProcess"/>
    <dgm:cxn modelId="{7D9163D1-F265-4DE1-82E4-0A31A0CA8F71}" type="presParOf" srcId="{38DE5725-6F1B-43AA-AE60-3A66B806CA84}" destId="{1E66994B-D727-4488-A217-37D910BDC7DC}" srcOrd="0" destOrd="0" presId="urn:microsoft.com/office/officeart/2009/3/layout/StepUpProcess"/>
    <dgm:cxn modelId="{F86798C6-DB5F-4906-A8D6-0106A12EAABF}" type="presParOf" srcId="{38DE5725-6F1B-43AA-AE60-3A66B806CA84}" destId="{92153C59-4AAF-4EEA-8CDC-9CAD599FCD5E}" srcOrd="1" destOrd="0" presId="urn:microsoft.com/office/officeart/2009/3/layout/StepUpProcess"/>
    <dgm:cxn modelId="{96D05653-BA74-4209-A6C6-02A19BE3DEDF}" type="presParOf" srcId="{38DE5725-6F1B-43AA-AE60-3A66B806CA84}" destId="{A21A48D8-1164-46F3-B4DC-BC937322725D}" srcOrd="2" destOrd="0" presId="urn:microsoft.com/office/officeart/2009/3/layout/StepUpProcess"/>
    <dgm:cxn modelId="{84C13D24-A748-4604-8577-3FA893BF74C2}" type="presParOf" srcId="{A87288A2-6CAA-43CB-9A67-E7D2B006C651}" destId="{B160A1D8-B756-45A2-BFA1-F82CDAB4D00A}" srcOrd="3" destOrd="0" presId="urn:microsoft.com/office/officeart/2009/3/layout/StepUpProcess"/>
    <dgm:cxn modelId="{12561FF1-7AB8-450D-8E2A-AA5115E50F1F}" type="presParOf" srcId="{B160A1D8-B756-45A2-BFA1-F82CDAB4D00A}" destId="{3547C78A-48D2-453E-A987-3564E296BF6F}" srcOrd="0" destOrd="0" presId="urn:microsoft.com/office/officeart/2009/3/layout/StepUpProcess"/>
    <dgm:cxn modelId="{9DDA9948-54C1-4666-B3F4-5992C2A0A76F}" type="presParOf" srcId="{A87288A2-6CAA-43CB-9A67-E7D2B006C651}" destId="{5F3032A7-3BF9-4029-AE8C-409868E59900}" srcOrd="4" destOrd="0" presId="urn:microsoft.com/office/officeart/2009/3/layout/StepUpProcess"/>
    <dgm:cxn modelId="{5025BF50-5D72-4802-B066-183FB7D62054}" type="presParOf" srcId="{5F3032A7-3BF9-4029-AE8C-409868E59900}" destId="{3F53C8AF-F600-41A8-962A-A074CA6E031E}" srcOrd="0" destOrd="0" presId="urn:microsoft.com/office/officeart/2009/3/layout/StepUpProcess"/>
    <dgm:cxn modelId="{B3AF900F-BC55-47F2-8E16-48358A9FB8F2}" type="presParOf" srcId="{5F3032A7-3BF9-4029-AE8C-409868E59900}" destId="{A82ABA8A-26E0-4347-9590-B158F6262DA9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ADE4A4-B630-48BA-92DC-17B486CC3AC5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6BFD42-5F12-4BCE-A5E3-EC6D1405F3E6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Muvaffaqiyatsizlikning tasnifi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93C004-07E9-4691-B9D5-463E3C267292}" type="parTrans" cxnId="{513E4BE5-E86C-4BFB-8DF6-EC9FE3B9875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D0BA7-179B-4876-B87C-797927E85A1D}" type="sibTrans" cxnId="{513E4BE5-E86C-4BFB-8DF6-EC9FE3B9875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0A7C86-3C0F-4D7D-B285-900816F5D6BB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vaqti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231CE8-0F58-4B6F-A8FB-4663BD480336}" type="parTrans" cxnId="{C60675FA-150F-401D-8DA5-03AF336A05D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2DEA5A-50B3-4AC0-AC5B-20785572DAA8}" type="sibTrans" cxnId="{C60675FA-150F-401D-8DA5-03AF336A05D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E207C6-8268-46A2-8A51-C4CF20E81ACC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Muvaffaqiyatsizlikning asosiy sababi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A2E466-94B6-4990-88A8-267021C93C6E}" type="parTrans" cxnId="{851D5C7D-2147-49BB-B14F-0A43AE3F9ED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FA09EB-AF48-4E1B-8A3C-327016E4CE72}" type="sibTrans" cxnId="{851D5C7D-2147-49BB-B14F-0A43AE3F9ED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1B21DF-8847-4574-86D8-101C12440DC4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uchun tuzatish choralari.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7BA3AE-D9B5-4EBE-AC91-999B9B961D23}" type="parTrans" cxnId="{A8FC74D7-6C29-4DDD-9965-D171FEAEA02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0EBAF5-A031-4D18-8344-D1419DF346D5}" type="sibTrans" cxnId="{A8FC74D7-6C29-4DDD-9965-D171FEAEA02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D8C068-8B92-4A92-834C-3BB29124AA65}" type="pres">
      <dgm:prSet presAssocID="{B1ADE4A4-B630-48BA-92DC-17B486CC3AC5}" presName="Name0" presStyleCnt="0">
        <dgm:presLayoutVars>
          <dgm:chMax val="7"/>
          <dgm:chPref val="7"/>
          <dgm:dir/>
        </dgm:presLayoutVars>
      </dgm:prSet>
      <dgm:spPr/>
    </dgm:pt>
    <dgm:pt modelId="{42CCA726-088B-4715-83F6-841236AA4ADC}" type="pres">
      <dgm:prSet presAssocID="{B1ADE4A4-B630-48BA-92DC-17B486CC3AC5}" presName="Name1" presStyleCnt="0"/>
      <dgm:spPr/>
    </dgm:pt>
    <dgm:pt modelId="{A2E7B643-5414-462D-988E-17083C47F1BD}" type="pres">
      <dgm:prSet presAssocID="{B1ADE4A4-B630-48BA-92DC-17B486CC3AC5}" presName="cycle" presStyleCnt="0"/>
      <dgm:spPr/>
    </dgm:pt>
    <dgm:pt modelId="{0179C443-F10F-4705-B324-B3262B54CC55}" type="pres">
      <dgm:prSet presAssocID="{B1ADE4A4-B630-48BA-92DC-17B486CC3AC5}" presName="srcNode" presStyleLbl="node1" presStyleIdx="0" presStyleCnt="4"/>
      <dgm:spPr/>
    </dgm:pt>
    <dgm:pt modelId="{AE85AC47-03C5-4D9F-BC82-3D5CF9D37045}" type="pres">
      <dgm:prSet presAssocID="{B1ADE4A4-B630-48BA-92DC-17B486CC3AC5}" presName="conn" presStyleLbl="parChTrans1D2" presStyleIdx="0" presStyleCnt="1"/>
      <dgm:spPr/>
    </dgm:pt>
    <dgm:pt modelId="{96D9FFC6-BAEE-4CED-BF08-A00A443080C0}" type="pres">
      <dgm:prSet presAssocID="{B1ADE4A4-B630-48BA-92DC-17B486CC3AC5}" presName="extraNode" presStyleLbl="node1" presStyleIdx="0" presStyleCnt="4"/>
      <dgm:spPr/>
    </dgm:pt>
    <dgm:pt modelId="{7BFCF587-32F9-46FA-9237-51F5129A0BF0}" type="pres">
      <dgm:prSet presAssocID="{B1ADE4A4-B630-48BA-92DC-17B486CC3AC5}" presName="dstNode" presStyleLbl="node1" presStyleIdx="0" presStyleCnt="4"/>
      <dgm:spPr/>
    </dgm:pt>
    <dgm:pt modelId="{32A4D7BB-AFB1-4155-8E9E-B1DD944918A8}" type="pres">
      <dgm:prSet presAssocID="{6C6BFD42-5F12-4BCE-A5E3-EC6D1405F3E6}" presName="text_1" presStyleLbl="node1" presStyleIdx="0" presStyleCnt="4">
        <dgm:presLayoutVars>
          <dgm:bulletEnabled val="1"/>
        </dgm:presLayoutVars>
      </dgm:prSet>
      <dgm:spPr/>
    </dgm:pt>
    <dgm:pt modelId="{0534B319-EAB0-479A-8307-11DDF60B879D}" type="pres">
      <dgm:prSet presAssocID="{6C6BFD42-5F12-4BCE-A5E3-EC6D1405F3E6}" presName="accent_1" presStyleCnt="0"/>
      <dgm:spPr/>
    </dgm:pt>
    <dgm:pt modelId="{B1087EE6-7F22-4E56-822A-2071D968F9A6}" type="pres">
      <dgm:prSet presAssocID="{6C6BFD42-5F12-4BCE-A5E3-EC6D1405F3E6}" presName="accentRepeatNode" presStyleLbl="solidFgAcc1" presStyleIdx="0" presStyleCnt="4"/>
      <dgm:spPr/>
    </dgm:pt>
    <dgm:pt modelId="{57FD2D2E-38F2-44C2-8514-9F18F6F1133E}" type="pres">
      <dgm:prSet presAssocID="{150A7C86-3C0F-4D7D-B285-900816F5D6BB}" presName="text_2" presStyleLbl="node1" presStyleIdx="1" presStyleCnt="4">
        <dgm:presLayoutVars>
          <dgm:bulletEnabled val="1"/>
        </dgm:presLayoutVars>
      </dgm:prSet>
      <dgm:spPr/>
    </dgm:pt>
    <dgm:pt modelId="{6C1E917D-85BC-4343-B9C8-8B3E8D4E3D01}" type="pres">
      <dgm:prSet presAssocID="{150A7C86-3C0F-4D7D-B285-900816F5D6BB}" presName="accent_2" presStyleCnt="0"/>
      <dgm:spPr/>
    </dgm:pt>
    <dgm:pt modelId="{310DDD40-95CB-4D2F-8A3D-60CADD9EB1EB}" type="pres">
      <dgm:prSet presAssocID="{150A7C86-3C0F-4D7D-B285-900816F5D6BB}" presName="accentRepeatNode" presStyleLbl="solidFgAcc1" presStyleIdx="1" presStyleCnt="4"/>
      <dgm:spPr/>
    </dgm:pt>
    <dgm:pt modelId="{077A9AEB-9897-4B2C-A001-79F4AB9B3744}" type="pres">
      <dgm:prSet presAssocID="{25E207C6-8268-46A2-8A51-C4CF20E81ACC}" presName="text_3" presStyleLbl="node1" presStyleIdx="2" presStyleCnt="4">
        <dgm:presLayoutVars>
          <dgm:bulletEnabled val="1"/>
        </dgm:presLayoutVars>
      </dgm:prSet>
      <dgm:spPr/>
    </dgm:pt>
    <dgm:pt modelId="{D3EE4F70-1CE3-48C3-B262-B7B5617EF163}" type="pres">
      <dgm:prSet presAssocID="{25E207C6-8268-46A2-8A51-C4CF20E81ACC}" presName="accent_3" presStyleCnt="0"/>
      <dgm:spPr/>
    </dgm:pt>
    <dgm:pt modelId="{41B608D8-279B-4E5B-AAB1-80E79DC71258}" type="pres">
      <dgm:prSet presAssocID="{25E207C6-8268-46A2-8A51-C4CF20E81ACC}" presName="accentRepeatNode" presStyleLbl="solidFgAcc1" presStyleIdx="2" presStyleCnt="4"/>
      <dgm:spPr/>
    </dgm:pt>
    <dgm:pt modelId="{3E7E273A-C064-4A34-875E-70A60CB03683}" type="pres">
      <dgm:prSet presAssocID="{171B21DF-8847-4574-86D8-101C12440DC4}" presName="text_4" presStyleLbl="node1" presStyleIdx="3" presStyleCnt="4">
        <dgm:presLayoutVars>
          <dgm:bulletEnabled val="1"/>
        </dgm:presLayoutVars>
      </dgm:prSet>
      <dgm:spPr/>
    </dgm:pt>
    <dgm:pt modelId="{0C261D88-8977-40AD-98ED-B678726110CE}" type="pres">
      <dgm:prSet presAssocID="{171B21DF-8847-4574-86D8-101C12440DC4}" presName="accent_4" presStyleCnt="0"/>
      <dgm:spPr/>
    </dgm:pt>
    <dgm:pt modelId="{C7408DC6-70C8-424C-A3CD-AF2C306F864A}" type="pres">
      <dgm:prSet presAssocID="{171B21DF-8847-4574-86D8-101C12440DC4}" presName="accentRepeatNode" presStyleLbl="solidFgAcc1" presStyleIdx="3" presStyleCnt="4"/>
      <dgm:spPr/>
    </dgm:pt>
  </dgm:ptLst>
  <dgm:cxnLst>
    <dgm:cxn modelId="{57791709-F327-46BD-A059-6A43434A449B}" type="presOf" srcId="{25E207C6-8268-46A2-8A51-C4CF20E81ACC}" destId="{077A9AEB-9897-4B2C-A001-79F4AB9B3744}" srcOrd="0" destOrd="0" presId="urn:microsoft.com/office/officeart/2008/layout/VerticalCurvedList"/>
    <dgm:cxn modelId="{F7736F65-003F-4D2E-A7B0-03A975A62AF3}" type="presOf" srcId="{B1ADE4A4-B630-48BA-92DC-17B486CC3AC5}" destId="{E8D8C068-8B92-4A92-834C-3BB29124AA65}" srcOrd="0" destOrd="0" presId="urn:microsoft.com/office/officeart/2008/layout/VerticalCurvedList"/>
    <dgm:cxn modelId="{053B3F4B-1F74-48D4-A73C-3C6BCC18972B}" type="presOf" srcId="{6C6BFD42-5F12-4BCE-A5E3-EC6D1405F3E6}" destId="{32A4D7BB-AFB1-4155-8E9E-B1DD944918A8}" srcOrd="0" destOrd="0" presId="urn:microsoft.com/office/officeart/2008/layout/VerticalCurvedList"/>
    <dgm:cxn modelId="{C110B24D-3654-4666-B199-7AF2D23D961B}" type="presOf" srcId="{150A7C86-3C0F-4D7D-B285-900816F5D6BB}" destId="{57FD2D2E-38F2-44C2-8514-9F18F6F1133E}" srcOrd="0" destOrd="0" presId="urn:microsoft.com/office/officeart/2008/layout/VerticalCurvedList"/>
    <dgm:cxn modelId="{851D5C7D-2147-49BB-B14F-0A43AE3F9ED8}" srcId="{B1ADE4A4-B630-48BA-92DC-17B486CC3AC5}" destId="{25E207C6-8268-46A2-8A51-C4CF20E81ACC}" srcOrd="2" destOrd="0" parTransId="{F8A2E466-94B6-4990-88A8-267021C93C6E}" sibTransId="{0EFA09EB-AF48-4E1B-8A3C-327016E4CE72}"/>
    <dgm:cxn modelId="{42ADEC9D-0670-47FB-87A1-BB58F742ACA5}" type="presOf" srcId="{171B21DF-8847-4574-86D8-101C12440DC4}" destId="{3E7E273A-C064-4A34-875E-70A60CB03683}" srcOrd="0" destOrd="0" presId="urn:microsoft.com/office/officeart/2008/layout/VerticalCurvedList"/>
    <dgm:cxn modelId="{41F19FB1-BB4B-4F56-BC16-FA156EDFB87A}" type="presOf" srcId="{D67D0BA7-179B-4876-B87C-797927E85A1D}" destId="{AE85AC47-03C5-4D9F-BC82-3D5CF9D37045}" srcOrd="0" destOrd="0" presId="urn:microsoft.com/office/officeart/2008/layout/VerticalCurvedList"/>
    <dgm:cxn modelId="{A8FC74D7-6C29-4DDD-9965-D171FEAEA026}" srcId="{B1ADE4A4-B630-48BA-92DC-17B486CC3AC5}" destId="{171B21DF-8847-4574-86D8-101C12440DC4}" srcOrd="3" destOrd="0" parTransId="{467BA3AE-D9B5-4EBE-AC91-999B9B961D23}" sibTransId="{5F0EBAF5-A031-4D18-8344-D1419DF346D5}"/>
    <dgm:cxn modelId="{513E4BE5-E86C-4BFB-8DF6-EC9FE3B9875E}" srcId="{B1ADE4A4-B630-48BA-92DC-17B486CC3AC5}" destId="{6C6BFD42-5F12-4BCE-A5E3-EC6D1405F3E6}" srcOrd="0" destOrd="0" parTransId="{4793C004-07E9-4691-B9D5-463E3C267292}" sibTransId="{D67D0BA7-179B-4876-B87C-797927E85A1D}"/>
    <dgm:cxn modelId="{C60675FA-150F-401D-8DA5-03AF336A05D7}" srcId="{B1ADE4A4-B630-48BA-92DC-17B486CC3AC5}" destId="{150A7C86-3C0F-4D7D-B285-900816F5D6BB}" srcOrd="1" destOrd="0" parTransId="{34231CE8-0F58-4B6F-A8FB-4663BD480336}" sibTransId="{A92DEA5A-50B3-4AC0-AC5B-20785572DAA8}"/>
    <dgm:cxn modelId="{304BFA9F-82BB-480F-BFE5-B89B75FE0056}" type="presParOf" srcId="{E8D8C068-8B92-4A92-834C-3BB29124AA65}" destId="{42CCA726-088B-4715-83F6-841236AA4ADC}" srcOrd="0" destOrd="0" presId="urn:microsoft.com/office/officeart/2008/layout/VerticalCurvedList"/>
    <dgm:cxn modelId="{E257B0AA-9DC5-4844-8FAF-4778D1711770}" type="presParOf" srcId="{42CCA726-088B-4715-83F6-841236AA4ADC}" destId="{A2E7B643-5414-462D-988E-17083C47F1BD}" srcOrd="0" destOrd="0" presId="urn:microsoft.com/office/officeart/2008/layout/VerticalCurvedList"/>
    <dgm:cxn modelId="{5B947A54-F3BF-4EEE-B4DA-20DD11145DE6}" type="presParOf" srcId="{A2E7B643-5414-462D-988E-17083C47F1BD}" destId="{0179C443-F10F-4705-B324-B3262B54CC55}" srcOrd="0" destOrd="0" presId="urn:microsoft.com/office/officeart/2008/layout/VerticalCurvedList"/>
    <dgm:cxn modelId="{EA725244-0577-4322-A462-C4AACF594772}" type="presParOf" srcId="{A2E7B643-5414-462D-988E-17083C47F1BD}" destId="{AE85AC47-03C5-4D9F-BC82-3D5CF9D37045}" srcOrd="1" destOrd="0" presId="urn:microsoft.com/office/officeart/2008/layout/VerticalCurvedList"/>
    <dgm:cxn modelId="{17DFF02D-845D-42EB-A969-0BDD0EC82318}" type="presParOf" srcId="{A2E7B643-5414-462D-988E-17083C47F1BD}" destId="{96D9FFC6-BAEE-4CED-BF08-A00A443080C0}" srcOrd="2" destOrd="0" presId="urn:microsoft.com/office/officeart/2008/layout/VerticalCurvedList"/>
    <dgm:cxn modelId="{6A855768-E92C-427A-A2E6-C6CB3394094C}" type="presParOf" srcId="{A2E7B643-5414-462D-988E-17083C47F1BD}" destId="{7BFCF587-32F9-46FA-9237-51F5129A0BF0}" srcOrd="3" destOrd="0" presId="urn:microsoft.com/office/officeart/2008/layout/VerticalCurvedList"/>
    <dgm:cxn modelId="{ECC0971A-269E-45B3-8C44-0C7ED3F22F6E}" type="presParOf" srcId="{42CCA726-088B-4715-83F6-841236AA4ADC}" destId="{32A4D7BB-AFB1-4155-8E9E-B1DD944918A8}" srcOrd="1" destOrd="0" presId="urn:microsoft.com/office/officeart/2008/layout/VerticalCurvedList"/>
    <dgm:cxn modelId="{807BE929-23AD-4B31-847F-5BA32BA312DD}" type="presParOf" srcId="{42CCA726-088B-4715-83F6-841236AA4ADC}" destId="{0534B319-EAB0-479A-8307-11DDF60B879D}" srcOrd="2" destOrd="0" presId="urn:microsoft.com/office/officeart/2008/layout/VerticalCurvedList"/>
    <dgm:cxn modelId="{5B016838-B41E-4C0E-981B-2C338F2C0998}" type="presParOf" srcId="{0534B319-EAB0-479A-8307-11DDF60B879D}" destId="{B1087EE6-7F22-4E56-822A-2071D968F9A6}" srcOrd="0" destOrd="0" presId="urn:microsoft.com/office/officeart/2008/layout/VerticalCurvedList"/>
    <dgm:cxn modelId="{8F2B72A8-3C50-496E-95B0-91EB82765160}" type="presParOf" srcId="{42CCA726-088B-4715-83F6-841236AA4ADC}" destId="{57FD2D2E-38F2-44C2-8514-9F18F6F1133E}" srcOrd="3" destOrd="0" presId="urn:microsoft.com/office/officeart/2008/layout/VerticalCurvedList"/>
    <dgm:cxn modelId="{FE8AC637-ECDC-448E-965D-EC0F79D09E50}" type="presParOf" srcId="{42CCA726-088B-4715-83F6-841236AA4ADC}" destId="{6C1E917D-85BC-4343-B9C8-8B3E8D4E3D01}" srcOrd="4" destOrd="0" presId="urn:microsoft.com/office/officeart/2008/layout/VerticalCurvedList"/>
    <dgm:cxn modelId="{3B5B1ADD-E94A-4E78-86CC-221A6CFC522B}" type="presParOf" srcId="{6C1E917D-85BC-4343-B9C8-8B3E8D4E3D01}" destId="{310DDD40-95CB-4D2F-8A3D-60CADD9EB1EB}" srcOrd="0" destOrd="0" presId="urn:microsoft.com/office/officeart/2008/layout/VerticalCurvedList"/>
    <dgm:cxn modelId="{4785FE37-4C62-4D96-AD75-C57ED791E4E3}" type="presParOf" srcId="{42CCA726-088B-4715-83F6-841236AA4ADC}" destId="{077A9AEB-9897-4B2C-A001-79F4AB9B3744}" srcOrd="5" destOrd="0" presId="urn:microsoft.com/office/officeart/2008/layout/VerticalCurvedList"/>
    <dgm:cxn modelId="{C00A28AD-C3F5-42A2-BC25-9CE5BDF5616D}" type="presParOf" srcId="{42CCA726-088B-4715-83F6-841236AA4ADC}" destId="{D3EE4F70-1CE3-48C3-B262-B7B5617EF163}" srcOrd="6" destOrd="0" presId="urn:microsoft.com/office/officeart/2008/layout/VerticalCurvedList"/>
    <dgm:cxn modelId="{97E2A715-8EF5-4096-B7EC-05012DFCF6B5}" type="presParOf" srcId="{D3EE4F70-1CE3-48C3-B262-B7B5617EF163}" destId="{41B608D8-279B-4E5B-AAB1-80E79DC71258}" srcOrd="0" destOrd="0" presId="urn:microsoft.com/office/officeart/2008/layout/VerticalCurvedList"/>
    <dgm:cxn modelId="{145F7AEE-4AC1-43EC-B5DF-3180B4D97CD8}" type="presParOf" srcId="{42CCA726-088B-4715-83F6-841236AA4ADC}" destId="{3E7E273A-C064-4A34-875E-70A60CB03683}" srcOrd="7" destOrd="0" presId="urn:microsoft.com/office/officeart/2008/layout/VerticalCurvedList"/>
    <dgm:cxn modelId="{BE271879-40FB-4C17-9CE9-4F05BBAAD07B}" type="presParOf" srcId="{42CCA726-088B-4715-83F6-841236AA4ADC}" destId="{0C261D88-8977-40AD-98ED-B678726110CE}" srcOrd="8" destOrd="0" presId="urn:microsoft.com/office/officeart/2008/layout/VerticalCurvedList"/>
    <dgm:cxn modelId="{55E3508C-747E-41F0-BD62-AB8A9D124408}" type="presParOf" srcId="{0C261D88-8977-40AD-98ED-B678726110CE}" destId="{C7408DC6-70C8-424C-A3CD-AF2C306F864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F137A38-600F-4AEA-9104-D9CB84835C8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3A38B9A-D202-425B-AFEB-1AA74C5AA149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ishonchlilik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maqsadlarini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maqsadlarni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uzoq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muddatli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maqsadlarga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bo'lish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55B608-5C6B-43DF-B41C-AE1E02C7BA53}" type="parTrans" cxnId="{08013B44-9B32-45FD-B3B6-28A0F3C78B6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CB95CA-CA54-4E34-B652-8496895043B6}" type="sibTrans" cxnId="{08013B44-9B32-45FD-B3B6-28A0F3C78B6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3AFE4F-8B8B-444E-92F0-8F120D32ACD0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Uskunalar uchun umumiy uskuna samaradorligi (OEE) hisoblarini ko'rib chiqing. Qisqa va uzoq muddatga mavjudlik, samaradorlik va sifat uchun yangi maqsadlar qo'ying.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D0A4CC-D340-491C-85A9-50AF73F34D91}" type="parTrans" cxnId="{40F2F7AC-5531-4C7C-92CD-38A1712A64F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AE0D7F-3BFC-4241-BF35-A17EA2666B96}" type="sibTrans" cxnId="{40F2F7AC-5531-4C7C-92CD-38A1712A64F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2564E5-7985-4D4F-9790-9B0A6F4BEC49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Nosozliklarni aniqlash va ularni tuzatish choralarini ko'rish uchun universal texnik xizmat ko'rsatish tizimini yaratish.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F7AE52-2F5D-4603-B26C-9655C1169883}" type="parTrans" cxnId="{2370DE75-3B20-4F3D-ACA7-EEF5D296586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AE37CF-3B58-4DA5-B7C0-CA9947BFF77F}" type="sibTrans" cxnId="{2370DE75-3B20-4F3D-ACA7-EEF5D296586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E060EF-47C2-434E-BCEF-AEA127F89878}" type="pres">
      <dgm:prSet presAssocID="{4F137A38-600F-4AEA-9104-D9CB84835C80}" presName="Name0" presStyleCnt="0">
        <dgm:presLayoutVars>
          <dgm:chMax val="7"/>
          <dgm:chPref val="7"/>
          <dgm:dir/>
        </dgm:presLayoutVars>
      </dgm:prSet>
      <dgm:spPr/>
    </dgm:pt>
    <dgm:pt modelId="{28F6B5DB-8A62-476E-8E40-3418E258736C}" type="pres">
      <dgm:prSet presAssocID="{4F137A38-600F-4AEA-9104-D9CB84835C80}" presName="Name1" presStyleCnt="0"/>
      <dgm:spPr/>
    </dgm:pt>
    <dgm:pt modelId="{0CBABF78-9533-4369-855A-2E7A6E561F95}" type="pres">
      <dgm:prSet presAssocID="{4F137A38-600F-4AEA-9104-D9CB84835C80}" presName="cycle" presStyleCnt="0"/>
      <dgm:spPr/>
    </dgm:pt>
    <dgm:pt modelId="{0E5D00F3-BBF6-41DA-BA9B-174D15B146BC}" type="pres">
      <dgm:prSet presAssocID="{4F137A38-600F-4AEA-9104-D9CB84835C80}" presName="srcNode" presStyleLbl="node1" presStyleIdx="0" presStyleCnt="3"/>
      <dgm:spPr/>
    </dgm:pt>
    <dgm:pt modelId="{D67FE555-4586-4923-B581-862B52567D3F}" type="pres">
      <dgm:prSet presAssocID="{4F137A38-600F-4AEA-9104-D9CB84835C80}" presName="conn" presStyleLbl="parChTrans1D2" presStyleIdx="0" presStyleCnt="1"/>
      <dgm:spPr/>
    </dgm:pt>
    <dgm:pt modelId="{694E3FD4-6DCC-4AF4-B5B8-BA9954B38ABF}" type="pres">
      <dgm:prSet presAssocID="{4F137A38-600F-4AEA-9104-D9CB84835C80}" presName="extraNode" presStyleLbl="node1" presStyleIdx="0" presStyleCnt="3"/>
      <dgm:spPr/>
    </dgm:pt>
    <dgm:pt modelId="{CFCCB11A-2E56-40BB-AEA2-40BFECF39751}" type="pres">
      <dgm:prSet presAssocID="{4F137A38-600F-4AEA-9104-D9CB84835C80}" presName="dstNode" presStyleLbl="node1" presStyleIdx="0" presStyleCnt="3"/>
      <dgm:spPr/>
    </dgm:pt>
    <dgm:pt modelId="{1E4B5168-FC6C-4BD0-9E1A-BB6CFBBC82EE}" type="pres">
      <dgm:prSet presAssocID="{93A38B9A-D202-425B-AFEB-1AA74C5AA149}" presName="text_1" presStyleLbl="node1" presStyleIdx="0" presStyleCnt="3">
        <dgm:presLayoutVars>
          <dgm:bulletEnabled val="1"/>
        </dgm:presLayoutVars>
      </dgm:prSet>
      <dgm:spPr/>
    </dgm:pt>
    <dgm:pt modelId="{D33F424F-2933-44B8-B1A9-3650CC2D9845}" type="pres">
      <dgm:prSet presAssocID="{93A38B9A-D202-425B-AFEB-1AA74C5AA149}" presName="accent_1" presStyleCnt="0"/>
      <dgm:spPr/>
    </dgm:pt>
    <dgm:pt modelId="{86879EB0-3B00-40C0-8123-6B4D156F8043}" type="pres">
      <dgm:prSet presAssocID="{93A38B9A-D202-425B-AFEB-1AA74C5AA149}" presName="accentRepeatNode" presStyleLbl="solidFgAcc1" presStyleIdx="0" presStyleCnt="3"/>
      <dgm:spPr/>
    </dgm:pt>
    <dgm:pt modelId="{88505A96-D387-430E-8797-C267C177718E}" type="pres">
      <dgm:prSet presAssocID="{5A3AFE4F-8B8B-444E-92F0-8F120D32ACD0}" presName="text_2" presStyleLbl="node1" presStyleIdx="1" presStyleCnt="3">
        <dgm:presLayoutVars>
          <dgm:bulletEnabled val="1"/>
        </dgm:presLayoutVars>
      </dgm:prSet>
      <dgm:spPr/>
    </dgm:pt>
    <dgm:pt modelId="{FA3841BD-D8BC-4826-B25C-E4C7930FFB9A}" type="pres">
      <dgm:prSet presAssocID="{5A3AFE4F-8B8B-444E-92F0-8F120D32ACD0}" presName="accent_2" presStyleCnt="0"/>
      <dgm:spPr/>
    </dgm:pt>
    <dgm:pt modelId="{3CF84E5B-D2BF-4E57-8C64-C5D860DB536D}" type="pres">
      <dgm:prSet presAssocID="{5A3AFE4F-8B8B-444E-92F0-8F120D32ACD0}" presName="accentRepeatNode" presStyleLbl="solidFgAcc1" presStyleIdx="1" presStyleCnt="3"/>
      <dgm:spPr/>
    </dgm:pt>
    <dgm:pt modelId="{C26EEF64-AEE0-4534-8E90-DACFC5E1DC02}" type="pres">
      <dgm:prSet presAssocID="{4E2564E5-7985-4D4F-9790-9B0A6F4BEC49}" presName="text_3" presStyleLbl="node1" presStyleIdx="2" presStyleCnt="3">
        <dgm:presLayoutVars>
          <dgm:bulletEnabled val="1"/>
        </dgm:presLayoutVars>
      </dgm:prSet>
      <dgm:spPr/>
    </dgm:pt>
    <dgm:pt modelId="{BEDA0F6D-11E1-4F58-B235-C77A07F9900E}" type="pres">
      <dgm:prSet presAssocID="{4E2564E5-7985-4D4F-9790-9B0A6F4BEC49}" presName="accent_3" presStyleCnt="0"/>
      <dgm:spPr/>
    </dgm:pt>
    <dgm:pt modelId="{D9B86FB0-08E9-41C5-9B7C-C18244531E7A}" type="pres">
      <dgm:prSet presAssocID="{4E2564E5-7985-4D4F-9790-9B0A6F4BEC49}" presName="accentRepeatNode" presStyleLbl="solidFgAcc1" presStyleIdx="2" presStyleCnt="3"/>
      <dgm:spPr/>
    </dgm:pt>
  </dgm:ptLst>
  <dgm:cxnLst>
    <dgm:cxn modelId="{5672911C-0189-4962-AA4A-9889CAC2802B}" type="presOf" srcId="{93A38B9A-D202-425B-AFEB-1AA74C5AA149}" destId="{1E4B5168-FC6C-4BD0-9E1A-BB6CFBBC82EE}" srcOrd="0" destOrd="0" presId="urn:microsoft.com/office/officeart/2008/layout/VerticalCurvedList"/>
    <dgm:cxn modelId="{90F59D27-35A3-4BAE-9D82-637B7017BA93}" type="presOf" srcId="{4F137A38-600F-4AEA-9104-D9CB84835C80}" destId="{EDE060EF-47C2-434E-BCEF-AEA127F89878}" srcOrd="0" destOrd="0" presId="urn:microsoft.com/office/officeart/2008/layout/VerticalCurvedList"/>
    <dgm:cxn modelId="{08013B44-9B32-45FD-B3B6-28A0F3C78B60}" srcId="{4F137A38-600F-4AEA-9104-D9CB84835C80}" destId="{93A38B9A-D202-425B-AFEB-1AA74C5AA149}" srcOrd="0" destOrd="0" parTransId="{1055B608-5C6B-43DF-B41C-AE1E02C7BA53}" sibTransId="{D9CB95CA-CA54-4E34-B652-8496895043B6}"/>
    <dgm:cxn modelId="{024A6654-2699-412F-ABD0-D15A7CFD6486}" type="presOf" srcId="{D9CB95CA-CA54-4E34-B652-8496895043B6}" destId="{D67FE555-4586-4923-B581-862B52567D3F}" srcOrd="0" destOrd="0" presId="urn:microsoft.com/office/officeart/2008/layout/VerticalCurvedList"/>
    <dgm:cxn modelId="{2370DE75-3B20-4F3D-ACA7-EEF5D2965867}" srcId="{4F137A38-600F-4AEA-9104-D9CB84835C80}" destId="{4E2564E5-7985-4D4F-9790-9B0A6F4BEC49}" srcOrd="2" destOrd="0" parTransId="{A6F7AE52-2F5D-4603-B26C-9655C1169883}" sibTransId="{EAAE37CF-3B58-4DA5-B7C0-CA9947BFF77F}"/>
    <dgm:cxn modelId="{9C23478B-2CA5-411F-912A-98E8346A198E}" type="presOf" srcId="{5A3AFE4F-8B8B-444E-92F0-8F120D32ACD0}" destId="{88505A96-D387-430E-8797-C267C177718E}" srcOrd="0" destOrd="0" presId="urn:microsoft.com/office/officeart/2008/layout/VerticalCurvedList"/>
    <dgm:cxn modelId="{40F2F7AC-5531-4C7C-92CD-38A1712A64F8}" srcId="{4F137A38-600F-4AEA-9104-D9CB84835C80}" destId="{5A3AFE4F-8B8B-444E-92F0-8F120D32ACD0}" srcOrd="1" destOrd="0" parTransId="{8CD0A4CC-D340-491C-85A9-50AF73F34D91}" sibTransId="{8BAE0D7F-3BFC-4241-BF35-A17EA2666B96}"/>
    <dgm:cxn modelId="{DC82E9F7-A8B8-45E1-9CAB-D109578757C8}" type="presOf" srcId="{4E2564E5-7985-4D4F-9790-9B0A6F4BEC49}" destId="{C26EEF64-AEE0-4534-8E90-DACFC5E1DC02}" srcOrd="0" destOrd="0" presId="urn:microsoft.com/office/officeart/2008/layout/VerticalCurvedList"/>
    <dgm:cxn modelId="{E970483C-F9FE-4050-B5CC-02B0EB6F71D8}" type="presParOf" srcId="{EDE060EF-47C2-434E-BCEF-AEA127F89878}" destId="{28F6B5DB-8A62-476E-8E40-3418E258736C}" srcOrd="0" destOrd="0" presId="urn:microsoft.com/office/officeart/2008/layout/VerticalCurvedList"/>
    <dgm:cxn modelId="{9B9EBAFE-7570-46B5-9B54-42D2BFE06652}" type="presParOf" srcId="{28F6B5DB-8A62-476E-8E40-3418E258736C}" destId="{0CBABF78-9533-4369-855A-2E7A6E561F95}" srcOrd="0" destOrd="0" presId="urn:microsoft.com/office/officeart/2008/layout/VerticalCurvedList"/>
    <dgm:cxn modelId="{C326B6F7-7669-4DA7-A9AD-81D9EB2D7672}" type="presParOf" srcId="{0CBABF78-9533-4369-855A-2E7A6E561F95}" destId="{0E5D00F3-BBF6-41DA-BA9B-174D15B146BC}" srcOrd="0" destOrd="0" presId="urn:microsoft.com/office/officeart/2008/layout/VerticalCurvedList"/>
    <dgm:cxn modelId="{9A940B93-ABAA-4103-93B5-E862E209ABE6}" type="presParOf" srcId="{0CBABF78-9533-4369-855A-2E7A6E561F95}" destId="{D67FE555-4586-4923-B581-862B52567D3F}" srcOrd="1" destOrd="0" presId="urn:microsoft.com/office/officeart/2008/layout/VerticalCurvedList"/>
    <dgm:cxn modelId="{E1ADDCE5-7775-48B7-95DA-083AD018D1C9}" type="presParOf" srcId="{0CBABF78-9533-4369-855A-2E7A6E561F95}" destId="{694E3FD4-6DCC-4AF4-B5B8-BA9954B38ABF}" srcOrd="2" destOrd="0" presId="urn:microsoft.com/office/officeart/2008/layout/VerticalCurvedList"/>
    <dgm:cxn modelId="{B63E20DE-FB64-4325-A76A-1B413EDA1282}" type="presParOf" srcId="{0CBABF78-9533-4369-855A-2E7A6E561F95}" destId="{CFCCB11A-2E56-40BB-AEA2-40BFECF39751}" srcOrd="3" destOrd="0" presId="urn:microsoft.com/office/officeart/2008/layout/VerticalCurvedList"/>
    <dgm:cxn modelId="{53B2351F-EDFD-4D1D-A069-3DDD035A6062}" type="presParOf" srcId="{28F6B5DB-8A62-476E-8E40-3418E258736C}" destId="{1E4B5168-FC6C-4BD0-9E1A-BB6CFBBC82EE}" srcOrd="1" destOrd="0" presId="urn:microsoft.com/office/officeart/2008/layout/VerticalCurvedList"/>
    <dgm:cxn modelId="{4EDA50D2-D1B7-419E-AAA2-0A7DD533C833}" type="presParOf" srcId="{28F6B5DB-8A62-476E-8E40-3418E258736C}" destId="{D33F424F-2933-44B8-B1A9-3650CC2D9845}" srcOrd="2" destOrd="0" presId="urn:microsoft.com/office/officeart/2008/layout/VerticalCurvedList"/>
    <dgm:cxn modelId="{647A5C3F-6076-465E-AACB-C7CD1B3EE152}" type="presParOf" srcId="{D33F424F-2933-44B8-B1A9-3650CC2D9845}" destId="{86879EB0-3B00-40C0-8123-6B4D156F8043}" srcOrd="0" destOrd="0" presId="urn:microsoft.com/office/officeart/2008/layout/VerticalCurvedList"/>
    <dgm:cxn modelId="{E5C35A6E-035D-4C9A-91E6-E037A04D44E8}" type="presParOf" srcId="{28F6B5DB-8A62-476E-8E40-3418E258736C}" destId="{88505A96-D387-430E-8797-C267C177718E}" srcOrd="3" destOrd="0" presId="urn:microsoft.com/office/officeart/2008/layout/VerticalCurvedList"/>
    <dgm:cxn modelId="{83A07704-7E09-4EBC-AF5F-B206C8E86765}" type="presParOf" srcId="{28F6B5DB-8A62-476E-8E40-3418E258736C}" destId="{FA3841BD-D8BC-4826-B25C-E4C7930FFB9A}" srcOrd="4" destOrd="0" presId="urn:microsoft.com/office/officeart/2008/layout/VerticalCurvedList"/>
    <dgm:cxn modelId="{9945CA06-097C-482E-9D0C-39E102C13B34}" type="presParOf" srcId="{FA3841BD-D8BC-4826-B25C-E4C7930FFB9A}" destId="{3CF84E5B-D2BF-4E57-8C64-C5D860DB536D}" srcOrd="0" destOrd="0" presId="urn:microsoft.com/office/officeart/2008/layout/VerticalCurvedList"/>
    <dgm:cxn modelId="{81AC5B8C-8C1F-40F7-B8B7-A2B7F9B0ACB5}" type="presParOf" srcId="{28F6B5DB-8A62-476E-8E40-3418E258736C}" destId="{C26EEF64-AEE0-4534-8E90-DACFC5E1DC02}" srcOrd="5" destOrd="0" presId="urn:microsoft.com/office/officeart/2008/layout/VerticalCurvedList"/>
    <dgm:cxn modelId="{D6C278DB-6966-4375-A7F4-D04D760AC5B8}" type="presParOf" srcId="{28F6B5DB-8A62-476E-8E40-3418E258736C}" destId="{BEDA0F6D-11E1-4F58-B235-C77A07F9900E}" srcOrd="6" destOrd="0" presId="urn:microsoft.com/office/officeart/2008/layout/VerticalCurvedList"/>
    <dgm:cxn modelId="{6779D95A-BB12-424E-A4A6-02D8B5C33521}" type="presParOf" srcId="{BEDA0F6D-11E1-4F58-B235-C77A07F9900E}" destId="{D9B86FB0-08E9-41C5-9B7C-C18244531E7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08631F9-C990-48B4-AA3F-358861FCF7CA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DFC669-7BCC-4D3D-B30B-03CF1550F9F0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Muvaffaqiyatsiz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mashinani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072E1A-50B3-4C68-A545-A41C97D58669}" type="parTrans" cxnId="{818E3B3D-05C7-46F8-8E07-4C5DBAEB79E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5C106A-7DEC-41D9-8C8C-B2EFA0C378CD}" type="sibTrans" cxnId="{818E3B3D-05C7-46F8-8E07-4C5DBAEB79E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A2A324-80D5-447D-9A66-67E378510F3C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Muvaffaqiyatsizlik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yorlig'ini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ravishda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to'ldiring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89E681-DB19-4231-8BB0-D26059FD05B9}" type="parTrans" cxnId="{F47B07E7-6277-40B1-9F2E-7AFD77E6B5D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A384DE-4176-49F2-A659-0C4BDC2A3D4F}" type="sibTrans" cxnId="{F47B07E7-6277-40B1-9F2E-7AFD77E6B5D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20E568-3F4B-410F-87B1-E50D4272D3F8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Ma'lumotlar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bazasiga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ma'lumotlarni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kiriting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822CB3-1372-451A-B5D2-1885CC6DA6CB}" type="parTrans" cxnId="{DEF8B2EB-FFA4-430B-B7F2-D32135790CA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0C2040-2B63-42C5-B5EB-F358012BB6EC}" type="sibTrans" cxnId="{DEF8B2EB-FFA4-430B-B7F2-D32135790CA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69AB2F-46F7-4CBB-93FF-997AD536AA61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ma'lumotni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etkazib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beruvchiga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yuboring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3D3EC3-DD35-43B8-A310-7699FEFE3E0F}" type="parTrans" cxnId="{4640FDD7-B13A-4402-A52E-C7B5D4A0BDB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353729-57C9-420A-9873-5506776D335F}" type="sibTrans" cxnId="{4640FDD7-B13A-4402-A52E-C7B5D4A0BDB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A4329F-9D26-4516-92F2-E284DA4BAF6A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Asl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sababni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8A57A6-C023-483E-A0C2-49973C80CB0F}" type="parTrans" cxnId="{C4E061E4-CF55-4C6B-BCC0-11181986109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638987-CEA6-4557-A6DE-BC0A1E1BA6B1}" type="sibTrans" cxnId="{C4E061E4-CF55-4C6B-BCC0-11181986109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9F3BC6-C96B-4E6E-AD27-BDADDABB318C}">
      <dgm:prSet phldrT="[Текст]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0338F4-37FF-4E50-A25B-E2A7940A3116}" type="parTrans" cxnId="{7C021B2A-D479-44A1-A820-2C08F9D78AE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92CBF5-FCE7-4E76-A758-13709554361F}" type="sibTrans" cxnId="{7C021B2A-D479-44A1-A820-2C08F9D78AE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576D23-EF09-4A55-B92B-E714AE5B8A77}">
      <dgm:prSet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6905FD-879C-4D88-995F-113A7430D33B}" type="parTrans" cxnId="{453DFE66-6CBB-4703-98C6-CBEAA8F725B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8551A7-8AE5-430D-BE75-4000E4F1F515}" type="sibTrans" cxnId="{453DFE66-6CBB-4703-98C6-CBEAA8F725B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2BEDF1-4ABF-4CDE-A088-EB85FF937B93}">
      <dgm:prSet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25C033-3E58-4918-B22D-C79E8BFA29E8}" type="parTrans" cxnId="{929CD648-B530-4005-AC5D-59834F9F1E2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82C7AB-8931-459E-AF71-1CDC694C553F}" type="sibTrans" cxnId="{929CD648-B530-4005-AC5D-59834F9F1E2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061CA7-B825-4350-811E-6092F7BD8F0B}">
      <dgm:prSet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540459-A812-4B86-A1C1-6BA3733A9899}" type="parTrans" cxnId="{9D9C7F08-CCFC-4822-A62D-764A84CEC11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764FE3-7997-4787-9D8B-D7F40D6E8F46}" type="sibTrans" cxnId="{9D9C7F08-CCFC-4822-A62D-764A84CEC11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19ACA5-5E8D-48B1-8641-A8C76D86B4F0}">
      <dgm:prSet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063754-045A-414B-9C2B-BA66DB9A58BF}" type="parTrans" cxnId="{ED416E2E-2E51-4A04-9CBC-8585330B30C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B583ED-E712-45A3-9CB8-F466783749BA}" type="sibTrans" cxnId="{ED416E2E-2E51-4A04-9CBC-8585330B30C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36B777-E563-4277-AAE8-07842C45F27A}" type="pres">
      <dgm:prSet presAssocID="{908631F9-C990-48B4-AA3F-358861FCF7CA}" presName="linearFlow" presStyleCnt="0">
        <dgm:presLayoutVars>
          <dgm:dir/>
          <dgm:animLvl val="lvl"/>
          <dgm:resizeHandles val="exact"/>
        </dgm:presLayoutVars>
      </dgm:prSet>
      <dgm:spPr/>
    </dgm:pt>
    <dgm:pt modelId="{24B197F3-66F1-4021-BA60-5D645F0EEDA1}" type="pres">
      <dgm:prSet presAssocID="{1D9F3BC6-C96B-4E6E-AD27-BDADDABB318C}" presName="composite" presStyleCnt="0"/>
      <dgm:spPr/>
    </dgm:pt>
    <dgm:pt modelId="{798EC5C9-74BD-481D-BE93-2FB3509058AE}" type="pres">
      <dgm:prSet presAssocID="{1D9F3BC6-C96B-4E6E-AD27-BDADDABB318C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DF7150D0-DE0B-4AD3-A983-06B53A2B86AC}" type="pres">
      <dgm:prSet presAssocID="{1D9F3BC6-C96B-4E6E-AD27-BDADDABB318C}" presName="descendantText" presStyleLbl="alignAcc1" presStyleIdx="0" presStyleCnt="5">
        <dgm:presLayoutVars>
          <dgm:bulletEnabled val="1"/>
        </dgm:presLayoutVars>
      </dgm:prSet>
      <dgm:spPr/>
    </dgm:pt>
    <dgm:pt modelId="{95A36B21-7143-4BDB-96D0-EBB7D786841A}" type="pres">
      <dgm:prSet presAssocID="{A392CBF5-FCE7-4E76-A758-13709554361F}" presName="sp" presStyleCnt="0"/>
      <dgm:spPr/>
    </dgm:pt>
    <dgm:pt modelId="{89D5A4E7-9DA6-4536-8465-8A02ECDAD4FE}" type="pres">
      <dgm:prSet presAssocID="{F5576D23-EF09-4A55-B92B-E714AE5B8A77}" presName="composite" presStyleCnt="0"/>
      <dgm:spPr/>
    </dgm:pt>
    <dgm:pt modelId="{4D0A5E45-0D3D-47AF-B135-F88D0DE2AC6D}" type="pres">
      <dgm:prSet presAssocID="{F5576D23-EF09-4A55-B92B-E714AE5B8A77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B78F5B6A-579E-47F5-B3D4-89D36BE30706}" type="pres">
      <dgm:prSet presAssocID="{F5576D23-EF09-4A55-B92B-E714AE5B8A77}" presName="descendantText" presStyleLbl="alignAcc1" presStyleIdx="1" presStyleCnt="5">
        <dgm:presLayoutVars>
          <dgm:bulletEnabled val="1"/>
        </dgm:presLayoutVars>
      </dgm:prSet>
      <dgm:spPr/>
    </dgm:pt>
    <dgm:pt modelId="{C44A8067-CCF2-4620-8221-361B5E691529}" type="pres">
      <dgm:prSet presAssocID="{2A8551A7-8AE5-430D-BE75-4000E4F1F515}" presName="sp" presStyleCnt="0"/>
      <dgm:spPr/>
    </dgm:pt>
    <dgm:pt modelId="{F2A110DA-AD7C-4862-88B2-A881422F7011}" type="pres">
      <dgm:prSet presAssocID="{462BEDF1-4ABF-4CDE-A088-EB85FF937B93}" presName="composite" presStyleCnt="0"/>
      <dgm:spPr/>
    </dgm:pt>
    <dgm:pt modelId="{5D9A743D-906F-40EB-95E5-FCD6A210A089}" type="pres">
      <dgm:prSet presAssocID="{462BEDF1-4ABF-4CDE-A088-EB85FF937B93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7BE7993B-CBBA-4D42-9318-8AE61BB06969}" type="pres">
      <dgm:prSet presAssocID="{462BEDF1-4ABF-4CDE-A088-EB85FF937B93}" presName="descendantText" presStyleLbl="alignAcc1" presStyleIdx="2" presStyleCnt="5">
        <dgm:presLayoutVars>
          <dgm:bulletEnabled val="1"/>
        </dgm:presLayoutVars>
      </dgm:prSet>
      <dgm:spPr/>
    </dgm:pt>
    <dgm:pt modelId="{5C0E5AA1-AB02-40E4-ABC4-D7BEA00D62B9}" type="pres">
      <dgm:prSet presAssocID="{BE82C7AB-8931-459E-AF71-1CDC694C553F}" presName="sp" presStyleCnt="0"/>
      <dgm:spPr/>
    </dgm:pt>
    <dgm:pt modelId="{321F8A51-14C8-4A67-8177-1F6D8D40FC2D}" type="pres">
      <dgm:prSet presAssocID="{C8061CA7-B825-4350-811E-6092F7BD8F0B}" presName="composite" presStyleCnt="0"/>
      <dgm:spPr/>
    </dgm:pt>
    <dgm:pt modelId="{DD6C5801-7833-4F47-BE40-4BD2453C66F5}" type="pres">
      <dgm:prSet presAssocID="{C8061CA7-B825-4350-811E-6092F7BD8F0B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37E1B8F6-266C-472B-93A8-77E3A869EB61}" type="pres">
      <dgm:prSet presAssocID="{C8061CA7-B825-4350-811E-6092F7BD8F0B}" presName="descendantText" presStyleLbl="alignAcc1" presStyleIdx="3" presStyleCnt="5">
        <dgm:presLayoutVars>
          <dgm:bulletEnabled val="1"/>
        </dgm:presLayoutVars>
      </dgm:prSet>
      <dgm:spPr/>
    </dgm:pt>
    <dgm:pt modelId="{4433E4C5-BA21-4F12-B2CB-FB28A77832D2}" type="pres">
      <dgm:prSet presAssocID="{C6764FE3-7997-4787-9D8B-D7F40D6E8F46}" presName="sp" presStyleCnt="0"/>
      <dgm:spPr/>
    </dgm:pt>
    <dgm:pt modelId="{7F82D1FF-4CB3-4AB1-9C8C-0CD4C62CEFCF}" type="pres">
      <dgm:prSet presAssocID="{5819ACA5-5E8D-48B1-8641-A8C76D86B4F0}" presName="composite" presStyleCnt="0"/>
      <dgm:spPr/>
    </dgm:pt>
    <dgm:pt modelId="{3D32FF91-CFD1-4AA8-9CBC-5FD76BF951D6}" type="pres">
      <dgm:prSet presAssocID="{5819ACA5-5E8D-48B1-8641-A8C76D86B4F0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77F3C07F-EAE3-4230-8906-8BD51F823710}" type="pres">
      <dgm:prSet presAssocID="{5819ACA5-5E8D-48B1-8641-A8C76D86B4F0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9D9C7F08-CCFC-4822-A62D-764A84CEC11F}" srcId="{908631F9-C990-48B4-AA3F-358861FCF7CA}" destId="{C8061CA7-B825-4350-811E-6092F7BD8F0B}" srcOrd="3" destOrd="0" parTransId="{75540459-A812-4B86-A1C1-6BA3733A9899}" sibTransId="{C6764FE3-7997-4787-9D8B-D7F40D6E8F46}"/>
    <dgm:cxn modelId="{02757F16-E699-4748-B110-0941A1E2E8E1}" type="presOf" srcId="{F5576D23-EF09-4A55-B92B-E714AE5B8A77}" destId="{4D0A5E45-0D3D-47AF-B135-F88D0DE2AC6D}" srcOrd="0" destOrd="0" presId="urn:microsoft.com/office/officeart/2005/8/layout/chevron2"/>
    <dgm:cxn modelId="{FCD4451A-B3D8-4EDD-844E-C87F2A5551EF}" type="presOf" srcId="{462BEDF1-4ABF-4CDE-A088-EB85FF937B93}" destId="{5D9A743D-906F-40EB-95E5-FCD6A210A089}" srcOrd="0" destOrd="0" presId="urn:microsoft.com/office/officeart/2005/8/layout/chevron2"/>
    <dgm:cxn modelId="{7C021B2A-D479-44A1-A820-2C08F9D78AE4}" srcId="{908631F9-C990-48B4-AA3F-358861FCF7CA}" destId="{1D9F3BC6-C96B-4E6E-AD27-BDADDABB318C}" srcOrd="0" destOrd="0" parTransId="{100338F4-37FF-4E50-A25B-E2A7940A3116}" sibTransId="{A392CBF5-FCE7-4E76-A758-13709554361F}"/>
    <dgm:cxn modelId="{06E7372B-EE19-4CFF-898C-4C8A1C006078}" type="presOf" srcId="{1D9F3BC6-C96B-4E6E-AD27-BDADDABB318C}" destId="{798EC5C9-74BD-481D-BE93-2FB3509058AE}" srcOrd="0" destOrd="0" presId="urn:microsoft.com/office/officeart/2005/8/layout/chevron2"/>
    <dgm:cxn modelId="{ED416E2E-2E51-4A04-9CBC-8585330B30C2}" srcId="{908631F9-C990-48B4-AA3F-358861FCF7CA}" destId="{5819ACA5-5E8D-48B1-8641-A8C76D86B4F0}" srcOrd="4" destOrd="0" parTransId="{86063754-045A-414B-9C2B-BA66DB9A58BF}" sibTransId="{7DB583ED-E712-45A3-9CB8-F466783749BA}"/>
    <dgm:cxn modelId="{818E3B3D-05C7-46F8-8E07-4C5DBAEB79E5}" srcId="{1D9F3BC6-C96B-4E6E-AD27-BDADDABB318C}" destId="{79DFC669-7BCC-4D3D-B30B-03CF1550F9F0}" srcOrd="0" destOrd="0" parTransId="{22072E1A-50B3-4C68-A545-A41C97D58669}" sibTransId="{5E5C106A-7DEC-41D9-8C8C-B2EFA0C378CD}"/>
    <dgm:cxn modelId="{453DFE66-6CBB-4703-98C6-CBEAA8F725B7}" srcId="{908631F9-C990-48B4-AA3F-358861FCF7CA}" destId="{F5576D23-EF09-4A55-B92B-E714AE5B8A77}" srcOrd="1" destOrd="0" parTransId="{136905FD-879C-4D88-995F-113A7430D33B}" sibTransId="{2A8551A7-8AE5-430D-BE75-4000E4F1F515}"/>
    <dgm:cxn modelId="{929CD648-B530-4005-AC5D-59834F9F1E2E}" srcId="{908631F9-C990-48B4-AA3F-358861FCF7CA}" destId="{462BEDF1-4ABF-4CDE-A088-EB85FF937B93}" srcOrd="2" destOrd="0" parTransId="{F625C033-3E58-4918-B22D-C79E8BFA29E8}" sibTransId="{BE82C7AB-8931-459E-AF71-1CDC694C553F}"/>
    <dgm:cxn modelId="{0FB4FB8C-293D-4E82-ACC5-FF9174B955FB}" type="presOf" srcId="{25A2A324-80D5-447D-9A66-67E378510F3C}" destId="{B78F5B6A-579E-47F5-B3D4-89D36BE30706}" srcOrd="0" destOrd="0" presId="urn:microsoft.com/office/officeart/2005/8/layout/chevron2"/>
    <dgm:cxn modelId="{1AE31991-A1CD-4B9D-B3A9-517341535326}" type="presOf" srcId="{C8061CA7-B825-4350-811E-6092F7BD8F0B}" destId="{DD6C5801-7833-4F47-BE40-4BD2453C66F5}" srcOrd="0" destOrd="0" presId="urn:microsoft.com/office/officeart/2005/8/layout/chevron2"/>
    <dgm:cxn modelId="{390F3498-7EC2-43C5-AAD4-6AAFD3F354F6}" type="presOf" srcId="{79DFC669-7BCC-4D3D-B30B-03CF1550F9F0}" destId="{DF7150D0-DE0B-4AD3-A983-06B53A2B86AC}" srcOrd="0" destOrd="0" presId="urn:microsoft.com/office/officeart/2005/8/layout/chevron2"/>
    <dgm:cxn modelId="{AE94479C-B253-405E-8F76-77BEB91469D7}" type="presOf" srcId="{5819ACA5-5E8D-48B1-8641-A8C76D86B4F0}" destId="{3D32FF91-CFD1-4AA8-9CBC-5FD76BF951D6}" srcOrd="0" destOrd="0" presId="urn:microsoft.com/office/officeart/2005/8/layout/chevron2"/>
    <dgm:cxn modelId="{7AEE1CA2-78F8-4054-AD8A-068240FFEAF2}" type="presOf" srcId="{908631F9-C990-48B4-AA3F-358861FCF7CA}" destId="{1A36B777-E563-4277-AAE8-07842C45F27A}" srcOrd="0" destOrd="0" presId="urn:microsoft.com/office/officeart/2005/8/layout/chevron2"/>
    <dgm:cxn modelId="{39EF22A8-D5B2-422D-827A-F18F8E46A01C}" type="presOf" srcId="{7A69AB2F-46F7-4CBB-93FF-997AD536AA61}" destId="{37E1B8F6-266C-472B-93A8-77E3A869EB61}" srcOrd="0" destOrd="0" presId="urn:microsoft.com/office/officeart/2005/8/layout/chevron2"/>
    <dgm:cxn modelId="{4640FDD7-B13A-4402-A52E-C7B5D4A0BDB5}" srcId="{C8061CA7-B825-4350-811E-6092F7BD8F0B}" destId="{7A69AB2F-46F7-4CBB-93FF-997AD536AA61}" srcOrd="0" destOrd="0" parTransId="{FF3D3EC3-DD35-43B8-A310-7699FEFE3E0F}" sibTransId="{29353729-57C9-420A-9873-5506776D335F}"/>
    <dgm:cxn modelId="{A4123CDC-2A15-414D-8386-F7F8FB81C594}" type="presOf" srcId="{0820E568-3F4B-410F-87B1-E50D4272D3F8}" destId="{7BE7993B-CBBA-4D42-9318-8AE61BB06969}" srcOrd="0" destOrd="0" presId="urn:microsoft.com/office/officeart/2005/8/layout/chevron2"/>
    <dgm:cxn modelId="{A67C50DC-23D0-4962-B7CD-C0D986F685D5}" type="presOf" srcId="{8EA4329F-9D26-4516-92F2-E284DA4BAF6A}" destId="{77F3C07F-EAE3-4230-8906-8BD51F823710}" srcOrd="0" destOrd="0" presId="urn:microsoft.com/office/officeart/2005/8/layout/chevron2"/>
    <dgm:cxn modelId="{C4E061E4-CF55-4C6B-BCC0-11181986109D}" srcId="{5819ACA5-5E8D-48B1-8641-A8C76D86B4F0}" destId="{8EA4329F-9D26-4516-92F2-E284DA4BAF6A}" srcOrd="0" destOrd="0" parTransId="{398A57A6-C023-483E-A0C2-49973C80CB0F}" sibTransId="{B4638987-CEA6-4557-A6DE-BC0A1E1BA6B1}"/>
    <dgm:cxn modelId="{F47B07E7-6277-40B1-9F2E-7AFD77E6B5D6}" srcId="{F5576D23-EF09-4A55-B92B-E714AE5B8A77}" destId="{25A2A324-80D5-447D-9A66-67E378510F3C}" srcOrd="0" destOrd="0" parTransId="{FB89E681-DB19-4231-8BB0-D26059FD05B9}" sibTransId="{0FA384DE-4176-49F2-A659-0C4BDC2A3D4F}"/>
    <dgm:cxn modelId="{DEF8B2EB-FFA4-430B-B7F2-D32135790CA5}" srcId="{462BEDF1-4ABF-4CDE-A088-EB85FF937B93}" destId="{0820E568-3F4B-410F-87B1-E50D4272D3F8}" srcOrd="0" destOrd="0" parTransId="{34822CB3-1372-451A-B5D2-1885CC6DA6CB}" sibTransId="{8C0C2040-2B63-42C5-B5EB-F358012BB6EC}"/>
    <dgm:cxn modelId="{5B2E1394-4588-408D-B2DC-98D4E2ED089F}" type="presParOf" srcId="{1A36B777-E563-4277-AAE8-07842C45F27A}" destId="{24B197F3-66F1-4021-BA60-5D645F0EEDA1}" srcOrd="0" destOrd="0" presId="urn:microsoft.com/office/officeart/2005/8/layout/chevron2"/>
    <dgm:cxn modelId="{124911E7-1431-4C14-9476-7842C6A3E5E6}" type="presParOf" srcId="{24B197F3-66F1-4021-BA60-5D645F0EEDA1}" destId="{798EC5C9-74BD-481D-BE93-2FB3509058AE}" srcOrd="0" destOrd="0" presId="urn:microsoft.com/office/officeart/2005/8/layout/chevron2"/>
    <dgm:cxn modelId="{7D3D1723-45F7-4ABD-8A49-2824F987905E}" type="presParOf" srcId="{24B197F3-66F1-4021-BA60-5D645F0EEDA1}" destId="{DF7150D0-DE0B-4AD3-A983-06B53A2B86AC}" srcOrd="1" destOrd="0" presId="urn:microsoft.com/office/officeart/2005/8/layout/chevron2"/>
    <dgm:cxn modelId="{B5BE0808-4FEF-4258-8E3E-A0DDD2932838}" type="presParOf" srcId="{1A36B777-E563-4277-AAE8-07842C45F27A}" destId="{95A36B21-7143-4BDB-96D0-EBB7D786841A}" srcOrd="1" destOrd="0" presId="urn:microsoft.com/office/officeart/2005/8/layout/chevron2"/>
    <dgm:cxn modelId="{FE477AAE-B18C-4D15-8205-B5E4B1E95622}" type="presParOf" srcId="{1A36B777-E563-4277-AAE8-07842C45F27A}" destId="{89D5A4E7-9DA6-4536-8465-8A02ECDAD4FE}" srcOrd="2" destOrd="0" presId="urn:microsoft.com/office/officeart/2005/8/layout/chevron2"/>
    <dgm:cxn modelId="{34CB0712-74F1-4F97-8DF5-6CF216FFAE5B}" type="presParOf" srcId="{89D5A4E7-9DA6-4536-8465-8A02ECDAD4FE}" destId="{4D0A5E45-0D3D-47AF-B135-F88D0DE2AC6D}" srcOrd="0" destOrd="0" presId="urn:microsoft.com/office/officeart/2005/8/layout/chevron2"/>
    <dgm:cxn modelId="{49557F4D-6C97-4E72-9F20-6C6CD48BA5BE}" type="presParOf" srcId="{89D5A4E7-9DA6-4536-8465-8A02ECDAD4FE}" destId="{B78F5B6A-579E-47F5-B3D4-89D36BE30706}" srcOrd="1" destOrd="0" presId="urn:microsoft.com/office/officeart/2005/8/layout/chevron2"/>
    <dgm:cxn modelId="{6B0A0D40-DB39-4910-86E7-43FA95345CB2}" type="presParOf" srcId="{1A36B777-E563-4277-AAE8-07842C45F27A}" destId="{C44A8067-CCF2-4620-8221-361B5E691529}" srcOrd="3" destOrd="0" presId="urn:microsoft.com/office/officeart/2005/8/layout/chevron2"/>
    <dgm:cxn modelId="{A5C42221-1DCA-483D-9B46-81FB9DE38E1D}" type="presParOf" srcId="{1A36B777-E563-4277-AAE8-07842C45F27A}" destId="{F2A110DA-AD7C-4862-88B2-A881422F7011}" srcOrd="4" destOrd="0" presId="urn:microsoft.com/office/officeart/2005/8/layout/chevron2"/>
    <dgm:cxn modelId="{ABB16CE9-D548-43CF-ABC3-DAB4B13F9E1C}" type="presParOf" srcId="{F2A110DA-AD7C-4862-88B2-A881422F7011}" destId="{5D9A743D-906F-40EB-95E5-FCD6A210A089}" srcOrd="0" destOrd="0" presId="urn:microsoft.com/office/officeart/2005/8/layout/chevron2"/>
    <dgm:cxn modelId="{6ADDE170-6B29-4180-AF31-C9EE3C5A8551}" type="presParOf" srcId="{F2A110DA-AD7C-4862-88B2-A881422F7011}" destId="{7BE7993B-CBBA-4D42-9318-8AE61BB06969}" srcOrd="1" destOrd="0" presId="urn:microsoft.com/office/officeart/2005/8/layout/chevron2"/>
    <dgm:cxn modelId="{47BC4CD8-157C-4158-B6F0-93C0AC50AA86}" type="presParOf" srcId="{1A36B777-E563-4277-AAE8-07842C45F27A}" destId="{5C0E5AA1-AB02-40E4-ABC4-D7BEA00D62B9}" srcOrd="5" destOrd="0" presId="urn:microsoft.com/office/officeart/2005/8/layout/chevron2"/>
    <dgm:cxn modelId="{8222D64B-F19E-49DC-8932-22775669B4E0}" type="presParOf" srcId="{1A36B777-E563-4277-AAE8-07842C45F27A}" destId="{321F8A51-14C8-4A67-8177-1F6D8D40FC2D}" srcOrd="6" destOrd="0" presId="urn:microsoft.com/office/officeart/2005/8/layout/chevron2"/>
    <dgm:cxn modelId="{AA89870A-A81C-4685-8B4C-ABF65F68A4E4}" type="presParOf" srcId="{321F8A51-14C8-4A67-8177-1F6D8D40FC2D}" destId="{DD6C5801-7833-4F47-BE40-4BD2453C66F5}" srcOrd="0" destOrd="0" presId="urn:microsoft.com/office/officeart/2005/8/layout/chevron2"/>
    <dgm:cxn modelId="{1B68CC63-6267-45B4-8195-784BF437139C}" type="presParOf" srcId="{321F8A51-14C8-4A67-8177-1F6D8D40FC2D}" destId="{37E1B8F6-266C-472B-93A8-77E3A869EB61}" srcOrd="1" destOrd="0" presId="urn:microsoft.com/office/officeart/2005/8/layout/chevron2"/>
    <dgm:cxn modelId="{4EE60047-D07D-4ADC-8820-6277D1313162}" type="presParOf" srcId="{1A36B777-E563-4277-AAE8-07842C45F27A}" destId="{4433E4C5-BA21-4F12-B2CB-FB28A77832D2}" srcOrd="7" destOrd="0" presId="urn:microsoft.com/office/officeart/2005/8/layout/chevron2"/>
    <dgm:cxn modelId="{0ED80F15-0466-4ED2-A8A4-9D1E5EF35940}" type="presParOf" srcId="{1A36B777-E563-4277-AAE8-07842C45F27A}" destId="{7F82D1FF-4CB3-4AB1-9C8C-0CD4C62CEFCF}" srcOrd="8" destOrd="0" presId="urn:microsoft.com/office/officeart/2005/8/layout/chevron2"/>
    <dgm:cxn modelId="{B0528463-4F23-4986-889E-5E5101956B47}" type="presParOf" srcId="{7F82D1FF-4CB3-4AB1-9C8C-0CD4C62CEFCF}" destId="{3D32FF91-CFD1-4AA8-9CBC-5FD76BF951D6}" srcOrd="0" destOrd="0" presId="urn:microsoft.com/office/officeart/2005/8/layout/chevron2"/>
    <dgm:cxn modelId="{C3F047C2-6757-499C-A377-BD8A5DE1D2DF}" type="presParOf" srcId="{7F82D1FF-4CB3-4AB1-9C8C-0CD4C62CEFCF}" destId="{77F3C07F-EAE3-4230-8906-8BD51F82371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F3250D3-95C4-4B0F-8FC5-783A59D3BA2A}" type="doc">
      <dgm:prSet loTypeId="urn:microsoft.com/office/officeart/2005/8/layout/h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2E53953-84D7-4471-A20C-937067178051}">
      <dgm:prSet phldrT="[Текст]" custT="1"/>
      <dgm:spPr/>
      <dgm:t>
        <a:bodyPr/>
        <a:lstStyle/>
        <a:p>
          <a:r>
            <a: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ru-RU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6F3D68-8AB6-4154-957B-13B159DD8637}" type="parTrans" cxnId="{62125EE5-FCFE-413C-B8D6-CF02659730BB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A199F6-0B96-4BDF-877C-84BEA505DF5A}" type="sibTrans" cxnId="{62125EE5-FCFE-413C-B8D6-CF02659730BB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5A3D36-97F4-4F5F-A2BE-713D9552961B}">
      <dgm:prSet phldrT="[Текст]" custT="1"/>
      <dgm:spPr/>
      <dgm:t>
        <a:bodyPr vert="vert270"/>
        <a:lstStyle/>
        <a:p>
          <a:r>
            <a:rPr lang="en-US" sz="3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Ishonchlilikni</a:t>
          </a:r>
          <a:r>
            <a: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taqsimlash</a:t>
          </a:r>
          <a:r>
            <a: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modellari</a:t>
          </a:r>
          <a:endParaRPr lang="ru-RU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5B7224-9BA7-4E3F-B8D3-E7FBCE23CCEA}" type="parTrans" cxnId="{7C125064-A35C-4889-89B0-2D212ECB9588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EB742F-AB17-438C-83B3-325694C9398F}" type="sibTrans" cxnId="{7C125064-A35C-4889-89B0-2D212ECB9588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B1763D-1803-4A0C-8865-B71BACB7FBC1}">
      <dgm:prSet custT="1"/>
      <dgm:spPr/>
      <dgm:t>
        <a:bodyPr vert="vert270"/>
        <a:lstStyle/>
        <a:p>
          <a:r>
            <a:rPr lang="en-US" sz="3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Seriyali</a:t>
          </a:r>
          <a:r>
            <a: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modellar</a:t>
          </a:r>
          <a:endParaRPr lang="ru-RU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98BE40-741B-4D32-B9F6-52CE6105253A}" type="parTrans" cxnId="{C45E3AFB-CB18-49D6-A8E5-B415FEEDECEE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20CF5D-3881-4175-BB42-DD1420FBC96C}" type="sibTrans" cxnId="{C45E3AFB-CB18-49D6-A8E5-B415FEEDECEE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324D84-51AE-48E5-A8BA-B3BDB33F523B}">
      <dgm:prSet custT="1"/>
      <dgm:spPr/>
      <dgm:t>
        <a:bodyPr vert="vert270"/>
        <a:lstStyle/>
        <a:p>
          <a:r>
            <a: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Parallel </a:t>
          </a:r>
          <a:r>
            <a:rPr lang="en-US" sz="3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modellar</a:t>
          </a:r>
          <a:endParaRPr lang="ru-RU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44FC9E-0514-42B8-A686-B198F9FC47F8}" type="parTrans" cxnId="{39DDE69B-4DC2-4DA8-8B2C-11D09BAD8AB7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B065ED-0587-4DDC-8C9F-DE304F37E7C9}" type="sibTrans" cxnId="{39DDE69B-4DC2-4DA8-8B2C-11D09BAD8AB7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604299-89A5-42FC-84A1-06A2812C3921}">
      <dgm:prSet custT="1"/>
      <dgm:spPr/>
      <dgm:t>
        <a:bodyPr/>
        <a:lstStyle/>
        <a:p>
          <a:r>
            <a: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93E31B-AED5-43CB-8033-81367F2989B4}" type="parTrans" cxnId="{3E37951A-D630-4968-A2BA-20F9309A8901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2707E1-DC5E-44C0-B3A3-131A1D93DAD6}" type="sibTrans" cxnId="{3E37951A-D630-4968-A2BA-20F9309A8901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98C5E7-4D9E-4610-B900-DC27886FCEF9}">
      <dgm:prSet custT="1"/>
      <dgm:spPr/>
      <dgm:t>
        <a:bodyPr/>
        <a:lstStyle/>
        <a:p>
          <a:r>
            <a: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1193B0-959D-4F16-93A2-5FDAC71C0498}" type="parTrans" cxnId="{60E0BF45-4026-4BC6-885D-A3F605C734A6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6292B2-C132-4270-B489-7D3B54DFC25E}" type="sibTrans" cxnId="{60E0BF45-4026-4BC6-885D-A3F605C734A6}">
      <dgm:prSet/>
      <dgm:spPr/>
      <dgm:t>
        <a:bodyPr/>
        <a:lstStyle/>
        <a:p>
          <a:endParaRPr lang="ru-RU" sz="32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D436BA-9FDF-453A-9A37-CA906B9FED06}" type="pres">
      <dgm:prSet presAssocID="{0F3250D3-95C4-4B0F-8FC5-783A59D3BA2A}" presName="Name0" presStyleCnt="0">
        <dgm:presLayoutVars>
          <dgm:dir/>
          <dgm:resizeHandles val="exact"/>
        </dgm:presLayoutVars>
      </dgm:prSet>
      <dgm:spPr/>
    </dgm:pt>
    <dgm:pt modelId="{E6EC8DDE-318A-496D-B971-1873255E3650}" type="pres">
      <dgm:prSet presAssocID="{62E53953-84D7-4471-A20C-937067178051}" presName="node" presStyleLbl="node1" presStyleIdx="0" presStyleCnt="3">
        <dgm:presLayoutVars>
          <dgm:bulletEnabled val="1"/>
        </dgm:presLayoutVars>
      </dgm:prSet>
      <dgm:spPr/>
    </dgm:pt>
    <dgm:pt modelId="{B23EC36B-06EF-4337-B87C-731B656808B2}" type="pres">
      <dgm:prSet presAssocID="{FDA199F6-0B96-4BDF-877C-84BEA505DF5A}" presName="sibTrans" presStyleCnt="0"/>
      <dgm:spPr/>
    </dgm:pt>
    <dgm:pt modelId="{3A5AC40F-AF68-4B7B-B333-4BD98C7C7377}" type="pres">
      <dgm:prSet presAssocID="{9A604299-89A5-42FC-84A1-06A2812C3921}" presName="node" presStyleLbl="node1" presStyleIdx="1" presStyleCnt="3">
        <dgm:presLayoutVars>
          <dgm:bulletEnabled val="1"/>
        </dgm:presLayoutVars>
      </dgm:prSet>
      <dgm:spPr/>
    </dgm:pt>
    <dgm:pt modelId="{135C69FE-378D-4263-B297-AACF272FB6CE}" type="pres">
      <dgm:prSet presAssocID="{BC2707E1-DC5E-44C0-B3A3-131A1D93DAD6}" presName="sibTrans" presStyleCnt="0"/>
      <dgm:spPr/>
    </dgm:pt>
    <dgm:pt modelId="{76747A49-A23F-46D1-B1B6-F7ADA22591A6}" type="pres">
      <dgm:prSet presAssocID="{C898C5E7-4D9E-4610-B900-DC27886FCEF9}" presName="node" presStyleLbl="node1" presStyleIdx="2" presStyleCnt="3">
        <dgm:presLayoutVars>
          <dgm:bulletEnabled val="1"/>
        </dgm:presLayoutVars>
      </dgm:prSet>
      <dgm:spPr/>
    </dgm:pt>
  </dgm:ptLst>
  <dgm:cxnLst>
    <dgm:cxn modelId="{8B0B5602-F0E6-4500-86AE-ED41FC707AC2}" type="presOf" srcId="{62E53953-84D7-4471-A20C-937067178051}" destId="{E6EC8DDE-318A-496D-B971-1873255E3650}" srcOrd="0" destOrd="0" presId="urn:microsoft.com/office/officeart/2005/8/layout/hList6"/>
    <dgm:cxn modelId="{3E37951A-D630-4968-A2BA-20F9309A8901}" srcId="{0F3250D3-95C4-4B0F-8FC5-783A59D3BA2A}" destId="{9A604299-89A5-42FC-84A1-06A2812C3921}" srcOrd="1" destOrd="0" parTransId="{9893E31B-AED5-43CB-8033-81367F2989B4}" sibTransId="{BC2707E1-DC5E-44C0-B3A3-131A1D93DAD6}"/>
    <dgm:cxn modelId="{4EADC025-B46B-450D-8744-3A271ECFCB65}" type="presOf" srcId="{5C5A3D36-97F4-4F5F-A2BE-713D9552961B}" destId="{E6EC8DDE-318A-496D-B971-1873255E3650}" srcOrd="0" destOrd="1" presId="urn:microsoft.com/office/officeart/2005/8/layout/hList6"/>
    <dgm:cxn modelId="{7C125064-A35C-4889-89B0-2D212ECB9588}" srcId="{62E53953-84D7-4471-A20C-937067178051}" destId="{5C5A3D36-97F4-4F5F-A2BE-713D9552961B}" srcOrd="0" destOrd="0" parTransId="{A95B7224-9BA7-4E3F-B8D3-E7FBCE23CCEA}" sibTransId="{BFEB742F-AB17-438C-83B3-325694C9398F}"/>
    <dgm:cxn modelId="{3A64A244-A6FF-40AE-8645-1D9B98F8485A}" type="presOf" srcId="{DC324D84-51AE-48E5-A8BA-B3BDB33F523B}" destId="{76747A49-A23F-46D1-B1B6-F7ADA22591A6}" srcOrd="0" destOrd="1" presId="urn:microsoft.com/office/officeart/2005/8/layout/hList6"/>
    <dgm:cxn modelId="{60E0BF45-4026-4BC6-885D-A3F605C734A6}" srcId="{0F3250D3-95C4-4B0F-8FC5-783A59D3BA2A}" destId="{C898C5E7-4D9E-4610-B900-DC27886FCEF9}" srcOrd="2" destOrd="0" parTransId="{5D1193B0-959D-4F16-93A2-5FDAC71C0498}" sibTransId="{656292B2-C132-4270-B489-7D3B54DFC25E}"/>
    <dgm:cxn modelId="{0A59427B-FDC9-40C5-BE86-0AE1B9259B98}" type="presOf" srcId="{0F3250D3-95C4-4B0F-8FC5-783A59D3BA2A}" destId="{65D436BA-9FDF-453A-9A37-CA906B9FED06}" srcOrd="0" destOrd="0" presId="urn:microsoft.com/office/officeart/2005/8/layout/hList6"/>
    <dgm:cxn modelId="{1769CD91-08EA-4500-9B23-76A6A379BEF6}" type="presOf" srcId="{94B1763D-1803-4A0C-8865-B71BACB7FBC1}" destId="{3A5AC40F-AF68-4B7B-B333-4BD98C7C7377}" srcOrd="0" destOrd="1" presId="urn:microsoft.com/office/officeart/2005/8/layout/hList6"/>
    <dgm:cxn modelId="{39DDE69B-4DC2-4DA8-8B2C-11D09BAD8AB7}" srcId="{C898C5E7-4D9E-4610-B900-DC27886FCEF9}" destId="{DC324D84-51AE-48E5-A8BA-B3BDB33F523B}" srcOrd="0" destOrd="0" parTransId="{DD44FC9E-0514-42B8-A686-B198F9FC47F8}" sibTransId="{84B065ED-0587-4DDC-8C9F-DE304F37E7C9}"/>
    <dgm:cxn modelId="{EF52AACF-B95C-4A52-950A-34B51E1FA4DF}" type="presOf" srcId="{9A604299-89A5-42FC-84A1-06A2812C3921}" destId="{3A5AC40F-AF68-4B7B-B333-4BD98C7C7377}" srcOrd="0" destOrd="0" presId="urn:microsoft.com/office/officeart/2005/8/layout/hList6"/>
    <dgm:cxn modelId="{65F367D7-8579-4FA5-8F18-23A7B5C6CF63}" type="presOf" srcId="{C898C5E7-4D9E-4610-B900-DC27886FCEF9}" destId="{76747A49-A23F-46D1-B1B6-F7ADA22591A6}" srcOrd="0" destOrd="0" presId="urn:microsoft.com/office/officeart/2005/8/layout/hList6"/>
    <dgm:cxn modelId="{62125EE5-FCFE-413C-B8D6-CF02659730BB}" srcId="{0F3250D3-95C4-4B0F-8FC5-783A59D3BA2A}" destId="{62E53953-84D7-4471-A20C-937067178051}" srcOrd="0" destOrd="0" parTransId="{576F3D68-8AB6-4154-957B-13B159DD8637}" sibTransId="{FDA199F6-0B96-4BDF-877C-84BEA505DF5A}"/>
    <dgm:cxn modelId="{C45E3AFB-CB18-49D6-A8E5-B415FEEDECEE}" srcId="{9A604299-89A5-42FC-84A1-06A2812C3921}" destId="{94B1763D-1803-4A0C-8865-B71BACB7FBC1}" srcOrd="0" destOrd="0" parTransId="{8298BE40-741B-4D32-B9F6-52CE6105253A}" sibTransId="{9120CF5D-3881-4175-BB42-DD1420FBC96C}"/>
    <dgm:cxn modelId="{AF202CF9-B7E3-4A96-8159-A2668B4F3D9E}" type="presParOf" srcId="{65D436BA-9FDF-453A-9A37-CA906B9FED06}" destId="{E6EC8DDE-318A-496D-B971-1873255E3650}" srcOrd="0" destOrd="0" presId="urn:microsoft.com/office/officeart/2005/8/layout/hList6"/>
    <dgm:cxn modelId="{D2B714B0-EF17-4BCC-ADB5-C32A4D2B658D}" type="presParOf" srcId="{65D436BA-9FDF-453A-9A37-CA906B9FED06}" destId="{B23EC36B-06EF-4337-B87C-731B656808B2}" srcOrd="1" destOrd="0" presId="urn:microsoft.com/office/officeart/2005/8/layout/hList6"/>
    <dgm:cxn modelId="{56584546-18B0-4230-964F-DED3CC47FA2C}" type="presParOf" srcId="{65D436BA-9FDF-453A-9A37-CA906B9FED06}" destId="{3A5AC40F-AF68-4B7B-B333-4BD98C7C7377}" srcOrd="2" destOrd="0" presId="urn:microsoft.com/office/officeart/2005/8/layout/hList6"/>
    <dgm:cxn modelId="{3EA3D52E-DD99-461D-92DA-AC5D43E049F6}" type="presParOf" srcId="{65D436BA-9FDF-453A-9A37-CA906B9FED06}" destId="{135C69FE-378D-4263-B297-AACF272FB6CE}" srcOrd="3" destOrd="0" presId="urn:microsoft.com/office/officeart/2005/8/layout/hList6"/>
    <dgm:cxn modelId="{90B38160-8878-4ABD-AB8A-E7CFEF981113}" type="presParOf" srcId="{65D436BA-9FDF-453A-9A37-CA906B9FED06}" destId="{76747A49-A23F-46D1-B1B6-F7ADA22591A6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4FC4B9D-3265-4A62-8231-5DDDCE51AB27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67AB07C-32D6-4D4D-A4AF-AD1C0C0DC5CF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 belgilangan, miqdoriy ishonchlilik talablariga muvofiqligini aniqlang.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198117-27D1-4008-B22C-0EF2C8048D35}" type="parTrans" cxnId="{3780FC25-A86C-4456-86E9-117EBB83457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D1EFAC-DF4A-4F39-8D6E-BB62D4D8FC9F}" type="sibTrans" cxnId="{3780FC25-A86C-4456-86E9-117EBB83457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870BE6-3679-48C7-AE3B-83BF68610165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Tizimning kafolat muddati davomida kutilayotgan ishlashini va uning mijoz tomonidan belgilangan Foydali hayot maqsadlariga muvofiqligini baholang.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3B5159-05D5-4DB8-AB58-2244592526D3}" type="parTrans" cxnId="{71AC678F-0A77-4A48-BE24-3EBDB07CA50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14183C-B5FF-4383-BFEC-F938B9E280A4}" type="sibTrans" cxnId="{71AC678F-0A77-4A48-BE24-3EBDB07CA50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782074-ACF8-41E1-8918-9AB1D2BA3991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Tizimning ishlashini avval belgilangan maqsad bilan solishtiring.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383336-C64A-44D6-B528-E126413E8FED}" type="parTrans" cxnId="{AFC54F05-45C5-4B0B-90EF-3F933C4A8EA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A480A9-A78F-4FBF-BC1B-15ABAC6D03CE}" type="sibTrans" cxnId="{AFC54F05-45C5-4B0B-90EF-3F933C4A8EA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1D7368-1D09-4D1B-AAEF-DF3E510610CB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Ishonchlilik o'sishini kuzatib boring va tasdiqlang.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16CF19-7602-4866-8E1E-C79F56064049}" type="parTrans" cxnId="{0219FA0C-4C56-4AE6-AE03-27C66B34BA4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4577DA-67D6-4D8E-95A4-26C4EAFF74C9}" type="sibTrans" cxnId="{0219FA0C-4C56-4AE6-AE03-27C66B34BA4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B1FB74-5173-48F5-8F25-EFD9A222AB7C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 natijalariga ko'ra dizayn harakatlarini aniqlang.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94BB80-6988-435D-9A74-299552CAF7B8}" type="parTrans" cxnId="{77CDA19C-83BE-4627-9817-DB4C03A582E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FB90E3-57A1-4229-96FC-A59F0B17B07B}" type="sibTrans" cxnId="{77CDA19C-83BE-4627-9817-DB4C03A582E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5CEAD9-0C34-426E-8486-8B900E3479FF}" type="pres">
      <dgm:prSet presAssocID="{44FC4B9D-3265-4A62-8231-5DDDCE51AB27}" presName="Name0" presStyleCnt="0">
        <dgm:presLayoutVars>
          <dgm:dir/>
          <dgm:resizeHandles val="exact"/>
        </dgm:presLayoutVars>
      </dgm:prSet>
      <dgm:spPr/>
    </dgm:pt>
    <dgm:pt modelId="{F87EEC55-9F82-4AB6-924D-7F4CB169482D}" type="pres">
      <dgm:prSet presAssocID="{B67AB07C-32D6-4D4D-A4AF-AD1C0C0DC5CF}" presName="node" presStyleLbl="node1" presStyleIdx="0" presStyleCnt="5">
        <dgm:presLayoutVars>
          <dgm:bulletEnabled val="1"/>
        </dgm:presLayoutVars>
      </dgm:prSet>
      <dgm:spPr/>
    </dgm:pt>
    <dgm:pt modelId="{141534B7-1ADC-43CE-A591-1F551C3F3A50}" type="pres">
      <dgm:prSet presAssocID="{5BD1EFAC-DF4A-4F39-8D6E-BB62D4D8FC9F}" presName="sibTrans" presStyleCnt="0"/>
      <dgm:spPr/>
    </dgm:pt>
    <dgm:pt modelId="{A667F67C-BEE9-4515-B90E-D59A6610F86C}" type="pres">
      <dgm:prSet presAssocID="{7E870BE6-3679-48C7-AE3B-83BF68610165}" presName="node" presStyleLbl="node1" presStyleIdx="1" presStyleCnt="5">
        <dgm:presLayoutVars>
          <dgm:bulletEnabled val="1"/>
        </dgm:presLayoutVars>
      </dgm:prSet>
      <dgm:spPr/>
    </dgm:pt>
    <dgm:pt modelId="{F6B73D5D-7C78-428F-A132-21A1D2F22FBD}" type="pres">
      <dgm:prSet presAssocID="{BC14183C-B5FF-4383-BFEC-F938B9E280A4}" presName="sibTrans" presStyleCnt="0"/>
      <dgm:spPr/>
    </dgm:pt>
    <dgm:pt modelId="{53A2E407-07B3-4AEA-9473-A5071DE8AE27}" type="pres">
      <dgm:prSet presAssocID="{9B782074-ACF8-41E1-8918-9AB1D2BA3991}" presName="node" presStyleLbl="node1" presStyleIdx="2" presStyleCnt="5">
        <dgm:presLayoutVars>
          <dgm:bulletEnabled val="1"/>
        </dgm:presLayoutVars>
      </dgm:prSet>
      <dgm:spPr/>
    </dgm:pt>
    <dgm:pt modelId="{BF3D7FB7-31E9-40B8-8AF8-210106D1C8E7}" type="pres">
      <dgm:prSet presAssocID="{4BA480A9-A78F-4FBF-BC1B-15ABAC6D03CE}" presName="sibTrans" presStyleCnt="0"/>
      <dgm:spPr/>
    </dgm:pt>
    <dgm:pt modelId="{E0BF2FD4-C33A-4386-B292-0D0E88719A65}" type="pres">
      <dgm:prSet presAssocID="{781D7368-1D09-4D1B-AAEF-DF3E510610CB}" presName="node" presStyleLbl="node1" presStyleIdx="3" presStyleCnt="5">
        <dgm:presLayoutVars>
          <dgm:bulletEnabled val="1"/>
        </dgm:presLayoutVars>
      </dgm:prSet>
      <dgm:spPr/>
    </dgm:pt>
    <dgm:pt modelId="{8E2E0091-6017-4685-8985-13B5840608B0}" type="pres">
      <dgm:prSet presAssocID="{2D4577DA-67D6-4D8E-95A4-26C4EAFF74C9}" presName="sibTrans" presStyleCnt="0"/>
      <dgm:spPr/>
    </dgm:pt>
    <dgm:pt modelId="{5A24A2FC-9AFF-4346-B3A6-937E23C3FF5B}" type="pres">
      <dgm:prSet presAssocID="{08B1FB74-5173-48F5-8F25-EFD9A222AB7C}" presName="node" presStyleLbl="node1" presStyleIdx="4" presStyleCnt="5">
        <dgm:presLayoutVars>
          <dgm:bulletEnabled val="1"/>
        </dgm:presLayoutVars>
      </dgm:prSet>
      <dgm:spPr/>
    </dgm:pt>
  </dgm:ptLst>
  <dgm:cxnLst>
    <dgm:cxn modelId="{AFC54F05-45C5-4B0B-90EF-3F933C4A8EA4}" srcId="{44FC4B9D-3265-4A62-8231-5DDDCE51AB27}" destId="{9B782074-ACF8-41E1-8918-9AB1D2BA3991}" srcOrd="2" destOrd="0" parTransId="{C4383336-C64A-44D6-B528-E126413E8FED}" sibTransId="{4BA480A9-A78F-4FBF-BC1B-15ABAC6D03CE}"/>
    <dgm:cxn modelId="{0219FA0C-4C56-4AE6-AE03-27C66B34BA4B}" srcId="{44FC4B9D-3265-4A62-8231-5DDDCE51AB27}" destId="{781D7368-1D09-4D1B-AAEF-DF3E510610CB}" srcOrd="3" destOrd="0" parTransId="{C116CF19-7602-4866-8E1E-C79F56064049}" sibTransId="{2D4577DA-67D6-4D8E-95A4-26C4EAFF74C9}"/>
    <dgm:cxn modelId="{3780FC25-A86C-4456-86E9-117EBB834574}" srcId="{44FC4B9D-3265-4A62-8231-5DDDCE51AB27}" destId="{B67AB07C-32D6-4D4D-A4AF-AD1C0C0DC5CF}" srcOrd="0" destOrd="0" parTransId="{E1198117-27D1-4008-B22C-0EF2C8048D35}" sibTransId="{5BD1EFAC-DF4A-4F39-8D6E-BB62D4D8FC9F}"/>
    <dgm:cxn modelId="{62703F2B-88A9-4624-93E8-DC50DE68463A}" type="presOf" srcId="{9B782074-ACF8-41E1-8918-9AB1D2BA3991}" destId="{53A2E407-07B3-4AEA-9473-A5071DE8AE27}" srcOrd="0" destOrd="0" presId="urn:microsoft.com/office/officeart/2005/8/layout/hList6"/>
    <dgm:cxn modelId="{51815C35-E3E7-4E06-850E-6AD8595D47AA}" type="presOf" srcId="{7E870BE6-3679-48C7-AE3B-83BF68610165}" destId="{A667F67C-BEE9-4515-B90E-D59A6610F86C}" srcOrd="0" destOrd="0" presId="urn:microsoft.com/office/officeart/2005/8/layout/hList6"/>
    <dgm:cxn modelId="{9819996E-A79E-4A5A-87E8-A9FBC5BCC372}" type="presOf" srcId="{B67AB07C-32D6-4D4D-A4AF-AD1C0C0DC5CF}" destId="{F87EEC55-9F82-4AB6-924D-7F4CB169482D}" srcOrd="0" destOrd="0" presId="urn:microsoft.com/office/officeart/2005/8/layout/hList6"/>
    <dgm:cxn modelId="{FA6E4C4F-03AF-4579-BEA7-388BF9F7FFE3}" type="presOf" srcId="{781D7368-1D09-4D1B-AAEF-DF3E510610CB}" destId="{E0BF2FD4-C33A-4386-B292-0D0E88719A65}" srcOrd="0" destOrd="0" presId="urn:microsoft.com/office/officeart/2005/8/layout/hList6"/>
    <dgm:cxn modelId="{71AC678F-0A77-4A48-BE24-3EBDB07CA50C}" srcId="{44FC4B9D-3265-4A62-8231-5DDDCE51AB27}" destId="{7E870BE6-3679-48C7-AE3B-83BF68610165}" srcOrd="1" destOrd="0" parTransId="{7F3B5159-05D5-4DB8-AB58-2244592526D3}" sibTransId="{BC14183C-B5FF-4383-BFEC-F938B9E280A4}"/>
    <dgm:cxn modelId="{EFEEA598-95CD-4D43-94CD-3DCFFBA72D84}" type="presOf" srcId="{08B1FB74-5173-48F5-8F25-EFD9A222AB7C}" destId="{5A24A2FC-9AFF-4346-B3A6-937E23C3FF5B}" srcOrd="0" destOrd="0" presId="urn:microsoft.com/office/officeart/2005/8/layout/hList6"/>
    <dgm:cxn modelId="{77CDA19C-83BE-4627-9817-DB4C03A582E7}" srcId="{44FC4B9D-3265-4A62-8231-5DDDCE51AB27}" destId="{08B1FB74-5173-48F5-8F25-EFD9A222AB7C}" srcOrd="4" destOrd="0" parTransId="{4D94BB80-6988-435D-9A74-299552CAF7B8}" sibTransId="{97FB90E3-57A1-4229-96FC-A59F0B17B07B}"/>
    <dgm:cxn modelId="{3206C5A7-A8F7-4114-8DE8-8C6F636C8A1D}" type="presOf" srcId="{44FC4B9D-3265-4A62-8231-5DDDCE51AB27}" destId="{4C5CEAD9-0C34-426E-8486-8B900E3479FF}" srcOrd="0" destOrd="0" presId="urn:microsoft.com/office/officeart/2005/8/layout/hList6"/>
    <dgm:cxn modelId="{C7B830CD-FAD5-48F5-91FC-630A759A2E7F}" type="presParOf" srcId="{4C5CEAD9-0C34-426E-8486-8B900E3479FF}" destId="{F87EEC55-9F82-4AB6-924D-7F4CB169482D}" srcOrd="0" destOrd="0" presId="urn:microsoft.com/office/officeart/2005/8/layout/hList6"/>
    <dgm:cxn modelId="{C8ACF264-9BE7-45E9-8E8B-976BC4BFD782}" type="presParOf" srcId="{4C5CEAD9-0C34-426E-8486-8B900E3479FF}" destId="{141534B7-1ADC-43CE-A591-1F551C3F3A50}" srcOrd="1" destOrd="0" presId="urn:microsoft.com/office/officeart/2005/8/layout/hList6"/>
    <dgm:cxn modelId="{0D6C44DA-42F4-4848-86B8-D4DA79695E4D}" type="presParOf" srcId="{4C5CEAD9-0C34-426E-8486-8B900E3479FF}" destId="{A667F67C-BEE9-4515-B90E-D59A6610F86C}" srcOrd="2" destOrd="0" presId="urn:microsoft.com/office/officeart/2005/8/layout/hList6"/>
    <dgm:cxn modelId="{C5F42788-3270-4454-84FC-0D3A78928D08}" type="presParOf" srcId="{4C5CEAD9-0C34-426E-8486-8B900E3479FF}" destId="{F6B73D5D-7C78-428F-A132-21A1D2F22FBD}" srcOrd="3" destOrd="0" presId="urn:microsoft.com/office/officeart/2005/8/layout/hList6"/>
    <dgm:cxn modelId="{D3DC4978-5939-4CBA-AD3B-9A3560DDCC2F}" type="presParOf" srcId="{4C5CEAD9-0C34-426E-8486-8B900E3479FF}" destId="{53A2E407-07B3-4AEA-9473-A5071DE8AE27}" srcOrd="4" destOrd="0" presId="urn:microsoft.com/office/officeart/2005/8/layout/hList6"/>
    <dgm:cxn modelId="{F59A4971-471F-4B47-904F-7FA0C7A0E5FD}" type="presParOf" srcId="{4C5CEAD9-0C34-426E-8486-8B900E3479FF}" destId="{BF3D7FB7-31E9-40B8-8AF8-210106D1C8E7}" srcOrd="5" destOrd="0" presId="urn:microsoft.com/office/officeart/2005/8/layout/hList6"/>
    <dgm:cxn modelId="{15EFC7DD-B995-4392-8D1A-E82DFBE1E463}" type="presParOf" srcId="{4C5CEAD9-0C34-426E-8486-8B900E3479FF}" destId="{E0BF2FD4-C33A-4386-B292-0D0E88719A65}" srcOrd="6" destOrd="0" presId="urn:microsoft.com/office/officeart/2005/8/layout/hList6"/>
    <dgm:cxn modelId="{BC4C45AE-B5FF-433A-83DB-BDDE3CA75FA2}" type="presParOf" srcId="{4C5CEAD9-0C34-426E-8486-8B900E3479FF}" destId="{8E2E0091-6017-4685-8985-13B5840608B0}" srcOrd="7" destOrd="0" presId="urn:microsoft.com/office/officeart/2005/8/layout/hList6"/>
    <dgm:cxn modelId="{5A2B37CA-6CA5-42B9-B593-75AD7A426C15}" type="presParOf" srcId="{4C5CEAD9-0C34-426E-8486-8B900E3479FF}" destId="{5A24A2FC-9AFF-4346-B3A6-937E23C3FF5B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C94B676-3DC9-4C84-9ABC-3ECF53F2607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F5530A-6E89-4505-A30C-7873A0DCD934}">
      <dgm:prSet phldrT="[Текст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Namuna hajmini aniqlash bo'yicha faoliyatning aksariyati quyidagilar bilan bog'liq: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B46BD0-A7CD-4F62-8CE7-C112E3997C25}" type="parTrans" cxnId="{656E503C-530B-402A-B191-DFD100B7551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26D448-174C-4F72-B924-043AB923DE99}" type="sibTrans" cxnId="{656E503C-530B-402A-B191-DFD100B7551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4E78A1-4859-4D58-9013-8D46A5C97CE0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Sinov natijalari to'g'ri ma'lumotni berishiga kerakli ishonchga erishish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B0F4EF-3ABC-4372-80BD-081CBA6A1CF1}" type="parTrans" cxnId="{D1645FE4-9537-46FA-BEA8-162F45AAE39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B6F0C6-9E02-482B-86AB-10EFA479B1C1}" type="sibTrans" cxnId="{D1645FE4-9537-46FA-BEA8-162F45AAE39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B519E2-308A-4679-AF8B-8A376B6A9027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Sinov natijalari noto'g'ri ma'lumot berish xavfini kamaytirish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37E123-9C70-42D4-8204-0571203C9189}" type="parTrans" cxnId="{9A28D2FC-8333-478D-8357-DAAA4D9490B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91A2C2-2037-4945-B564-2214F1F0E2BE}" type="sibTrans" cxnId="{9A28D2FC-8333-478D-8357-DAAA4D9490B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6EAA9E-BCA0-4EC1-86D2-EB9B15CE59F7}" type="pres">
      <dgm:prSet presAssocID="{1C94B676-3DC9-4C84-9ABC-3ECF53F2607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7F260F4-DAD4-4305-B0C2-5A3C5A50E6CF}" type="pres">
      <dgm:prSet presAssocID="{63F5530A-6E89-4505-A30C-7873A0DCD934}" presName="hierRoot1" presStyleCnt="0"/>
      <dgm:spPr/>
    </dgm:pt>
    <dgm:pt modelId="{5BBFBC51-C3EE-4743-B374-E7C5562227E1}" type="pres">
      <dgm:prSet presAssocID="{63F5530A-6E89-4505-A30C-7873A0DCD934}" presName="composite" presStyleCnt="0"/>
      <dgm:spPr/>
    </dgm:pt>
    <dgm:pt modelId="{CDF7A962-54A4-4188-9405-0EEA0900FEDB}" type="pres">
      <dgm:prSet presAssocID="{63F5530A-6E89-4505-A30C-7873A0DCD934}" presName="background" presStyleLbl="node0" presStyleIdx="0" presStyleCnt="1"/>
      <dgm:spPr/>
    </dgm:pt>
    <dgm:pt modelId="{26FCD0AA-E22E-45E3-8D75-EF612246A68C}" type="pres">
      <dgm:prSet presAssocID="{63F5530A-6E89-4505-A30C-7873A0DCD934}" presName="text" presStyleLbl="fgAcc0" presStyleIdx="0" presStyleCnt="1">
        <dgm:presLayoutVars>
          <dgm:chPref val="3"/>
        </dgm:presLayoutVars>
      </dgm:prSet>
      <dgm:spPr/>
    </dgm:pt>
    <dgm:pt modelId="{1C84B288-4E19-42C1-9335-D4DCDEEB7DC7}" type="pres">
      <dgm:prSet presAssocID="{63F5530A-6E89-4505-A30C-7873A0DCD934}" presName="hierChild2" presStyleCnt="0"/>
      <dgm:spPr/>
    </dgm:pt>
    <dgm:pt modelId="{01B3BCAE-A3A9-4481-8C51-936A3827B4DB}" type="pres">
      <dgm:prSet presAssocID="{84B0F4EF-3ABC-4372-80BD-081CBA6A1CF1}" presName="Name10" presStyleLbl="parChTrans1D2" presStyleIdx="0" presStyleCnt="2"/>
      <dgm:spPr/>
    </dgm:pt>
    <dgm:pt modelId="{8CD99F3F-7F29-494B-B225-1F9C1EBD61B8}" type="pres">
      <dgm:prSet presAssocID="{0A4E78A1-4859-4D58-9013-8D46A5C97CE0}" presName="hierRoot2" presStyleCnt="0"/>
      <dgm:spPr/>
    </dgm:pt>
    <dgm:pt modelId="{ED94CA76-0860-4901-A718-5507196F3776}" type="pres">
      <dgm:prSet presAssocID="{0A4E78A1-4859-4D58-9013-8D46A5C97CE0}" presName="composite2" presStyleCnt="0"/>
      <dgm:spPr/>
    </dgm:pt>
    <dgm:pt modelId="{329FD61D-6D88-414C-9E87-03EA3335EBFA}" type="pres">
      <dgm:prSet presAssocID="{0A4E78A1-4859-4D58-9013-8D46A5C97CE0}" presName="background2" presStyleLbl="node2" presStyleIdx="0" presStyleCnt="2"/>
      <dgm:spPr/>
    </dgm:pt>
    <dgm:pt modelId="{F2C50361-11FC-44C1-BFBF-13745752FFF7}" type="pres">
      <dgm:prSet presAssocID="{0A4E78A1-4859-4D58-9013-8D46A5C97CE0}" presName="text2" presStyleLbl="fgAcc2" presStyleIdx="0" presStyleCnt="2">
        <dgm:presLayoutVars>
          <dgm:chPref val="3"/>
        </dgm:presLayoutVars>
      </dgm:prSet>
      <dgm:spPr/>
    </dgm:pt>
    <dgm:pt modelId="{4E960C4A-1DAC-485F-874B-13ABB02B2BDD}" type="pres">
      <dgm:prSet presAssocID="{0A4E78A1-4859-4D58-9013-8D46A5C97CE0}" presName="hierChild3" presStyleCnt="0"/>
      <dgm:spPr/>
    </dgm:pt>
    <dgm:pt modelId="{AA0A87EE-C34F-4EB8-B813-32ACF4B53F52}" type="pres">
      <dgm:prSet presAssocID="{4B37E123-9C70-42D4-8204-0571203C9189}" presName="Name10" presStyleLbl="parChTrans1D2" presStyleIdx="1" presStyleCnt="2"/>
      <dgm:spPr/>
    </dgm:pt>
    <dgm:pt modelId="{1AEEFA4B-FCEE-4246-B87B-332A4106E820}" type="pres">
      <dgm:prSet presAssocID="{95B519E2-308A-4679-AF8B-8A376B6A9027}" presName="hierRoot2" presStyleCnt="0"/>
      <dgm:spPr/>
    </dgm:pt>
    <dgm:pt modelId="{950AE10A-8C08-4A06-9237-36061F924E72}" type="pres">
      <dgm:prSet presAssocID="{95B519E2-308A-4679-AF8B-8A376B6A9027}" presName="composite2" presStyleCnt="0"/>
      <dgm:spPr/>
    </dgm:pt>
    <dgm:pt modelId="{2DA71648-ECE5-49ED-A1DF-89CDA77B8075}" type="pres">
      <dgm:prSet presAssocID="{95B519E2-308A-4679-AF8B-8A376B6A9027}" presName="background2" presStyleLbl="node2" presStyleIdx="1" presStyleCnt="2"/>
      <dgm:spPr/>
    </dgm:pt>
    <dgm:pt modelId="{31E3EE77-3D1A-4E96-B5E4-998FD093B951}" type="pres">
      <dgm:prSet presAssocID="{95B519E2-308A-4679-AF8B-8A376B6A9027}" presName="text2" presStyleLbl="fgAcc2" presStyleIdx="1" presStyleCnt="2">
        <dgm:presLayoutVars>
          <dgm:chPref val="3"/>
        </dgm:presLayoutVars>
      </dgm:prSet>
      <dgm:spPr/>
    </dgm:pt>
    <dgm:pt modelId="{285A7D9A-FA0F-4ADA-BC42-249CAAF90283}" type="pres">
      <dgm:prSet presAssocID="{95B519E2-308A-4679-AF8B-8A376B6A9027}" presName="hierChild3" presStyleCnt="0"/>
      <dgm:spPr/>
    </dgm:pt>
  </dgm:ptLst>
  <dgm:cxnLst>
    <dgm:cxn modelId="{D333CA04-5990-49E0-863E-9F3EBFB792F0}" type="presOf" srcId="{4B37E123-9C70-42D4-8204-0571203C9189}" destId="{AA0A87EE-C34F-4EB8-B813-32ACF4B53F52}" srcOrd="0" destOrd="0" presId="urn:microsoft.com/office/officeart/2005/8/layout/hierarchy1"/>
    <dgm:cxn modelId="{656E503C-530B-402A-B191-DFD100B7551C}" srcId="{1C94B676-3DC9-4C84-9ABC-3ECF53F26070}" destId="{63F5530A-6E89-4505-A30C-7873A0DCD934}" srcOrd="0" destOrd="0" parTransId="{90B46BD0-A7CD-4F62-8CE7-C112E3997C25}" sibTransId="{6626D448-174C-4F72-B924-043AB923DE99}"/>
    <dgm:cxn modelId="{B7C29850-8159-4FDD-8559-90E8CED6470E}" type="presOf" srcId="{84B0F4EF-3ABC-4372-80BD-081CBA6A1CF1}" destId="{01B3BCAE-A3A9-4481-8C51-936A3827B4DB}" srcOrd="0" destOrd="0" presId="urn:microsoft.com/office/officeart/2005/8/layout/hierarchy1"/>
    <dgm:cxn modelId="{A72CF497-69A0-46CE-BC3B-5541747AA089}" type="presOf" srcId="{95B519E2-308A-4679-AF8B-8A376B6A9027}" destId="{31E3EE77-3D1A-4E96-B5E4-998FD093B951}" srcOrd="0" destOrd="0" presId="urn:microsoft.com/office/officeart/2005/8/layout/hierarchy1"/>
    <dgm:cxn modelId="{D1645FE4-9537-46FA-BEA8-162F45AAE39E}" srcId="{63F5530A-6E89-4505-A30C-7873A0DCD934}" destId="{0A4E78A1-4859-4D58-9013-8D46A5C97CE0}" srcOrd="0" destOrd="0" parTransId="{84B0F4EF-3ABC-4372-80BD-081CBA6A1CF1}" sibTransId="{98B6F0C6-9E02-482B-86AB-10EFA479B1C1}"/>
    <dgm:cxn modelId="{10F8B3E6-E792-4165-A0CA-7F1FD86B1315}" type="presOf" srcId="{0A4E78A1-4859-4D58-9013-8D46A5C97CE0}" destId="{F2C50361-11FC-44C1-BFBF-13745752FFF7}" srcOrd="0" destOrd="0" presId="urn:microsoft.com/office/officeart/2005/8/layout/hierarchy1"/>
    <dgm:cxn modelId="{10FEABEF-EF5B-4B6E-A759-0435D610F168}" type="presOf" srcId="{1C94B676-3DC9-4C84-9ABC-3ECF53F26070}" destId="{526EAA9E-BCA0-4EC1-86D2-EB9B15CE59F7}" srcOrd="0" destOrd="0" presId="urn:microsoft.com/office/officeart/2005/8/layout/hierarchy1"/>
    <dgm:cxn modelId="{9A28D2FC-8333-478D-8357-DAAA4D9490BB}" srcId="{63F5530A-6E89-4505-A30C-7873A0DCD934}" destId="{95B519E2-308A-4679-AF8B-8A376B6A9027}" srcOrd="1" destOrd="0" parTransId="{4B37E123-9C70-42D4-8204-0571203C9189}" sibTransId="{E491A2C2-2037-4945-B564-2214F1F0E2BE}"/>
    <dgm:cxn modelId="{C5A371FF-0F33-49F0-95C6-F0A5A6D81550}" type="presOf" srcId="{63F5530A-6E89-4505-A30C-7873A0DCD934}" destId="{26FCD0AA-E22E-45E3-8D75-EF612246A68C}" srcOrd="0" destOrd="0" presId="urn:microsoft.com/office/officeart/2005/8/layout/hierarchy1"/>
    <dgm:cxn modelId="{7397B3F0-C7A4-4B23-BF85-8C2441A5DF86}" type="presParOf" srcId="{526EAA9E-BCA0-4EC1-86D2-EB9B15CE59F7}" destId="{47F260F4-DAD4-4305-B0C2-5A3C5A50E6CF}" srcOrd="0" destOrd="0" presId="urn:microsoft.com/office/officeart/2005/8/layout/hierarchy1"/>
    <dgm:cxn modelId="{971276C0-5472-49BD-A670-E65C944060A7}" type="presParOf" srcId="{47F260F4-DAD4-4305-B0C2-5A3C5A50E6CF}" destId="{5BBFBC51-C3EE-4743-B374-E7C5562227E1}" srcOrd="0" destOrd="0" presId="urn:microsoft.com/office/officeart/2005/8/layout/hierarchy1"/>
    <dgm:cxn modelId="{39E7E9EA-7908-4F78-8BF6-51D7CE5A978F}" type="presParOf" srcId="{5BBFBC51-C3EE-4743-B374-E7C5562227E1}" destId="{CDF7A962-54A4-4188-9405-0EEA0900FEDB}" srcOrd="0" destOrd="0" presId="urn:microsoft.com/office/officeart/2005/8/layout/hierarchy1"/>
    <dgm:cxn modelId="{8604555D-5E77-469C-AD6A-2EEA91965C6E}" type="presParOf" srcId="{5BBFBC51-C3EE-4743-B374-E7C5562227E1}" destId="{26FCD0AA-E22E-45E3-8D75-EF612246A68C}" srcOrd="1" destOrd="0" presId="urn:microsoft.com/office/officeart/2005/8/layout/hierarchy1"/>
    <dgm:cxn modelId="{AE144A10-C381-4985-8490-805D0BEF96A8}" type="presParOf" srcId="{47F260F4-DAD4-4305-B0C2-5A3C5A50E6CF}" destId="{1C84B288-4E19-42C1-9335-D4DCDEEB7DC7}" srcOrd="1" destOrd="0" presId="urn:microsoft.com/office/officeart/2005/8/layout/hierarchy1"/>
    <dgm:cxn modelId="{01092EFA-DC3A-4E97-AD1F-EC190757E5A7}" type="presParOf" srcId="{1C84B288-4E19-42C1-9335-D4DCDEEB7DC7}" destId="{01B3BCAE-A3A9-4481-8C51-936A3827B4DB}" srcOrd="0" destOrd="0" presId="urn:microsoft.com/office/officeart/2005/8/layout/hierarchy1"/>
    <dgm:cxn modelId="{422234BA-93B3-43C4-922A-D6EA2C30F518}" type="presParOf" srcId="{1C84B288-4E19-42C1-9335-D4DCDEEB7DC7}" destId="{8CD99F3F-7F29-494B-B225-1F9C1EBD61B8}" srcOrd="1" destOrd="0" presId="urn:microsoft.com/office/officeart/2005/8/layout/hierarchy1"/>
    <dgm:cxn modelId="{72E31E08-C5C6-4620-A38F-99AD46C62C5D}" type="presParOf" srcId="{8CD99F3F-7F29-494B-B225-1F9C1EBD61B8}" destId="{ED94CA76-0860-4901-A718-5507196F3776}" srcOrd="0" destOrd="0" presId="urn:microsoft.com/office/officeart/2005/8/layout/hierarchy1"/>
    <dgm:cxn modelId="{3CA06BC4-DFD2-4CDC-AA63-43547B3653FA}" type="presParOf" srcId="{ED94CA76-0860-4901-A718-5507196F3776}" destId="{329FD61D-6D88-414C-9E87-03EA3335EBFA}" srcOrd="0" destOrd="0" presId="urn:microsoft.com/office/officeart/2005/8/layout/hierarchy1"/>
    <dgm:cxn modelId="{64C13A20-3AC7-4CB4-BF56-DB08F17D5AD8}" type="presParOf" srcId="{ED94CA76-0860-4901-A718-5507196F3776}" destId="{F2C50361-11FC-44C1-BFBF-13745752FFF7}" srcOrd="1" destOrd="0" presId="urn:microsoft.com/office/officeart/2005/8/layout/hierarchy1"/>
    <dgm:cxn modelId="{451FE90C-D9EA-4551-948E-DC039FC85773}" type="presParOf" srcId="{8CD99F3F-7F29-494B-B225-1F9C1EBD61B8}" destId="{4E960C4A-1DAC-485F-874B-13ABB02B2BDD}" srcOrd="1" destOrd="0" presId="urn:microsoft.com/office/officeart/2005/8/layout/hierarchy1"/>
    <dgm:cxn modelId="{A96630E7-4657-4661-A82B-B6D9FF94133D}" type="presParOf" srcId="{1C84B288-4E19-42C1-9335-D4DCDEEB7DC7}" destId="{AA0A87EE-C34F-4EB8-B813-32ACF4B53F52}" srcOrd="2" destOrd="0" presId="urn:microsoft.com/office/officeart/2005/8/layout/hierarchy1"/>
    <dgm:cxn modelId="{7D26C739-818F-414C-977B-DC9F0592DB93}" type="presParOf" srcId="{1C84B288-4E19-42C1-9335-D4DCDEEB7DC7}" destId="{1AEEFA4B-FCEE-4246-B87B-332A4106E820}" srcOrd="3" destOrd="0" presId="urn:microsoft.com/office/officeart/2005/8/layout/hierarchy1"/>
    <dgm:cxn modelId="{AB818245-30EF-4653-ADE5-9C50189EEB98}" type="presParOf" srcId="{1AEEFA4B-FCEE-4246-B87B-332A4106E820}" destId="{950AE10A-8C08-4A06-9237-36061F924E72}" srcOrd="0" destOrd="0" presId="urn:microsoft.com/office/officeart/2005/8/layout/hierarchy1"/>
    <dgm:cxn modelId="{AD201324-BE72-440F-80EA-263B844538D7}" type="presParOf" srcId="{950AE10A-8C08-4A06-9237-36061F924E72}" destId="{2DA71648-ECE5-49ED-A1DF-89CDA77B8075}" srcOrd="0" destOrd="0" presId="urn:microsoft.com/office/officeart/2005/8/layout/hierarchy1"/>
    <dgm:cxn modelId="{46E0DF21-4FCF-42F5-A3B7-99D6F401DFF0}" type="presParOf" srcId="{950AE10A-8C08-4A06-9237-36061F924E72}" destId="{31E3EE77-3D1A-4E96-B5E4-998FD093B951}" srcOrd="1" destOrd="0" presId="urn:microsoft.com/office/officeart/2005/8/layout/hierarchy1"/>
    <dgm:cxn modelId="{C36DFCC2-5CB3-4B11-B623-4BEC97D84907}" type="presParOf" srcId="{1AEEFA4B-FCEE-4246-B87B-332A4106E820}" destId="{285A7D9A-FA0F-4ADA-BC42-249CAAF9028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D998828-3D07-4234-BAAE-4C51A6CDDD08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DB47B1-7176-44C2-8FF7-0DC85483326C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Testni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rejalashtirish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bog'liq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ba'zi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muhim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fikrlarni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eslash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E1C536-4706-4260-A54D-D04F8B46EDF1}" type="parTrans" cxnId="{862221E3-AD29-4DDA-9612-5AA255FBB5D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EE86C5-0864-4884-B084-B8C5AC7EBDFF}" type="sibTrans" cxnId="{862221E3-AD29-4DDA-9612-5AA255FBB5D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5FEA01-4360-48B3-A03C-0E6CEF26392B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Ishonchlilik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loyihalash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bosqichining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EA3D89-300E-4A54-96E5-D155A4CF252F}" type="parTrans" cxnId="{D2133A7F-B3CB-44F6-AFD9-D0C85C4338B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4B5C03-DAC2-4916-B630-1D2D778BA897}" type="sibTrans" cxnId="{D2133A7F-B3CB-44F6-AFD9-D0C85C4338B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D32F67-11BA-437F-B8A6-EF62470B1AA3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 qo'shilishi bilan rejani yangilang.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E45AC0-B670-433A-9AE8-C1940A87A4DA}" type="parTrans" cxnId="{49C0AAC7-5CF5-4194-AF9D-B27992F27A9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E7901E-BC5D-4B7E-B580-B2ECDA9C3660}" type="sibTrans" cxnId="{49C0AAC7-5CF5-4194-AF9D-B27992F27A9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002DDE-A153-4ADC-A7F5-D737E7983904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Oldindan belgilangan protsedura bo'yicha rasmiy ishonchlilik testini o'tkazing.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6EE5DB-0980-42F2-9CF6-F2DCF639AEAF}" type="parTrans" cxnId="{E4FC3941-BD57-484C-9540-262992FA2CB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FBA678-2BAE-4767-8087-DDC4ED8C2064}" type="sibTrans" cxnId="{E4FC3941-BD57-484C-9540-262992FA2CB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304154-05FD-4AA6-83BE-0C2B02F2CC3D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natijalar ishlab chiqish testlari yoki protsessual muammolar bilan ifloslanmasligini ta'minlash uchun kerak.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66138D-2AEA-4A6F-ADC5-671C1FD5C12C}" type="parTrans" cxnId="{2B290A82-ED7A-4F78-878A-4D42B979865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A5E5DD-DE4E-4D0B-8935-3257518B41E5}" type="sibTrans" cxnId="{2B290A82-ED7A-4F78-878A-4D42B979865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C46441-F87C-456E-BCBB-600D5BA0245C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 kam resurslar bilan maksimal ma'lumotni olish uchun test rejasini ishlab chiqing. Bu erda siz tajribalar dizaynini (DOE) bajarish haqida o'ylashingiz mumkin.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963AE8-E591-4DFC-B933-516DEEAAEE22}" type="parTrans" cxnId="{52B7109D-632A-459C-B24C-2C6C594C10E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80FA12-2518-448A-BCC0-0D3C2767164F}" type="sibTrans" cxnId="{52B7109D-632A-459C-B24C-2C6C594C10E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261C07-09E7-4D30-9FB6-8E6B2031F818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Stress/kuch va tezlanish omillari munosabatlarini tushunish orqali test samaradorligini oshiring. Bu FAST (Ford Accelerated Stress Test, 8-bobda tasvirlangan) kabi tezlashtirilgan testlarni talab qilishi mumkin, bu esa test dasturidan olingan ma'lumotlarni oshiradi.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65A884-0BB3-4351-A06C-418B49497CF2}" type="parTrans" cxnId="{75047482-6FE7-42CE-AD8B-4FBCF32F109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E86A59-6749-4887-93AD-9F79A7A4362A}" type="sibTrans" cxnId="{75047482-6FE7-42CE-AD8B-4FBCF32F109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D6389A-942F-49A9-A73F-FFB07EECB07E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 rejangiz rivojlanish testi va ishonchlilik testi o'rtasidagi bog'liqlikni ko'rsatganligiga ishonch hosil qiling. Garchi barcha ma'lumotlar tizim haqidagi umumiy bilimga qo'shimcha bo'lsa-da, boshqa funktsional rivojlanish testlari mahsulotingizning ishonchliligi haqida tushunchaga ega bo'lish imkoniyatidir.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45C4AB-C93C-4A41-87D7-C0B400F33237}" type="parTrans" cxnId="{7545F904-B20D-432D-AD53-A0914B27AEE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E2A73D-10BD-457C-861A-19BDD2BA28B5}" type="sibTrans" cxnId="{7545F904-B20D-432D-AD53-A0914B27AEE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1257FF-36F8-492E-B00E-6C815D11DDDF}" type="pres">
      <dgm:prSet presAssocID="{FD998828-3D07-4234-BAAE-4C51A6CDDD08}" presName="composite" presStyleCnt="0">
        <dgm:presLayoutVars>
          <dgm:chMax val="1"/>
          <dgm:dir/>
          <dgm:resizeHandles val="exact"/>
        </dgm:presLayoutVars>
      </dgm:prSet>
      <dgm:spPr/>
    </dgm:pt>
    <dgm:pt modelId="{F5684908-33BC-4EFF-9310-958A5D89C0A6}" type="pres">
      <dgm:prSet presAssocID="{C0DB47B1-7176-44C2-8FF7-0DC85483326C}" presName="roof" presStyleLbl="dkBgShp" presStyleIdx="0" presStyleCnt="2" custLinFactNeighborX="900" custLinFactNeighborY="-39375"/>
      <dgm:spPr/>
    </dgm:pt>
    <dgm:pt modelId="{B2DD054F-E85A-421F-9066-4DC05706AAD2}" type="pres">
      <dgm:prSet presAssocID="{C0DB47B1-7176-44C2-8FF7-0DC85483326C}" presName="pillars" presStyleCnt="0"/>
      <dgm:spPr/>
    </dgm:pt>
    <dgm:pt modelId="{CC3C450F-96B3-4DAA-B086-209570F3B805}" type="pres">
      <dgm:prSet presAssocID="{C0DB47B1-7176-44C2-8FF7-0DC85483326C}" presName="pillar1" presStyleLbl="node1" presStyleIdx="0" presStyleCnt="7">
        <dgm:presLayoutVars>
          <dgm:bulletEnabled val="1"/>
        </dgm:presLayoutVars>
      </dgm:prSet>
      <dgm:spPr/>
    </dgm:pt>
    <dgm:pt modelId="{425D2B55-9FE6-4E20-8F93-83198672FADF}" type="pres">
      <dgm:prSet presAssocID="{B0D32F67-11BA-437F-B8A6-EF62470B1AA3}" presName="pillarX" presStyleLbl="node1" presStyleIdx="1" presStyleCnt="7">
        <dgm:presLayoutVars>
          <dgm:bulletEnabled val="1"/>
        </dgm:presLayoutVars>
      </dgm:prSet>
      <dgm:spPr/>
    </dgm:pt>
    <dgm:pt modelId="{D30D25F9-5B69-4C34-84F4-6BA1C5BD3956}" type="pres">
      <dgm:prSet presAssocID="{3A002DDE-A153-4ADC-A7F5-D737E7983904}" presName="pillarX" presStyleLbl="node1" presStyleIdx="2" presStyleCnt="7">
        <dgm:presLayoutVars>
          <dgm:bulletEnabled val="1"/>
        </dgm:presLayoutVars>
      </dgm:prSet>
      <dgm:spPr/>
    </dgm:pt>
    <dgm:pt modelId="{0BA847EB-A8FD-415B-BE6A-173FBC7FE232}" type="pres">
      <dgm:prSet presAssocID="{56304154-05FD-4AA6-83BE-0C2B02F2CC3D}" presName="pillarX" presStyleLbl="node1" presStyleIdx="3" presStyleCnt="7">
        <dgm:presLayoutVars>
          <dgm:bulletEnabled val="1"/>
        </dgm:presLayoutVars>
      </dgm:prSet>
      <dgm:spPr/>
    </dgm:pt>
    <dgm:pt modelId="{5B01ED04-B669-4EB6-ABE1-274165728F6D}" type="pres">
      <dgm:prSet presAssocID="{A7C46441-F87C-456E-BCBB-600D5BA0245C}" presName="pillarX" presStyleLbl="node1" presStyleIdx="4" presStyleCnt="7">
        <dgm:presLayoutVars>
          <dgm:bulletEnabled val="1"/>
        </dgm:presLayoutVars>
      </dgm:prSet>
      <dgm:spPr/>
    </dgm:pt>
    <dgm:pt modelId="{0598EB2E-5179-411C-AD89-C778C89BCCFA}" type="pres">
      <dgm:prSet presAssocID="{4F261C07-09E7-4D30-9FB6-8E6B2031F818}" presName="pillarX" presStyleLbl="node1" presStyleIdx="5" presStyleCnt="7">
        <dgm:presLayoutVars>
          <dgm:bulletEnabled val="1"/>
        </dgm:presLayoutVars>
      </dgm:prSet>
      <dgm:spPr/>
    </dgm:pt>
    <dgm:pt modelId="{0499C717-B2C6-4969-B81A-87E4E65D8C9E}" type="pres">
      <dgm:prSet presAssocID="{91D6389A-942F-49A9-A73F-FFB07EECB07E}" presName="pillarX" presStyleLbl="node1" presStyleIdx="6" presStyleCnt="7">
        <dgm:presLayoutVars>
          <dgm:bulletEnabled val="1"/>
        </dgm:presLayoutVars>
      </dgm:prSet>
      <dgm:spPr/>
    </dgm:pt>
    <dgm:pt modelId="{4C2FA631-7806-469C-9750-DA98D0838DD4}" type="pres">
      <dgm:prSet presAssocID="{C0DB47B1-7176-44C2-8FF7-0DC85483326C}" presName="base" presStyleLbl="dkBgShp" presStyleIdx="1" presStyleCnt="2"/>
      <dgm:spPr>
        <a:solidFill>
          <a:schemeClr val="accent2"/>
        </a:solidFill>
        <a:ln>
          <a:solidFill>
            <a:schemeClr val="accent2"/>
          </a:solidFill>
        </a:ln>
      </dgm:spPr>
    </dgm:pt>
  </dgm:ptLst>
  <dgm:cxnLst>
    <dgm:cxn modelId="{7545F904-B20D-432D-AD53-A0914B27AEEF}" srcId="{C0DB47B1-7176-44C2-8FF7-0DC85483326C}" destId="{91D6389A-942F-49A9-A73F-FFB07EECB07E}" srcOrd="6" destOrd="0" parTransId="{5445C4AB-C93C-4A41-87D7-C0B400F33237}" sibTransId="{B4E2A73D-10BD-457C-861A-19BDD2BA28B5}"/>
    <dgm:cxn modelId="{B4890A10-FEE0-4BF6-A061-E8536637795A}" type="presOf" srcId="{56304154-05FD-4AA6-83BE-0C2B02F2CC3D}" destId="{0BA847EB-A8FD-415B-BE6A-173FBC7FE232}" srcOrd="0" destOrd="0" presId="urn:microsoft.com/office/officeart/2005/8/layout/hList3"/>
    <dgm:cxn modelId="{8B520D1F-DEBC-47A9-8395-54BA0BDD1995}" type="presOf" srcId="{FD998828-3D07-4234-BAAE-4C51A6CDDD08}" destId="{2F1257FF-36F8-492E-B00E-6C815D11DDDF}" srcOrd="0" destOrd="0" presId="urn:microsoft.com/office/officeart/2005/8/layout/hList3"/>
    <dgm:cxn modelId="{24E2BD36-80CF-4EB1-9A12-B7230E0CA178}" type="presOf" srcId="{C0DB47B1-7176-44C2-8FF7-0DC85483326C}" destId="{F5684908-33BC-4EFF-9310-958A5D89C0A6}" srcOrd="0" destOrd="0" presId="urn:microsoft.com/office/officeart/2005/8/layout/hList3"/>
    <dgm:cxn modelId="{69829B39-6368-4F64-884E-8D7EB22A8B5B}" type="presOf" srcId="{3A002DDE-A153-4ADC-A7F5-D737E7983904}" destId="{D30D25F9-5B69-4C34-84F4-6BA1C5BD3956}" srcOrd="0" destOrd="0" presId="urn:microsoft.com/office/officeart/2005/8/layout/hList3"/>
    <dgm:cxn modelId="{537DE239-E2BB-470C-93C4-25AE31871602}" type="presOf" srcId="{B0D32F67-11BA-437F-B8A6-EF62470B1AA3}" destId="{425D2B55-9FE6-4E20-8F93-83198672FADF}" srcOrd="0" destOrd="0" presId="urn:microsoft.com/office/officeart/2005/8/layout/hList3"/>
    <dgm:cxn modelId="{8C4C513E-DCD8-43B2-991C-32A0A44548DF}" type="presOf" srcId="{4F261C07-09E7-4D30-9FB6-8E6B2031F818}" destId="{0598EB2E-5179-411C-AD89-C778C89BCCFA}" srcOrd="0" destOrd="0" presId="urn:microsoft.com/office/officeart/2005/8/layout/hList3"/>
    <dgm:cxn modelId="{EA52595C-64DB-4168-AC24-C5ECB8183CAD}" type="presOf" srcId="{91D6389A-942F-49A9-A73F-FFB07EECB07E}" destId="{0499C717-B2C6-4969-B81A-87E4E65D8C9E}" srcOrd="0" destOrd="0" presId="urn:microsoft.com/office/officeart/2005/8/layout/hList3"/>
    <dgm:cxn modelId="{E4FC3941-BD57-484C-9540-262992FA2CBC}" srcId="{C0DB47B1-7176-44C2-8FF7-0DC85483326C}" destId="{3A002DDE-A153-4ADC-A7F5-D737E7983904}" srcOrd="2" destOrd="0" parTransId="{396EE5DB-0980-42F2-9CF6-F2DCF639AEAF}" sibTransId="{98FBA678-2BAE-4767-8087-DDC4ED8C2064}"/>
    <dgm:cxn modelId="{BCE58362-5D0B-422E-862C-108599D1CCC2}" type="presOf" srcId="{A7C46441-F87C-456E-BCBB-600D5BA0245C}" destId="{5B01ED04-B669-4EB6-ABE1-274165728F6D}" srcOrd="0" destOrd="0" presId="urn:microsoft.com/office/officeart/2005/8/layout/hList3"/>
    <dgm:cxn modelId="{D2133A7F-B3CB-44F6-AFD9-D0C85C4338BA}" srcId="{C0DB47B1-7176-44C2-8FF7-0DC85483326C}" destId="{C35FEA01-4360-48B3-A03C-0E6CEF26392B}" srcOrd="0" destOrd="0" parTransId="{ADEA3D89-300E-4A54-96E5-D155A4CF252F}" sibTransId="{A74B5C03-DAC2-4916-B630-1D2D778BA897}"/>
    <dgm:cxn modelId="{2B290A82-ED7A-4F78-878A-4D42B979865E}" srcId="{C0DB47B1-7176-44C2-8FF7-0DC85483326C}" destId="{56304154-05FD-4AA6-83BE-0C2B02F2CC3D}" srcOrd="3" destOrd="0" parTransId="{5866138D-2AEA-4A6F-ADC5-671C1FD5C12C}" sibTransId="{9FA5E5DD-DE4E-4D0B-8935-3257518B41E5}"/>
    <dgm:cxn modelId="{75047482-6FE7-42CE-AD8B-4FBCF32F109B}" srcId="{C0DB47B1-7176-44C2-8FF7-0DC85483326C}" destId="{4F261C07-09E7-4D30-9FB6-8E6B2031F818}" srcOrd="5" destOrd="0" parTransId="{CD65A884-0BB3-4351-A06C-418B49497CF2}" sibTransId="{6DE86A59-6749-4887-93AD-9F79A7A4362A}"/>
    <dgm:cxn modelId="{52B7109D-632A-459C-B24C-2C6C594C10E1}" srcId="{C0DB47B1-7176-44C2-8FF7-0DC85483326C}" destId="{A7C46441-F87C-456E-BCBB-600D5BA0245C}" srcOrd="4" destOrd="0" parTransId="{74963AE8-E591-4DFC-B933-516DEEAAEE22}" sibTransId="{5380FA12-2518-448A-BCC0-0D3C2767164F}"/>
    <dgm:cxn modelId="{49C0AAC7-5CF5-4194-AF9D-B27992F27A91}" srcId="{C0DB47B1-7176-44C2-8FF7-0DC85483326C}" destId="{B0D32F67-11BA-437F-B8A6-EF62470B1AA3}" srcOrd="1" destOrd="0" parTransId="{18E45AC0-B670-433A-9AE8-C1940A87A4DA}" sibTransId="{3AE7901E-BC5D-4B7E-B580-B2ECDA9C3660}"/>
    <dgm:cxn modelId="{862221E3-AD29-4DDA-9612-5AA255FBB5D4}" srcId="{FD998828-3D07-4234-BAAE-4C51A6CDDD08}" destId="{C0DB47B1-7176-44C2-8FF7-0DC85483326C}" srcOrd="0" destOrd="0" parTransId="{32E1C536-4706-4260-A54D-D04F8B46EDF1}" sibTransId="{C5EE86C5-0864-4884-B084-B8C5AC7EBDFF}"/>
    <dgm:cxn modelId="{97299DFE-C28F-484C-9EEF-AC2E9212CBD9}" type="presOf" srcId="{C35FEA01-4360-48B3-A03C-0E6CEF26392B}" destId="{CC3C450F-96B3-4DAA-B086-209570F3B805}" srcOrd="0" destOrd="0" presId="urn:microsoft.com/office/officeart/2005/8/layout/hList3"/>
    <dgm:cxn modelId="{7594ACBB-8B82-4B10-A2C9-F7ACF02A02CA}" type="presParOf" srcId="{2F1257FF-36F8-492E-B00E-6C815D11DDDF}" destId="{F5684908-33BC-4EFF-9310-958A5D89C0A6}" srcOrd="0" destOrd="0" presId="urn:microsoft.com/office/officeart/2005/8/layout/hList3"/>
    <dgm:cxn modelId="{CCD03F9D-349D-4B4B-9668-3B5EF6A0262A}" type="presParOf" srcId="{2F1257FF-36F8-492E-B00E-6C815D11DDDF}" destId="{B2DD054F-E85A-421F-9066-4DC05706AAD2}" srcOrd="1" destOrd="0" presId="urn:microsoft.com/office/officeart/2005/8/layout/hList3"/>
    <dgm:cxn modelId="{6F13A00B-21D1-41B0-8AB4-4FF5C308BA17}" type="presParOf" srcId="{B2DD054F-E85A-421F-9066-4DC05706AAD2}" destId="{CC3C450F-96B3-4DAA-B086-209570F3B805}" srcOrd="0" destOrd="0" presId="urn:microsoft.com/office/officeart/2005/8/layout/hList3"/>
    <dgm:cxn modelId="{990A4C35-56D2-4D97-AF66-EEEDDE313512}" type="presParOf" srcId="{B2DD054F-E85A-421F-9066-4DC05706AAD2}" destId="{425D2B55-9FE6-4E20-8F93-83198672FADF}" srcOrd="1" destOrd="0" presId="urn:microsoft.com/office/officeart/2005/8/layout/hList3"/>
    <dgm:cxn modelId="{5DCFA2C2-C5B3-4360-A960-8237BD46101B}" type="presParOf" srcId="{B2DD054F-E85A-421F-9066-4DC05706AAD2}" destId="{D30D25F9-5B69-4C34-84F4-6BA1C5BD3956}" srcOrd="2" destOrd="0" presId="urn:microsoft.com/office/officeart/2005/8/layout/hList3"/>
    <dgm:cxn modelId="{4AA55E65-28CB-4670-86E0-BE0D89B2D231}" type="presParOf" srcId="{B2DD054F-E85A-421F-9066-4DC05706AAD2}" destId="{0BA847EB-A8FD-415B-BE6A-173FBC7FE232}" srcOrd="3" destOrd="0" presId="urn:microsoft.com/office/officeart/2005/8/layout/hList3"/>
    <dgm:cxn modelId="{29EB43F3-15C8-4461-AF25-9748919AFC36}" type="presParOf" srcId="{B2DD054F-E85A-421F-9066-4DC05706AAD2}" destId="{5B01ED04-B669-4EB6-ABE1-274165728F6D}" srcOrd="4" destOrd="0" presId="urn:microsoft.com/office/officeart/2005/8/layout/hList3"/>
    <dgm:cxn modelId="{2EC7C355-9FD9-4BF7-994A-34F0782BC45F}" type="presParOf" srcId="{B2DD054F-E85A-421F-9066-4DC05706AAD2}" destId="{0598EB2E-5179-411C-AD89-C778C89BCCFA}" srcOrd="5" destOrd="0" presId="urn:microsoft.com/office/officeart/2005/8/layout/hList3"/>
    <dgm:cxn modelId="{B3E9604F-46E0-4CDF-9BFC-31194D0B991B}" type="presParOf" srcId="{B2DD054F-E85A-421F-9066-4DC05706AAD2}" destId="{0499C717-B2C6-4969-B81A-87E4E65D8C9E}" srcOrd="6" destOrd="0" presId="urn:microsoft.com/office/officeart/2005/8/layout/hList3"/>
    <dgm:cxn modelId="{6F936827-509E-480B-BF67-6B6468802CF8}" type="presParOf" srcId="{2F1257FF-36F8-492E-B00E-6C815D11DDDF}" destId="{4C2FA631-7806-469C-9750-DA98D0838DD4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7330558-67A4-43A4-AC49-FCC2782414F6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2AD01E-06F8-4702-91CF-66D79113B3DF}">
      <dgm:prSet phldrT="[Текст]" custT="1"/>
      <dgm:spPr/>
      <dgm:t>
        <a:bodyPr/>
        <a:lstStyle/>
        <a:p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metallar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mahkamlagichlar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og'irlik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63F2D8-2156-4DD8-9AF4-808F88A063C4}" type="parTrans" cxnId="{40F59096-8DE0-418E-9B6F-BAD7AF8BA50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CC5EA7-29B4-42BD-A5B0-C28BF29850C1}" type="sibTrans" cxnId="{40F59096-8DE0-418E-9B6F-BAD7AF8BA508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6F1A31-C824-4848-881D-76093443ED76}">
      <dgm:prSet custT="1"/>
      <dgm:spPr/>
      <dgm:t>
        <a:bodyPr/>
        <a:lstStyle/>
        <a:p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quyish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C8A2B4-4500-4E7B-B477-9555DF6336F2}" type="parTrans" cxnId="{CC8053AC-A1AD-4553-B70C-9731220E54D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9FFDB5-12E5-449F-AE71-C311DCD50134}" type="sibTrans" cxnId="{CC8053AC-A1AD-4553-B70C-9731220E54DD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A3013E-D398-4792-8057-7ACBE56AD677}">
      <dgm:prSet custT="1"/>
      <dgm:spPr/>
      <dgm:t>
        <a:bodyPr/>
        <a:lstStyle/>
        <a:p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yig'ish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ko'rsatish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ta'mirlash</a:t>
          </a:r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8DD783-5806-44D1-B7D6-06304C34B1C5}" type="parTrans" cxnId="{5CD68F54-B24B-4746-BA9A-F639CD804385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8A971E-86BA-4927-8CC4-7B45DF3CA95F}" type="sibTrans" cxnId="{5CD68F54-B24B-4746-BA9A-F639CD804385}">
      <dgm:prSet/>
      <dgm:spPr/>
      <dgm:t>
        <a:bodyPr/>
        <a:lstStyle/>
        <a:p>
          <a:endParaRPr lang="ru-RU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BCC371-C760-4C16-93C7-E343D795E938}" type="pres">
      <dgm:prSet presAssocID="{57330558-67A4-43A4-AC49-FCC2782414F6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F5FBDCD3-2B50-4E86-8BBE-464DBDB03DC0}" type="pres">
      <dgm:prSet presAssocID="{1B2AD01E-06F8-4702-91CF-66D79113B3DF}" presName="Accent1" presStyleCnt="0"/>
      <dgm:spPr/>
    </dgm:pt>
    <dgm:pt modelId="{987CC866-F213-4653-B855-EE4DB6E35AF5}" type="pres">
      <dgm:prSet presAssocID="{1B2AD01E-06F8-4702-91CF-66D79113B3DF}" presName="Accent" presStyleLbl="node1" presStyleIdx="0" presStyleCnt="3" custScaleX="195233"/>
      <dgm:spPr/>
    </dgm:pt>
    <dgm:pt modelId="{816FFDC2-0DCC-4C15-9F88-E765BDF5880C}" type="pres">
      <dgm:prSet presAssocID="{1B2AD01E-06F8-4702-91CF-66D79113B3DF}" presName="Parent1" presStyleLbl="revTx" presStyleIdx="0" presStyleCnt="3" custScaleX="216289" custScaleY="113552">
        <dgm:presLayoutVars>
          <dgm:chMax val="1"/>
          <dgm:chPref val="1"/>
          <dgm:bulletEnabled val="1"/>
        </dgm:presLayoutVars>
      </dgm:prSet>
      <dgm:spPr/>
    </dgm:pt>
    <dgm:pt modelId="{0A5DC5C1-E9C4-4BC9-9558-5D7747A21CAD}" type="pres">
      <dgm:prSet presAssocID="{706F1A31-C824-4848-881D-76093443ED76}" presName="Accent2" presStyleCnt="0"/>
      <dgm:spPr/>
    </dgm:pt>
    <dgm:pt modelId="{D177D5CA-F562-484E-A7DE-65141E6A8F26}" type="pres">
      <dgm:prSet presAssocID="{706F1A31-C824-4848-881D-76093443ED76}" presName="Accent" presStyleLbl="node1" presStyleIdx="1" presStyleCnt="3" custScaleX="213705"/>
      <dgm:spPr/>
    </dgm:pt>
    <dgm:pt modelId="{E5B5291C-99F4-4135-8CC6-11080586EE63}" type="pres">
      <dgm:prSet presAssocID="{706F1A31-C824-4848-881D-76093443ED76}" presName="Parent2" presStyleLbl="revTx" presStyleIdx="1" presStyleCnt="3" custScaleX="267531" custScaleY="79206">
        <dgm:presLayoutVars>
          <dgm:chMax val="1"/>
          <dgm:chPref val="1"/>
          <dgm:bulletEnabled val="1"/>
        </dgm:presLayoutVars>
      </dgm:prSet>
      <dgm:spPr/>
    </dgm:pt>
    <dgm:pt modelId="{C0618731-CF01-4871-872F-D5E5C11A3171}" type="pres">
      <dgm:prSet presAssocID="{2BA3013E-D398-4792-8057-7ACBE56AD677}" presName="Accent3" presStyleCnt="0"/>
      <dgm:spPr/>
    </dgm:pt>
    <dgm:pt modelId="{65F07601-DEF9-4F3C-BD62-B25C3F11E785}" type="pres">
      <dgm:prSet presAssocID="{2BA3013E-D398-4792-8057-7ACBE56AD677}" presName="Accent" presStyleLbl="node1" presStyleIdx="2" presStyleCnt="3" custScaleX="209327"/>
      <dgm:spPr/>
    </dgm:pt>
    <dgm:pt modelId="{5C2A082B-4EF0-40BE-8968-DFE860329021}" type="pres">
      <dgm:prSet presAssocID="{2BA3013E-D398-4792-8057-7ACBE56AD677}" presName="Parent3" presStyleLbl="revTx" presStyleIdx="2" presStyleCnt="3" custScaleX="190608" custScaleY="101892">
        <dgm:presLayoutVars>
          <dgm:chMax val="1"/>
          <dgm:chPref val="1"/>
          <dgm:bulletEnabled val="1"/>
        </dgm:presLayoutVars>
      </dgm:prSet>
      <dgm:spPr/>
    </dgm:pt>
  </dgm:ptLst>
  <dgm:cxnLst>
    <dgm:cxn modelId="{B65D180E-328C-4338-AF17-BA8C351102E6}" type="presOf" srcId="{706F1A31-C824-4848-881D-76093443ED76}" destId="{E5B5291C-99F4-4135-8CC6-11080586EE63}" srcOrd="0" destOrd="0" presId="urn:microsoft.com/office/officeart/2009/layout/CircleArrowProcess"/>
    <dgm:cxn modelId="{5CD68F54-B24B-4746-BA9A-F639CD804385}" srcId="{57330558-67A4-43A4-AC49-FCC2782414F6}" destId="{2BA3013E-D398-4792-8057-7ACBE56AD677}" srcOrd="2" destOrd="0" parTransId="{1D8DD783-5806-44D1-B7D6-06304C34B1C5}" sibTransId="{3B8A971E-86BA-4927-8CC4-7B45DF3CA95F}"/>
    <dgm:cxn modelId="{7451A554-BB54-4A53-889D-9B285783BA65}" type="presOf" srcId="{2BA3013E-D398-4792-8057-7ACBE56AD677}" destId="{5C2A082B-4EF0-40BE-8968-DFE860329021}" srcOrd="0" destOrd="0" presId="urn:microsoft.com/office/officeart/2009/layout/CircleArrowProcess"/>
    <dgm:cxn modelId="{C3F9C488-9CB4-4E91-BBFF-855FD677D5CC}" type="presOf" srcId="{57330558-67A4-43A4-AC49-FCC2782414F6}" destId="{B4BCC371-C760-4C16-93C7-E343D795E938}" srcOrd="0" destOrd="0" presId="urn:microsoft.com/office/officeart/2009/layout/CircleArrowProcess"/>
    <dgm:cxn modelId="{40F59096-8DE0-418E-9B6F-BAD7AF8BA508}" srcId="{57330558-67A4-43A4-AC49-FCC2782414F6}" destId="{1B2AD01E-06F8-4702-91CF-66D79113B3DF}" srcOrd="0" destOrd="0" parTransId="{6963F2D8-2156-4DD8-9AF4-808F88A063C4}" sibTransId="{BCCC5EA7-29B4-42BD-A5B0-C28BF29850C1}"/>
    <dgm:cxn modelId="{CC8053AC-A1AD-4553-B70C-9731220E54DD}" srcId="{57330558-67A4-43A4-AC49-FCC2782414F6}" destId="{706F1A31-C824-4848-881D-76093443ED76}" srcOrd="1" destOrd="0" parTransId="{FDC8A2B4-4500-4E7B-B477-9555DF6336F2}" sibTransId="{C19FFDB5-12E5-449F-AE71-C311DCD50134}"/>
    <dgm:cxn modelId="{6AA2DBE9-996F-45F6-88B6-BACCCB0DEA7A}" type="presOf" srcId="{1B2AD01E-06F8-4702-91CF-66D79113B3DF}" destId="{816FFDC2-0DCC-4C15-9F88-E765BDF5880C}" srcOrd="0" destOrd="0" presId="urn:microsoft.com/office/officeart/2009/layout/CircleArrowProcess"/>
    <dgm:cxn modelId="{400BB27E-D66C-4393-8E04-B6117704A271}" type="presParOf" srcId="{B4BCC371-C760-4C16-93C7-E343D795E938}" destId="{F5FBDCD3-2B50-4E86-8BBE-464DBDB03DC0}" srcOrd="0" destOrd="0" presId="urn:microsoft.com/office/officeart/2009/layout/CircleArrowProcess"/>
    <dgm:cxn modelId="{929F1794-67A2-42AA-B85E-20039BDC130A}" type="presParOf" srcId="{F5FBDCD3-2B50-4E86-8BBE-464DBDB03DC0}" destId="{987CC866-F213-4653-B855-EE4DB6E35AF5}" srcOrd="0" destOrd="0" presId="urn:microsoft.com/office/officeart/2009/layout/CircleArrowProcess"/>
    <dgm:cxn modelId="{64048891-BBC4-4382-AD0A-E5BF2C7D6A46}" type="presParOf" srcId="{B4BCC371-C760-4C16-93C7-E343D795E938}" destId="{816FFDC2-0DCC-4C15-9F88-E765BDF5880C}" srcOrd="1" destOrd="0" presId="urn:microsoft.com/office/officeart/2009/layout/CircleArrowProcess"/>
    <dgm:cxn modelId="{04A86ADC-DA25-4029-A4B0-C2717243746C}" type="presParOf" srcId="{B4BCC371-C760-4C16-93C7-E343D795E938}" destId="{0A5DC5C1-E9C4-4BC9-9558-5D7747A21CAD}" srcOrd="2" destOrd="0" presId="urn:microsoft.com/office/officeart/2009/layout/CircleArrowProcess"/>
    <dgm:cxn modelId="{1F44CA37-30C0-4A47-BB2E-D8E0C9A2D2AA}" type="presParOf" srcId="{0A5DC5C1-E9C4-4BC9-9558-5D7747A21CAD}" destId="{D177D5CA-F562-484E-A7DE-65141E6A8F26}" srcOrd="0" destOrd="0" presId="urn:microsoft.com/office/officeart/2009/layout/CircleArrowProcess"/>
    <dgm:cxn modelId="{0A8D3432-2D61-4932-882E-D35443B3725E}" type="presParOf" srcId="{B4BCC371-C760-4C16-93C7-E343D795E938}" destId="{E5B5291C-99F4-4135-8CC6-11080586EE63}" srcOrd="3" destOrd="0" presId="urn:microsoft.com/office/officeart/2009/layout/CircleArrowProcess"/>
    <dgm:cxn modelId="{7F50B31D-C4FA-4EDF-814A-945B52489763}" type="presParOf" srcId="{B4BCC371-C760-4C16-93C7-E343D795E938}" destId="{C0618731-CF01-4871-872F-D5E5C11A3171}" srcOrd="4" destOrd="0" presId="urn:microsoft.com/office/officeart/2009/layout/CircleArrowProcess"/>
    <dgm:cxn modelId="{952DCA64-36FF-4D3F-9BC2-B3D2B08B265E}" type="presParOf" srcId="{C0618731-CF01-4871-872F-D5E5C11A3171}" destId="{65F07601-DEF9-4F3C-BD62-B25C3F11E785}" srcOrd="0" destOrd="0" presId="urn:microsoft.com/office/officeart/2009/layout/CircleArrowProcess"/>
    <dgm:cxn modelId="{9B7A2220-3489-43B8-BDB6-F9954B1C6228}" type="presParOf" srcId="{B4BCC371-C760-4C16-93C7-E343D795E938}" destId="{5C2A082B-4EF0-40BE-8968-DFE860329021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F612B9A-FE2E-4803-94AA-5A5232DDE56A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517AF4D-4087-459B-9FAC-A86AB8D6CAB7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haqida xabar bering.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B2FF45-F475-4971-9ACE-8384BA2F234D}" type="parTrans" cxnId="{01FA06B6-90A8-4E31-B587-9F66F95A591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909594-BB9D-4DEB-9E8F-5D1CF862A135}" type="sibTrans" cxnId="{01FA06B6-90A8-4E31-B587-9F66F95A591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40331D-DCD3-4653-AFDE-399800BAB361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Resursni toping.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89DA77-35C7-42FA-941C-73CC2738D673}" type="parTrans" cxnId="{2C9F66A4-6B2D-47A2-B727-E46A7995227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6AC2A-49ED-44D1-8AAC-604284552946}" type="sibTrans" cxnId="{2C9F66A4-6B2D-47A2-B727-E46A7995227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843639-62BB-4E54-9A5E-31F1EA221691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Muvaffaqiyatsizlikni bartaraf etish.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ADE313-BCCF-4836-84E4-BF95C2247932}" type="parTrans" cxnId="{DE46A11C-D427-4DB7-A54B-9E4547557B4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C078E7-6CBD-4E06-B7D9-67D42C60F325}" type="sibTrans" cxnId="{DE46A11C-D427-4DB7-A54B-9E4547557B4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DAF553-A1D6-49A7-8D31-A22218351FD4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Zaxira qismlarni toping.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0F8A21-10FA-4D8D-B5FF-82AF19CD2B73}" type="parTrans" cxnId="{704AB40C-71AA-4F11-BFC2-574A7A6370F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416EC0-B782-4F1D-B773-7408ADD58E8E}" type="sibTrans" cxnId="{704AB40C-71AA-4F11-BFC2-574A7A6370F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B2E8B5-D7D0-419F-8A53-E830ACF52481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Muvaffaqiyatsizlikni tuzating.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069B1F-DDF3-4172-B982-30576EE9CDBD}" type="parTrans" cxnId="{F349CAC6-5624-4B19-8124-DA53A4F3A3A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9EE73B-9202-4026-A507-67074DE8D2EC}" type="sibTrans" cxnId="{F349CAC6-5624-4B19-8124-DA53A4F3A3A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F303A1-E99B-4F01-BA28-106EDD25F7D7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Uskunani sinab ko'ring va xizmatga qaytaring.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50D529-AB45-402C-BD55-16764C326599}" type="parTrans" cxnId="{079FF947-DDBA-4225-BB2F-F6F9BD3122B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EB548F-85F6-4C06-B1DD-6F997ED810A3}" type="sibTrans" cxnId="{079FF947-DDBA-4225-BB2F-F6F9BD3122B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ABC158-37CD-499B-BC93-15AFA6977F8A}" type="pres">
      <dgm:prSet presAssocID="{AF612B9A-FE2E-4803-94AA-5A5232DDE56A}" presName="diagram" presStyleCnt="0">
        <dgm:presLayoutVars>
          <dgm:dir/>
          <dgm:resizeHandles val="exact"/>
        </dgm:presLayoutVars>
      </dgm:prSet>
      <dgm:spPr/>
    </dgm:pt>
    <dgm:pt modelId="{10647DC7-A0DF-4049-943F-23C1F8E88D60}" type="pres">
      <dgm:prSet presAssocID="{F517AF4D-4087-459B-9FAC-A86AB8D6CAB7}" presName="node" presStyleLbl="node1" presStyleIdx="0" presStyleCnt="6">
        <dgm:presLayoutVars>
          <dgm:bulletEnabled val="1"/>
        </dgm:presLayoutVars>
      </dgm:prSet>
      <dgm:spPr/>
    </dgm:pt>
    <dgm:pt modelId="{B358C9F1-146A-46DD-BEBE-8139481FE495}" type="pres">
      <dgm:prSet presAssocID="{26909594-BB9D-4DEB-9E8F-5D1CF862A135}" presName="sibTrans" presStyleLbl="sibTrans2D1" presStyleIdx="0" presStyleCnt="5"/>
      <dgm:spPr/>
    </dgm:pt>
    <dgm:pt modelId="{A0E1D4FD-4F6E-4654-825B-AD6465746D39}" type="pres">
      <dgm:prSet presAssocID="{26909594-BB9D-4DEB-9E8F-5D1CF862A135}" presName="connectorText" presStyleLbl="sibTrans2D1" presStyleIdx="0" presStyleCnt="5"/>
      <dgm:spPr/>
    </dgm:pt>
    <dgm:pt modelId="{79DC5DEB-3001-4F5B-B3FB-4C20567DCAF3}" type="pres">
      <dgm:prSet presAssocID="{DE40331D-DCD3-4653-AFDE-399800BAB361}" presName="node" presStyleLbl="node1" presStyleIdx="1" presStyleCnt="6">
        <dgm:presLayoutVars>
          <dgm:bulletEnabled val="1"/>
        </dgm:presLayoutVars>
      </dgm:prSet>
      <dgm:spPr/>
    </dgm:pt>
    <dgm:pt modelId="{8FF1F4CF-5A23-4814-AA12-FD616B8965EE}" type="pres">
      <dgm:prSet presAssocID="{6E16AC2A-49ED-44D1-8AAC-604284552946}" presName="sibTrans" presStyleLbl="sibTrans2D1" presStyleIdx="1" presStyleCnt="5"/>
      <dgm:spPr/>
    </dgm:pt>
    <dgm:pt modelId="{C0E20BCD-947A-4609-9AA8-7F2BD671B69D}" type="pres">
      <dgm:prSet presAssocID="{6E16AC2A-49ED-44D1-8AAC-604284552946}" presName="connectorText" presStyleLbl="sibTrans2D1" presStyleIdx="1" presStyleCnt="5"/>
      <dgm:spPr/>
    </dgm:pt>
    <dgm:pt modelId="{18A4D203-C575-4F1F-AB16-6AE759C9174F}" type="pres">
      <dgm:prSet presAssocID="{D7843639-62BB-4E54-9A5E-31F1EA221691}" presName="node" presStyleLbl="node1" presStyleIdx="2" presStyleCnt="6">
        <dgm:presLayoutVars>
          <dgm:bulletEnabled val="1"/>
        </dgm:presLayoutVars>
      </dgm:prSet>
      <dgm:spPr/>
    </dgm:pt>
    <dgm:pt modelId="{5CFB2F00-91EC-4C0A-B7E5-64CF4662114D}" type="pres">
      <dgm:prSet presAssocID="{CCC078E7-6CBD-4E06-B7D9-67D42C60F325}" presName="sibTrans" presStyleLbl="sibTrans2D1" presStyleIdx="2" presStyleCnt="5"/>
      <dgm:spPr/>
    </dgm:pt>
    <dgm:pt modelId="{21C82E3A-7A6E-4543-AE25-EA2787EFD700}" type="pres">
      <dgm:prSet presAssocID="{CCC078E7-6CBD-4E06-B7D9-67D42C60F325}" presName="connectorText" presStyleLbl="sibTrans2D1" presStyleIdx="2" presStyleCnt="5"/>
      <dgm:spPr/>
    </dgm:pt>
    <dgm:pt modelId="{107B6878-1695-4DE8-9345-CC0A177CCD23}" type="pres">
      <dgm:prSet presAssocID="{DDDAF553-A1D6-49A7-8D31-A22218351FD4}" presName="node" presStyleLbl="node1" presStyleIdx="3" presStyleCnt="6">
        <dgm:presLayoutVars>
          <dgm:bulletEnabled val="1"/>
        </dgm:presLayoutVars>
      </dgm:prSet>
      <dgm:spPr/>
    </dgm:pt>
    <dgm:pt modelId="{6801AFE9-5B39-4054-9433-0ACF97DD6103}" type="pres">
      <dgm:prSet presAssocID="{7C416EC0-B782-4F1D-B773-7408ADD58E8E}" presName="sibTrans" presStyleLbl="sibTrans2D1" presStyleIdx="3" presStyleCnt="5"/>
      <dgm:spPr/>
    </dgm:pt>
    <dgm:pt modelId="{B2A80DFA-1628-4511-B159-733D61256A99}" type="pres">
      <dgm:prSet presAssocID="{7C416EC0-B782-4F1D-B773-7408ADD58E8E}" presName="connectorText" presStyleLbl="sibTrans2D1" presStyleIdx="3" presStyleCnt="5"/>
      <dgm:spPr/>
    </dgm:pt>
    <dgm:pt modelId="{4A450E90-3D5A-472B-8DBD-F0D67A78A013}" type="pres">
      <dgm:prSet presAssocID="{94B2E8B5-D7D0-419F-8A53-E830ACF52481}" presName="node" presStyleLbl="node1" presStyleIdx="4" presStyleCnt="6">
        <dgm:presLayoutVars>
          <dgm:bulletEnabled val="1"/>
        </dgm:presLayoutVars>
      </dgm:prSet>
      <dgm:spPr/>
    </dgm:pt>
    <dgm:pt modelId="{079CE83F-A0C9-49EE-83ED-7FE358921CE0}" type="pres">
      <dgm:prSet presAssocID="{B39EE73B-9202-4026-A507-67074DE8D2EC}" presName="sibTrans" presStyleLbl="sibTrans2D1" presStyleIdx="4" presStyleCnt="5"/>
      <dgm:spPr/>
    </dgm:pt>
    <dgm:pt modelId="{E0D9154B-1A0A-4F77-9240-8A68957F805F}" type="pres">
      <dgm:prSet presAssocID="{B39EE73B-9202-4026-A507-67074DE8D2EC}" presName="connectorText" presStyleLbl="sibTrans2D1" presStyleIdx="4" presStyleCnt="5"/>
      <dgm:spPr/>
    </dgm:pt>
    <dgm:pt modelId="{CB0FEF1D-FC1E-46FB-B45C-F96D7970976B}" type="pres">
      <dgm:prSet presAssocID="{4AF303A1-E99B-4F01-BA28-106EDD25F7D7}" presName="node" presStyleLbl="node1" presStyleIdx="5" presStyleCnt="6">
        <dgm:presLayoutVars>
          <dgm:bulletEnabled val="1"/>
        </dgm:presLayoutVars>
      </dgm:prSet>
      <dgm:spPr/>
    </dgm:pt>
  </dgm:ptLst>
  <dgm:cxnLst>
    <dgm:cxn modelId="{704AB40C-71AA-4F11-BFC2-574A7A6370F6}" srcId="{AF612B9A-FE2E-4803-94AA-5A5232DDE56A}" destId="{DDDAF553-A1D6-49A7-8D31-A22218351FD4}" srcOrd="3" destOrd="0" parTransId="{A70F8A21-10FA-4D8D-B5FF-82AF19CD2B73}" sibTransId="{7C416EC0-B782-4F1D-B773-7408ADD58E8E}"/>
    <dgm:cxn modelId="{A81B5017-841B-45E4-BFC2-FA8F002E2924}" type="presOf" srcId="{CCC078E7-6CBD-4E06-B7D9-67D42C60F325}" destId="{5CFB2F00-91EC-4C0A-B7E5-64CF4662114D}" srcOrd="0" destOrd="0" presId="urn:microsoft.com/office/officeart/2005/8/layout/process5"/>
    <dgm:cxn modelId="{DE46A11C-D427-4DB7-A54B-9E4547557B46}" srcId="{AF612B9A-FE2E-4803-94AA-5A5232DDE56A}" destId="{D7843639-62BB-4E54-9A5E-31F1EA221691}" srcOrd="2" destOrd="0" parTransId="{6FADE313-BCCF-4836-84E4-BF95C2247932}" sibTransId="{CCC078E7-6CBD-4E06-B7D9-67D42C60F325}"/>
    <dgm:cxn modelId="{68BE1D2F-8C94-4A9E-B018-8BCFF24EBEC6}" type="presOf" srcId="{D7843639-62BB-4E54-9A5E-31F1EA221691}" destId="{18A4D203-C575-4F1F-AB16-6AE759C9174F}" srcOrd="0" destOrd="0" presId="urn:microsoft.com/office/officeart/2005/8/layout/process5"/>
    <dgm:cxn modelId="{FE032632-2A4F-4DF8-AB5A-872F22F982E0}" type="presOf" srcId="{AF612B9A-FE2E-4803-94AA-5A5232DDE56A}" destId="{69ABC158-37CD-499B-BC93-15AFA6977F8A}" srcOrd="0" destOrd="0" presId="urn:microsoft.com/office/officeart/2005/8/layout/process5"/>
    <dgm:cxn modelId="{92D6BD3C-2DE6-435C-9044-52988CE333DD}" type="presOf" srcId="{F517AF4D-4087-459B-9FAC-A86AB8D6CAB7}" destId="{10647DC7-A0DF-4049-943F-23C1F8E88D60}" srcOrd="0" destOrd="0" presId="urn:microsoft.com/office/officeart/2005/8/layout/process5"/>
    <dgm:cxn modelId="{DB8D9B63-421B-495D-B39E-18CFFAD10761}" type="presOf" srcId="{6E16AC2A-49ED-44D1-8AAC-604284552946}" destId="{C0E20BCD-947A-4609-9AA8-7F2BD671B69D}" srcOrd="1" destOrd="0" presId="urn:microsoft.com/office/officeart/2005/8/layout/process5"/>
    <dgm:cxn modelId="{079FF947-DDBA-4225-BB2F-F6F9BD3122B9}" srcId="{AF612B9A-FE2E-4803-94AA-5A5232DDE56A}" destId="{4AF303A1-E99B-4F01-BA28-106EDD25F7D7}" srcOrd="5" destOrd="0" parTransId="{0B50D529-AB45-402C-BD55-16764C326599}" sibTransId="{6EEB548F-85F6-4C06-B1DD-6F997ED810A3}"/>
    <dgm:cxn modelId="{0DB57650-BD1C-47FE-9CCA-9C6CDCCABF4E}" type="presOf" srcId="{4AF303A1-E99B-4F01-BA28-106EDD25F7D7}" destId="{CB0FEF1D-FC1E-46FB-B45C-F96D7970976B}" srcOrd="0" destOrd="0" presId="urn:microsoft.com/office/officeart/2005/8/layout/process5"/>
    <dgm:cxn modelId="{B5B76F80-94C6-4EEA-8FFC-BCBA4C602E92}" type="presOf" srcId="{DE40331D-DCD3-4653-AFDE-399800BAB361}" destId="{79DC5DEB-3001-4F5B-B3FB-4C20567DCAF3}" srcOrd="0" destOrd="0" presId="urn:microsoft.com/office/officeart/2005/8/layout/process5"/>
    <dgm:cxn modelId="{2C9F66A4-6B2D-47A2-B727-E46A79952279}" srcId="{AF612B9A-FE2E-4803-94AA-5A5232DDE56A}" destId="{DE40331D-DCD3-4653-AFDE-399800BAB361}" srcOrd="1" destOrd="0" parTransId="{2D89DA77-35C7-42FA-941C-73CC2738D673}" sibTransId="{6E16AC2A-49ED-44D1-8AAC-604284552946}"/>
    <dgm:cxn modelId="{74E79CAA-7DCD-442E-AED8-2D2A73EB884A}" type="presOf" srcId="{6E16AC2A-49ED-44D1-8AAC-604284552946}" destId="{8FF1F4CF-5A23-4814-AA12-FD616B8965EE}" srcOrd="0" destOrd="0" presId="urn:microsoft.com/office/officeart/2005/8/layout/process5"/>
    <dgm:cxn modelId="{01FA06B6-90A8-4E31-B587-9F66F95A5913}" srcId="{AF612B9A-FE2E-4803-94AA-5A5232DDE56A}" destId="{F517AF4D-4087-459B-9FAC-A86AB8D6CAB7}" srcOrd="0" destOrd="0" parTransId="{D7B2FF45-F475-4971-9ACE-8384BA2F234D}" sibTransId="{26909594-BB9D-4DEB-9E8F-5D1CF862A135}"/>
    <dgm:cxn modelId="{47131DBA-8C47-4A55-B407-3FFD953F915F}" type="presOf" srcId="{DDDAF553-A1D6-49A7-8D31-A22218351FD4}" destId="{107B6878-1695-4DE8-9345-CC0A177CCD23}" srcOrd="0" destOrd="0" presId="urn:microsoft.com/office/officeart/2005/8/layout/process5"/>
    <dgm:cxn modelId="{C821BABD-E750-47AD-A957-BE7F8D93B84D}" type="presOf" srcId="{7C416EC0-B782-4F1D-B773-7408ADD58E8E}" destId="{B2A80DFA-1628-4511-B159-733D61256A99}" srcOrd="1" destOrd="0" presId="urn:microsoft.com/office/officeart/2005/8/layout/process5"/>
    <dgm:cxn modelId="{0A5BA8C2-B3A0-40CA-BFD9-72263EF6755B}" type="presOf" srcId="{7C416EC0-B782-4F1D-B773-7408ADD58E8E}" destId="{6801AFE9-5B39-4054-9433-0ACF97DD6103}" srcOrd="0" destOrd="0" presId="urn:microsoft.com/office/officeart/2005/8/layout/process5"/>
    <dgm:cxn modelId="{F349CAC6-5624-4B19-8124-DA53A4F3A3AF}" srcId="{AF612B9A-FE2E-4803-94AA-5A5232DDE56A}" destId="{94B2E8B5-D7D0-419F-8A53-E830ACF52481}" srcOrd="4" destOrd="0" parTransId="{BC069B1F-DDF3-4172-B982-30576EE9CDBD}" sibTransId="{B39EE73B-9202-4026-A507-67074DE8D2EC}"/>
    <dgm:cxn modelId="{774E89D8-7D16-45B3-AA13-A03BC5A77A7B}" type="presOf" srcId="{26909594-BB9D-4DEB-9E8F-5D1CF862A135}" destId="{A0E1D4FD-4F6E-4654-825B-AD6465746D39}" srcOrd="1" destOrd="0" presId="urn:microsoft.com/office/officeart/2005/8/layout/process5"/>
    <dgm:cxn modelId="{4EE6ADE6-47EA-48E2-B523-1AFE01695673}" type="presOf" srcId="{26909594-BB9D-4DEB-9E8F-5D1CF862A135}" destId="{B358C9F1-146A-46DD-BEBE-8139481FE495}" srcOrd="0" destOrd="0" presId="urn:microsoft.com/office/officeart/2005/8/layout/process5"/>
    <dgm:cxn modelId="{895DC3F7-2490-4A42-8828-38ED07EE083E}" type="presOf" srcId="{B39EE73B-9202-4026-A507-67074DE8D2EC}" destId="{079CE83F-A0C9-49EE-83ED-7FE358921CE0}" srcOrd="0" destOrd="0" presId="urn:microsoft.com/office/officeart/2005/8/layout/process5"/>
    <dgm:cxn modelId="{2F45DDFA-CFB1-46CD-881F-FDA03DDADE2E}" type="presOf" srcId="{B39EE73B-9202-4026-A507-67074DE8D2EC}" destId="{E0D9154B-1A0A-4F77-9240-8A68957F805F}" srcOrd="1" destOrd="0" presId="urn:microsoft.com/office/officeart/2005/8/layout/process5"/>
    <dgm:cxn modelId="{F61F40FC-FE8F-4E65-8431-008F40A3F8B6}" type="presOf" srcId="{CCC078E7-6CBD-4E06-B7D9-67D42C60F325}" destId="{21C82E3A-7A6E-4543-AE25-EA2787EFD700}" srcOrd="1" destOrd="0" presId="urn:microsoft.com/office/officeart/2005/8/layout/process5"/>
    <dgm:cxn modelId="{52B0AFFE-5730-4131-954E-743BE60A8C56}" type="presOf" srcId="{94B2E8B5-D7D0-419F-8A53-E830ACF52481}" destId="{4A450E90-3D5A-472B-8DBD-F0D67A78A013}" srcOrd="0" destOrd="0" presId="urn:microsoft.com/office/officeart/2005/8/layout/process5"/>
    <dgm:cxn modelId="{A49DE58A-7E84-4406-92EE-9F1601BA0436}" type="presParOf" srcId="{69ABC158-37CD-499B-BC93-15AFA6977F8A}" destId="{10647DC7-A0DF-4049-943F-23C1F8E88D60}" srcOrd="0" destOrd="0" presId="urn:microsoft.com/office/officeart/2005/8/layout/process5"/>
    <dgm:cxn modelId="{9F149064-57BD-42DE-8DC5-8188280D9FFB}" type="presParOf" srcId="{69ABC158-37CD-499B-BC93-15AFA6977F8A}" destId="{B358C9F1-146A-46DD-BEBE-8139481FE495}" srcOrd="1" destOrd="0" presId="urn:microsoft.com/office/officeart/2005/8/layout/process5"/>
    <dgm:cxn modelId="{1AE5D524-7680-4232-AD1F-297BC59B2F17}" type="presParOf" srcId="{B358C9F1-146A-46DD-BEBE-8139481FE495}" destId="{A0E1D4FD-4F6E-4654-825B-AD6465746D39}" srcOrd="0" destOrd="0" presId="urn:microsoft.com/office/officeart/2005/8/layout/process5"/>
    <dgm:cxn modelId="{D44170B8-6BDD-462D-8CB5-DBDAC2C2820C}" type="presParOf" srcId="{69ABC158-37CD-499B-BC93-15AFA6977F8A}" destId="{79DC5DEB-3001-4F5B-B3FB-4C20567DCAF3}" srcOrd="2" destOrd="0" presId="urn:microsoft.com/office/officeart/2005/8/layout/process5"/>
    <dgm:cxn modelId="{9C737B21-DD13-4798-91E1-E3B3933227E6}" type="presParOf" srcId="{69ABC158-37CD-499B-BC93-15AFA6977F8A}" destId="{8FF1F4CF-5A23-4814-AA12-FD616B8965EE}" srcOrd="3" destOrd="0" presId="urn:microsoft.com/office/officeart/2005/8/layout/process5"/>
    <dgm:cxn modelId="{43EE058D-5F4A-49E8-99DE-CC65469ED959}" type="presParOf" srcId="{8FF1F4CF-5A23-4814-AA12-FD616B8965EE}" destId="{C0E20BCD-947A-4609-9AA8-7F2BD671B69D}" srcOrd="0" destOrd="0" presId="urn:microsoft.com/office/officeart/2005/8/layout/process5"/>
    <dgm:cxn modelId="{F214E2C1-AF85-4537-BC89-1D52C8B9E5E0}" type="presParOf" srcId="{69ABC158-37CD-499B-BC93-15AFA6977F8A}" destId="{18A4D203-C575-4F1F-AB16-6AE759C9174F}" srcOrd="4" destOrd="0" presId="urn:microsoft.com/office/officeart/2005/8/layout/process5"/>
    <dgm:cxn modelId="{255577EF-A5D8-4C8C-83D1-DD7243240FEA}" type="presParOf" srcId="{69ABC158-37CD-499B-BC93-15AFA6977F8A}" destId="{5CFB2F00-91EC-4C0A-B7E5-64CF4662114D}" srcOrd="5" destOrd="0" presId="urn:microsoft.com/office/officeart/2005/8/layout/process5"/>
    <dgm:cxn modelId="{E0841DE1-0B73-4A9E-B1ED-0EB48ED438EC}" type="presParOf" srcId="{5CFB2F00-91EC-4C0A-B7E5-64CF4662114D}" destId="{21C82E3A-7A6E-4543-AE25-EA2787EFD700}" srcOrd="0" destOrd="0" presId="urn:microsoft.com/office/officeart/2005/8/layout/process5"/>
    <dgm:cxn modelId="{BB233CBA-8493-4053-BA48-BA624B5BCA26}" type="presParOf" srcId="{69ABC158-37CD-499B-BC93-15AFA6977F8A}" destId="{107B6878-1695-4DE8-9345-CC0A177CCD23}" srcOrd="6" destOrd="0" presId="urn:microsoft.com/office/officeart/2005/8/layout/process5"/>
    <dgm:cxn modelId="{258B2D92-C3F3-4549-9CBD-1ED00CC48FAD}" type="presParOf" srcId="{69ABC158-37CD-499B-BC93-15AFA6977F8A}" destId="{6801AFE9-5B39-4054-9433-0ACF97DD6103}" srcOrd="7" destOrd="0" presId="urn:microsoft.com/office/officeart/2005/8/layout/process5"/>
    <dgm:cxn modelId="{EF36A331-CBBA-49F1-ABA8-F1D76841D770}" type="presParOf" srcId="{6801AFE9-5B39-4054-9433-0ACF97DD6103}" destId="{B2A80DFA-1628-4511-B159-733D61256A99}" srcOrd="0" destOrd="0" presId="urn:microsoft.com/office/officeart/2005/8/layout/process5"/>
    <dgm:cxn modelId="{0116B456-235D-48C3-8BCC-F36217ED47F0}" type="presParOf" srcId="{69ABC158-37CD-499B-BC93-15AFA6977F8A}" destId="{4A450E90-3D5A-472B-8DBD-F0D67A78A013}" srcOrd="8" destOrd="0" presId="urn:microsoft.com/office/officeart/2005/8/layout/process5"/>
    <dgm:cxn modelId="{B990A7FA-CA54-4807-87C3-1A92F2D8667E}" type="presParOf" srcId="{69ABC158-37CD-499B-BC93-15AFA6977F8A}" destId="{079CE83F-A0C9-49EE-83ED-7FE358921CE0}" srcOrd="9" destOrd="0" presId="urn:microsoft.com/office/officeart/2005/8/layout/process5"/>
    <dgm:cxn modelId="{97EC0832-4731-4B2D-B9A6-69C51AC6FEB8}" type="presParOf" srcId="{079CE83F-A0C9-49EE-83ED-7FE358921CE0}" destId="{E0D9154B-1A0A-4F77-9240-8A68957F805F}" srcOrd="0" destOrd="0" presId="urn:microsoft.com/office/officeart/2005/8/layout/process5"/>
    <dgm:cxn modelId="{3CE58B75-6952-4136-A39A-FE6C0512C032}" type="presParOf" srcId="{69ABC158-37CD-499B-BC93-15AFA6977F8A}" destId="{CB0FEF1D-FC1E-46FB-B45C-F96D7970976B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D43CA6A-E899-4C79-A271-4AAF9A6D56A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E2451DE-3B03-4325-B7EA-CE9B0A5C6D91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Ayniqsa, normal sharoitlarda uzoq umrga ega bo'lgan komponentlarda nosozliklar hosil qiling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1E2FBC-3F2A-4E22-A768-F14B04856C14}" type="parTrans" cxnId="{0447DD7B-C46A-4A39-B984-1A398958DD5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0453DC-A538-422B-A7C7-FB2A9C4557FA}" type="sibTrans" cxnId="{0447DD7B-C46A-4A39-B984-1A398958DD5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592550-055C-40FE-90AB-556BAA7E6084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Oddiy sharoitlarda hayot bilan bog'liq ma'lumotlarni oling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E0D54B-CB19-486F-A9BC-3D6C26E0F7CA}" type="parTrans" cxnId="{08723B8F-DAC3-42D5-81CA-FEFA96DB10B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B3EB3B-07D5-45BA-BCBA-05A213E60736}" type="sibTrans" cxnId="{08723B8F-DAC3-42D5-81CA-FEFA96DB10B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DB790A-660E-467F-96AC-EB69AD93C2BC}" type="pres">
      <dgm:prSet presAssocID="{4D43CA6A-E899-4C79-A271-4AAF9A6D56A1}" presName="Name0" presStyleCnt="0">
        <dgm:presLayoutVars>
          <dgm:chMax val="7"/>
          <dgm:chPref val="7"/>
          <dgm:dir/>
        </dgm:presLayoutVars>
      </dgm:prSet>
      <dgm:spPr/>
    </dgm:pt>
    <dgm:pt modelId="{F3848AE1-D2AA-41A5-8088-247121D38602}" type="pres">
      <dgm:prSet presAssocID="{4D43CA6A-E899-4C79-A271-4AAF9A6D56A1}" presName="Name1" presStyleCnt="0"/>
      <dgm:spPr/>
    </dgm:pt>
    <dgm:pt modelId="{7B090932-1592-467C-822A-D9F156AAF3CA}" type="pres">
      <dgm:prSet presAssocID="{4D43CA6A-E899-4C79-A271-4AAF9A6D56A1}" presName="cycle" presStyleCnt="0"/>
      <dgm:spPr/>
    </dgm:pt>
    <dgm:pt modelId="{28B4FFD7-271C-4916-9935-62221032E852}" type="pres">
      <dgm:prSet presAssocID="{4D43CA6A-E899-4C79-A271-4AAF9A6D56A1}" presName="srcNode" presStyleLbl="node1" presStyleIdx="0" presStyleCnt="2"/>
      <dgm:spPr/>
    </dgm:pt>
    <dgm:pt modelId="{E5595F72-8E26-4CE5-8C0C-1CC782D3EB81}" type="pres">
      <dgm:prSet presAssocID="{4D43CA6A-E899-4C79-A271-4AAF9A6D56A1}" presName="conn" presStyleLbl="parChTrans1D2" presStyleIdx="0" presStyleCnt="1"/>
      <dgm:spPr/>
    </dgm:pt>
    <dgm:pt modelId="{0BBBE6B5-50EE-4BA0-8F2D-27B1FD17A54A}" type="pres">
      <dgm:prSet presAssocID="{4D43CA6A-E899-4C79-A271-4AAF9A6D56A1}" presName="extraNode" presStyleLbl="node1" presStyleIdx="0" presStyleCnt="2"/>
      <dgm:spPr/>
    </dgm:pt>
    <dgm:pt modelId="{7CE53566-B5AF-4729-BE90-91107102EF5C}" type="pres">
      <dgm:prSet presAssocID="{4D43CA6A-E899-4C79-A271-4AAF9A6D56A1}" presName="dstNode" presStyleLbl="node1" presStyleIdx="0" presStyleCnt="2"/>
      <dgm:spPr/>
    </dgm:pt>
    <dgm:pt modelId="{2BBC1E79-6351-4CAC-B790-54FD8EF6DD13}" type="pres">
      <dgm:prSet presAssocID="{0E2451DE-3B03-4325-B7EA-CE9B0A5C6D91}" presName="text_1" presStyleLbl="node1" presStyleIdx="0" presStyleCnt="2">
        <dgm:presLayoutVars>
          <dgm:bulletEnabled val="1"/>
        </dgm:presLayoutVars>
      </dgm:prSet>
      <dgm:spPr/>
    </dgm:pt>
    <dgm:pt modelId="{A9782564-C2E0-4E57-A348-285935D89DA0}" type="pres">
      <dgm:prSet presAssocID="{0E2451DE-3B03-4325-B7EA-CE9B0A5C6D91}" presName="accent_1" presStyleCnt="0"/>
      <dgm:spPr/>
    </dgm:pt>
    <dgm:pt modelId="{35C1EE5F-0198-4E5D-B6EA-C01233347F61}" type="pres">
      <dgm:prSet presAssocID="{0E2451DE-3B03-4325-B7EA-CE9B0A5C6D91}" presName="accentRepeatNode" presStyleLbl="solidFgAcc1" presStyleIdx="0" presStyleCnt="2"/>
      <dgm:spPr/>
    </dgm:pt>
    <dgm:pt modelId="{EBFCEFFE-D965-4BA0-8591-447829B34ED7}" type="pres">
      <dgm:prSet presAssocID="{13592550-055C-40FE-90AB-556BAA7E6084}" presName="text_2" presStyleLbl="node1" presStyleIdx="1" presStyleCnt="2">
        <dgm:presLayoutVars>
          <dgm:bulletEnabled val="1"/>
        </dgm:presLayoutVars>
      </dgm:prSet>
      <dgm:spPr/>
    </dgm:pt>
    <dgm:pt modelId="{7C75CF80-53A8-439D-9D57-B5B4CBFF77B2}" type="pres">
      <dgm:prSet presAssocID="{13592550-055C-40FE-90AB-556BAA7E6084}" presName="accent_2" presStyleCnt="0"/>
      <dgm:spPr/>
    </dgm:pt>
    <dgm:pt modelId="{08545DB0-D027-4EAD-B952-F0738B5077CD}" type="pres">
      <dgm:prSet presAssocID="{13592550-055C-40FE-90AB-556BAA7E6084}" presName="accentRepeatNode" presStyleLbl="solidFgAcc1" presStyleIdx="1" presStyleCnt="2"/>
      <dgm:spPr/>
    </dgm:pt>
  </dgm:ptLst>
  <dgm:cxnLst>
    <dgm:cxn modelId="{E7F93F24-AF99-44BB-A3F6-8492B447831A}" type="presOf" srcId="{0E2451DE-3B03-4325-B7EA-CE9B0A5C6D91}" destId="{2BBC1E79-6351-4CAC-B790-54FD8EF6DD13}" srcOrd="0" destOrd="0" presId="urn:microsoft.com/office/officeart/2008/layout/VerticalCurvedList"/>
    <dgm:cxn modelId="{E7213451-E04F-40E2-9D5D-D7212B82BA8B}" type="presOf" srcId="{F30453DC-A538-422B-A7C7-FB2A9C4557FA}" destId="{E5595F72-8E26-4CE5-8C0C-1CC782D3EB81}" srcOrd="0" destOrd="0" presId="urn:microsoft.com/office/officeart/2008/layout/VerticalCurvedList"/>
    <dgm:cxn modelId="{0447DD7B-C46A-4A39-B984-1A398958DD5E}" srcId="{4D43CA6A-E899-4C79-A271-4AAF9A6D56A1}" destId="{0E2451DE-3B03-4325-B7EA-CE9B0A5C6D91}" srcOrd="0" destOrd="0" parTransId="{E31E2FBC-3F2A-4E22-A768-F14B04856C14}" sibTransId="{F30453DC-A538-422B-A7C7-FB2A9C4557FA}"/>
    <dgm:cxn modelId="{08723B8F-DAC3-42D5-81CA-FEFA96DB10BA}" srcId="{4D43CA6A-E899-4C79-A271-4AAF9A6D56A1}" destId="{13592550-055C-40FE-90AB-556BAA7E6084}" srcOrd="1" destOrd="0" parTransId="{71E0D54B-CB19-486F-A9BC-3D6C26E0F7CA}" sibTransId="{C4B3EB3B-07D5-45BA-BCBA-05A213E60736}"/>
    <dgm:cxn modelId="{64D41AB6-19DA-4AB5-8677-69F27ACFF0FC}" type="presOf" srcId="{13592550-055C-40FE-90AB-556BAA7E6084}" destId="{EBFCEFFE-D965-4BA0-8591-447829B34ED7}" srcOrd="0" destOrd="0" presId="urn:microsoft.com/office/officeart/2008/layout/VerticalCurvedList"/>
    <dgm:cxn modelId="{5226C1CC-3D10-4E00-9C8B-204E531909FD}" type="presOf" srcId="{4D43CA6A-E899-4C79-A271-4AAF9A6D56A1}" destId="{7BDB790A-660E-467F-96AC-EB69AD93C2BC}" srcOrd="0" destOrd="0" presId="urn:microsoft.com/office/officeart/2008/layout/VerticalCurvedList"/>
    <dgm:cxn modelId="{E9F06A2B-EE9B-4893-9BA5-74A9E707F295}" type="presParOf" srcId="{7BDB790A-660E-467F-96AC-EB69AD93C2BC}" destId="{F3848AE1-D2AA-41A5-8088-247121D38602}" srcOrd="0" destOrd="0" presId="urn:microsoft.com/office/officeart/2008/layout/VerticalCurvedList"/>
    <dgm:cxn modelId="{F7C8E559-B825-4E66-AD43-397BC503C795}" type="presParOf" srcId="{F3848AE1-D2AA-41A5-8088-247121D38602}" destId="{7B090932-1592-467C-822A-D9F156AAF3CA}" srcOrd="0" destOrd="0" presId="urn:microsoft.com/office/officeart/2008/layout/VerticalCurvedList"/>
    <dgm:cxn modelId="{E49638BF-0AFF-4D02-8BB4-E4EEF60918A2}" type="presParOf" srcId="{7B090932-1592-467C-822A-D9F156AAF3CA}" destId="{28B4FFD7-271C-4916-9935-62221032E852}" srcOrd="0" destOrd="0" presId="urn:microsoft.com/office/officeart/2008/layout/VerticalCurvedList"/>
    <dgm:cxn modelId="{DFA17105-3237-401C-BCA5-3732C9A80E8C}" type="presParOf" srcId="{7B090932-1592-467C-822A-D9F156AAF3CA}" destId="{E5595F72-8E26-4CE5-8C0C-1CC782D3EB81}" srcOrd="1" destOrd="0" presId="urn:microsoft.com/office/officeart/2008/layout/VerticalCurvedList"/>
    <dgm:cxn modelId="{E28A3174-FE4A-4BCA-97EE-B777C4792231}" type="presParOf" srcId="{7B090932-1592-467C-822A-D9F156AAF3CA}" destId="{0BBBE6B5-50EE-4BA0-8F2D-27B1FD17A54A}" srcOrd="2" destOrd="0" presId="urn:microsoft.com/office/officeart/2008/layout/VerticalCurvedList"/>
    <dgm:cxn modelId="{C9194EC5-FEEA-4685-87B1-84E8FD8869C8}" type="presParOf" srcId="{7B090932-1592-467C-822A-D9F156AAF3CA}" destId="{7CE53566-B5AF-4729-BE90-91107102EF5C}" srcOrd="3" destOrd="0" presId="urn:microsoft.com/office/officeart/2008/layout/VerticalCurvedList"/>
    <dgm:cxn modelId="{1927FF34-A7EC-4103-B6B0-FAAE5EDB86F4}" type="presParOf" srcId="{F3848AE1-D2AA-41A5-8088-247121D38602}" destId="{2BBC1E79-6351-4CAC-B790-54FD8EF6DD13}" srcOrd="1" destOrd="0" presId="urn:microsoft.com/office/officeart/2008/layout/VerticalCurvedList"/>
    <dgm:cxn modelId="{EED22B02-3504-44C0-B016-9E55FED51D68}" type="presParOf" srcId="{F3848AE1-D2AA-41A5-8088-247121D38602}" destId="{A9782564-C2E0-4E57-A348-285935D89DA0}" srcOrd="2" destOrd="0" presId="urn:microsoft.com/office/officeart/2008/layout/VerticalCurvedList"/>
    <dgm:cxn modelId="{171971EB-17EF-4ED0-A977-0EE934F12746}" type="presParOf" srcId="{A9782564-C2E0-4E57-A348-285935D89DA0}" destId="{35C1EE5F-0198-4E5D-B6EA-C01233347F61}" srcOrd="0" destOrd="0" presId="urn:microsoft.com/office/officeart/2008/layout/VerticalCurvedList"/>
    <dgm:cxn modelId="{40D24E3E-A523-46AC-89C5-A4D4BDB2B33C}" type="presParOf" srcId="{F3848AE1-D2AA-41A5-8088-247121D38602}" destId="{EBFCEFFE-D965-4BA0-8591-447829B34ED7}" srcOrd="3" destOrd="0" presId="urn:microsoft.com/office/officeart/2008/layout/VerticalCurvedList"/>
    <dgm:cxn modelId="{8B5C0EA6-ECCF-4932-9AD2-7BB8EE5376CC}" type="presParOf" srcId="{F3848AE1-D2AA-41A5-8088-247121D38602}" destId="{7C75CF80-53A8-439D-9D57-B5B4CBFF77B2}" srcOrd="4" destOrd="0" presId="urn:microsoft.com/office/officeart/2008/layout/VerticalCurvedList"/>
    <dgm:cxn modelId="{CAC95807-70E5-467A-A38A-3FE8906DD93E}" type="presParOf" srcId="{7C75CF80-53A8-439D-9D57-B5B4CBFF77B2}" destId="{08545DB0-D027-4EAD-B952-F0738B5077C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34F60F0-A9AC-44B1-A594-0579F39A953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3061E6-4F82-4636-BC00-C8B7F71715EE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Tezlashtirilgan testlar vakil bo'lmagan nosozlik rejimlariga olib kelishi mumkin.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BF777A-55FE-4FCD-9C58-433DA3C5E370}" type="parTrans" cxnId="{D8D4D780-0B6D-4B5D-A30F-4F0CFDBC8EA3}">
      <dgm:prSet/>
      <dgm:spPr/>
      <dgm:t>
        <a:bodyPr/>
        <a:lstStyle/>
        <a:p>
          <a:endParaRPr lang="ru-RU"/>
        </a:p>
      </dgm:t>
    </dgm:pt>
    <dgm:pt modelId="{A38A6C55-0747-448F-A225-229DFCE1F0F1}" type="sibTrans" cxnId="{D8D4D780-0B6D-4B5D-A30F-4F0CFDBC8EA3}">
      <dgm:prSet/>
      <dgm:spPr/>
      <dgm:t>
        <a:bodyPr/>
        <a:lstStyle/>
        <a:p>
          <a:endParaRPr lang="ru-RU"/>
        </a:p>
      </dgm:t>
    </dgm:pt>
    <dgm:pt modelId="{C203AF39-5FD7-4481-81EF-FE598FAA6B06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Agar "haqiqiy" foysohanishga (masalan, qarish, termal aylanish va korroziya kabi) bog'liqlik kam bo'lsa, tezlashtirilgan sinovning ushbu turdagi nosozlik usullariga qanday ta'sir qilishini aniqlash qiyin bo'ladi.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C8DCE5-DECF-47DD-94FB-5F2FCF7337FB}" type="parTrans" cxnId="{9EB25B54-9933-4544-9624-F9B9618E558D}">
      <dgm:prSet/>
      <dgm:spPr/>
      <dgm:t>
        <a:bodyPr/>
        <a:lstStyle/>
        <a:p>
          <a:endParaRPr lang="ru-RU"/>
        </a:p>
      </dgm:t>
    </dgm:pt>
    <dgm:pt modelId="{B5AA5AF7-6A13-4984-A794-0C0496D85931}" type="sibTrans" cxnId="{9EB25B54-9933-4544-9624-F9B9618E558D}">
      <dgm:prSet/>
      <dgm:spPr/>
      <dgm:t>
        <a:bodyPr/>
        <a:lstStyle/>
        <a:p>
          <a:endParaRPr lang="ru-RU"/>
        </a:p>
      </dgm:t>
    </dgm:pt>
    <dgm:pt modelId="{F026385D-DF82-43C7-81A7-26FE26C20113}">
      <dgm:prSet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Tezlashtirilgan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test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ishlatilishi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322F68-6115-4893-A8F5-C5C2E112AE4F}" type="parTrans" cxnId="{7996E768-DA5C-4B67-BFD5-D6DA028BB8A4}">
      <dgm:prSet/>
      <dgm:spPr/>
      <dgm:t>
        <a:bodyPr/>
        <a:lstStyle/>
        <a:p>
          <a:endParaRPr lang="ru-RU"/>
        </a:p>
      </dgm:t>
    </dgm:pt>
    <dgm:pt modelId="{2265EFFE-B8E2-4E97-96EE-1944EA800F3D}" type="sibTrans" cxnId="{7996E768-DA5C-4B67-BFD5-D6DA028BB8A4}">
      <dgm:prSet/>
      <dgm:spPr/>
      <dgm:t>
        <a:bodyPr/>
        <a:lstStyle/>
        <a:p>
          <a:endParaRPr lang="ru-RU"/>
        </a:p>
      </dgm:t>
    </dgm:pt>
    <dgm:pt modelId="{D391F7A5-8F0F-4FF9-8C5F-FA032C75F934}" type="pres">
      <dgm:prSet presAssocID="{734F60F0-A9AC-44B1-A594-0579F39A953D}" presName="Name0" presStyleCnt="0">
        <dgm:presLayoutVars>
          <dgm:chMax val="7"/>
          <dgm:chPref val="7"/>
          <dgm:dir/>
        </dgm:presLayoutVars>
      </dgm:prSet>
      <dgm:spPr/>
    </dgm:pt>
    <dgm:pt modelId="{9F55A6C2-F0C4-48F7-8292-318C0B92F991}" type="pres">
      <dgm:prSet presAssocID="{734F60F0-A9AC-44B1-A594-0579F39A953D}" presName="Name1" presStyleCnt="0"/>
      <dgm:spPr/>
    </dgm:pt>
    <dgm:pt modelId="{7AC41174-362E-4F71-8197-77C66A3E3942}" type="pres">
      <dgm:prSet presAssocID="{734F60F0-A9AC-44B1-A594-0579F39A953D}" presName="cycle" presStyleCnt="0"/>
      <dgm:spPr/>
    </dgm:pt>
    <dgm:pt modelId="{7FB5CBEF-D0D1-4ECA-A62E-CBCB08E793B4}" type="pres">
      <dgm:prSet presAssocID="{734F60F0-A9AC-44B1-A594-0579F39A953D}" presName="srcNode" presStyleLbl="node1" presStyleIdx="0" presStyleCnt="3"/>
      <dgm:spPr/>
    </dgm:pt>
    <dgm:pt modelId="{B4611CBD-13C7-4C4E-A70A-B58E8870477B}" type="pres">
      <dgm:prSet presAssocID="{734F60F0-A9AC-44B1-A594-0579F39A953D}" presName="conn" presStyleLbl="parChTrans1D2" presStyleIdx="0" presStyleCnt="1"/>
      <dgm:spPr/>
    </dgm:pt>
    <dgm:pt modelId="{2589D52F-295D-42AD-93D7-610C858DDC49}" type="pres">
      <dgm:prSet presAssocID="{734F60F0-A9AC-44B1-A594-0579F39A953D}" presName="extraNode" presStyleLbl="node1" presStyleIdx="0" presStyleCnt="3"/>
      <dgm:spPr/>
    </dgm:pt>
    <dgm:pt modelId="{E40AB48F-B75B-4248-ABCF-5CE163475BB0}" type="pres">
      <dgm:prSet presAssocID="{734F60F0-A9AC-44B1-A594-0579F39A953D}" presName="dstNode" presStyleLbl="node1" presStyleIdx="0" presStyleCnt="3"/>
      <dgm:spPr/>
    </dgm:pt>
    <dgm:pt modelId="{04418981-55F4-49BD-9181-88EE7A80D05C}" type="pres">
      <dgm:prSet presAssocID="{C93061E6-4F82-4636-BC00-C8B7F71715EE}" presName="text_1" presStyleLbl="node1" presStyleIdx="0" presStyleCnt="3">
        <dgm:presLayoutVars>
          <dgm:bulletEnabled val="1"/>
        </dgm:presLayoutVars>
      </dgm:prSet>
      <dgm:spPr/>
    </dgm:pt>
    <dgm:pt modelId="{CCF0808D-8E52-477D-BB18-7C3904AB48B1}" type="pres">
      <dgm:prSet presAssocID="{C93061E6-4F82-4636-BC00-C8B7F71715EE}" presName="accent_1" presStyleCnt="0"/>
      <dgm:spPr/>
    </dgm:pt>
    <dgm:pt modelId="{DAC5C778-B154-44EE-BE6F-E9051B2D64AB}" type="pres">
      <dgm:prSet presAssocID="{C93061E6-4F82-4636-BC00-C8B7F71715EE}" presName="accentRepeatNode" presStyleLbl="solidFgAcc1" presStyleIdx="0" presStyleCnt="3"/>
      <dgm:spPr/>
    </dgm:pt>
    <dgm:pt modelId="{CD8858C1-F561-4CB9-B663-944A60187A8E}" type="pres">
      <dgm:prSet presAssocID="{C203AF39-5FD7-4481-81EF-FE598FAA6B06}" presName="text_2" presStyleLbl="node1" presStyleIdx="1" presStyleCnt="3">
        <dgm:presLayoutVars>
          <dgm:bulletEnabled val="1"/>
        </dgm:presLayoutVars>
      </dgm:prSet>
      <dgm:spPr/>
    </dgm:pt>
    <dgm:pt modelId="{A845BAE5-46F6-45D0-A23D-AF8472C4CB53}" type="pres">
      <dgm:prSet presAssocID="{C203AF39-5FD7-4481-81EF-FE598FAA6B06}" presName="accent_2" presStyleCnt="0"/>
      <dgm:spPr/>
    </dgm:pt>
    <dgm:pt modelId="{E8D1251E-040B-4B8A-BF92-E4EA9FECA98B}" type="pres">
      <dgm:prSet presAssocID="{C203AF39-5FD7-4481-81EF-FE598FAA6B06}" presName="accentRepeatNode" presStyleLbl="solidFgAcc1" presStyleIdx="1" presStyleCnt="3"/>
      <dgm:spPr/>
    </dgm:pt>
    <dgm:pt modelId="{41A30697-B02D-4655-B20A-9EBC5D4D3812}" type="pres">
      <dgm:prSet presAssocID="{F026385D-DF82-43C7-81A7-26FE26C20113}" presName="text_3" presStyleLbl="node1" presStyleIdx="2" presStyleCnt="3">
        <dgm:presLayoutVars>
          <dgm:bulletEnabled val="1"/>
        </dgm:presLayoutVars>
      </dgm:prSet>
      <dgm:spPr/>
    </dgm:pt>
    <dgm:pt modelId="{70AC4554-E8CC-441B-BA86-66C3FACD93EC}" type="pres">
      <dgm:prSet presAssocID="{F026385D-DF82-43C7-81A7-26FE26C20113}" presName="accent_3" presStyleCnt="0"/>
      <dgm:spPr/>
    </dgm:pt>
    <dgm:pt modelId="{D307E352-A753-4A3B-9E6A-7D91586CAA43}" type="pres">
      <dgm:prSet presAssocID="{F026385D-DF82-43C7-81A7-26FE26C20113}" presName="accentRepeatNode" presStyleLbl="solidFgAcc1" presStyleIdx="2" presStyleCnt="3"/>
      <dgm:spPr/>
    </dgm:pt>
  </dgm:ptLst>
  <dgm:cxnLst>
    <dgm:cxn modelId="{5FEF981E-C153-4747-BA9E-7C7E8DD9FFA4}" type="presOf" srcId="{C203AF39-5FD7-4481-81EF-FE598FAA6B06}" destId="{CD8858C1-F561-4CB9-B663-944A60187A8E}" srcOrd="0" destOrd="0" presId="urn:microsoft.com/office/officeart/2008/layout/VerticalCurvedList"/>
    <dgm:cxn modelId="{2ADB153F-3DA2-48C4-A853-A600AEF6417B}" type="presOf" srcId="{F026385D-DF82-43C7-81A7-26FE26C20113}" destId="{41A30697-B02D-4655-B20A-9EBC5D4D3812}" srcOrd="0" destOrd="0" presId="urn:microsoft.com/office/officeart/2008/layout/VerticalCurvedList"/>
    <dgm:cxn modelId="{7996E768-DA5C-4B67-BFD5-D6DA028BB8A4}" srcId="{734F60F0-A9AC-44B1-A594-0579F39A953D}" destId="{F026385D-DF82-43C7-81A7-26FE26C20113}" srcOrd="2" destOrd="0" parTransId="{F8322F68-6115-4893-A8F5-C5C2E112AE4F}" sibTransId="{2265EFFE-B8E2-4E97-96EE-1944EA800F3D}"/>
    <dgm:cxn modelId="{9EB25B54-9933-4544-9624-F9B9618E558D}" srcId="{734F60F0-A9AC-44B1-A594-0579F39A953D}" destId="{C203AF39-5FD7-4481-81EF-FE598FAA6B06}" srcOrd="1" destOrd="0" parTransId="{C7C8DCE5-DECF-47DD-94FB-5F2FCF7337FB}" sibTransId="{B5AA5AF7-6A13-4984-A794-0C0496D85931}"/>
    <dgm:cxn modelId="{8362A75A-EE5E-4D0F-B237-D07DB2F251A7}" type="presOf" srcId="{C93061E6-4F82-4636-BC00-C8B7F71715EE}" destId="{04418981-55F4-49BD-9181-88EE7A80D05C}" srcOrd="0" destOrd="0" presId="urn:microsoft.com/office/officeart/2008/layout/VerticalCurvedList"/>
    <dgm:cxn modelId="{D8D4D780-0B6D-4B5D-A30F-4F0CFDBC8EA3}" srcId="{734F60F0-A9AC-44B1-A594-0579F39A953D}" destId="{C93061E6-4F82-4636-BC00-C8B7F71715EE}" srcOrd="0" destOrd="0" parTransId="{D0BF777A-55FE-4FCD-9C58-433DA3C5E370}" sibTransId="{A38A6C55-0747-448F-A225-229DFCE1F0F1}"/>
    <dgm:cxn modelId="{BA13A595-2C9A-4D11-B684-8D8B2A3F83E5}" type="presOf" srcId="{734F60F0-A9AC-44B1-A594-0579F39A953D}" destId="{D391F7A5-8F0F-4FF9-8C5F-FA032C75F934}" srcOrd="0" destOrd="0" presId="urn:microsoft.com/office/officeart/2008/layout/VerticalCurvedList"/>
    <dgm:cxn modelId="{BA0AFFB4-4ABC-4315-A2AF-4BC0BC86B33C}" type="presOf" srcId="{A38A6C55-0747-448F-A225-229DFCE1F0F1}" destId="{B4611CBD-13C7-4C4E-A70A-B58E8870477B}" srcOrd="0" destOrd="0" presId="urn:microsoft.com/office/officeart/2008/layout/VerticalCurvedList"/>
    <dgm:cxn modelId="{FA0863BF-2E0D-4623-B974-7F4F38941828}" type="presParOf" srcId="{D391F7A5-8F0F-4FF9-8C5F-FA032C75F934}" destId="{9F55A6C2-F0C4-48F7-8292-318C0B92F991}" srcOrd="0" destOrd="0" presId="urn:microsoft.com/office/officeart/2008/layout/VerticalCurvedList"/>
    <dgm:cxn modelId="{91FA0F9D-614D-475B-A243-13CB74C9520F}" type="presParOf" srcId="{9F55A6C2-F0C4-48F7-8292-318C0B92F991}" destId="{7AC41174-362E-4F71-8197-77C66A3E3942}" srcOrd="0" destOrd="0" presId="urn:microsoft.com/office/officeart/2008/layout/VerticalCurvedList"/>
    <dgm:cxn modelId="{1E3DD9B8-D05D-41C5-A63B-490C8E927214}" type="presParOf" srcId="{7AC41174-362E-4F71-8197-77C66A3E3942}" destId="{7FB5CBEF-D0D1-4ECA-A62E-CBCB08E793B4}" srcOrd="0" destOrd="0" presId="urn:microsoft.com/office/officeart/2008/layout/VerticalCurvedList"/>
    <dgm:cxn modelId="{EDAF99EB-66D8-4776-B281-F9499606724C}" type="presParOf" srcId="{7AC41174-362E-4F71-8197-77C66A3E3942}" destId="{B4611CBD-13C7-4C4E-A70A-B58E8870477B}" srcOrd="1" destOrd="0" presId="urn:microsoft.com/office/officeart/2008/layout/VerticalCurvedList"/>
    <dgm:cxn modelId="{68B17463-3906-4EC6-BD19-C5FBA771E2E2}" type="presParOf" srcId="{7AC41174-362E-4F71-8197-77C66A3E3942}" destId="{2589D52F-295D-42AD-93D7-610C858DDC49}" srcOrd="2" destOrd="0" presId="urn:microsoft.com/office/officeart/2008/layout/VerticalCurvedList"/>
    <dgm:cxn modelId="{FA1242D9-F5B8-4412-BD4C-D471ED58F114}" type="presParOf" srcId="{7AC41174-362E-4F71-8197-77C66A3E3942}" destId="{E40AB48F-B75B-4248-ABCF-5CE163475BB0}" srcOrd="3" destOrd="0" presId="urn:microsoft.com/office/officeart/2008/layout/VerticalCurvedList"/>
    <dgm:cxn modelId="{2B7A3AA2-6D2B-4E84-BEAB-4093603ACFBD}" type="presParOf" srcId="{9F55A6C2-F0C4-48F7-8292-318C0B92F991}" destId="{04418981-55F4-49BD-9181-88EE7A80D05C}" srcOrd="1" destOrd="0" presId="urn:microsoft.com/office/officeart/2008/layout/VerticalCurvedList"/>
    <dgm:cxn modelId="{74E8F42F-9C31-4057-B97F-D729F6FB8080}" type="presParOf" srcId="{9F55A6C2-F0C4-48F7-8292-318C0B92F991}" destId="{CCF0808D-8E52-477D-BB18-7C3904AB48B1}" srcOrd="2" destOrd="0" presId="urn:microsoft.com/office/officeart/2008/layout/VerticalCurvedList"/>
    <dgm:cxn modelId="{559A8D1E-7310-455D-BCC9-8F1806655A20}" type="presParOf" srcId="{CCF0808D-8E52-477D-BB18-7C3904AB48B1}" destId="{DAC5C778-B154-44EE-BE6F-E9051B2D64AB}" srcOrd="0" destOrd="0" presId="urn:microsoft.com/office/officeart/2008/layout/VerticalCurvedList"/>
    <dgm:cxn modelId="{61E3DE91-6408-41EC-80D2-CA818910B7BB}" type="presParOf" srcId="{9F55A6C2-F0C4-48F7-8292-318C0B92F991}" destId="{CD8858C1-F561-4CB9-B663-944A60187A8E}" srcOrd="3" destOrd="0" presId="urn:microsoft.com/office/officeart/2008/layout/VerticalCurvedList"/>
    <dgm:cxn modelId="{B2BDA896-9048-4C65-8DD8-EA7BC5DB1FF8}" type="presParOf" srcId="{9F55A6C2-F0C4-48F7-8292-318C0B92F991}" destId="{A845BAE5-46F6-45D0-A23D-AF8472C4CB53}" srcOrd="4" destOrd="0" presId="urn:microsoft.com/office/officeart/2008/layout/VerticalCurvedList"/>
    <dgm:cxn modelId="{0E0F23B1-7B7B-4388-8DF5-292E9CF5153C}" type="presParOf" srcId="{A845BAE5-46F6-45D0-A23D-AF8472C4CB53}" destId="{E8D1251E-040B-4B8A-BF92-E4EA9FECA98B}" srcOrd="0" destOrd="0" presId="urn:microsoft.com/office/officeart/2008/layout/VerticalCurvedList"/>
    <dgm:cxn modelId="{C8AF969C-A15B-4149-AE15-819E915DEA71}" type="presParOf" srcId="{9F55A6C2-F0C4-48F7-8292-318C0B92F991}" destId="{41A30697-B02D-4655-B20A-9EBC5D4D3812}" srcOrd="5" destOrd="0" presId="urn:microsoft.com/office/officeart/2008/layout/VerticalCurvedList"/>
    <dgm:cxn modelId="{42553E38-318B-4C09-B261-B855ED8AFB71}" type="presParOf" srcId="{9F55A6C2-F0C4-48F7-8292-318C0B92F991}" destId="{70AC4554-E8CC-441B-BA86-66C3FACD93EC}" srcOrd="6" destOrd="0" presId="urn:microsoft.com/office/officeart/2008/layout/VerticalCurvedList"/>
    <dgm:cxn modelId="{0A6AAB7E-8698-4349-ABF8-14EA0349663B}" type="presParOf" srcId="{70AC4554-E8CC-441B-BA86-66C3FACD93EC}" destId="{D307E352-A753-4A3B-9E6A-7D91586CAA4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3803EA-4248-4DBD-A5EA-ECCFC9482EEF}">
      <dsp:nvSpPr>
        <dsp:cNvPr id="0" name=""/>
        <dsp:cNvSpPr/>
      </dsp:nvSpPr>
      <dsp:spPr>
        <a:xfrm>
          <a:off x="-4789150" y="-734025"/>
          <a:ext cx="5704242" cy="5704242"/>
        </a:xfrm>
        <a:prstGeom prst="blockArc">
          <a:avLst>
            <a:gd name="adj1" fmla="val 18900000"/>
            <a:gd name="adj2" fmla="val 2700000"/>
            <a:gd name="adj3" fmla="val 379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CC1ABD-BD0B-47D4-A3EF-99B2D1982AE2}">
      <dsp:nvSpPr>
        <dsp:cNvPr id="0" name=""/>
        <dsp:cNvSpPr/>
      </dsp:nvSpPr>
      <dsp:spPr>
        <a:xfrm>
          <a:off x="400449" y="264677"/>
          <a:ext cx="5351132" cy="529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044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Boshqaruv: muammolarni to'g'irlash yoki tuzatmaslik va tuzatish harakatlarining samaradorligini boshqarish strategiyasi bo'yicha qarorlar qabul qilinadi.</a:t>
          </a:r>
          <a:endParaRPr lang="ru-RU" sz="1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0449" y="264677"/>
        <a:ext cx="5351132" cy="529693"/>
      </dsp:txXfrm>
    </dsp:sp>
    <dsp:sp modelId="{6150FEA1-C1E5-4812-9C15-AFF322DAA6CE}">
      <dsp:nvSpPr>
        <dsp:cNvPr id="0" name=""/>
        <dsp:cNvSpPr/>
      </dsp:nvSpPr>
      <dsp:spPr>
        <a:xfrm>
          <a:off x="69391" y="198465"/>
          <a:ext cx="662116" cy="6621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C5DB90-6A77-454E-B3C3-4E24FC6B74A7}">
      <dsp:nvSpPr>
        <dsp:cNvPr id="0" name=""/>
        <dsp:cNvSpPr/>
      </dsp:nvSpPr>
      <dsp:spPr>
        <a:xfrm>
          <a:off x="780012" y="1058963"/>
          <a:ext cx="4971569" cy="529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044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Sinov: dizayn va ishlab chiqarish jarayonida zaif tomonlar va nosozlik usullarini aniqlash imkonini beradi.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0012" y="1058963"/>
        <a:ext cx="4971569" cy="529693"/>
      </dsp:txXfrm>
    </dsp:sp>
    <dsp:sp modelId="{4FD7B63C-011B-47F6-A5DC-0374C15675C2}">
      <dsp:nvSpPr>
        <dsp:cNvPr id="0" name=""/>
        <dsp:cNvSpPr/>
      </dsp:nvSpPr>
      <dsp:spPr>
        <a:xfrm>
          <a:off x="448954" y="992751"/>
          <a:ext cx="662116" cy="6621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DD5734-102C-4D8D-9F8A-F591E73D9466}">
      <dsp:nvSpPr>
        <dsp:cNvPr id="0" name=""/>
        <dsp:cNvSpPr/>
      </dsp:nvSpPr>
      <dsp:spPr>
        <a:xfrm>
          <a:off x="896507" y="1853249"/>
          <a:ext cx="4855073" cy="529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044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holatining asosiy sabablarini aniqlash: moliyalashtirish, xodimlar va tartibsizliklar sabablarini tahlil qilish, ajratish va aniqlash uchun taqdim etiladi.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96507" y="1853249"/>
        <a:ext cx="4855073" cy="529693"/>
      </dsp:txXfrm>
    </dsp:sp>
    <dsp:sp modelId="{AB5A51C0-35DF-4FD3-B372-10599A30FD12}">
      <dsp:nvSpPr>
        <dsp:cNvPr id="0" name=""/>
        <dsp:cNvSpPr/>
      </dsp:nvSpPr>
      <dsp:spPr>
        <a:xfrm>
          <a:off x="565449" y="1787037"/>
          <a:ext cx="662116" cy="6621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B62814-3405-4D40-AAB5-FEC763428397}">
      <dsp:nvSpPr>
        <dsp:cNvPr id="0" name=""/>
        <dsp:cNvSpPr/>
      </dsp:nvSpPr>
      <dsp:spPr>
        <a:xfrm>
          <a:off x="780012" y="2647535"/>
          <a:ext cx="4971569" cy="529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044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Tuzatish harakati samaradorligi: samarali va ishonchlilik maqsadlariga erishishni qo'llab-quvvatlaydigan tuzatuvchi harakatlarni amalga oshirish uchun resurslarni loyihalash.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0012" y="2647535"/>
        <a:ext cx="4971569" cy="529693"/>
      </dsp:txXfrm>
    </dsp:sp>
    <dsp:sp modelId="{54478CE5-CD6D-4530-B332-EE5DD5A0F466}">
      <dsp:nvSpPr>
        <dsp:cNvPr id="0" name=""/>
        <dsp:cNvSpPr/>
      </dsp:nvSpPr>
      <dsp:spPr>
        <a:xfrm>
          <a:off x="448954" y="2581323"/>
          <a:ext cx="662116" cy="6621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CA2ED3-FBAA-474D-B895-883190A28EA5}">
      <dsp:nvSpPr>
        <dsp:cNvPr id="0" name=""/>
        <dsp:cNvSpPr/>
      </dsp:nvSpPr>
      <dsp:spPr>
        <a:xfrm>
          <a:off x="400449" y="3441821"/>
          <a:ext cx="5351132" cy="529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044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Haqiqiy ishonchlilik baholashlari.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0449" y="3441821"/>
        <a:ext cx="5351132" cy="529693"/>
      </dsp:txXfrm>
    </dsp:sp>
    <dsp:sp modelId="{F0CD69BA-EB54-415D-8F28-F8C5ACDF2664}">
      <dsp:nvSpPr>
        <dsp:cNvPr id="0" name=""/>
        <dsp:cNvSpPr/>
      </dsp:nvSpPr>
      <dsp:spPr>
        <a:xfrm>
          <a:off x="69391" y="3375609"/>
          <a:ext cx="662116" cy="6621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A9DD9-FF11-476B-830F-01B5A2F02FE0}">
      <dsp:nvSpPr>
        <dsp:cNvPr id="0" name=""/>
        <dsp:cNvSpPr/>
      </dsp:nvSpPr>
      <dsp:spPr>
        <a:xfrm>
          <a:off x="-4311450" y="-661401"/>
          <a:ext cx="5136768" cy="5136768"/>
        </a:xfrm>
        <a:prstGeom prst="blockArc">
          <a:avLst>
            <a:gd name="adj1" fmla="val 18900000"/>
            <a:gd name="adj2" fmla="val 2700000"/>
            <a:gd name="adj3" fmla="val 42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6443F3-D2BB-44B0-BEA7-6AEF5E741A7C}">
      <dsp:nvSpPr>
        <dsp:cNvPr id="0" name=""/>
        <dsp:cNvSpPr/>
      </dsp:nvSpPr>
      <dsp:spPr>
        <a:xfrm>
          <a:off x="361433" y="238296"/>
          <a:ext cx="6064708" cy="4768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853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 bir nosozlikni chuqur tahlil qilish, buzilishning oqibatlari va o'rnatishdan keyin yuzaga keladigan buzilish sabablari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1433" y="238296"/>
        <a:ext cx="6064708" cy="476898"/>
      </dsp:txXfrm>
    </dsp:sp>
    <dsp:sp modelId="{3C22BB9D-340D-4DAF-948C-7CB9FF821935}">
      <dsp:nvSpPr>
        <dsp:cNvPr id="0" name=""/>
        <dsp:cNvSpPr/>
      </dsp:nvSpPr>
      <dsp:spPr>
        <a:xfrm>
          <a:off x="63372" y="178684"/>
          <a:ext cx="596122" cy="5961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4A5A4E-7B97-43A0-BA4F-4D06774B4CF3}">
      <dsp:nvSpPr>
        <dsp:cNvPr id="0" name=""/>
        <dsp:cNvSpPr/>
      </dsp:nvSpPr>
      <dsp:spPr>
        <a:xfrm>
          <a:off x="703164" y="953414"/>
          <a:ext cx="5722977" cy="4768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853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Uskunalar va odamlarni yangilash, shu bilan asosiy sabab nosozliklarni bartaraf etish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3164" y="953414"/>
        <a:ext cx="5722977" cy="476898"/>
      </dsp:txXfrm>
    </dsp:sp>
    <dsp:sp modelId="{7673C862-D910-460F-B95E-4F3F01C2C92D}">
      <dsp:nvSpPr>
        <dsp:cNvPr id="0" name=""/>
        <dsp:cNvSpPr/>
      </dsp:nvSpPr>
      <dsp:spPr>
        <a:xfrm>
          <a:off x="405103" y="893802"/>
          <a:ext cx="596122" cy="5961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2506C1-77C6-430D-AF35-835D8C7CDD79}">
      <dsp:nvSpPr>
        <dsp:cNvPr id="0" name=""/>
        <dsp:cNvSpPr/>
      </dsp:nvSpPr>
      <dsp:spPr>
        <a:xfrm>
          <a:off x="808048" y="1668533"/>
          <a:ext cx="5618093" cy="4768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853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Uskunani qayta loyihalash, texnik xizmat ko'rsatish va/yoki o'qitish orqali nosozliklarni boshqarish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8048" y="1668533"/>
        <a:ext cx="5618093" cy="476898"/>
      </dsp:txXfrm>
    </dsp:sp>
    <dsp:sp modelId="{51D20728-E34D-48E9-876E-0D389D84BDC4}">
      <dsp:nvSpPr>
        <dsp:cNvPr id="0" name=""/>
        <dsp:cNvSpPr/>
      </dsp:nvSpPr>
      <dsp:spPr>
        <a:xfrm>
          <a:off x="509987" y="1608921"/>
          <a:ext cx="596122" cy="5961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23AA54-EC7A-4103-B7C3-1E24A2C27EC4}">
      <dsp:nvSpPr>
        <dsp:cNvPr id="0" name=""/>
        <dsp:cNvSpPr/>
      </dsp:nvSpPr>
      <dsp:spPr>
        <a:xfrm>
          <a:off x="703164" y="2383651"/>
          <a:ext cx="5722977" cy="4768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853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Zarur bo'lganda uskunani yangilash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3164" y="2383651"/>
        <a:ext cx="5722977" cy="476898"/>
      </dsp:txXfrm>
    </dsp:sp>
    <dsp:sp modelId="{63B6C178-7CF9-47D5-891E-FACD2B5F4013}">
      <dsp:nvSpPr>
        <dsp:cNvPr id="0" name=""/>
        <dsp:cNvSpPr/>
      </dsp:nvSpPr>
      <dsp:spPr>
        <a:xfrm>
          <a:off x="405103" y="2324039"/>
          <a:ext cx="596122" cy="5961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000998-5957-487C-A655-2103247C8FC0}">
      <dsp:nvSpPr>
        <dsp:cNvPr id="0" name=""/>
        <dsp:cNvSpPr/>
      </dsp:nvSpPr>
      <dsp:spPr>
        <a:xfrm>
          <a:off x="361433" y="3098770"/>
          <a:ext cx="6064708" cy="4768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853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Uskunani doimiy ravishda takomillashtirish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1433" y="3098770"/>
        <a:ext cx="6064708" cy="476898"/>
      </dsp:txXfrm>
    </dsp:sp>
    <dsp:sp modelId="{3A88EF1D-DAD5-4340-80F8-6071C2286D0F}">
      <dsp:nvSpPr>
        <dsp:cNvPr id="0" name=""/>
        <dsp:cNvSpPr/>
      </dsp:nvSpPr>
      <dsp:spPr>
        <a:xfrm>
          <a:off x="63372" y="3039158"/>
          <a:ext cx="596122" cy="5961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B252D0-C531-4E85-A6C2-6C63E7C7A532}">
      <dsp:nvSpPr>
        <dsp:cNvPr id="0" name=""/>
        <dsp:cNvSpPr/>
      </dsp:nvSpPr>
      <dsp:spPr>
        <a:xfrm rot="5400000">
          <a:off x="507673" y="1770520"/>
          <a:ext cx="1519334" cy="252813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5BDEEA-4D54-4D3D-93F4-287564E23E3B}">
      <dsp:nvSpPr>
        <dsp:cNvPr id="0" name=""/>
        <dsp:cNvSpPr/>
      </dsp:nvSpPr>
      <dsp:spPr>
        <a:xfrm>
          <a:off x="254058" y="2525889"/>
          <a:ext cx="2282418" cy="2000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/>
            <a:t>1-qadam: Mashinadagi ma'lumotlarni to'plang va Mashina uchun nosozliklar orasidagi umumiy o'rtacha vaqtni (MTBF) hisoblang</a:t>
          </a:r>
          <a:endParaRPr lang="ru-RU" sz="1700" kern="1200" dirty="0"/>
        </a:p>
      </dsp:txBody>
      <dsp:txXfrm>
        <a:off x="254058" y="2525889"/>
        <a:ext cx="2282418" cy="2000673"/>
      </dsp:txXfrm>
    </dsp:sp>
    <dsp:sp modelId="{0926C2D3-4427-4EF9-96BF-651E905FE284}">
      <dsp:nvSpPr>
        <dsp:cNvPr id="0" name=""/>
        <dsp:cNvSpPr/>
      </dsp:nvSpPr>
      <dsp:spPr>
        <a:xfrm>
          <a:off x="2105832" y="1584396"/>
          <a:ext cx="430644" cy="4306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66994B-D727-4488-A217-37D910BDC7DC}">
      <dsp:nvSpPr>
        <dsp:cNvPr id="0" name=""/>
        <dsp:cNvSpPr/>
      </dsp:nvSpPr>
      <dsp:spPr>
        <a:xfrm rot="5400000">
          <a:off x="3301799" y="1079111"/>
          <a:ext cx="1519334" cy="252813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153C59-4AAF-4EEA-8CDC-9CAD599FCD5E}">
      <dsp:nvSpPr>
        <dsp:cNvPr id="0" name=""/>
        <dsp:cNvSpPr/>
      </dsp:nvSpPr>
      <dsp:spPr>
        <a:xfrm>
          <a:off x="3048184" y="1834480"/>
          <a:ext cx="2282418" cy="2000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 dirty="0"/>
            <a:t>2-qadam: </a:t>
          </a:r>
          <a:r>
            <a:rPr lang="en-US" sz="1700" b="1" i="1" kern="1200" dirty="0" err="1"/>
            <a:t>Ma'lumotlarni</a:t>
          </a:r>
          <a:r>
            <a:rPr lang="en-US" sz="1700" b="1" i="1" kern="1200" dirty="0"/>
            <a:t> </a:t>
          </a:r>
          <a:r>
            <a:rPr lang="en-US" sz="1700" b="1" i="1" kern="1200" dirty="0" err="1"/>
            <a:t>oling</a:t>
          </a:r>
          <a:r>
            <a:rPr lang="en-US" sz="1700" b="1" i="1" kern="1200" dirty="0"/>
            <a:t> </a:t>
          </a:r>
          <a:r>
            <a:rPr lang="en-US" sz="1700" b="1" i="1" kern="1200" dirty="0" err="1"/>
            <a:t>va</a:t>
          </a:r>
          <a:r>
            <a:rPr lang="en-US" sz="1700" b="1" i="1" kern="1200" dirty="0"/>
            <a:t> </a:t>
          </a:r>
          <a:r>
            <a:rPr lang="en-US" sz="1700" b="1" i="1" kern="1200" dirty="0" err="1"/>
            <a:t>ma'lumotlarni</a:t>
          </a:r>
          <a:r>
            <a:rPr lang="en-US" sz="1700" b="1" i="1" kern="1200" dirty="0"/>
            <a:t> </a:t>
          </a:r>
          <a:r>
            <a:rPr lang="en-US" sz="1700" b="1" i="1" kern="1200" dirty="0" err="1"/>
            <a:t>jurnal</a:t>
          </a:r>
          <a:r>
            <a:rPr lang="en-US" sz="1700" b="1" i="1" kern="1200" dirty="0"/>
            <a:t> </a:t>
          </a:r>
          <a:r>
            <a:rPr lang="en-US" sz="1700" b="1" i="1" kern="1200" dirty="0" err="1"/>
            <a:t>qog'oziga</a:t>
          </a:r>
          <a:r>
            <a:rPr lang="en-US" sz="1700" b="1" i="1" kern="1200" dirty="0"/>
            <a:t> </a:t>
          </a:r>
          <a:r>
            <a:rPr lang="en-US" sz="1700" b="1" i="1" kern="1200" dirty="0" err="1"/>
            <a:t>chizing</a:t>
          </a:r>
          <a:r>
            <a:rPr lang="en-US" sz="1700" b="1" i="1" kern="1200" dirty="0"/>
            <a:t>.</a:t>
          </a:r>
          <a:endParaRPr lang="ru-RU" sz="1700" kern="1200" dirty="0"/>
        </a:p>
      </dsp:txBody>
      <dsp:txXfrm>
        <a:off x="3048184" y="1834480"/>
        <a:ext cx="2282418" cy="2000673"/>
      </dsp:txXfrm>
    </dsp:sp>
    <dsp:sp modelId="{A21A48D8-1164-46F3-B4DC-BC937322725D}">
      <dsp:nvSpPr>
        <dsp:cNvPr id="0" name=""/>
        <dsp:cNvSpPr/>
      </dsp:nvSpPr>
      <dsp:spPr>
        <a:xfrm>
          <a:off x="4899957" y="892986"/>
          <a:ext cx="430644" cy="4306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53C8AF-F600-41A8-962A-A074CA6E031E}">
      <dsp:nvSpPr>
        <dsp:cNvPr id="0" name=""/>
        <dsp:cNvSpPr/>
      </dsp:nvSpPr>
      <dsp:spPr>
        <a:xfrm rot="5400000">
          <a:off x="6095925" y="387702"/>
          <a:ext cx="1519334" cy="252813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2ABA8A-26E0-4347-9590-B158F6262DA9}">
      <dsp:nvSpPr>
        <dsp:cNvPr id="0" name=""/>
        <dsp:cNvSpPr/>
      </dsp:nvSpPr>
      <dsp:spPr>
        <a:xfrm>
          <a:off x="5842310" y="1143070"/>
          <a:ext cx="2282418" cy="2000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1" kern="1200"/>
            <a:t>3-qadam: Nishabni hisoblang.</a:t>
          </a:r>
          <a:endParaRPr lang="ru-RU" sz="1700" kern="1200" dirty="0"/>
        </a:p>
      </dsp:txBody>
      <dsp:txXfrm>
        <a:off x="5842310" y="1143070"/>
        <a:ext cx="2282418" cy="200067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85AC47-03C5-4D9F-BC82-3D5CF9D37045}">
      <dsp:nvSpPr>
        <dsp:cNvPr id="0" name=""/>
        <dsp:cNvSpPr/>
      </dsp:nvSpPr>
      <dsp:spPr>
        <a:xfrm>
          <a:off x="-4773324" y="-731619"/>
          <a:ext cx="5685442" cy="5685442"/>
        </a:xfrm>
        <a:prstGeom prst="blockArc">
          <a:avLst>
            <a:gd name="adj1" fmla="val 18900000"/>
            <a:gd name="adj2" fmla="val 2700000"/>
            <a:gd name="adj3" fmla="val 38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4D7BB-AFB1-4155-8E9E-B1DD944918A8}">
      <dsp:nvSpPr>
        <dsp:cNvPr id="0" name=""/>
        <dsp:cNvSpPr/>
      </dsp:nvSpPr>
      <dsp:spPr>
        <a:xfrm>
          <a:off x="477690" y="324603"/>
          <a:ext cx="6997248" cy="6495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5575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Muvaffaqiyatsizlikning tasnifi</a:t>
          </a: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7690" y="324603"/>
        <a:ext cx="6997248" cy="649543"/>
      </dsp:txXfrm>
    </dsp:sp>
    <dsp:sp modelId="{B1087EE6-7F22-4E56-822A-2071D968F9A6}">
      <dsp:nvSpPr>
        <dsp:cNvPr id="0" name=""/>
        <dsp:cNvSpPr/>
      </dsp:nvSpPr>
      <dsp:spPr>
        <a:xfrm>
          <a:off x="71725" y="243410"/>
          <a:ext cx="811929" cy="8119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FD2D2E-38F2-44C2-8514-9F18F6F1133E}">
      <dsp:nvSpPr>
        <dsp:cNvPr id="0" name=""/>
        <dsp:cNvSpPr/>
      </dsp:nvSpPr>
      <dsp:spPr>
        <a:xfrm>
          <a:off x="850088" y="1299087"/>
          <a:ext cx="6624850" cy="6495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5575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vaqti</a:t>
          </a: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0088" y="1299087"/>
        <a:ext cx="6624850" cy="649543"/>
      </dsp:txXfrm>
    </dsp:sp>
    <dsp:sp modelId="{310DDD40-95CB-4D2F-8A3D-60CADD9EB1EB}">
      <dsp:nvSpPr>
        <dsp:cNvPr id="0" name=""/>
        <dsp:cNvSpPr/>
      </dsp:nvSpPr>
      <dsp:spPr>
        <a:xfrm>
          <a:off x="444123" y="1217894"/>
          <a:ext cx="811929" cy="8119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7A9AEB-9897-4B2C-A001-79F4AB9B3744}">
      <dsp:nvSpPr>
        <dsp:cNvPr id="0" name=""/>
        <dsp:cNvSpPr/>
      </dsp:nvSpPr>
      <dsp:spPr>
        <a:xfrm>
          <a:off x="850088" y="2273572"/>
          <a:ext cx="6624850" cy="6495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5575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Muvaffaqiyatsizlikning asosiy sababi</a:t>
          </a: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0088" y="2273572"/>
        <a:ext cx="6624850" cy="649543"/>
      </dsp:txXfrm>
    </dsp:sp>
    <dsp:sp modelId="{41B608D8-279B-4E5B-AAB1-80E79DC71258}">
      <dsp:nvSpPr>
        <dsp:cNvPr id="0" name=""/>
        <dsp:cNvSpPr/>
      </dsp:nvSpPr>
      <dsp:spPr>
        <a:xfrm>
          <a:off x="444123" y="2192379"/>
          <a:ext cx="811929" cy="8119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7E273A-C064-4A34-875E-70A60CB03683}">
      <dsp:nvSpPr>
        <dsp:cNvPr id="0" name=""/>
        <dsp:cNvSpPr/>
      </dsp:nvSpPr>
      <dsp:spPr>
        <a:xfrm>
          <a:off x="477690" y="3248057"/>
          <a:ext cx="6997248" cy="6495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5575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uchun tuzatish choralari.</a:t>
          </a: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7690" y="3248057"/>
        <a:ext cx="6997248" cy="649543"/>
      </dsp:txXfrm>
    </dsp:sp>
    <dsp:sp modelId="{C7408DC6-70C8-424C-A3CD-AF2C306F864A}">
      <dsp:nvSpPr>
        <dsp:cNvPr id="0" name=""/>
        <dsp:cNvSpPr/>
      </dsp:nvSpPr>
      <dsp:spPr>
        <a:xfrm>
          <a:off x="71725" y="3166864"/>
          <a:ext cx="811929" cy="8119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7FE555-4586-4923-B581-862B52567D3F}">
      <dsp:nvSpPr>
        <dsp:cNvPr id="0" name=""/>
        <dsp:cNvSpPr/>
      </dsp:nvSpPr>
      <dsp:spPr>
        <a:xfrm>
          <a:off x="-5010920" y="-767739"/>
          <a:ext cx="5967688" cy="5967688"/>
        </a:xfrm>
        <a:prstGeom prst="blockArc">
          <a:avLst>
            <a:gd name="adj1" fmla="val 18900000"/>
            <a:gd name="adj2" fmla="val 2700000"/>
            <a:gd name="adj3" fmla="val 362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4B5168-FC6C-4BD0-9E1A-BB6CFBBC82EE}">
      <dsp:nvSpPr>
        <dsp:cNvPr id="0" name=""/>
        <dsp:cNvSpPr/>
      </dsp:nvSpPr>
      <dsp:spPr>
        <a:xfrm>
          <a:off x="615353" y="443220"/>
          <a:ext cx="5029500" cy="886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613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ishonchlilik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maqsadlarini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belgilang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maqsadlarni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uzoq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muddatli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maqsadlarga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bo'lish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5353" y="443220"/>
        <a:ext cx="5029500" cy="886441"/>
      </dsp:txXfrm>
    </dsp:sp>
    <dsp:sp modelId="{86879EB0-3B00-40C0-8123-6B4D156F8043}">
      <dsp:nvSpPr>
        <dsp:cNvPr id="0" name=""/>
        <dsp:cNvSpPr/>
      </dsp:nvSpPr>
      <dsp:spPr>
        <a:xfrm>
          <a:off x="61326" y="332415"/>
          <a:ext cx="1108052" cy="11080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505A96-D387-430E-8797-C267C177718E}">
      <dsp:nvSpPr>
        <dsp:cNvPr id="0" name=""/>
        <dsp:cNvSpPr/>
      </dsp:nvSpPr>
      <dsp:spPr>
        <a:xfrm>
          <a:off x="937574" y="1772883"/>
          <a:ext cx="4707279" cy="886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613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Uskunalar uchun umumiy uskuna samaradorligi (OEE) hisoblarini ko'rib chiqing. Qisqa va uzoq muddatga mavjudlik, samaradorlik va sifat uchun yangi maqsadlar qo'ying.</a:t>
          </a:r>
          <a:endParaRPr lang="ru-RU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7574" y="1772883"/>
        <a:ext cx="4707279" cy="886441"/>
      </dsp:txXfrm>
    </dsp:sp>
    <dsp:sp modelId="{3CF84E5B-D2BF-4E57-8C64-C5D860DB536D}">
      <dsp:nvSpPr>
        <dsp:cNvPr id="0" name=""/>
        <dsp:cNvSpPr/>
      </dsp:nvSpPr>
      <dsp:spPr>
        <a:xfrm>
          <a:off x="383548" y="1662078"/>
          <a:ext cx="1108052" cy="11080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6EEF64-AEE0-4534-8E90-DACFC5E1DC02}">
      <dsp:nvSpPr>
        <dsp:cNvPr id="0" name=""/>
        <dsp:cNvSpPr/>
      </dsp:nvSpPr>
      <dsp:spPr>
        <a:xfrm>
          <a:off x="615353" y="3102546"/>
          <a:ext cx="5029500" cy="8864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613" tIns="38100" rIns="38100" bIns="3810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Nosozliklarni aniqlash va ularni tuzatish choralarini ko'rish uchun universal texnik xizmat ko'rsatish tizimini yaratish.</a:t>
          </a:r>
          <a:endParaRPr lang="ru-RU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5353" y="3102546"/>
        <a:ext cx="5029500" cy="886441"/>
      </dsp:txXfrm>
    </dsp:sp>
    <dsp:sp modelId="{D9B86FB0-08E9-41C5-9B7C-C18244531E7A}">
      <dsp:nvSpPr>
        <dsp:cNvPr id="0" name=""/>
        <dsp:cNvSpPr/>
      </dsp:nvSpPr>
      <dsp:spPr>
        <a:xfrm>
          <a:off x="61326" y="2991741"/>
          <a:ext cx="1108052" cy="11080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8EC5C9-74BD-481D-BE93-2FB3509058AE}">
      <dsp:nvSpPr>
        <dsp:cNvPr id="0" name=""/>
        <dsp:cNvSpPr/>
      </dsp:nvSpPr>
      <dsp:spPr>
        <a:xfrm rot="5400000">
          <a:off x="-112262" y="113279"/>
          <a:ext cx="748419" cy="52389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262963"/>
        <a:ext cx="523893" cy="224526"/>
      </dsp:txXfrm>
    </dsp:sp>
    <dsp:sp modelId="{DF7150D0-DE0B-4AD3-A983-06B53A2B86AC}">
      <dsp:nvSpPr>
        <dsp:cNvPr id="0" name=""/>
        <dsp:cNvSpPr/>
      </dsp:nvSpPr>
      <dsp:spPr>
        <a:xfrm rot="5400000">
          <a:off x="3382686" y="-2857776"/>
          <a:ext cx="486472" cy="62040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Muvaffaqiyatsiz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mashinani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aniqlang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23893" y="24765"/>
        <a:ext cx="6180310" cy="438976"/>
      </dsp:txXfrm>
    </dsp:sp>
    <dsp:sp modelId="{4D0A5E45-0D3D-47AF-B135-F88D0DE2AC6D}">
      <dsp:nvSpPr>
        <dsp:cNvPr id="0" name=""/>
        <dsp:cNvSpPr/>
      </dsp:nvSpPr>
      <dsp:spPr>
        <a:xfrm rot="5400000">
          <a:off x="-112262" y="738372"/>
          <a:ext cx="748419" cy="52389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888056"/>
        <a:ext cx="523893" cy="224526"/>
      </dsp:txXfrm>
    </dsp:sp>
    <dsp:sp modelId="{B78F5B6A-579E-47F5-B3D4-89D36BE30706}">
      <dsp:nvSpPr>
        <dsp:cNvPr id="0" name=""/>
        <dsp:cNvSpPr/>
      </dsp:nvSpPr>
      <dsp:spPr>
        <a:xfrm rot="5400000">
          <a:off x="3382686" y="-2232683"/>
          <a:ext cx="486472" cy="62040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Muvaffaqiyatsizlik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yorlig'ini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ravishda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to'ldiring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23893" y="649858"/>
        <a:ext cx="6180310" cy="438976"/>
      </dsp:txXfrm>
    </dsp:sp>
    <dsp:sp modelId="{5D9A743D-906F-40EB-95E5-FCD6A210A089}">
      <dsp:nvSpPr>
        <dsp:cNvPr id="0" name=""/>
        <dsp:cNvSpPr/>
      </dsp:nvSpPr>
      <dsp:spPr>
        <a:xfrm rot="5400000">
          <a:off x="-112262" y="1363465"/>
          <a:ext cx="748419" cy="52389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1513149"/>
        <a:ext cx="523893" cy="224526"/>
      </dsp:txXfrm>
    </dsp:sp>
    <dsp:sp modelId="{7BE7993B-CBBA-4D42-9318-8AE61BB06969}">
      <dsp:nvSpPr>
        <dsp:cNvPr id="0" name=""/>
        <dsp:cNvSpPr/>
      </dsp:nvSpPr>
      <dsp:spPr>
        <a:xfrm rot="5400000">
          <a:off x="3382686" y="-1607590"/>
          <a:ext cx="486472" cy="62040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Ma'lumotlar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bazasiga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ma'lumotlarni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kiriting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23893" y="1274951"/>
        <a:ext cx="6180310" cy="438976"/>
      </dsp:txXfrm>
    </dsp:sp>
    <dsp:sp modelId="{DD6C5801-7833-4F47-BE40-4BD2453C66F5}">
      <dsp:nvSpPr>
        <dsp:cNvPr id="0" name=""/>
        <dsp:cNvSpPr/>
      </dsp:nvSpPr>
      <dsp:spPr>
        <a:xfrm rot="5400000">
          <a:off x="-112262" y="1988558"/>
          <a:ext cx="748419" cy="52389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2138242"/>
        <a:ext cx="523893" cy="224526"/>
      </dsp:txXfrm>
    </dsp:sp>
    <dsp:sp modelId="{37E1B8F6-266C-472B-93A8-77E3A869EB61}">
      <dsp:nvSpPr>
        <dsp:cNvPr id="0" name=""/>
        <dsp:cNvSpPr/>
      </dsp:nvSpPr>
      <dsp:spPr>
        <a:xfrm rot="5400000">
          <a:off x="3382686" y="-982496"/>
          <a:ext cx="486472" cy="62040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ma'lumotni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etkazib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beruvchiga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yuboring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23893" y="1900045"/>
        <a:ext cx="6180310" cy="438976"/>
      </dsp:txXfrm>
    </dsp:sp>
    <dsp:sp modelId="{3D32FF91-CFD1-4AA8-9CBC-5FD76BF951D6}">
      <dsp:nvSpPr>
        <dsp:cNvPr id="0" name=""/>
        <dsp:cNvSpPr/>
      </dsp:nvSpPr>
      <dsp:spPr>
        <a:xfrm rot="5400000">
          <a:off x="-112262" y="2613651"/>
          <a:ext cx="748419" cy="52389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2763335"/>
        <a:ext cx="523893" cy="224526"/>
      </dsp:txXfrm>
    </dsp:sp>
    <dsp:sp modelId="{77F3C07F-EAE3-4230-8906-8BD51F823710}">
      <dsp:nvSpPr>
        <dsp:cNvPr id="0" name=""/>
        <dsp:cNvSpPr/>
      </dsp:nvSpPr>
      <dsp:spPr>
        <a:xfrm rot="5400000">
          <a:off x="3382686" y="-357403"/>
          <a:ext cx="486472" cy="62040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Asl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sababni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baholang</a:t>
          </a:r>
          <a:r>
            <a:rPr lang="en-US" sz="2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23893" y="2525138"/>
        <a:ext cx="6180310" cy="43897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EC8DDE-318A-496D-B971-1873255E3650}">
      <dsp:nvSpPr>
        <dsp:cNvPr id="0" name=""/>
        <dsp:cNvSpPr/>
      </dsp:nvSpPr>
      <dsp:spPr>
        <a:xfrm rot="16200000">
          <a:off x="-839404" y="840415"/>
          <a:ext cx="4309533" cy="2628701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ru-RU" sz="3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Ishonchlilikni</a:t>
          </a:r>
          <a:r>
            <a:rPr lang="en-US" sz="3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taqsimlash</a:t>
          </a:r>
          <a:r>
            <a:rPr lang="en-US" sz="3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modellari</a:t>
          </a:r>
          <a:endParaRPr lang="ru-RU" sz="3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1012" y="861906"/>
        <a:ext cx="2628701" cy="2585719"/>
      </dsp:txXfrm>
    </dsp:sp>
    <dsp:sp modelId="{3A5AC40F-AF68-4B7B-B333-4BD98C7C7377}">
      <dsp:nvSpPr>
        <dsp:cNvPr id="0" name=""/>
        <dsp:cNvSpPr/>
      </dsp:nvSpPr>
      <dsp:spPr>
        <a:xfrm rot="16200000">
          <a:off x="1986449" y="840415"/>
          <a:ext cx="4309533" cy="2628701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3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Seriyali</a:t>
          </a:r>
          <a:r>
            <a:rPr lang="en-US" sz="3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modellar</a:t>
          </a:r>
          <a:endParaRPr lang="ru-RU" sz="3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2826865" y="861906"/>
        <a:ext cx="2628701" cy="2585719"/>
      </dsp:txXfrm>
    </dsp:sp>
    <dsp:sp modelId="{76747A49-A23F-46D1-B1B6-F7ADA22591A6}">
      <dsp:nvSpPr>
        <dsp:cNvPr id="0" name=""/>
        <dsp:cNvSpPr/>
      </dsp:nvSpPr>
      <dsp:spPr>
        <a:xfrm rot="16200000">
          <a:off x="4812303" y="840415"/>
          <a:ext cx="4309533" cy="2628701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3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Parallel </a:t>
          </a:r>
          <a:r>
            <a:rPr lang="en-US" sz="3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modellar</a:t>
          </a:r>
          <a:endParaRPr lang="ru-RU" sz="3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5652719" y="861906"/>
        <a:ext cx="2628701" cy="258571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7EEC55-9F82-4AB6-924D-7F4CB169482D}">
      <dsp:nvSpPr>
        <dsp:cNvPr id="0" name=""/>
        <dsp:cNvSpPr/>
      </dsp:nvSpPr>
      <dsp:spPr>
        <a:xfrm rot="16200000">
          <a:off x="-1061579" y="1065477"/>
          <a:ext cx="3498976" cy="1368020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4622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 belgilangan, miqdoriy ishonchlilik talablariga muvofiqligini aniqlang.</a:t>
          </a:r>
          <a:endParaRPr lang="ru-RU" sz="13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3899" y="699794"/>
        <a:ext cx="1368020" cy="2099386"/>
      </dsp:txXfrm>
    </dsp:sp>
    <dsp:sp modelId="{A667F67C-BEE9-4515-B90E-D59A6610F86C}">
      <dsp:nvSpPr>
        <dsp:cNvPr id="0" name=""/>
        <dsp:cNvSpPr/>
      </dsp:nvSpPr>
      <dsp:spPr>
        <a:xfrm rot="16200000">
          <a:off x="409042" y="1065477"/>
          <a:ext cx="3498976" cy="1368020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4622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Tizimning kafolat muddati davomida kutilayotgan ishlashini va uning mijoz tomonidan belgilangan Foydali hayot maqsadlariga muvofiqligini baholang.</a:t>
          </a:r>
          <a:endParaRPr lang="ru-RU" sz="13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1474520" y="699794"/>
        <a:ext cx="1368020" cy="2099386"/>
      </dsp:txXfrm>
    </dsp:sp>
    <dsp:sp modelId="{53A2E407-07B3-4AEA-9473-A5071DE8AE27}">
      <dsp:nvSpPr>
        <dsp:cNvPr id="0" name=""/>
        <dsp:cNvSpPr/>
      </dsp:nvSpPr>
      <dsp:spPr>
        <a:xfrm rot="16200000">
          <a:off x="1879664" y="1065477"/>
          <a:ext cx="3498976" cy="1368020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4622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Tizimning ishlashini avval belgilangan maqsad bilan solishtiring.</a:t>
          </a:r>
          <a:endParaRPr lang="ru-RU" sz="13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2945142" y="699794"/>
        <a:ext cx="1368020" cy="2099386"/>
      </dsp:txXfrm>
    </dsp:sp>
    <dsp:sp modelId="{E0BF2FD4-C33A-4386-B292-0D0E88719A65}">
      <dsp:nvSpPr>
        <dsp:cNvPr id="0" name=""/>
        <dsp:cNvSpPr/>
      </dsp:nvSpPr>
      <dsp:spPr>
        <a:xfrm rot="16200000">
          <a:off x="3350285" y="1065477"/>
          <a:ext cx="3498976" cy="1368020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4622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Ishonchlilik o'sishini kuzatib boring va tasdiqlang.</a:t>
          </a:r>
          <a:endParaRPr lang="ru-RU" sz="13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4415763" y="699794"/>
        <a:ext cx="1368020" cy="2099386"/>
      </dsp:txXfrm>
    </dsp:sp>
    <dsp:sp modelId="{5A24A2FC-9AFF-4346-B3A6-937E23C3FF5B}">
      <dsp:nvSpPr>
        <dsp:cNvPr id="0" name=""/>
        <dsp:cNvSpPr/>
      </dsp:nvSpPr>
      <dsp:spPr>
        <a:xfrm rot="16200000">
          <a:off x="4820907" y="1065477"/>
          <a:ext cx="3498976" cy="1368020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4622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 natijalariga ko'ra dizayn harakatlarini aniqlang.</a:t>
          </a:r>
          <a:endParaRPr lang="ru-RU" sz="13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5886385" y="699794"/>
        <a:ext cx="1368020" cy="209938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0A87EE-C34F-4EB8-B813-32ACF4B53F52}">
      <dsp:nvSpPr>
        <dsp:cNvPr id="0" name=""/>
        <dsp:cNvSpPr/>
      </dsp:nvSpPr>
      <dsp:spPr>
        <a:xfrm>
          <a:off x="4362087" y="1345489"/>
          <a:ext cx="1292024" cy="6148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9027"/>
              </a:lnTo>
              <a:lnTo>
                <a:pt x="1292024" y="419027"/>
              </a:lnTo>
              <a:lnTo>
                <a:pt x="1292024" y="6148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B3BCAE-A3A9-4481-8C51-936A3827B4DB}">
      <dsp:nvSpPr>
        <dsp:cNvPr id="0" name=""/>
        <dsp:cNvSpPr/>
      </dsp:nvSpPr>
      <dsp:spPr>
        <a:xfrm>
          <a:off x="3070062" y="1345489"/>
          <a:ext cx="1292024" cy="614886"/>
        </a:xfrm>
        <a:custGeom>
          <a:avLst/>
          <a:gdLst/>
          <a:ahLst/>
          <a:cxnLst/>
          <a:rect l="0" t="0" r="0" b="0"/>
          <a:pathLst>
            <a:path>
              <a:moveTo>
                <a:pt x="1292024" y="0"/>
              </a:moveTo>
              <a:lnTo>
                <a:pt x="1292024" y="419027"/>
              </a:lnTo>
              <a:lnTo>
                <a:pt x="0" y="419027"/>
              </a:lnTo>
              <a:lnTo>
                <a:pt x="0" y="6148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F7A962-54A4-4188-9405-0EEA0900FEDB}">
      <dsp:nvSpPr>
        <dsp:cNvPr id="0" name=""/>
        <dsp:cNvSpPr/>
      </dsp:nvSpPr>
      <dsp:spPr>
        <a:xfrm>
          <a:off x="3304976" y="2958"/>
          <a:ext cx="2114222" cy="13425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FCD0AA-E22E-45E3-8D75-EF612246A68C}">
      <dsp:nvSpPr>
        <dsp:cNvPr id="0" name=""/>
        <dsp:cNvSpPr/>
      </dsp:nvSpPr>
      <dsp:spPr>
        <a:xfrm>
          <a:off x="3539889" y="226126"/>
          <a:ext cx="2114222" cy="13425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Times New Roman" panose="02020603050405020304" pitchFamily="18" charset="0"/>
              <a:cs typeface="Times New Roman" panose="02020603050405020304" pitchFamily="18" charset="0"/>
            </a:rPr>
            <a:t>Namuna hajmini aniqlash bo'yicha faoliyatning aksariyati quyidagilar bilan bog'liq:</a:t>
          </a:r>
          <a:endParaRPr lang="ru-RU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79210" y="265447"/>
        <a:ext cx="2035580" cy="1263889"/>
      </dsp:txXfrm>
    </dsp:sp>
    <dsp:sp modelId="{329FD61D-6D88-414C-9E87-03EA3335EBFA}">
      <dsp:nvSpPr>
        <dsp:cNvPr id="0" name=""/>
        <dsp:cNvSpPr/>
      </dsp:nvSpPr>
      <dsp:spPr>
        <a:xfrm>
          <a:off x="2012951" y="1960376"/>
          <a:ext cx="2114222" cy="13425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C50361-11FC-44C1-BFBF-13745752FFF7}">
      <dsp:nvSpPr>
        <dsp:cNvPr id="0" name=""/>
        <dsp:cNvSpPr/>
      </dsp:nvSpPr>
      <dsp:spPr>
        <a:xfrm>
          <a:off x="2247864" y="2183544"/>
          <a:ext cx="2114222" cy="13425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Times New Roman" panose="02020603050405020304" pitchFamily="18" charset="0"/>
              <a:cs typeface="Times New Roman" panose="02020603050405020304" pitchFamily="18" charset="0"/>
            </a:rPr>
            <a:t>Sinov natijalari to'g'ri ma'lumotni berishiga kerakli ishonchga erishish</a:t>
          </a:r>
          <a:endParaRPr lang="ru-RU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7185" y="2222865"/>
        <a:ext cx="2035580" cy="1263889"/>
      </dsp:txXfrm>
    </dsp:sp>
    <dsp:sp modelId="{2DA71648-ECE5-49ED-A1DF-89CDA77B8075}">
      <dsp:nvSpPr>
        <dsp:cNvPr id="0" name=""/>
        <dsp:cNvSpPr/>
      </dsp:nvSpPr>
      <dsp:spPr>
        <a:xfrm>
          <a:off x="4597000" y="1960376"/>
          <a:ext cx="2114222" cy="13425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E3EE77-3D1A-4E96-B5E4-998FD093B951}">
      <dsp:nvSpPr>
        <dsp:cNvPr id="0" name=""/>
        <dsp:cNvSpPr/>
      </dsp:nvSpPr>
      <dsp:spPr>
        <a:xfrm>
          <a:off x="4831914" y="2183544"/>
          <a:ext cx="2114222" cy="13425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Times New Roman" panose="02020603050405020304" pitchFamily="18" charset="0"/>
              <a:cs typeface="Times New Roman" panose="02020603050405020304" pitchFamily="18" charset="0"/>
            </a:rPr>
            <a:t>Sinov natijalari noto'g'ri ma'lumot berish xavfini kamaytirish</a:t>
          </a:r>
          <a:endParaRPr lang="ru-RU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71235" y="2222865"/>
        <a:ext cx="2035580" cy="126388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684908-33BC-4EFF-9310-958A5D89C0A6}">
      <dsp:nvSpPr>
        <dsp:cNvPr id="0" name=""/>
        <dsp:cNvSpPr/>
      </dsp:nvSpPr>
      <dsp:spPr>
        <a:xfrm>
          <a:off x="0" y="0"/>
          <a:ext cx="9593072" cy="162560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Testni</a:t>
          </a:r>
          <a:r>
            <a:rPr lang="en-US" sz="4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rejalashtirish</a:t>
          </a:r>
          <a:r>
            <a:rPr lang="en-US" sz="4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4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bog'liq</a:t>
          </a:r>
          <a:r>
            <a:rPr lang="en-US" sz="4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ba'zi</a:t>
          </a:r>
          <a:r>
            <a:rPr lang="en-US" sz="4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muhim</a:t>
          </a:r>
          <a:r>
            <a:rPr lang="en-US" sz="4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fikrlarni</a:t>
          </a:r>
          <a:r>
            <a:rPr lang="en-US" sz="4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eslash</a:t>
          </a:r>
          <a:r>
            <a:rPr lang="en-US" sz="4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4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ru-RU" sz="4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9593072" cy="1625600"/>
      </dsp:txXfrm>
    </dsp:sp>
    <dsp:sp modelId="{CC3C450F-96B3-4DAA-B086-209570F3B805}">
      <dsp:nvSpPr>
        <dsp:cNvPr id="0" name=""/>
        <dsp:cNvSpPr/>
      </dsp:nvSpPr>
      <dsp:spPr>
        <a:xfrm>
          <a:off x="1171" y="1625600"/>
          <a:ext cx="1370104" cy="341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Ishonchlilik</a:t>
          </a:r>
          <a:r>
            <a:rPr lang="en-US" sz="1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sinovi</a:t>
          </a:r>
          <a:r>
            <a:rPr lang="en-US" sz="1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rejasini</a:t>
          </a:r>
          <a:r>
            <a:rPr lang="en-US" sz="1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loyihalash</a:t>
          </a:r>
          <a:r>
            <a:rPr lang="en-US" sz="1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bosqichining</a:t>
          </a:r>
          <a:r>
            <a:rPr lang="en-US" sz="1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boshida</a:t>
          </a:r>
          <a:r>
            <a:rPr lang="en-US" sz="1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chiqing</a:t>
          </a:r>
          <a:r>
            <a:rPr lang="en-US" sz="1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71" y="1625600"/>
        <a:ext cx="1370104" cy="3413760"/>
      </dsp:txXfrm>
    </dsp:sp>
    <dsp:sp modelId="{425D2B55-9FE6-4E20-8F93-83198672FADF}">
      <dsp:nvSpPr>
        <dsp:cNvPr id="0" name=""/>
        <dsp:cNvSpPr/>
      </dsp:nvSpPr>
      <dsp:spPr>
        <a:xfrm>
          <a:off x="1371275" y="1625600"/>
          <a:ext cx="1370104" cy="341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 qo'shilishi bilan rejani yangilang.</a:t>
          </a:r>
          <a:endParaRPr lang="ru-RU" sz="1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1275" y="1625600"/>
        <a:ext cx="1370104" cy="3413760"/>
      </dsp:txXfrm>
    </dsp:sp>
    <dsp:sp modelId="{D30D25F9-5B69-4C34-84F4-6BA1C5BD3956}">
      <dsp:nvSpPr>
        <dsp:cNvPr id="0" name=""/>
        <dsp:cNvSpPr/>
      </dsp:nvSpPr>
      <dsp:spPr>
        <a:xfrm>
          <a:off x="2741379" y="1625600"/>
          <a:ext cx="1370104" cy="341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Oldindan belgilangan protsedura bo'yicha rasmiy ishonchlilik testini o'tkazing.</a:t>
          </a:r>
          <a:endParaRPr lang="ru-RU" sz="1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1379" y="1625600"/>
        <a:ext cx="1370104" cy="3413760"/>
      </dsp:txXfrm>
    </dsp:sp>
    <dsp:sp modelId="{0BA847EB-A8FD-415B-BE6A-173FBC7FE232}">
      <dsp:nvSpPr>
        <dsp:cNvPr id="0" name=""/>
        <dsp:cNvSpPr/>
      </dsp:nvSpPr>
      <dsp:spPr>
        <a:xfrm>
          <a:off x="4111483" y="1625600"/>
          <a:ext cx="1370104" cy="341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natijalar ishlab chiqish testlari yoki protsessual muammolar bilan ifloslanmasligini ta'minlash uchun kerak.</a:t>
          </a:r>
          <a:endParaRPr lang="ru-RU" sz="1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11483" y="1625600"/>
        <a:ext cx="1370104" cy="3413760"/>
      </dsp:txXfrm>
    </dsp:sp>
    <dsp:sp modelId="{5B01ED04-B669-4EB6-ABE1-274165728F6D}">
      <dsp:nvSpPr>
        <dsp:cNvPr id="0" name=""/>
        <dsp:cNvSpPr/>
      </dsp:nvSpPr>
      <dsp:spPr>
        <a:xfrm>
          <a:off x="5481588" y="1625600"/>
          <a:ext cx="1370104" cy="341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 kam resurslar bilan maksimal ma'lumotni olish uchun test rejasini ishlab chiqing. Bu erda siz tajribalar dizaynini (DOE) bajarish haqida o'ylashingiz mumkin.</a:t>
          </a:r>
          <a:endParaRPr lang="ru-RU" sz="1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81588" y="1625600"/>
        <a:ext cx="1370104" cy="3413760"/>
      </dsp:txXfrm>
    </dsp:sp>
    <dsp:sp modelId="{0598EB2E-5179-411C-AD89-C778C89BCCFA}">
      <dsp:nvSpPr>
        <dsp:cNvPr id="0" name=""/>
        <dsp:cNvSpPr/>
      </dsp:nvSpPr>
      <dsp:spPr>
        <a:xfrm>
          <a:off x="6851692" y="1625600"/>
          <a:ext cx="1370104" cy="341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Stress/kuch va tezlanish omillari munosabatlarini tushunish orqali test samaradorligini oshiring. Bu FAST (Ford Accelerated Stress Test, 8-bobda tasvirlangan) kabi tezlashtirilgan testlarni talab qilishi mumkin, bu esa test dasturidan olingan ma'lumotlarni oshiradi.</a:t>
          </a:r>
          <a:endParaRPr lang="ru-RU" sz="1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51692" y="1625600"/>
        <a:ext cx="1370104" cy="3413760"/>
      </dsp:txXfrm>
    </dsp:sp>
    <dsp:sp modelId="{0499C717-B2C6-4969-B81A-87E4E65D8C9E}">
      <dsp:nvSpPr>
        <dsp:cNvPr id="0" name=""/>
        <dsp:cNvSpPr/>
      </dsp:nvSpPr>
      <dsp:spPr>
        <a:xfrm>
          <a:off x="8221796" y="1625600"/>
          <a:ext cx="1370104" cy="341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 rejangiz rivojlanish testi va ishonchlilik testi o'rtasidagi bog'liqlikni ko'rsatganligiga ishonch hosil qiling. Garchi barcha ma'lumotlar tizim haqidagi umumiy bilimga qo'shimcha bo'lsa-da, boshqa funktsional rivojlanish testlari mahsulotingizning ishonchliligi haqida tushunchaga ega bo'lish imkoniyatidir.</a:t>
          </a:r>
          <a:endParaRPr lang="ru-RU" sz="1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221796" y="1625600"/>
        <a:ext cx="1370104" cy="3413760"/>
      </dsp:txXfrm>
    </dsp:sp>
    <dsp:sp modelId="{4C2FA631-7806-469C-9750-DA98D0838DD4}">
      <dsp:nvSpPr>
        <dsp:cNvPr id="0" name=""/>
        <dsp:cNvSpPr/>
      </dsp:nvSpPr>
      <dsp:spPr>
        <a:xfrm>
          <a:off x="0" y="5039360"/>
          <a:ext cx="9593072" cy="379306"/>
        </a:xfrm>
        <a:prstGeom prst="rect">
          <a:avLst/>
        </a:prstGeom>
        <a:solidFill>
          <a:schemeClr val="accent2"/>
        </a:solidFill>
        <a:ln>
          <a:solidFill>
            <a:schemeClr val="accent2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7CC866-F213-4653-B855-EE4DB6E35AF5}">
      <dsp:nvSpPr>
        <dsp:cNvPr id="0" name=""/>
        <dsp:cNvSpPr/>
      </dsp:nvSpPr>
      <dsp:spPr>
        <a:xfrm>
          <a:off x="1707651" y="0"/>
          <a:ext cx="3568514" cy="1828101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6FFDC2-0DCC-4C15-9F88-E765BDF5880C}">
      <dsp:nvSpPr>
        <dsp:cNvPr id="0" name=""/>
        <dsp:cNvSpPr/>
      </dsp:nvSpPr>
      <dsp:spPr>
        <a:xfrm>
          <a:off x="2391440" y="625596"/>
          <a:ext cx="2196817" cy="576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metallar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mahkamlagichlar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og'irlik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91440" y="625596"/>
        <a:ext cx="2196817" cy="576528"/>
      </dsp:txXfrm>
    </dsp:sp>
    <dsp:sp modelId="{D177D5CA-F562-484E-A7DE-65141E6A8F26}">
      <dsp:nvSpPr>
        <dsp:cNvPr id="0" name=""/>
        <dsp:cNvSpPr/>
      </dsp:nvSpPr>
      <dsp:spPr>
        <a:xfrm>
          <a:off x="1031162" y="1050379"/>
          <a:ext cx="3906150" cy="1828101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5291C-99F4-4135-8CC6-11080586EE63}">
      <dsp:nvSpPr>
        <dsp:cNvPr id="0" name=""/>
        <dsp:cNvSpPr/>
      </dsp:nvSpPr>
      <dsp:spPr>
        <a:xfrm>
          <a:off x="1625599" y="1769243"/>
          <a:ext cx="2717275" cy="402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quyish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25599" y="1769243"/>
        <a:ext cx="2717275" cy="402145"/>
      </dsp:txXfrm>
    </dsp:sp>
    <dsp:sp modelId="{65F07601-DEF9-4F3C-BD62-B25C3F11E785}">
      <dsp:nvSpPr>
        <dsp:cNvPr id="0" name=""/>
        <dsp:cNvSpPr/>
      </dsp:nvSpPr>
      <dsp:spPr>
        <a:xfrm>
          <a:off x="1849663" y="2226456"/>
          <a:ext cx="3287236" cy="1571012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2A082B-4EF0-40BE-8968-DFE860329021}">
      <dsp:nvSpPr>
        <dsp:cNvPr id="0" name=""/>
        <dsp:cNvSpPr/>
      </dsp:nvSpPr>
      <dsp:spPr>
        <a:xfrm>
          <a:off x="2524262" y="2769627"/>
          <a:ext cx="1935979" cy="5173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yig'ish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xizmat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ko'rsatish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ta'mirlash</a:t>
          </a: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sz="1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24262" y="2769627"/>
        <a:ext cx="1935979" cy="51732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647DC7-A0DF-4049-943F-23C1F8E88D60}">
      <dsp:nvSpPr>
        <dsp:cNvPr id="0" name=""/>
        <dsp:cNvSpPr/>
      </dsp:nvSpPr>
      <dsp:spPr>
        <a:xfrm>
          <a:off x="5947" y="193236"/>
          <a:ext cx="1777543" cy="1066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haqida xabar bering.</a:t>
          </a:r>
          <a:endParaRPr lang="ru-RU" sz="1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184" y="224473"/>
        <a:ext cx="1715069" cy="1004052"/>
      </dsp:txXfrm>
    </dsp:sp>
    <dsp:sp modelId="{B358C9F1-146A-46DD-BEBE-8139481FE495}">
      <dsp:nvSpPr>
        <dsp:cNvPr id="0" name=""/>
        <dsp:cNvSpPr/>
      </dsp:nvSpPr>
      <dsp:spPr>
        <a:xfrm>
          <a:off x="1939914" y="506083"/>
          <a:ext cx="376839" cy="4408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39914" y="594249"/>
        <a:ext cx="263787" cy="264498"/>
      </dsp:txXfrm>
    </dsp:sp>
    <dsp:sp modelId="{79DC5DEB-3001-4F5B-B3FB-4C20567DCAF3}">
      <dsp:nvSpPr>
        <dsp:cNvPr id="0" name=""/>
        <dsp:cNvSpPr/>
      </dsp:nvSpPr>
      <dsp:spPr>
        <a:xfrm>
          <a:off x="2494508" y="193236"/>
          <a:ext cx="1777543" cy="1066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Resursni toping.</a:t>
          </a:r>
          <a:endParaRPr lang="ru-RU" sz="1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25745" y="224473"/>
        <a:ext cx="1715069" cy="1004052"/>
      </dsp:txXfrm>
    </dsp:sp>
    <dsp:sp modelId="{8FF1F4CF-5A23-4814-AA12-FD616B8965EE}">
      <dsp:nvSpPr>
        <dsp:cNvPr id="0" name=""/>
        <dsp:cNvSpPr/>
      </dsp:nvSpPr>
      <dsp:spPr>
        <a:xfrm>
          <a:off x="4428475" y="506083"/>
          <a:ext cx="376839" cy="4408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28475" y="594249"/>
        <a:ext cx="263787" cy="264498"/>
      </dsp:txXfrm>
    </dsp:sp>
    <dsp:sp modelId="{18A4D203-C575-4F1F-AB16-6AE759C9174F}">
      <dsp:nvSpPr>
        <dsp:cNvPr id="0" name=""/>
        <dsp:cNvSpPr/>
      </dsp:nvSpPr>
      <dsp:spPr>
        <a:xfrm>
          <a:off x="4983069" y="193236"/>
          <a:ext cx="1777543" cy="1066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Muvaffaqiyatsizlikni bartaraf etish.</a:t>
          </a:r>
          <a:endParaRPr lang="ru-RU" sz="1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4306" y="224473"/>
        <a:ext cx="1715069" cy="1004052"/>
      </dsp:txXfrm>
    </dsp:sp>
    <dsp:sp modelId="{5CFB2F00-91EC-4C0A-B7E5-64CF4662114D}">
      <dsp:nvSpPr>
        <dsp:cNvPr id="0" name=""/>
        <dsp:cNvSpPr/>
      </dsp:nvSpPr>
      <dsp:spPr>
        <a:xfrm rot="5400000">
          <a:off x="5683421" y="1384190"/>
          <a:ext cx="376839" cy="4408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739592" y="1416185"/>
        <a:ext cx="264498" cy="263787"/>
      </dsp:txXfrm>
    </dsp:sp>
    <dsp:sp modelId="{107B6878-1695-4DE8-9345-CC0A177CCD23}">
      <dsp:nvSpPr>
        <dsp:cNvPr id="0" name=""/>
        <dsp:cNvSpPr/>
      </dsp:nvSpPr>
      <dsp:spPr>
        <a:xfrm>
          <a:off x="4983069" y="1970779"/>
          <a:ext cx="1777543" cy="1066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Zaxira qismlarni toping.</a:t>
          </a:r>
          <a:endParaRPr lang="ru-RU" sz="1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14306" y="2002016"/>
        <a:ext cx="1715069" cy="1004052"/>
      </dsp:txXfrm>
    </dsp:sp>
    <dsp:sp modelId="{6801AFE9-5B39-4054-9433-0ACF97DD6103}">
      <dsp:nvSpPr>
        <dsp:cNvPr id="0" name=""/>
        <dsp:cNvSpPr/>
      </dsp:nvSpPr>
      <dsp:spPr>
        <a:xfrm rot="10800000">
          <a:off x="4449806" y="2283627"/>
          <a:ext cx="376839" cy="4408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4562858" y="2371793"/>
        <a:ext cx="263787" cy="264498"/>
      </dsp:txXfrm>
    </dsp:sp>
    <dsp:sp modelId="{4A450E90-3D5A-472B-8DBD-F0D67A78A013}">
      <dsp:nvSpPr>
        <dsp:cNvPr id="0" name=""/>
        <dsp:cNvSpPr/>
      </dsp:nvSpPr>
      <dsp:spPr>
        <a:xfrm>
          <a:off x="2494508" y="1970779"/>
          <a:ext cx="1777543" cy="1066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Muvaffaqiyatsizlikni tuzating.</a:t>
          </a:r>
          <a:endParaRPr lang="ru-RU" sz="1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25745" y="2002016"/>
        <a:ext cx="1715069" cy="1004052"/>
      </dsp:txXfrm>
    </dsp:sp>
    <dsp:sp modelId="{079CE83F-A0C9-49EE-83ED-7FE358921CE0}">
      <dsp:nvSpPr>
        <dsp:cNvPr id="0" name=""/>
        <dsp:cNvSpPr/>
      </dsp:nvSpPr>
      <dsp:spPr>
        <a:xfrm rot="10800000">
          <a:off x="1961245" y="2283627"/>
          <a:ext cx="376839" cy="4408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2074297" y="2371793"/>
        <a:ext cx="263787" cy="264498"/>
      </dsp:txXfrm>
    </dsp:sp>
    <dsp:sp modelId="{CB0FEF1D-FC1E-46FB-B45C-F96D7970976B}">
      <dsp:nvSpPr>
        <dsp:cNvPr id="0" name=""/>
        <dsp:cNvSpPr/>
      </dsp:nvSpPr>
      <dsp:spPr>
        <a:xfrm>
          <a:off x="5947" y="1970779"/>
          <a:ext cx="1777543" cy="10665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Uskunani sinab ko'ring va xizmatga qaytaring.</a:t>
          </a:r>
          <a:endParaRPr lang="ru-RU" sz="1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184" y="2002016"/>
        <a:ext cx="1715069" cy="100405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595F72-8E26-4CE5-8C0C-1CC782D3EB81}">
      <dsp:nvSpPr>
        <dsp:cNvPr id="0" name=""/>
        <dsp:cNvSpPr/>
      </dsp:nvSpPr>
      <dsp:spPr>
        <a:xfrm>
          <a:off x="-3024169" y="-468639"/>
          <a:ext cx="3630534" cy="3630534"/>
        </a:xfrm>
        <a:prstGeom prst="blockArc">
          <a:avLst>
            <a:gd name="adj1" fmla="val 18900000"/>
            <a:gd name="adj2" fmla="val 2700000"/>
            <a:gd name="adj3" fmla="val 595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C1E79-6351-4CAC-B790-54FD8EF6DD13}">
      <dsp:nvSpPr>
        <dsp:cNvPr id="0" name=""/>
        <dsp:cNvSpPr/>
      </dsp:nvSpPr>
      <dsp:spPr>
        <a:xfrm>
          <a:off x="495087" y="384758"/>
          <a:ext cx="7773137" cy="7694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071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Ayniqsa, normal sharoitlarda uzoq umrga ega bo'lgan komponentlarda nosozliklar hosil qiling</a:t>
          </a:r>
          <a:endParaRPr lang="ru-RU" sz="2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5087" y="384758"/>
        <a:ext cx="7773137" cy="769409"/>
      </dsp:txXfrm>
    </dsp:sp>
    <dsp:sp modelId="{35C1EE5F-0198-4E5D-B6EA-C01233347F61}">
      <dsp:nvSpPr>
        <dsp:cNvPr id="0" name=""/>
        <dsp:cNvSpPr/>
      </dsp:nvSpPr>
      <dsp:spPr>
        <a:xfrm>
          <a:off x="14206" y="288582"/>
          <a:ext cx="961761" cy="9617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FCEFFE-D965-4BA0-8591-447829B34ED7}">
      <dsp:nvSpPr>
        <dsp:cNvPr id="0" name=""/>
        <dsp:cNvSpPr/>
      </dsp:nvSpPr>
      <dsp:spPr>
        <a:xfrm>
          <a:off x="495087" y="1539087"/>
          <a:ext cx="7773137" cy="7694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071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Oddiy sharoitlarda hayot bilan bog'liq ma'lumotlarni oling</a:t>
          </a:r>
          <a:endParaRPr lang="ru-RU" sz="2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5087" y="1539087"/>
        <a:ext cx="7773137" cy="769409"/>
      </dsp:txXfrm>
    </dsp:sp>
    <dsp:sp modelId="{08545DB0-D027-4EAD-B952-F0738B5077CD}">
      <dsp:nvSpPr>
        <dsp:cNvPr id="0" name=""/>
        <dsp:cNvSpPr/>
      </dsp:nvSpPr>
      <dsp:spPr>
        <a:xfrm>
          <a:off x="14206" y="1442911"/>
          <a:ext cx="961761" cy="9617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611CBD-13C7-4C4E-A70A-B58E8870477B}">
      <dsp:nvSpPr>
        <dsp:cNvPr id="0" name=""/>
        <dsp:cNvSpPr/>
      </dsp:nvSpPr>
      <dsp:spPr>
        <a:xfrm>
          <a:off x="-4085880" y="-627109"/>
          <a:ext cx="4868807" cy="4868807"/>
        </a:xfrm>
        <a:prstGeom prst="blockArc">
          <a:avLst>
            <a:gd name="adj1" fmla="val 18900000"/>
            <a:gd name="adj2" fmla="val 2700000"/>
            <a:gd name="adj3" fmla="val 444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418981-55F4-49BD-9181-88EE7A80D05C}">
      <dsp:nvSpPr>
        <dsp:cNvPr id="0" name=""/>
        <dsp:cNvSpPr/>
      </dsp:nvSpPr>
      <dsp:spPr>
        <a:xfrm>
          <a:off x="503497" y="361458"/>
          <a:ext cx="7932013" cy="7229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3816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Tezlashtirilgan testlar vakil bo'lmagan nosozlik rejimlariga olib kelishi mumkin.</a:t>
          </a:r>
          <a:endParaRPr lang="ru-RU" sz="1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3497" y="361458"/>
        <a:ext cx="7932013" cy="722917"/>
      </dsp:txXfrm>
    </dsp:sp>
    <dsp:sp modelId="{DAC5C778-B154-44EE-BE6F-E9051B2D64AB}">
      <dsp:nvSpPr>
        <dsp:cNvPr id="0" name=""/>
        <dsp:cNvSpPr/>
      </dsp:nvSpPr>
      <dsp:spPr>
        <a:xfrm>
          <a:off x="51674" y="271094"/>
          <a:ext cx="903647" cy="9036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8858C1-F561-4CB9-B663-944A60187A8E}">
      <dsp:nvSpPr>
        <dsp:cNvPr id="0" name=""/>
        <dsp:cNvSpPr/>
      </dsp:nvSpPr>
      <dsp:spPr>
        <a:xfrm>
          <a:off x="766278" y="1445835"/>
          <a:ext cx="7669233" cy="7229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3816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Agar "haqiqiy" foysohanishga (masalan, qarish, termal aylanish va korroziya kabi) bog'liqlik kam bo'lsa, tezlashtirilgan sinovning ushbu turdagi nosozlik usullariga qanday ta'sir qilishini aniqlash qiyin bo'ladi.</a:t>
          </a:r>
          <a:endParaRPr lang="ru-RU" sz="1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6278" y="1445835"/>
        <a:ext cx="7669233" cy="722917"/>
      </dsp:txXfrm>
    </dsp:sp>
    <dsp:sp modelId="{E8D1251E-040B-4B8A-BF92-E4EA9FECA98B}">
      <dsp:nvSpPr>
        <dsp:cNvPr id="0" name=""/>
        <dsp:cNvSpPr/>
      </dsp:nvSpPr>
      <dsp:spPr>
        <a:xfrm>
          <a:off x="314454" y="1355470"/>
          <a:ext cx="903647" cy="9036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A30697-B02D-4655-B20A-9EBC5D4D3812}">
      <dsp:nvSpPr>
        <dsp:cNvPr id="0" name=""/>
        <dsp:cNvSpPr/>
      </dsp:nvSpPr>
      <dsp:spPr>
        <a:xfrm>
          <a:off x="503497" y="2530212"/>
          <a:ext cx="7932013" cy="7229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3816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Tezlashtirilgan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test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ishlatilishi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bo'lgan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ko'plab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3497" y="2530212"/>
        <a:ext cx="7932013" cy="722917"/>
      </dsp:txXfrm>
    </dsp:sp>
    <dsp:sp modelId="{D307E352-A753-4A3B-9E6A-7D91586CAA43}">
      <dsp:nvSpPr>
        <dsp:cNvPr id="0" name=""/>
        <dsp:cNvSpPr/>
      </dsp:nvSpPr>
      <dsp:spPr>
        <a:xfrm>
          <a:off x="51674" y="2439847"/>
          <a:ext cx="903647" cy="90364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844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017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296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849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315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94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783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221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093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774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090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E6FF0-6116-4675-BBCF-5430DCE37417}" type="datetimeFigureOut">
              <a:rPr lang="ru-RU" smtClean="0"/>
              <a:t>15.05.2023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227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abdujabborov93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abdujabborov93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8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Basis of Overall equipment effectiveness</a:t>
            </a:r>
          </a:p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9. Reliability Growth</a:t>
            </a:r>
          </a:p>
          <a:p>
            <a:pPr marL="0" indent="0" algn="ctr">
              <a:buNone/>
            </a:pP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Obidjon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Abdujabborov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Metrology, Standardization 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Quality Management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Machine Building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oabdujabborov93@gmail.com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557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Jihozning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en-US" sz="3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9-Mavzu.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Obidjon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Abdujabborov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oabdujabborov93@gmail.com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355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43584" y="633045"/>
            <a:ext cx="10131552" cy="45774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9-Mavzu.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endParaRPr lang="en-US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	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Ishonchlilikning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o'sishini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	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beruvchisi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oshirishga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	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testlarini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</a:t>
            </a:r>
            <a:endParaRPr lang="en-US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	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beshta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test</a:t>
            </a:r>
          </a:p>
        </p:txBody>
      </p:sp>
    </p:spTree>
    <p:extLst>
      <p:ext uri="{BB962C8B-B14F-4D97-AF65-F5344CB8AC3E}">
        <p14:creationId xmlns:p14="http://schemas.microsoft.com/office/powerpoint/2010/main" val="3021752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9896855" cy="677291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342900" lvl="0" indent="-342900" algn="ctr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o'sishini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5-конечная звезда 9"/>
          <p:cNvSpPr/>
          <p:nvPr/>
        </p:nvSpPr>
        <p:spPr>
          <a:xfrm>
            <a:off x="11070846" y="598868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6521" y="1530744"/>
            <a:ext cx="6055991" cy="336925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bobda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innovatsion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metodologiyalar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muhokamani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ammo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test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sharhlash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03136" y="1530744"/>
            <a:ext cx="4267710" cy="67044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830496255"/>
              </p:ext>
            </p:extLst>
          </p:nvPr>
        </p:nvGraphicFramePr>
        <p:xfrm>
          <a:off x="6382512" y="2201184"/>
          <a:ext cx="5809488" cy="4236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8639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5-конечная звезда 14"/>
          <p:cNvSpPr/>
          <p:nvPr/>
        </p:nvSpPr>
        <p:spPr>
          <a:xfrm>
            <a:off x="10801476" y="571659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0288" y="677369"/>
            <a:ext cx="10466832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o'sishini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jihozlarning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nosozliklarini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bartaraf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yaxshilanish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mijoz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interaktiv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natijasidir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76379" y="3139171"/>
            <a:ext cx="4413504" cy="67044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858062092"/>
              </p:ext>
            </p:extLst>
          </p:nvPr>
        </p:nvGraphicFramePr>
        <p:xfrm>
          <a:off x="5323840" y="1902629"/>
          <a:ext cx="6477380" cy="3813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6632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5-конечная звезда 12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63168" y="710248"/>
            <a:ext cx="10229088" cy="98142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R&amp;Mni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bashorat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832318974"/>
              </p:ext>
            </p:extLst>
          </p:nvPr>
        </p:nvGraphicFramePr>
        <p:xfrm>
          <a:off x="2899664" y="236198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963168" y="1744797"/>
            <a:ext cx="8857488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o'sishi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nosozlik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hodisalari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ro'yxatga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kuzatilgan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nosozliklar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haqidagi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3754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5-конечная звезда 12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1520" y="512064"/>
            <a:ext cx="10991088" cy="1075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1-qadam: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Mashinadagi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to'plang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o'rtacha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(MTBF)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hisoblang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3434034"/>
              </p:ext>
            </p:extLst>
          </p:nvPr>
        </p:nvGraphicFramePr>
        <p:xfrm>
          <a:off x="2635186" y="1969421"/>
          <a:ext cx="5934075" cy="129959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78305">
                  <a:extLst>
                    <a:ext uri="{9D8B030D-6E8A-4147-A177-3AD203B41FA5}">
                      <a16:colId xmlns:a16="http://schemas.microsoft.com/office/drawing/2014/main" val="922187186"/>
                    </a:ext>
                  </a:extLst>
                </a:gridCol>
                <a:gridCol w="589915">
                  <a:extLst>
                    <a:ext uri="{9D8B030D-6E8A-4147-A177-3AD203B41FA5}">
                      <a16:colId xmlns:a16="http://schemas.microsoft.com/office/drawing/2014/main" val="2395473722"/>
                    </a:ext>
                  </a:extLst>
                </a:gridCol>
                <a:gridCol w="699135">
                  <a:extLst>
                    <a:ext uri="{9D8B030D-6E8A-4147-A177-3AD203B41FA5}">
                      <a16:colId xmlns:a16="http://schemas.microsoft.com/office/drawing/2014/main" val="2962012231"/>
                    </a:ext>
                  </a:extLst>
                </a:gridCol>
                <a:gridCol w="1677670">
                  <a:extLst>
                    <a:ext uri="{9D8B030D-6E8A-4147-A177-3AD203B41FA5}">
                      <a16:colId xmlns:a16="http://schemas.microsoft.com/office/drawing/2014/main" val="1094181248"/>
                    </a:ext>
                  </a:extLst>
                </a:gridCol>
                <a:gridCol w="589915">
                  <a:extLst>
                    <a:ext uri="{9D8B030D-6E8A-4147-A177-3AD203B41FA5}">
                      <a16:colId xmlns:a16="http://schemas.microsoft.com/office/drawing/2014/main" val="1857482386"/>
                    </a:ext>
                  </a:extLst>
                </a:gridCol>
                <a:gridCol w="699135">
                  <a:extLst>
                    <a:ext uri="{9D8B030D-6E8A-4147-A177-3AD203B41FA5}">
                      <a16:colId xmlns:a16="http://schemas.microsoft.com/office/drawing/2014/main" val="4124874694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 Uskuna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B Uskuna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846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Muvaffaqiyatsizliklar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Vaqt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MTBF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Muvaffaqiyatsizliklar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Vaqt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MTBF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491073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216044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521345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44703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52626583"/>
                  </a:ext>
                </a:extLst>
              </a:tr>
            </a:tbl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6062" y="3392494"/>
            <a:ext cx="7243970" cy="329304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277277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-конечная звезда 6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9120" y="492333"/>
            <a:ext cx="9186672" cy="38593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2-qadam: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jurnal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qog'oziga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chizing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16864" y="1112128"/>
            <a:ext cx="10521696" cy="163987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1-rasmda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ko'tariladi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borayotgan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qiyaligi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48000" y="3468267"/>
            <a:ext cx="8290560" cy="163987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yaxshiroq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ko'rsatkichni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bo'limining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bormoqda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bormoqda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284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-конечная звезда 7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35589" y="635220"/>
            <a:ext cx="9386593" cy="382418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3-qadam: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Nishabni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hisoblang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uchastkasi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yo'nalishda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harakatlanayotganda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qiyaligini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bayonot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aniqlanishi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qiyaligi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aniqlangandan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R&amp;M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Duane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qo'llanilishi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391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5-конечная звезда 10"/>
          <p:cNvSpPr/>
          <p:nvPr/>
        </p:nvSpPr>
        <p:spPr>
          <a:xfrm>
            <a:off x="10259568" y="5842385"/>
            <a:ext cx="1767840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05840" y="318254"/>
            <a:ext cx="9580035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2. Uskunalar yetkazib beruvchisi mashina ishonchliligini oshirishga qanday yordam berishi mumkin.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5839" y="1371600"/>
            <a:ext cx="9580035" cy="193899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o'rnatish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etkazib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mijozga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tavsiyalar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zavod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maydonchasidagi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muntazam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ravishda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tashrif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buyurish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ildiz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tahlil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mijozning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R&amp;M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guruhlari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hamkorlikni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489874" y="3401204"/>
            <a:ext cx="6096000" cy="244118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ishtiroki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kelajakdagi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sezilarli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(MTTR)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yaxshilanishlar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ro'yxatga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039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5-конечная звезда 9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1104" y="382613"/>
            <a:ext cx="10503408" cy="46089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oshirishda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mas'uliyati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1104" y="1280160"/>
            <a:ext cx="9369551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Buyurtmachining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mas'uliyati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nosozliklar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jurnallarini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jurnal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162192989"/>
              </p:ext>
            </p:extLst>
          </p:nvPr>
        </p:nvGraphicFramePr>
        <p:xfrm>
          <a:off x="2507488" y="2489492"/>
          <a:ext cx="7532624" cy="42222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84360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67157" y="473164"/>
            <a:ext cx="6124177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b="1" i="1" dirty="0" err="1"/>
              <a:t>Ishonchlilikni</a:t>
            </a:r>
            <a:r>
              <a:rPr lang="en-US" b="1" i="1" dirty="0"/>
              <a:t> </a:t>
            </a:r>
            <a:r>
              <a:rPr lang="en-US" b="1" i="1" dirty="0" err="1"/>
              <a:t>oshirish</a:t>
            </a:r>
            <a:r>
              <a:rPr lang="en-US" b="1" i="1" dirty="0"/>
              <a:t> </a:t>
            </a:r>
            <a:r>
              <a:rPr lang="en-US" b="1" i="1" dirty="0" err="1"/>
              <a:t>dasturini</a:t>
            </a:r>
            <a:r>
              <a:rPr lang="en-US" b="1" i="1" dirty="0"/>
              <a:t> </a:t>
            </a:r>
            <a:r>
              <a:rPr lang="en-US" b="1" i="1" dirty="0" err="1"/>
              <a:t>qanday</a:t>
            </a:r>
            <a:r>
              <a:rPr lang="en-US" b="1" i="1" dirty="0"/>
              <a:t> </a:t>
            </a:r>
            <a:r>
              <a:rPr lang="en-US" b="1" i="1" dirty="0" err="1"/>
              <a:t>amalga</a:t>
            </a:r>
            <a:r>
              <a:rPr lang="en-US" b="1" i="1" dirty="0"/>
              <a:t> </a:t>
            </a:r>
            <a:r>
              <a:rPr lang="en-US" b="1" i="1" dirty="0" err="1"/>
              <a:t>oshirish</a:t>
            </a:r>
            <a:r>
              <a:rPr lang="en-US" b="1" i="1" dirty="0"/>
              <a:t> </a:t>
            </a:r>
            <a:r>
              <a:rPr lang="en-US" b="1" i="1" dirty="0" err="1"/>
              <a:t>kerak</a:t>
            </a:r>
            <a:r>
              <a:rPr lang="en-US" b="1" i="1" dirty="0"/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69066" y="1733454"/>
            <a:ext cx="4852416" cy="378565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Tashkilotingizda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ishonchlilikni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tashabbusini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tuyulishi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Gerkulening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jasorati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aslida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rahbariyatning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majburiyatini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R&amp;M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qarashni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34660363"/>
              </p:ext>
            </p:extLst>
          </p:nvPr>
        </p:nvGraphicFramePr>
        <p:xfrm>
          <a:off x="5870448" y="1410176"/>
          <a:ext cx="5705856" cy="44322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0629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0728" y="490601"/>
            <a:ext cx="9951720" cy="99072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b="1" i="1" dirty="0" err="1"/>
              <a:t>Muvaffaqiyatsizlik</a:t>
            </a:r>
            <a:r>
              <a:rPr lang="en-US" b="1" i="1" dirty="0"/>
              <a:t> </a:t>
            </a:r>
            <a:r>
              <a:rPr lang="en-US" b="1" i="1" dirty="0" err="1"/>
              <a:t>to'g'risidagi</a:t>
            </a:r>
            <a:r>
              <a:rPr lang="en-US" b="1" i="1" dirty="0"/>
              <a:t> </a:t>
            </a:r>
            <a:r>
              <a:rPr lang="en-US" b="1" i="1" dirty="0" err="1"/>
              <a:t>ma'lumotlarni</a:t>
            </a:r>
            <a:r>
              <a:rPr lang="en-US" b="1" i="1" dirty="0"/>
              <a:t> </a:t>
            </a:r>
            <a:r>
              <a:rPr lang="en-US" b="1" i="1" dirty="0" err="1"/>
              <a:t>qayta</a:t>
            </a:r>
            <a:r>
              <a:rPr lang="en-US" b="1" i="1" dirty="0"/>
              <a:t> </a:t>
            </a:r>
            <a:r>
              <a:rPr lang="en-US" b="1" i="1" dirty="0" err="1"/>
              <a:t>tiklash</a:t>
            </a:r>
            <a:r>
              <a:rPr lang="en-US" b="1" i="1" dirty="0"/>
              <a:t> </a:t>
            </a:r>
            <a:r>
              <a:rPr lang="en-US" b="1" i="1" dirty="0" err="1"/>
              <a:t>jarayonining</a:t>
            </a:r>
            <a:r>
              <a:rPr lang="en-US" b="1" i="1" dirty="0"/>
              <a:t> </a:t>
            </a:r>
            <a:r>
              <a:rPr lang="en-US" b="1" i="1" dirty="0" err="1"/>
              <a:t>sxemasini</a:t>
            </a:r>
            <a:r>
              <a:rPr lang="en-US" b="1" i="1" dirty="0"/>
              <a:t> </a:t>
            </a:r>
            <a:r>
              <a:rPr lang="en-US" b="1" i="1" dirty="0" err="1"/>
              <a:t>yarating</a:t>
            </a:r>
            <a:endParaRPr lang="ru-RU" dirty="0"/>
          </a:p>
        </p:txBody>
      </p:sp>
      <p:sp>
        <p:nvSpPr>
          <p:cNvPr id="16" name="5-конечная звезда 1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25424" y="1697842"/>
            <a:ext cx="9589008" cy="973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fikr-mulohaza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kashshofidir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03493548"/>
              </p:ext>
            </p:extLst>
          </p:nvPr>
        </p:nvGraphicFramePr>
        <p:xfrm>
          <a:off x="2032000" y="2887508"/>
          <a:ext cx="6727952" cy="3250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06827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16107" y="392044"/>
            <a:ext cx="2927604" cy="50847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29948" y="1351508"/>
            <a:ext cx="10327316" cy="3785652"/>
          </a:xfrm>
          <a:prstGeom prst="rect">
            <a:avLst/>
          </a:prstGeom>
          <a:ln>
            <a:solidFill>
              <a:schemeClr val="accent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Oxirgi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bo'limda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biz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o'sishini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muhokama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qildik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qo'yiladi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test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dasturi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erishish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resurslarni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taqsimlash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taqsimlash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Rejalashtirish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yaxshi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o'ylangan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rejalashtirish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o'sish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dasturining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omillari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ekanligi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ta'kidlandi.Ishonchlilik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o'sish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dasturi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an'anaviy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dasturidan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farq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chunki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ob'ektiv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ravishda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o'sish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standartiga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solishtiriladi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talablari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ko'pincha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muhitda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ishlamay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missiya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ehtimoli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616501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55320" y="344297"/>
            <a:ext cx="9732264" cy="113328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dizaynini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965525303"/>
              </p:ext>
            </p:extLst>
          </p:nvPr>
        </p:nvGraphicFramePr>
        <p:xfrm>
          <a:off x="2032000" y="1828800"/>
          <a:ext cx="8282432" cy="43095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1745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/>
          <p:cNvSpPr/>
          <p:nvPr/>
        </p:nvSpPr>
        <p:spPr>
          <a:xfrm>
            <a:off x="10241280" y="5769234"/>
            <a:ext cx="1950720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06752" y="271195"/>
            <a:ext cx="838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Uskunalar</a:t>
            </a:r>
            <a:r>
              <a:rPr lang="en-US" b="1" dirty="0"/>
              <a:t> </a:t>
            </a:r>
            <a:r>
              <a:rPr lang="en-US" b="1" dirty="0" err="1"/>
              <a:t>dizaynini</a:t>
            </a:r>
            <a:r>
              <a:rPr lang="en-US" b="1" dirty="0"/>
              <a:t> </a:t>
            </a:r>
            <a:r>
              <a:rPr lang="en-US" b="1" dirty="0" err="1"/>
              <a:t>baholash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ishonchlilikni</a:t>
            </a:r>
            <a:r>
              <a:rPr lang="en-US" b="1" dirty="0"/>
              <a:t> </a:t>
            </a:r>
            <a:r>
              <a:rPr lang="en-US" b="1" dirty="0" err="1"/>
              <a:t>taqsimlash</a:t>
            </a:r>
            <a:r>
              <a:rPr lang="en-US" b="1" dirty="0"/>
              <a:t> </a:t>
            </a:r>
            <a:r>
              <a:rPr lang="en-US" b="1" dirty="0" err="1"/>
              <a:t>modelidan</a:t>
            </a:r>
            <a:r>
              <a:rPr lang="en-US" b="1" dirty="0"/>
              <a:t> </a:t>
            </a:r>
            <a:r>
              <a:rPr lang="en-US" b="1" dirty="0" err="1"/>
              <a:t>foysohanish</a:t>
            </a:r>
            <a:r>
              <a:rPr lang="en-US" b="1" dirty="0"/>
              <a:t>.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05968" y="1002400"/>
            <a:ext cx="6096000" cy="185396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3-rasmda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ishlagandan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70%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qo'llab-quvvatlashning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99,999%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/>
          <a:stretch>
            <a:fillRect/>
          </a:stretch>
        </p:blipFill>
        <p:spPr>
          <a:xfrm>
            <a:off x="3912171" y="3116658"/>
            <a:ext cx="6676581" cy="3087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5247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5-конечная звезда 10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194304" y="364316"/>
            <a:ext cx="6096000" cy="67954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seriyali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modeldan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foysohanish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0288" y="1441810"/>
            <a:ext cx="8967216" cy="97315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4-rasmda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89" r="-8" b="23382"/>
          <a:stretch/>
        </p:blipFill>
        <p:spPr bwMode="auto">
          <a:xfrm>
            <a:off x="780288" y="2439442"/>
            <a:ext cx="3724275" cy="11049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75906" y="3519862"/>
            <a:ext cx="2351926" cy="3859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4-rasm.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model.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4600181" y="2577656"/>
                <a:ext cx="6096000" cy="143443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1-qadam: MTBF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qiymatlarini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muvaffaqiyatsizlik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darajasiga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aylantiring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𝑀𝑢𝑣𝑎𝑓𝑓𝑎𝑞𝑖𝑦𝑎𝑡𝑠𝑖𝑧𝑙𝑖𝑘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𝑑𝑎𝑟𝑎𝑗𝑎𝑠𝑖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ru-RU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𝐹𝑅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𝑀𝑇𝐵𝐹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;  </m:t>
                      </m:r>
                    </m:oMath>
                  </m:oMathPara>
                </a14:m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0181" y="2577656"/>
                <a:ext cx="6096000" cy="1434432"/>
              </a:xfrm>
              <a:prstGeom prst="rect">
                <a:avLst/>
              </a:prstGeom>
              <a:blipFill>
                <a:blip r:embed="rId3"/>
                <a:stretch>
                  <a:fillRect l="-900" t="-25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4600181" y="4245259"/>
                <a:ext cx="6177910" cy="6127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>
                          <a:latin typeface="Cambria Math" panose="02040503050406030204" pitchFamily="18" charset="0"/>
                        </a:rPr>
                        <m:t>𝐹𝑅𝐼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30</m:t>
                          </m:r>
                        </m:den>
                      </m:f>
                      <m:r>
                        <a:rPr lang="ru-RU" i="0">
                          <a:latin typeface="Cambria Math" panose="02040503050406030204" pitchFamily="18" charset="0"/>
                        </a:rPr>
                        <m:t>=0,0333;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𝐹𝑅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60</m:t>
                          </m:r>
                        </m:den>
                      </m:f>
                      <m:r>
                        <a:rPr lang="ru-RU" i="0">
                          <a:latin typeface="Cambria Math" panose="02040503050406030204" pitchFamily="18" charset="0"/>
                        </a:rPr>
                        <m:t>=0,0167;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𝐹𝑅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3=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45</m:t>
                          </m:r>
                        </m:den>
                      </m:f>
                      <m:r>
                        <a:rPr lang="ru-RU" i="0">
                          <a:latin typeface="Cambria Math" panose="02040503050406030204" pitchFamily="18" charset="0"/>
                        </a:rPr>
                        <m:t>=0,0222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0181" y="4245259"/>
                <a:ext cx="6177910" cy="61279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8202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1097280" y="603505"/>
                <a:ext cx="10277856" cy="2447529"/>
              </a:xfrm>
              <a:prstGeom prst="rect">
                <a:avLst/>
              </a:prstGeom>
              <a:ln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2-qadam: </a:t>
                </a: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Muvaffaqiyatsizlik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darajasi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qo'shing</a:t>
                </a:r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Seriyaning</m:t>
                      </m:r>
                      <m:r>
                        <a:rPr lang="en-US" sz="200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muvaffaqiyatsizlik</m:t>
                      </m:r>
                      <m:r>
                        <a:rPr lang="en-US" sz="200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darajasi</m:t>
                      </m:r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=</m:t>
                      </m:r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𝐹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𝐹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𝐹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=0,0333+0,0167+0,0222=0,0722;  </m:t>
                      </m:r>
                    </m:oMath>
                  </m:oMathPara>
                </a14:m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3-qadam: </a:t>
                </a: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muvaffaqiyatsizlik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darajasining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umumiy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qiymatini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MTBF </a:t>
                </a: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qiymatiga</a:t>
                </a:r>
                <a:r>
                  <a:rPr lang="en-US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aylantiring</a:t>
                </a:r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𝑀𝑇𝐵𝐹</m:t>
                      </m:r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𝐹𝑅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0,0722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=13,85 </m:t>
                      </m:r>
                      <m:r>
                        <a:rPr lang="en-US" sz="2000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𝑠𝑜𝑎𝑡</m:t>
                      </m:r>
                    </m:oMath>
                  </m:oMathPara>
                </a14:m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7280" y="603505"/>
                <a:ext cx="10277856" cy="2447529"/>
              </a:xfrm>
              <a:prstGeom prst="rect">
                <a:avLst/>
              </a:prstGeom>
              <a:blipFill>
                <a:blip r:embed="rId2"/>
                <a:stretch>
                  <a:fillRect l="-533" t="-993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 6"/>
          <p:cNvSpPr/>
          <p:nvPr/>
        </p:nvSpPr>
        <p:spPr>
          <a:xfrm>
            <a:off x="1773936" y="3526489"/>
            <a:ext cx="8046720" cy="67954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6166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3380" y="313279"/>
            <a:ext cx="4015740" cy="107721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7-jadval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o'qni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tekshirgich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/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balanser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Seriyali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modelning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formulasi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900833"/>
              </p:ext>
            </p:extLst>
          </p:nvPr>
        </p:nvGraphicFramePr>
        <p:xfrm>
          <a:off x="3812830" y="1656881"/>
          <a:ext cx="6044403" cy="45812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95435">
                  <a:extLst>
                    <a:ext uri="{9D8B030D-6E8A-4147-A177-3AD203B41FA5}">
                      <a16:colId xmlns:a16="http://schemas.microsoft.com/office/drawing/2014/main" val="850261509"/>
                    </a:ext>
                  </a:extLst>
                </a:gridCol>
                <a:gridCol w="707606">
                  <a:extLst>
                    <a:ext uri="{9D8B030D-6E8A-4147-A177-3AD203B41FA5}">
                      <a16:colId xmlns:a16="http://schemas.microsoft.com/office/drawing/2014/main" val="1433439659"/>
                    </a:ext>
                  </a:extLst>
                </a:gridCol>
                <a:gridCol w="618993">
                  <a:extLst>
                    <a:ext uri="{9D8B030D-6E8A-4147-A177-3AD203B41FA5}">
                      <a16:colId xmlns:a16="http://schemas.microsoft.com/office/drawing/2014/main" val="1209787921"/>
                    </a:ext>
                  </a:extLst>
                </a:gridCol>
                <a:gridCol w="642278">
                  <a:extLst>
                    <a:ext uri="{9D8B030D-6E8A-4147-A177-3AD203B41FA5}">
                      <a16:colId xmlns:a16="http://schemas.microsoft.com/office/drawing/2014/main" val="501737936"/>
                    </a:ext>
                  </a:extLst>
                </a:gridCol>
                <a:gridCol w="661683">
                  <a:extLst>
                    <a:ext uri="{9D8B030D-6E8A-4147-A177-3AD203B41FA5}">
                      <a16:colId xmlns:a16="http://schemas.microsoft.com/office/drawing/2014/main" val="2583793807"/>
                    </a:ext>
                  </a:extLst>
                </a:gridCol>
                <a:gridCol w="699198">
                  <a:extLst>
                    <a:ext uri="{9D8B030D-6E8A-4147-A177-3AD203B41FA5}">
                      <a16:colId xmlns:a16="http://schemas.microsoft.com/office/drawing/2014/main" val="3881792817"/>
                    </a:ext>
                  </a:extLst>
                </a:gridCol>
                <a:gridCol w="1025187">
                  <a:extLst>
                    <a:ext uri="{9D8B030D-6E8A-4147-A177-3AD203B41FA5}">
                      <a16:colId xmlns:a16="http://schemas.microsoft.com/office/drawing/2014/main" val="1764350114"/>
                    </a:ext>
                  </a:extLst>
                </a:gridCol>
                <a:gridCol w="694023">
                  <a:extLst>
                    <a:ext uri="{9D8B030D-6E8A-4147-A177-3AD203B41FA5}">
                      <a16:colId xmlns:a16="http://schemas.microsoft.com/office/drawing/2014/main" val="2729367765"/>
                    </a:ext>
                  </a:extLst>
                </a:gridCol>
              </a:tblGrid>
              <a:tr h="531221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Komponent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MTBF soatlari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FR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JPH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QTY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MTTR daqiqa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Foysohanish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R1 siljishi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102563595"/>
                  </a:ext>
                </a:extLst>
              </a:tr>
              <a:tr h="3518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Rolik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80,000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1.25 × 10</a:t>
                      </a:r>
                      <a:r>
                        <a:rPr lang="ru-RU" sz="1100" baseline="30000">
                          <a:effectLst/>
                        </a:rPr>
                        <a:t>−5</a:t>
                      </a:r>
                      <a:r>
                        <a:rPr lang="ru-RU" sz="1100">
                          <a:effectLst/>
                        </a:rPr>
                        <a:t>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18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30.0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0.9998875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0.9982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1367845235"/>
                  </a:ext>
                </a:extLst>
              </a:tr>
              <a:tr h="3518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Prox Switch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90,175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1.10 × 10</a:t>
                      </a:r>
                      <a:r>
                        <a:rPr lang="ru-RU" sz="1100" baseline="30000">
                          <a:effectLst/>
                        </a:rPr>
                        <a:t>−5</a:t>
                      </a:r>
                      <a:r>
                        <a:rPr lang="ru-RU" sz="1100">
                          <a:effectLst/>
                        </a:rPr>
                        <a:t>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15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7.41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 0.9999795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0.9986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1442291285"/>
                  </a:ext>
                </a:extLst>
              </a:tr>
              <a:tr h="3518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Vana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20,000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5.0 × 10</a:t>
                      </a:r>
                      <a:r>
                        <a:rPr lang="en-US" sz="1100" baseline="30000">
                          <a:effectLst/>
                        </a:rPr>
                        <a:t>−5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60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6.50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0.999972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0.9980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2734562900"/>
                  </a:ext>
                </a:extLst>
              </a:tr>
              <a:tr h="3518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Silindr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12,357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8.09 × 10</a:t>
                      </a:r>
                      <a:r>
                        <a:rPr lang="en-US" sz="1100" baseline="30000">
                          <a:effectLst/>
                        </a:rPr>
                        <a:t>−5</a:t>
                      </a:r>
                      <a:r>
                        <a:rPr lang="en-US" sz="1100">
                          <a:effectLst/>
                        </a:rPr>
                        <a:t>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9.72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0.9999869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0.9993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2900427150"/>
                  </a:ext>
                </a:extLst>
              </a:tr>
              <a:tr h="3518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Tayoqsiz silindr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40,000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2.5 × 10</a:t>
                      </a:r>
                      <a:r>
                        <a:rPr lang="en-US" sz="1100" baseline="30000">
                          <a:effectLst/>
                        </a:rPr>
                        <a:t>−5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30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2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28.0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0.99997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0.9996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1200111863"/>
                  </a:ext>
                </a:extLst>
              </a:tr>
              <a:tr h="3518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Qisqich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20,000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5.0 × 10</a:t>
                      </a:r>
                      <a:r>
                        <a:rPr lang="en-US" sz="1100" baseline="30000">
                          <a:effectLst/>
                        </a:rPr>
                        <a:t>−5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30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45.0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0.99979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0.9976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438460209"/>
                  </a:ext>
                </a:extLst>
              </a:tr>
              <a:tr h="531221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Xavfsizlik himoyasi kaliti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20,000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5.0 × 10</a:t>
                      </a:r>
                      <a:r>
                        <a:rPr lang="en-US" sz="1100" baseline="30000">
                          <a:effectLst/>
                        </a:rPr>
                        <a:t>−5</a:t>
                      </a:r>
                      <a:r>
                        <a:rPr lang="en-US" sz="1100">
                          <a:effectLst/>
                        </a:rPr>
                        <a:t>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11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6.00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0.99994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0.9956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439568127"/>
                  </a:ext>
                </a:extLst>
              </a:tr>
              <a:tr h="3518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Pin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25,000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4.0 × 10</a:t>
                      </a:r>
                      <a:r>
                        <a:rPr lang="en-US" sz="1100" baseline="30000">
                          <a:effectLst/>
                        </a:rPr>
                        <a:t>−5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30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4.72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0.99998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0.9987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2214550331"/>
                  </a:ext>
                </a:extLst>
              </a:tr>
              <a:tr h="3518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To'p burchini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40,000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2.5 × 10</a:t>
                      </a:r>
                      <a:r>
                        <a:rPr lang="en-US" sz="1100" baseline="30000">
                          <a:effectLst/>
                        </a:rPr>
                        <a:t>−5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60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8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90.0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0.99970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0.9984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2739070689"/>
                  </a:ext>
                </a:extLst>
              </a:tr>
              <a:tr h="3518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Klevis ulanishi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40,000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2.5 × 10</a:t>
                      </a:r>
                      <a:r>
                        <a:rPr lang="en-US" sz="1100" baseline="30000">
                          <a:effectLst/>
                        </a:rPr>
                        <a:t>−5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60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1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45.0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0.99998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 0.9998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3511045481"/>
                  </a:ext>
                </a:extLst>
              </a:tr>
              <a:tr h="3518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Jami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2710</a:t>
                      </a:r>
                      <a:r>
                        <a:rPr lang="ru-RU" sz="1100">
                          <a:effectLst/>
                        </a:rPr>
                        <a:t>.0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36.9 × 10</a:t>
                      </a:r>
                      <a:r>
                        <a:rPr lang="ru-RU" sz="1100" baseline="30000">
                          <a:effectLst/>
                        </a:rPr>
                        <a:t>−5</a:t>
                      </a:r>
                      <a:r>
                        <a:rPr lang="ru-RU" sz="1100">
                          <a:effectLst/>
                        </a:rPr>
                        <a:t>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-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-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24.16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0.9992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0.9840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773" marR="52773" marT="0" marB="0"/>
                </a:tc>
                <a:extLst>
                  <a:ext uri="{0D108BD9-81ED-4DB2-BD59-A6C34878D82A}">
                    <a16:rowId xmlns:a16="http://schemas.microsoft.com/office/drawing/2014/main" val="34205253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49758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82196" y="183898"/>
            <a:ext cx="9186362" cy="4680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Uskunalar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dizaynini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parallel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modeldan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foysohanish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5008" y="945786"/>
            <a:ext cx="10125456" cy="214693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- 5-rasmda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ko'rsatilganidek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ifosohaydi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to'rtta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payvandlashni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Shu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sezilarli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59736" y="3127136"/>
            <a:ext cx="6775704" cy="205915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narxini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sezilarli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5-rasmda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qiziqamiz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80 + 80 − 1/[1/80 + 1/80] = 120 MTBF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76" y="3343365"/>
            <a:ext cx="2694432" cy="132341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9235440" y="4800350"/>
            <a:ext cx="2339102" cy="3859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5-rasm. Parallel model.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39440" y="5319860"/>
            <a:ext cx="6096000" cy="1178336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tenglamasi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(t)total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1 − [(1 − R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1(t)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× (1 – R 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2(t)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× (1 – R 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3(t)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...]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(t) =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(t).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34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77059" y="346527"/>
            <a:ext cx="4506362" cy="385939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non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testlarini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80160" y="1078993"/>
            <a:ext cx="9491472" cy="1560364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oshadimi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savolga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Esingizda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kafolat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(R/1000)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mezonlari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Keyinchalik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897564811"/>
              </p:ext>
            </p:extLst>
          </p:nvPr>
        </p:nvGraphicFramePr>
        <p:xfrm>
          <a:off x="3056128" y="2764716"/>
          <a:ext cx="7258304" cy="3498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07919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6928" y="237745"/>
            <a:ext cx="10808208" cy="973152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populyatsiyadan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ob'ektlar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populyatsiya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32000" y="1423522"/>
            <a:ext cx="8959088" cy="973152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Tanlamaning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tanlanmaning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populyatsiya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populyatsiya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rejalashtirishning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040935423"/>
              </p:ext>
            </p:extLst>
          </p:nvPr>
        </p:nvGraphicFramePr>
        <p:xfrm>
          <a:off x="2032000" y="2609299"/>
          <a:ext cx="8959088" cy="3529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36019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71728" y="407015"/>
            <a:ext cx="10430256" cy="523220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testini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qachon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347216" y="1896016"/>
            <a:ext cx="9954768" cy="2147576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simulyatsiya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foysohanish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apparat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Ideal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skameykada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xarajatlar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asta-sekin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2023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5-конечная звезда 1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020049434"/>
              </p:ext>
            </p:extLst>
          </p:nvPr>
        </p:nvGraphicFramePr>
        <p:xfrm>
          <a:off x="2434336" y="423718"/>
          <a:ext cx="959307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76352" y="930246"/>
            <a:ext cx="2157984" cy="2376292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Eslatma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"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namunasi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ma'lumotnoma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namunalari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parametrik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funktsional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hech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stressga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duchor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bo'lmasligi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2789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1386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algn="ctr">
              <a:lnSpc>
                <a:spcPct val="107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maqsadlaringizni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5-конечная звезда 1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1298448"/>
            <a:ext cx="10515600" cy="1266757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niyatidan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foysohaning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804326831"/>
              </p:ext>
            </p:extLst>
          </p:nvPr>
        </p:nvGraphicFramePr>
        <p:xfrm>
          <a:off x="2964688" y="2784661"/>
          <a:ext cx="6307328" cy="3797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8453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24872" cy="58585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O'lchov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38200" y="1371600"/>
            <a:ext cx="8305800" cy="1477328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o'rnatish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foysohanishning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xarakteristikasi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;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/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tartiblarga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ko‘rsatilsa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oralig‘ida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saqlanishi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tiklanishi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ehtimoli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ifosohanadi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Ta'mirlash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qobiliyati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ta'mirlash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(MTTR)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49168" y="3693498"/>
            <a:ext cx="8199120" cy="1477328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Avtomobil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muhandislari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jamiyati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(SAE)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MTTRni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jihozlarni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tiklash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/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oxir-oqibat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ta'mirlash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narxi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almashtiriladigan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" (LRU)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06509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-конечная звезда 7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5696" y="473544"/>
            <a:ext cx="6096000" cy="973152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oltita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6-rasmdagi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558934280"/>
              </p:ext>
            </p:extLst>
          </p:nvPr>
        </p:nvGraphicFramePr>
        <p:xfrm>
          <a:off x="280416" y="1446696"/>
          <a:ext cx="6766560" cy="32305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Рисунок 11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976" y="473544"/>
            <a:ext cx="4503420" cy="265176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7586481" y="3866416"/>
            <a:ext cx="3663182" cy="3859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6-rasm. MTTR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7414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-конечная звезда 6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5216" y="365760"/>
            <a:ext cx="11045952" cy="1266757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ta'kidlash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MTTR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hisob-kitobi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narxi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ko'payadi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MTTR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to'g'ridan-to'g'ri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foizi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MTTR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ifosohanishi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786384" y="1773936"/>
                <a:ext cx="10844784" cy="1846596"/>
              </a:xfrm>
              <a:prstGeom prst="rect">
                <a:avLst/>
              </a:prstGeom>
              <a:ln>
                <a:solidFill>
                  <a:schemeClr val="accent2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MTTR</m:t>
                      </m:r>
                      <m:r>
                        <a:rPr lang="en-US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ru-RU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</m:nary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n</m:t>
                          </m:r>
                        </m:den>
                      </m:f>
                    </m:oMath>
                  </m:oMathPara>
                </a14:m>
                <a:endPara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Bu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yerda</a:t>
                </a:r>
                <a:endPara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limLoc m:val="undOvr"/>
                        <m:subHide m:val="on"/>
                        <m:supHide m:val="on"/>
                        <m:ctrlPr>
                          <a:rPr lang="ru-RU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</m:nary>
                  </m:oMath>
                </a14:m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Ta'mirlash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vaqti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t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yig'indisi</a:t>
                </a:r>
                <a:endPara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 =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Ta'mirlashning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umumiy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soni</a:t>
                </a:r>
                <a:endPara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384" y="1773936"/>
                <a:ext cx="10844784" cy="1846596"/>
              </a:xfrm>
              <a:prstGeom prst="rect">
                <a:avLst/>
              </a:prstGeom>
              <a:blipFill>
                <a:blip r:embed="rId2"/>
                <a:stretch>
                  <a:fillRect l="-3032" b="-14098"/>
                </a:stretch>
              </a:blipFill>
              <a:ln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5260848" y="3818818"/>
                <a:ext cx="6096000" cy="2023567"/>
              </a:xfrm>
              <a:prstGeom prst="rect">
                <a:avLst/>
              </a:prstGeom>
              <a:ln>
                <a:solidFill>
                  <a:schemeClr val="accent2"/>
                </a:solidFill>
              </a:ln>
            </p:spPr>
            <p:txBody>
              <a:bodyPr>
                <a:spAutoFit/>
              </a:bodyPr>
              <a:lstStyle/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:r>
                  <a:rPr lang="en-US" i="1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Misol</a:t>
                </a:r>
                <a:r>
                  <a:rPr lang="en-US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450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soat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davomida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ishlaydigan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nasos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O'sha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davrda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6 ta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nosozliklar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qayd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etilgan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Ta'mirlashning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umumiy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vaqti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10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soat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edi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Ushbu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nasos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MTTR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nima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Quyida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tegishli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hisob-kitoblarni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bajaring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6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MTTR</m:t>
                      </m:r>
                      <m:r>
                        <a:rPr lang="en-US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6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=1,67 </m:t>
                      </m:r>
                      <m:r>
                        <a:rPr lang="en-US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𝑠𝑜𝑎𝑡</m:t>
                      </m:r>
                    </m:oMath>
                  </m:oMathPara>
                </a14:m>
                <a:endPara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0848" y="3818818"/>
                <a:ext cx="6096000" cy="2023567"/>
              </a:xfrm>
              <a:prstGeom prst="rect">
                <a:avLst/>
              </a:prstGeom>
              <a:blipFill>
                <a:blip r:embed="rId3"/>
                <a:stretch>
                  <a:fillRect l="-699" t="-1198" r="-1597"/>
                </a:stretch>
              </a:blipFill>
              <a:ln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58363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96121" y="401391"/>
            <a:ext cx="4346062" cy="385939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non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4.Nosozliklarni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beshta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test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6240" y="1076550"/>
            <a:ext cx="6096000" cy="1266757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To'satdan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nosozlik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To'satdan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nosozlik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test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ma'lumotlarini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test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kamaytiradi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U 40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15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namunada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04032" y="2632527"/>
            <a:ext cx="8144256" cy="2691571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6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guruhdagi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bo'linadigan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namuna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Namunani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o'lchamdagi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yig'ilish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munosabatda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guruhda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muvaffaqiyatsizlikka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uchramaguncha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guruhda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o'zida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sinab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blok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ishlamay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qolishi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bilanoq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to'satdan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nosozlik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guruhdagi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qolgan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birliklarda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to'xtatiladi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guruhda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muvaffaqiyatsizlikkacha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Muvaffaqiyatsizlik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vaqtlarini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o'sish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tartibida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tartiblang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tanlama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asoslanib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muvaffaqiyatsizlikka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median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darajalarni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tayinlang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o'rtacha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darajalar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jadvallari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(K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ilovasiga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qo'llaniladi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Veybull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qog'ozida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muvaffaqiyatsizlikka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uchragan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vaqtlarni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o'rtacha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darajalarga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regressiya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modelidan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foysohaning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 Bu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to'satdan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nosozlik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chizig'ini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ifosohaydi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50%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darajasidan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to'satdan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nosozlik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chizig'igacha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gorizontal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nosozliklarning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50%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mumkinligini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(B50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nuqtadan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vertikal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pastga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Namuna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guruhdagi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nosozlikning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median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toping.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qaramay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o'rtacha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darajali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jadvallarga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nuqtadan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bosqichda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chizilgan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vertikal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kesib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o'tguncha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gorizontal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torting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6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9-qadamdan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kesishgan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nuqtadan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o‘tuvchi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to‘satdan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nosozlik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chizig‘iga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parallel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chizing.Bu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populyatsiya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chizig‘i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mahsulotlarning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Veybull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taqsimotini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ifosohaydi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23888" y="1076550"/>
            <a:ext cx="4486656" cy="973152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To'satdan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nosozlik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testi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komponentning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nosozlik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taqsimotini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usuldir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9152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13056" y="474543"/>
            <a:ext cx="2339423" cy="385939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Tezlashtirilgan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test.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5968" y="1078992"/>
            <a:ext cx="7120128" cy="214757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test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odatdagidan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jiddiyroq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Biz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bnosozlikda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foydalanamiz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310642736"/>
              </p:ext>
            </p:extLst>
          </p:nvPr>
        </p:nvGraphicFramePr>
        <p:xfrm>
          <a:off x="3484880" y="3415436"/>
          <a:ext cx="8282432" cy="26932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93257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544" y="526912"/>
            <a:ext cx="6096000" cy="185396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haddan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foysohanishda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86764007"/>
              </p:ext>
            </p:extLst>
          </p:nvPr>
        </p:nvGraphicFramePr>
        <p:xfrm>
          <a:off x="2964688" y="2596896"/>
          <a:ext cx="8483600" cy="36145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961632" y="526911"/>
            <a:ext cx="4303776" cy="190674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tezlashtirilgan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testlardan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sharhlanadi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Amaldagi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model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mahsulotga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usuliga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tezlashtiruvchi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o'zgaruvchilarga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tezlashtiruvchi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stress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mahsulotning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2208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69922" y="547695"/>
            <a:ext cx="2935419" cy="38593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stressni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52144" y="1115568"/>
            <a:ext cx="5753197" cy="2585323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zo'riqish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bloki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muvaffaqiyatsizlikka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uchraguncha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unumdorligi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pasayguncha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qo'llaniladi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7-rasmda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Muvaffaqiyatsiz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yulduzlar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O'qlar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muvaffaqiyatsiz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341" y="1115568"/>
            <a:ext cx="4363877" cy="272491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7516977" y="4022414"/>
            <a:ext cx="3140603" cy="3859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7-rasm.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57341" y="4811634"/>
            <a:ext cx="7411877" cy="122347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ta'kidlash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kerakki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stressni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boshdan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kechiradi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mahsulotlardan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foysohanishni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stress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hisoblashda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aniqlikni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Shunga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qaramay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yig'ilishlarda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tezlashtirish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ko'pincha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farqlanishini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yodda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tuting</a:t>
            </a:r>
            <a:r>
              <a:rPr lang="en-US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9088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46994" y="419679"/>
            <a:ext cx="2456763" cy="38593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stress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9558" y="805618"/>
            <a:ext cx="11597641" cy="184005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oralig'ida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ko'tariladi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bosqichma-bosqich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etmoqda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8-rasmdagi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kontseptsiya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yulduzlar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foysohanish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sharoitidagidan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638" y="2875788"/>
            <a:ext cx="3665220" cy="260604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7902790" y="5518972"/>
            <a:ext cx="2896947" cy="3859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8-rasm. Bosqichli stress testi.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07757" y="2912051"/>
            <a:ext cx="6096000" cy="126675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Eslatma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Muvaffaqiyatsizliklar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stress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Sinovdagi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nomuvofiqliklar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tuzatilishi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ettirilishi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2964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59136" y="401391"/>
            <a:ext cx="2595903" cy="38593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Progressiv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-stress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4048" y="1109532"/>
            <a:ext cx="8467344" cy="2308324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Progressiv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-stress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haddan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blokidagi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bosqichma-bosqich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oshirilmaydi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tezlashtiruvchi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o'zgaruvchi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o'sish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sur'atlari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qo'llaniladi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o'sish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tezligida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Stressning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ko'tarilish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tezligida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nosozlik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uzayadi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tabiiy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stressning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kümülatif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tufayli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komponent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stressda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9-rasmda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fikrlar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Progressiv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afzallik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kamchiliklarga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140" y="977501"/>
            <a:ext cx="3451860" cy="25723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9186049" y="3549886"/>
            <a:ext cx="3005951" cy="38593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9-rasm.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Progressiv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-stress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948" y="3935825"/>
            <a:ext cx="3302000" cy="2037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5534670" y="5990241"/>
            <a:ext cx="5321693" cy="67954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10-rasm.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foizi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47948" y="3803795"/>
            <a:ext cx="6096000" cy="147732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Tarqatish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chizmalarida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funksiyasi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muvaffaqiyatsizlikka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uchragan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foizi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10-rasmda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individual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muvaffaqiyatsizlik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To'g'ri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haqiqiy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yig'indi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foizni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sp>
        <p:nvSpPr>
          <p:cNvPr id="11" name="5-конечная звезда 10"/>
          <p:cNvSpPr/>
          <p:nvPr/>
        </p:nvSpPr>
        <p:spPr>
          <a:xfrm>
            <a:off x="10716768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4083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"OEE Primer",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D.H.Stamatis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Taylor and Francis group LLC, 2010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“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Juran’s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Quality Handbook", Joseph M.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 Blanton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Godfrey,McDraw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-Hill, 2015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"OEE Guide to Smart Manufacturing", Dr. Jill A O'Sullivan, Dr. Theresa Nick, Sandy Abraham, DMMSI, Associates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2016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"Understanding, Measuring, and Improving Overall Equipment Effectiveness: How to Use OEE to Drive Significant Process Improvement", Ross Kenneth Kennedy, Productivity Press, 2017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	Overall Equipment Effectiveness, Robert C. Hansen,  Industrial Press, 2011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	https://www.oee.com/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	https://www.leanproduction.com/oee/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	https://sixsigmadsi.com/what-is-oee/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	www.sv.vt.edu/classes/MSE2094_NoteBook/97ClassProj/num/widas/history.html.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	Stamatis 2003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1785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36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9275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3045</TotalTime>
  <Words>3673</Words>
  <Application>Microsoft Office PowerPoint</Application>
  <PresentationFormat>Широкоэкранный</PresentationFormat>
  <Paragraphs>365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Cambria Math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Ishonchlilikning o'sishini hisoblash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Ishonchlilik sinovi uchun maqsadlaringizni belgilash.</vt:lpstr>
      <vt:lpstr>O'lchov uskunalari texnik xizmat ko'rsatish qobiliyati.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Yodgorbek</cp:lastModifiedBy>
  <cp:revision>159</cp:revision>
  <dcterms:created xsi:type="dcterms:W3CDTF">2023-03-13T03:42:32Z</dcterms:created>
  <dcterms:modified xsi:type="dcterms:W3CDTF">2023-05-15T04:18:50Z</dcterms:modified>
</cp:coreProperties>
</file>