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1" r:id="rId2"/>
    <p:sldId id="262" r:id="rId3"/>
    <p:sldId id="256" r:id="rId4"/>
    <p:sldId id="257" r:id="rId5"/>
    <p:sldId id="258" r:id="rId6"/>
    <p:sldId id="259" r:id="rId7"/>
    <p:sldId id="295" r:id="rId8"/>
    <p:sldId id="265" r:id="rId9"/>
    <p:sldId id="266" r:id="rId10"/>
    <p:sldId id="267" r:id="rId11"/>
    <p:sldId id="268" r:id="rId12"/>
    <p:sldId id="269" r:id="rId13"/>
    <p:sldId id="270" r:id="rId14"/>
    <p:sldId id="272" r:id="rId15"/>
    <p:sldId id="273" r:id="rId16"/>
    <p:sldId id="274" r:id="rId17"/>
    <p:sldId id="275" r:id="rId18"/>
    <p:sldId id="276" r:id="rId19"/>
    <p:sldId id="277" r:id="rId20"/>
    <p:sldId id="271" r:id="rId21"/>
    <p:sldId id="278" r:id="rId22"/>
    <p:sldId id="279" r:id="rId23"/>
    <p:sldId id="280" r:id="rId24"/>
    <p:sldId id="281" r:id="rId25"/>
    <p:sldId id="282" r:id="rId26"/>
    <p:sldId id="283" r:id="rId27"/>
    <p:sldId id="284" r:id="rId28"/>
    <p:sldId id="285" r:id="rId29"/>
    <p:sldId id="286" r:id="rId30"/>
    <p:sldId id="287" r:id="rId31"/>
    <p:sldId id="296" r:id="rId32"/>
    <p:sldId id="297" r:id="rId33"/>
    <p:sldId id="298" r:id="rId34"/>
    <p:sldId id="299" r:id="rId35"/>
    <p:sldId id="263" r:id="rId36"/>
    <p:sldId id="264" r:id="rId37"/>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0A1B5D5-9B99-4C35-A422-299274C87663}" styleName="Средний стиль 1 — акцент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FABFCF23-3B69-468F-B69F-88F6DE6A72F2}" styleName="Средний стиль 1 — акцент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073A0DAA-6AF3-43AB-8588-CEC1D06C72B9}" styleName="Средний стиль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309" autoAdjust="0"/>
    <p:restoredTop sz="94660"/>
  </p:normalViewPr>
  <p:slideViewPr>
    <p:cSldViewPr snapToGrid="0">
      <p:cViewPr varScale="1">
        <p:scale>
          <a:sx n="74" d="100"/>
          <a:sy n="74" d="100"/>
        </p:scale>
        <p:origin x="104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87932C0-76BF-419F-8FA1-E8EE4CB469CA}"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ru-RU"/>
        </a:p>
      </dgm:t>
    </dgm:pt>
    <dgm:pt modelId="{6B515DB3-1176-44A8-8B95-208851BC33C1}">
      <dgm:prSet phldrT="[Текст]"/>
      <dgm:spPr/>
      <dgm:t>
        <a:bodyPr/>
        <a:lstStyle/>
        <a:p>
          <a:r>
            <a:rPr lang="en-US">
              <a:latin typeface="Times New Roman" panose="02020603050405020304" pitchFamily="18" charset="0"/>
              <a:cs typeface="Times New Roman" panose="02020603050405020304" pitchFamily="18" charset="0"/>
            </a:rPr>
            <a:t>Uskunaning ishlash muddati davomida nosozliklarni uch davrga bo'lish mumkin:</a:t>
          </a:r>
          <a:endParaRPr lang="ru-RU" dirty="0">
            <a:latin typeface="Times New Roman" panose="02020603050405020304" pitchFamily="18" charset="0"/>
            <a:cs typeface="Times New Roman" panose="02020603050405020304" pitchFamily="18" charset="0"/>
          </a:endParaRPr>
        </a:p>
      </dgm:t>
    </dgm:pt>
    <dgm:pt modelId="{120973C3-E3C2-48AA-BC05-3958D83F4390}" type="parTrans" cxnId="{7CEDF51C-AC35-4774-AD6C-DACF080CA896}">
      <dgm:prSet/>
      <dgm:spPr/>
      <dgm:t>
        <a:bodyPr/>
        <a:lstStyle/>
        <a:p>
          <a:endParaRPr lang="ru-RU">
            <a:latin typeface="Times New Roman" panose="02020603050405020304" pitchFamily="18" charset="0"/>
            <a:cs typeface="Times New Roman" panose="02020603050405020304" pitchFamily="18" charset="0"/>
          </a:endParaRPr>
        </a:p>
      </dgm:t>
    </dgm:pt>
    <dgm:pt modelId="{F9BBCB6C-C237-406B-B187-56CCBD0FF37E}" type="sibTrans" cxnId="{7CEDF51C-AC35-4774-AD6C-DACF080CA896}">
      <dgm:prSet/>
      <dgm:spPr/>
      <dgm:t>
        <a:bodyPr/>
        <a:lstStyle/>
        <a:p>
          <a:endParaRPr lang="ru-RU">
            <a:latin typeface="Times New Roman" panose="02020603050405020304" pitchFamily="18" charset="0"/>
            <a:cs typeface="Times New Roman" panose="02020603050405020304" pitchFamily="18" charset="0"/>
          </a:endParaRPr>
        </a:p>
      </dgm:t>
    </dgm:pt>
    <dgm:pt modelId="{DD6F145A-24C6-48D3-B9EE-12C812CA001F}">
      <dgm:prSet/>
      <dgm:spPr/>
      <dgm:t>
        <a:bodyPr/>
        <a:lstStyle/>
        <a:p>
          <a:r>
            <a:rPr lang="en-US">
              <a:latin typeface="Times New Roman" panose="02020603050405020304" pitchFamily="18" charset="0"/>
              <a:cs typeface="Times New Roman" panose="02020603050405020304" pitchFamily="18" charset="0"/>
            </a:rPr>
            <a:t>Ishga tayyorlash</a:t>
          </a:r>
          <a:endParaRPr lang="ru-RU">
            <a:latin typeface="Times New Roman" panose="02020603050405020304" pitchFamily="18" charset="0"/>
            <a:cs typeface="Times New Roman" panose="02020603050405020304" pitchFamily="18" charset="0"/>
          </a:endParaRPr>
        </a:p>
      </dgm:t>
    </dgm:pt>
    <dgm:pt modelId="{C343FDD5-7994-441E-9131-A80BD656FE5B}" type="parTrans" cxnId="{A0BA9D0E-9639-42B7-96D3-8DE4692F7788}">
      <dgm:prSet/>
      <dgm:spPr/>
      <dgm:t>
        <a:bodyPr/>
        <a:lstStyle/>
        <a:p>
          <a:endParaRPr lang="ru-RU">
            <a:latin typeface="Times New Roman" panose="02020603050405020304" pitchFamily="18" charset="0"/>
            <a:cs typeface="Times New Roman" panose="02020603050405020304" pitchFamily="18" charset="0"/>
          </a:endParaRPr>
        </a:p>
      </dgm:t>
    </dgm:pt>
    <dgm:pt modelId="{E6B3BBC1-877C-4258-96C3-7F0A7B236D60}" type="sibTrans" cxnId="{A0BA9D0E-9639-42B7-96D3-8DE4692F7788}">
      <dgm:prSet/>
      <dgm:spPr/>
      <dgm:t>
        <a:bodyPr/>
        <a:lstStyle/>
        <a:p>
          <a:endParaRPr lang="ru-RU">
            <a:latin typeface="Times New Roman" panose="02020603050405020304" pitchFamily="18" charset="0"/>
            <a:cs typeface="Times New Roman" panose="02020603050405020304" pitchFamily="18" charset="0"/>
          </a:endParaRPr>
        </a:p>
      </dgm:t>
    </dgm:pt>
    <dgm:pt modelId="{281F0E50-2B74-4470-9E76-5E5EFB1C8CE5}">
      <dgm:prSet/>
      <dgm:spPr/>
      <dgm:t>
        <a:bodyPr/>
        <a:lstStyle/>
        <a:p>
          <a:r>
            <a:rPr lang="en-US" dirty="0" err="1">
              <a:latin typeface="Times New Roman" panose="02020603050405020304" pitchFamily="18" charset="0"/>
              <a:cs typeface="Times New Roman" panose="02020603050405020304" pitchFamily="18" charset="0"/>
            </a:rPr>
            <a:t>Foydali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hayot</a:t>
          </a:r>
          <a:endParaRPr lang="ru-RU" dirty="0">
            <a:latin typeface="Times New Roman" panose="02020603050405020304" pitchFamily="18" charset="0"/>
            <a:cs typeface="Times New Roman" panose="02020603050405020304" pitchFamily="18" charset="0"/>
          </a:endParaRPr>
        </a:p>
      </dgm:t>
    </dgm:pt>
    <dgm:pt modelId="{F593557A-3712-4F51-A266-4789A9F430D0}" type="parTrans" cxnId="{1B7D9293-EAEC-4576-ADC5-F1DA5DC6A942}">
      <dgm:prSet/>
      <dgm:spPr/>
      <dgm:t>
        <a:bodyPr/>
        <a:lstStyle/>
        <a:p>
          <a:endParaRPr lang="ru-RU">
            <a:latin typeface="Times New Roman" panose="02020603050405020304" pitchFamily="18" charset="0"/>
            <a:cs typeface="Times New Roman" panose="02020603050405020304" pitchFamily="18" charset="0"/>
          </a:endParaRPr>
        </a:p>
      </dgm:t>
    </dgm:pt>
    <dgm:pt modelId="{A93F6BEC-E47F-4B65-9A78-5A448BAF471A}" type="sibTrans" cxnId="{1B7D9293-EAEC-4576-ADC5-F1DA5DC6A942}">
      <dgm:prSet/>
      <dgm:spPr/>
      <dgm:t>
        <a:bodyPr/>
        <a:lstStyle/>
        <a:p>
          <a:endParaRPr lang="ru-RU">
            <a:latin typeface="Times New Roman" panose="02020603050405020304" pitchFamily="18" charset="0"/>
            <a:cs typeface="Times New Roman" panose="02020603050405020304" pitchFamily="18" charset="0"/>
          </a:endParaRPr>
        </a:p>
      </dgm:t>
    </dgm:pt>
    <dgm:pt modelId="{17D620C9-B1AE-464A-BCE0-A831FD16C4C4}">
      <dgm:prSet/>
      <dgm:spPr/>
      <dgm:t>
        <a:bodyPr/>
        <a:lstStyle/>
        <a:p>
          <a:r>
            <a:rPr lang="en-US">
              <a:latin typeface="Times New Roman" panose="02020603050405020304" pitchFamily="18" charset="0"/>
              <a:cs typeface="Times New Roman" panose="02020603050405020304" pitchFamily="18" charset="0"/>
            </a:rPr>
            <a:t>Eskirish</a:t>
          </a:r>
          <a:endParaRPr lang="ru-RU">
            <a:latin typeface="Times New Roman" panose="02020603050405020304" pitchFamily="18" charset="0"/>
            <a:cs typeface="Times New Roman" panose="02020603050405020304" pitchFamily="18" charset="0"/>
          </a:endParaRPr>
        </a:p>
      </dgm:t>
    </dgm:pt>
    <dgm:pt modelId="{8758F84E-4527-411A-8CEB-A3D181F51E89}" type="parTrans" cxnId="{619FFABE-23AC-4C24-81A1-C758D3473E71}">
      <dgm:prSet/>
      <dgm:spPr/>
      <dgm:t>
        <a:bodyPr/>
        <a:lstStyle/>
        <a:p>
          <a:endParaRPr lang="ru-RU">
            <a:latin typeface="Times New Roman" panose="02020603050405020304" pitchFamily="18" charset="0"/>
            <a:cs typeface="Times New Roman" panose="02020603050405020304" pitchFamily="18" charset="0"/>
          </a:endParaRPr>
        </a:p>
      </dgm:t>
    </dgm:pt>
    <dgm:pt modelId="{471E7640-5A79-4FEF-9B07-955CEE983C51}" type="sibTrans" cxnId="{619FFABE-23AC-4C24-81A1-C758D3473E71}">
      <dgm:prSet/>
      <dgm:spPr/>
      <dgm:t>
        <a:bodyPr/>
        <a:lstStyle/>
        <a:p>
          <a:endParaRPr lang="ru-RU">
            <a:latin typeface="Times New Roman" panose="02020603050405020304" pitchFamily="18" charset="0"/>
            <a:cs typeface="Times New Roman" panose="02020603050405020304" pitchFamily="18" charset="0"/>
          </a:endParaRPr>
        </a:p>
      </dgm:t>
    </dgm:pt>
    <dgm:pt modelId="{AE17D6D3-1D31-4F49-8C6E-84B042CE493F}" type="pres">
      <dgm:prSet presAssocID="{F87932C0-76BF-419F-8FA1-E8EE4CB469CA}" presName="vert0" presStyleCnt="0">
        <dgm:presLayoutVars>
          <dgm:dir/>
          <dgm:animOne val="branch"/>
          <dgm:animLvl val="lvl"/>
        </dgm:presLayoutVars>
      </dgm:prSet>
      <dgm:spPr/>
    </dgm:pt>
    <dgm:pt modelId="{D336828A-ABCF-4988-8A16-89B386BDF32A}" type="pres">
      <dgm:prSet presAssocID="{6B515DB3-1176-44A8-8B95-208851BC33C1}" presName="thickLine" presStyleLbl="alignNode1" presStyleIdx="0" presStyleCnt="1"/>
      <dgm:spPr/>
    </dgm:pt>
    <dgm:pt modelId="{4C3D256E-7E11-4244-A674-D0DDE6645DCE}" type="pres">
      <dgm:prSet presAssocID="{6B515DB3-1176-44A8-8B95-208851BC33C1}" presName="horz1" presStyleCnt="0"/>
      <dgm:spPr/>
    </dgm:pt>
    <dgm:pt modelId="{F373968B-209F-4C21-A20F-09E8C2D8166D}" type="pres">
      <dgm:prSet presAssocID="{6B515DB3-1176-44A8-8B95-208851BC33C1}" presName="tx1" presStyleLbl="revTx" presStyleIdx="0" presStyleCnt="4"/>
      <dgm:spPr/>
    </dgm:pt>
    <dgm:pt modelId="{05A11BEE-0E36-4892-9FCB-D704CAAE3C7D}" type="pres">
      <dgm:prSet presAssocID="{6B515DB3-1176-44A8-8B95-208851BC33C1}" presName="vert1" presStyleCnt="0"/>
      <dgm:spPr/>
    </dgm:pt>
    <dgm:pt modelId="{1CCEF070-524C-4922-B366-A160B46BB6E5}" type="pres">
      <dgm:prSet presAssocID="{DD6F145A-24C6-48D3-B9EE-12C812CA001F}" presName="vertSpace2a" presStyleCnt="0"/>
      <dgm:spPr/>
    </dgm:pt>
    <dgm:pt modelId="{A3C43224-1252-445D-B165-F605B878F993}" type="pres">
      <dgm:prSet presAssocID="{DD6F145A-24C6-48D3-B9EE-12C812CA001F}" presName="horz2" presStyleCnt="0"/>
      <dgm:spPr/>
    </dgm:pt>
    <dgm:pt modelId="{9EFF10BC-1A4B-4686-8F06-6E7FA2B60C9D}" type="pres">
      <dgm:prSet presAssocID="{DD6F145A-24C6-48D3-B9EE-12C812CA001F}" presName="horzSpace2" presStyleCnt="0"/>
      <dgm:spPr/>
    </dgm:pt>
    <dgm:pt modelId="{F1FF390E-AE30-4002-A282-383622244F21}" type="pres">
      <dgm:prSet presAssocID="{DD6F145A-24C6-48D3-B9EE-12C812CA001F}" presName="tx2" presStyleLbl="revTx" presStyleIdx="1" presStyleCnt="4"/>
      <dgm:spPr/>
    </dgm:pt>
    <dgm:pt modelId="{FC0B7E62-DFDB-414C-8A39-379421037A7E}" type="pres">
      <dgm:prSet presAssocID="{DD6F145A-24C6-48D3-B9EE-12C812CA001F}" presName="vert2" presStyleCnt="0"/>
      <dgm:spPr/>
    </dgm:pt>
    <dgm:pt modelId="{D4980062-6045-4F1A-A67A-3524175ECD50}" type="pres">
      <dgm:prSet presAssocID="{DD6F145A-24C6-48D3-B9EE-12C812CA001F}" presName="thinLine2b" presStyleLbl="callout" presStyleIdx="0" presStyleCnt="3"/>
      <dgm:spPr/>
    </dgm:pt>
    <dgm:pt modelId="{E9349EA9-D3CC-4608-943C-57221AA12C0A}" type="pres">
      <dgm:prSet presAssocID="{DD6F145A-24C6-48D3-B9EE-12C812CA001F}" presName="vertSpace2b" presStyleCnt="0"/>
      <dgm:spPr/>
    </dgm:pt>
    <dgm:pt modelId="{3D33A12C-3F14-43ED-B26B-129537166200}" type="pres">
      <dgm:prSet presAssocID="{281F0E50-2B74-4470-9E76-5E5EFB1C8CE5}" presName="horz2" presStyleCnt="0"/>
      <dgm:spPr/>
    </dgm:pt>
    <dgm:pt modelId="{FFFD832F-E63A-4FA1-B5E9-D43938303C34}" type="pres">
      <dgm:prSet presAssocID="{281F0E50-2B74-4470-9E76-5E5EFB1C8CE5}" presName="horzSpace2" presStyleCnt="0"/>
      <dgm:spPr/>
    </dgm:pt>
    <dgm:pt modelId="{5173784B-51AB-4E5B-B96F-2CAD70153AE5}" type="pres">
      <dgm:prSet presAssocID="{281F0E50-2B74-4470-9E76-5E5EFB1C8CE5}" presName="tx2" presStyleLbl="revTx" presStyleIdx="2" presStyleCnt="4"/>
      <dgm:spPr/>
    </dgm:pt>
    <dgm:pt modelId="{251BE186-5671-43A3-824D-0C92D45F65C5}" type="pres">
      <dgm:prSet presAssocID="{281F0E50-2B74-4470-9E76-5E5EFB1C8CE5}" presName="vert2" presStyleCnt="0"/>
      <dgm:spPr/>
    </dgm:pt>
    <dgm:pt modelId="{72C6D515-D548-463B-8C9E-3B7F446053EF}" type="pres">
      <dgm:prSet presAssocID="{281F0E50-2B74-4470-9E76-5E5EFB1C8CE5}" presName="thinLine2b" presStyleLbl="callout" presStyleIdx="1" presStyleCnt="3"/>
      <dgm:spPr/>
    </dgm:pt>
    <dgm:pt modelId="{12913D41-DE70-4090-AC2F-6272EA14A35B}" type="pres">
      <dgm:prSet presAssocID="{281F0E50-2B74-4470-9E76-5E5EFB1C8CE5}" presName="vertSpace2b" presStyleCnt="0"/>
      <dgm:spPr/>
    </dgm:pt>
    <dgm:pt modelId="{E20C758F-A046-4AF8-8481-81D5A64065A5}" type="pres">
      <dgm:prSet presAssocID="{17D620C9-B1AE-464A-BCE0-A831FD16C4C4}" presName="horz2" presStyleCnt="0"/>
      <dgm:spPr/>
    </dgm:pt>
    <dgm:pt modelId="{FC93CD7A-5F37-43B1-8AEC-36F4C89A344E}" type="pres">
      <dgm:prSet presAssocID="{17D620C9-B1AE-464A-BCE0-A831FD16C4C4}" presName="horzSpace2" presStyleCnt="0"/>
      <dgm:spPr/>
    </dgm:pt>
    <dgm:pt modelId="{F67D117C-7548-4E0F-8FD2-2C20DDBFD7DD}" type="pres">
      <dgm:prSet presAssocID="{17D620C9-B1AE-464A-BCE0-A831FD16C4C4}" presName="tx2" presStyleLbl="revTx" presStyleIdx="3" presStyleCnt="4"/>
      <dgm:spPr/>
    </dgm:pt>
    <dgm:pt modelId="{E7880E0D-47D6-4DF7-BC54-DDF0BCD42023}" type="pres">
      <dgm:prSet presAssocID="{17D620C9-B1AE-464A-BCE0-A831FD16C4C4}" presName="vert2" presStyleCnt="0"/>
      <dgm:spPr/>
    </dgm:pt>
    <dgm:pt modelId="{5EB50DA5-DDC4-4FA4-9089-8B0D361E90CA}" type="pres">
      <dgm:prSet presAssocID="{17D620C9-B1AE-464A-BCE0-A831FD16C4C4}" presName="thinLine2b" presStyleLbl="callout" presStyleIdx="2" presStyleCnt="3"/>
      <dgm:spPr/>
    </dgm:pt>
    <dgm:pt modelId="{E8825029-9B04-4C29-AEB4-ADDCEC461593}" type="pres">
      <dgm:prSet presAssocID="{17D620C9-B1AE-464A-BCE0-A831FD16C4C4}" presName="vertSpace2b" presStyleCnt="0"/>
      <dgm:spPr/>
    </dgm:pt>
  </dgm:ptLst>
  <dgm:cxnLst>
    <dgm:cxn modelId="{A4D02D08-8677-444C-BBE0-1C6290C38B73}" type="presOf" srcId="{6B515DB3-1176-44A8-8B95-208851BC33C1}" destId="{F373968B-209F-4C21-A20F-09E8C2D8166D}" srcOrd="0" destOrd="0" presId="urn:microsoft.com/office/officeart/2008/layout/LinedList"/>
    <dgm:cxn modelId="{A0BA9D0E-9639-42B7-96D3-8DE4692F7788}" srcId="{6B515DB3-1176-44A8-8B95-208851BC33C1}" destId="{DD6F145A-24C6-48D3-B9EE-12C812CA001F}" srcOrd="0" destOrd="0" parTransId="{C343FDD5-7994-441E-9131-A80BD656FE5B}" sibTransId="{E6B3BBC1-877C-4258-96C3-7F0A7B236D60}"/>
    <dgm:cxn modelId="{7CEDF51C-AC35-4774-AD6C-DACF080CA896}" srcId="{F87932C0-76BF-419F-8FA1-E8EE4CB469CA}" destId="{6B515DB3-1176-44A8-8B95-208851BC33C1}" srcOrd="0" destOrd="0" parTransId="{120973C3-E3C2-48AA-BC05-3958D83F4390}" sibTransId="{F9BBCB6C-C237-406B-B187-56CCBD0FF37E}"/>
    <dgm:cxn modelId="{E5749934-6E56-4784-A2C2-847A0CF0DF20}" type="presOf" srcId="{DD6F145A-24C6-48D3-B9EE-12C812CA001F}" destId="{F1FF390E-AE30-4002-A282-383622244F21}" srcOrd="0" destOrd="0" presId="urn:microsoft.com/office/officeart/2008/layout/LinedList"/>
    <dgm:cxn modelId="{237EF181-4C88-4350-A761-AE8D53BE4043}" type="presOf" srcId="{17D620C9-B1AE-464A-BCE0-A831FD16C4C4}" destId="{F67D117C-7548-4E0F-8FD2-2C20DDBFD7DD}" srcOrd="0" destOrd="0" presId="urn:microsoft.com/office/officeart/2008/layout/LinedList"/>
    <dgm:cxn modelId="{1B7D9293-EAEC-4576-ADC5-F1DA5DC6A942}" srcId="{6B515DB3-1176-44A8-8B95-208851BC33C1}" destId="{281F0E50-2B74-4470-9E76-5E5EFB1C8CE5}" srcOrd="1" destOrd="0" parTransId="{F593557A-3712-4F51-A266-4789A9F430D0}" sibTransId="{A93F6BEC-E47F-4B65-9A78-5A448BAF471A}"/>
    <dgm:cxn modelId="{35A255B3-D9CD-4659-8544-822967C1FD39}" type="presOf" srcId="{281F0E50-2B74-4470-9E76-5E5EFB1C8CE5}" destId="{5173784B-51AB-4E5B-B96F-2CAD70153AE5}" srcOrd="0" destOrd="0" presId="urn:microsoft.com/office/officeart/2008/layout/LinedList"/>
    <dgm:cxn modelId="{619FFABE-23AC-4C24-81A1-C758D3473E71}" srcId="{6B515DB3-1176-44A8-8B95-208851BC33C1}" destId="{17D620C9-B1AE-464A-BCE0-A831FD16C4C4}" srcOrd="2" destOrd="0" parTransId="{8758F84E-4527-411A-8CEB-A3D181F51E89}" sibTransId="{471E7640-5A79-4FEF-9B07-955CEE983C51}"/>
    <dgm:cxn modelId="{D44C35CF-8082-4295-91DE-9F4F94D3CA6B}" type="presOf" srcId="{F87932C0-76BF-419F-8FA1-E8EE4CB469CA}" destId="{AE17D6D3-1D31-4F49-8C6E-84B042CE493F}" srcOrd="0" destOrd="0" presId="urn:microsoft.com/office/officeart/2008/layout/LinedList"/>
    <dgm:cxn modelId="{AF1A9C77-C079-4297-8BFC-AA09F801CABA}" type="presParOf" srcId="{AE17D6D3-1D31-4F49-8C6E-84B042CE493F}" destId="{D336828A-ABCF-4988-8A16-89B386BDF32A}" srcOrd="0" destOrd="0" presId="urn:microsoft.com/office/officeart/2008/layout/LinedList"/>
    <dgm:cxn modelId="{D3D4E2B3-97E4-4B6A-AA2A-6599F23F1637}" type="presParOf" srcId="{AE17D6D3-1D31-4F49-8C6E-84B042CE493F}" destId="{4C3D256E-7E11-4244-A674-D0DDE6645DCE}" srcOrd="1" destOrd="0" presId="urn:microsoft.com/office/officeart/2008/layout/LinedList"/>
    <dgm:cxn modelId="{1EB9A9C1-F775-4A30-87AE-66202D3231BE}" type="presParOf" srcId="{4C3D256E-7E11-4244-A674-D0DDE6645DCE}" destId="{F373968B-209F-4C21-A20F-09E8C2D8166D}" srcOrd="0" destOrd="0" presId="urn:microsoft.com/office/officeart/2008/layout/LinedList"/>
    <dgm:cxn modelId="{914BC96B-04BC-428D-A267-FBD95A062534}" type="presParOf" srcId="{4C3D256E-7E11-4244-A674-D0DDE6645DCE}" destId="{05A11BEE-0E36-4892-9FCB-D704CAAE3C7D}" srcOrd="1" destOrd="0" presId="urn:microsoft.com/office/officeart/2008/layout/LinedList"/>
    <dgm:cxn modelId="{E9BB715C-FDD7-4E34-B2EF-49939D2C373C}" type="presParOf" srcId="{05A11BEE-0E36-4892-9FCB-D704CAAE3C7D}" destId="{1CCEF070-524C-4922-B366-A160B46BB6E5}" srcOrd="0" destOrd="0" presId="urn:microsoft.com/office/officeart/2008/layout/LinedList"/>
    <dgm:cxn modelId="{ACBA1D37-4CAA-4234-82B5-8DAE760395F5}" type="presParOf" srcId="{05A11BEE-0E36-4892-9FCB-D704CAAE3C7D}" destId="{A3C43224-1252-445D-B165-F605B878F993}" srcOrd="1" destOrd="0" presId="urn:microsoft.com/office/officeart/2008/layout/LinedList"/>
    <dgm:cxn modelId="{51BAA0C2-5C48-44BF-84C7-FDE8AAC830DD}" type="presParOf" srcId="{A3C43224-1252-445D-B165-F605B878F993}" destId="{9EFF10BC-1A4B-4686-8F06-6E7FA2B60C9D}" srcOrd="0" destOrd="0" presId="urn:microsoft.com/office/officeart/2008/layout/LinedList"/>
    <dgm:cxn modelId="{E97B723B-0ACA-42F3-92A3-92760FB0D39C}" type="presParOf" srcId="{A3C43224-1252-445D-B165-F605B878F993}" destId="{F1FF390E-AE30-4002-A282-383622244F21}" srcOrd="1" destOrd="0" presId="urn:microsoft.com/office/officeart/2008/layout/LinedList"/>
    <dgm:cxn modelId="{00CD70FB-57B8-4C59-87BF-5200096B5D74}" type="presParOf" srcId="{A3C43224-1252-445D-B165-F605B878F993}" destId="{FC0B7E62-DFDB-414C-8A39-379421037A7E}" srcOrd="2" destOrd="0" presId="urn:microsoft.com/office/officeart/2008/layout/LinedList"/>
    <dgm:cxn modelId="{F0BAB479-571F-447C-A3CD-269E14581BCE}" type="presParOf" srcId="{05A11BEE-0E36-4892-9FCB-D704CAAE3C7D}" destId="{D4980062-6045-4F1A-A67A-3524175ECD50}" srcOrd="2" destOrd="0" presId="urn:microsoft.com/office/officeart/2008/layout/LinedList"/>
    <dgm:cxn modelId="{6CA451BC-ADEA-4FE4-9E5F-B28C4A120F04}" type="presParOf" srcId="{05A11BEE-0E36-4892-9FCB-D704CAAE3C7D}" destId="{E9349EA9-D3CC-4608-943C-57221AA12C0A}" srcOrd="3" destOrd="0" presId="urn:microsoft.com/office/officeart/2008/layout/LinedList"/>
    <dgm:cxn modelId="{F6C2C50F-9F05-423C-BA03-9E674F6BC0C6}" type="presParOf" srcId="{05A11BEE-0E36-4892-9FCB-D704CAAE3C7D}" destId="{3D33A12C-3F14-43ED-B26B-129537166200}" srcOrd="4" destOrd="0" presId="urn:microsoft.com/office/officeart/2008/layout/LinedList"/>
    <dgm:cxn modelId="{9A40FBEC-1C2E-4D53-B35A-313CB7A897AD}" type="presParOf" srcId="{3D33A12C-3F14-43ED-B26B-129537166200}" destId="{FFFD832F-E63A-4FA1-B5E9-D43938303C34}" srcOrd="0" destOrd="0" presId="urn:microsoft.com/office/officeart/2008/layout/LinedList"/>
    <dgm:cxn modelId="{756202C5-6C7E-4F6E-A7F9-CDB09377E18F}" type="presParOf" srcId="{3D33A12C-3F14-43ED-B26B-129537166200}" destId="{5173784B-51AB-4E5B-B96F-2CAD70153AE5}" srcOrd="1" destOrd="0" presId="urn:microsoft.com/office/officeart/2008/layout/LinedList"/>
    <dgm:cxn modelId="{572485DD-E57B-4549-94AE-2D6FD079421A}" type="presParOf" srcId="{3D33A12C-3F14-43ED-B26B-129537166200}" destId="{251BE186-5671-43A3-824D-0C92D45F65C5}" srcOrd="2" destOrd="0" presId="urn:microsoft.com/office/officeart/2008/layout/LinedList"/>
    <dgm:cxn modelId="{09F5D913-0EDD-4227-8D7D-FBC47014650A}" type="presParOf" srcId="{05A11BEE-0E36-4892-9FCB-D704CAAE3C7D}" destId="{72C6D515-D548-463B-8C9E-3B7F446053EF}" srcOrd="5" destOrd="0" presId="urn:microsoft.com/office/officeart/2008/layout/LinedList"/>
    <dgm:cxn modelId="{99719B2F-6208-4F94-B130-BF443D513295}" type="presParOf" srcId="{05A11BEE-0E36-4892-9FCB-D704CAAE3C7D}" destId="{12913D41-DE70-4090-AC2F-6272EA14A35B}" srcOrd="6" destOrd="0" presId="urn:microsoft.com/office/officeart/2008/layout/LinedList"/>
    <dgm:cxn modelId="{81CB88AE-487C-4E85-B6DC-BB407B010743}" type="presParOf" srcId="{05A11BEE-0E36-4892-9FCB-D704CAAE3C7D}" destId="{E20C758F-A046-4AF8-8481-81D5A64065A5}" srcOrd="7" destOrd="0" presId="urn:microsoft.com/office/officeart/2008/layout/LinedList"/>
    <dgm:cxn modelId="{20EC8460-A8D6-47BF-A6B1-A3FFB449889D}" type="presParOf" srcId="{E20C758F-A046-4AF8-8481-81D5A64065A5}" destId="{FC93CD7A-5F37-43B1-8AEC-36F4C89A344E}" srcOrd="0" destOrd="0" presId="urn:microsoft.com/office/officeart/2008/layout/LinedList"/>
    <dgm:cxn modelId="{0C1B596C-2372-47F7-B97A-1BEAFB04D370}" type="presParOf" srcId="{E20C758F-A046-4AF8-8481-81D5A64065A5}" destId="{F67D117C-7548-4E0F-8FD2-2C20DDBFD7DD}" srcOrd="1" destOrd="0" presId="urn:microsoft.com/office/officeart/2008/layout/LinedList"/>
    <dgm:cxn modelId="{F71F693C-51F6-4319-90C9-82BE82699E91}" type="presParOf" srcId="{E20C758F-A046-4AF8-8481-81D5A64065A5}" destId="{E7880E0D-47D6-4DF7-BC54-DDF0BCD42023}" srcOrd="2" destOrd="0" presId="urn:microsoft.com/office/officeart/2008/layout/LinedList"/>
    <dgm:cxn modelId="{D402EDE0-72C7-4FD0-9F54-D3C136A7DEDF}" type="presParOf" srcId="{05A11BEE-0E36-4892-9FCB-D704CAAE3C7D}" destId="{5EB50DA5-DDC4-4FA4-9089-8B0D361E90CA}" srcOrd="8" destOrd="0" presId="urn:microsoft.com/office/officeart/2008/layout/LinedList"/>
    <dgm:cxn modelId="{2C7C4A54-6768-4C2F-8672-D4DEAFE372ED}" type="presParOf" srcId="{05A11BEE-0E36-4892-9FCB-D704CAAE3C7D}" destId="{E8825029-9B04-4C29-AEB4-ADDCEC461593}" srcOrd="9" destOrd="0" presId="urn:microsoft.com/office/officeart/2008/layout/LinedList"/>
  </dgm:cxnLst>
  <dgm:bg/>
  <dgm:whole>
    <a:ln>
      <a:solidFill>
        <a:schemeClr val="accent1"/>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58D1854-CE1B-416E-9F36-C354FAA59097}"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ru-RU"/>
        </a:p>
      </dgm:t>
    </dgm:pt>
    <dgm:pt modelId="{54FD05C9-48E3-4564-B34D-5D64CA37EF01}">
      <dgm:prSet phldrT="[Текст]"/>
      <dgm:spPr/>
      <dgm:t>
        <a:bodyPr/>
        <a:lstStyle/>
        <a:p>
          <a:r>
            <a:rPr lang="en-US">
              <a:solidFill>
                <a:schemeClr val="tx1"/>
              </a:solidFill>
              <a:latin typeface="Times New Roman" panose="02020603050405020304" pitchFamily="18" charset="0"/>
              <a:cs typeface="Times New Roman" panose="02020603050405020304" pitchFamily="18" charset="0"/>
            </a:rPr>
            <a:t>Yomon payvandlar</a:t>
          </a:r>
          <a:endParaRPr lang="ru-RU">
            <a:solidFill>
              <a:schemeClr val="tx1"/>
            </a:solidFill>
            <a:latin typeface="Times New Roman" panose="02020603050405020304" pitchFamily="18" charset="0"/>
            <a:cs typeface="Times New Roman" panose="02020603050405020304" pitchFamily="18" charset="0"/>
          </a:endParaRPr>
        </a:p>
      </dgm:t>
    </dgm:pt>
    <dgm:pt modelId="{D7D27AF3-CD97-4433-951E-5A679D557DFD}" type="parTrans" cxnId="{3F375C29-8A75-43A3-9923-6C0DBD30CDE4}">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7266EC5A-CEB6-4F42-A824-6432E9CE3FEE}" type="sibTrans" cxnId="{3F375C29-8A75-43A3-9923-6C0DBD30CDE4}">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20D00FFE-54FA-42A9-938F-3C7E57538DC8}">
      <dgm:prSet/>
      <dgm:spPr/>
      <dgm:t>
        <a:bodyPr/>
        <a:lstStyle/>
        <a:p>
          <a:r>
            <a:rPr lang="en-US">
              <a:solidFill>
                <a:schemeClr val="tx1"/>
              </a:solidFill>
              <a:latin typeface="Times New Roman" panose="02020603050405020304" pitchFamily="18" charset="0"/>
              <a:cs typeface="Times New Roman" panose="02020603050405020304" pitchFamily="18" charset="0"/>
            </a:rPr>
            <a:t>Sovuq lehimli birikmalar</a:t>
          </a:r>
          <a:endParaRPr lang="ru-RU">
            <a:solidFill>
              <a:schemeClr val="tx1"/>
            </a:solidFill>
            <a:latin typeface="Times New Roman" panose="02020603050405020304" pitchFamily="18" charset="0"/>
            <a:cs typeface="Times New Roman" panose="02020603050405020304" pitchFamily="18" charset="0"/>
          </a:endParaRPr>
        </a:p>
      </dgm:t>
    </dgm:pt>
    <dgm:pt modelId="{E71DF874-C095-42FF-A290-82136ED7FE8D}" type="parTrans" cxnId="{836FA20D-3F3F-42F0-B495-DD4C6D8F7E29}">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72551F41-2321-4101-B490-8C90B6D8B310}" type="sibTrans" cxnId="{836FA20D-3F3F-42F0-B495-DD4C6D8F7E29}">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49B9FC68-C6A3-413A-98BA-739425B6E39D}">
      <dgm:prSet/>
      <dgm:spPr/>
      <dgm:t>
        <a:bodyPr/>
        <a:lstStyle/>
        <a:p>
          <a:r>
            <a:rPr lang="en-US">
              <a:solidFill>
                <a:schemeClr val="tx1"/>
              </a:solidFill>
              <a:latin typeface="Times New Roman" panose="02020603050405020304" pitchFamily="18" charset="0"/>
              <a:cs typeface="Times New Roman" panose="02020603050405020304" pitchFamily="18" charset="0"/>
            </a:rPr>
            <a:t>Nicks, bo'shliqlar, yoriqlar</a:t>
          </a:r>
          <a:endParaRPr lang="ru-RU">
            <a:solidFill>
              <a:schemeClr val="tx1"/>
            </a:solidFill>
            <a:latin typeface="Times New Roman" panose="02020603050405020304" pitchFamily="18" charset="0"/>
            <a:cs typeface="Times New Roman" panose="02020603050405020304" pitchFamily="18" charset="0"/>
          </a:endParaRPr>
        </a:p>
      </dgm:t>
    </dgm:pt>
    <dgm:pt modelId="{88E1F60A-3B5B-4F3C-975B-69D89D29CBFC}" type="parTrans" cxnId="{5B4A1499-A720-44D9-BB61-2A2B864108D2}">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06D457D6-AD29-4AB4-9B44-58F2AC075506}" type="sibTrans" cxnId="{5B4A1499-A720-44D9-BB61-2A2B864108D2}">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108285EC-FB0E-48E9-8E16-38A1C55ADA0B}">
      <dgm:prSet/>
      <dgm:spPr/>
      <dgm:t>
        <a:bodyPr/>
        <a:lstStyle/>
        <a:p>
          <a:r>
            <a:rPr lang="en-US">
              <a:solidFill>
                <a:schemeClr val="tx1"/>
              </a:solidFill>
              <a:latin typeface="Times New Roman" panose="02020603050405020304" pitchFamily="18" charset="0"/>
              <a:cs typeface="Times New Roman" panose="02020603050405020304" pitchFamily="18" charset="0"/>
            </a:rPr>
            <a:t>Qismning noto'g'ri joylashishi</a:t>
          </a:r>
          <a:endParaRPr lang="ru-RU">
            <a:solidFill>
              <a:schemeClr val="tx1"/>
            </a:solidFill>
            <a:latin typeface="Times New Roman" panose="02020603050405020304" pitchFamily="18" charset="0"/>
            <a:cs typeface="Times New Roman" panose="02020603050405020304" pitchFamily="18" charset="0"/>
          </a:endParaRPr>
        </a:p>
      </dgm:t>
    </dgm:pt>
    <dgm:pt modelId="{8D60D149-2753-4AEE-B98A-8B2F76067092}" type="parTrans" cxnId="{616D4F90-6EA2-4771-9EA7-A61EA055732C}">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FA056356-F8FE-4E69-A543-2721BCDC6FE2}" type="sibTrans" cxnId="{616D4F90-6EA2-4771-9EA7-A61EA055732C}">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6B8D57B9-E91E-4C2A-B2B8-E0DE4C8C5508}">
      <dgm:prSet/>
      <dgm:spPr/>
      <dgm:t>
        <a:bodyPr/>
        <a:lstStyle/>
        <a:p>
          <a:r>
            <a:rPr lang="en-US">
              <a:solidFill>
                <a:schemeClr val="tx1"/>
              </a:solidFill>
              <a:latin typeface="Times New Roman" panose="02020603050405020304" pitchFamily="18" charset="0"/>
              <a:cs typeface="Times New Roman" panose="02020603050405020304" pitchFamily="18" charset="0"/>
            </a:rPr>
            <a:t>Yomon mahorat</a:t>
          </a:r>
          <a:endParaRPr lang="ru-RU">
            <a:solidFill>
              <a:schemeClr val="tx1"/>
            </a:solidFill>
            <a:latin typeface="Times New Roman" panose="02020603050405020304" pitchFamily="18" charset="0"/>
            <a:cs typeface="Times New Roman" panose="02020603050405020304" pitchFamily="18" charset="0"/>
          </a:endParaRPr>
        </a:p>
      </dgm:t>
    </dgm:pt>
    <dgm:pt modelId="{ABABDBDD-49DF-487F-A890-C28F4AC99D09}" type="parTrans" cxnId="{C39F60C7-34E5-4325-B1D6-48D98FB3C4A4}">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017268B8-8400-417D-9F87-E24158F03B1F}" type="sibTrans" cxnId="{C39F60C7-34E5-4325-B1D6-48D98FB3C4A4}">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E625CCF0-EC18-4FAA-952C-DF5D53CCC384}">
      <dgm:prSet/>
      <dgm:spPr/>
      <dgm:t>
        <a:bodyPr/>
        <a:lstStyle/>
        <a:p>
          <a:r>
            <a:rPr lang="en-US">
              <a:solidFill>
                <a:schemeClr val="tx1"/>
              </a:solidFill>
              <a:latin typeface="Times New Roman" panose="02020603050405020304" pitchFamily="18" charset="0"/>
              <a:cs typeface="Times New Roman" panose="02020603050405020304" pitchFamily="18" charset="0"/>
            </a:rPr>
            <a:t>Kontaminatsiya</a:t>
          </a:r>
          <a:endParaRPr lang="ru-RU">
            <a:solidFill>
              <a:schemeClr val="tx1"/>
            </a:solidFill>
            <a:latin typeface="Times New Roman" panose="02020603050405020304" pitchFamily="18" charset="0"/>
            <a:cs typeface="Times New Roman" panose="02020603050405020304" pitchFamily="18" charset="0"/>
          </a:endParaRPr>
        </a:p>
      </dgm:t>
    </dgm:pt>
    <dgm:pt modelId="{26CB92D6-61ED-476A-B0DC-D939C3D991F3}" type="parTrans" cxnId="{5F0A938F-6458-4F29-989A-99A455B34C61}">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850EEA05-8D71-4E23-ADF7-38B59DE04E1C}" type="sibTrans" cxnId="{5F0A938F-6458-4F29-989A-99A455B34C61}">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F81B4915-D6D6-4D55-9C0B-79B6675F290A}">
      <dgm:prSet/>
      <dgm:spPr/>
      <dgm:t>
        <a:bodyPr/>
        <a:lstStyle/>
        <a:p>
          <a:r>
            <a:rPr lang="en-US">
              <a:solidFill>
                <a:schemeClr val="tx1"/>
              </a:solidFill>
              <a:latin typeface="Times New Roman" panose="02020603050405020304" pitchFamily="18" charset="0"/>
              <a:cs typeface="Times New Roman" panose="02020603050405020304" pitchFamily="18" charset="0"/>
            </a:rPr>
            <a:t>Nostandart materiallar</a:t>
          </a:r>
          <a:endParaRPr lang="ru-RU">
            <a:solidFill>
              <a:schemeClr val="tx1"/>
            </a:solidFill>
            <a:latin typeface="Times New Roman" panose="02020603050405020304" pitchFamily="18" charset="0"/>
            <a:cs typeface="Times New Roman" panose="02020603050405020304" pitchFamily="18" charset="0"/>
          </a:endParaRPr>
        </a:p>
      </dgm:t>
    </dgm:pt>
    <dgm:pt modelId="{9BEDD28D-D267-4663-B544-99A022C2775E}" type="parTrans" cxnId="{E0C20AB7-FE73-4A7A-BD87-4706C4B049E5}">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4B5AF11C-7FA8-4FD4-8608-1CE74E5B13AF}" type="sibTrans" cxnId="{E0C20AB7-FE73-4A7A-BD87-4706C4B049E5}">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C8195070-D2F6-4611-B043-A1C825F53493}">
      <dgm:prSet/>
      <dgm:spPr/>
    </dgm:pt>
    <dgm:pt modelId="{C408F416-266E-4685-A441-6A2670C0D83A}" type="parTrans" cxnId="{A6D1B698-75ED-4285-BC30-5D3DCAF410F0}">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F9486EDF-4498-4231-AAB3-1569F20D22CB}" type="sibTrans" cxnId="{A6D1B698-75ED-4285-BC30-5D3DCAF410F0}">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22B500D9-403F-4E28-B0D8-E3958597BF2F}" type="pres">
      <dgm:prSet presAssocID="{C58D1854-CE1B-416E-9F36-C354FAA59097}" presName="Name0" presStyleCnt="0">
        <dgm:presLayoutVars>
          <dgm:chMax val="7"/>
          <dgm:chPref val="7"/>
          <dgm:dir/>
        </dgm:presLayoutVars>
      </dgm:prSet>
      <dgm:spPr/>
    </dgm:pt>
    <dgm:pt modelId="{53FE6B69-6C18-4855-91B5-D8732D073F8A}" type="pres">
      <dgm:prSet presAssocID="{C58D1854-CE1B-416E-9F36-C354FAA59097}" presName="Name1" presStyleCnt="0"/>
      <dgm:spPr/>
    </dgm:pt>
    <dgm:pt modelId="{E872023A-6945-4DF0-905F-119E6AE95F8D}" type="pres">
      <dgm:prSet presAssocID="{C58D1854-CE1B-416E-9F36-C354FAA59097}" presName="cycle" presStyleCnt="0"/>
      <dgm:spPr/>
    </dgm:pt>
    <dgm:pt modelId="{5B917073-8C19-4194-8B1D-418C46390DEF}" type="pres">
      <dgm:prSet presAssocID="{C58D1854-CE1B-416E-9F36-C354FAA59097}" presName="srcNode" presStyleLbl="node1" presStyleIdx="0" presStyleCnt="7"/>
      <dgm:spPr/>
    </dgm:pt>
    <dgm:pt modelId="{0C883C4E-9B9A-4959-82BC-5A86CA6B0A9B}" type="pres">
      <dgm:prSet presAssocID="{C58D1854-CE1B-416E-9F36-C354FAA59097}" presName="conn" presStyleLbl="parChTrans1D2" presStyleIdx="0" presStyleCnt="1"/>
      <dgm:spPr/>
    </dgm:pt>
    <dgm:pt modelId="{D91514B8-E5E6-49D5-9816-79ECA4401514}" type="pres">
      <dgm:prSet presAssocID="{C58D1854-CE1B-416E-9F36-C354FAA59097}" presName="extraNode" presStyleLbl="node1" presStyleIdx="0" presStyleCnt="7"/>
      <dgm:spPr/>
    </dgm:pt>
    <dgm:pt modelId="{6F09897B-3396-4BB7-9908-20232C7251E3}" type="pres">
      <dgm:prSet presAssocID="{C58D1854-CE1B-416E-9F36-C354FAA59097}" presName="dstNode" presStyleLbl="node1" presStyleIdx="0" presStyleCnt="7"/>
      <dgm:spPr/>
    </dgm:pt>
    <dgm:pt modelId="{133B6D43-8062-4EC1-8C52-589D8AA8546E}" type="pres">
      <dgm:prSet presAssocID="{54FD05C9-48E3-4564-B34D-5D64CA37EF01}" presName="text_1" presStyleLbl="node1" presStyleIdx="0" presStyleCnt="7">
        <dgm:presLayoutVars>
          <dgm:bulletEnabled val="1"/>
        </dgm:presLayoutVars>
      </dgm:prSet>
      <dgm:spPr/>
    </dgm:pt>
    <dgm:pt modelId="{36EC344E-2E13-44EE-8E44-B777B68430D8}" type="pres">
      <dgm:prSet presAssocID="{54FD05C9-48E3-4564-B34D-5D64CA37EF01}" presName="accent_1" presStyleCnt="0"/>
      <dgm:spPr/>
    </dgm:pt>
    <dgm:pt modelId="{D86D6618-4115-421B-B92D-059B39597890}" type="pres">
      <dgm:prSet presAssocID="{54FD05C9-48E3-4564-B34D-5D64CA37EF01}" presName="accentRepeatNode" presStyleLbl="solidFgAcc1" presStyleIdx="0" presStyleCnt="7"/>
      <dgm:spPr/>
    </dgm:pt>
    <dgm:pt modelId="{AB026604-F77A-45BC-BC42-BD3E7A1A94DE}" type="pres">
      <dgm:prSet presAssocID="{20D00FFE-54FA-42A9-938F-3C7E57538DC8}" presName="text_2" presStyleLbl="node1" presStyleIdx="1" presStyleCnt="7">
        <dgm:presLayoutVars>
          <dgm:bulletEnabled val="1"/>
        </dgm:presLayoutVars>
      </dgm:prSet>
      <dgm:spPr/>
    </dgm:pt>
    <dgm:pt modelId="{BFED9D90-8E57-4B9D-A92E-9C83BC45B16A}" type="pres">
      <dgm:prSet presAssocID="{20D00FFE-54FA-42A9-938F-3C7E57538DC8}" presName="accent_2" presStyleCnt="0"/>
      <dgm:spPr/>
    </dgm:pt>
    <dgm:pt modelId="{C44CDAA7-F37C-456D-BA7B-8FAF94E866D9}" type="pres">
      <dgm:prSet presAssocID="{20D00FFE-54FA-42A9-938F-3C7E57538DC8}" presName="accentRepeatNode" presStyleLbl="solidFgAcc1" presStyleIdx="1" presStyleCnt="7"/>
      <dgm:spPr/>
    </dgm:pt>
    <dgm:pt modelId="{C8FA816E-A7F8-40F4-8EBD-C3F2B61F8485}" type="pres">
      <dgm:prSet presAssocID="{49B9FC68-C6A3-413A-98BA-739425B6E39D}" presName="text_3" presStyleLbl="node1" presStyleIdx="2" presStyleCnt="7">
        <dgm:presLayoutVars>
          <dgm:bulletEnabled val="1"/>
        </dgm:presLayoutVars>
      </dgm:prSet>
      <dgm:spPr/>
    </dgm:pt>
    <dgm:pt modelId="{B70ECFF7-0282-434A-8DD8-70ABADF72DFD}" type="pres">
      <dgm:prSet presAssocID="{49B9FC68-C6A3-413A-98BA-739425B6E39D}" presName="accent_3" presStyleCnt="0"/>
      <dgm:spPr/>
    </dgm:pt>
    <dgm:pt modelId="{8FBD66F0-44D6-480A-AF86-7A9EC96BF2EE}" type="pres">
      <dgm:prSet presAssocID="{49B9FC68-C6A3-413A-98BA-739425B6E39D}" presName="accentRepeatNode" presStyleLbl="solidFgAcc1" presStyleIdx="2" presStyleCnt="7"/>
      <dgm:spPr/>
    </dgm:pt>
    <dgm:pt modelId="{7FD0D576-9EA0-4AAF-BA83-CCAF9BA16048}" type="pres">
      <dgm:prSet presAssocID="{108285EC-FB0E-48E9-8E16-38A1C55ADA0B}" presName="text_4" presStyleLbl="node1" presStyleIdx="3" presStyleCnt="7">
        <dgm:presLayoutVars>
          <dgm:bulletEnabled val="1"/>
        </dgm:presLayoutVars>
      </dgm:prSet>
      <dgm:spPr/>
    </dgm:pt>
    <dgm:pt modelId="{CDA5DC92-881F-40C8-BC51-2D8C87855CB6}" type="pres">
      <dgm:prSet presAssocID="{108285EC-FB0E-48E9-8E16-38A1C55ADA0B}" presName="accent_4" presStyleCnt="0"/>
      <dgm:spPr/>
    </dgm:pt>
    <dgm:pt modelId="{31F3BDDD-D20B-46C0-B1CB-870F1D654A09}" type="pres">
      <dgm:prSet presAssocID="{108285EC-FB0E-48E9-8E16-38A1C55ADA0B}" presName="accentRepeatNode" presStyleLbl="solidFgAcc1" presStyleIdx="3" presStyleCnt="7"/>
      <dgm:spPr/>
    </dgm:pt>
    <dgm:pt modelId="{D25A613F-BE8F-448D-8A85-882F0B96C810}" type="pres">
      <dgm:prSet presAssocID="{6B8D57B9-E91E-4C2A-B2B8-E0DE4C8C5508}" presName="text_5" presStyleLbl="node1" presStyleIdx="4" presStyleCnt="7">
        <dgm:presLayoutVars>
          <dgm:bulletEnabled val="1"/>
        </dgm:presLayoutVars>
      </dgm:prSet>
      <dgm:spPr/>
    </dgm:pt>
    <dgm:pt modelId="{496508F3-B938-4A0A-BA3F-5BB698FC464D}" type="pres">
      <dgm:prSet presAssocID="{6B8D57B9-E91E-4C2A-B2B8-E0DE4C8C5508}" presName="accent_5" presStyleCnt="0"/>
      <dgm:spPr/>
    </dgm:pt>
    <dgm:pt modelId="{CC2A4666-0DC3-45A0-A1C9-ED3BD2B39060}" type="pres">
      <dgm:prSet presAssocID="{6B8D57B9-E91E-4C2A-B2B8-E0DE4C8C5508}" presName="accentRepeatNode" presStyleLbl="solidFgAcc1" presStyleIdx="4" presStyleCnt="7"/>
      <dgm:spPr/>
    </dgm:pt>
    <dgm:pt modelId="{9000DD07-4011-4D8D-BC3C-D01F7997DC83}" type="pres">
      <dgm:prSet presAssocID="{E625CCF0-EC18-4FAA-952C-DF5D53CCC384}" presName="text_6" presStyleLbl="node1" presStyleIdx="5" presStyleCnt="7">
        <dgm:presLayoutVars>
          <dgm:bulletEnabled val="1"/>
        </dgm:presLayoutVars>
      </dgm:prSet>
      <dgm:spPr/>
    </dgm:pt>
    <dgm:pt modelId="{D326002F-24B7-4066-A8AC-18804C52ADA5}" type="pres">
      <dgm:prSet presAssocID="{E625CCF0-EC18-4FAA-952C-DF5D53CCC384}" presName="accent_6" presStyleCnt="0"/>
      <dgm:spPr/>
    </dgm:pt>
    <dgm:pt modelId="{C51FA1B8-22D9-406D-B154-0EE6D74608C0}" type="pres">
      <dgm:prSet presAssocID="{E625CCF0-EC18-4FAA-952C-DF5D53CCC384}" presName="accentRepeatNode" presStyleLbl="solidFgAcc1" presStyleIdx="5" presStyleCnt="7"/>
      <dgm:spPr/>
    </dgm:pt>
    <dgm:pt modelId="{68427B8B-92E7-449C-8DE9-F19D03F22738}" type="pres">
      <dgm:prSet presAssocID="{F81B4915-D6D6-4D55-9C0B-79B6675F290A}" presName="text_7" presStyleLbl="node1" presStyleIdx="6" presStyleCnt="7">
        <dgm:presLayoutVars>
          <dgm:bulletEnabled val="1"/>
        </dgm:presLayoutVars>
      </dgm:prSet>
      <dgm:spPr/>
    </dgm:pt>
    <dgm:pt modelId="{2CB7E9E4-AC22-4377-9517-6F38FB30073A}" type="pres">
      <dgm:prSet presAssocID="{F81B4915-D6D6-4D55-9C0B-79B6675F290A}" presName="accent_7" presStyleCnt="0"/>
      <dgm:spPr/>
    </dgm:pt>
    <dgm:pt modelId="{086CF2C9-5083-4D78-A119-5C7D68354F03}" type="pres">
      <dgm:prSet presAssocID="{F81B4915-D6D6-4D55-9C0B-79B6675F290A}" presName="accentRepeatNode" presStyleLbl="solidFgAcc1" presStyleIdx="6" presStyleCnt="7"/>
      <dgm:spPr/>
    </dgm:pt>
  </dgm:ptLst>
  <dgm:cxnLst>
    <dgm:cxn modelId="{B3469008-4E07-494B-AEC3-BA5AFD6730CD}" type="presOf" srcId="{49B9FC68-C6A3-413A-98BA-739425B6E39D}" destId="{C8FA816E-A7F8-40F4-8EBD-C3F2B61F8485}" srcOrd="0" destOrd="0" presId="urn:microsoft.com/office/officeart/2008/layout/VerticalCurvedList"/>
    <dgm:cxn modelId="{836FA20D-3F3F-42F0-B495-DD4C6D8F7E29}" srcId="{C58D1854-CE1B-416E-9F36-C354FAA59097}" destId="{20D00FFE-54FA-42A9-938F-3C7E57538DC8}" srcOrd="1" destOrd="0" parTransId="{E71DF874-C095-42FF-A290-82136ED7FE8D}" sibTransId="{72551F41-2321-4101-B490-8C90B6D8B310}"/>
    <dgm:cxn modelId="{A2D5CC27-23E3-4DBA-A276-2AB217F9A880}" type="presOf" srcId="{F81B4915-D6D6-4D55-9C0B-79B6675F290A}" destId="{68427B8B-92E7-449C-8DE9-F19D03F22738}" srcOrd="0" destOrd="0" presId="urn:microsoft.com/office/officeart/2008/layout/VerticalCurvedList"/>
    <dgm:cxn modelId="{3F375C29-8A75-43A3-9923-6C0DBD30CDE4}" srcId="{C58D1854-CE1B-416E-9F36-C354FAA59097}" destId="{54FD05C9-48E3-4564-B34D-5D64CA37EF01}" srcOrd="0" destOrd="0" parTransId="{D7D27AF3-CD97-4433-951E-5A679D557DFD}" sibTransId="{7266EC5A-CEB6-4F42-A824-6432E9CE3FEE}"/>
    <dgm:cxn modelId="{130D6F45-5AD7-4981-A1B5-02A0FD4EF14C}" type="presOf" srcId="{C58D1854-CE1B-416E-9F36-C354FAA59097}" destId="{22B500D9-403F-4E28-B0D8-E3958597BF2F}" srcOrd="0" destOrd="0" presId="urn:microsoft.com/office/officeart/2008/layout/VerticalCurvedList"/>
    <dgm:cxn modelId="{3BD9BB55-2C97-4060-AB2A-6EBD3BC5AA5B}" type="presOf" srcId="{20D00FFE-54FA-42A9-938F-3C7E57538DC8}" destId="{AB026604-F77A-45BC-BC42-BD3E7A1A94DE}" srcOrd="0" destOrd="0" presId="urn:microsoft.com/office/officeart/2008/layout/VerticalCurvedList"/>
    <dgm:cxn modelId="{CDFC997D-66B0-4278-8FCA-1EABE2C04DD3}" type="presOf" srcId="{108285EC-FB0E-48E9-8E16-38A1C55ADA0B}" destId="{7FD0D576-9EA0-4AAF-BA83-CCAF9BA16048}" srcOrd="0" destOrd="0" presId="urn:microsoft.com/office/officeart/2008/layout/VerticalCurvedList"/>
    <dgm:cxn modelId="{275C3184-8E80-4E79-85C1-A625FF1FE2F9}" type="presOf" srcId="{7266EC5A-CEB6-4F42-A824-6432E9CE3FEE}" destId="{0C883C4E-9B9A-4959-82BC-5A86CA6B0A9B}" srcOrd="0" destOrd="0" presId="urn:microsoft.com/office/officeart/2008/layout/VerticalCurvedList"/>
    <dgm:cxn modelId="{5F0A938F-6458-4F29-989A-99A455B34C61}" srcId="{C58D1854-CE1B-416E-9F36-C354FAA59097}" destId="{E625CCF0-EC18-4FAA-952C-DF5D53CCC384}" srcOrd="5" destOrd="0" parTransId="{26CB92D6-61ED-476A-B0DC-D939C3D991F3}" sibTransId="{850EEA05-8D71-4E23-ADF7-38B59DE04E1C}"/>
    <dgm:cxn modelId="{616D4F90-6EA2-4771-9EA7-A61EA055732C}" srcId="{C58D1854-CE1B-416E-9F36-C354FAA59097}" destId="{108285EC-FB0E-48E9-8E16-38A1C55ADA0B}" srcOrd="3" destOrd="0" parTransId="{8D60D149-2753-4AEE-B98A-8B2F76067092}" sibTransId="{FA056356-F8FE-4E69-A543-2721BCDC6FE2}"/>
    <dgm:cxn modelId="{A792DA97-CBE3-48ED-B495-2532939C3263}" type="presOf" srcId="{E625CCF0-EC18-4FAA-952C-DF5D53CCC384}" destId="{9000DD07-4011-4D8D-BC3C-D01F7997DC83}" srcOrd="0" destOrd="0" presId="urn:microsoft.com/office/officeart/2008/layout/VerticalCurvedList"/>
    <dgm:cxn modelId="{A6D1B698-75ED-4285-BC30-5D3DCAF410F0}" srcId="{C58D1854-CE1B-416E-9F36-C354FAA59097}" destId="{C8195070-D2F6-4611-B043-A1C825F53493}" srcOrd="7" destOrd="0" parTransId="{C408F416-266E-4685-A441-6A2670C0D83A}" sibTransId="{F9486EDF-4498-4231-AAB3-1569F20D22CB}"/>
    <dgm:cxn modelId="{5B4A1499-A720-44D9-BB61-2A2B864108D2}" srcId="{C58D1854-CE1B-416E-9F36-C354FAA59097}" destId="{49B9FC68-C6A3-413A-98BA-739425B6E39D}" srcOrd="2" destOrd="0" parTransId="{88E1F60A-3B5B-4F3C-975B-69D89D29CBFC}" sibTransId="{06D457D6-AD29-4AB4-9B44-58F2AC075506}"/>
    <dgm:cxn modelId="{C9D799B2-026F-4A4B-9F9B-8448D9712CA3}" type="presOf" srcId="{6B8D57B9-E91E-4C2A-B2B8-E0DE4C8C5508}" destId="{D25A613F-BE8F-448D-8A85-882F0B96C810}" srcOrd="0" destOrd="0" presId="urn:microsoft.com/office/officeart/2008/layout/VerticalCurvedList"/>
    <dgm:cxn modelId="{77CF2DB5-5D2D-4D29-BEC1-8811F52C122D}" type="presOf" srcId="{54FD05C9-48E3-4564-B34D-5D64CA37EF01}" destId="{133B6D43-8062-4EC1-8C52-589D8AA8546E}" srcOrd="0" destOrd="0" presId="urn:microsoft.com/office/officeart/2008/layout/VerticalCurvedList"/>
    <dgm:cxn modelId="{E0C20AB7-FE73-4A7A-BD87-4706C4B049E5}" srcId="{C58D1854-CE1B-416E-9F36-C354FAA59097}" destId="{F81B4915-D6D6-4D55-9C0B-79B6675F290A}" srcOrd="6" destOrd="0" parTransId="{9BEDD28D-D267-4663-B544-99A022C2775E}" sibTransId="{4B5AF11C-7FA8-4FD4-8608-1CE74E5B13AF}"/>
    <dgm:cxn modelId="{C39F60C7-34E5-4325-B1D6-48D98FB3C4A4}" srcId="{C58D1854-CE1B-416E-9F36-C354FAA59097}" destId="{6B8D57B9-E91E-4C2A-B2B8-E0DE4C8C5508}" srcOrd="4" destOrd="0" parTransId="{ABABDBDD-49DF-487F-A890-C28F4AC99D09}" sibTransId="{017268B8-8400-417D-9F87-E24158F03B1F}"/>
    <dgm:cxn modelId="{33471F1D-48E4-47DE-BFEA-E899A377F6F5}" type="presParOf" srcId="{22B500D9-403F-4E28-B0D8-E3958597BF2F}" destId="{53FE6B69-6C18-4855-91B5-D8732D073F8A}" srcOrd="0" destOrd="0" presId="urn:microsoft.com/office/officeart/2008/layout/VerticalCurvedList"/>
    <dgm:cxn modelId="{60D2916C-AC17-424F-9245-8B7AC0214348}" type="presParOf" srcId="{53FE6B69-6C18-4855-91B5-D8732D073F8A}" destId="{E872023A-6945-4DF0-905F-119E6AE95F8D}" srcOrd="0" destOrd="0" presId="urn:microsoft.com/office/officeart/2008/layout/VerticalCurvedList"/>
    <dgm:cxn modelId="{673B32A6-7E81-467D-87CA-0832CFACF741}" type="presParOf" srcId="{E872023A-6945-4DF0-905F-119E6AE95F8D}" destId="{5B917073-8C19-4194-8B1D-418C46390DEF}" srcOrd="0" destOrd="0" presId="urn:microsoft.com/office/officeart/2008/layout/VerticalCurvedList"/>
    <dgm:cxn modelId="{88E4FE80-320A-4225-9C3A-EA5B06E14435}" type="presParOf" srcId="{E872023A-6945-4DF0-905F-119E6AE95F8D}" destId="{0C883C4E-9B9A-4959-82BC-5A86CA6B0A9B}" srcOrd="1" destOrd="0" presId="urn:microsoft.com/office/officeart/2008/layout/VerticalCurvedList"/>
    <dgm:cxn modelId="{F6808E7C-0571-48A4-9654-8D7AA11334AC}" type="presParOf" srcId="{E872023A-6945-4DF0-905F-119E6AE95F8D}" destId="{D91514B8-E5E6-49D5-9816-79ECA4401514}" srcOrd="2" destOrd="0" presId="urn:microsoft.com/office/officeart/2008/layout/VerticalCurvedList"/>
    <dgm:cxn modelId="{A3D84B9E-9026-4716-BB0E-8DEDAA0CF9B9}" type="presParOf" srcId="{E872023A-6945-4DF0-905F-119E6AE95F8D}" destId="{6F09897B-3396-4BB7-9908-20232C7251E3}" srcOrd="3" destOrd="0" presId="urn:microsoft.com/office/officeart/2008/layout/VerticalCurvedList"/>
    <dgm:cxn modelId="{44887BD8-093B-4E24-A580-27736BE4F3C5}" type="presParOf" srcId="{53FE6B69-6C18-4855-91B5-D8732D073F8A}" destId="{133B6D43-8062-4EC1-8C52-589D8AA8546E}" srcOrd="1" destOrd="0" presId="urn:microsoft.com/office/officeart/2008/layout/VerticalCurvedList"/>
    <dgm:cxn modelId="{63A98D1D-E147-4997-8506-E3203FB1C4F2}" type="presParOf" srcId="{53FE6B69-6C18-4855-91B5-D8732D073F8A}" destId="{36EC344E-2E13-44EE-8E44-B777B68430D8}" srcOrd="2" destOrd="0" presId="urn:microsoft.com/office/officeart/2008/layout/VerticalCurvedList"/>
    <dgm:cxn modelId="{42C148FA-9780-4C4E-86AA-2F66A73DA22C}" type="presParOf" srcId="{36EC344E-2E13-44EE-8E44-B777B68430D8}" destId="{D86D6618-4115-421B-B92D-059B39597890}" srcOrd="0" destOrd="0" presId="urn:microsoft.com/office/officeart/2008/layout/VerticalCurvedList"/>
    <dgm:cxn modelId="{E62FAECA-F917-45EF-B0CD-8AB78DB155FE}" type="presParOf" srcId="{53FE6B69-6C18-4855-91B5-D8732D073F8A}" destId="{AB026604-F77A-45BC-BC42-BD3E7A1A94DE}" srcOrd="3" destOrd="0" presId="urn:microsoft.com/office/officeart/2008/layout/VerticalCurvedList"/>
    <dgm:cxn modelId="{C8218B74-1CFC-4D9E-B68C-C0B1F3C2A19C}" type="presParOf" srcId="{53FE6B69-6C18-4855-91B5-D8732D073F8A}" destId="{BFED9D90-8E57-4B9D-A92E-9C83BC45B16A}" srcOrd="4" destOrd="0" presId="urn:microsoft.com/office/officeart/2008/layout/VerticalCurvedList"/>
    <dgm:cxn modelId="{DFD0056F-1CC0-475E-9771-E71E235A0295}" type="presParOf" srcId="{BFED9D90-8E57-4B9D-A92E-9C83BC45B16A}" destId="{C44CDAA7-F37C-456D-BA7B-8FAF94E866D9}" srcOrd="0" destOrd="0" presId="urn:microsoft.com/office/officeart/2008/layout/VerticalCurvedList"/>
    <dgm:cxn modelId="{3DB56132-98CB-45A0-9AE0-D0AC795665AA}" type="presParOf" srcId="{53FE6B69-6C18-4855-91B5-D8732D073F8A}" destId="{C8FA816E-A7F8-40F4-8EBD-C3F2B61F8485}" srcOrd="5" destOrd="0" presId="urn:microsoft.com/office/officeart/2008/layout/VerticalCurvedList"/>
    <dgm:cxn modelId="{2781ECFD-BD37-46F6-B7F6-6863FB1C1F26}" type="presParOf" srcId="{53FE6B69-6C18-4855-91B5-D8732D073F8A}" destId="{B70ECFF7-0282-434A-8DD8-70ABADF72DFD}" srcOrd="6" destOrd="0" presId="urn:microsoft.com/office/officeart/2008/layout/VerticalCurvedList"/>
    <dgm:cxn modelId="{E4E70EC6-277D-4B04-BCAF-4A0F65953E6E}" type="presParOf" srcId="{B70ECFF7-0282-434A-8DD8-70ABADF72DFD}" destId="{8FBD66F0-44D6-480A-AF86-7A9EC96BF2EE}" srcOrd="0" destOrd="0" presId="urn:microsoft.com/office/officeart/2008/layout/VerticalCurvedList"/>
    <dgm:cxn modelId="{7F041C54-8CA4-4538-9645-537EA1F71D18}" type="presParOf" srcId="{53FE6B69-6C18-4855-91B5-D8732D073F8A}" destId="{7FD0D576-9EA0-4AAF-BA83-CCAF9BA16048}" srcOrd="7" destOrd="0" presId="urn:microsoft.com/office/officeart/2008/layout/VerticalCurvedList"/>
    <dgm:cxn modelId="{ADEA39C3-E118-475E-BF07-582C624D7DF1}" type="presParOf" srcId="{53FE6B69-6C18-4855-91B5-D8732D073F8A}" destId="{CDA5DC92-881F-40C8-BC51-2D8C87855CB6}" srcOrd="8" destOrd="0" presId="urn:microsoft.com/office/officeart/2008/layout/VerticalCurvedList"/>
    <dgm:cxn modelId="{58F36F7E-4FA8-4EA0-AF63-93E364599C4B}" type="presParOf" srcId="{CDA5DC92-881F-40C8-BC51-2D8C87855CB6}" destId="{31F3BDDD-D20B-46C0-B1CB-870F1D654A09}" srcOrd="0" destOrd="0" presId="urn:microsoft.com/office/officeart/2008/layout/VerticalCurvedList"/>
    <dgm:cxn modelId="{1CFB31AC-9237-4F5A-AFE8-BDEC6ED35A79}" type="presParOf" srcId="{53FE6B69-6C18-4855-91B5-D8732D073F8A}" destId="{D25A613F-BE8F-448D-8A85-882F0B96C810}" srcOrd="9" destOrd="0" presId="urn:microsoft.com/office/officeart/2008/layout/VerticalCurvedList"/>
    <dgm:cxn modelId="{E7E6D716-04CD-4399-832E-00936B6E5A48}" type="presParOf" srcId="{53FE6B69-6C18-4855-91B5-D8732D073F8A}" destId="{496508F3-B938-4A0A-BA3F-5BB698FC464D}" srcOrd="10" destOrd="0" presId="urn:microsoft.com/office/officeart/2008/layout/VerticalCurvedList"/>
    <dgm:cxn modelId="{594DA5DC-9005-4727-9147-D79BEC94F3DC}" type="presParOf" srcId="{496508F3-B938-4A0A-BA3F-5BB698FC464D}" destId="{CC2A4666-0DC3-45A0-A1C9-ED3BD2B39060}" srcOrd="0" destOrd="0" presId="urn:microsoft.com/office/officeart/2008/layout/VerticalCurvedList"/>
    <dgm:cxn modelId="{9BE178F9-231B-475C-972A-41E79959E81D}" type="presParOf" srcId="{53FE6B69-6C18-4855-91B5-D8732D073F8A}" destId="{9000DD07-4011-4D8D-BC3C-D01F7997DC83}" srcOrd="11" destOrd="0" presId="urn:microsoft.com/office/officeart/2008/layout/VerticalCurvedList"/>
    <dgm:cxn modelId="{C57ECFC6-8797-4062-BA76-160D7AB0D708}" type="presParOf" srcId="{53FE6B69-6C18-4855-91B5-D8732D073F8A}" destId="{D326002F-24B7-4066-A8AC-18804C52ADA5}" srcOrd="12" destOrd="0" presId="urn:microsoft.com/office/officeart/2008/layout/VerticalCurvedList"/>
    <dgm:cxn modelId="{2C308E84-E9C9-458A-A628-18B7D418CB79}" type="presParOf" srcId="{D326002F-24B7-4066-A8AC-18804C52ADA5}" destId="{C51FA1B8-22D9-406D-B154-0EE6D74608C0}" srcOrd="0" destOrd="0" presId="urn:microsoft.com/office/officeart/2008/layout/VerticalCurvedList"/>
    <dgm:cxn modelId="{32BE5A1E-7572-4F65-BC3C-131EFC99EFFC}" type="presParOf" srcId="{53FE6B69-6C18-4855-91B5-D8732D073F8A}" destId="{68427B8B-92E7-449C-8DE9-F19D03F22738}" srcOrd="13" destOrd="0" presId="urn:microsoft.com/office/officeart/2008/layout/VerticalCurvedList"/>
    <dgm:cxn modelId="{B439FE4D-6EED-4899-857D-50B5D58B680E}" type="presParOf" srcId="{53FE6B69-6C18-4855-91B5-D8732D073F8A}" destId="{2CB7E9E4-AC22-4377-9517-6F38FB30073A}" srcOrd="14" destOrd="0" presId="urn:microsoft.com/office/officeart/2008/layout/VerticalCurvedList"/>
    <dgm:cxn modelId="{FA5F8D1A-96A6-448C-AFF8-D937C76124A4}" type="presParOf" srcId="{2CB7E9E4-AC22-4377-9517-6F38FB30073A}" destId="{086CF2C9-5083-4D78-A119-5C7D68354F03}"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F137A38-600F-4AEA-9104-D9CB84835C80}"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ru-RU"/>
        </a:p>
      </dgm:t>
    </dgm:pt>
    <dgm:pt modelId="{93A38B9A-D202-425B-AFEB-1AA74C5AA149}">
      <dgm:prSet phldrT="[Текст]"/>
      <dgm:spPr/>
      <dgm:t>
        <a:bodyPr/>
        <a:lstStyle/>
        <a:p>
          <a:r>
            <a:rPr lang="en-US">
              <a:solidFill>
                <a:schemeClr val="tx1"/>
              </a:solidFill>
              <a:latin typeface="Times New Roman" panose="02020603050405020304" pitchFamily="18" charset="0"/>
              <a:cs typeface="Times New Roman" panose="02020603050405020304" pitchFamily="18" charset="0"/>
            </a:rPr>
            <a:t>Kam xavfsizlik omillari</a:t>
          </a:r>
          <a:endParaRPr lang="ru-RU" dirty="0">
            <a:solidFill>
              <a:schemeClr val="tx1"/>
            </a:solidFill>
            <a:latin typeface="Times New Roman" panose="02020603050405020304" pitchFamily="18" charset="0"/>
            <a:cs typeface="Times New Roman" panose="02020603050405020304" pitchFamily="18" charset="0"/>
          </a:endParaRPr>
        </a:p>
      </dgm:t>
    </dgm:pt>
    <dgm:pt modelId="{1055B608-5C6B-43DF-B41C-AE1E02C7BA53}" type="parTrans" cxnId="{08013B44-9B32-45FD-B3B6-28A0F3C78B60}">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D9CB95CA-CA54-4E34-B652-8496895043B6}" type="sibTrans" cxnId="{08013B44-9B32-45FD-B3B6-28A0F3C78B60}">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2CB6C398-3D31-4361-B5F4-3D3D61095B96}">
      <dgm:prSet/>
      <dgm:spPr/>
      <dgm:t>
        <a:bodyPr/>
        <a:lstStyle/>
        <a:p>
          <a:r>
            <a:rPr lang="en-US">
              <a:solidFill>
                <a:schemeClr val="tx1"/>
              </a:solidFill>
              <a:latin typeface="Times New Roman" panose="02020603050405020304" pitchFamily="18" charset="0"/>
              <a:cs typeface="Times New Roman" panose="02020603050405020304" pitchFamily="18" charset="0"/>
            </a:rPr>
            <a:t>Uskunada yuqori stress</a:t>
          </a:r>
          <a:endParaRPr lang="ru-RU">
            <a:solidFill>
              <a:schemeClr val="tx1"/>
            </a:solidFill>
            <a:latin typeface="Times New Roman" panose="02020603050405020304" pitchFamily="18" charset="0"/>
            <a:cs typeface="Times New Roman" panose="02020603050405020304" pitchFamily="18" charset="0"/>
          </a:endParaRPr>
        </a:p>
      </dgm:t>
    </dgm:pt>
    <dgm:pt modelId="{738B1D17-6455-4FB6-ADA7-D270EE7BF0C6}" type="parTrans" cxnId="{C8FE7013-F28B-43EC-B161-03DEF8E77939}">
      <dgm:prSet/>
      <dgm:spPr/>
      <dgm:t>
        <a:bodyPr/>
        <a:lstStyle/>
        <a:p>
          <a:endParaRPr lang="ru-RU"/>
        </a:p>
      </dgm:t>
    </dgm:pt>
    <dgm:pt modelId="{8D564D04-0D9C-46E6-8BBE-B687AAC03F15}" type="sibTrans" cxnId="{C8FE7013-F28B-43EC-B161-03DEF8E77939}">
      <dgm:prSet/>
      <dgm:spPr/>
      <dgm:t>
        <a:bodyPr/>
        <a:lstStyle/>
        <a:p>
          <a:endParaRPr lang="ru-RU"/>
        </a:p>
      </dgm:t>
    </dgm:pt>
    <dgm:pt modelId="{67980A48-7EFB-4092-9D08-08B1514A2238}">
      <dgm:prSet/>
      <dgm:spPr/>
      <dgm:t>
        <a:bodyPr/>
        <a:lstStyle/>
        <a:p>
          <a:r>
            <a:rPr lang="en-US">
              <a:solidFill>
                <a:schemeClr val="tx1"/>
              </a:solidFill>
              <a:latin typeface="Times New Roman" panose="02020603050405020304" pitchFamily="18" charset="0"/>
              <a:cs typeface="Times New Roman" panose="02020603050405020304" pitchFamily="18" charset="0"/>
            </a:rPr>
            <a:t>Uskunani suiiste'mol qilish</a:t>
          </a:r>
          <a:endParaRPr lang="ru-RU">
            <a:solidFill>
              <a:schemeClr val="tx1"/>
            </a:solidFill>
            <a:latin typeface="Times New Roman" panose="02020603050405020304" pitchFamily="18" charset="0"/>
            <a:cs typeface="Times New Roman" panose="02020603050405020304" pitchFamily="18" charset="0"/>
          </a:endParaRPr>
        </a:p>
      </dgm:t>
    </dgm:pt>
    <dgm:pt modelId="{2A52EA7C-2769-423F-8A39-D612D3CEBFA6}" type="parTrans" cxnId="{0B22567B-CD08-4997-9188-823C1F566BCE}">
      <dgm:prSet/>
      <dgm:spPr/>
      <dgm:t>
        <a:bodyPr/>
        <a:lstStyle/>
        <a:p>
          <a:endParaRPr lang="ru-RU"/>
        </a:p>
      </dgm:t>
    </dgm:pt>
    <dgm:pt modelId="{14E76E73-82E8-43DE-AC18-C9B69E2E162D}" type="sibTrans" cxnId="{0B22567B-CD08-4997-9188-823C1F566BCE}">
      <dgm:prSet/>
      <dgm:spPr/>
      <dgm:t>
        <a:bodyPr/>
        <a:lstStyle/>
        <a:p>
          <a:endParaRPr lang="ru-RU"/>
        </a:p>
      </dgm:t>
    </dgm:pt>
    <dgm:pt modelId="{07A9BA5F-179E-426A-9D46-B98B70A09592}">
      <dgm:prSet/>
      <dgm:spPr/>
      <dgm:t>
        <a:bodyPr/>
        <a:lstStyle/>
        <a:p>
          <a:r>
            <a:rPr lang="en-US">
              <a:solidFill>
                <a:schemeClr val="tx1"/>
              </a:solidFill>
              <a:latin typeface="Times New Roman" panose="02020603050405020304" pitchFamily="18" charset="0"/>
              <a:cs typeface="Times New Roman" panose="02020603050405020304" pitchFamily="18" charset="0"/>
            </a:rPr>
            <a:t>Operator xatolari</a:t>
          </a:r>
          <a:endParaRPr lang="ru-RU">
            <a:solidFill>
              <a:schemeClr val="tx1"/>
            </a:solidFill>
            <a:latin typeface="Times New Roman" panose="02020603050405020304" pitchFamily="18" charset="0"/>
            <a:cs typeface="Times New Roman" panose="02020603050405020304" pitchFamily="18" charset="0"/>
          </a:endParaRPr>
        </a:p>
      </dgm:t>
    </dgm:pt>
    <dgm:pt modelId="{72BBB16A-1E28-4834-9331-5EDBF45130E0}" type="parTrans" cxnId="{95AF6DE7-3CCC-4E1E-97D8-A538E2CA4B92}">
      <dgm:prSet/>
      <dgm:spPr/>
      <dgm:t>
        <a:bodyPr/>
        <a:lstStyle/>
        <a:p>
          <a:endParaRPr lang="ru-RU"/>
        </a:p>
      </dgm:t>
    </dgm:pt>
    <dgm:pt modelId="{114DFC27-6B7A-419E-AD75-4CDD40781173}" type="sibTrans" cxnId="{95AF6DE7-3CCC-4E1E-97D8-A538E2CA4B92}">
      <dgm:prSet/>
      <dgm:spPr/>
      <dgm:t>
        <a:bodyPr/>
        <a:lstStyle/>
        <a:p>
          <a:endParaRPr lang="ru-RU"/>
        </a:p>
      </dgm:t>
    </dgm:pt>
    <dgm:pt modelId="{245A6B9E-C129-4BFC-A9D5-DA9972CF39D1}">
      <dgm:prSet/>
      <dgm:spPr/>
      <dgm:t>
        <a:bodyPr/>
        <a:lstStyle/>
        <a:p>
          <a:r>
            <a:rPr lang="en-US">
              <a:solidFill>
                <a:schemeClr val="tx1"/>
              </a:solidFill>
              <a:latin typeface="Times New Roman" panose="02020603050405020304" pitchFamily="18" charset="0"/>
              <a:cs typeface="Times New Roman" panose="02020603050405020304" pitchFamily="18" charset="0"/>
            </a:rPr>
            <a:t>Uskunani noto'g'ri ishlatish</a:t>
          </a:r>
          <a:endParaRPr lang="ru-RU">
            <a:solidFill>
              <a:schemeClr val="tx1"/>
            </a:solidFill>
            <a:latin typeface="Times New Roman" panose="02020603050405020304" pitchFamily="18" charset="0"/>
            <a:cs typeface="Times New Roman" panose="02020603050405020304" pitchFamily="18" charset="0"/>
          </a:endParaRPr>
        </a:p>
      </dgm:t>
    </dgm:pt>
    <dgm:pt modelId="{406BAD46-E454-403D-971A-4FDCCF1C1EE6}" type="parTrans" cxnId="{F3927902-236C-4AA5-A5C5-644835520320}">
      <dgm:prSet/>
      <dgm:spPr/>
      <dgm:t>
        <a:bodyPr/>
        <a:lstStyle/>
        <a:p>
          <a:endParaRPr lang="ru-RU"/>
        </a:p>
      </dgm:t>
    </dgm:pt>
    <dgm:pt modelId="{FA866E84-9A90-45BD-88C2-A72A02B5A369}" type="sibTrans" cxnId="{F3927902-236C-4AA5-A5C5-644835520320}">
      <dgm:prSet/>
      <dgm:spPr/>
      <dgm:t>
        <a:bodyPr/>
        <a:lstStyle/>
        <a:p>
          <a:endParaRPr lang="ru-RU"/>
        </a:p>
      </dgm:t>
    </dgm:pt>
    <dgm:pt modelId="{913B8FBF-48D4-4DF4-BE50-9950CB37D2C5}">
      <dgm:prSet/>
      <dgm:spPr/>
      <dgm:t>
        <a:bodyPr/>
        <a:lstStyle/>
        <a:p>
          <a:r>
            <a:rPr lang="en-US" dirty="0" err="1">
              <a:solidFill>
                <a:schemeClr val="tx1"/>
              </a:solidFill>
              <a:latin typeface="Times New Roman" panose="02020603050405020304" pitchFamily="18" charset="0"/>
              <a:cs typeface="Times New Roman" panose="02020603050405020304" pitchFamily="18" charset="0"/>
            </a:rPr>
            <a:t>Xizmat</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ko'rsatish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tartiblari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va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amaliyotlari</a:t>
          </a:r>
          <a:endParaRPr lang="ru-RU" dirty="0">
            <a:solidFill>
              <a:schemeClr val="tx1"/>
            </a:solidFill>
            <a:latin typeface="Times New Roman" panose="02020603050405020304" pitchFamily="18" charset="0"/>
            <a:cs typeface="Times New Roman" panose="02020603050405020304" pitchFamily="18" charset="0"/>
          </a:endParaRPr>
        </a:p>
      </dgm:t>
    </dgm:pt>
    <dgm:pt modelId="{9B80E6BF-6588-47D9-8306-FBFE42E8DE3D}" type="parTrans" cxnId="{662035D2-C27C-4745-969B-A0E28A081D86}">
      <dgm:prSet/>
      <dgm:spPr/>
      <dgm:t>
        <a:bodyPr/>
        <a:lstStyle/>
        <a:p>
          <a:endParaRPr lang="ru-RU"/>
        </a:p>
      </dgm:t>
    </dgm:pt>
    <dgm:pt modelId="{8D82CB7B-B85A-4C01-93A2-D4956B4B703B}" type="sibTrans" cxnId="{662035D2-C27C-4745-969B-A0E28A081D86}">
      <dgm:prSet/>
      <dgm:spPr/>
      <dgm:t>
        <a:bodyPr/>
        <a:lstStyle/>
        <a:p>
          <a:endParaRPr lang="ru-RU"/>
        </a:p>
      </dgm:t>
    </dgm:pt>
    <dgm:pt modelId="{EDE060EF-47C2-434E-BCEF-AEA127F89878}" type="pres">
      <dgm:prSet presAssocID="{4F137A38-600F-4AEA-9104-D9CB84835C80}" presName="Name0" presStyleCnt="0">
        <dgm:presLayoutVars>
          <dgm:chMax val="7"/>
          <dgm:chPref val="7"/>
          <dgm:dir/>
        </dgm:presLayoutVars>
      </dgm:prSet>
      <dgm:spPr/>
    </dgm:pt>
    <dgm:pt modelId="{28F6B5DB-8A62-476E-8E40-3418E258736C}" type="pres">
      <dgm:prSet presAssocID="{4F137A38-600F-4AEA-9104-D9CB84835C80}" presName="Name1" presStyleCnt="0"/>
      <dgm:spPr/>
    </dgm:pt>
    <dgm:pt modelId="{0CBABF78-9533-4369-855A-2E7A6E561F95}" type="pres">
      <dgm:prSet presAssocID="{4F137A38-600F-4AEA-9104-D9CB84835C80}" presName="cycle" presStyleCnt="0"/>
      <dgm:spPr/>
    </dgm:pt>
    <dgm:pt modelId="{0E5D00F3-BBF6-41DA-BA9B-174D15B146BC}" type="pres">
      <dgm:prSet presAssocID="{4F137A38-600F-4AEA-9104-D9CB84835C80}" presName="srcNode" presStyleLbl="node1" presStyleIdx="0" presStyleCnt="6"/>
      <dgm:spPr/>
    </dgm:pt>
    <dgm:pt modelId="{D67FE555-4586-4923-B581-862B52567D3F}" type="pres">
      <dgm:prSet presAssocID="{4F137A38-600F-4AEA-9104-D9CB84835C80}" presName="conn" presStyleLbl="parChTrans1D2" presStyleIdx="0" presStyleCnt="1"/>
      <dgm:spPr/>
    </dgm:pt>
    <dgm:pt modelId="{694E3FD4-6DCC-4AF4-B5B8-BA9954B38ABF}" type="pres">
      <dgm:prSet presAssocID="{4F137A38-600F-4AEA-9104-D9CB84835C80}" presName="extraNode" presStyleLbl="node1" presStyleIdx="0" presStyleCnt="6"/>
      <dgm:spPr/>
    </dgm:pt>
    <dgm:pt modelId="{CFCCB11A-2E56-40BB-AEA2-40BFECF39751}" type="pres">
      <dgm:prSet presAssocID="{4F137A38-600F-4AEA-9104-D9CB84835C80}" presName="dstNode" presStyleLbl="node1" presStyleIdx="0" presStyleCnt="6"/>
      <dgm:spPr/>
    </dgm:pt>
    <dgm:pt modelId="{1E4B5168-FC6C-4BD0-9E1A-BB6CFBBC82EE}" type="pres">
      <dgm:prSet presAssocID="{93A38B9A-D202-425B-AFEB-1AA74C5AA149}" presName="text_1" presStyleLbl="node1" presStyleIdx="0" presStyleCnt="6">
        <dgm:presLayoutVars>
          <dgm:bulletEnabled val="1"/>
        </dgm:presLayoutVars>
      </dgm:prSet>
      <dgm:spPr/>
    </dgm:pt>
    <dgm:pt modelId="{D33F424F-2933-44B8-B1A9-3650CC2D9845}" type="pres">
      <dgm:prSet presAssocID="{93A38B9A-D202-425B-AFEB-1AA74C5AA149}" presName="accent_1" presStyleCnt="0"/>
      <dgm:spPr/>
    </dgm:pt>
    <dgm:pt modelId="{86879EB0-3B00-40C0-8123-6B4D156F8043}" type="pres">
      <dgm:prSet presAssocID="{93A38B9A-D202-425B-AFEB-1AA74C5AA149}" presName="accentRepeatNode" presStyleLbl="solidFgAcc1" presStyleIdx="0" presStyleCnt="6"/>
      <dgm:spPr/>
    </dgm:pt>
    <dgm:pt modelId="{180945B6-9F40-4964-8A0C-58E8DF18A270}" type="pres">
      <dgm:prSet presAssocID="{2CB6C398-3D31-4361-B5F4-3D3D61095B96}" presName="text_2" presStyleLbl="node1" presStyleIdx="1" presStyleCnt="6">
        <dgm:presLayoutVars>
          <dgm:bulletEnabled val="1"/>
        </dgm:presLayoutVars>
      </dgm:prSet>
      <dgm:spPr/>
    </dgm:pt>
    <dgm:pt modelId="{59066F8F-6223-4C10-9C63-FE4CADD47E12}" type="pres">
      <dgm:prSet presAssocID="{2CB6C398-3D31-4361-B5F4-3D3D61095B96}" presName="accent_2" presStyleCnt="0"/>
      <dgm:spPr/>
    </dgm:pt>
    <dgm:pt modelId="{DF8851DB-D42E-480F-AF6D-59AFCBAAF08D}" type="pres">
      <dgm:prSet presAssocID="{2CB6C398-3D31-4361-B5F4-3D3D61095B96}" presName="accentRepeatNode" presStyleLbl="solidFgAcc1" presStyleIdx="1" presStyleCnt="6"/>
      <dgm:spPr/>
    </dgm:pt>
    <dgm:pt modelId="{B85AADF6-ABF4-4C91-82A1-CB7A7616BE4A}" type="pres">
      <dgm:prSet presAssocID="{67980A48-7EFB-4092-9D08-08B1514A2238}" presName="text_3" presStyleLbl="node1" presStyleIdx="2" presStyleCnt="6">
        <dgm:presLayoutVars>
          <dgm:bulletEnabled val="1"/>
        </dgm:presLayoutVars>
      </dgm:prSet>
      <dgm:spPr/>
    </dgm:pt>
    <dgm:pt modelId="{1A0268CD-67D0-44F7-894F-8D26439FBAE5}" type="pres">
      <dgm:prSet presAssocID="{67980A48-7EFB-4092-9D08-08B1514A2238}" presName="accent_3" presStyleCnt="0"/>
      <dgm:spPr/>
    </dgm:pt>
    <dgm:pt modelId="{FDDE61A2-E96D-4DD0-A6CB-34805705E13B}" type="pres">
      <dgm:prSet presAssocID="{67980A48-7EFB-4092-9D08-08B1514A2238}" presName="accentRepeatNode" presStyleLbl="solidFgAcc1" presStyleIdx="2" presStyleCnt="6"/>
      <dgm:spPr/>
    </dgm:pt>
    <dgm:pt modelId="{C4CC16BE-9E7C-4FFE-8BB1-163A9878D225}" type="pres">
      <dgm:prSet presAssocID="{07A9BA5F-179E-426A-9D46-B98B70A09592}" presName="text_4" presStyleLbl="node1" presStyleIdx="3" presStyleCnt="6">
        <dgm:presLayoutVars>
          <dgm:bulletEnabled val="1"/>
        </dgm:presLayoutVars>
      </dgm:prSet>
      <dgm:spPr/>
    </dgm:pt>
    <dgm:pt modelId="{89581BBE-6389-4EA0-825F-037266CA38A3}" type="pres">
      <dgm:prSet presAssocID="{07A9BA5F-179E-426A-9D46-B98B70A09592}" presName="accent_4" presStyleCnt="0"/>
      <dgm:spPr/>
    </dgm:pt>
    <dgm:pt modelId="{5D9500E2-FFF6-4C15-B380-7C00BB16EA66}" type="pres">
      <dgm:prSet presAssocID="{07A9BA5F-179E-426A-9D46-B98B70A09592}" presName="accentRepeatNode" presStyleLbl="solidFgAcc1" presStyleIdx="3" presStyleCnt="6"/>
      <dgm:spPr/>
    </dgm:pt>
    <dgm:pt modelId="{6211CE87-8A75-425D-8E94-CDE4DD17140D}" type="pres">
      <dgm:prSet presAssocID="{245A6B9E-C129-4BFC-A9D5-DA9972CF39D1}" presName="text_5" presStyleLbl="node1" presStyleIdx="4" presStyleCnt="6">
        <dgm:presLayoutVars>
          <dgm:bulletEnabled val="1"/>
        </dgm:presLayoutVars>
      </dgm:prSet>
      <dgm:spPr/>
    </dgm:pt>
    <dgm:pt modelId="{47F039E9-9B47-4F0C-85E3-BF80ABB2C665}" type="pres">
      <dgm:prSet presAssocID="{245A6B9E-C129-4BFC-A9D5-DA9972CF39D1}" presName="accent_5" presStyleCnt="0"/>
      <dgm:spPr/>
    </dgm:pt>
    <dgm:pt modelId="{216220F2-27E4-4031-B0EF-580FE74D409B}" type="pres">
      <dgm:prSet presAssocID="{245A6B9E-C129-4BFC-A9D5-DA9972CF39D1}" presName="accentRepeatNode" presStyleLbl="solidFgAcc1" presStyleIdx="4" presStyleCnt="6"/>
      <dgm:spPr/>
    </dgm:pt>
    <dgm:pt modelId="{9D4CF92D-4AB8-4D35-8940-39A7AF485510}" type="pres">
      <dgm:prSet presAssocID="{913B8FBF-48D4-4DF4-BE50-9950CB37D2C5}" presName="text_6" presStyleLbl="node1" presStyleIdx="5" presStyleCnt="6">
        <dgm:presLayoutVars>
          <dgm:bulletEnabled val="1"/>
        </dgm:presLayoutVars>
      </dgm:prSet>
      <dgm:spPr/>
    </dgm:pt>
    <dgm:pt modelId="{5F6BA86B-2300-4060-A808-196177E34A37}" type="pres">
      <dgm:prSet presAssocID="{913B8FBF-48D4-4DF4-BE50-9950CB37D2C5}" presName="accent_6" presStyleCnt="0"/>
      <dgm:spPr/>
    </dgm:pt>
    <dgm:pt modelId="{D47DC617-DCE8-4556-ABDF-3EE618E027D8}" type="pres">
      <dgm:prSet presAssocID="{913B8FBF-48D4-4DF4-BE50-9950CB37D2C5}" presName="accentRepeatNode" presStyleLbl="solidFgAcc1" presStyleIdx="5" presStyleCnt="6"/>
      <dgm:spPr/>
    </dgm:pt>
  </dgm:ptLst>
  <dgm:cxnLst>
    <dgm:cxn modelId="{F3927902-236C-4AA5-A5C5-644835520320}" srcId="{4F137A38-600F-4AEA-9104-D9CB84835C80}" destId="{245A6B9E-C129-4BFC-A9D5-DA9972CF39D1}" srcOrd="4" destOrd="0" parTransId="{406BAD46-E454-403D-971A-4FDCCF1C1EE6}" sibTransId="{FA866E84-9A90-45BD-88C2-A72A02B5A369}"/>
    <dgm:cxn modelId="{C8FE7013-F28B-43EC-B161-03DEF8E77939}" srcId="{4F137A38-600F-4AEA-9104-D9CB84835C80}" destId="{2CB6C398-3D31-4361-B5F4-3D3D61095B96}" srcOrd="1" destOrd="0" parTransId="{738B1D17-6455-4FB6-ADA7-D270EE7BF0C6}" sibTransId="{8D564D04-0D9C-46E6-8BBE-B687AAC03F15}"/>
    <dgm:cxn modelId="{5672911C-0189-4962-AA4A-9889CAC2802B}" type="presOf" srcId="{93A38B9A-D202-425B-AFEB-1AA74C5AA149}" destId="{1E4B5168-FC6C-4BD0-9E1A-BB6CFBBC82EE}" srcOrd="0" destOrd="0" presId="urn:microsoft.com/office/officeart/2008/layout/VerticalCurvedList"/>
    <dgm:cxn modelId="{90F59D27-35A3-4BAE-9D82-637B7017BA93}" type="presOf" srcId="{4F137A38-600F-4AEA-9104-D9CB84835C80}" destId="{EDE060EF-47C2-434E-BCEF-AEA127F89878}" srcOrd="0" destOrd="0" presId="urn:microsoft.com/office/officeart/2008/layout/VerticalCurvedList"/>
    <dgm:cxn modelId="{A4ED6C60-4F55-4818-86C9-AFF27AE50F20}" type="presOf" srcId="{2CB6C398-3D31-4361-B5F4-3D3D61095B96}" destId="{180945B6-9F40-4964-8A0C-58E8DF18A270}" srcOrd="0" destOrd="0" presId="urn:microsoft.com/office/officeart/2008/layout/VerticalCurvedList"/>
    <dgm:cxn modelId="{08013B44-9B32-45FD-B3B6-28A0F3C78B60}" srcId="{4F137A38-600F-4AEA-9104-D9CB84835C80}" destId="{93A38B9A-D202-425B-AFEB-1AA74C5AA149}" srcOrd="0" destOrd="0" parTransId="{1055B608-5C6B-43DF-B41C-AE1E02C7BA53}" sibTransId="{D9CB95CA-CA54-4E34-B652-8496895043B6}"/>
    <dgm:cxn modelId="{DD594645-A64C-49C2-BF2E-8F715E1E5292}" type="presOf" srcId="{245A6B9E-C129-4BFC-A9D5-DA9972CF39D1}" destId="{6211CE87-8A75-425D-8E94-CDE4DD17140D}" srcOrd="0" destOrd="0" presId="urn:microsoft.com/office/officeart/2008/layout/VerticalCurvedList"/>
    <dgm:cxn modelId="{024A6654-2699-412F-ABD0-D15A7CFD6486}" type="presOf" srcId="{D9CB95CA-CA54-4E34-B652-8496895043B6}" destId="{D67FE555-4586-4923-B581-862B52567D3F}" srcOrd="0" destOrd="0" presId="urn:microsoft.com/office/officeart/2008/layout/VerticalCurvedList"/>
    <dgm:cxn modelId="{0B22567B-CD08-4997-9188-823C1F566BCE}" srcId="{4F137A38-600F-4AEA-9104-D9CB84835C80}" destId="{67980A48-7EFB-4092-9D08-08B1514A2238}" srcOrd="2" destOrd="0" parTransId="{2A52EA7C-2769-423F-8A39-D612D3CEBFA6}" sibTransId="{14E76E73-82E8-43DE-AC18-C9B69E2E162D}"/>
    <dgm:cxn modelId="{740BE5AA-2D56-465A-976A-93B495CB8C6A}" type="presOf" srcId="{07A9BA5F-179E-426A-9D46-B98B70A09592}" destId="{C4CC16BE-9E7C-4FFE-8BB1-163A9878D225}" srcOrd="0" destOrd="0" presId="urn:microsoft.com/office/officeart/2008/layout/VerticalCurvedList"/>
    <dgm:cxn modelId="{B7189EB4-30B0-42E2-904E-B13A6282DFB5}" type="presOf" srcId="{67980A48-7EFB-4092-9D08-08B1514A2238}" destId="{B85AADF6-ABF4-4C91-82A1-CB7A7616BE4A}" srcOrd="0" destOrd="0" presId="urn:microsoft.com/office/officeart/2008/layout/VerticalCurvedList"/>
    <dgm:cxn modelId="{662035D2-C27C-4745-969B-A0E28A081D86}" srcId="{4F137A38-600F-4AEA-9104-D9CB84835C80}" destId="{913B8FBF-48D4-4DF4-BE50-9950CB37D2C5}" srcOrd="5" destOrd="0" parTransId="{9B80E6BF-6588-47D9-8306-FBFE42E8DE3D}" sibTransId="{8D82CB7B-B85A-4C01-93A2-D4956B4B703B}"/>
    <dgm:cxn modelId="{18CB72E6-C789-4CC4-A13C-720153C186E5}" type="presOf" srcId="{913B8FBF-48D4-4DF4-BE50-9950CB37D2C5}" destId="{9D4CF92D-4AB8-4D35-8940-39A7AF485510}" srcOrd="0" destOrd="0" presId="urn:microsoft.com/office/officeart/2008/layout/VerticalCurvedList"/>
    <dgm:cxn modelId="{95AF6DE7-3CCC-4E1E-97D8-A538E2CA4B92}" srcId="{4F137A38-600F-4AEA-9104-D9CB84835C80}" destId="{07A9BA5F-179E-426A-9D46-B98B70A09592}" srcOrd="3" destOrd="0" parTransId="{72BBB16A-1E28-4834-9331-5EDBF45130E0}" sibTransId="{114DFC27-6B7A-419E-AD75-4CDD40781173}"/>
    <dgm:cxn modelId="{E970483C-F9FE-4050-B5CC-02B0EB6F71D8}" type="presParOf" srcId="{EDE060EF-47C2-434E-BCEF-AEA127F89878}" destId="{28F6B5DB-8A62-476E-8E40-3418E258736C}" srcOrd="0" destOrd="0" presId="urn:microsoft.com/office/officeart/2008/layout/VerticalCurvedList"/>
    <dgm:cxn modelId="{9B9EBAFE-7570-46B5-9B54-42D2BFE06652}" type="presParOf" srcId="{28F6B5DB-8A62-476E-8E40-3418E258736C}" destId="{0CBABF78-9533-4369-855A-2E7A6E561F95}" srcOrd="0" destOrd="0" presId="urn:microsoft.com/office/officeart/2008/layout/VerticalCurvedList"/>
    <dgm:cxn modelId="{C326B6F7-7669-4DA7-A9AD-81D9EB2D7672}" type="presParOf" srcId="{0CBABF78-9533-4369-855A-2E7A6E561F95}" destId="{0E5D00F3-BBF6-41DA-BA9B-174D15B146BC}" srcOrd="0" destOrd="0" presId="urn:microsoft.com/office/officeart/2008/layout/VerticalCurvedList"/>
    <dgm:cxn modelId="{9A940B93-ABAA-4103-93B5-E862E209ABE6}" type="presParOf" srcId="{0CBABF78-9533-4369-855A-2E7A6E561F95}" destId="{D67FE555-4586-4923-B581-862B52567D3F}" srcOrd="1" destOrd="0" presId="urn:microsoft.com/office/officeart/2008/layout/VerticalCurvedList"/>
    <dgm:cxn modelId="{E1ADDCE5-7775-48B7-95DA-083AD018D1C9}" type="presParOf" srcId="{0CBABF78-9533-4369-855A-2E7A6E561F95}" destId="{694E3FD4-6DCC-4AF4-B5B8-BA9954B38ABF}" srcOrd="2" destOrd="0" presId="urn:microsoft.com/office/officeart/2008/layout/VerticalCurvedList"/>
    <dgm:cxn modelId="{B63E20DE-FB64-4325-A76A-1B413EDA1282}" type="presParOf" srcId="{0CBABF78-9533-4369-855A-2E7A6E561F95}" destId="{CFCCB11A-2E56-40BB-AEA2-40BFECF39751}" srcOrd="3" destOrd="0" presId="urn:microsoft.com/office/officeart/2008/layout/VerticalCurvedList"/>
    <dgm:cxn modelId="{53B2351F-EDFD-4D1D-A069-3DDD035A6062}" type="presParOf" srcId="{28F6B5DB-8A62-476E-8E40-3418E258736C}" destId="{1E4B5168-FC6C-4BD0-9E1A-BB6CFBBC82EE}" srcOrd="1" destOrd="0" presId="urn:microsoft.com/office/officeart/2008/layout/VerticalCurvedList"/>
    <dgm:cxn modelId="{4EDA50D2-D1B7-419E-AAA2-0A7DD533C833}" type="presParOf" srcId="{28F6B5DB-8A62-476E-8E40-3418E258736C}" destId="{D33F424F-2933-44B8-B1A9-3650CC2D9845}" srcOrd="2" destOrd="0" presId="urn:microsoft.com/office/officeart/2008/layout/VerticalCurvedList"/>
    <dgm:cxn modelId="{647A5C3F-6076-465E-AACB-C7CD1B3EE152}" type="presParOf" srcId="{D33F424F-2933-44B8-B1A9-3650CC2D9845}" destId="{86879EB0-3B00-40C0-8123-6B4D156F8043}" srcOrd="0" destOrd="0" presId="urn:microsoft.com/office/officeart/2008/layout/VerticalCurvedList"/>
    <dgm:cxn modelId="{002C4D96-8B40-4A40-9245-D6C8F70E9F7B}" type="presParOf" srcId="{28F6B5DB-8A62-476E-8E40-3418E258736C}" destId="{180945B6-9F40-4964-8A0C-58E8DF18A270}" srcOrd="3" destOrd="0" presId="urn:microsoft.com/office/officeart/2008/layout/VerticalCurvedList"/>
    <dgm:cxn modelId="{BCFF137C-A5D2-42C4-BCF0-6B162AB7EC02}" type="presParOf" srcId="{28F6B5DB-8A62-476E-8E40-3418E258736C}" destId="{59066F8F-6223-4C10-9C63-FE4CADD47E12}" srcOrd="4" destOrd="0" presId="urn:microsoft.com/office/officeart/2008/layout/VerticalCurvedList"/>
    <dgm:cxn modelId="{3CFD8045-8C3C-48D3-8998-F8B6D186DD32}" type="presParOf" srcId="{59066F8F-6223-4C10-9C63-FE4CADD47E12}" destId="{DF8851DB-D42E-480F-AF6D-59AFCBAAF08D}" srcOrd="0" destOrd="0" presId="urn:microsoft.com/office/officeart/2008/layout/VerticalCurvedList"/>
    <dgm:cxn modelId="{D843DAA6-89AA-436C-8D83-90837D11AE46}" type="presParOf" srcId="{28F6B5DB-8A62-476E-8E40-3418E258736C}" destId="{B85AADF6-ABF4-4C91-82A1-CB7A7616BE4A}" srcOrd="5" destOrd="0" presId="urn:microsoft.com/office/officeart/2008/layout/VerticalCurvedList"/>
    <dgm:cxn modelId="{B3E9E22F-F861-4F86-8659-3B598C86BE5A}" type="presParOf" srcId="{28F6B5DB-8A62-476E-8E40-3418E258736C}" destId="{1A0268CD-67D0-44F7-894F-8D26439FBAE5}" srcOrd="6" destOrd="0" presId="urn:microsoft.com/office/officeart/2008/layout/VerticalCurvedList"/>
    <dgm:cxn modelId="{18556C52-6707-4C2E-BC2E-64A9E796A0F3}" type="presParOf" srcId="{1A0268CD-67D0-44F7-894F-8D26439FBAE5}" destId="{FDDE61A2-E96D-4DD0-A6CB-34805705E13B}" srcOrd="0" destOrd="0" presId="urn:microsoft.com/office/officeart/2008/layout/VerticalCurvedList"/>
    <dgm:cxn modelId="{5ECB5417-9344-4299-8D76-235094E1E268}" type="presParOf" srcId="{28F6B5DB-8A62-476E-8E40-3418E258736C}" destId="{C4CC16BE-9E7C-4FFE-8BB1-163A9878D225}" srcOrd="7" destOrd="0" presId="urn:microsoft.com/office/officeart/2008/layout/VerticalCurvedList"/>
    <dgm:cxn modelId="{261A81BF-3F76-4F8E-98DC-69121841A3C4}" type="presParOf" srcId="{28F6B5DB-8A62-476E-8E40-3418E258736C}" destId="{89581BBE-6389-4EA0-825F-037266CA38A3}" srcOrd="8" destOrd="0" presId="urn:microsoft.com/office/officeart/2008/layout/VerticalCurvedList"/>
    <dgm:cxn modelId="{260B06F7-5C55-4642-B751-6FF8074FB3C7}" type="presParOf" srcId="{89581BBE-6389-4EA0-825F-037266CA38A3}" destId="{5D9500E2-FFF6-4C15-B380-7C00BB16EA66}" srcOrd="0" destOrd="0" presId="urn:microsoft.com/office/officeart/2008/layout/VerticalCurvedList"/>
    <dgm:cxn modelId="{0778F366-D22C-4D3F-9BA1-807FDA3C9C1B}" type="presParOf" srcId="{28F6B5DB-8A62-476E-8E40-3418E258736C}" destId="{6211CE87-8A75-425D-8E94-CDE4DD17140D}" srcOrd="9" destOrd="0" presId="urn:microsoft.com/office/officeart/2008/layout/VerticalCurvedList"/>
    <dgm:cxn modelId="{B5FDFC85-7B0C-4E33-9AA4-0D8E62C282DB}" type="presParOf" srcId="{28F6B5DB-8A62-476E-8E40-3418E258736C}" destId="{47F039E9-9B47-4F0C-85E3-BF80ABB2C665}" srcOrd="10" destOrd="0" presId="urn:microsoft.com/office/officeart/2008/layout/VerticalCurvedList"/>
    <dgm:cxn modelId="{FCACE717-9C5F-44A8-9DBC-28A928017EA2}" type="presParOf" srcId="{47F039E9-9B47-4F0C-85E3-BF80ABB2C665}" destId="{216220F2-27E4-4031-B0EF-580FE74D409B}" srcOrd="0" destOrd="0" presId="urn:microsoft.com/office/officeart/2008/layout/VerticalCurvedList"/>
    <dgm:cxn modelId="{F74C6B26-36EF-4B9E-9BF4-56DFE8A9BC31}" type="presParOf" srcId="{28F6B5DB-8A62-476E-8E40-3418E258736C}" destId="{9D4CF92D-4AB8-4D35-8940-39A7AF485510}" srcOrd="11" destOrd="0" presId="urn:microsoft.com/office/officeart/2008/layout/VerticalCurvedList"/>
    <dgm:cxn modelId="{B8AA4225-E24A-49EB-99B3-162E7BAC4E67}" type="presParOf" srcId="{28F6B5DB-8A62-476E-8E40-3418E258736C}" destId="{5F6BA86B-2300-4060-A808-196177E34A37}" srcOrd="12" destOrd="0" presId="urn:microsoft.com/office/officeart/2008/layout/VerticalCurvedList"/>
    <dgm:cxn modelId="{080C1384-CFE5-4B0A-B9E7-44DD91EFC971}" type="presParOf" srcId="{5F6BA86B-2300-4060-A808-196177E34A37}" destId="{D47DC617-DCE8-4556-ABDF-3EE618E027D8}"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23129B6-6243-4435-992D-E887433D0E2F}"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ru-RU"/>
        </a:p>
      </dgm:t>
    </dgm:pt>
    <dgm:pt modelId="{7C5605FA-376B-4248-8E49-4E3B8D1A31AC}">
      <dgm:prSet phldrT="[Текст]"/>
      <dgm:spPr/>
      <dgm:t>
        <a:bodyPr/>
        <a:lstStyle/>
        <a:p>
          <a:r>
            <a:rPr lang="en-US">
              <a:solidFill>
                <a:schemeClr val="tx1"/>
              </a:solidFill>
              <a:latin typeface="Times New Roman" panose="02020603050405020304" pitchFamily="18" charset="0"/>
              <a:cs typeface="Times New Roman" panose="02020603050405020304" pitchFamily="18" charset="0"/>
            </a:rPr>
            <a:t>Charchoq</a:t>
          </a:r>
          <a:endParaRPr lang="ru-RU">
            <a:solidFill>
              <a:schemeClr val="tx1"/>
            </a:solidFill>
            <a:latin typeface="Times New Roman" panose="02020603050405020304" pitchFamily="18" charset="0"/>
            <a:cs typeface="Times New Roman" panose="02020603050405020304" pitchFamily="18" charset="0"/>
          </a:endParaRPr>
        </a:p>
      </dgm:t>
    </dgm:pt>
    <dgm:pt modelId="{E4A82BB8-2863-465F-8905-0633AAEB3953}" type="parTrans" cxnId="{3925BC89-7E19-4A07-BECE-374218BFFC39}">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FB351E05-0F15-4F3F-A3EE-D5EEE565C627}" type="sibTrans" cxnId="{3925BC89-7E19-4A07-BECE-374218BFFC39}">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9E17C3DC-10B1-43CB-90D3-6BA838EBB640}">
      <dgm:prSet/>
      <dgm:spPr/>
      <dgm:t>
        <a:bodyPr/>
        <a:lstStyle/>
        <a:p>
          <a:r>
            <a:rPr lang="en-US" dirty="0" err="1">
              <a:solidFill>
                <a:schemeClr val="tx1"/>
              </a:solidFill>
              <a:latin typeface="Times New Roman" panose="02020603050405020304" pitchFamily="18" charset="0"/>
              <a:cs typeface="Times New Roman" panose="02020603050405020304" pitchFamily="18" charset="0"/>
            </a:rPr>
            <a:t>Siqilish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yoki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yorilish</a:t>
          </a:r>
          <a:endParaRPr lang="ru-RU" dirty="0">
            <a:solidFill>
              <a:schemeClr val="tx1"/>
            </a:solidFill>
            <a:latin typeface="Times New Roman" panose="02020603050405020304" pitchFamily="18" charset="0"/>
            <a:cs typeface="Times New Roman" panose="02020603050405020304" pitchFamily="18" charset="0"/>
          </a:endParaRPr>
        </a:p>
      </dgm:t>
    </dgm:pt>
    <dgm:pt modelId="{4C0F5B46-3B58-4FF1-B0E5-9CB5C3AD3418}" type="parTrans" cxnId="{81444017-8795-42AF-BFDD-0D902EAA1A1D}">
      <dgm:prSet/>
      <dgm:spPr/>
      <dgm:t>
        <a:bodyPr/>
        <a:lstStyle/>
        <a:p>
          <a:endParaRPr lang="ru-RU"/>
        </a:p>
      </dgm:t>
    </dgm:pt>
    <dgm:pt modelId="{AC39D766-EBEF-43B3-B782-5941BECEB548}" type="sibTrans" cxnId="{81444017-8795-42AF-BFDD-0D902EAA1A1D}">
      <dgm:prSet/>
      <dgm:spPr/>
      <dgm:t>
        <a:bodyPr/>
        <a:lstStyle/>
        <a:p>
          <a:endParaRPr lang="ru-RU"/>
        </a:p>
      </dgm:t>
    </dgm:pt>
    <dgm:pt modelId="{1CBF62D6-80A1-4939-8CF4-7FFD0759AC43}">
      <dgm:prSet/>
      <dgm:spPr/>
      <dgm:t>
        <a:bodyPr/>
        <a:lstStyle/>
        <a:p>
          <a:r>
            <a:rPr lang="en-US">
              <a:solidFill>
                <a:schemeClr val="tx1"/>
              </a:solidFill>
              <a:latin typeface="Times New Roman" panose="02020603050405020304" pitchFamily="18" charset="0"/>
              <a:cs typeface="Times New Roman" panose="02020603050405020304" pitchFamily="18" charset="0"/>
            </a:rPr>
            <a:t>Kauchuk qismlarni qattiqlashtirish</a:t>
          </a:r>
          <a:endParaRPr lang="ru-RU">
            <a:solidFill>
              <a:schemeClr val="tx1"/>
            </a:solidFill>
            <a:latin typeface="Times New Roman" panose="02020603050405020304" pitchFamily="18" charset="0"/>
            <a:cs typeface="Times New Roman" panose="02020603050405020304" pitchFamily="18" charset="0"/>
          </a:endParaRPr>
        </a:p>
      </dgm:t>
    </dgm:pt>
    <dgm:pt modelId="{56043746-1510-46C5-A999-72D967682B1F}" type="parTrans" cxnId="{B5E18A09-E1C8-4EC5-ABDA-B61FF65DBACA}">
      <dgm:prSet/>
      <dgm:spPr/>
      <dgm:t>
        <a:bodyPr/>
        <a:lstStyle/>
        <a:p>
          <a:endParaRPr lang="ru-RU"/>
        </a:p>
      </dgm:t>
    </dgm:pt>
    <dgm:pt modelId="{DBF55C0B-7811-4F97-B029-A24D3093707F}" type="sibTrans" cxnId="{B5E18A09-E1C8-4EC5-ABDA-B61FF65DBACA}">
      <dgm:prSet/>
      <dgm:spPr/>
      <dgm:t>
        <a:bodyPr/>
        <a:lstStyle/>
        <a:p>
          <a:endParaRPr lang="ru-RU"/>
        </a:p>
      </dgm:t>
    </dgm:pt>
    <dgm:pt modelId="{D364A4BC-6465-4073-AC97-3D03EEF39AF3}">
      <dgm:prSet/>
      <dgm:spPr/>
      <dgm:t>
        <a:bodyPr/>
        <a:lstStyle/>
        <a:p>
          <a:r>
            <a:rPr lang="en-US">
              <a:solidFill>
                <a:schemeClr val="tx1"/>
              </a:solidFill>
              <a:latin typeface="Times New Roman" panose="02020603050405020304" pitchFamily="18" charset="0"/>
              <a:cs typeface="Times New Roman" panose="02020603050405020304" pitchFamily="18" charset="0"/>
            </a:rPr>
            <a:t>Ishqalanishli aşınma</a:t>
          </a:r>
          <a:endParaRPr lang="ru-RU">
            <a:solidFill>
              <a:schemeClr val="tx1"/>
            </a:solidFill>
            <a:latin typeface="Times New Roman" panose="02020603050405020304" pitchFamily="18" charset="0"/>
            <a:cs typeface="Times New Roman" panose="02020603050405020304" pitchFamily="18" charset="0"/>
          </a:endParaRPr>
        </a:p>
      </dgm:t>
    </dgm:pt>
    <dgm:pt modelId="{56CB564B-70B9-4681-856C-216ED64C5D3D}" type="parTrans" cxnId="{D8200F4B-C5D5-4806-AC2B-31AF666EADED}">
      <dgm:prSet/>
      <dgm:spPr/>
      <dgm:t>
        <a:bodyPr/>
        <a:lstStyle/>
        <a:p>
          <a:endParaRPr lang="ru-RU"/>
        </a:p>
      </dgm:t>
    </dgm:pt>
    <dgm:pt modelId="{4E37770B-BB7E-48FE-A12A-C6126A1F4A51}" type="sibTrans" cxnId="{D8200F4B-C5D5-4806-AC2B-31AF666EADED}">
      <dgm:prSet/>
      <dgm:spPr/>
      <dgm:t>
        <a:bodyPr/>
        <a:lstStyle/>
        <a:p>
          <a:endParaRPr lang="ru-RU"/>
        </a:p>
      </dgm:t>
    </dgm:pt>
    <dgm:pt modelId="{DD74CCF1-C127-437A-B153-66AF78DA9C42}">
      <dgm:prSet/>
      <dgm:spPr/>
      <dgm:t>
        <a:bodyPr/>
        <a:lstStyle/>
        <a:p>
          <a:r>
            <a:rPr lang="en-US" dirty="0" err="1">
              <a:solidFill>
                <a:schemeClr val="tx1"/>
              </a:solidFill>
              <a:latin typeface="Times New Roman" panose="02020603050405020304" pitchFamily="18" charset="0"/>
              <a:cs typeface="Times New Roman" panose="02020603050405020304" pitchFamily="18" charset="0"/>
            </a:rPr>
            <a:t>Kimyoviy</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o'zgarishlar</a:t>
          </a:r>
          <a:endParaRPr lang="ru-RU" dirty="0">
            <a:solidFill>
              <a:schemeClr val="tx1"/>
            </a:solidFill>
            <a:latin typeface="Times New Roman" panose="02020603050405020304" pitchFamily="18" charset="0"/>
            <a:cs typeface="Times New Roman" panose="02020603050405020304" pitchFamily="18" charset="0"/>
          </a:endParaRPr>
        </a:p>
      </dgm:t>
    </dgm:pt>
    <dgm:pt modelId="{2353924F-65F3-474D-BA08-089643EB9881}" type="parTrans" cxnId="{71036E1E-B3AB-4D97-9E3C-25549BE322CC}">
      <dgm:prSet/>
      <dgm:spPr/>
      <dgm:t>
        <a:bodyPr/>
        <a:lstStyle/>
        <a:p>
          <a:endParaRPr lang="ru-RU"/>
        </a:p>
      </dgm:t>
    </dgm:pt>
    <dgm:pt modelId="{4CF2EDA8-CEF7-4C52-BA2A-801F1C4228EF}" type="sibTrans" cxnId="{71036E1E-B3AB-4D97-9E3C-25549BE322CC}">
      <dgm:prSet/>
      <dgm:spPr/>
      <dgm:t>
        <a:bodyPr/>
        <a:lstStyle/>
        <a:p>
          <a:endParaRPr lang="ru-RU"/>
        </a:p>
      </dgm:t>
    </dgm:pt>
    <dgm:pt modelId="{6097E3C7-F9E0-47CF-9CBF-7B2257A70D27}" type="pres">
      <dgm:prSet presAssocID="{C23129B6-6243-4435-992D-E887433D0E2F}" presName="Name0" presStyleCnt="0">
        <dgm:presLayoutVars>
          <dgm:chMax val="7"/>
          <dgm:chPref val="7"/>
          <dgm:dir/>
        </dgm:presLayoutVars>
      </dgm:prSet>
      <dgm:spPr/>
    </dgm:pt>
    <dgm:pt modelId="{4808BF8C-EF07-4B5B-B348-4C44EC1D4615}" type="pres">
      <dgm:prSet presAssocID="{C23129B6-6243-4435-992D-E887433D0E2F}" presName="Name1" presStyleCnt="0"/>
      <dgm:spPr/>
    </dgm:pt>
    <dgm:pt modelId="{9A2FFFB6-A467-4194-8E2A-31D482F23438}" type="pres">
      <dgm:prSet presAssocID="{C23129B6-6243-4435-992D-E887433D0E2F}" presName="cycle" presStyleCnt="0"/>
      <dgm:spPr/>
    </dgm:pt>
    <dgm:pt modelId="{99DD590D-8606-4BFC-8191-0F98BDFED53F}" type="pres">
      <dgm:prSet presAssocID="{C23129B6-6243-4435-992D-E887433D0E2F}" presName="srcNode" presStyleLbl="node1" presStyleIdx="0" presStyleCnt="5"/>
      <dgm:spPr/>
    </dgm:pt>
    <dgm:pt modelId="{556247AA-4034-4534-8799-7A4B7D270F1B}" type="pres">
      <dgm:prSet presAssocID="{C23129B6-6243-4435-992D-E887433D0E2F}" presName="conn" presStyleLbl="parChTrans1D2" presStyleIdx="0" presStyleCnt="1"/>
      <dgm:spPr/>
    </dgm:pt>
    <dgm:pt modelId="{AA7B8C56-E03C-4D54-B7A5-90D588051045}" type="pres">
      <dgm:prSet presAssocID="{C23129B6-6243-4435-992D-E887433D0E2F}" presName="extraNode" presStyleLbl="node1" presStyleIdx="0" presStyleCnt="5"/>
      <dgm:spPr/>
    </dgm:pt>
    <dgm:pt modelId="{DC26A8D1-9671-4EB3-BEE3-DEC8D7186F54}" type="pres">
      <dgm:prSet presAssocID="{C23129B6-6243-4435-992D-E887433D0E2F}" presName="dstNode" presStyleLbl="node1" presStyleIdx="0" presStyleCnt="5"/>
      <dgm:spPr/>
    </dgm:pt>
    <dgm:pt modelId="{2646CEA9-1EDD-4AD1-A5E8-491C62C4ECD0}" type="pres">
      <dgm:prSet presAssocID="{7C5605FA-376B-4248-8E49-4E3B8D1A31AC}" presName="text_1" presStyleLbl="node1" presStyleIdx="0" presStyleCnt="5">
        <dgm:presLayoutVars>
          <dgm:bulletEnabled val="1"/>
        </dgm:presLayoutVars>
      </dgm:prSet>
      <dgm:spPr/>
    </dgm:pt>
    <dgm:pt modelId="{D82A9767-7CEA-4042-92E7-357829472F87}" type="pres">
      <dgm:prSet presAssocID="{7C5605FA-376B-4248-8E49-4E3B8D1A31AC}" presName="accent_1" presStyleCnt="0"/>
      <dgm:spPr/>
    </dgm:pt>
    <dgm:pt modelId="{89470AA4-BDFD-4135-9264-CFB18C0AE16A}" type="pres">
      <dgm:prSet presAssocID="{7C5605FA-376B-4248-8E49-4E3B8D1A31AC}" presName="accentRepeatNode" presStyleLbl="solidFgAcc1" presStyleIdx="0" presStyleCnt="5"/>
      <dgm:spPr/>
    </dgm:pt>
    <dgm:pt modelId="{C0841018-6A5E-4737-A5B2-1C76E2A507B1}" type="pres">
      <dgm:prSet presAssocID="{9E17C3DC-10B1-43CB-90D3-6BA838EBB640}" presName="text_2" presStyleLbl="node1" presStyleIdx="1" presStyleCnt="5">
        <dgm:presLayoutVars>
          <dgm:bulletEnabled val="1"/>
        </dgm:presLayoutVars>
      </dgm:prSet>
      <dgm:spPr/>
    </dgm:pt>
    <dgm:pt modelId="{A7B785C9-67F9-4A9F-B84C-AD44FA854B86}" type="pres">
      <dgm:prSet presAssocID="{9E17C3DC-10B1-43CB-90D3-6BA838EBB640}" presName="accent_2" presStyleCnt="0"/>
      <dgm:spPr/>
    </dgm:pt>
    <dgm:pt modelId="{318CBF7D-483A-47F8-B044-084E845E41DC}" type="pres">
      <dgm:prSet presAssocID="{9E17C3DC-10B1-43CB-90D3-6BA838EBB640}" presName="accentRepeatNode" presStyleLbl="solidFgAcc1" presStyleIdx="1" presStyleCnt="5"/>
      <dgm:spPr/>
    </dgm:pt>
    <dgm:pt modelId="{B2499415-6064-4BA3-AB4D-4A1462BFA382}" type="pres">
      <dgm:prSet presAssocID="{1CBF62D6-80A1-4939-8CF4-7FFD0759AC43}" presName="text_3" presStyleLbl="node1" presStyleIdx="2" presStyleCnt="5">
        <dgm:presLayoutVars>
          <dgm:bulletEnabled val="1"/>
        </dgm:presLayoutVars>
      </dgm:prSet>
      <dgm:spPr/>
    </dgm:pt>
    <dgm:pt modelId="{47809D1D-5338-4EB8-AD25-889F027291AE}" type="pres">
      <dgm:prSet presAssocID="{1CBF62D6-80A1-4939-8CF4-7FFD0759AC43}" presName="accent_3" presStyleCnt="0"/>
      <dgm:spPr/>
    </dgm:pt>
    <dgm:pt modelId="{D1C2F024-19CE-4C99-9685-F65E4727E2C3}" type="pres">
      <dgm:prSet presAssocID="{1CBF62D6-80A1-4939-8CF4-7FFD0759AC43}" presName="accentRepeatNode" presStyleLbl="solidFgAcc1" presStyleIdx="2" presStyleCnt="5"/>
      <dgm:spPr/>
    </dgm:pt>
    <dgm:pt modelId="{83580DB5-BE70-4A73-B562-9F7BCE24467B}" type="pres">
      <dgm:prSet presAssocID="{D364A4BC-6465-4073-AC97-3D03EEF39AF3}" presName="text_4" presStyleLbl="node1" presStyleIdx="3" presStyleCnt="5">
        <dgm:presLayoutVars>
          <dgm:bulletEnabled val="1"/>
        </dgm:presLayoutVars>
      </dgm:prSet>
      <dgm:spPr/>
    </dgm:pt>
    <dgm:pt modelId="{CDF3DB7D-45AB-424F-8093-81956132BAFA}" type="pres">
      <dgm:prSet presAssocID="{D364A4BC-6465-4073-AC97-3D03EEF39AF3}" presName="accent_4" presStyleCnt="0"/>
      <dgm:spPr/>
    </dgm:pt>
    <dgm:pt modelId="{2350F30A-8BAF-4F00-B0B4-8A1046B2363A}" type="pres">
      <dgm:prSet presAssocID="{D364A4BC-6465-4073-AC97-3D03EEF39AF3}" presName="accentRepeatNode" presStyleLbl="solidFgAcc1" presStyleIdx="3" presStyleCnt="5"/>
      <dgm:spPr/>
    </dgm:pt>
    <dgm:pt modelId="{C3B961C1-9E7C-495F-9FB6-AE12A5713E26}" type="pres">
      <dgm:prSet presAssocID="{DD74CCF1-C127-437A-B153-66AF78DA9C42}" presName="text_5" presStyleLbl="node1" presStyleIdx="4" presStyleCnt="5">
        <dgm:presLayoutVars>
          <dgm:bulletEnabled val="1"/>
        </dgm:presLayoutVars>
      </dgm:prSet>
      <dgm:spPr/>
    </dgm:pt>
    <dgm:pt modelId="{7270E53C-C546-4597-95CD-95EB355DB53A}" type="pres">
      <dgm:prSet presAssocID="{DD74CCF1-C127-437A-B153-66AF78DA9C42}" presName="accent_5" presStyleCnt="0"/>
      <dgm:spPr/>
    </dgm:pt>
    <dgm:pt modelId="{2BBF3CFF-3704-4BAB-AA14-5DA377B548B5}" type="pres">
      <dgm:prSet presAssocID="{DD74CCF1-C127-437A-B153-66AF78DA9C42}" presName="accentRepeatNode" presStyleLbl="solidFgAcc1" presStyleIdx="4" presStyleCnt="5"/>
      <dgm:spPr/>
    </dgm:pt>
  </dgm:ptLst>
  <dgm:cxnLst>
    <dgm:cxn modelId="{B5E18A09-E1C8-4EC5-ABDA-B61FF65DBACA}" srcId="{C23129B6-6243-4435-992D-E887433D0E2F}" destId="{1CBF62D6-80A1-4939-8CF4-7FFD0759AC43}" srcOrd="2" destOrd="0" parTransId="{56043746-1510-46C5-A999-72D967682B1F}" sibTransId="{DBF55C0B-7811-4F97-B029-A24D3093707F}"/>
    <dgm:cxn modelId="{81444017-8795-42AF-BFDD-0D902EAA1A1D}" srcId="{C23129B6-6243-4435-992D-E887433D0E2F}" destId="{9E17C3DC-10B1-43CB-90D3-6BA838EBB640}" srcOrd="1" destOrd="0" parTransId="{4C0F5B46-3B58-4FF1-B0E5-9CB5C3AD3418}" sibTransId="{AC39D766-EBEF-43B3-B782-5941BECEB548}"/>
    <dgm:cxn modelId="{B858D91A-88BF-42F4-B8E1-ADCF5A53B82A}" type="presOf" srcId="{DD74CCF1-C127-437A-B153-66AF78DA9C42}" destId="{C3B961C1-9E7C-495F-9FB6-AE12A5713E26}" srcOrd="0" destOrd="0" presId="urn:microsoft.com/office/officeart/2008/layout/VerticalCurvedList"/>
    <dgm:cxn modelId="{71036E1E-B3AB-4D97-9E3C-25549BE322CC}" srcId="{C23129B6-6243-4435-992D-E887433D0E2F}" destId="{DD74CCF1-C127-437A-B153-66AF78DA9C42}" srcOrd="4" destOrd="0" parTransId="{2353924F-65F3-474D-BA08-089643EB9881}" sibTransId="{4CF2EDA8-CEF7-4C52-BA2A-801F1C4228EF}"/>
    <dgm:cxn modelId="{9295CD41-DF31-422C-8FF3-2375334CA703}" type="presOf" srcId="{1CBF62D6-80A1-4939-8CF4-7FFD0759AC43}" destId="{B2499415-6064-4BA3-AB4D-4A1462BFA382}" srcOrd="0" destOrd="0" presId="urn:microsoft.com/office/officeart/2008/layout/VerticalCurvedList"/>
    <dgm:cxn modelId="{E1DAC567-6FB7-43FC-A9FB-805D23CEE531}" type="presOf" srcId="{D364A4BC-6465-4073-AC97-3D03EEF39AF3}" destId="{83580DB5-BE70-4A73-B562-9F7BCE24467B}" srcOrd="0" destOrd="0" presId="urn:microsoft.com/office/officeart/2008/layout/VerticalCurvedList"/>
    <dgm:cxn modelId="{D8200F4B-C5D5-4806-AC2B-31AF666EADED}" srcId="{C23129B6-6243-4435-992D-E887433D0E2F}" destId="{D364A4BC-6465-4073-AC97-3D03EEF39AF3}" srcOrd="3" destOrd="0" parTransId="{56CB564B-70B9-4681-856C-216ED64C5D3D}" sibTransId="{4E37770B-BB7E-48FE-A12A-C6126A1F4A51}"/>
    <dgm:cxn modelId="{63AC1D4F-A7F4-4A64-95E9-23CD1B0B8FDC}" type="presOf" srcId="{C23129B6-6243-4435-992D-E887433D0E2F}" destId="{6097E3C7-F9E0-47CF-9CBF-7B2257A70D27}" srcOrd="0" destOrd="0" presId="urn:microsoft.com/office/officeart/2008/layout/VerticalCurvedList"/>
    <dgm:cxn modelId="{3925BC89-7E19-4A07-BECE-374218BFFC39}" srcId="{C23129B6-6243-4435-992D-E887433D0E2F}" destId="{7C5605FA-376B-4248-8E49-4E3B8D1A31AC}" srcOrd="0" destOrd="0" parTransId="{E4A82BB8-2863-465F-8905-0633AAEB3953}" sibTransId="{FB351E05-0F15-4F3F-A3EE-D5EEE565C627}"/>
    <dgm:cxn modelId="{0A408DB7-454D-4AE3-BC1D-94FB1D7E69C7}" type="presOf" srcId="{FB351E05-0F15-4F3F-A3EE-D5EEE565C627}" destId="{556247AA-4034-4534-8799-7A4B7D270F1B}" srcOrd="0" destOrd="0" presId="urn:microsoft.com/office/officeart/2008/layout/VerticalCurvedList"/>
    <dgm:cxn modelId="{C7062ED4-993E-45CF-A100-39FDB04C4E2D}" type="presOf" srcId="{7C5605FA-376B-4248-8E49-4E3B8D1A31AC}" destId="{2646CEA9-1EDD-4AD1-A5E8-491C62C4ECD0}" srcOrd="0" destOrd="0" presId="urn:microsoft.com/office/officeart/2008/layout/VerticalCurvedList"/>
    <dgm:cxn modelId="{06AE9CFD-FF4A-4307-B2FE-82474EEB70AF}" type="presOf" srcId="{9E17C3DC-10B1-43CB-90D3-6BA838EBB640}" destId="{C0841018-6A5E-4737-A5B2-1C76E2A507B1}" srcOrd="0" destOrd="0" presId="urn:microsoft.com/office/officeart/2008/layout/VerticalCurvedList"/>
    <dgm:cxn modelId="{354C222D-5634-4042-90C5-7AD872358000}" type="presParOf" srcId="{6097E3C7-F9E0-47CF-9CBF-7B2257A70D27}" destId="{4808BF8C-EF07-4B5B-B348-4C44EC1D4615}" srcOrd="0" destOrd="0" presId="urn:microsoft.com/office/officeart/2008/layout/VerticalCurvedList"/>
    <dgm:cxn modelId="{1A8C4BC6-422E-4286-A5D9-4162F57E9610}" type="presParOf" srcId="{4808BF8C-EF07-4B5B-B348-4C44EC1D4615}" destId="{9A2FFFB6-A467-4194-8E2A-31D482F23438}" srcOrd="0" destOrd="0" presId="urn:microsoft.com/office/officeart/2008/layout/VerticalCurvedList"/>
    <dgm:cxn modelId="{E287F46E-4260-43E1-9733-D0BAB8E02A2C}" type="presParOf" srcId="{9A2FFFB6-A467-4194-8E2A-31D482F23438}" destId="{99DD590D-8606-4BFC-8191-0F98BDFED53F}" srcOrd="0" destOrd="0" presId="urn:microsoft.com/office/officeart/2008/layout/VerticalCurvedList"/>
    <dgm:cxn modelId="{DCF0B63B-B089-46E9-961F-3B400910C790}" type="presParOf" srcId="{9A2FFFB6-A467-4194-8E2A-31D482F23438}" destId="{556247AA-4034-4534-8799-7A4B7D270F1B}" srcOrd="1" destOrd="0" presId="urn:microsoft.com/office/officeart/2008/layout/VerticalCurvedList"/>
    <dgm:cxn modelId="{1C2BA04C-33A1-4E32-B225-8B35488C8E1F}" type="presParOf" srcId="{9A2FFFB6-A467-4194-8E2A-31D482F23438}" destId="{AA7B8C56-E03C-4D54-B7A5-90D588051045}" srcOrd="2" destOrd="0" presId="urn:microsoft.com/office/officeart/2008/layout/VerticalCurvedList"/>
    <dgm:cxn modelId="{5F495165-F850-40EB-B1AB-090530D93C56}" type="presParOf" srcId="{9A2FFFB6-A467-4194-8E2A-31D482F23438}" destId="{DC26A8D1-9671-4EB3-BEE3-DEC8D7186F54}" srcOrd="3" destOrd="0" presId="urn:microsoft.com/office/officeart/2008/layout/VerticalCurvedList"/>
    <dgm:cxn modelId="{255A5839-4060-446F-A926-EB686008E8F1}" type="presParOf" srcId="{4808BF8C-EF07-4B5B-B348-4C44EC1D4615}" destId="{2646CEA9-1EDD-4AD1-A5E8-491C62C4ECD0}" srcOrd="1" destOrd="0" presId="urn:microsoft.com/office/officeart/2008/layout/VerticalCurvedList"/>
    <dgm:cxn modelId="{0BCA6177-8EAF-46D8-ACD6-F233CBC83ACB}" type="presParOf" srcId="{4808BF8C-EF07-4B5B-B348-4C44EC1D4615}" destId="{D82A9767-7CEA-4042-92E7-357829472F87}" srcOrd="2" destOrd="0" presId="urn:microsoft.com/office/officeart/2008/layout/VerticalCurvedList"/>
    <dgm:cxn modelId="{B467B037-388D-4EDB-BF41-B8FE59400219}" type="presParOf" srcId="{D82A9767-7CEA-4042-92E7-357829472F87}" destId="{89470AA4-BDFD-4135-9264-CFB18C0AE16A}" srcOrd="0" destOrd="0" presId="urn:microsoft.com/office/officeart/2008/layout/VerticalCurvedList"/>
    <dgm:cxn modelId="{E745C978-8BA8-4F12-86CB-157C0CE5BC95}" type="presParOf" srcId="{4808BF8C-EF07-4B5B-B348-4C44EC1D4615}" destId="{C0841018-6A5E-4737-A5B2-1C76E2A507B1}" srcOrd="3" destOrd="0" presId="urn:microsoft.com/office/officeart/2008/layout/VerticalCurvedList"/>
    <dgm:cxn modelId="{655F35D8-0B61-4EEC-8873-38CC6CF7C573}" type="presParOf" srcId="{4808BF8C-EF07-4B5B-B348-4C44EC1D4615}" destId="{A7B785C9-67F9-4A9F-B84C-AD44FA854B86}" srcOrd="4" destOrd="0" presId="urn:microsoft.com/office/officeart/2008/layout/VerticalCurvedList"/>
    <dgm:cxn modelId="{998E120F-6A97-4E87-90A0-F284E9B84E01}" type="presParOf" srcId="{A7B785C9-67F9-4A9F-B84C-AD44FA854B86}" destId="{318CBF7D-483A-47F8-B044-084E845E41DC}" srcOrd="0" destOrd="0" presId="urn:microsoft.com/office/officeart/2008/layout/VerticalCurvedList"/>
    <dgm:cxn modelId="{AA20CBCC-2A04-45E5-9D8D-EE236C111166}" type="presParOf" srcId="{4808BF8C-EF07-4B5B-B348-4C44EC1D4615}" destId="{B2499415-6064-4BA3-AB4D-4A1462BFA382}" srcOrd="5" destOrd="0" presId="urn:microsoft.com/office/officeart/2008/layout/VerticalCurvedList"/>
    <dgm:cxn modelId="{E2937222-0245-4D6E-9F18-F6CE8F365DC1}" type="presParOf" srcId="{4808BF8C-EF07-4B5B-B348-4C44EC1D4615}" destId="{47809D1D-5338-4EB8-AD25-889F027291AE}" srcOrd="6" destOrd="0" presId="urn:microsoft.com/office/officeart/2008/layout/VerticalCurvedList"/>
    <dgm:cxn modelId="{780D0BB3-06AD-4F85-864B-F9DCA3844793}" type="presParOf" srcId="{47809D1D-5338-4EB8-AD25-889F027291AE}" destId="{D1C2F024-19CE-4C99-9685-F65E4727E2C3}" srcOrd="0" destOrd="0" presId="urn:microsoft.com/office/officeart/2008/layout/VerticalCurvedList"/>
    <dgm:cxn modelId="{9062CC22-8B9C-4216-9661-CBF848574985}" type="presParOf" srcId="{4808BF8C-EF07-4B5B-B348-4C44EC1D4615}" destId="{83580DB5-BE70-4A73-B562-9F7BCE24467B}" srcOrd="7" destOrd="0" presId="urn:microsoft.com/office/officeart/2008/layout/VerticalCurvedList"/>
    <dgm:cxn modelId="{AF9172B7-6E22-471E-825B-47558D1EFD24}" type="presParOf" srcId="{4808BF8C-EF07-4B5B-B348-4C44EC1D4615}" destId="{CDF3DB7D-45AB-424F-8093-81956132BAFA}" srcOrd="8" destOrd="0" presId="urn:microsoft.com/office/officeart/2008/layout/VerticalCurvedList"/>
    <dgm:cxn modelId="{EE129C0C-4094-4228-9C4D-F75CF72A6E24}" type="presParOf" srcId="{CDF3DB7D-45AB-424F-8093-81956132BAFA}" destId="{2350F30A-8BAF-4F00-B0B4-8A1046B2363A}" srcOrd="0" destOrd="0" presId="urn:microsoft.com/office/officeart/2008/layout/VerticalCurvedList"/>
    <dgm:cxn modelId="{79792D08-B130-4D86-9305-CAC3A00DE393}" type="presParOf" srcId="{4808BF8C-EF07-4B5B-B348-4C44EC1D4615}" destId="{C3B961C1-9E7C-495F-9FB6-AE12A5713E26}" srcOrd="9" destOrd="0" presId="urn:microsoft.com/office/officeart/2008/layout/VerticalCurvedList"/>
    <dgm:cxn modelId="{9288DBE9-F2DD-4751-96F9-97B0ECBB7FD1}" type="presParOf" srcId="{4808BF8C-EF07-4B5B-B348-4C44EC1D4615}" destId="{7270E53C-C546-4597-95CD-95EB355DB53A}" srcOrd="10" destOrd="0" presId="urn:microsoft.com/office/officeart/2008/layout/VerticalCurvedList"/>
    <dgm:cxn modelId="{888BD092-FB20-42C1-B42D-B72BAD0D21C4}" type="presParOf" srcId="{7270E53C-C546-4597-95CD-95EB355DB53A}" destId="{2BBF3CFF-3704-4BAB-AA14-5DA377B548B5}"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26CF7A4-4FF2-4448-8403-33E1D9869782}" type="doc">
      <dgm:prSet loTypeId="urn:microsoft.com/office/officeart/2009/3/layout/StepUpProcess" loCatId="process" qsTypeId="urn:microsoft.com/office/officeart/2005/8/quickstyle/simple1" qsCatId="simple" csTypeId="urn:microsoft.com/office/officeart/2005/8/colors/accent1_2" csCatId="accent1" phldr="1"/>
      <dgm:spPr/>
      <dgm:t>
        <a:bodyPr/>
        <a:lstStyle/>
        <a:p>
          <a:endParaRPr lang="ru-RU"/>
        </a:p>
      </dgm:t>
    </dgm:pt>
    <dgm:pt modelId="{C9F274E5-52C3-452E-81DC-78F83F0DF761}">
      <dgm:prSet phldrT="[Текст]"/>
      <dgm:spPr/>
      <dgm:t>
        <a:bodyPr/>
        <a:lstStyle/>
        <a:p>
          <a:r>
            <a:rPr lang="en-US"/>
            <a:t>1-bosqich: Kontseptsiya</a:t>
          </a:r>
          <a:endParaRPr lang="ru-RU"/>
        </a:p>
      </dgm:t>
    </dgm:pt>
    <dgm:pt modelId="{92FDBC89-248D-459D-B4F3-863EB8F66036}" type="parTrans" cxnId="{29FB35E3-6E1A-4479-907C-1E22F2AE92DA}">
      <dgm:prSet/>
      <dgm:spPr/>
      <dgm:t>
        <a:bodyPr/>
        <a:lstStyle/>
        <a:p>
          <a:endParaRPr lang="ru-RU"/>
        </a:p>
      </dgm:t>
    </dgm:pt>
    <dgm:pt modelId="{24A7B9ED-3D28-4BCB-A1C7-212F50A79997}" type="sibTrans" cxnId="{29FB35E3-6E1A-4479-907C-1E22F2AE92DA}">
      <dgm:prSet/>
      <dgm:spPr/>
      <dgm:t>
        <a:bodyPr/>
        <a:lstStyle/>
        <a:p>
          <a:endParaRPr lang="ru-RU"/>
        </a:p>
      </dgm:t>
    </dgm:pt>
    <dgm:pt modelId="{9BE197A3-C99A-4130-99F7-A387D01E5050}">
      <dgm:prSet/>
      <dgm:spPr/>
      <dgm:t>
        <a:bodyPr/>
        <a:lstStyle/>
        <a:p>
          <a:r>
            <a:rPr lang="en-US"/>
            <a:t>2-bosqich: Ishlab chiqish va loyihalash</a:t>
          </a:r>
          <a:endParaRPr lang="ru-RU"/>
        </a:p>
      </dgm:t>
    </dgm:pt>
    <dgm:pt modelId="{8B3CA50C-C9B4-42C3-B7BB-B32228798A3F}" type="parTrans" cxnId="{B579CE5F-B1CC-488D-9E83-48FF3BD4830A}">
      <dgm:prSet/>
      <dgm:spPr/>
      <dgm:t>
        <a:bodyPr/>
        <a:lstStyle/>
        <a:p>
          <a:endParaRPr lang="ru-RU"/>
        </a:p>
      </dgm:t>
    </dgm:pt>
    <dgm:pt modelId="{D4459817-A82B-42F3-B639-19D9E6EBA3D7}" type="sibTrans" cxnId="{B579CE5F-B1CC-488D-9E83-48FF3BD4830A}">
      <dgm:prSet/>
      <dgm:spPr/>
      <dgm:t>
        <a:bodyPr/>
        <a:lstStyle/>
        <a:p>
          <a:endParaRPr lang="ru-RU"/>
        </a:p>
      </dgm:t>
    </dgm:pt>
    <dgm:pt modelId="{CB01564F-D0AF-468F-88B9-FC75F477FCE1}">
      <dgm:prSet/>
      <dgm:spPr/>
      <dgm:t>
        <a:bodyPr/>
        <a:lstStyle/>
        <a:p>
          <a:r>
            <a:rPr lang="en-US"/>
            <a:t>3-bosqich: qurish va o'rnatish</a:t>
          </a:r>
          <a:endParaRPr lang="ru-RU"/>
        </a:p>
      </dgm:t>
    </dgm:pt>
    <dgm:pt modelId="{5682ABB8-FA92-4300-849E-1D870B91373A}" type="parTrans" cxnId="{5C1030AA-A045-4C5F-A8C6-AB343838EAFD}">
      <dgm:prSet/>
      <dgm:spPr/>
      <dgm:t>
        <a:bodyPr/>
        <a:lstStyle/>
        <a:p>
          <a:endParaRPr lang="ru-RU"/>
        </a:p>
      </dgm:t>
    </dgm:pt>
    <dgm:pt modelId="{28776715-614B-4122-981C-3C8B839F72FE}" type="sibTrans" cxnId="{5C1030AA-A045-4C5F-A8C6-AB343838EAFD}">
      <dgm:prSet/>
      <dgm:spPr/>
      <dgm:t>
        <a:bodyPr/>
        <a:lstStyle/>
        <a:p>
          <a:endParaRPr lang="ru-RU"/>
        </a:p>
      </dgm:t>
    </dgm:pt>
    <dgm:pt modelId="{5E079E4F-78F6-4AAA-8929-6E2F4F70FA96}">
      <dgm:prSet/>
      <dgm:spPr/>
      <dgm:t>
        <a:bodyPr/>
        <a:lstStyle/>
        <a:p>
          <a:r>
            <a:rPr lang="en-US"/>
            <a:t>4-bosqich: Operatsion va qo'llab-quvvatlash</a:t>
          </a:r>
          <a:endParaRPr lang="ru-RU"/>
        </a:p>
      </dgm:t>
    </dgm:pt>
    <dgm:pt modelId="{7F1F603B-A2F8-489A-B5E7-2AAC194D0094}" type="parTrans" cxnId="{2FD22A92-4AB5-4A67-9BF4-8C57C9DDAB19}">
      <dgm:prSet/>
      <dgm:spPr/>
      <dgm:t>
        <a:bodyPr/>
        <a:lstStyle/>
        <a:p>
          <a:endParaRPr lang="ru-RU"/>
        </a:p>
      </dgm:t>
    </dgm:pt>
    <dgm:pt modelId="{1D1C61E7-E866-4C3B-9C48-843748988CF0}" type="sibTrans" cxnId="{2FD22A92-4AB5-4A67-9BF4-8C57C9DDAB19}">
      <dgm:prSet/>
      <dgm:spPr/>
      <dgm:t>
        <a:bodyPr/>
        <a:lstStyle/>
        <a:p>
          <a:endParaRPr lang="ru-RU"/>
        </a:p>
      </dgm:t>
    </dgm:pt>
    <dgm:pt modelId="{4ACABBAA-90D5-4950-8ABA-8BE4417BAA28}">
      <dgm:prSet/>
      <dgm:spPr/>
      <dgm:t>
        <a:bodyPr/>
        <a:lstStyle/>
        <a:p>
          <a:r>
            <a:rPr lang="en-US"/>
            <a:t>5-bosqich: Konvertatsiya va/yoki foydalanishdan chiqarish</a:t>
          </a:r>
          <a:endParaRPr lang="ru-RU"/>
        </a:p>
      </dgm:t>
    </dgm:pt>
    <dgm:pt modelId="{69A60D48-4081-4F9A-92EF-3B5A738DEC30}" type="parTrans" cxnId="{C039E887-8298-4853-8AC4-86A3190BDFCB}">
      <dgm:prSet/>
      <dgm:spPr/>
      <dgm:t>
        <a:bodyPr/>
        <a:lstStyle/>
        <a:p>
          <a:endParaRPr lang="ru-RU"/>
        </a:p>
      </dgm:t>
    </dgm:pt>
    <dgm:pt modelId="{5DCB51AF-31C1-4FFE-9876-AACC885E5FF4}" type="sibTrans" cxnId="{C039E887-8298-4853-8AC4-86A3190BDFCB}">
      <dgm:prSet/>
      <dgm:spPr/>
      <dgm:t>
        <a:bodyPr/>
        <a:lstStyle/>
        <a:p>
          <a:endParaRPr lang="ru-RU"/>
        </a:p>
      </dgm:t>
    </dgm:pt>
    <dgm:pt modelId="{E1429A08-13A5-4293-A624-85E41794E4CB}" type="pres">
      <dgm:prSet presAssocID="{C26CF7A4-4FF2-4448-8403-33E1D9869782}" presName="rootnode" presStyleCnt="0">
        <dgm:presLayoutVars>
          <dgm:chMax/>
          <dgm:chPref/>
          <dgm:dir/>
          <dgm:animLvl val="lvl"/>
        </dgm:presLayoutVars>
      </dgm:prSet>
      <dgm:spPr/>
    </dgm:pt>
    <dgm:pt modelId="{543E84D5-EE62-418C-BC5A-E2C2A0250F05}" type="pres">
      <dgm:prSet presAssocID="{C9F274E5-52C3-452E-81DC-78F83F0DF761}" presName="composite" presStyleCnt="0"/>
      <dgm:spPr/>
    </dgm:pt>
    <dgm:pt modelId="{54C1F82D-3B79-4040-92F8-EB2C49161F6D}" type="pres">
      <dgm:prSet presAssocID="{C9F274E5-52C3-452E-81DC-78F83F0DF761}" presName="LShape" presStyleLbl="alignNode1" presStyleIdx="0" presStyleCnt="9"/>
      <dgm:spPr/>
    </dgm:pt>
    <dgm:pt modelId="{1E226056-F28A-42CD-A3A8-EEF178543ACD}" type="pres">
      <dgm:prSet presAssocID="{C9F274E5-52C3-452E-81DC-78F83F0DF761}" presName="ParentText" presStyleLbl="revTx" presStyleIdx="0" presStyleCnt="5">
        <dgm:presLayoutVars>
          <dgm:chMax val="0"/>
          <dgm:chPref val="0"/>
          <dgm:bulletEnabled val="1"/>
        </dgm:presLayoutVars>
      </dgm:prSet>
      <dgm:spPr/>
    </dgm:pt>
    <dgm:pt modelId="{8D55F121-9B86-469A-9BEB-06117A58C457}" type="pres">
      <dgm:prSet presAssocID="{C9F274E5-52C3-452E-81DC-78F83F0DF761}" presName="Triangle" presStyleLbl="alignNode1" presStyleIdx="1" presStyleCnt="9"/>
      <dgm:spPr/>
    </dgm:pt>
    <dgm:pt modelId="{EF007BB3-B616-4167-B847-C3A9B9142927}" type="pres">
      <dgm:prSet presAssocID="{24A7B9ED-3D28-4BCB-A1C7-212F50A79997}" presName="sibTrans" presStyleCnt="0"/>
      <dgm:spPr/>
    </dgm:pt>
    <dgm:pt modelId="{81AC04D6-245C-4CB7-9680-E3CF8D453557}" type="pres">
      <dgm:prSet presAssocID="{24A7B9ED-3D28-4BCB-A1C7-212F50A79997}" presName="space" presStyleCnt="0"/>
      <dgm:spPr/>
    </dgm:pt>
    <dgm:pt modelId="{B1CE8DA3-D462-4FC7-B28B-A8053CBD0F9D}" type="pres">
      <dgm:prSet presAssocID="{9BE197A3-C99A-4130-99F7-A387D01E5050}" presName="composite" presStyleCnt="0"/>
      <dgm:spPr/>
    </dgm:pt>
    <dgm:pt modelId="{62999B0A-9274-4621-AF22-7793EF355187}" type="pres">
      <dgm:prSet presAssocID="{9BE197A3-C99A-4130-99F7-A387D01E5050}" presName="LShape" presStyleLbl="alignNode1" presStyleIdx="2" presStyleCnt="9"/>
      <dgm:spPr/>
    </dgm:pt>
    <dgm:pt modelId="{40B9DE14-4820-403F-A2D6-49DCFF5A7594}" type="pres">
      <dgm:prSet presAssocID="{9BE197A3-C99A-4130-99F7-A387D01E5050}" presName="ParentText" presStyleLbl="revTx" presStyleIdx="1" presStyleCnt="5">
        <dgm:presLayoutVars>
          <dgm:chMax val="0"/>
          <dgm:chPref val="0"/>
          <dgm:bulletEnabled val="1"/>
        </dgm:presLayoutVars>
      </dgm:prSet>
      <dgm:spPr/>
    </dgm:pt>
    <dgm:pt modelId="{400E129A-B9E8-4DE6-865C-AD3C77F0AD7F}" type="pres">
      <dgm:prSet presAssocID="{9BE197A3-C99A-4130-99F7-A387D01E5050}" presName="Triangle" presStyleLbl="alignNode1" presStyleIdx="3" presStyleCnt="9"/>
      <dgm:spPr/>
    </dgm:pt>
    <dgm:pt modelId="{A0200DBF-FFA1-4E45-8A96-ECE13A9C4974}" type="pres">
      <dgm:prSet presAssocID="{D4459817-A82B-42F3-B639-19D9E6EBA3D7}" presName="sibTrans" presStyleCnt="0"/>
      <dgm:spPr/>
    </dgm:pt>
    <dgm:pt modelId="{1624F912-51A0-483E-A6ED-5489BFEE36DD}" type="pres">
      <dgm:prSet presAssocID="{D4459817-A82B-42F3-B639-19D9E6EBA3D7}" presName="space" presStyleCnt="0"/>
      <dgm:spPr/>
    </dgm:pt>
    <dgm:pt modelId="{7CC77F18-7E1B-4A91-AB17-B0D5FA209743}" type="pres">
      <dgm:prSet presAssocID="{CB01564F-D0AF-468F-88B9-FC75F477FCE1}" presName="composite" presStyleCnt="0"/>
      <dgm:spPr/>
    </dgm:pt>
    <dgm:pt modelId="{4EC5FFE3-2E7B-4B72-BD74-CFB20F5466A7}" type="pres">
      <dgm:prSet presAssocID="{CB01564F-D0AF-468F-88B9-FC75F477FCE1}" presName="LShape" presStyleLbl="alignNode1" presStyleIdx="4" presStyleCnt="9"/>
      <dgm:spPr/>
    </dgm:pt>
    <dgm:pt modelId="{E570AF44-4D52-493A-8AC0-0E53AB4DBDC6}" type="pres">
      <dgm:prSet presAssocID="{CB01564F-D0AF-468F-88B9-FC75F477FCE1}" presName="ParentText" presStyleLbl="revTx" presStyleIdx="2" presStyleCnt="5">
        <dgm:presLayoutVars>
          <dgm:chMax val="0"/>
          <dgm:chPref val="0"/>
          <dgm:bulletEnabled val="1"/>
        </dgm:presLayoutVars>
      </dgm:prSet>
      <dgm:spPr/>
    </dgm:pt>
    <dgm:pt modelId="{1DECC639-6EE5-4822-889C-AF19757F406B}" type="pres">
      <dgm:prSet presAssocID="{CB01564F-D0AF-468F-88B9-FC75F477FCE1}" presName="Triangle" presStyleLbl="alignNode1" presStyleIdx="5" presStyleCnt="9"/>
      <dgm:spPr/>
    </dgm:pt>
    <dgm:pt modelId="{2B879B0A-3AD2-4E77-B2E6-6BCFCA10E67A}" type="pres">
      <dgm:prSet presAssocID="{28776715-614B-4122-981C-3C8B839F72FE}" presName="sibTrans" presStyleCnt="0"/>
      <dgm:spPr/>
    </dgm:pt>
    <dgm:pt modelId="{A2F4E463-0E23-434B-8AE6-BC89AC70077D}" type="pres">
      <dgm:prSet presAssocID="{28776715-614B-4122-981C-3C8B839F72FE}" presName="space" presStyleCnt="0"/>
      <dgm:spPr/>
    </dgm:pt>
    <dgm:pt modelId="{D3DE928F-E0E4-4909-927B-771D24ED581A}" type="pres">
      <dgm:prSet presAssocID="{5E079E4F-78F6-4AAA-8929-6E2F4F70FA96}" presName="composite" presStyleCnt="0"/>
      <dgm:spPr/>
    </dgm:pt>
    <dgm:pt modelId="{8AA8776A-B77F-4FD6-B216-82C8C45B6E11}" type="pres">
      <dgm:prSet presAssocID="{5E079E4F-78F6-4AAA-8929-6E2F4F70FA96}" presName="LShape" presStyleLbl="alignNode1" presStyleIdx="6" presStyleCnt="9"/>
      <dgm:spPr/>
    </dgm:pt>
    <dgm:pt modelId="{43E805F7-1DE2-400C-932C-C2B92A32086C}" type="pres">
      <dgm:prSet presAssocID="{5E079E4F-78F6-4AAA-8929-6E2F4F70FA96}" presName="ParentText" presStyleLbl="revTx" presStyleIdx="3" presStyleCnt="5">
        <dgm:presLayoutVars>
          <dgm:chMax val="0"/>
          <dgm:chPref val="0"/>
          <dgm:bulletEnabled val="1"/>
        </dgm:presLayoutVars>
      </dgm:prSet>
      <dgm:spPr/>
    </dgm:pt>
    <dgm:pt modelId="{0564ED44-53B5-492C-94C8-2C7CA9DEB67B}" type="pres">
      <dgm:prSet presAssocID="{5E079E4F-78F6-4AAA-8929-6E2F4F70FA96}" presName="Triangle" presStyleLbl="alignNode1" presStyleIdx="7" presStyleCnt="9"/>
      <dgm:spPr/>
    </dgm:pt>
    <dgm:pt modelId="{67BE99A9-60F1-491C-9EFB-AC87983E4BAD}" type="pres">
      <dgm:prSet presAssocID="{1D1C61E7-E866-4C3B-9C48-843748988CF0}" presName="sibTrans" presStyleCnt="0"/>
      <dgm:spPr/>
    </dgm:pt>
    <dgm:pt modelId="{D5373A0E-CDA7-4102-BFE9-149C6374DC8F}" type="pres">
      <dgm:prSet presAssocID="{1D1C61E7-E866-4C3B-9C48-843748988CF0}" presName="space" presStyleCnt="0"/>
      <dgm:spPr/>
    </dgm:pt>
    <dgm:pt modelId="{DC44B5B5-9F20-460D-BD5B-87F3EC1DD7AC}" type="pres">
      <dgm:prSet presAssocID="{4ACABBAA-90D5-4950-8ABA-8BE4417BAA28}" presName="composite" presStyleCnt="0"/>
      <dgm:spPr/>
    </dgm:pt>
    <dgm:pt modelId="{682D55DA-0FA8-4504-921E-12C08BF79C5A}" type="pres">
      <dgm:prSet presAssocID="{4ACABBAA-90D5-4950-8ABA-8BE4417BAA28}" presName="LShape" presStyleLbl="alignNode1" presStyleIdx="8" presStyleCnt="9"/>
      <dgm:spPr/>
    </dgm:pt>
    <dgm:pt modelId="{389F9DED-D0EE-479D-AF02-EE13AEE3D8E7}" type="pres">
      <dgm:prSet presAssocID="{4ACABBAA-90D5-4950-8ABA-8BE4417BAA28}" presName="ParentText" presStyleLbl="revTx" presStyleIdx="4" presStyleCnt="5">
        <dgm:presLayoutVars>
          <dgm:chMax val="0"/>
          <dgm:chPref val="0"/>
          <dgm:bulletEnabled val="1"/>
        </dgm:presLayoutVars>
      </dgm:prSet>
      <dgm:spPr/>
    </dgm:pt>
  </dgm:ptLst>
  <dgm:cxnLst>
    <dgm:cxn modelId="{052C760E-8871-4D4B-8F94-E10256DF3E19}" type="presOf" srcId="{C9F274E5-52C3-452E-81DC-78F83F0DF761}" destId="{1E226056-F28A-42CD-A3A8-EEF178543ACD}" srcOrd="0" destOrd="0" presId="urn:microsoft.com/office/officeart/2009/3/layout/StepUpProcess"/>
    <dgm:cxn modelId="{52273437-EA07-41A1-85BD-A15C2198AA2F}" type="presOf" srcId="{C26CF7A4-4FF2-4448-8403-33E1D9869782}" destId="{E1429A08-13A5-4293-A624-85E41794E4CB}" srcOrd="0" destOrd="0" presId="urn:microsoft.com/office/officeart/2009/3/layout/StepUpProcess"/>
    <dgm:cxn modelId="{B579CE5F-B1CC-488D-9E83-48FF3BD4830A}" srcId="{C26CF7A4-4FF2-4448-8403-33E1D9869782}" destId="{9BE197A3-C99A-4130-99F7-A387D01E5050}" srcOrd="1" destOrd="0" parTransId="{8B3CA50C-C9B4-42C3-B7BB-B32228798A3F}" sibTransId="{D4459817-A82B-42F3-B639-19D9E6EBA3D7}"/>
    <dgm:cxn modelId="{824C8F41-34D4-44AB-B78B-24BB2D249C99}" type="presOf" srcId="{4ACABBAA-90D5-4950-8ABA-8BE4417BAA28}" destId="{389F9DED-D0EE-479D-AF02-EE13AEE3D8E7}" srcOrd="0" destOrd="0" presId="urn:microsoft.com/office/officeart/2009/3/layout/StepUpProcess"/>
    <dgm:cxn modelId="{C039E887-8298-4853-8AC4-86A3190BDFCB}" srcId="{C26CF7A4-4FF2-4448-8403-33E1D9869782}" destId="{4ACABBAA-90D5-4950-8ABA-8BE4417BAA28}" srcOrd="4" destOrd="0" parTransId="{69A60D48-4081-4F9A-92EF-3B5A738DEC30}" sibTransId="{5DCB51AF-31C1-4FFE-9876-AACC885E5FF4}"/>
    <dgm:cxn modelId="{2FD22A92-4AB5-4A67-9BF4-8C57C9DDAB19}" srcId="{C26CF7A4-4FF2-4448-8403-33E1D9869782}" destId="{5E079E4F-78F6-4AAA-8929-6E2F4F70FA96}" srcOrd="3" destOrd="0" parTransId="{7F1F603B-A2F8-489A-B5E7-2AAC194D0094}" sibTransId="{1D1C61E7-E866-4C3B-9C48-843748988CF0}"/>
    <dgm:cxn modelId="{6BE9EC9E-FC9A-477C-B3B3-C94E4D94E201}" type="presOf" srcId="{9BE197A3-C99A-4130-99F7-A387D01E5050}" destId="{40B9DE14-4820-403F-A2D6-49DCFF5A7594}" srcOrd="0" destOrd="0" presId="urn:microsoft.com/office/officeart/2009/3/layout/StepUpProcess"/>
    <dgm:cxn modelId="{5C1030AA-A045-4C5F-A8C6-AB343838EAFD}" srcId="{C26CF7A4-4FF2-4448-8403-33E1D9869782}" destId="{CB01564F-D0AF-468F-88B9-FC75F477FCE1}" srcOrd="2" destOrd="0" parTransId="{5682ABB8-FA92-4300-849E-1D870B91373A}" sibTransId="{28776715-614B-4122-981C-3C8B839F72FE}"/>
    <dgm:cxn modelId="{A4F65DD4-964F-46D6-B2F3-91452FCBE4C4}" type="presOf" srcId="{5E079E4F-78F6-4AAA-8929-6E2F4F70FA96}" destId="{43E805F7-1DE2-400C-932C-C2B92A32086C}" srcOrd="0" destOrd="0" presId="urn:microsoft.com/office/officeart/2009/3/layout/StepUpProcess"/>
    <dgm:cxn modelId="{29FB35E3-6E1A-4479-907C-1E22F2AE92DA}" srcId="{C26CF7A4-4FF2-4448-8403-33E1D9869782}" destId="{C9F274E5-52C3-452E-81DC-78F83F0DF761}" srcOrd="0" destOrd="0" parTransId="{92FDBC89-248D-459D-B4F3-863EB8F66036}" sibTransId="{24A7B9ED-3D28-4BCB-A1C7-212F50A79997}"/>
    <dgm:cxn modelId="{3A5726F6-5500-4597-A5FF-58FF92984C0A}" type="presOf" srcId="{CB01564F-D0AF-468F-88B9-FC75F477FCE1}" destId="{E570AF44-4D52-493A-8AC0-0E53AB4DBDC6}" srcOrd="0" destOrd="0" presId="urn:microsoft.com/office/officeart/2009/3/layout/StepUpProcess"/>
    <dgm:cxn modelId="{6E57581A-487A-4E96-9F4E-12F9B50B8F9F}" type="presParOf" srcId="{E1429A08-13A5-4293-A624-85E41794E4CB}" destId="{543E84D5-EE62-418C-BC5A-E2C2A0250F05}" srcOrd="0" destOrd="0" presId="urn:microsoft.com/office/officeart/2009/3/layout/StepUpProcess"/>
    <dgm:cxn modelId="{DF15AE0C-C743-45A4-8AE2-B8F679A45DA6}" type="presParOf" srcId="{543E84D5-EE62-418C-BC5A-E2C2A0250F05}" destId="{54C1F82D-3B79-4040-92F8-EB2C49161F6D}" srcOrd="0" destOrd="0" presId="urn:microsoft.com/office/officeart/2009/3/layout/StepUpProcess"/>
    <dgm:cxn modelId="{E5CD0047-2961-445A-B731-4A80399CA6EE}" type="presParOf" srcId="{543E84D5-EE62-418C-BC5A-E2C2A0250F05}" destId="{1E226056-F28A-42CD-A3A8-EEF178543ACD}" srcOrd="1" destOrd="0" presId="urn:microsoft.com/office/officeart/2009/3/layout/StepUpProcess"/>
    <dgm:cxn modelId="{2F768269-B90A-4FBE-9067-DD751D6A5F62}" type="presParOf" srcId="{543E84D5-EE62-418C-BC5A-E2C2A0250F05}" destId="{8D55F121-9B86-469A-9BEB-06117A58C457}" srcOrd="2" destOrd="0" presId="urn:microsoft.com/office/officeart/2009/3/layout/StepUpProcess"/>
    <dgm:cxn modelId="{57E1C4BC-946B-4CD3-B6ED-926B8086D23F}" type="presParOf" srcId="{E1429A08-13A5-4293-A624-85E41794E4CB}" destId="{EF007BB3-B616-4167-B847-C3A9B9142927}" srcOrd="1" destOrd="0" presId="urn:microsoft.com/office/officeart/2009/3/layout/StepUpProcess"/>
    <dgm:cxn modelId="{52BB7E9C-14FB-4CE2-94B3-D930B0BF25D6}" type="presParOf" srcId="{EF007BB3-B616-4167-B847-C3A9B9142927}" destId="{81AC04D6-245C-4CB7-9680-E3CF8D453557}" srcOrd="0" destOrd="0" presId="urn:microsoft.com/office/officeart/2009/3/layout/StepUpProcess"/>
    <dgm:cxn modelId="{D123E68E-A494-48AD-98B9-CBD9827BFA8A}" type="presParOf" srcId="{E1429A08-13A5-4293-A624-85E41794E4CB}" destId="{B1CE8DA3-D462-4FC7-B28B-A8053CBD0F9D}" srcOrd="2" destOrd="0" presId="urn:microsoft.com/office/officeart/2009/3/layout/StepUpProcess"/>
    <dgm:cxn modelId="{9B694409-7AA3-4695-B667-B9AD9328D4F5}" type="presParOf" srcId="{B1CE8DA3-D462-4FC7-B28B-A8053CBD0F9D}" destId="{62999B0A-9274-4621-AF22-7793EF355187}" srcOrd="0" destOrd="0" presId="urn:microsoft.com/office/officeart/2009/3/layout/StepUpProcess"/>
    <dgm:cxn modelId="{1C0A6BEC-AC9E-412F-9B28-564EB4213EC4}" type="presParOf" srcId="{B1CE8DA3-D462-4FC7-B28B-A8053CBD0F9D}" destId="{40B9DE14-4820-403F-A2D6-49DCFF5A7594}" srcOrd="1" destOrd="0" presId="urn:microsoft.com/office/officeart/2009/3/layout/StepUpProcess"/>
    <dgm:cxn modelId="{EFC654BE-47A6-4AC2-86D1-A5D77459DC17}" type="presParOf" srcId="{B1CE8DA3-D462-4FC7-B28B-A8053CBD0F9D}" destId="{400E129A-B9E8-4DE6-865C-AD3C77F0AD7F}" srcOrd="2" destOrd="0" presId="urn:microsoft.com/office/officeart/2009/3/layout/StepUpProcess"/>
    <dgm:cxn modelId="{3895DF24-6A21-4D8C-943C-73156AB25DBD}" type="presParOf" srcId="{E1429A08-13A5-4293-A624-85E41794E4CB}" destId="{A0200DBF-FFA1-4E45-8A96-ECE13A9C4974}" srcOrd="3" destOrd="0" presId="urn:microsoft.com/office/officeart/2009/3/layout/StepUpProcess"/>
    <dgm:cxn modelId="{C8C05CDE-C419-4638-A44F-94D5E1F212D5}" type="presParOf" srcId="{A0200DBF-FFA1-4E45-8A96-ECE13A9C4974}" destId="{1624F912-51A0-483E-A6ED-5489BFEE36DD}" srcOrd="0" destOrd="0" presId="urn:microsoft.com/office/officeart/2009/3/layout/StepUpProcess"/>
    <dgm:cxn modelId="{D87AD427-497F-40B5-8497-3C625ECC2B28}" type="presParOf" srcId="{E1429A08-13A5-4293-A624-85E41794E4CB}" destId="{7CC77F18-7E1B-4A91-AB17-B0D5FA209743}" srcOrd="4" destOrd="0" presId="urn:microsoft.com/office/officeart/2009/3/layout/StepUpProcess"/>
    <dgm:cxn modelId="{50F650FD-A684-4A77-95F5-77DD764FB240}" type="presParOf" srcId="{7CC77F18-7E1B-4A91-AB17-B0D5FA209743}" destId="{4EC5FFE3-2E7B-4B72-BD74-CFB20F5466A7}" srcOrd="0" destOrd="0" presId="urn:microsoft.com/office/officeart/2009/3/layout/StepUpProcess"/>
    <dgm:cxn modelId="{88A32CE4-2701-4375-92F0-12DC128C26B7}" type="presParOf" srcId="{7CC77F18-7E1B-4A91-AB17-B0D5FA209743}" destId="{E570AF44-4D52-493A-8AC0-0E53AB4DBDC6}" srcOrd="1" destOrd="0" presId="urn:microsoft.com/office/officeart/2009/3/layout/StepUpProcess"/>
    <dgm:cxn modelId="{E4775730-D929-4A55-B3AB-8522F2C740DE}" type="presParOf" srcId="{7CC77F18-7E1B-4A91-AB17-B0D5FA209743}" destId="{1DECC639-6EE5-4822-889C-AF19757F406B}" srcOrd="2" destOrd="0" presId="urn:microsoft.com/office/officeart/2009/3/layout/StepUpProcess"/>
    <dgm:cxn modelId="{85AB3D50-ABD6-466A-BE06-333103213324}" type="presParOf" srcId="{E1429A08-13A5-4293-A624-85E41794E4CB}" destId="{2B879B0A-3AD2-4E77-B2E6-6BCFCA10E67A}" srcOrd="5" destOrd="0" presId="urn:microsoft.com/office/officeart/2009/3/layout/StepUpProcess"/>
    <dgm:cxn modelId="{8BD1D0E8-52C7-4EAA-88F1-D8B0F767E5C9}" type="presParOf" srcId="{2B879B0A-3AD2-4E77-B2E6-6BCFCA10E67A}" destId="{A2F4E463-0E23-434B-8AE6-BC89AC70077D}" srcOrd="0" destOrd="0" presId="urn:microsoft.com/office/officeart/2009/3/layout/StepUpProcess"/>
    <dgm:cxn modelId="{E2CD8C6F-6ED0-4924-9242-9E761B82A434}" type="presParOf" srcId="{E1429A08-13A5-4293-A624-85E41794E4CB}" destId="{D3DE928F-E0E4-4909-927B-771D24ED581A}" srcOrd="6" destOrd="0" presId="urn:microsoft.com/office/officeart/2009/3/layout/StepUpProcess"/>
    <dgm:cxn modelId="{9B8A1AD0-8405-4C93-8A26-2B3D89085777}" type="presParOf" srcId="{D3DE928F-E0E4-4909-927B-771D24ED581A}" destId="{8AA8776A-B77F-4FD6-B216-82C8C45B6E11}" srcOrd="0" destOrd="0" presId="urn:microsoft.com/office/officeart/2009/3/layout/StepUpProcess"/>
    <dgm:cxn modelId="{753E86DC-26AE-4F43-9764-38AE52E9E3C8}" type="presParOf" srcId="{D3DE928F-E0E4-4909-927B-771D24ED581A}" destId="{43E805F7-1DE2-400C-932C-C2B92A32086C}" srcOrd="1" destOrd="0" presId="urn:microsoft.com/office/officeart/2009/3/layout/StepUpProcess"/>
    <dgm:cxn modelId="{32ABC099-D86B-4E2D-9794-042821BFEFCF}" type="presParOf" srcId="{D3DE928F-E0E4-4909-927B-771D24ED581A}" destId="{0564ED44-53B5-492C-94C8-2C7CA9DEB67B}" srcOrd="2" destOrd="0" presId="urn:microsoft.com/office/officeart/2009/3/layout/StepUpProcess"/>
    <dgm:cxn modelId="{F40F853D-D6E3-4E95-BBDB-FBD4D87762FF}" type="presParOf" srcId="{E1429A08-13A5-4293-A624-85E41794E4CB}" destId="{67BE99A9-60F1-491C-9EFB-AC87983E4BAD}" srcOrd="7" destOrd="0" presId="urn:microsoft.com/office/officeart/2009/3/layout/StepUpProcess"/>
    <dgm:cxn modelId="{FB6F3319-39D9-48AD-A9D0-F8E28D5C0E14}" type="presParOf" srcId="{67BE99A9-60F1-491C-9EFB-AC87983E4BAD}" destId="{D5373A0E-CDA7-4102-BFE9-149C6374DC8F}" srcOrd="0" destOrd="0" presId="urn:microsoft.com/office/officeart/2009/3/layout/StepUpProcess"/>
    <dgm:cxn modelId="{10CFF211-C4C7-42F6-ADF7-0BF120015D49}" type="presParOf" srcId="{E1429A08-13A5-4293-A624-85E41794E4CB}" destId="{DC44B5B5-9F20-460D-BD5B-87F3EC1DD7AC}" srcOrd="8" destOrd="0" presId="urn:microsoft.com/office/officeart/2009/3/layout/StepUpProcess"/>
    <dgm:cxn modelId="{08D94064-BEFE-405B-A510-40449F941A3D}" type="presParOf" srcId="{DC44B5B5-9F20-460D-BD5B-87F3EC1DD7AC}" destId="{682D55DA-0FA8-4504-921E-12C08BF79C5A}" srcOrd="0" destOrd="0" presId="urn:microsoft.com/office/officeart/2009/3/layout/StepUpProcess"/>
    <dgm:cxn modelId="{49AB0D3A-9089-4604-BBA9-DA86BB984AD3}" type="presParOf" srcId="{DC44B5B5-9F20-460D-BD5B-87F3EC1DD7AC}" destId="{389F9DED-D0EE-479D-AF02-EE13AEE3D8E7}" srcOrd="1" destOrd="0" presId="urn:microsoft.com/office/officeart/2009/3/layout/StepUp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8DFCC65-5453-4C84-BA19-4067C50CCDD1}"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ru-RU"/>
        </a:p>
      </dgm:t>
    </dgm:pt>
    <dgm:pt modelId="{427E0699-D259-4742-8FC8-91BD9AE5D9A8}">
      <dgm:prSet phldrT="[Текст]"/>
      <dgm:spPr/>
      <dgm:t>
        <a:bodyPr/>
        <a:lstStyle/>
        <a:p>
          <a:r>
            <a:rPr lang="en-US"/>
            <a:t>Jamoa a'zolari quyidagilarni o'z ichiga olishi mumkin, lekin ular bilan cheklanmaydi:</a:t>
          </a:r>
          <a:endParaRPr lang="ru-RU"/>
        </a:p>
      </dgm:t>
    </dgm:pt>
    <dgm:pt modelId="{D529B3AC-B0A9-4E5C-80B3-01931E80F21D}" type="parTrans" cxnId="{961B5B80-616B-43DB-ADE7-863933D8121E}">
      <dgm:prSet/>
      <dgm:spPr/>
      <dgm:t>
        <a:bodyPr/>
        <a:lstStyle/>
        <a:p>
          <a:endParaRPr lang="ru-RU"/>
        </a:p>
      </dgm:t>
    </dgm:pt>
    <dgm:pt modelId="{223B22AE-3ACB-4F30-8A15-ACA188B5C827}" type="sibTrans" cxnId="{961B5B80-616B-43DB-ADE7-863933D8121E}">
      <dgm:prSet/>
      <dgm:spPr/>
      <dgm:t>
        <a:bodyPr/>
        <a:lstStyle/>
        <a:p>
          <a:endParaRPr lang="ru-RU"/>
        </a:p>
      </dgm:t>
    </dgm:pt>
    <dgm:pt modelId="{07F1AEF4-4407-4DB0-9E1A-235D030EB264}">
      <dgm:prSet/>
      <dgm:spPr/>
      <dgm:t>
        <a:bodyPr/>
        <a:lstStyle/>
        <a:p>
          <a:r>
            <a:rPr lang="en-US"/>
            <a:t>Mexanizm operatorlari</a:t>
          </a:r>
          <a:endParaRPr lang="ru-RU"/>
        </a:p>
      </dgm:t>
    </dgm:pt>
    <dgm:pt modelId="{7DC03079-67F9-4A4F-8C53-31F97D804640}" type="parTrans" cxnId="{D6393E15-CD44-4433-978E-528AA9F0FD32}">
      <dgm:prSet/>
      <dgm:spPr/>
      <dgm:t>
        <a:bodyPr/>
        <a:lstStyle/>
        <a:p>
          <a:endParaRPr lang="ru-RU"/>
        </a:p>
      </dgm:t>
    </dgm:pt>
    <dgm:pt modelId="{660828EC-4285-4E63-8B92-8CF1FBFB0D0C}" type="sibTrans" cxnId="{D6393E15-CD44-4433-978E-528AA9F0FD32}">
      <dgm:prSet/>
      <dgm:spPr/>
      <dgm:t>
        <a:bodyPr/>
        <a:lstStyle/>
        <a:p>
          <a:endParaRPr lang="ru-RU"/>
        </a:p>
      </dgm:t>
    </dgm:pt>
    <dgm:pt modelId="{5CCE6A3D-E44C-4631-A6A2-962921340E13}">
      <dgm:prSet/>
      <dgm:spPr/>
      <dgm:t>
        <a:bodyPr/>
        <a:lstStyle/>
        <a:p>
          <a:r>
            <a:rPr lang="en-US"/>
            <a:t>Ta'mirlash xodimlari</a:t>
          </a:r>
          <a:endParaRPr lang="ru-RU"/>
        </a:p>
      </dgm:t>
    </dgm:pt>
    <dgm:pt modelId="{E89B95B2-13CC-48B2-96D4-251FFE4E2BE0}" type="parTrans" cxnId="{9E54044B-3B5B-407D-AD77-8D699FFD94FC}">
      <dgm:prSet/>
      <dgm:spPr/>
      <dgm:t>
        <a:bodyPr/>
        <a:lstStyle/>
        <a:p>
          <a:endParaRPr lang="ru-RU"/>
        </a:p>
      </dgm:t>
    </dgm:pt>
    <dgm:pt modelId="{28CCBCCB-7385-4EC2-894B-0DB6FF533DC3}" type="sibTrans" cxnId="{9E54044B-3B5B-407D-AD77-8D699FFD94FC}">
      <dgm:prSet/>
      <dgm:spPr/>
      <dgm:t>
        <a:bodyPr/>
        <a:lstStyle/>
        <a:p>
          <a:endParaRPr lang="ru-RU"/>
        </a:p>
      </dgm:t>
    </dgm:pt>
    <dgm:pt modelId="{95325521-AA97-4BE0-BE78-222D32EAB6A8}">
      <dgm:prSet/>
      <dgm:spPr/>
      <dgm:t>
        <a:bodyPr/>
        <a:lstStyle/>
        <a:p>
          <a:r>
            <a:rPr lang="en-US"/>
            <a:t>Muhandislik xodimlari</a:t>
          </a:r>
          <a:endParaRPr lang="ru-RU"/>
        </a:p>
      </dgm:t>
    </dgm:pt>
    <dgm:pt modelId="{9E98E95B-F62C-4AFA-8E4D-85C332B95103}" type="parTrans" cxnId="{3E6AF020-3BE1-40A6-8BB2-B8FEF88E48C1}">
      <dgm:prSet/>
      <dgm:spPr/>
      <dgm:t>
        <a:bodyPr/>
        <a:lstStyle/>
        <a:p>
          <a:endParaRPr lang="ru-RU"/>
        </a:p>
      </dgm:t>
    </dgm:pt>
    <dgm:pt modelId="{86DF9902-5FD4-4054-B077-AB322E921D3D}" type="sibTrans" cxnId="{3E6AF020-3BE1-40A6-8BB2-B8FEF88E48C1}">
      <dgm:prSet/>
      <dgm:spPr/>
      <dgm:t>
        <a:bodyPr/>
        <a:lstStyle/>
        <a:p>
          <a:endParaRPr lang="ru-RU"/>
        </a:p>
      </dgm:t>
    </dgm:pt>
    <dgm:pt modelId="{6FFEB842-AA74-4548-92B1-F88CF82CC1B2}">
      <dgm:prSet/>
      <dgm:spPr/>
      <dgm:t>
        <a:bodyPr/>
        <a:lstStyle/>
        <a:p>
          <a:r>
            <a:rPr lang="en-US"/>
            <a:t>Yetkazib beruvchi xodimlari (agar yetkazib beruvchi tanlangan bo'lsa)</a:t>
          </a:r>
          <a:endParaRPr lang="ru-RU"/>
        </a:p>
      </dgm:t>
    </dgm:pt>
    <dgm:pt modelId="{26D050E1-AE7E-488C-A6D7-8734DAA53DC7}" type="parTrans" cxnId="{A04AEBCE-8652-465D-8B55-F6FDA723E109}">
      <dgm:prSet/>
      <dgm:spPr/>
      <dgm:t>
        <a:bodyPr/>
        <a:lstStyle/>
        <a:p>
          <a:endParaRPr lang="ru-RU"/>
        </a:p>
      </dgm:t>
    </dgm:pt>
    <dgm:pt modelId="{B16642DB-BF21-4BCD-A065-5130118FA34A}" type="sibTrans" cxnId="{A04AEBCE-8652-465D-8B55-F6FDA723E109}">
      <dgm:prSet/>
      <dgm:spPr/>
      <dgm:t>
        <a:bodyPr/>
        <a:lstStyle/>
        <a:p>
          <a:endParaRPr lang="ru-RU"/>
        </a:p>
      </dgm:t>
    </dgm:pt>
    <dgm:pt modelId="{B2425A4D-1AE6-419F-806B-76204D53FD7A}" type="pres">
      <dgm:prSet presAssocID="{68DFCC65-5453-4C84-BA19-4067C50CCDD1}" presName="vert0" presStyleCnt="0">
        <dgm:presLayoutVars>
          <dgm:dir/>
          <dgm:animOne val="branch"/>
          <dgm:animLvl val="lvl"/>
        </dgm:presLayoutVars>
      </dgm:prSet>
      <dgm:spPr/>
    </dgm:pt>
    <dgm:pt modelId="{5B9363CF-EE9C-4707-9FA9-316026EE19E0}" type="pres">
      <dgm:prSet presAssocID="{427E0699-D259-4742-8FC8-91BD9AE5D9A8}" presName="thickLine" presStyleLbl="alignNode1" presStyleIdx="0" presStyleCnt="1"/>
      <dgm:spPr/>
    </dgm:pt>
    <dgm:pt modelId="{7627C88A-2B84-48A8-8011-172684E93863}" type="pres">
      <dgm:prSet presAssocID="{427E0699-D259-4742-8FC8-91BD9AE5D9A8}" presName="horz1" presStyleCnt="0"/>
      <dgm:spPr/>
    </dgm:pt>
    <dgm:pt modelId="{74B1484D-C512-42B9-9726-F78186136606}" type="pres">
      <dgm:prSet presAssocID="{427E0699-D259-4742-8FC8-91BD9AE5D9A8}" presName="tx1" presStyleLbl="revTx" presStyleIdx="0" presStyleCnt="5"/>
      <dgm:spPr/>
    </dgm:pt>
    <dgm:pt modelId="{C527F8F8-775E-4E80-A59E-8FD22534256E}" type="pres">
      <dgm:prSet presAssocID="{427E0699-D259-4742-8FC8-91BD9AE5D9A8}" presName="vert1" presStyleCnt="0"/>
      <dgm:spPr/>
    </dgm:pt>
    <dgm:pt modelId="{9BE1A11A-66F0-4B9D-B79F-0C0857DBF109}" type="pres">
      <dgm:prSet presAssocID="{07F1AEF4-4407-4DB0-9E1A-235D030EB264}" presName="vertSpace2a" presStyleCnt="0"/>
      <dgm:spPr/>
    </dgm:pt>
    <dgm:pt modelId="{771014EB-5D4B-420F-9196-A16C72E36716}" type="pres">
      <dgm:prSet presAssocID="{07F1AEF4-4407-4DB0-9E1A-235D030EB264}" presName="horz2" presStyleCnt="0"/>
      <dgm:spPr/>
    </dgm:pt>
    <dgm:pt modelId="{7D8B3292-604E-4EDD-B601-A8C95E466F00}" type="pres">
      <dgm:prSet presAssocID="{07F1AEF4-4407-4DB0-9E1A-235D030EB264}" presName="horzSpace2" presStyleCnt="0"/>
      <dgm:spPr/>
    </dgm:pt>
    <dgm:pt modelId="{B135EA82-FCA4-4372-A0CE-E8FB2E08F0EB}" type="pres">
      <dgm:prSet presAssocID="{07F1AEF4-4407-4DB0-9E1A-235D030EB264}" presName="tx2" presStyleLbl="revTx" presStyleIdx="1" presStyleCnt="5"/>
      <dgm:spPr/>
    </dgm:pt>
    <dgm:pt modelId="{0CAB6928-AF18-4B07-A95E-6D735003FE96}" type="pres">
      <dgm:prSet presAssocID="{07F1AEF4-4407-4DB0-9E1A-235D030EB264}" presName="vert2" presStyleCnt="0"/>
      <dgm:spPr/>
    </dgm:pt>
    <dgm:pt modelId="{BC084F0A-2625-49A1-B3F8-29F3EE171EE6}" type="pres">
      <dgm:prSet presAssocID="{07F1AEF4-4407-4DB0-9E1A-235D030EB264}" presName="thinLine2b" presStyleLbl="callout" presStyleIdx="0" presStyleCnt="4"/>
      <dgm:spPr/>
    </dgm:pt>
    <dgm:pt modelId="{45DBCA05-B3D2-41D3-8365-CEE5993FF6CC}" type="pres">
      <dgm:prSet presAssocID="{07F1AEF4-4407-4DB0-9E1A-235D030EB264}" presName="vertSpace2b" presStyleCnt="0"/>
      <dgm:spPr/>
    </dgm:pt>
    <dgm:pt modelId="{C9BCFACE-32C9-4680-8F94-04839A0DDEE9}" type="pres">
      <dgm:prSet presAssocID="{5CCE6A3D-E44C-4631-A6A2-962921340E13}" presName="horz2" presStyleCnt="0"/>
      <dgm:spPr/>
    </dgm:pt>
    <dgm:pt modelId="{21606676-FF57-4D12-B46E-75CAFA598BED}" type="pres">
      <dgm:prSet presAssocID="{5CCE6A3D-E44C-4631-A6A2-962921340E13}" presName="horzSpace2" presStyleCnt="0"/>
      <dgm:spPr/>
    </dgm:pt>
    <dgm:pt modelId="{812F9801-3F68-40DF-9BAF-3470788CE3DA}" type="pres">
      <dgm:prSet presAssocID="{5CCE6A3D-E44C-4631-A6A2-962921340E13}" presName="tx2" presStyleLbl="revTx" presStyleIdx="2" presStyleCnt="5"/>
      <dgm:spPr/>
    </dgm:pt>
    <dgm:pt modelId="{7BBBD50D-0A7A-4F74-AAE3-2450327C0E80}" type="pres">
      <dgm:prSet presAssocID="{5CCE6A3D-E44C-4631-A6A2-962921340E13}" presName="vert2" presStyleCnt="0"/>
      <dgm:spPr/>
    </dgm:pt>
    <dgm:pt modelId="{5D40A6C7-58DF-4250-ACA0-EEDED98E89C1}" type="pres">
      <dgm:prSet presAssocID="{5CCE6A3D-E44C-4631-A6A2-962921340E13}" presName="thinLine2b" presStyleLbl="callout" presStyleIdx="1" presStyleCnt="4"/>
      <dgm:spPr/>
    </dgm:pt>
    <dgm:pt modelId="{B93FC4A9-6143-4730-8F3C-1EF23C4BA03B}" type="pres">
      <dgm:prSet presAssocID="{5CCE6A3D-E44C-4631-A6A2-962921340E13}" presName="vertSpace2b" presStyleCnt="0"/>
      <dgm:spPr/>
    </dgm:pt>
    <dgm:pt modelId="{92F00004-00C3-40F6-B2B1-AE4964E01D43}" type="pres">
      <dgm:prSet presAssocID="{95325521-AA97-4BE0-BE78-222D32EAB6A8}" presName="horz2" presStyleCnt="0"/>
      <dgm:spPr/>
    </dgm:pt>
    <dgm:pt modelId="{AF791B35-2CAF-4AA5-880F-6ADCB6C7BDC5}" type="pres">
      <dgm:prSet presAssocID="{95325521-AA97-4BE0-BE78-222D32EAB6A8}" presName="horzSpace2" presStyleCnt="0"/>
      <dgm:spPr/>
    </dgm:pt>
    <dgm:pt modelId="{8AD110A6-5FEE-4553-9FA7-15C24C951BDD}" type="pres">
      <dgm:prSet presAssocID="{95325521-AA97-4BE0-BE78-222D32EAB6A8}" presName="tx2" presStyleLbl="revTx" presStyleIdx="3" presStyleCnt="5"/>
      <dgm:spPr/>
    </dgm:pt>
    <dgm:pt modelId="{5A18A29C-F17D-4CB7-B8F9-623F6F2142D8}" type="pres">
      <dgm:prSet presAssocID="{95325521-AA97-4BE0-BE78-222D32EAB6A8}" presName="vert2" presStyleCnt="0"/>
      <dgm:spPr/>
    </dgm:pt>
    <dgm:pt modelId="{B9C7425B-5F8A-4B22-9B00-C8282378B457}" type="pres">
      <dgm:prSet presAssocID="{95325521-AA97-4BE0-BE78-222D32EAB6A8}" presName="thinLine2b" presStyleLbl="callout" presStyleIdx="2" presStyleCnt="4"/>
      <dgm:spPr/>
    </dgm:pt>
    <dgm:pt modelId="{FDF9C044-12AB-48B8-BD3D-F07939ECBA08}" type="pres">
      <dgm:prSet presAssocID="{95325521-AA97-4BE0-BE78-222D32EAB6A8}" presName="vertSpace2b" presStyleCnt="0"/>
      <dgm:spPr/>
    </dgm:pt>
    <dgm:pt modelId="{B0129352-FAF0-4877-8582-2FD4EBBBE8AF}" type="pres">
      <dgm:prSet presAssocID="{6FFEB842-AA74-4548-92B1-F88CF82CC1B2}" presName="horz2" presStyleCnt="0"/>
      <dgm:spPr/>
    </dgm:pt>
    <dgm:pt modelId="{F21C206B-31E1-45B6-9130-D49EEBB7E2EE}" type="pres">
      <dgm:prSet presAssocID="{6FFEB842-AA74-4548-92B1-F88CF82CC1B2}" presName="horzSpace2" presStyleCnt="0"/>
      <dgm:spPr/>
    </dgm:pt>
    <dgm:pt modelId="{386F4C21-0476-4B15-B2F9-D3817CE10BAA}" type="pres">
      <dgm:prSet presAssocID="{6FFEB842-AA74-4548-92B1-F88CF82CC1B2}" presName="tx2" presStyleLbl="revTx" presStyleIdx="4" presStyleCnt="5"/>
      <dgm:spPr/>
    </dgm:pt>
    <dgm:pt modelId="{D607A934-CDB6-4F8B-9C84-ECAD124B9702}" type="pres">
      <dgm:prSet presAssocID="{6FFEB842-AA74-4548-92B1-F88CF82CC1B2}" presName="vert2" presStyleCnt="0"/>
      <dgm:spPr/>
    </dgm:pt>
    <dgm:pt modelId="{907A7552-3530-4DDB-A607-CF637EC28213}" type="pres">
      <dgm:prSet presAssocID="{6FFEB842-AA74-4548-92B1-F88CF82CC1B2}" presName="thinLine2b" presStyleLbl="callout" presStyleIdx="3" presStyleCnt="4"/>
      <dgm:spPr/>
    </dgm:pt>
    <dgm:pt modelId="{B6227C7B-B89B-4E4C-80EF-28EC5997CD2F}" type="pres">
      <dgm:prSet presAssocID="{6FFEB842-AA74-4548-92B1-F88CF82CC1B2}" presName="vertSpace2b" presStyleCnt="0"/>
      <dgm:spPr/>
    </dgm:pt>
  </dgm:ptLst>
  <dgm:cxnLst>
    <dgm:cxn modelId="{D7EE4A12-D24A-4313-BEB7-E681E8762897}" type="presOf" srcId="{427E0699-D259-4742-8FC8-91BD9AE5D9A8}" destId="{74B1484D-C512-42B9-9726-F78186136606}" srcOrd="0" destOrd="0" presId="urn:microsoft.com/office/officeart/2008/layout/LinedList"/>
    <dgm:cxn modelId="{A5525714-D429-4FF2-97AD-23204AF888E4}" type="presOf" srcId="{07F1AEF4-4407-4DB0-9E1A-235D030EB264}" destId="{B135EA82-FCA4-4372-A0CE-E8FB2E08F0EB}" srcOrd="0" destOrd="0" presId="urn:microsoft.com/office/officeart/2008/layout/LinedList"/>
    <dgm:cxn modelId="{D6393E15-CD44-4433-978E-528AA9F0FD32}" srcId="{427E0699-D259-4742-8FC8-91BD9AE5D9A8}" destId="{07F1AEF4-4407-4DB0-9E1A-235D030EB264}" srcOrd="0" destOrd="0" parTransId="{7DC03079-67F9-4A4F-8C53-31F97D804640}" sibTransId="{660828EC-4285-4E63-8B92-8CF1FBFB0D0C}"/>
    <dgm:cxn modelId="{3E6AF020-3BE1-40A6-8BB2-B8FEF88E48C1}" srcId="{427E0699-D259-4742-8FC8-91BD9AE5D9A8}" destId="{95325521-AA97-4BE0-BE78-222D32EAB6A8}" srcOrd="2" destOrd="0" parTransId="{9E98E95B-F62C-4AFA-8E4D-85C332B95103}" sibTransId="{86DF9902-5FD4-4054-B077-AB322E921D3D}"/>
    <dgm:cxn modelId="{23DC2366-D66F-409D-B52E-0BF9DAC9AC91}" type="presOf" srcId="{95325521-AA97-4BE0-BE78-222D32EAB6A8}" destId="{8AD110A6-5FEE-4553-9FA7-15C24C951BDD}" srcOrd="0" destOrd="0" presId="urn:microsoft.com/office/officeart/2008/layout/LinedList"/>
    <dgm:cxn modelId="{9E54044B-3B5B-407D-AD77-8D699FFD94FC}" srcId="{427E0699-D259-4742-8FC8-91BD9AE5D9A8}" destId="{5CCE6A3D-E44C-4631-A6A2-962921340E13}" srcOrd="1" destOrd="0" parTransId="{E89B95B2-13CC-48B2-96D4-251FFE4E2BE0}" sibTransId="{28CCBCCB-7385-4EC2-894B-0DB6FF533DC3}"/>
    <dgm:cxn modelId="{961B5B80-616B-43DB-ADE7-863933D8121E}" srcId="{68DFCC65-5453-4C84-BA19-4067C50CCDD1}" destId="{427E0699-D259-4742-8FC8-91BD9AE5D9A8}" srcOrd="0" destOrd="0" parTransId="{D529B3AC-B0A9-4E5C-80B3-01931E80F21D}" sibTransId="{223B22AE-3ACB-4F30-8A15-ACA188B5C827}"/>
    <dgm:cxn modelId="{CE57CD82-8CBD-45BB-806D-E8A20135CBFA}" type="presOf" srcId="{68DFCC65-5453-4C84-BA19-4067C50CCDD1}" destId="{B2425A4D-1AE6-419F-806B-76204D53FD7A}" srcOrd="0" destOrd="0" presId="urn:microsoft.com/office/officeart/2008/layout/LinedList"/>
    <dgm:cxn modelId="{18F891BE-7E74-4D91-9675-434F16178EC9}" type="presOf" srcId="{6FFEB842-AA74-4548-92B1-F88CF82CC1B2}" destId="{386F4C21-0476-4B15-B2F9-D3817CE10BAA}" srcOrd="0" destOrd="0" presId="urn:microsoft.com/office/officeart/2008/layout/LinedList"/>
    <dgm:cxn modelId="{A04AEBCE-8652-465D-8B55-F6FDA723E109}" srcId="{427E0699-D259-4742-8FC8-91BD9AE5D9A8}" destId="{6FFEB842-AA74-4548-92B1-F88CF82CC1B2}" srcOrd="3" destOrd="0" parTransId="{26D050E1-AE7E-488C-A6D7-8734DAA53DC7}" sibTransId="{B16642DB-BF21-4BCD-A065-5130118FA34A}"/>
    <dgm:cxn modelId="{738887D3-080A-453A-9769-94A1976EF366}" type="presOf" srcId="{5CCE6A3D-E44C-4631-A6A2-962921340E13}" destId="{812F9801-3F68-40DF-9BAF-3470788CE3DA}" srcOrd="0" destOrd="0" presId="urn:microsoft.com/office/officeart/2008/layout/LinedList"/>
    <dgm:cxn modelId="{7893585F-06D7-4095-A030-EF260C7ED0B7}" type="presParOf" srcId="{B2425A4D-1AE6-419F-806B-76204D53FD7A}" destId="{5B9363CF-EE9C-4707-9FA9-316026EE19E0}" srcOrd="0" destOrd="0" presId="urn:microsoft.com/office/officeart/2008/layout/LinedList"/>
    <dgm:cxn modelId="{31462666-4BB4-489F-BC5E-535BCCFE5066}" type="presParOf" srcId="{B2425A4D-1AE6-419F-806B-76204D53FD7A}" destId="{7627C88A-2B84-48A8-8011-172684E93863}" srcOrd="1" destOrd="0" presId="urn:microsoft.com/office/officeart/2008/layout/LinedList"/>
    <dgm:cxn modelId="{F7DC63BB-CF04-4BEF-B7CD-338AC931AF06}" type="presParOf" srcId="{7627C88A-2B84-48A8-8011-172684E93863}" destId="{74B1484D-C512-42B9-9726-F78186136606}" srcOrd="0" destOrd="0" presId="urn:microsoft.com/office/officeart/2008/layout/LinedList"/>
    <dgm:cxn modelId="{34E3798C-18B1-40AA-8CEA-862F80A4045A}" type="presParOf" srcId="{7627C88A-2B84-48A8-8011-172684E93863}" destId="{C527F8F8-775E-4E80-A59E-8FD22534256E}" srcOrd="1" destOrd="0" presId="urn:microsoft.com/office/officeart/2008/layout/LinedList"/>
    <dgm:cxn modelId="{68F3C0A5-4603-433A-9561-D1564927140C}" type="presParOf" srcId="{C527F8F8-775E-4E80-A59E-8FD22534256E}" destId="{9BE1A11A-66F0-4B9D-B79F-0C0857DBF109}" srcOrd="0" destOrd="0" presId="urn:microsoft.com/office/officeart/2008/layout/LinedList"/>
    <dgm:cxn modelId="{C89A772C-04E5-4286-B14B-8494BAEFD8B8}" type="presParOf" srcId="{C527F8F8-775E-4E80-A59E-8FD22534256E}" destId="{771014EB-5D4B-420F-9196-A16C72E36716}" srcOrd="1" destOrd="0" presId="urn:microsoft.com/office/officeart/2008/layout/LinedList"/>
    <dgm:cxn modelId="{414278F8-4F52-4EB1-A263-9134F26333C7}" type="presParOf" srcId="{771014EB-5D4B-420F-9196-A16C72E36716}" destId="{7D8B3292-604E-4EDD-B601-A8C95E466F00}" srcOrd="0" destOrd="0" presId="urn:microsoft.com/office/officeart/2008/layout/LinedList"/>
    <dgm:cxn modelId="{58DFF905-89E8-4FF6-9BE1-1E7AAFFD316F}" type="presParOf" srcId="{771014EB-5D4B-420F-9196-A16C72E36716}" destId="{B135EA82-FCA4-4372-A0CE-E8FB2E08F0EB}" srcOrd="1" destOrd="0" presId="urn:microsoft.com/office/officeart/2008/layout/LinedList"/>
    <dgm:cxn modelId="{34FE12E0-4CA4-4EB5-B3EE-B5366A0DCD0B}" type="presParOf" srcId="{771014EB-5D4B-420F-9196-A16C72E36716}" destId="{0CAB6928-AF18-4B07-A95E-6D735003FE96}" srcOrd="2" destOrd="0" presId="urn:microsoft.com/office/officeart/2008/layout/LinedList"/>
    <dgm:cxn modelId="{99A61A01-2280-434C-B95D-91C2134C64E8}" type="presParOf" srcId="{C527F8F8-775E-4E80-A59E-8FD22534256E}" destId="{BC084F0A-2625-49A1-B3F8-29F3EE171EE6}" srcOrd="2" destOrd="0" presId="urn:microsoft.com/office/officeart/2008/layout/LinedList"/>
    <dgm:cxn modelId="{DB45547C-4E77-41E3-9E5B-B6FB9CA58E11}" type="presParOf" srcId="{C527F8F8-775E-4E80-A59E-8FD22534256E}" destId="{45DBCA05-B3D2-41D3-8365-CEE5993FF6CC}" srcOrd="3" destOrd="0" presId="urn:microsoft.com/office/officeart/2008/layout/LinedList"/>
    <dgm:cxn modelId="{9220C746-C231-4491-80EB-15C5E0306ACD}" type="presParOf" srcId="{C527F8F8-775E-4E80-A59E-8FD22534256E}" destId="{C9BCFACE-32C9-4680-8F94-04839A0DDEE9}" srcOrd="4" destOrd="0" presId="urn:microsoft.com/office/officeart/2008/layout/LinedList"/>
    <dgm:cxn modelId="{A0351240-F8C0-44D6-B158-DED8612C85E0}" type="presParOf" srcId="{C9BCFACE-32C9-4680-8F94-04839A0DDEE9}" destId="{21606676-FF57-4D12-B46E-75CAFA598BED}" srcOrd="0" destOrd="0" presId="urn:microsoft.com/office/officeart/2008/layout/LinedList"/>
    <dgm:cxn modelId="{9DF58730-41DD-459A-B9FE-5A2766C32833}" type="presParOf" srcId="{C9BCFACE-32C9-4680-8F94-04839A0DDEE9}" destId="{812F9801-3F68-40DF-9BAF-3470788CE3DA}" srcOrd="1" destOrd="0" presId="urn:microsoft.com/office/officeart/2008/layout/LinedList"/>
    <dgm:cxn modelId="{4E066B12-F465-4AC8-9655-25BFCC5C16EE}" type="presParOf" srcId="{C9BCFACE-32C9-4680-8F94-04839A0DDEE9}" destId="{7BBBD50D-0A7A-4F74-AAE3-2450327C0E80}" srcOrd="2" destOrd="0" presId="urn:microsoft.com/office/officeart/2008/layout/LinedList"/>
    <dgm:cxn modelId="{136A886D-3FB6-4D2C-98D1-7D9334685A7B}" type="presParOf" srcId="{C527F8F8-775E-4E80-A59E-8FD22534256E}" destId="{5D40A6C7-58DF-4250-ACA0-EEDED98E89C1}" srcOrd="5" destOrd="0" presId="urn:microsoft.com/office/officeart/2008/layout/LinedList"/>
    <dgm:cxn modelId="{CBA56D76-DD54-4F2D-B012-CCD026EC6731}" type="presParOf" srcId="{C527F8F8-775E-4E80-A59E-8FD22534256E}" destId="{B93FC4A9-6143-4730-8F3C-1EF23C4BA03B}" srcOrd="6" destOrd="0" presId="urn:microsoft.com/office/officeart/2008/layout/LinedList"/>
    <dgm:cxn modelId="{53AFD9D8-148E-4711-96D2-4E7CC30B2867}" type="presParOf" srcId="{C527F8F8-775E-4E80-A59E-8FD22534256E}" destId="{92F00004-00C3-40F6-B2B1-AE4964E01D43}" srcOrd="7" destOrd="0" presId="urn:microsoft.com/office/officeart/2008/layout/LinedList"/>
    <dgm:cxn modelId="{0E6FD63F-0C1E-4B47-B7E3-BD66582EE859}" type="presParOf" srcId="{92F00004-00C3-40F6-B2B1-AE4964E01D43}" destId="{AF791B35-2CAF-4AA5-880F-6ADCB6C7BDC5}" srcOrd="0" destOrd="0" presId="urn:microsoft.com/office/officeart/2008/layout/LinedList"/>
    <dgm:cxn modelId="{B9350D62-1688-42F5-A681-B17252284392}" type="presParOf" srcId="{92F00004-00C3-40F6-B2B1-AE4964E01D43}" destId="{8AD110A6-5FEE-4553-9FA7-15C24C951BDD}" srcOrd="1" destOrd="0" presId="urn:microsoft.com/office/officeart/2008/layout/LinedList"/>
    <dgm:cxn modelId="{A836D35B-C7D3-40BA-BB67-188894D879BE}" type="presParOf" srcId="{92F00004-00C3-40F6-B2B1-AE4964E01D43}" destId="{5A18A29C-F17D-4CB7-B8F9-623F6F2142D8}" srcOrd="2" destOrd="0" presId="urn:microsoft.com/office/officeart/2008/layout/LinedList"/>
    <dgm:cxn modelId="{A13558FD-E4DD-4956-A779-D57B53D517CE}" type="presParOf" srcId="{C527F8F8-775E-4E80-A59E-8FD22534256E}" destId="{B9C7425B-5F8A-4B22-9B00-C8282378B457}" srcOrd="8" destOrd="0" presId="urn:microsoft.com/office/officeart/2008/layout/LinedList"/>
    <dgm:cxn modelId="{DCF427D8-8096-4935-AABF-02E6E39A03DA}" type="presParOf" srcId="{C527F8F8-775E-4E80-A59E-8FD22534256E}" destId="{FDF9C044-12AB-48B8-BD3D-F07939ECBA08}" srcOrd="9" destOrd="0" presId="urn:microsoft.com/office/officeart/2008/layout/LinedList"/>
    <dgm:cxn modelId="{EBF6F868-6E6A-4246-B749-28480E37E653}" type="presParOf" srcId="{C527F8F8-775E-4E80-A59E-8FD22534256E}" destId="{B0129352-FAF0-4877-8582-2FD4EBBBE8AF}" srcOrd="10" destOrd="0" presId="urn:microsoft.com/office/officeart/2008/layout/LinedList"/>
    <dgm:cxn modelId="{C9F8B07F-858F-45E5-A2F7-937A977A3ADE}" type="presParOf" srcId="{B0129352-FAF0-4877-8582-2FD4EBBBE8AF}" destId="{F21C206B-31E1-45B6-9130-D49EEBB7E2EE}" srcOrd="0" destOrd="0" presId="urn:microsoft.com/office/officeart/2008/layout/LinedList"/>
    <dgm:cxn modelId="{5027CF84-BE35-462C-8B57-0513952AB9BD}" type="presParOf" srcId="{B0129352-FAF0-4877-8582-2FD4EBBBE8AF}" destId="{386F4C21-0476-4B15-B2F9-D3817CE10BAA}" srcOrd="1" destOrd="0" presId="urn:microsoft.com/office/officeart/2008/layout/LinedList"/>
    <dgm:cxn modelId="{A569D80A-073B-4D22-990B-2E0A02CD255E}" type="presParOf" srcId="{B0129352-FAF0-4877-8582-2FD4EBBBE8AF}" destId="{D607A934-CDB6-4F8B-9C84-ECAD124B9702}" srcOrd="2" destOrd="0" presId="urn:microsoft.com/office/officeart/2008/layout/LinedList"/>
    <dgm:cxn modelId="{A09D0498-A990-4CAC-A6C1-368F9C790A20}" type="presParOf" srcId="{C527F8F8-775E-4E80-A59E-8FD22534256E}" destId="{907A7552-3530-4DDB-A607-CF637EC28213}" srcOrd="11" destOrd="0" presId="urn:microsoft.com/office/officeart/2008/layout/LinedList"/>
    <dgm:cxn modelId="{A2601D3B-EC07-46DA-BF60-97D3045CAB7C}" type="presParOf" srcId="{C527F8F8-775E-4E80-A59E-8FD22534256E}" destId="{B6227C7B-B89B-4E4C-80EF-28EC5997CD2F}" srcOrd="12"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716AF4F6-B61C-4C08-B4F7-A9A08DEA62D6}" type="doc">
      <dgm:prSet loTypeId="urn:microsoft.com/office/officeart/2005/8/layout/hList3" loCatId="list" qsTypeId="urn:microsoft.com/office/officeart/2005/8/quickstyle/simple1" qsCatId="simple" csTypeId="urn:microsoft.com/office/officeart/2005/8/colors/accent1_2" csCatId="accent1" phldr="1"/>
      <dgm:spPr/>
      <dgm:t>
        <a:bodyPr/>
        <a:lstStyle/>
        <a:p>
          <a:endParaRPr lang="ru-RU"/>
        </a:p>
      </dgm:t>
    </dgm:pt>
    <dgm:pt modelId="{E83993EA-CC25-4A04-A252-C03DA4901D4B}">
      <dgm:prSet phldrT="[Текст]"/>
      <dgm:spPr/>
      <dgm:t>
        <a:bodyPr/>
        <a:lstStyle/>
        <a:p>
          <a:r>
            <a:rPr lang="en-US" dirty="0" err="1">
              <a:solidFill>
                <a:schemeClr val="tx1"/>
              </a:solidFill>
              <a:latin typeface="Times New Roman" panose="02020603050405020304" pitchFamily="18" charset="0"/>
              <a:cs typeface="Times New Roman" panose="02020603050405020304" pitchFamily="18" charset="0"/>
            </a:rPr>
            <a:t>Buyurtmachining</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ya'ni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foydalanuvchi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majburiyatlari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quyidagilardan</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iborat</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bo'lishi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mumkin</a:t>
          </a:r>
          <a:r>
            <a:rPr lang="en-US" dirty="0">
              <a:solidFill>
                <a:schemeClr val="tx1"/>
              </a:solidFill>
              <a:latin typeface="Times New Roman" panose="02020603050405020304" pitchFamily="18" charset="0"/>
              <a:cs typeface="Times New Roman" panose="02020603050405020304" pitchFamily="18" charset="0"/>
            </a:rPr>
            <a:t>:</a:t>
          </a:r>
          <a:endParaRPr lang="ru-RU" dirty="0">
            <a:solidFill>
              <a:schemeClr val="tx1"/>
            </a:solidFill>
            <a:latin typeface="Times New Roman" panose="02020603050405020304" pitchFamily="18" charset="0"/>
            <a:cs typeface="Times New Roman" panose="02020603050405020304" pitchFamily="18" charset="0"/>
          </a:endParaRPr>
        </a:p>
      </dgm:t>
    </dgm:pt>
    <dgm:pt modelId="{7BF61F40-1A76-4B06-BA32-C22B97F51801}" type="parTrans" cxnId="{39AE282D-81FA-42F8-BEDF-16F66FC67649}">
      <dgm:prSet/>
      <dgm:spPr/>
      <dgm:t>
        <a:bodyPr/>
        <a:lstStyle/>
        <a:p>
          <a:endParaRPr lang="ru-RU"/>
        </a:p>
      </dgm:t>
    </dgm:pt>
    <dgm:pt modelId="{16717ABE-2C07-4E40-96CC-A525A0BF73B7}" type="sibTrans" cxnId="{39AE282D-81FA-42F8-BEDF-16F66FC67649}">
      <dgm:prSet/>
      <dgm:spPr/>
      <dgm:t>
        <a:bodyPr/>
        <a:lstStyle/>
        <a:p>
          <a:endParaRPr lang="ru-RU"/>
        </a:p>
      </dgm:t>
    </dgm:pt>
    <dgm:pt modelId="{AD00DA57-0470-4C06-B0EC-5CB7406BAB58}">
      <dgm:prSet/>
      <dgm:spPr/>
      <dgm:t>
        <a:bodyPr/>
        <a:lstStyle/>
        <a:p>
          <a:r>
            <a:rPr lang="en-US">
              <a:solidFill>
                <a:schemeClr val="tx1"/>
              </a:solidFill>
              <a:latin typeface="Times New Roman" panose="02020603050405020304" pitchFamily="18" charset="0"/>
              <a:cs typeface="Times New Roman" panose="02020603050405020304" pitchFamily="18" charset="0"/>
            </a:rPr>
            <a:t>Muvaffaqiyatsizlik orasidagi o'rtacha vaqt (MTBF)/Muvaffaqiyatsizlik orasidagi o'rtacha davrlar (MCBF)/Muvaffaqiyatsizlikka qadar o'rtacha vaqt (MTTF)</a:t>
          </a:r>
          <a:endParaRPr lang="ru-RU">
            <a:solidFill>
              <a:schemeClr val="tx1"/>
            </a:solidFill>
            <a:latin typeface="Times New Roman" panose="02020603050405020304" pitchFamily="18" charset="0"/>
            <a:cs typeface="Times New Roman" panose="02020603050405020304" pitchFamily="18" charset="0"/>
          </a:endParaRPr>
        </a:p>
      </dgm:t>
    </dgm:pt>
    <dgm:pt modelId="{6D048C46-D3EE-4E0A-B271-6A4ACD74DC08}" type="parTrans" cxnId="{97DA243C-08EE-44C8-8565-DF0F2147A03A}">
      <dgm:prSet/>
      <dgm:spPr/>
      <dgm:t>
        <a:bodyPr/>
        <a:lstStyle/>
        <a:p>
          <a:endParaRPr lang="ru-RU"/>
        </a:p>
      </dgm:t>
    </dgm:pt>
    <dgm:pt modelId="{6145B799-368B-4BCD-B4F6-5773272B5C6D}" type="sibTrans" cxnId="{97DA243C-08EE-44C8-8565-DF0F2147A03A}">
      <dgm:prSet/>
      <dgm:spPr/>
      <dgm:t>
        <a:bodyPr/>
        <a:lstStyle/>
        <a:p>
          <a:endParaRPr lang="ru-RU"/>
        </a:p>
      </dgm:t>
    </dgm:pt>
    <dgm:pt modelId="{7F342D37-15CD-44A8-99A4-692D731D220B}">
      <dgm:prSet/>
      <dgm:spPr/>
      <dgm:t>
        <a:bodyPr/>
        <a:lstStyle/>
        <a:p>
          <a:r>
            <a:rPr lang="en-US">
              <a:solidFill>
                <a:schemeClr val="tx1"/>
              </a:solidFill>
              <a:latin typeface="Times New Roman" panose="02020603050405020304" pitchFamily="18" charset="0"/>
              <a:cs typeface="Times New Roman" panose="02020603050405020304" pitchFamily="18" charset="0"/>
            </a:rPr>
            <a:t>Kutilayotgan MTTR</a:t>
          </a:r>
          <a:endParaRPr lang="ru-RU">
            <a:solidFill>
              <a:schemeClr val="tx1"/>
            </a:solidFill>
            <a:latin typeface="Times New Roman" panose="02020603050405020304" pitchFamily="18" charset="0"/>
            <a:cs typeface="Times New Roman" panose="02020603050405020304" pitchFamily="18" charset="0"/>
          </a:endParaRPr>
        </a:p>
      </dgm:t>
    </dgm:pt>
    <dgm:pt modelId="{378202D4-B0D0-41B3-927E-C6BF4B422434}" type="parTrans" cxnId="{41229093-0F5C-4B47-A8B5-D9344448137A}">
      <dgm:prSet/>
      <dgm:spPr/>
      <dgm:t>
        <a:bodyPr/>
        <a:lstStyle/>
        <a:p>
          <a:endParaRPr lang="ru-RU"/>
        </a:p>
      </dgm:t>
    </dgm:pt>
    <dgm:pt modelId="{A36DBD11-AD89-4D8B-BCB2-87F4480323D1}" type="sibTrans" cxnId="{41229093-0F5C-4B47-A8B5-D9344448137A}">
      <dgm:prSet/>
      <dgm:spPr/>
      <dgm:t>
        <a:bodyPr/>
        <a:lstStyle/>
        <a:p>
          <a:endParaRPr lang="ru-RU"/>
        </a:p>
      </dgm:t>
    </dgm:pt>
    <dgm:pt modelId="{EC58FA47-5EB4-4FC0-B873-55591FED263B}">
      <dgm:prSet/>
      <dgm:spPr/>
      <dgm:t>
        <a:bodyPr/>
        <a:lstStyle/>
        <a:p>
          <a:r>
            <a:rPr lang="en-US">
              <a:solidFill>
                <a:schemeClr val="tx1"/>
              </a:solidFill>
              <a:latin typeface="Times New Roman" panose="02020603050405020304" pitchFamily="18" charset="0"/>
              <a:cs typeface="Times New Roman" panose="02020603050405020304" pitchFamily="18" charset="0"/>
            </a:rPr>
            <a:t>Mashina qanday ishlatiladi</a:t>
          </a:r>
          <a:endParaRPr lang="ru-RU">
            <a:solidFill>
              <a:schemeClr val="tx1"/>
            </a:solidFill>
            <a:latin typeface="Times New Roman" panose="02020603050405020304" pitchFamily="18" charset="0"/>
            <a:cs typeface="Times New Roman" panose="02020603050405020304" pitchFamily="18" charset="0"/>
          </a:endParaRPr>
        </a:p>
      </dgm:t>
    </dgm:pt>
    <dgm:pt modelId="{84B4E5B5-97E9-4FAE-B6A0-5B4735EC2C85}" type="parTrans" cxnId="{89F209A0-66CA-4DA5-BA5B-0DF28514C97E}">
      <dgm:prSet/>
      <dgm:spPr/>
      <dgm:t>
        <a:bodyPr/>
        <a:lstStyle/>
        <a:p>
          <a:endParaRPr lang="ru-RU"/>
        </a:p>
      </dgm:t>
    </dgm:pt>
    <dgm:pt modelId="{7AF984E8-9834-4582-A17D-5EC787C1E75E}" type="sibTrans" cxnId="{89F209A0-66CA-4DA5-BA5B-0DF28514C97E}">
      <dgm:prSet/>
      <dgm:spPr/>
      <dgm:t>
        <a:bodyPr/>
        <a:lstStyle/>
        <a:p>
          <a:endParaRPr lang="ru-RU"/>
        </a:p>
      </dgm:t>
    </dgm:pt>
    <dgm:pt modelId="{461FF891-D96D-437C-A372-AEAB8D619ED9}">
      <dgm:prSet/>
      <dgm:spPr/>
      <dgm:t>
        <a:bodyPr/>
        <a:lstStyle/>
        <a:p>
          <a:r>
            <a:rPr lang="en-US">
              <a:solidFill>
                <a:schemeClr val="tx1"/>
              </a:solidFill>
              <a:latin typeface="Times New Roman" panose="02020603050405020304" pitchFamily="18" charset="0"/>
              <a:cs typeface="Times New Roman" panose="02020603050405020304" pitchFamily="18" charset="0"/>
            </a:rPr>
            <a:t>Kutilayotgan ish aylanishi</a:t>
          </a:r>
          <a:endParaRPr lang="ru-RU">
            <a:solidFill>
              <a:schemeClr val="tx1"/>
            </a:solidFill>
            <a:latin typeface="Times New Roman" panose="02020603050405020304" pitchFamily="18" charset="0"/>
            <a:cs typeface="Times New Roman" panose="02020603050405020304" pitchFamily="18" charset="0"/>
          </a:endParaRPr>
        </a:p>
      </dgm:t>
    </dgm:pt>
    <dgm:pt modelId="{16B15FB5-9114-43BB-B6F1-8F7166F6C693}" type="parTrans" cxnId="{7DAC2DB0-E004-431F-B360-902E0174929E}">
      <dgm:prSet/>
      <dgm:spPr/>
      <dgm:t>
        <a:bodyPr/>
        <a:lstStyle/>
        <a:p>
          <a:endParaRPr lang="ru-RU"/>
        </a:p>
      </dgm:t>
    </dgm:pt>
    <dgm:pt modelId="{AB3D6B5A-9F4D-4F7B-AC2A-64C532462565}" type="sibTrans" cxnId="{7DAC2DB0-E004-431F-B360-902E0174929E}">
      <dgm:prSet/>
      <dgm:spPr/>
      <dgm:t>
        <a:bodyPr/>
        <a:lstStyle/>
        <a:p>
          <a:endParaRPr lang="ru-RU"/>
        </a:p>
      </dgm:t>
    </dgm:pt>
    <dgm:pt modelId="{D400B105-CE22-49F5-9230-8ACEF74E44CD}">
      <dgm:prSet/>
      <dgm:spPr/>
      <dgm:t>
        <a:bodyPr/>
        <a:lstStyle/>
        <a:p>
          <a:r>
            <a:rPr lang="en-US">
              <a:solidFill>
                <a:schemeClr val="tx1"/>
              </a:solidFill>
              <a:latin typeface="Times New Roman" panose="02020603050405020304" pitchFamily="18" charset="0"/>
              <a:cs typeface="Times New Roman" panose="02020603050405020304" pitchFamily="18" charset="0"/>
            </a:rPr>
            <a:t>Mashina ishlaydigan mashina muhitining turi</a:t>
          </a:r>
          <a:endParaRPr lang="ru-RU">
            <a:solidFill>
              <a:schemeClr val="tx1"/>
            </a:solidFill>
            <a:latin typeface="Times New Roman" panose="02020603050405020304" pitchFamily="18" charset="0"/>
            <a:cs typeface="Times New Roman" panose="02020603050405020304" pitchFamily="18" charset="0"/>
          </a:endParaRPr>
        </a:p>
      </dgm:t>
    </dgm:pt>
    <dgm:pt modelId="{3187469F-CAE4-4705-9B31-8BB7D9A79E3A}" type="parTrans" cxnId="{F4E74092-FB41-4264-85DA-9BC68A11C09C}">
      <dgm:prSet/>
      <dgm:spPr/>
      <dgm:t>
        <a:bodyPr/>
        <a:lstStyle/>
        <a:p>
          <a:endParaRPr lang="ru-RU"/>
        </a:p>
      </dgm:t>
    </dgm:pt>
    <dgm:pt modelId="{2E976C85-445A-4912-829F-B531052D8A4C}" type="sibTrans" cxnId="{F4E74092-FB41-4264-85DA-9BC68A11C09C}">
      <dgm:prSet/>
      <dgm:spPr/>
      <dgm:t>
        <a:bodyPr/>
        <a:lstStyle/>
        <a:p>
          <a:endParaRPr lang="ru-RU"/>
        </a:p>
      </dgm:t>
    </dgm:pt>
    <dgm:pt modelId="{5FCBDAAB-DE4B-4A0A-B7F4-438D34256183}">
      <dgm:prSet/>
      <dgm:spPr/>
      <dgm:t>
        <a:bodyPr/>
        <a:lstStyle/>
        <a:p>
          <a:r>
            <a:rPr lang="en-US" dirty="0" err="1">
              <a:solidFill>
                <a:schemeClr val="tx1"/>
              </a:solidFill>
              <a:latin typeface="Times New Roman" panose="02020603050405020304" pitchFamily="18" charset="0"/>
              <a:cs typeface="Times New Roman" panose="02020603050405020304" pitchFamily="18" charset="0"/>
            </a:rPr>
            <a:t>Doimiy</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takomillashtirish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g'oyalari</a:t>
          </a:r>
          <a:endParaRPr lang="ru-RU" dirty="0">
            <a:solidFill>
              <a:schemeClr val="tx1"/>
            </a:solidFill>
            <a:latin typeface="Times New Roman" panose="02020603050405020304" pitchFamily="18" charset="0"/>
            <a:cs typeface="Times New Roman" panose="02020603050405020304" pitchFamily="18" charset="0"/>
          </a:endParaRPr>
        </a:p>
      </dgm:t>
    </dgm:pt>
    <dgm:pt modelId="{44C12CF9-2497-4F92-9DE2-8551A9D61FE2}" type="parTrans" cxnId="{E1A456D8-43DA-49D7-AE91-BB8D37663555}">
      <dgm:prSet/>
      <dgm:spPr/>
      <dgm:t>
        <a:bodyPr/>
        <a:lstStyle/>
        <a:p>
          <a:endParaRPr lang="ru-RU"/>
        </a:p>
      </dgm:t>
    </dgm:pt>
    <dgm:pt modelId="{B9C552FF-53BB-40C4-B494-5658BC427414}" type="sibTrans" cxnId="{E1A456D8-43DA-49D7-AE91-BB8D37663555}">
      <dgm:prSet/>
      <dgm:spPr/>
      <dgm:t>
        <a:bodyPr/>
        <a:lstStyle/>
        <a:p>
          <a:endParaRPr lang="ru-RU"/>
        </a:p>
      </dgm:t>
    </dgm:pt>
    <dgm:pt modelId="{990FFB63-EEC6-4379-894C-18FAB07CDF5E}" type="pres">
      <dgm:prSet presAssocID="{716AF4F6-B61C-4C08-B4F7-A9A08DEA62D6}" presName="composite" presStyleCnt="0">
        <dgm:presLayoutVars>
          <dgm:chMax val="1"/>
          <dgm:dir/>
          <dgm:resizeHandles val="exact"/>
        </dgm:presLayoutVars>
      </dgm:prSet>
      <dgm:spPr/>
    </dgm:pt>
    <dgm:pt modelId="{8A41AA6A-93BA-4280-9D53-AB8C5ED76C63}" type="pres">
      <dgm:prSet presAssocID="{E83993EA-CC25-4A04-A252-C03DA4901D4B}" presName="roof" presStyleLbl="dkBgShp" presStyleIdx="0" presStyleCnt="2"/>
      <dgm:spPr/>
    </dgm:pt>
    <dgm:pt modelId="{1E2BDC7F-0AB8-4DE4-A54E-13D6F83A3283}" type="pres">
      <dgm:prSet presAssocID="{E83993EA-CC25-4A04-A252-C03DA4901D4B}" presName="pillars" presStyleCnt="0"/>
      <dgm:spPr/>
    </dgm:pt>
    <dgm:pt modelId="{C86E0976-7FE7-4A80-A65E-F0D9CC3511B4}" type="pres">
      <dgm:prSet presAssocID="{E83993EA-CC25-4A04-A252-C03DA4901D4B}" presName="pillar1" presStyleLbl="node1" presStyleIdx="0" presStyleCnt="6">
        <dgm:presLayoutVars>
          <dgm:bulletEnabled val="1"/>
        </dgm:presLayoutVars>
      </dgm:prSet>
      <dgm:spPr/>
    </dgm:pt>
    <dgm:pt modelId="{346C8333-18F0-465C-8B47-79562872D867}" type="pres">
      <dgm:prSet presAssocID="{7F342D37-15CD-44A8-99A4-692D731D220B}" presName="pillarX" presStyleLbl="node1" presStyleIdx="1" presStyleCnt="6">
        <dgm:presLayoutVars>
          <dgm:bulletEnabled val="1"/>
        </dgm:presLayoutVars>
      </dgm:prSet>
      <dgm:spPr/>
    </dgm:pt>
    <dgm:pt modelId="{2EF5AD3E-3DDF-4454-84C4-150A3F330979}" type="pres">
      <dgm:prSet presAssocID="{EC58FA47-5EB4-4FC0-B873-55591FED263B}" presName="pillarX" presStyleLbl="node1" presStyleIdx="2" presStyleCnt="6">
        <dgm:presLayoutVars>
          <dgm:bulletEnabled val="1"/>
        </dgm:presLayoutVars>
      </dgm:prSet>
      <dgm:spPr/>
    </dgm:pt>
    <dgm:pt modelId="{188F3BA4-16E5-423F-A881-53B97AAD783B}" type="pres">
      <dgm:prSet presAssocID="{461FF891-D96D-437C-A372-AEAB8D619ED9}" presName="pillarX" presStyleLbl="node1" presStyleIdx="3" presStyleCnt="6">
        <dgm:presLayoutVars>
          <dgm:bulletEnabled val="1"/>
        </dgm:presLayoutVars>
      </dgm:prSet>
      <dgm:spPr/>
    </dgm:pt>
    <dgm:pt modelId="{C104567F-8368-4957-AE22-BEEFACC0B03A}" type="pres">
      <dgm:prSet presAssocID="{D400B105-CE22-49F5-9230-8ACEF74E44CD}" presName="pillarX" presStyleLbl="node1" presStyleIdx="4" presStyleCnt="6">
        <dgm:presLayoutVars>
          <dgm:bulletEnabled val="1"/>
        </dgm:presLayoutVars>
      </dgm:prSet>
      <dgm:spPr/>
    </dgm:pt>
    <dgm:pt modelId="{C454BF2B-53C8-468A-8E7A-194FC0C0A679}" type="pres">
      <dgm:prSet presAssocID="{5FCBDAAB-DE4B-4A0A-B7F4-438D34256183}" presName="pillarX" presStyleLbl="node1" presStyleIdx="5" presStyleCnt="6">
        <dgm:presLayoutVars>
          <dgm:bulletEnabled val="1"/>
        </dgm:presLayoutVars>
      </dgm:prSet>
      <dgm:spPr/>
    </dgm:pt>
    <dgm:pt modelId="{363BC0A7-0475-4710-8315-4CC3312AC8B9}" type="pres">
      <dgm:prSet presAssocID="{E83993EA-CC25-4A04-A252-C03DA4901D4B}" presName="base" presStyleLbl="dkBgShp" presStyleIdx="1" presStyleCnt="2"/>
      <dgm:spPr/>
    </dgm:pt>
  </dgm:ptLst>
  <dgm:cxnLst>
    <dgm:cxn modelId="{90E9E702-061D-486C-910A-D3D4395A6360}" type="presOf" srcId="{EC58FA47-5EB4-4FC0-B873-55591FED263B}" destId="{2EF5AD3E-3DDF-4454-84C4-150A3F330979}" srcOrd="0" destOrd="0" presId="urn:microsoft.com/office/officeart/2005/8/layout/hList3"/>
    <dgm:cxn modelId="{AACB4C17-E81F-4101-80A3-30749B2533A7}" type="presOf" srcId="{D400B105-CE22-49F5-9230-8ACEF74E44CD}" destId="{C104567F-8368-4957-AE22-BEEFACC0B03A}" srcOrd="0" destOrd="0" presId="urn:microsoft.com/office/officeart/2005/8/layout/hList3"/>
    <dgm:cxn modelId="{C7964A1C-6397-4518-8B03-9BAC9E4AB414}" type="presOf" srcId="{5FCBDAAB-DE4B-4A0A-B7F4-438D34256183}" destId="{C454BF2B-53C8-468A-8E7A-194FC0C0A679}" srcOrd="0" destOrd="0" presId="urn:microsoft.com/office/officeart/2005/8/layout/hList3"/>
    <dgm:cxn modelId="{39AE282D-81FA-42F8-BEDF-16F66FC67649}" srcId="{716AF4F6-B61C-4C08-B4F7-A9A08DEA62D6}" destId="{E83993EA-CC25-4A04-A252-C03DA4901D4B}" srcOrd="0" destOrd="0" parTransId="{7BF61F40-1A76-4B06-BA32-C22B97F51801}" sibTransId="{16717ABE-2C07-4E40-96CC-A525A0BF73B7}"/>
    <dgm:cxn modelId="{97DA243C-08EE-44C8-8565-DF0F2147A03A}" srcId="{E83993EA-CC25-4A04-A252-C03DA4901D4B}" destId="{AD00DA57-0470-4C06-B0EC-5CB7406BAB58}" srcOrd="0" destOrd="0" parTransId="{6D048C46-D3EE-4E0A-B271-6A4ACD74DC08}" sibTransId="{6145B799-368B-4BCD-B4F6-5773272B5C6D}"/>
    <dgm:cxn modelId="{107E204B-3F3A-4056-A465-3D3CF18C56EA}" type="presOf" srcId="{7F342D37-15CD-44A8-99A4-692D731D220B}" destId="{346C8333-18F0-465C-8B47-79562872D867}" srcOrd="0" destOrd="0" presId="urn:microsoft.com/office/officeart/2005/8/layout/hList3"/>
    <dgm:cxn modelId="{C63CCB6B-514A-468F-A70C-2A14488EBCF1}" type="presOf" srcId="{AD00DA57-0470-4C06-B0EC-5CB7406BAB58}" destId="{C86E0976-7FE7-4A80-A65E-F0D9CC3511B4}" srcOrd="0" destOrd="0" presId="urn:microsoft.com/office/officeart/2005/8/layout/hList3"/>
    <dgm:cxn modelId="{2F9AD16D-1E07-47B3-8DDF-53B44FD0051B}" type="presOf" srcId="{461FF891-D96D-437C-A372-AEAB8D619ED9}" destId="{188F3BA4-16E5-423F-A881-53B97AAD783B}" srcOrd="0" destOrd="0" presId="urn:microsoft.com/office/officeart/2005/8/layout/hList3"/>
    <dgm:cxn modelId="{252EE450-2390-433A-8539-C9E721D6BB16}" type="presOf" srcId="{716AF4F6-B61C-4C08-B4F7-A9A08DEA62D6}" destId="{990FFB63-EEC6-4379-894C-18FAB07CDF5E}" srcOrd="0" destOrd="0" presId="urn:microsoft.com/office/officeart/2005/8/layout/hList3"/>
    <dgm:cxn modelId="{F4E74092-FB41-4264-85DA-9BC68A11C09C}" srcId="{E83993EA-CC25-4A04-A252-C03DA4901D4B}" destId="{D400B105-CE22-49F5-9230-8ACEF74E44CD}" srcOrd="4" destOrd="0" parTransId="{3187469F-CAE4-4705-9B31-8BB7D9A79E3A}" sibTransId="{2E976C85-445A-4912-829F-B531052D8A4C}"/>
    <dgm:cxn modelId="{41229093-0F5C-4B47-A8B5-D9344448137A}" srcId="{E83993EA-CC25-4A04-A252-C03DA4901D4B}" destId="{7F342D37-15CD-44A8-99A4-692D731D220B}" srcOrd="1" destOrd="0" parTransId="{378202D4-B0D0-41B3-927E-C6BF4B422434}" sibTransId="{A36DBD11-AD89-4D8B-BCB2-87F4480323D1}"/>
    <dgm:cxn modelId="{C2F9AC98-A248-41F8-B2AE-9AE800381191}" type="presOf" srcId="{E83993EA-CC25-4A04-A252-C03DA4901D4B}" destId="{8A41AA6A-93BA-4280-9D53-AB8C5ED76C63}" srcOrd="0" destOrd="0" presId="urn:microsoft.com/office/officeart/2005/8/layout/hList3"/>
    <dgm:cxn modelId="{89F209A0-66CA-4DA5-BA5B-0DF28514C97E}" srcId="{E83993EA-CC25-4A04-A252-C03DA4901D4B}" destId="{EC58FA47-5EB4-4FC0-B873-55591FED263B}" srcOrd="2" destOrd="0" parTransId="{84B4E5B5-97E9-4FAE-B6A0-5B4735EC2C85}" sibTransId="{7AF984E8-9834-4582-A17D-5EC787C1E75E}"/>
    <dgm:cxn modelId="{7DAC2DB0-E004-431F-B360-902E0174929E}" srcId="{E83993EA-CC25-4A04-A252-C03DA4901D4B}" destId="{461FF891-D96D-437C-A372-AEAB8D619ED9}" srcOrd="3" destOrd="0" parTransId="{16B15FB5-9114-43BB-B6F1-8F7166F6C693}" sibTransId="{AB3D6B5A-9F4D-4F7B-AC2A-64C532462565}"/>
    <dgm:cxn modelId="{E1A456D8-43DA-49D7-AE91-BB8D37663555}" srcId="{E83993EA-CC25-4A04-A252-C03DA4901D4B}" destId="{5FCBDAAB-DE4B-4A0A-B7F4-438D34256183}" srcOrd="5" destOrd="0" parTransId="{44C12CF9-2497-4F92-9DE2-8551A9D61FE2}" sibTransId="{B9C552FF-53BB-40C4-B494-5658BC427414}"/>
    <dgm:cxn modelId="{C6F98871-D945-4DAF-B23B-6074A094DBF5}" type="presParOf" srcId="{990FFB63-EEC6-4379-894C-18FAB07CDF5E}" destId="{8A41AA6A-93BA-4280-9D53-AB8C5ED76C63}" srcOrd="0" destOrd="0" presId="urn:microsoft.com/office/officeart/2005/8/layout/hList3"/>
    <dgm:cxn modelId="{FF3FFB8B-AC8A-4793-8A6B-BE49C9C3D5A7}" type="presParOf" srcId="{990FFB63-EEC6-4379-894C-18FAB07CDF5E}" destId="{1E2BDC7F-0AB8-4DE4-A54E-13D6F83A3283}" srcOrd="1" destOrd="0" presId="urn:microsoft.com/office/officeart/2005/8/layout/hList3"/>
    <dgm:cxn modelId="{FF72546E-9A32-46F8-97E1-F83977FC90AA}" type="presParOf" srcId="{1E2BDC7F-0AB8-4DE4-A54E-13D6F83A3283}" destId="{C86E0976-7FE7-4A80-A65E-F0D9CC3511B4}" srcOrd="0" destOrd="0" presId="urn:microsoft.com/office/officeart/2005/8/layout/hList3"/>
    <dgm:cxn modelId="{A0A1695D-7A33-4C19-8034-D88EBB8198CD}" type="presParOf" srcId="{1E2BDC7F-0AB8-4DE4-A54E-13D6F83A3283}" destId="{346C8333-18F0-465C-8B47-79562872D867}" srcOrd="1" destOrd="0" presId="urn:microsoft.com/office/officeart/2005/8/layout/hList3"/>
    <dgm:cxn modelId="{705B2455-8715-4A2D-A981-21AA403700B8}" type="presParOf" srcId="{1E2BDC7F-0AB8-4DE4-A54E-13D6F83A3283}" destId="{2EF5AD3E-3DDF-4454-84C4-150A3F330979}" srcOrd="2" destOrd="0" presId="urn:microsoft.com/office/officeart/2005/8/layout/hList3"/>
    <dgm:cxn modelId="{2093A51E-5765-49CD-8AA2-37BE2332130E}" type="presParOf" srcId="{1E2BDC7F-0AB8-4DE4-A54E-13D6F83A3283}" destId="{188F3BA4-16E5-423F-A881-53B97AAD783B}" srcOrd="3" destOrd="0" presId="urn:microsoft.com/office/officeart/2005/8/layout/hList3"/>
    <dgm:cxn modelId="{2D50D103-F4B6-49E2-9879-0B5D920DABD8}" type="presParOf" srcId="{1E2BDC7F-0AB8-4DE4-A54E-13D6F83A3283}" destId="{C104567F-8368-4957-AE22-BEEFACC0B03A}" srcOrd="4" destOrd="0" presId="urn:microsoft.com/office/officeart/2005/8/layout/hList3"/>
    <dgm:cxn modelId="{323679DE-8B46-4676-A592-D846C55D5EBC}" type="presParOf" srcId="{1E2BDC7F-0AB8-4DE4-A54E-13D6F83A3283}" destId="{C454BF2B-53C8-468A-8E7A-194FC0C0A679}" srcOrd="5" destOrd="0" presId="urn:microsoft.com/office/officeart/2005/8/layout/hList3"/>
    <dgm:cxn modelId="{7B85A70B-CB51-4923-9DD8-5E05E2659C95}" type="presParOf" srcId="{990FFB63-EEC6-4379-894C-18FAB07CDF5E}" destId="{363BC0A7-0475-4710-8315-4CC3312AC8B9}" srcOrd="2" destOrd="0" presId="urn:microsoft.com/office/officeart/2005/8/layout/h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60EC2980-7B6E-4C63-9773-35631B91FB02}" type="doc">
      <dgm:prSet loTypeId="urn:microsoft.com/office/officeart/2008/layout/RadialCluster" loCatId="cycle" qsTypeId="urn:microsoft.com/office/officeart/2005/8/quickstyle/simple1" qsCatId="simple" csTypeId="urn:microsoft.com/office/officeart/2005/8/colors/accent1_2" csCatId="accent1" phldr="1"/>
      <dgm:spPr/>
      <dgm:t>
        <a:bodyPr/>
        <a:lstStyle/>
        <a:p>
          <a:endParaRPr lang="ru-RU"/>
        </a:p>
      </dgm:t>
    </dgm:pt>
    <dgm:pt modelId="{CDE47DFB-A750-4968-87D6-7A50FC677FF2}">
      <dgm:prSet phldrT="[Текст]"/>
      <dgm:spPr/>
      <dgm:t>
        <a:bodyPr/>
        <a:lstStyle/>
        <a:p>
          <a:r>
            <a:rPr lang="en-US" dirty="0" err="1">
              <a:solidFill>
                <a:schemeClr val="tx1"/>
              </a:solidFill>
              <a:latin typeface="Times New Roman" panose="02020603050405020304" pitchFamily="18" charset="0"/>
              <a:cs typeface="Times New Roman" panose="02020603050405020304" pitchFamily="18" charset="0"/>
            </a:rPr>
            <a:t>Yetkazib</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beruvchining</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majburiyatlari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quyidagilar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bo'lishi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mumkin</a:t>
          </a:r>
          <a:r>
            <a:rPr lang="en-US" dirty="0">
              <a:solidFill>
                <a:schemeClr val="tx1"/>
              </a:solidFill>
              <a:latin typeface="Times New Roman" panose="02020603050405020304" pitchFamily="18" charset="0"/>
              <a:cs typeface="Times New Roman" panose="02020603050405020304" pitchFamily="18" charset="0"/>
            </a:rPr>
            <a:t>:</a:t>
          </a:r>
          <a:endParaRPr lang="ru-RU" dirty="0">
            <a:solidFill>
              <a:schemeClr val="tx1"/>
            </a:solidFill>
            <a:latin typeface="Times New Roman" panose="02020603050405020304" pitchFamily="18" charset="0"/>
            <a:cs typeface="Times New Roman" panose="02020603050405020304" pitchFamily="18" charset="0"/>
          </a:endParaRPr>
        </a:p>
      </dgm:t>
    </dgm:pt>
    <dgm:pt modelId="{09BF9087-5F43-4FB4-805D-6A6FE3869B3D}" type="parTrans" cxnId="{4C648807-1225-483B-A8BC-F01E35C77849}">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8771B993-E468-45D8-B6E9-3AECE68EBFEF}" type="sibTrans" cxnId="{4C648807-1225-483B-A8BC-F01E35C77849}">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0E9B1E61-6058-4A78-9CCF-F0DB23787E55}">
      <dgm:prSet/>
      <dgm:spPr/>
      <dgm:t>
        <a:bodyPr/>
        <a:lstStyle/>
        <a:p>
          <a:r>
            <a:rPr lang="en-US">
              <a:solidFill>
                <a:schemeClr val="tx1"/>
              </a:solidFill>
              <a:latin typeface="Times New Roman" panose="02020603050405020304" pitchFamily="18" charset="0"/>
              <a:cs typeface="Times New Roman" panose="02020603050405020304" pitchFamily="18" charset="0"/>
            </a:rPr>
            <a:t>Dizayn chegaralarini o'rnating</a:t>
          </a:r>
          <a:endParaRPr lang="ru-RU">
            <a:solidFill>
              <a:schemeClr val="tx1"/>
            </a:solidFill>
            <a:latin typeface="Times New Roman" panose="02020603050405020304" pitchFamily="18" charset="0"/>
            <a:cs typeface="Times New Roman" panose="02020603050405020304" pitchFamily="18" charset="0"/>
          </a:endParaRPr>
        </a:p>
      </dgm:t>
    </dgm:pt>
    <dgm:pt modelId="{0BDE0EA9-8492-4323-85FB-FBDA8B91E6B7}" type="parTrans" cxnId="{7A2A464B-144E-4582-BE51-6DB1AC276147}">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C0BA32BA-6EF3-4793-98AA-2A49EA2B7246}" type="sibTrans" cxnId="{7A2A464B-144E-4582-BE51-6DB1AC276147}">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8AEBFE95-AAEE-424D-8EB9-AADE4B14A94B}">
      <dgm:prSet/>
      <dgm:spPr/>
      <dgm:t>
        <a:bodyPr/>
        <a:lstStyle/>
        <a:p>
          <a:r>
            <a:rPr lang="en-US">
              <a:solidFill>
                <a:schemeClr val="tx1"/>
              </a:solidFill>
              <a:latin typeface="Times New Roman" panose="02020603050405020304" pitchFamily="18" charset="0"/>
              <a:cs typeface="Times New Roman" panose="02020603050405020304" pitchFamily="18" charset="0"/>
            </a:rPr>
            <a:t>Saqlash mumkin bo'lgan dizayn tushunchalarini kiriting</a:t>
          </a:r>
          <a:endParaRPr lang="ru-RU">
            <a:solidFill>
              <a:schemeClr val="tx1"/>
            </a:solidFill>
            <a:latin typeface="Times New Roman" panose="02020603050405020304" pitchFamily="18" charset="0"/>
            <a:cs typeface="Times New Roman" panose="02020603050405020304" pitchFamily="18" charset="0"/>
          </a:endParaRPr>
        </a:p>
      </dgm:t>
    </dgm:pt>
    <dgm:pt modelId="{652199DE-F05D-4991-8C97-F050B8573177}" type="parTrans" cxnId="{798AF01F-045F-478A-88E7-DFCA388B9DF0}">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26371146-C364-4C09-9A58-604DDDF3C72C}" type="sibTrans" cxnId="{798AF01F-045F-478A-88E7-DFCA388B9DF0}">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7D513E40-F4A0-48BA-9020-98D53480BAF2}">
      <dgm:prSet/>
      <dgm:spPr/>
      <dgm:t>
        <a:bodyPr/>
        <a:lstStyle/>
        <a:p>
          <a:r>
            <a:rPr lang="en-US">
              <a:solidFill>
                <a:schemeClr val="tx1"/>
              </a:solidFill>
              <a:latin typeface="Times New Roman" panose="02020603050405020304" pitchFamily="18" charset="0"/>
              <a:cs typeface="Times New Roman" panose="02020603050405020304" pitchFamily="18" charset="0"/>
            </a:rPr>
            <a:t>Ishonchlilikni tahlil qilish va bashorat qilish</a:t>
          </a:r>
          <a:endParaRPr lang="ru-RU">
            <a:solidFill>
              <a:schemeClr val="tx1"/>
            </a:solidFill>
            <a:latin typeface="Times New Roman" panose="02020603050405020304" pitchFamily="18" charset="0"/>
            <a:cs typeface="Times New Roman" panose="02020603050405020304" pitchFamily="18" charset="0"/>
          </a:endParaRPr>
        </a:p>
      </dgm:t>
    </dgm:pt>
    <dgm:pt modelId="{C0C23878-89B1-40EA-9018-C727C2007109}" type="parTrans" cxnId="{ECC4B494-BF1C-4CFF-B271-049762753326}">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B539D2ED-8EA9-4F19-8CBB-12C184F05045}" type="sibTrans" cxnId="{ECC4B494-BF1C-4CFF-B271-049762753326}">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A18503D0-2488-455F-9833-CD43171E1B45}">
      <dgm:prSet/>
      <dgm:spPr/>
      <dgm:t>
        <a:bodyPr/>
        <a:lstStyle/>
        <a:p>
          <a:r>
            <a:rPr lang="en-US">
              <a:solidFill>
                <a:schemeClr val="tx1"/>
              </a:solidFill>
              <a:latin typeface="Times New Roman" panose="02020603050405020304" pitchFamily="18" charset="0"/>
              <a:cs typeface="Times New Roman" panose="02020603050405020304" pitchFamily="18" charset="0"/>
            </a:rPr>
            <a:t>EFMEA (uskunaning ishlamay qolish rejimi va ta'sir tahlili) ni bajaring</a:t>
          </a:r>
          <a:endParaRPr lang="ru-RU">
            <a:solidFill>
              <a:schemeClr val="tx1"/>
            </a:solidFill>
            <a:latin typeface="Times New Roman" panose="02020603050405020304" pitchFamily="18" charset="0"/>
            <a:cs typeface="Times New Roman" panose="02020603050405020304" pitchFamily="18" charset="0"/>
          </a:endParaRPr>
        </a:p>
      </dgm:t>
    </dgm:pt>
    <dgm:pt modelId="{72EDCBB4-972F-4C8C-BAA1-65B8B0742588}" type="parTrans" cxnId="{93623678-5B88-4010-826B-62D31609FA34}">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2D7461C5-7FE9-41DA-89C6-D1F906A48FCA}" type="sibTrans" cxnId="{93623678-5B88-4010-826B-62D31609FA34}">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9D231F5B-182C-4DDD-9407-054F049E9D1B}">
      <dgm:prSet/>
      <dgm:spPr/>
      <dgm:t>
        <a:bodyPr/>
        <a:lstStyle/>
        <a:p>
          <a:r>
            <a:rPr lang="en-US">
              <a:solidFill>
                <a:schemeClr val="tx1"/>
              </a:solidFill>
              <a:latin typeface="Times New Roman" panose="02020603050405020304" pitchFamily="18" charset="0"/>
              <a:cs typeface="Times New Roman" panose="02020603050405020304" pitchFamily="18" charset="0"/>
            </a:rPr>
            <a:t>Dizayn tekshiruvlarini o'tkazish</a:t>
          </a:r>
          <a:endParaRPr lang="ru-RU">
            <a:solidFill>
              <a:schemeClr val="tx1"/>
            </a:solidFill>
            <a:latin typeface="Times New Roman" panose="02020603050405020304" pitchFamily="18" charset="0"/>
            <a:cs typeface="Times New Roman" panose="02020603050405020304" pitchFamily="18" charset="0"/>
          </a:endParaRPr>
        </a:p>
      </dgm:t>
    </dgm:pt>
    <dgm:pt modelId="{0BA52BE4-5DE7-4FCB-BE06-41BC8B6B3895}" type="parTrans" cxnId="{96DFC0B4-ACAC-433F-8153-0F1BD2F977B6}">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64F67F4D-E40D-4D99-8F37-C1430D25800F}" type="sibTrans" cxnId="{96DFC0B4-ACAC-433F-8153-0F1BD2F977B6}">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B2D41946-BD7C-44FF-9606-9D4A359FD2CD}" type="pres">
      <dgm:prSet presAssocID="{60EC2980-7B6E-4C63-9773-35631B91FB02}" presName="Name0" presStyleCnt="0">
        <dgm:presLayoutVars>
          <dgm:chMax val="1"/>
          <dgm:chPref val="1"/>
          <dgm:dir/>
          <dgm:animOne val="branch"/>
          <dgm:animLvl val="lvl"/>
        </dgm:presLayoutVars>
      </dgm:prSet>
      <dgm:spPr/>
    </dgm:pt>
    <dgm:pt modelId="{1E4C9C9F-E5AE-45D2-BA46-DEF529A57D82}" type="pres">
      <dgm:prSet presAssocID="{CDE47DFB-A750-4968-87D6-7A50FC677FF2}" presName="singleCycle" presStyleCnt="0"/>
      <dgm:spPr/>
    </dgm:pt>
    <dgm:pt modelId="{2D0997A2-038D-4002-B0FC-8CEE2919A007}" type="pres">
      <dgm:prSet presAssocID="{CDE47DFB-A750-4968-87D6-7A50FC677FF2}" presName="singleCenter" presStyleLbl="node1" presStyleIdx="0" presStyleCnt="6">
        <dgm:presLayoutVars>
          <dgm:chMax val="7"/>
          <dgm:chPref val="7"/>
        </dgm:presLayoutVars>
      </dgm:prSet>
      <dgm:spPr/>
    </dgm:pt>
    <dgm:pt modelId="{92785087-CC78-4845-8D5D-7D6D65D77277}" type="pres">
      <dgm:prSet presAssocID="{0BDE0EA9-8492-4323-85FB-FBDA8B91E6B7}" presName="Name56" presStyleLbl="parChTrans1D2" presStyleIdx="0" presStyleCnt="5"/>
      <dgm:spPr/>
    </dgm:pt>
    <dgm:pt modelId="{BF0C8FA4-4261-41B6-AEB4-9020C0CFD89D}" type="pres">
      <dgm:prSet presAssocID="{0E9B1E61-6058-4A78-9CCF-F0DB23787E55}" presName="text0" presStyleLbl="node1" presStyleIdx="1" presStyleCnt="6">
        <dgm:presLayoutVars>
          <dgm:bulletEnabled val="1"/>
        </dgm:presLayoutVars>
      </dgm:prSet>
      <dgm:spPr/>
    </dgm:pt>
    <dgm:pt modelId="{F1AA722A-EB2A-468D-AC88-3D8C129B92B0}" type="pres">
      <dgm:prSet presAssocID="{652199DE-F05D-4991-8C97-F050B8573177}" presName="Name56" presStyleLbl="parChTrans1D2" presStyleIdx="1" presStyleCnt="5"/>
      <dgm:spPr/>
    </dgm:pt>
    <dgm:pt modelId="{4ED08F3E-E145-49E3-ACA9-BAC7382E5D7F}" type="pres">
      <dgm:prSet presAssocID="{8AEBFE95-AAEE-424D-8EB9-AADE4B14A94B}" presName="text0" presStyleLbl="node1" presStyleIdx="2" presStyleCnt="6">
        <dgm:presLayoutVars>
          <dgm:bulletEnabled val="1"/>
        </dgm:presLayoutVars>
      </dgm:prSet>
      <dgm:spPr/>
    </dgm:pt>
    <dgm:pt modelId="{F6140043-FA18-49E4-8A33-BAFF794DF6F7}" type="pres">
      <dgm:prSet presAssocID="{C0C23878-89B1-40EA-9018-C727C2007109}" presName="Name56" presStyleLbl="parChTrans1D2" presStyleIdx="2" presStyleCnt="5"/>
      <dgm:spPr/>
    </dgm:pt>
    <dgm:pt modelId="{2C5A6B65-D4D3-495F-A4A9-C63D5C8F2A60}" type="pres">
      <dgm:prSet presAssocID="{7D513E40-F4A0-48BA-9020-98D53480BAF2}" presName="text0" presStyleLbl="node1" presStyleIdx="3" presStyleCnt="6">
        <dgm:presLayoutVars>
          <dgm:bulletEnabled val="1"/>
        </dgm:presLayoutVars>
      </dgm:prSet>
      <dgm:spPr/>
    </dgm:pt>
    <dgm:pt modelId="{CF93F576-7012-4C06-B467-CC482226FE67}" type="pres">
      <dgm:prSet presAssocID="{72EDCBB4-972F-4C8C-BAA1-65B8B0742588}" presName="Name56" presStyleLbl="parChTrans1D2" presStyleIdx="3" presStyleCnt="5"/>
      <dgm:spPr/>
    </dgm:pt>
    <dgm:pt modelId="{6C8192A5-3B29-4076-A023-12DB056C530A}" type="pres">
      <dgm:prSet presAssocID="{A18503D0-2488-455F-9833-CD43171E1B45}" presName="text0" presStyleLbl="node1" presStyleIdx="4" presStyleCnt="6">
        <dgm:presLayoutVars>
          <dgm:bulletEnabled val="1"/>
        </dgm:presLayoutVars>
      </dgm:prSet>
      <dgm:spPr/>
    </dgm:pt>
    <dgm:pt modelId="{1EE18437-A773-4CC7-A07D-66FE6D044B6A}" type="pres">
      <dgm:prSet presAssocID="{0BA52BE4-5DE7-4FCB-BE06-41BC8B6B3895}" presName="Name56" presStyleLbl="parChTrans1D2" presStyleIdx="4" presStyleCnt="5"/>
      <dgm:spPr/>
    </dgm:pt>
    <dgm:pt modelId="{54B92CB7-6E75-4444-9721-7BC7EAEFC70B}" type="pres">
      <dgm:prSet presAssocID="{9D231F5B-182C-4DDD-9407-054F049E9D1B}" presName="text0" presStyleLbl="node1" presStyleIdx="5" presStyleCnt="6">
        <dgm:presLayoutVars>
          <dgm:bulletEnabled val="1"/>
        </dgm:presLayoutVars>
      </dgm:prSet>
      <dgm:spPr/>
    </dgm:pt>
  </dgm:ptLst>
  <dgm:cxnLst>
    <dgm:cxn modelId="{B5445405-A20E-4291-BCCA-CA369D7E748C}" type="presOf" srcId="{9D231F5B-182C-4DDD-9407-054F049E9D1B}" destId="{54B92CB7-6E75-4444-9721-7BC7EAEFC70B}" srcOrd="0" destOrd="0" presId="urn:microsoft.com/office/officeart/2008/layout/RadialCluster"/>
    <dgm:cxn modelId="{4C648807-1225-483B-A8BC-F01E35C77849}" srcId="{60EC2980-7B6E-4C63-9773-35631B91FB02}" destId="{CDE47DFB-A750-4968-87D6-7A50FC677FF2}" srcOrd="0" destOrd="0" parTransId="{09BF9087-5F43-4FB4-805D-6A6FE3869B3D}" sibTransId="{8771B993-E468-45D8-B6E9-3AECE68EBFEF}"/>
    <dgm:cxn modelId="{798AF01F-045F-478A-88E7-DFCA388B9DF0}" srcId="{CDE47DFB-A750-4968-87D6-7A50FC677FF2}" destId="{8AEBFE95-AAEE-424D-8EB9-AADE4B14A94B}" srcOrd="1" destOrd="0" parTransId="{652199DE-F05D-4991-8C97-F050B8573177}" sibTransId="{26371146-C364-4C09-9A58-604DDDF3C72C}"/>
    <dgm:cxn modelId="{395BAA25-4AA5-47A8-B648-A232B6127771}" type="presOf" srcId="{60EC2980-7B6E-4C63-9773-35631B91FB02}" destId="{B2D41946-BD7C-44FF-9606-9D4A359FD2CD}" srcOrd="0" destOrd="0" presId="urn:microsoft.com/office/officeart/2008/layout/RadialCluster"/>
    <dgm:cxn modelId="{C7F26631-6ECF-45B1-A123-75EDD15BD420}" type="presOf" srcId="{C0C23878-89B1-40EA-9018-C727C2007109}" destId="{F6140043-FA18-49E4-8A33-BAFF794DF6F7}" srcOrd="0" destOrd="0" presId="urn:microsoft.com/office/officeart/2008/layout/RadialCluster"/>
    <dgm:cxn modelId="{A3E93438-5746-4002-BF43-B49834FDE5C0}" type="presOf" srcId="{CDE47DFB-A750-4968-87D6-7A50FC677FF2}" destId="{2D0997A2-038D-4002-B0FC-8CEE2919A007}" srcOrd="0" destOrd="0" presId="urn:microsoft.com/office/officeart/2008/layout/RadialCluster"/>
    <dgm:cxn modelId="{31071C6A-DF2A-47A9-A84E-91CA1AFD0E1C}" type="presOf" srcId="{652199DE-F05D-4991-8C97-F050B8573177}" destId="{F1AA722A-EB2A-468D-AC88-3D8C129B92B0}" srcOrd="0" destOrd="0" presId="urn:microsoft.com/office/officeart/2008/layout/RadialCluster"/>
    <dgm:cxn modelId="{7A2A464B-144E-4582-BE51-6DB1AC276147}" srcId="{CDE47DFB-A750-4968-87D6-7A50FC677FF2}" destId="{0E9B1E61-6058-4A78-9CCF-F0DB23787E55}" srcOrd="0" destOrd="0" parTransId="{0BDE0EA9-8492-4323-85FB-FBDA8B91E6B7}" sibTransId="{C0BA32BA-6EF3-4793-98AA-2A49EA2B7246}"/>
    <dgm:cxn modelId="{E65A2C78-A5E3-4C00-8444-6A016FA3B873}" type="presOf" srcId="{0BDE0EA9-8492-4323-85FB-FBDA8B91E6B7}" destId="{92785087-CC78-4845-8D5D-7D6D65D77277}" srcOrd="0" destOrd="0" presId="urn:microsoft.com/office/officeart/2008/layout/RadialCluster"/>
    <dgm:cxn modelId="{93623678-5B88-4010-826B-62D31609FA34}" srcId="{CDE47DFB-A750-4968-87D6-7A50FC677FF2}" destId="{A18503D0-2488-455F-9833-CD43171E1B45}" srcOrd="3" destOrd="0" parTransId="{72EDCBB4-972F-4C8C-BAA1-65B8B0742588}" sibTransId="{2D7461C5-7FE9-41DA-89C6-D1F906A48FCA}"/>
    <dgm:cxn modelId="{D259DC8B-E11E-49D7-B46A-B6085E701322}" type="presOf" srcId="{0E9B1E61-6058-4A78-9CCF-F0DB23787E55}" destId="{BF0C8FA4-4261-41B6-AEB4-9020C0CFD89D}" srcOrd="0" destOrd="0" presId="urn:microsoft.com/office/officeart/2008/layout/RadialCluster"/>
    <dgm:cxn modelId="{5463178C-3755-4B24-BC03-C684EA8DDBC0}" type="presOf" srcId="{8AEBFE95-AAEE-424D-8EB9-AADE4B14A94B}" destId="{4ED08F3E-E145-49E3-ACA9-BAC7382E5D7F}" srcOrd="0" destOrd="0" presId="urn:microsoft.com/office/officeart/2008/layout/RadialCluster"/>
    <dgm:cxn modelId="{8CB6ED8E-5423-477C-9382-EC5D0612442B}" type="presOf" srcId="{7D513E40-F4A0-48BA-9020-98D53480BAF2}" destId="{2C5A6B65-D4D3-495F-A4A9-C63D5C8F2A60}" srcOrd="0" destOrd="0" presId="urn:microsoft.com/office/officeart/2008/layout/RadialCluster"/>
    <dgm:cxn modelId="{ECC4B494-BF1C-4CFF-B271-049762753326}" srcId="{CDE47DFB-A750-4968-87D6-7A50FC677FF2}" destId="{7D513E40-F4A0-48BA-9020-98D53480BAF2}" srcOrd="2" destOrd="0" parTransId="{C0C23878-89B1-40EA-9018-C727C2007109}" sibTransId="{B539D2ED-8EA9-4F19-8CBB-12C184F05045}"/>
    <dgm:cxn modelId="{02915BB3-41B8-4AE8-B99A-F055820EE801}" type="presOf" srcId="{0BA52BE4-5DE7-4FCB-BE06-41BC8B6B3895}" destId="{1EE18437-A773-4CC7-A07D-66FE6D044B6A}" srcOrd="0" destOrd="0" presId="urn:microsoft.com/office/officeart/2008/layout/RadialCluster"/>
    <dgm:cxn modelId="{96DFC0B4-ACAC-433F-8153-0F1BD2F977B6}" srcId="{CDE47DFB-A750-4968-87D6-7A50FC677FF2}" destId="{9D231F5B-182C-4DDD-9407-054F049E9D1B}" srcOrd="4" destOrd="0" parTransId="{0BA52BE4-5DE7-4FCB-BE06-41BC8B6B3895}" sibTransId="{64F67F4D-E40D-4D99-8F37-C1430D25800F}"/>
    <dgm:cxn modelId="{5AE759DE-05B9-4B1C-9D77-6AD65077481C}" type="presOf" srcId="{A18503D0-2488-455F-9833-CD43171E1B45}" destId="{6C8192A5-3B29-4076-A023-12DB056C530A}" srcOrd="0" destOrd="0" presId="urn:microsoft.com/office/officeart/2008/layout/RadialCluster"/>
    <dgm:cxn modelId="{7DB3DFF6-A9C6-4691-94F2-896B07BFEED9}" type="presOf" srcId="{72EDCBB4-972F-4C8C-BAA1-65B8B0742588}" destId="{CF93F576-7012-4C06-B467-CC482226FE67}" srcOrd="0" destOrd="0" presId="urn:microsoft.com/office/officeart/2008/layout/RadialCluster"/>
    <dgm:cxn modelId="{297946D0-F6CD-4A92-9D6C-D604884226F6}" type="presParOf" srcId="{B2D41946-BD7C-44FF-9606-9D4A359FD2CD}" destId="{1E4C9C9F-E5AE-45D2-BA46-DEF529A57D82}" srcOrd="0" destOrd="0" presId="urn:microsoft.com/office/officeart/2008/layout/RadialCluster"/>
    <dgm:cxn modelId="{1112AA26-FA09-4894-A86B-7EAC95BEBFAA}" type="presParOf" srcId="{1E4C9C9F-E5AE-45D2-BA46-DEF529A57D82}" destId="{2D0997A2-038D-4002-B0FC-8CEE2919A007}" srcOrd="0" destOrd="0" presId="urn:microsoft.com/office/officeart/2008/layout/RadialCluster"/>
    <dgm:cxn modelId="{E5F7DDED-0CF9-4C37-826B-89E759C91070}" type="presParOf" srcId="{1E4C9C9F-E5AE-45D2-BA46-DEF529A57D82}" destId="{92785087-CC78-4845-8D5D-7D6D65D77277}" srcOrd="1" destOrd="0" presId="urn:microsoft.com/office/officeart/2008/layout/RadialCluster"/>
    <dgm:cxn modelId="{9599F10D-DDB0-4B3C-AE9C-54B9EC3F2FEA}" type="presParOf" srcId="{1E4C9C9F-E5AE-45D2-BA46-DEF529A57D82}" destId="{BF0C8FA4-4261-41B6-AEB4-9020C0CFD89D}" srcOrd="2" destOrd="0" presId="urn:microsoft.com/office/officeart/2008/layout/RadialCluster"/>
    <dgm:cxn modelId="{CB92AB7A-0567-4C42-95C8-86653EB4A4EE}" type="presParOf" srcId="{1E4C9C9F-E5AE-45D2-BA46-DEF529A57D82}" destId="{F1AA722A-EB2A-468D-AC88-3D8C129B92B0}" srcOrd="3" destOrd="0" presId="urn:microsoft.com/office/officeart/2008/layout/RadialCluster"/>
    <dgm:cxn modelId="{4B803DAF-9B0D-4962-B357-BFDB484DAA10}" type="presParOf" srcId="{1E4C9C9F-E5AE-45D2-BA46-DEF529A57D82}" destId="{4ED08F3E-E145-49E3-ACA9-BAC7382E5D7F}" srcOrd="4" destOrd="0" presId="urn:microsoft.com/office/officeart/2008/layout/RadialCluster"/>
    <dgm:cxn modelId="{D2D309A5-60BC-4DBF-BC0B-DD20D86C20F0}" type="presParOf" srcId="{1E4C9C9F-E5AE-45D2-BA46-DEF529A57D82}" destId="{F6140043-FA18-49E4-8A33-BAFF794DF6F7}" srcOrd="5" destOrd="0" presId="urn:microsoft.com/office/officeart/2008/layout/RadialCluster"/>
    <dgm:cxn modelId="{D42A1179-4FF9-4156-B41A-14792772555A}" type="presParOf" srcId="{1E4C9C9F-E5AE-45D2-BA46-DEF529A57D82}" destId="{2C5A6B65-D4D3-495F-A4A9-C63D5C8F2A60}" srcOrd="6" destOrd="0" presId="urn:microsoft.com/office/officeart/2008/layout/RadialCluster"/>
    <dgm:cxn modelId="{5D055A19-4B1F-441D-91AF-834272B8BC1D}" type="presParOf" srcId="{1E4C9C9F-E5AE-45D2-BA46-DEF529A57D82}" destId="{CF93F576-7012-4C06-B467-CC482226FE67}" srcOrd="7" destOrd="0" presId="urn:microsoft.com/office/officeart/2008/layout/RadialCluster"/>
    <dgm:cxn modelId="{520F8882-892B-4A26-ADF2-5B7FEB85FFAD}" type="presParOf" srcId="{1E4C9C9F-E5AE-45D2-BA46-DEF529A57D82}" destId="{6C8192A5-3B29-4076-A023-12DB056C530A}" srcOrd="8" destOrd="0" presId="urn:microsoft.com/office/officeart/2008/layout/RadialCluster"/>
    <dgm:cxn modelId="{9FB3C1BA-EA82-4AFE-9DCD-5BC058E05BCA}" type="presParOf" srcId="{1E4C9C9F-E5AE-45D2-BA46-DEF529A57D82}" destId="{1EE18437-A773-4CC7-A07D-66FE6D044B6A}" srcOrd="9" destOrd="0" presId="urn:microsoft.com/office/officeart/2008/layout/RadialCluster"/>
    <dgm:cxn modelId="{9361861B-8305-4057-B0E7-D6C4D255827F}" type="presParOf" srcId="{1E4C9C9F-E5AE-45D2-BA46-DEF529A57D82}" destId="{54B92CB7-6E75-4444-9721-7BC7EAEFC70B}" srcOrd="10" destOrd="0" presId="urn:microsoft.com/office/officeart/2008/layout/Radial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D0CE2DDE-FD3D-42A5-94AD-6F1665FE5CAE}"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ru-RU"/>
        </a:p>
      </dgm:t>
    </dgm:pt>
    <dgm:pt modelId="{00C7EC41-CBB1-435A-AE50-52F59CF81E14}">
      <dgm:prSet phldrT="[Текст]"/>
      <dgm:spPr/>
      <dgm:t>
        <a:bodyPr/>
        <a:lstStyle/>
        <a:p>
          <a:r>
            <a:rPr lang="en-US">
              <a:latin typeface="Times New Roman" panose="02020603050405020304" pitchFamily="18" charset="0"/>
              <a:cs typeface="Times New Roman" panose="02020603050405020304" pitchFamily="18" charset="0"/>
            </a:rPr>
            <a:t>Yetkazib beruvchining majburiyatlari quyidagilar bo'lishi mumkin</a:t>
          </a:r>
          <a:endParaRPr lang="ru-RU">
            <a:latin typeface="Times New Roman" panose="02020603050405020304" pitchFamily="18" charset="0"/>
            <a:cs typeface="Times New Roman" panose="02020603050405020304" pitchFamily="18" charset="0"/>
          </a:endParaRPr>
        </a:p>
      </dgm:t>
    </dgm:pt>
    <dgm:pt modelId="{3F18F3F4-2ECE-481D-A208-CC3FE63F14D1}" type="parTrans" cxnId="{69D78102-9713-4B2D-B3CA-338C4084BF49}">
      <dgm:prSet/>
      <dgm:spPr/>
      <dgm:t>
        <a:bodyPr/>
        <a:lstStyle/>
        <a:p>
          <a:endParaRPr lang="ru-RU">
            <a:latin typeface="Times New Roman" panose="02020603050405020304" pitchFamily="18" charset="0"/>
            <a:cs typeface="Times New Roman" panose="02020603050405020304" pitchFamily="18" charset="0"/>
          </a:endParaRPr>
        </a:p>
      </dgm:t>
    </dgm:pt>
    <dgm:pt modelId="{5C67564F-60FF-4D97-AFB1-65C97D397F01}" type="sibTrans" cxnId="{69D78102-9713-4B2D-B3CA-338C4084BF49}">
      <dgm:prSet/>
      <dgm:spPr/>
      <dgm:t>
        <a:bodyPr/>
        <a:lstStyle/>
        <a:p>
          <a:endParaRPr lang="ru-RU">
            <a:latin typeface="Times New Roman" panose="02020603050405020304" pitchFamily="18" charset="0"/>
            <a:cs typeface="Times New Roman" panose="02020603050405020304" pitchFamily="18" charset="0"/>
          </a:endParaRPr>
        </a:p>
      </dgm:t>
    </dgm:pt>
    <dgm:pt modelId="{3D0E9FD9-EDC5-418B-A35F-B2F58A4BA154}">
      <dgm:prSet/>
      <dgm:spPr/>
      <dgm:t>
        <a:bodyPr/>
        <a:lstStyle/>
        <a:p>
          <a:r>
            <a:rPr lang="en-US">
              <a:latin typeface="Times New Roman" panose="02020603050405020304" pitchFamily="18" charset="0"/>
              <a:cs typeface="Times New Roman" panose="02020603050405020304" pitchFamily="18" charset="0"/>
            </a:rPr>
            <a:t>Agar kerak bo'lsa, mashina qismlarini taqdim eting</a:t>
          </a:r>
          <a:endParaRPr lang="ru-RU">
            <a:latin typeface="Times New Roman" panose="02020603050405020304" pitchFamily="18" charset="0"/>
            <a:cs typeface="Times New Roman" panose="02020603050405020304" pitchFamily="18" charset="0"/>
          </a:endParaRPr>
        </a:p>
      </dgm:t>
    </dgm:pt>
    <dgm:pt modelId="{49D260AF-F7FE-4C3C-8AA4-3268A7CB11D3}" type="parTrans" cxnId="{C5ED1D3B-1372-4EFB-AA2E-824ADBC4F949}">
      <dgm:prSet/>
      <dgm:spPr/>
      <dgm:t>
        <a:bodyPr/>
        <a:lstStyle/>
        <a:p>
          <a:endParaRPr lang="ru-RU">
            <a:latin typeface="Times New Roman" panose="02020603050405020304" pitchFamily="18" charset="0"/>
            <a:cs typeface="Times New Roman" panose="02020603050405020304" pitchFamily="18" charset="0"/>
          </a:endParaRPr>
        </a:p>
      </dgm:t>
    </dgm:pt>
    <dgm:pt modelId="{312959F4-D188-498E-88B0-352E8832DA8F}" type="sibTrans" cxnId="{C5ED1D3B-1372-4EFB-AA2E-824ADBC4F949}">
      <dgm:prSet/>
      <dgm:spPr/>
      <dgm:t>
        <a:bodyPr/>
        <a:lstStyle/>
        <a:p>
          <a:endParaRPr lang="ru-RU">
            <a:latin typeface="Times New Roman" panose="02020603050405020304" pitchFamily="18" charset="0"/>
            <a:cs typeface="Times New Roman" panose="02020603050405020304" pitchFamily="18" charset="0"/>
          </a:endParaRPr>
        </a:p>
      </dgm:t>
    </dgm:pt>
    <dgm:pt modelId="{C251AEF9-7E82-43C1-B772-E7DDD2C04E94}">
      <dgm:prSet/>
      <dgm:spPr/>
      <dgm:t>
        <a:bodyPr/>
        <a:lstStyle/>
        <a:p>
          <a:r>
            <a:rPr lang="en-US">
              <a:latin typeface="Times New Roman" panose="02020603050405020304" pitchFamily="18" charset="0"/>
              <a:cs typeface="Times New Roman" panose="02020603050405020304" pitchFamily="18" charset="0"/>
            </a:rPr>
            <a:t>Tolerantlik tadqiqotlarini o'tkazing</a:t>
          </a:r>
          <a:endParaRPr lang="ru-RU">
            <a:latin typeface="Times New Roman" panose="02020603050405020304" pitchFamily="18" charset="0"/>
            <a:cs typeface="Times New Roman" panose="02020603050405020304" pitchFamily="18" charset="0"/>
          </a:endParaRPr>
        </a:p>
      </dgm:t>
    </dgm:pt>
    <dgm:pt modelId="{9077F268-4A93-4C97-85F8-DB241AFE6EC6}" type="parTrans" cxnId="{1C7A99FE-CDD1-4371-8F0F-76DAFE03A80A}">
      <dgm:prSet/>
      <dgm:spPr/>
      <dgm:t>
        <a:bodyPr/>
        <a:lstStyle/>
        <a:p>
          <a:endParaRPr lang="ru-RU">
            <a:latin typeface="Times New Roman" panose="02020603050405020304" pitchFamily="18" charset="0"/>
            <a:cs typeface="Times New Roman" panose="02020603050405020304" pitchFamily="18" charset="0"/>
          </a:endParaRPr>
        </a:p>
      </dgm:t>
    </dgm:pt>
    <dgm:pt modelId="{026BC980-BC87-40A0-BD15-68DB7308258D}" type="sibTrans" cxnId="{1C7A99FE-CDD1-4371-8F0F-76DAFE03A80A}">
      <dgm:prSet/>
      <dgm:spPr/>
      <dgm:t>
        <a:bodyPr/>
        <a:lstStyle/>
        <a:p>
          <a:endParaRPr lang="ru-RU">
            <a:latin typeface="Times New Roman" panose="02020603050405020304" pitchFamily="18" charset="0"/>
            <a:cs typeface="Times New Roman" panose="02020603050405020304" pitchFamily="18" charset="0"/>
          </a:endParaRPr>
        </a:p>
      </dgm:t>
    </dgm:pt>
    <dgm:pt modelId="{B9DD88E2-17EA-49D2-920B-BA18A7ED9580}">
      <dgm:prSet/>
      <dgm:spPr/>
      <dgm:t>
        <a:bodyPr/>
        <a:lstStyle/>
        <a:p>
          <a:r>
            <a:rPr lang="en-US">
              <a:latin typeface="Times New Roman" panose="02020603050405020304" pitchFamily="18" charset="0"/>
              <a:cs typeface="Times New Roman" panose="02020603050405020304" pitchFamily="18" charset="0"/>
            </a:rPr>
            <a:t>Stress tahlilini o'tkazing</a:t>
          </a:r>
          <a:endParaRPr lang="ru-RU">
            <a:latin typeface="Times New Roman" panose="02020603050405020304" pitchFamily="18" charset="0"/>
            <a:cs typeface="Times New Roman" panose="02020603050405020304" pitchFamily="18" charset="0"/>
          </a:endParaRPr>
        </a:p>
      </dgm:t>
    </dgm:pt>
    <dgm:pt modelId="{5076C818-60D1-4B9D-AA9B-32DB18EB5C00}" type="parTrans" cxnId="{665D9F89-DEC0-4D2A-B880-7A72F244F60C}">
      <dgm:prSet/>
      <dgm:spPr/>
      <dgm:t>
        <a:bodyPr/>
        <a:lstStyle/>
        <a:p>
          <a:endParaRPr lang="ru-RU">
            <a:latin typeface="Times New Roman" panose="02020603050405020304" pitchFamily="18" charset="0"/>
            <a:cs typeface="Times New Roman" panose="02020603050405020304" pitchFamily="18" charset="0"/>
          </a:endParaRPr>
        </a:p>
      </dgm:t>
    </dgm:pt>
    <dgm:pt modelId="{43B24180-E5BC-464A-A906-745C0459979C}" type="sibTrans" cxnId="{665D9F89-DEC0-4D2A-B880-7A72F244F60C}">
      <dgm:prSet/>
      <dgm:spPr/>
      <dgm:t>
        <a:bodyPr/>
        <a:lstStyle/>
        <a:p>
          <a:endParaRPr lang="ru-RU">
            <a:latin typeface="Times New Roman" panose="02020603050405020304" pitchFamily="18" charset="0"/>
            <a:cs typeface="Times New Roman" panose="02020603050405020304" pitchFamily="18" charset="0"/>
          </a:endParaRPr>
        </a:p>
      </dgm:t>
    </dgm:pt>
    <dgm:pt modelId="{47307A88-CA79-494A-8850-029C66571ABE}">
      <dgm:prSet/>
      <dgm:spPr/>
      <dgm:t>
        <a:bodyPr/>
        <a:lstStyle/>
        <a:p>
          <a:r>
            <a:rPr lang="en-US">
              <a:latin typeface="Times New Roman" panose="02020603050405020304" pitchFamily="18" charset="0"/>
              <a:cs typeface="Times New Roman" panose="02020603050405020304" pitchFamily="18" charset="0"/>
            </a:rPr>
            <a:t>Ishonchlilik testini o'tkazing</a:t>
          </a:r>
          <a:endParaRPr lang="ru-RU">
            <a:latin typeface="Times New Roman" panose="02020603050405020304" pitchFamily="18" charset="0"/>
            <a:cs typeface="Times New Roman" panose="02020603050405020304" pitchFamily="18" charset="0"/>
          </a:endParaRPr>
        </a:p>
      </dgm:t>
    </dgm:pt>
    <dgm:pt modelId="{61471A25-35CD-4580-8629-02D1B8510ACF}" type="parTrans" cxnId="{8B89C2AB-9BE9-4C33-86C3-B6D45305F1CD}">
      <dgm:prSet/>
      <dgm:spPr/>
      <dgm:t>
        <a:bodyPr/>
        <a:lstStyle/>
        <a:p>
          <a:endParaRPr lang="ru-RU">
            <a:latin typeface="Times New Roman" panose="02020603050405020304" pitchFamily="18" charset="0"/>
            <a:cs typeface="Times New Roman" panose="02020603050405020304" pitchFamily="18" charset="0"/>
          </a:endParaRPr>
        </a:p>
      </dgm:t>
    </dgm:pt>
    <dgm:pt modelId="{151301E0-36D9-4C95-9846-0DFB074532B1}" type="sibTrans" cxnId="{8B89C2AB-9BE9-4C33-86C3-B6D45305F1CD}">
      <dgm:prSet/>
      <dgm:spPr/>
      <dgm:t>
        <a:bodyPr/>
        <a:lstStyle/>
        <a:p>
          <a:endParaRPr lang="ru-RU">
            <a:latin typeface="Times New Roman" panose="02020603050405020304" pitchFamily="18" charset="0"/>
            <a:cs typeface="Times New Roman" panose="02020603050405020304" pitchFamily="18" charset="0"/>
          </a:endParaRPr>
        </a:p>
      </dgm:t>
    </dgm:pt>
    <dgm:pt modelId="{A073E34B-9463-40FC-ACC8-C3692F80344F}">
      <dgm:prSet/>
      <dgm:spPr/>
      <dgm:t>
        <a:bodyPr/>
        <a:lstStyle/>
        <a:p>
          <a:r>
            <a:rPr lang="en-US">
              <a:latin typeface="Times New Roman" panose="02020603050405020304" pitchFamily="18" charset="0"/>
              <a:cs typeface="Times New Roman" panose="02020603050405020304" pitchFamily="18" charset="0"/>
            </a:rPr>
            <a:t>Sinov paytida ma'lumotlarni to'plang</a:t>
          </a:r>
          <a:endParaRPr lang="ru-RU">
            <a:latin typeface="Times New Roman" panose="02020603050405020304" pitchFamily="18" charset="0"/>
            <a:cs typeface="Times New Roman" panose="02020603050405020304" pitchFamily="18" charset="0"/>
          </a:endParaRPr>
        </a:p>
      </dgm:t>
    </dgm:pt>
    <dgm:pt modelId="{421AEA90-A06B-4656-BC3F-743452CE4E18}" type="parTrans" cxnId="{6BCF9BF8-4359-404F-9413-FDECC860270D}">
      <dgm:prSet/>
      <dgm:spPr/>
      <dgm:t>
        <a:bodyPr/>
        <a:lstStyle/>
        <a:p>
          <a:endParaRPr lang="ru-RU">
            <a:latin typeface="Times New Roman" panose="02020603050405020304" pitchFamily="18" charset="0"/>
            <a:cs typeface="Times New Roman" panose="02020603050405020304" pitchFamily="18" charset="0"/>
          </a:endParaRPr>
        </a:p>
      </dgm:t>
    </dgm:pt>
    <dgm:pt modelId="{19117AFD-D533-4D8F-B12D-9F538D5386E0}" type="sibTrans" cxnId="{6BCF9BF8-4359-404F-9413-FDECC860270D}">
      <dgm:prSet/>
      <dgm:spPr/>
      <dgm:t>
        <a:bodyPr/>
        <a:lstStyle/>
        <a:p>
          <a:endParaRPr lang="ru-RU">
            <a:latin typeface="Times New Roman" panose="02020603050405020304" pitchFamily="18" charset="0"/>
            <a:cs typeface="Times New Roman" panose="02020603050405020304" pitchFamily="18" charset="0"/>
          </a:endParaRPr>
        </a:p>
      </dgm:t>
    </dgm:pt>
    <dgm:pt modelId="{7F7A8249-64F1-4FFA-905A-8135FC67007A}">
      <dgm:prSet/>
      <dgm:spPr/>
      <dgm:t>
        <a:bodyPr/>
        <a:lstStyle/>
        <a:p>
          <a:r>
            <a:rPr lang="en-US">
              <a:latin typeface="Times New Roman" panose="02020603050405020304" pitchFamily="18" charset="0"/>
              <a:cs typeface="Times New Roman" panose="02020603050405020304" pitchFamily="18" charset="0"/>
            </a:rPr>
            <a:t>Ildiz sabablari tahlilini aniqlang</a:t>
          </a:r>
          <a:endParaRPr lang="ru-RU">
            <a:latin typeface="Times New Roman" panose="02020603050405020304" pitchFamily="18" charset="0"/>
            <a:cs typeface="Times New Roman" panose="02020603050405020304" pitchFamily="18" charset="0"/>
          </a:endParaRPr>
        </a:p>
      </dgm:t>
    </dgm:pt>
    <dgm:pt modelId="{EE771067-D3BB-4C3C-B393-6D4158FF4E15}" type="parTrans" cxnId="{A5527886-1F68-474A-8078-74335EFF8945}">
      <dgm:prSet/>
      <dgm:spPr/>
      <dgm:t>
        <a:bodyPr/>
        <a:lstStyle/>
        <a:p>
          <a:endParaRPr lang="ru-RU">
            <a:latin typeface="Times New Roman" panose="02020603050405020304" pitchFamily="18" charset="0"/>
            <a:cs typeface="Times New Roman" panose="02020603050405020304" pitchFamily="18" charset="0"/>
          </a:endParaRPr>
        </a:p>
      </dgm:t>
    </dgm:pt>
    <dgm:pt modelId="{7AEAF7DF-388D-4DCF-A0DA-DA1116D58E58}" type="sibTrans" cxnId="{A5527886-1F68-474A-8078-74335EFF8945}">
      <dgm:prSet/>
      <dgm:spPr/>
      <dgm:t>
        <a:bodyPr/>
        <a:lstStyle/>
        <a:p>
          <a:endParaRPr lang="ru-RU">
            <a:latin typeface="Times New Roman" panose="02020603050405020304" pitchFamily="18" charset="0"/>
            <a:cs typeface="Times New Roman" panose="02020603050405020304" pitchFamily="18" charset="0"/>
          </a:endParaRPr>
        </a:p>
      </dgm:t>
    </dgm:pt>
    <dgm:pt modelId="{1D4A8514-1DF9-45C6-8D13-A6AC8B3BEA74}" type="pres">
      <dgm:prSet presAssocID="{D0CE2DDE-FD3D-42A5-94AD-6F1665FE5CAE}" presName="vert0" presStyleCnt="0">
        <dgm:presLayoutVars>
          <dgm:dir/>
          <dgm:animOne val="branch"/>
          <dgm:animLvl val="lvl"/>
        </dgm:presLayoutVars>
      </dgm:prSet>
      <dgm:spPr/>
    </dgm:pt>
    <dgm:pt modelId="{66FC8FAE-35E6-4296-B409-D1CC05D609F9}" type="pres">
      <dgm:prSet presAssocID="{00C7EC41-CBB1-435A-AE50-52F59CF81E14}" presName="thickLine" presStyleLbl="alignNode1" presStyleIdx="0" presStyleCnt="1"/>
      <dgm:spPr/>
    </dgm:pt>
    <dgm:pt modelId="{A070B0BE-A9B5-4E40-9B93-41C97525DB06}" type="pres">
      <dgm:prSet presAssocID="{00C7EC41-CBB1-435A-AE50-52F59CF81E14}" presName="horz1" presStyleCnt="0"/>
      <dgm:spPr/>
    </dgm:pt>
    <dgm:pt modelId="{ABE05A62-37CE-42F6-89A8-3912D8BDEB88}" type="pres">
      <dgm:prSet presAssocID="{00C7EC41-CBB1-435A-AE50-52F59CF81E14}" presName="tx1" presStyleLbl="revTx" presStyleIdx="0" presStyleCnt="7"/>
      <dgm:spPr/>
    </dgm:pt>
    <dgm:pt modelId="{ACAEA3F0-EF01-40E9-80AA-C3DE5E753872}" type="pres">
      <dgm:prSet presAssocID="{00C7EC41-CBB1-435A-AE50-52F59CF81E14}" presName="vert1" presStyleCnt="0"/>
      <dgm:spPr/>
    </dgm:pt>
    <dgm:pt modelId="{C0B7D0D8-00B7-4106-BD67-48AA06336BE8}" type="pres">
      <dgm:prSet presAssocID="{3D0E9FD9-EDC5-418B-A35F-B2F58A4BA154}" presName="vertSpace2a" presStyleCnt="0"/>
      <dgm:spPr/>
    </dgm:pt>
    <dgm:pt modelId="{D161FDC7-1A1A-4F86-AC98-2076040DCAA3}" type="pres">
      <dgm:prSet presAssocID="{3D0E9FD9-EDC5-418B-A35F-B2F58A4BA154}" presName="horz2" presStyleCnt="0"/>
      <dgm:spPr/>
    </dgm:pt>
    <dgm:pt modelId="{69655F7C-16D0-47F4-8DA0-74D928581C23}" type="pres">
      <dgm:prSet presAssocID="{3D0E9FD9-EDC5-418B-A35F-B2F58A4BA154}" presName="horzSpace2" presStyleCnt="0"/>
      <dgm:spPr/>
    </dgm:pt>
    <dgm:pt modelId="{61821AEF-61BA-4075-90C6-3EED5823EDC8}" type="pres">
      <dgm:prSet presAssocID="{3D0E9FD9-EDC5-418B-A35F-B2F58A4BA154}" presName="tx2" presStyleLbl="revTx" presStyleIdx="1" presStyleCnt="7"/>
      <dgm:spPr/>
    </dgm:pt>
    <dgm:pt modelId="{3896BF70-79C5-42F8-926E-9327EC2FB9A7}" type="pres">
      <dgm:prSet presAssocID="{3D0E9FD9-EDC5-418B-A35F-B2F58A4BA154}" presName="vert2" presStyleCnt="0"/>
      <dgm:spPr/>
    </dgm:pt>
    <dgm:pt modelId="{60C9BAF7-A8F6-4A88-9E22-FCDE46CF05C5}" type="pres">
      <dgm:prSet presAssocID="{3D0E9FD9-EDC5-418B-A35F-B2F58A4BA154}" presName="thinLine2b" presStyleLbl="callout" presStyleIdx="0" presStyleCnt="6"/>
      <dgm:spPr/>
    </dgm:pt>
    <dgm:pt modelId="{02BA248B-DE64-474B-82BB-95CCCFFF5542}" type="pres">
      <dgm:prSet presAssocID="{3D0E9FD9-EDC5-418B-A35F-B2F58A4BA154}" presName="vertSpace2b" presStyleCnt="0"/>
      <dgm:spPr/>
    </dgm:pt>
    <dgm:pt modelId="{E97889A1-5E9D-4784-B6CC-5063B2B81884}" type="pres">
      <dgm:prSet presAssocID="{C251AEF9-7E82-43C1-B772-E7DDD2C04E94}" presName="horz2" presStyleCnt="0"/>
      <dgm:spPr/>
    </dgm:pt>
    <dgm:pt modelId="{9ACA9587-DBC9-41EC-9D69-C7531EA70034}" type="pres">
      <dgm:prSet presAssocID="{C251AEF9-7E82-43C1-B772-E7DDD2C04E94}" presName="horzSpace2" presStyleCnt="0"/>
      <dgm:spPr/>
    </dgm:pt>
    <dgm:pt modelId="{169519B7-75EC-4AAD-BE9B-77ED3C3E3936}" type="pres">
      <dgm:prSet presAssocID="{C251AEF9-7E82-43C1-B772-E7DDD2C04E94}" presName="tx2" presStyleLbl="revTx" presStyleIdx="2" presStyleCnt="7"/>
      <dgm:spPr/>
    </dgm:pt>
    <dgm:pt modelId="{A81044F3-242A-4B23-A731-54A403AF163E}" type="pres">
      <dgm:prSet presAssocID="{C251AEF9-7E82-43C1-B772-E7DDD2C04E94}" presName="vert2" presStyleCnt="0"/>
      <dgm:spPr/>
    </dgm:pt>
    <dgm:pt modelId="{E6C4B9BD-128A-4F86-AFB4-F203D95EAE18}" type="pres">
      <dgm:prSet presAssocID="{C251AEF9-7E82-43C1-B772-E7DDD2C04E94}" presName="thinLine2b" presStyleLbl="callout" presStyleIdx="1" presStyleCnt="6"/>
      <dgm:spPr/>
    </dgm:pt>
    <dgm:pt modelId="{F4768178-76B5-4C17-9F47-A2A3FE2064EF}" type="pres">
      <dgm:prSet presAssocID="{C251AEF9-7E82-43C1-B772-E7DDD2C04E94}" presName="vertSpace2b" presStyleCnt="0"/>
      <dgm:spPr/>
    </dgm:pt>
    <dgm:pt modelId="{30FDE94F-1C53-497A-88E9-DC06B53D0E1D}" type="pres">
      <dgm:prSet presAssocID="{B9DD88E2-17EA-49D2-920B-BA18A7ED9580}" presName="horz2" presStyleCnt="0"/>
      <dgm:spPr/>
    </dgm:pt>
    <dgm:pt modelId="{71B6233A-553A-40D4-B342-6155470D3DA5}" type="pres">
      <dgm:prSet presAssocID="{B9DD88E2-17EA-49D2-920B-BA18A7ED9580}" presName="horzSpace2" presStyleCnt="0"/>
      <dgm:spPr/>
    </dgm:pt>
    <dgm:pt modelId="{D50482DA-072F-4705-8FFD-E778258E6D71}" type="pres">
      <dgm:prSet presAssocID="{B9DD88E2-17EA-49D2-920B-BA18A7ED9580}" presName="tx2" presStyleLbl="revTx" presStyleIdx="3" presStyleCnt="7"/>
      <dgm:spPr/>
    </dgm:pt>
    <dgm:pt modelId="{785E03C5-8190-4F68-BCA1-4BA102ACDDD8}" type="pres">
      <dgm:prSet presAssocID="{B9DD88E2-17EA-49D2-920B-BA18A7ED9580}" presName="vert2" presStyleCnt="0"/>
      <dgm:spPr/>
    </dgm:pt>
    <dgm:pt modelId="{FE49D050-9795-445B-B78B-4D48A65840E2}" type="pres">
      <dgm:prSet presAssocID="{B9DD88E2-17EA-49D2-920B-BA18A7ED9580}" presName="thinLine2b" presStyleLbl="callout" presStyleIdx="2" presStyleCnt="6"/>
      <dgm:spPr/>
    </dgm:pt>
    <dgm:pt modelId="{20DCF37F-6BC0-4650-93C1-80D9DAF09C38}" type="pres">
      <dgm:prSet presAssocID="{B9DD88E2-17EA-49D2-920B-BA18A7ED9580}" presName="vertSpace2b" presStyleCnt="0"/>
      <dgm:spPr/>
    </dgm:pt>
    <dgm:pt modelId="{9146EC7B-0E65-49FE-974D-72ACEB7F3326}" type="pres">
      <dgm:prSet presAssocID="{47307A88-CA79-494A-8850-029C66571ABE}" presName="horz2" presStyleCnt="0"/>
      <dgm:spPr/>
    </dgm:pt>
    <dgm:pt modelId="{22C21BD8-1DEF-44E7-9FA8-C7ABD8E0081B}" type="pres">
      <dgm:prSet presAssocID="{47307A88-CA79-494A-8850-029C66571ABE}" presName="horzSpace2" presStyleCnt="0"/>
      <dgm:spPr/>
    </dgm:pt>
    <dgm:pt modelId="{713A4F0F-67EA-4FE8-B2BC-602816A609BC}" type="pres">
      <dgm:prSet presAssocID="{47307A88-CA79-494A-8850-029C66571ABE}" presName="tx2" presStyleLbl="revTx" presStyleIdx="4" presStyleCnt="7"/>
      <dgm:spPr/>
    </dgm:pt>
    <dgm:pt modelId="{7E2F19CC-C5E0-4273-BEDC-EA01B0CD66C4}" type="pres">
      <dgm:prSet presAssocID="{47307A88-CA79-494A-8850-029C66571ABE}" presName="vert2" presStyleCnt="0"/>
      <dgm:spPr/>
    </dgm:pt>
    <dgm:pt modelId="{4226731D-0A98-4B18-9F9D-7465BB928720}" type="pres">
      <dgm:prSet presAssocID="{47307A88-CA79-494A-8850-029C66571ABE}" presName="thinLine2b" presStyleLbl="callout" presStyleIdx="3" presStyleCnt="6"/>
      <dgm:spPr/>
    </dgm:pt>
    <dgm:pt modelId="{2351F019-D591-401A-943F-9212E0FFD36B}" type="pres">
      <dgm:prSet presAssocID="{47307A88-CA79-494A-8850-029C66571ABE}" presName="vertSpace2b" presStyleCnt="0"/>
      <dgm:spPr/>
    </dgm:pt>
    <dgm:pt modelId="{96CACA14-DFCD-43BA-A828-C56864C8F906}" type="pres">
      <dgm:prSet presAssocID="{A073E34B-9463-40FC-ACC8-C3692F80344F}" presName="horz2" presStyleCnt="0"/>
      <dgm:spPr/>
    </dgm:pt>
    <dgm:pt modelId="{47E29F5C-B863-433A-8C3A-DC5956CB44CD}" type="pres">
      <dgm:prSet presAssocID="{A073E34B-9463-40FC-ACC8-C3692F80344F}" presName="horzSpace2" presStyleCnt="0"/>
      <dgm:spPr/>
    </dgm:pt>
    <dgm:pt modelId="{1640EBCF-D5CC-40FA-8108-5C92592A4C18}" type="pres">
      <dgm:prSet presAssocID="{A073E34B-9463-40FC-ACC8-C3692F80344F}" presName="tx2" presStyleLbl="revTx" presStyleIdx="5" presStyleCnt="7"/>
      <dgm:spPr/>
    </dgm:pt>
    <dgm:pt modelId="{63824E53-00EA-495F-842C-7ED694BD1CD3}" type="pres">
      <dgm:prSet presAssocID="{A073E34B-9463-40FC-ACC8-C3692F80344F}" presName="vert2" presStyleCnt="0"/>
      <dgm:spPr/>
    </dgm:pt>
    <dgm:pt modelId="{B7DD727C-8B77-4D22-BDEE-D6F13902BFEC}" type="pres">
      <dgm:prSet presAssocID="{A073E34B-9463-40FC-ACC8-C3692F80344F}" presName="thinLine2b" presStyleLbl="callout" presStyleIdx="4" presStyleCnt="6"/>
      <dgm:spPr/>
    </dgm:pt>
    <dgm:pt modelId="{49521CD1-55AB-4365-A4B5-3AD95987A92A}" type="pres">
      <dgm:prSet presAssocID="{A073E34B-9463-40FC-ACC8-C3692F80344F}" presName="vertSpace2b" presStyleCnt="0"/>
      <dgm:spPr/>
    </dgm:pt>
    <dgm:pt modelId="{F8E4257C-7454-41D9-823B-B8FB3063B905}" type="pres">
      <dgm:prSet presAssocID="{7F7A8249-64F1-4FFA-905A-8135FC67007A}" presName="horz2" presStyleCnt="0"/>
      <dgm:spPr/>
    </dgm:pt>
    <dgm:pt modelId="{024B2F64-E114-46B8-842C-B76DB6A1E06E}" type="pres">
      <dgm:prSet presAssocID="{7F7A8249-64F1-4FFA-905A-8135FC67007A}" presName="horzSpace2" presStyleCnt="0"/>
      <dgm:spPr/>
    </dgm:pt>
    <dgm:pt modelId="{CB7F5A0A-B6E9-46B3-918C-80C92B40FD13}" type="pres">
      <dgm:prSet presAssocID="{7F7A8249-64F1-4FFA-905A-8135FC67007A}" presName="tx2" presStyleLbl="revTx" presStyleIdx="6" presStyleCnt="7"/>
      <dgm:spPr/>
    </dgm:pt>
    <dgm:pt modelId="{100DFC85-0A66-460F-AA85-0E59253CA37F}" type="pres">
      <dgm:prSet presAssocID="{7F7A8249-64F1-4FFA-905A-8135FC67007A}" presName="vert2" presStyleCnt="0"/>
      <dgm:spPr/>
    </dgm:pt>
    <dgm:pt modelId="{24C4A65C-C83A-4683-97FE-B9069A3C0699}" type="pres">
      <dgm:prSet presAssocID="{7F7A8249-64F1-4FFA-905A-8135FC67007A}" presName="thinLine2b" presStyleLbl="callout" presStyleIdx="5" presStyleCnt="6"/>
      <dgm:spPr/>
    </dgm:pt>
    <dgm:pt modelId="{E7015EB7-8BA7-4E80-8505-0ECDE18A39DD}" type="pres">
      <dgm:prSet presAssocID="{7F7A8249-64F1-4FFA-905A-8135FC67007A}" presName="vertSpace2b" presStyleCnt="0"/>
      <dgm:spPr/>
    </dgm:pt>
  </dgm:ptLst>
  <dgm:cxnLst>
    <dgm:cxn modelId="{69D78102-9713-4B2D-B3CA-338C4084BF49}" srcId="{D0CE2DDE-FD3D-42A5-94AD-6F1665FE5CAE}" destId="{00C7EC41-CBB1-435A-AE50-52F59CF81E14}" srcOrd="0" destOrd="0" parTransId="{3F18F3F4-2ECE-481D-A208-CC3FE63F14D1}" sibTransId="{5C67564F-60FF-4D97-AFB1-65C97D397F01}"/>
    <dgm:cxn modelId="{C5ED1D3B-1372-4EFB-AA2E-824ADBC4F949}" srcId="{00C7EC41-CBB1-435A-AE50-52F59CF81E14}" destId="{3D0E9FD9-EDC5-418B-A35F-B2F58A4BA154}" srcOrd="0" destOrd="0" parTransId="{49D260AF-F7FE-4C3C-8AA4-3268A7CB11D3}" sibTransId="{312959F4-D188-498E-88B0-352E8832DA8F}"/>
    <dgm:cxn modelId="{EE378F3D-5D2C-4617-A296-8E4167F6760C}" type="presOf" srcId="{A073E34B-9463-40FC-ACC8-C3692F80344F}" destId="{1640EBCF-D5CC-40FA-8108-5C92592A4C18}" srcOrd="0" destOrd="0" presId="urn:microsoft.com/office/officeart/2008/layout/LinedList"/>
    <dgm:cxn modelId="{3FF1BF66-0BEA-4461-8957-935D8DA959FA}" type="presOf" srcId="{00C7EC41-CBB1-435A-AE50-52F59CF81E14}" destId="{ABE05A62-37CE-42F6-89A8-3912D8BDEB88}" srcOrd="0" destOrd="0" presId="urn:microsoft.com/office/officeart/2008/layout/LinedList"/>
    <dgm:cxn modelId="{2EBFF779-A3B0-42AF-AC68-C8D048B04896}" type="presOf" srcId="{47307A88-CA79-494A-8850-029C66571ABE}" destId="{713A4F0F-67EA-4FE8-B2BC-602816A609BC}" srcOrd="0" destOrd="0" presId="urn:microsoft.com/office/officeart/2008/layout/LinedList"/>
    <dgm:cxn modelId="{AC925A85-58A7-427D-BADA-AEFA5925CCFB}" type="presOf" srcId="{7F7A8249-64F1-4FFA-905A-8135FC67007A}" destId="{CB7F5A0A-B6E9-46B3-918C-80C92B40FD13}" srcOrd="0" destOrd="0" presId="urn:microsoft.com/office/officeart/2008/layout/LinedList"/>
    <dgm:cxn modelId="{A5527886-1F68-474A-8078-74335EFF8945}" srcId="{00C7EC41-CBB1-435A-AE50-52F59CF81E14}" destId="{7F7A8249-64F1-4FFA-905A-8135FC67007A}" srcOrd="5" destOrd="0" parTransId="{EE771067-D3BB-4C3C-B393-6D4158FF4E15}" sibTransId="{7AEAF7DF-388D-4DCF-A0DA-DA1116D58E58}"/>
    <dgm:cxn modelId="{665D9F89-DEC0-4D2A-B880-7A72F244F60C}" srcId="{00C7EC41-CBB1-435A-AE50-52F59CF81E14}" destId="{B9DD88E2-17EA-49D2-920B-BA18A7ED9580}" srcOrd="2" destOrd="0" parTransId="{5076C818-60D1-4B9D-AA9B-32DB18EB5C00}" sibTransId="{43B24180-E5BC-464A-A906-745C0459979C}"/>
    <dgm:cxn modelId="{6A65E4A4-74AC-47EF-8C41-DDAD0B0411C0}" type="presOf" srcId="{B9DD88E2-17EA-49D2-920B-BA18A7ED9580}" destId="{D50482DA-072F-4705-8FFD-E778258E6D71}" srcOrd="0" destOrd="0" presId="urn:microsoft.com/office/officeart/2008/layout/LinedList"/>
    <dgm:cxn modelId="{8B89C2AB-9BE9-4C33-86C3-B6D45305F1CD}" srcId="{00C7EC41-CBB1-435A-AE50-52F59CF81E14}" destId="{47307A88-CA79-494A-8850-029C66571ABE}" srcOrd="3" destOrd="0" parTransId="{61471A25-35CD-4580-8629-02D1B8510ACF}" sibTransId="{151301E0-36D9-4C95-9846-0DFB074532B1}"/>
    <dgm:cxn modelId="{95C540DD-3362-4C37-A8AA-3E74CC2C06EA}" type="presOf" srcId="{C251AEF9-7E82-43C1-B772-E7DDD2C04E94}" destId="{169519B7-75EC-4AAD-BE9B-77ED3C3E3936}" srcOrd="0" destOrd="0" presId="urn:microsoft.com/office/officeart/2008/layout/LinedList"/>
    <dgm:cxn modelId="{E72B94E6-2453-49D5-8496-88913E47791C}" type="presOf" srcId="{3D0E9FD9-EDC5-418B-A35F-B2F58A4BA154}" destId="{61821AEF-61BA-4075-90C6-3EED5823EDC8}" srcOrd="0" destOrd="0" presId="urn:microsoft.com/office/officeart/2008/layout/LinedList"/>
    <dgm:cxn modelId="{6BCF9BF8-4359-404F-9413-FDECC860270D}" srcId="{00C7EC41-CBB1-435A-AE50-52F59CF81E14}" destId="{A073E34B-9463-40FC-ACC8-C3692F80344F}" srcOrd="4" destOrd="0" parTransId="{421AEA90-A06B-4656-BC3F-743452CE4E18}" sibTransId="{19117AFD-D533-4D8F-B12D-9F538D5386E0}"/>
    <dgm:cxn modelId="{58EE71F9-A1CA-4FC5-9407-C85B11B4F756}" type="presOf" srcId="{D0CE2DDE-FD3D-42A5-94AD-6F1665FE5CAE}" destId="{1D4A8514-1DF9-45C6-8D13-A6AC8B3BEA74}" srcOrd="0" destOrd="0" presId="urn:microsoft.com/office/officeart/2008/layout/LinedList"/>
    <dgm:cxn modelId="{1C7A99FE-CDD1-4371-8F0F-76DAFE03A80A}" srcId="{00C7EC41-CBB1-435A-AE50-52F59CF81E14}" destId="{C251AEF9-7E82-43C1-B772-E7DDD2C04E94}" srcOrd="1" destOrd="0" parTransId="{9077F268-4A93-4C97-85F8-DB241AFE6EC6}" sibTransId="{026BC980-BC87-40A0-BD15-68DB7308258D}"/>
    <dgm:cxn modelId="{3578D00F-C939-4105-9550-BA55E07344C1}" type="presParOf" srcId="{1D4A8514-1DF9-45C6-8D13-A6AC8B3BEA74}" destId="{66FC8FAE-35E6-4296-B409-D1CC05D609F9}" srcOrd="0" destOrd="0" presId="urn:microsoft.com/office/officeart/2008/layout/LinedList"/>
    <dgm:cxn modelId="{720F0E4D-B0DD-4757-8124-FB8614D4ABD4}" type="presParOf" srcId="{1D4A8514-1DF9-45C6-8D13-A6AC8B3BEA74}" destId="{A070B0BE-A9B5-4E40-9B93-41C97525DB06}" srcOrd="1" destOrd="0" presId="urn:microsoft.com/office/officeart/2008/layout/LinedList"/>
    <dgm:cxn modelId="{2C56998A-0167-4CDE-813B-FC7A36AD1014}" type="presParOf" srcId="{A070B0BE-A9B5-4E40-9B93-41C97525DB06}" destId="{ABE05A62-37CE-42F6-89A8-3912D8BDEB88}" srcOrd="0" destOrd="0" presId="urn:microsoft.com/office/officeart/2008/layout/LinedList"/>
    <dgm:cxn modelId="{E699B185-68B6-43B5-B662-F0945DB5672F}" type="presParOf" srcId="{A070B0BE-A9B5-4E40-9B93-41C97525DB06}" destId="{ACAEA3F0-EF01-40E9-80AA-C3DE5E753872}" srcOrd="1" destOrd="0" presId="urn:microsoft.com/office/officeart/2008/layout/LinedList"/>
    <dgm:cxn modelId="{2116B1BD-BBD5-4F07-83E8-D4563E3E04A0}" type="presParOf" srcId="{ACAEA3F0-EF01-40E9-80AA-C3DE5E753872}" destId="{C0B7D0D8-00B7-4106-BD67-48AA06336BE8}" srcOrd="0" destOrd="0" presId="urn:microsoft.com/office/officeart/2008/layout/LinedList"/>
    <dgm:cxn modelId="{F3FE73DB-6F6B-41C3-B61E-FD879C2F20D1}" type="presParOf" srcId="{ACAEA3F0-EF01-40E9-80AA-C3DE5E753872}" destId="{D161FDC7-1A1A-4F86-AC98-2076040DCAA3}" srcOrd="1" destOrd="0" presId="urn:microsoft.com/office/officeart/2008/layout/LinedList"/>
    <dgm:cxn modelId="{51D8A58E-1197-4A5D-B7FB-F87DFC40D8B4}" type="presParOf" srcId="{D161FDC7-1A1A-4F86-AC98-2076040DCAA3}" destId="{69655F7C-16D0-47F4-8DA0-74D928581C23}" srcOrd="0" destOrd="0" presId="urn:microsoft.com/office/officeart/2008/layout/LinedList"/>
    <dgm:cxn modelId="{5802DDFB-8E8E-441C-A69C-CEF28CA5DFBD}" type="presParOf" srcId="{D161FDC7-1A1A-4F86-AC98-2076040DCAA3}" destId="{61821AEF-61BA-4075-90C6-3EED5823EDC8}" srcOrd="1" destOrd="0" presId="urn:microsoft.com/office/officeart/2008/layout/LinedList"/>
    <dgm:cxn modelId="{9E5BC599-D82E-4569-8C5A-F1C52C7C2184}" type="presParOf" srcId="{D161FDC7-1A1A-4F86-AC98-2076040DCAA3}" destId="{3896BF70-79C5-42F8-926E-9327EC2FB9A7}" srcOrd="2" destOrd="0" presId="urn:microsoft.com/office/officeart/2008/layout/LinedList"/>
    <dgm:cxn modelId="{3E8F5EE8-81DE-49B7-9A18-4CF977567265}" type="presParOf" srcId="{ACAEA3F0-EF01-40E9-80AA-C3DE5E753872}" destId="{60C9BAF7-A8F6-4A88-9E22-FCDE46CF05C5}" srcOrd="2" destOrd="0" presId="urn:microsoft.com/office/officeart/2008/layout/LinedList"/>
    <dgm:cxn modelId="{928A90AD-CB6C-4AAE-94E8-160B8520495E}" type="presParOf" srcId="{ACAEA3F0-EF01-40E9-80AA-C3DE5E753872}" destId="{02BA248B-DE64-474B-82BB-95CCCFFF5542}" srcOrd="3" destOrd="0" presId="urn:microsoft.com/office/officeart/2008/layout/LinedList"/>
    <dgm:cxn modelId="{14D30B43-C951-40C4-8BB2-CE80EF05982D}" type="presParOf" srcId="{ACAEA3F0-EF01-40E9-80AA-C3DE5E753872}" destId="{E97889A1-5E9D-4784-B6CC-5063B2B81884}" srcOrd="4" destOrd="0" presId="urn:microsoft.com/office/officeart/2008/layout/LinedList"/>
    <dgm:cxn modelId="{E2944204-F3E1-420E-B7A8-29BFFA7339D2}" type="presParOf" srcId="{E97889A1-5E9D-4784-B6CC-5063B2B81884}" destId="{9ACA9587-DBC9-41EC-9D69-C7531EA70034}" srcOrd="0" destOrd="0" presId="urn:microsoft.com/office/officeart/2008/layout/LinedList"/>
    <dgm:cxn modelId="{3A84E532-D899-43FB-B435-C4D75F4F4137}" type="presParOf" srcId="{E97889A1-5E9D-4784-B6CC-5063B2B81884}" destId="{169519B7-75EC-4AAD-BE9B-77ED3C3E3936}" srcOrd="1" destOrd="0" presId="urn:microsoft.com/office/officeart/2008/layout/LinedList"/>
    <dgm:cxn modelId="{F96D00DC-EFAD-4A41-B215-19FA088D0249}" type="presParOf" srcId="{E97889A1-5E9D-4784-B6CC-5063B2B81884}" destId="{A81044F3-242A-4B23-A731-54A403AF163E}" srcOrd="2" destOrd="0" presId="urn:microsoft.com/office/officeart/2008/layout/LinedList"/>
    <dgm:cxn modelId="{335A1BB2-34D3-4230-A54C-867165E404CA}" type="presParOf" srcId="{ACAEA3F0-EF01-40E9-80AA-C3DE5E753872}" destId="{E6C4B9BD-128A-4F86-AFB4-F203D95EAE18}" srcOrd="5" destOrd="0" presId="urn:microsoft.com/office/officeart/2008/layout/LinedList"/>
    <dgm:cxn modelId="{6063839F-D9AF-4625-82D3-6DEA732A7D92}" type="presParOf" srcId="{ACAEA3F0-EF01-40E9-80AA-C3DE5E753872}" destId="{F4768178-76B5-4C17-9F47-A2A3FE2064EF}" srcOrd="6" destOrd="0" presId="urn:microsoft.com/office/officeart/2008/layout/LinedList"/>
    <dgm:cxn modelId="{40D57DA4-B82A-4BDD-8D5A-0963B43A898D}" type="presParOf" srcId="{ACAEA3F0-EF01-40E9-80AA-C3DE5E753872}" destId="{30FDE94F-1C53-497A-88E9-DC06B53D0E1D}" srcOrd="7" destOrd="0" presId="urn:microsoft.com/office/officeart/2008/layout/LinedList"/>
    <dgm:cxn modelId="{C632234E-A586-46E9-9B3B-6F4BDCA64EED}" type="presParOf" srcId="{30FDE94F-1C53-497A-88E9-DC06B53D0E1D}" destId="{71B6233A-553A-40D4-B342-6155470D3DA5}" srcOrd="0" destOrd="0" presId="urn:microsoft.com/office/officeart/2008/layout/LinedList"/>
    <dgm:cxn modelId="{D9984939-79EA-40F7-A71B-D6A88A3D8210}" type="presParOf" srcId="{30FDE94F-1C53-497A-88E9-DC06B53D0E1D}" destId="{D50482DA-072F-4705-8FFD-E778258E6D71}" srcOrd="1" destOrd="0" presId="urn:microsoft.com/office/officeart/2008/layout/LinedList"/>
    <dgm:cxn modelId="{7C041D28-DB56-4D59-949F-B0ACA40AFBF3}" type="presParOf" srcId="{30FDE94F-1C53-497A-88E9-DC06B53D0E1D}" destId="{785E03C5-8190-4F68-BCA1-4BA102ACDDD8}" srcOrd="2" destOrd="0" presId="urn:microsoft.com/office/officeart/2008/layout/LinedList"/>
    <dgm:cxn modelId="{448E7DE0-E7F4-41B6-A82F-817E630F5CD4}" type="presParOf" srcId="{ACAEA3F0-EF01-40E9-80AA-C3DE5E753872}" destId="{FE49D050-9795-445B-B78B-4D48A65840E2}" srcOrd="8" destOrd="0" presId="urn:microsoft.com/office/officeart/2008/layout/LinedList"/>
    <dgm:cxn modelId="{E7518740-3386-46CA-8569-8936B887E185}" type="presParOf" srcId="{ACAEA3F0-EF01-40E9-80AA-C3DE5E753872}" destId="{20DCF37F-6BC0-4650-93C1-80D9DAF09C38}" srcOrd="9" destOrd="0" presId="urn:microsoft.com/office/officeart/2008/layout/LinedList"/>
    <dgm:cxn modelId="{84F24F69-1300-40A3-B7A6-74DF2A4BC73B}" type="presParOf" srcId="{ACAEA3F0-EF01-40E9-80AA-C3DE5E753872}" destId="{9146EC7B-0E65-49FE-974D-72ACEB7F3326}" srcOrd="10" destOrd="0" presId="urn:microsoft.com/office/officeart/2008/layout/LinedList"/>
    <dgm:cxn modelId="{21078C81-35CB-4E9D-8A90-97A69C39FA1A}" type="presParOf" srcId="{9146EC7B-0E65-49FE-974D-72ACEB7F3326}" destId="{22C21BD8-1DEF-44E7-9FA8-C7ABD8E0081B}" srcOrd="0" destOrd="0" presId="urn:microsoft.com/office/officeart/2008/layout/LinedList"/>
    <dgm:cxn modelId="{D8BA7A14-135D-44DD-AE84-C735F78C9D4E}" type="presParOf" srcId="{9146EC7B-0E65-49FE-974D-72ACEB7F3326}" destId="{713A4F0F-67EA-4FE8-B2BC-602816A609BC}" srcOrd="1" destOrd="0" presId="urn:microsoft.com/office/officeart/2008/layout/LinedList"/>
    <dgm:cxn modelId="{978C55DE-0DFB-483D-A70A-15CCAC87A39F}" type="presParOf" srcId="{9146EC7B-0E65-49FE-974D-72ACEB7F3326}" destId="{7E2F19CC-C5E0-4273-BEDC-EA01B0CD66C4}" srcOrd="2" destOrd="0" presId="urn:microsoft.com/office/officeart/2008/layout/LinedList"/>
    <dgm:cxn modelId="{FD5B5A83-1EF3-4833-B5E3-71AC5D4816AA}" type="presParOf" srcId="{ACAEA3F0-EF01-40E9-80AA-C3DE5E753872}" destId="{4226731D-0A98-4B18-9F9D-7465BB928720}" srcOrd="11" destOrd="0" presId="urn:microsoft.com/office/officeart/2008/layout/LinedList"/>
    <dgm:cxn modelId="{B6B89D4E-D6E4-4D7B-A200-F5E5F006461A}" type="presParOf" srcId="{ACAEA3F0-EF01-40E9-80AA-C3DE5E753872}" destId="{2351F019-D591-401A-943F-9212E0FFD36B}" srcOrd="12" destOrd="0" presId="urn:microsoft.com/office/officeart/2008/layout/LinedList"/>
    <dgm:cxn modelId="{CD42E8FA-DD82-4CCE-A9D1-C1EA7AD725BF}" type="presParOf" srcId="{ACAEA3F0-EF01-40E9-80AA-C3DE5E753872}" destId="{96CACA14-DFCD-43BA-A828-C56864C8F906}" srcOrd="13" destOrd="0" presId="urn:microsoft.com/office/officeart/2008/layout/LinedList"/>
    <dgm:cxn modelId="{5E14A254-2343-4967-B41B-A62BAFEF0B15}" type="presParOf" srcId="{96CACA14-DFCD-43BA-A828-C56864C8F906}" destId="{47E29F5C-B863-433A-8C3A-DC5956CB44CD}" srcOrd="0" destOrd="0" presId="urn:microsoft.com/office/officeart/2008/layout/LinedList"/>
    <dgm:cxn modelId="{A76F828D-140F-45C9-9BB7-42DBCC4AD3FD}" type="presParOf" srcId="{96CACA14-DFCD-43BA-A828-C56864C8F906}" destId="{1640EBCF-D5CC-40FA-8108-5C92592A4C18}" srcOrd="1" destOrd="0" presId="urn:microsoft.com/office/officeart/2008/layout/LinedList"/>
    <dgm:cxn modelId="{0A6E4BE7-6D89-4E28-AD0E-740A51AA5BC3}" type="presParOf" srcId="{96CACA14-DFCD-43BA-A828-C56864C8F906}" destId="{63824E53-00EA-495F-842C-7ED694BD1CD3}" srcOrd="2" destOrd="0" presId="urn:microsoft.com/office/officeart/2008/layout/LinedList"/>
    <dgm:cxn modelId="{E2A5C5FC-E162-4C54-A2F2-A59C9944662C}" type="presParOf" srcId="{ACAEA3F0-EF01-40E9-80AA-C3DE5E753872}" destId="{B7DD727C-8B77-4D22-BDEE-D6F13902BFEC}" srcOrd="14" destOrd="0" presId="urn:microsoft.com/office/officeart/2008/layout/LinedList"/>
    <dgm:cxn modelId="{1ACEFE53-9DEE-4482-B20E-9AB489D79DC5}" type="presParOf" srcId="{ACAEA3F0-EF01-40E9-80AA-C3DE5E753872}" destId="{49521CD1-55AB-4365-A4B5-3AD95987A92A}" srcOrd="15" destOrd="0" presId="urn:microsoft.com/office/officeart/2008/layout/LinedList"/>
    <dgm:cxn modelId="{46A896B2-EDF8-4309-A424-7A0267BAC26A}" type="presParOf" srcId="{ACAEA3F0-EF01-40E9-80AA-C3DE5E753872}" destId="{F8E4257C-7454-41D9-823B-B8FB3063B905}" srcOrd="16" destOrd="0" presId="urn:microsoft.com/office/officeart/2008/layout/LinedList"/>
    <dgm:cxn modelId="{36C44FFB-AD71-4B50-92D4-9A5E635699D9}" type="presParOf" srcId="{F8E4257C-7454-41D9-823B-B8FB3063B905}" destId="{024B2F64-E114-46B8-842C-B76DB6A1E06E}" srcOrd="0" destOrd="0" presId="urn:microsoft.com/office/officeart/2008/layout/LinedList"/>
    <dgm:cxn modelId="{192D2617-B7BF-4FE8-AC0C-4DAF2190EEF5}" type="presParOf" srcId="{F8E4257C-7454-41D9-823B-B8FB3063B905}" destId="{CB7F5A0A-B6E9-46B3-918C-80C92B40FD13}" srcOrd="1" destOrd="0" presId="urn:microsoft.com/office/officeart/2008/layout/LinedList"/>
    <dgm:cxn modelId="{BDA40EA3-9A50-4322-A58C-7E463FE7233D}" type="presParOf" srcId="{F8E4257C-7454-41D9-823B-B8FB3063B905}" destId="{100DFC85-0A66-460F-AA85-0E59253CA37F}" srcOrd="2" destOrd="0" presId="urn:microsoft.com/office/officeart/2008/layout/LinedList"/>
    <dgm:cxn modelId="{4527CF85-6F64-4383-87AE-94A2A934842A}" type="presParOf" srcId="{ACAEA3F0-EF01-40E9-80AA-C3DE5E753872}" destId="{24C4A65C-C83A-4683-97FE-B9069A3C0699}" srcOrd="17" destOrd="0" presId="urn:microsoft.com/office/officeart/2008/layout/LinedList"/>
    <dgm:cxn modelId="{03A4704A-55E8-4C66-8467-CBE69B169B80}" type="presParOf" srcId="{ACAEA3F0-EF01-40E9-80AA-C3DE5E753872}" destId="{E7015EB7-8BA7-4E80-8505-0ECDE18A39DD}" srcOrd="18" destOrd="0" presId="urn:microsoft.com/office/officeart/2008/layout/LinedList"/>
  </dgm:cxnLst>
  <dgm:bg/>
  <dgm:whole>
    <a:ln>
      <a:solidFill>
        <a:schemeClr val="accent1"/>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F56E0172-042B-48E4-B863-5ADBC7721DB4}"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ru-RU"/>
        </a:p>
      </dgm:t>
    </dgm:pt>
    <dgm:pt modelId="{A9C7BFCA-98BC-43FF-8CC5-9A5B955C96D8}">
      <dgm:prSet phldrT="[Текст]"/>
      <dgm:spPr/>
      <dgm:t>
        <a:bodyPr/>
        <a:lstStyle/>
        <a:p>
          <a:r>
            <a:rPr lang="en-US">
              <a:solidFill>
                <a:schemeClr val="tx1"/>
              </a:solidFill>
              <a:latin typeface="Times New Roman" panose="02020603050405020304" pitchFamily="18" charset="0"/>
              <a:cs typeface="Times New Roman" panose="02020603050405020304" pitchFamily="18" charset="0"/>
            </a:rPr>
            <a:t>Ishonchlilikning o'sishi</a:t>
          </a:r>
          <a:endParaRPr lang="ru-RU">
            <a:solidFill>
              <a:schemeClr val="tx1"/>
            </a:solidFill>
            <a:latin typeface="Times New Roman" panose="02020603050405020304" pitchFamily="18" charset="0"/>
            <a:cs typeface="Times New Roman" panose="02020603050405020304" pitchFamily="18" charset="0"/>
          </a:endParaRPr>
        </a:p>
      </dgm:t>
    </dgm:pt>
    <dgm:pt modelId="{0802F28C-C622-499F-A600-A0F72872A1DB}" type="parTrans" cxnId="{6A787CB7-8324-4A10-8307-8EF45BFB62C6}">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E4C77E33-4FB2-45AA-BFC1-3F4D35D31B63}" type="sibTrans" cxnId="{6A787CB7-8324-4A10-8307-8EF45BFB62C6}">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22704F08-F27F-468D-86A1-19EC7F3B91D1}">
      <dgm:prSet/>
      <dgm:spPr/>
      <dgm:t>
        <a:bodyPr/>
        <a:lstStyle/>
        <a:p>
          <a:r>
            <a:rPr lang="en-US">
              <a:solidFill>
                <a:schemeClr val="tx1"/>
              </a:solidFill>
              <a:latin typeface="Times New Roman" panose="02020603050405020304" pitchFamily="18" charset="0"/>
              <a:cs typeface="Times New Roman" panose="02020603050405020304" pitchFamily="18" charset="0"/>
            </a:rPr>
            <a:t>Ta'minotni yaxshilash</a:t>
          </a:r>
          <a:endParaRPr lang="ru-RU">
            <a:solidFill>
              <a:schemeClr val="tx1"/>
            </a:solidFill>
            <a:latin typeface="Times New Roman" panose="02020603050405020304" pitchFamily="18" charset="0"/>
            <a:cs typeface="Times New Roman" panose="02020603050405020304" pitchFamily="18" charset="0"/>
          </a:endParaRPr>
        </a:p>
      </dgm:t>
    </dgm:pt>
    <dgm:pt modelId="{8BF46C0A-CFDD-48E0-AD6C-1DB465683227}" type="parTrans" cxnId="{3F547BC4-3E6A-4353-9433-97E119550BCB}">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7FBB8745-EF18-4513-B949-EF49EC3CD059}" type="sibTrans" cxnId="{3F547BC4-3E6A-4353-9433-97E119550BCB}">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42E678E9-3893-4998-9A0A-5778B5082B18}">
      <dgm:prSet/>
      <dgm:spPr/>
      <dgm:t>
        <a:bodyPr/>
        <a:lstStyle/>
        <a:p>
          <a:r>
            <a:rPr lang="en-US">
              <a:solidFill>
                <a:schemeClr val="tx1"/>
              </a:solidFill>
              <a:latin typeface="Times New Roman" panose="02020603050405020304" pitchFamily="18" charset="0"/>
              <a:cs typeface="Times New Roman" panose="02020603050405020304" pitchFamily="18" charset="0"/>
            </a:rPr>
            <a:t>Muvaffaqiyatsizliklarni tahlil qilish va hisobot berish</a:t>
          </a:r>
          <a:endParaRPr lang="ru-RU">
            <a:solidFill>
              <a:schemeClr val="tx1"/>
            </a:solidFill>
            <a:latin typeface="Times New Roman" panose="02020603050405020304" pitchFamily="18" charset="0"/>
            <a:cs typeface="Times New Roman" panose="02020603050405020304" pitchFamily="18" charset="0"/>
          </a:endParaRPr>
        </a:p>
      </dgm:t>
    </dgm:pt>
    <dgm:pt modelId="{51D4C3A9-3E33-4A8E-ABB0-C05BB2C5276B}" type="parTrans" cxnId="{EEB8F272-9864-4804-9E1B-6E9AF5C6A400}">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C481AAC4-507B-4E64-B94B-2E720EC002FD}" type="sibTrans" cxnId="{EEB8F272-9864-4804-9E1B-6E9AF5C6A400}">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0401BB09-0ED7-419B-BEC9-7ED2DF9758E4}">
      <dgm:prSet/>
      <dgm:spPr/>
      <dgm:t>
        <a:bodyPr/>
        <a:lstStyle/>
        <a:p>
          <a:r>
            <a:rPr lang="en-US">
              <a:solidFill>
                <a:schemeClr val="tx1"/>
              </a:solidFill>
              <a:latin typeface="Times New Roman" panose="02020603050405020304" pitchFamily="18" charset="0"/>
              <a:cs typeface="Times New Roman" panose="02020603050405020304" pitchFamily="18" charset="0"/>
            </a:rPr>
            <a:t>Tuzatuv</a:t>
          </a:r>
          <a:endParaRPr lang="ru-RU">
            <a:solidFill>
              <a:schemeClr val="tx1"/>
            </a:solidFill>
            <a:latin typeface="Times New Roman" panose="02020603050405020304" pitchFamily="18" charset="0"/>
            <a:cs typeface="Times New Roman" panose="02020603050405020304" pitchFamily="18" charset="0"/>
          </a:endParaRPr>
        </a:p>
      </dgm:t>
    </dgm:pt>
    <dgm:pt modelId="{2E2EDCDA-B1FC-472B-BE8C-BF96B1D13D24}" type="parTrans" cxnId="{9BD7707C-82D6-4983-94C6-0A0569F3EC03}">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7B37329B-578D-4BBD-9FB1-AA2FFC7CD4DB}" type="sibTrans" cxnId="{9BD7707C-82D6-4983-94C6-0A0569F3EC03}">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BD9BC020-B1F0-4D3A-85E9-7E244EE6D0F3}">
      <dgm:prSet/>
      <dgm:spPr/>
      <dgm:t>
        <a:bodyPr/>
        <a:lstStyle/>
        <a:p>
          <a:r>
            <a:rPr lang="en-US">
              <a:solidFill>
                <a:schemeClr val="tx1"/>
              </a:solidFill>
              <a:latin typeface="Times New Roman" panose="02020603050405020304" pitchFamily="18" charset="0"/>
              <a:cs typeface="Times New Roman" panose="02020603050405020304" pitchFamily="18" charset="0"/>
            </a:rPr>
            <a:t>Ma'lumotlar almashinuvi</a:t>
          </a:r>
          <a:endParaRPr lang="ru-RU">
            <a:solidFill>
              <a:schemeClr val="tx1"/>
            </a:solidFill>
            <a:latin typeface="Times New Roman" panose="02020603050405020304" pitchFamily="18" charset="0"/>
            <a:cs typeface="Times New Roman" panose="02020603050405020304" pitchFamily="18" charset="0"/>
          </a:endParaRPr>
        </a:p>
      </dgm:t>
    </dgm:pt>
    <dgm:pt modelId="{6CE87D7D-172C-4278-B5D3-FC8802FC7302}" type="parTrans" cxnId="{94779461-2B9C-41BB-B136-22924F7EC42A}">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ADCED999-F90D-4C10-91B6-DB2501D2A8F4}" type="sibTrans" cxnId="{94779461-2B9C-41BB-B136-22924F7EC42A}">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C25136AC-4E65-4842-9E45-BDDAE465B7E7}" type="pres">
      <dgm:prSet presAssocID="{F56E0172-042B-48E4-B863-5ADBC7721DB4}" presName="Name0" presStyleCnt="0">
        <dgm:presLayoutVars>
          <dgm:chMax val="7"/>
          <dgm:chPref val="7"/>
          <dgm:dir/>
        </dgm:presLayoutVars>
      </dgm:prSet>
      <dgm:spPr/>
    </dgm:pt>
    <dgm:pt modelId="{2790FD20-52A2-4193-88E6-0F660BA0F2F8}" type="pres">
      <dgm:prSet presAssocID="{F56E0172-042B-48E4-B863-5ADBC7721DB4}" presName="Name1" presStyleCnt="0"/>
      <dgm:spPr/>
    </dgm:pt>
    <dgm:pt modelId="{337481E1-A2E6-42A0-98A8-5EB307623EB0}" type="pres">
      <dgm:prSet presAssocID="{F56E0172-042B-48E4-B863-5ADBC7721DB4}" presName="cycle" presStyleCnt="0"/>
      <dgm:spPr/>
    </dgm:pt>
    <dgm:pt modelId="{78F20632-4EBC-40F4-A345-AA46DEF17D24}" type="pres">
      <dgm:prSet presAssocID="{F56E0172-042B-48E4-B863-5ADBC7721DB4}" presName="srcNode" presStyleLbl="node1" presStyleIdx="0" presStyleCnt="5"/>
      <dgm:spPr/>
    </dgm:pt>
    <dgm:pt modelId="{6450C53D-BB3D-45EA-9816-3023950B9737}" type="pres">
      <dgm:prSet presAssocID="{F56E0172-042B-48E4-B863-5ADBC7721DB4}" presName="conn" presStyleLbl="parChTrans1D2" presStyleIdx="0" presStyleCnt="1"/>
      <dgm:spPr/>
    </dgm:pt>
    <dgm:pt modelId="{A0925393-0D95-4B63-987F-920DEAFDC64E}" type="pres">
      <dgm:prSet presAssocID="{F56E0172-042B-48E4-B863-5ADBC7721DB4}" presName="extraNode" presStyleLbl="node1" presStyleIdx="0" presStyleCnt="5"/>
      <dgm:spPr/>
    </dgm:pt>
    <dgm:pt modelId="{C168EA32-5AA1-4D67-B6A2-1E010FD6D9D5}" type="pres">
      <dgm:prSet presAssocID="{F56E0172-042B-48E4-B863-5ADBC7721DB4}" presName="dstNode" presStyleLbl="node1" presStyleIdx="0" presStyleCnt="5"/>
      <dgm:spPr/>
    </dgm:pt>
    <dgm:pt modelId="{49174023-6F47-4F1C-8FE7-F9D9EFCC4079}" type="pres">
      <dgm:prSet presAssocID="{A9C7BFCA-98BC-43FF-8CC5-9A5B955C96D8}" presName="text_1" presStyleLbl="node1" presStyleIdx="0" presStyleCnt="5">
        <dgm:presLayoutVars>
          <dgm:bulletEnabled val="1"/>
        </dgm:presLayoutVars>
      </dgm:prSet>
      <dgm:spPr/>
    </dgm:pt>
    <dgm:pt modelId="{242115F4-7267-40A4-994F-5A550E03853F}" type="pres">
      <dgm:prSet presAssocID="{A9C7BFCA-98BC-43FF-8CC5-9A5B955C96D8}" presName="accent_1" presStyleCnt="0"/>
      <dgm:spPr/>
    </dgm:pt>
    <dgm:pt modelId="{68594345-3F64-4EEF-8AD5-65B07C670D0B}" type="pres">
      <dgm:prSet presAssocID="{A9C7BFCA-98BC-43FF-8CC5-9A5B955C96D8}" presName="accentRepeatNode" presStyleLbl="solidFgAcc1" presStyleIdx="0" presStyleCnt="5"/>
      <dgm:spPr/>
    </dgm:pt>
    <dgm:pt modelId="{B3596D87-A97B-4106-9D4D-42E6B5301459}" type="pres">
      <dgm:prSet presAssocID="{22704F08-F27F-468D-86A1-19EC7F3B91D1}" presName="text_2" presStyleLbl="node1" presStyleIdx="1" presStyleCnt="5">
        <dgm:presLayoutVars>
          <dgm:bulletEnabled val="1"/>
        </dgm:presLayoutVars>
      </dgm:prSet>
      <dgm:spPr/>
    </dgm:pt>
    <dgm:pt modelId="{5A14639C-704C-4343-BE1A-5DB3317E547C}" type="pres">
      <dgm:prSet presAssocID="{22704F08-F27F-468D-86A1-19EC7F3B91D1}" presName="accent_2" presStyleCnt="0"/>
      <dgm:spPr/>
    </dgm:pt>
    <dgm:pt modelId="{57C0E5D7-CDC4-414D-A8E0-B1B2ED454D85}" type="pres">
      <dgm:prSet presAssocID="{22704F08-F27F-468D-86A1-19EC7F3B91D1}" presName="accentRepeatNode" presStyleLbl="solidFgAcc1" presStyleIdx="1" presStyleCnt="5"/>
      <dgm:spPr/>
    </dgm:pt>
    <dgm:pt modelId="{7CAEB59C-5DEB-4C3C-9DA2-0B9629BB0663}" type="pres">
      <dgm:prSet presAssocID="{42E678E9-3893-4998-9A0A-5778B5082B18}" presName="text_3" presStyleLbl="node1" presStyleIdx="2" presStyleCnt="5">
        <dgm:presLayoutVars>
          <dgm:bulletEnabled val="1"/>
        </dgm:presLayoutVars>
      </dgm:prSet>
      <dgm:spPr/>
    </dgm:pt>
    <dgm:pt modelId="{2150D0A0-BCB2-44B1-9B80-1AC40B58329D}" type="pres">
      <dgm:prSet presAssocID="{42E678E9-3893-4998-9A0A-5778B5082B18}" presName="accent_3" presStyleCnt="0"/>
      <dgm:spPr/>
    </dgm:pt>
    <dgm:pt modelId="{DF8DF28A-69FC-4300-848A-C847462C7D55}" type="pres">
      <dgm:prSet presAssocID="{42E678E9-3893-4998-9A0A-5778B5082B18}" presName="accentRepeatNode" presStyleLbl="solidFgAcc1" presStyleIdx="2" presStyleCnt="5"/>
      <dgm:spPr/>
    </dgm:pt>
    <dgm:pt modelId="{7FD5F105-BD2F-4945-B4E3-C458764F8CE6}" type="pres">
      <dgm:prSet presAssocID="{0401BB09-0ED7-419B-BEC9-7ED2DF9758E4}" presName="text_4" presStyleLbl="node1" presStyleIdx="3" presStyleCnt="5">
        <dgm:presLayoutVars>
          <dgm:bulletEnabled val="1"/>
        </dgm:presLayoutVars>
      </dgm:prSet>
      <dgm:spPr/>
    </dgm:pt>
    <dgm:pt modelId="{6B29521A-36C3-40E1-9C5F-6373DAE424F3}" type="pres">
      <dgm:prSet presAssocID="{0401BB09-0ED7-419B-BEC9-7ED2DF9758E4}" presName="accent_4" presStyleCnt="0"/>
      <dgm:spPr/>
    </dgm:pt>
    <dgm:pt modelId="{9A349225-4060-455A-A00F-10430CEA17D1}" type="pres">
      <dgm:prSet presAssocID="{0401BB09-0ED7-419B-BEC9-7ED2DF9758E4}" presName="accentRepeatNode" presStyleLbl="solidFgAcc1" presStyleIdx="3" presStyleCnt="5"/>
      <dgm:spPr/>
    </dgm:pt>
    <dgm:pt modelId="{52C4F4CD-55D2-4118-AB72-C91B0778FEBB}" type="pres">
      <dgm:prSet presAssocID="{BD9BC020-B1F0-4D3A-85E9-7E244EE6D0F3}" presName="text_5" presStyleLbl="node1" presStyleIdx="4" presStyleCnt="5">
        <dgm:presLayoutVars>
          <dgm:bulletEnabled val="1"/>
        </dgm:presLayoutVars>
      </dgm:prSet>
      <dgm:spPr/>
    </dgm:pt>
    <dgm:pt modelId="{59D60D0C-20BE-4510-968B-A5905ED91D4A}" type="pres">
      <dgm:prSet presAssocID="{BD9BC020-B1F0-4D3A-85E9-7E244EE6D0F3}" presName="accent_5" presStyleCnt="0"/>
      <dgm:spPr/>
    </dgm:pt>
    <dgm:pt modelId="{B88FDF8D-5A4F-4AC7-8FEF-9DFB09F4D6CD}" type="pres">
      <dgm:prSet presAssocID="{BD9BC020-B1F0-4D3A-85E9-7E244EE6D0F3}" presName="accentRepeatNode" presStyleLbl="solidFgAcc1" presStyleIdx="4" presStyleCnt="5"/>
      <dgm:spPr/>
    </dgm:pt>
  </dgm:ptLst>
  <dgm:cxnLst>
    <dgm:cxn modelId="{F3920B1E-51D0-46B4-B2AA-8114DFA5A87F}" type="presOf" srcId="{42E678E9-3893-4998-9A0A-5778B5082B18}" destId="{7CAEB59C-5DEB-4C3C-9DA2-0B9629BB0663}" srcOrd="0" destOrd="0" presId="urn:microsoft.com/office/officeart/2008/layout/VerticalCurvedList"/>
    <dgm:cxn modelId="{F0D74A40-148C-427F-8829-B51D050BF602}" type="presOf" srcId="{BD9BC020-B1F0-4D3A-85E9-7E244EE6D0F3}" destId="{52C4F4CD-55D2-4118-AB72-C91B0778FEBB}" srcOrd="0" destOrd="0" presId="urn:microsoft.com/office/officeart/2008/layout/VerticalCurvedList"/>
    <dgm:cxn modelId="{94779461-2B9C-41BB-B136-22924F7EC42A}" srcId="{F56E0172-042B-48E4-B863-5ADBC7721DB4}" destId="{BD9BC020-B1F0-4D3A-85E9-7E244EE6D0F3}" srcOrd="4" destOrd="0" parTransId="{6CE87D7D-172C-4278-B5D3-FC8802FC7302}" sibTransId="{ADCED999-F90D-4C10-91B6-DB2501D2A8F4}"/>
    <dgm:cxn modelId="{4CC1C448-DA9D-457C-B5A6-B071EC0D8A61}" type="presOf" srcId="{E4C77E33-4FB2-45AA-BFC1-3F4D35D31B63}" destId="{6450C53D-BB3D-45EA-9816-3023950B9737}" srcOrd="0" destOrd="0" presId="urn:microsoft.com/office/officeart/2008/layout/VerticalCurvedList"/>
    <dgm:cxn modelId="{A6C57A6B-A864-45FF-8350-60331E0D6BB3}" type="presOf" srcId="{F56E0172-042B-48E4-B863-5ADBC7721DB4}" destId="{C25136AC-4E65-4842-9E45-BDDAE465B7E7}" srcOrd="0" destOrd="0" presId="urn:microsoft.com/office/officeart/2008/layout/VerticalCurvedList"/>
    <dgm:cxn modelId="{EEB8F272-9864-4804-9E1B-6E9AF5C6A400}" srcId="{F56E0172-042B-48E4-B863-5ADBC7721DB4}" destId="{42E678E9-3893-4998-9A0A-5778B5082B18}" srcOrd="2" destOrd="0" parTransId="{51D4C3A9-3E33-4A8E-ABB0-C05BB2C5276B}" sibTransId="{C481AAC4-507B-4E64-B94B-2E720EC002FD}"/>
    <dgm:cxn modelId="{9BD7707C-82D6-4983-94C6-0A0569F3EC03}" srcId="{F56E0172-042B-48E4-B863-5ADBC7721DB4}" destId="{0401BB09-0ED7-419B-BEC9-7ED2DF9758E4}" srcOrd="3" destOrd="0" parTransId="{2E2EDCDA-B1FC-472B-BE8C-BF96B1D13D24}" sibTransId="{7B37329B-578D-4BBD-9FB1-AA2FFC7CD4DB}"/>
    <dgm:cxn modelId="{C98F6D9E-3A83-43E1-9783-D3FCD0A4EED4}" type="presOf" srcId="{A9C7BFCA-98BC-43FF-8CC5-9A5B955C96D8}" destId="{49174023-6F47-4F1C-8FE7-F9D9EFCC4079}" srcOrd="0" destOrd="0" presId="urn:microsoft.com/office/officeart/2008/layout/VerticalCurvedList"/>
    <dgm:cxn modelId="{6A787CB7-8324-4A10-8307-8EF45BFB62C6}" srcId="{F56E0172-042B-48E4-B863-5ADBC7721DB4}" destId="{A9C7BFCA-98BC-43FF-8CC5-9A5B955C96D8}" srcOrd="0" destOrd="0" parTransId="{0802F28C-C622-499F-A600-A0F72872A1DB}" sibTransId="{E4C77E33-4FB2-45AA-BFC1-3F4D35D31B63}"/>
    <dgm:cxn modelId="{2A658BBB-E197-4786-A860-42CC70AA8B91}" type="presOf" srcId="{0401BB09-0ED7-419B-BEC9-7ED2DF9758E4}" destId="{7FD5F105-BD2F-4945-B4E3-C458764F8CE6}" srcOrd="0" destOrd="0" presId="urn:microsoft.com/office/officeart/2008/layout/VerticalCurvedList"/>
    <dgm:cxn modelId="{3F547BC4-3E6A-4353-9433-97E119550BCB}" srcId="{F56E0172-042B-48E4-B863-5ADBC7721DB4}" destId="{22704F08-F27F-468D-86A1-19EC7F3B91D1}" srcOrd="1" destOrd="0" parTransId="{8BF46C0A-CFDD-48E0-AD6C-1DB465683227}" sibTransId="{7FBB8745-EF18-4513-B949-EF49EC3CD059}"/>
    <dgm:cxn modelId="{CC0F1AF1-9643-43CE-A9C5-355290DCD4C0}" type="presOf" srcId="{22704F08-F27F-468D-86A1-19EC7F3B91D1}" destId="{B3596D87-A97B-4106-9D4D-42E6B5301459}" srcOrd="0" destOrd="0" presId="urn:microsoft.com/office/officeart/2008/layout/VerticalCurvedList"/>
    <dgm:cxn modelId="{B3A2919C-3EB4-4A44-A934-19FB3A4FFCAA}" type="presParOf" srcId="{C25136AC-4E65-4842-9E45-BDDAE465B7E7}" destId="{2790FD20-52A2-4193-88E6-0F660BA0F2F8}" srcOrd="0" destOrd="0" presId="urn:microsoft.com/office/officeart/2008/layout/VerticalCurvedList"/>
    <dgm:cxn modelId="{B5AFDC68-604A-4144-890E-1B67027B9533}" type="presParOf" srcId="{2790FD20-52A2-4193-88E6-0F660BA0F2F8}" destId="{337481E1-A2E6-42A0-98A8-5EB307623EB0}" srcOrd="0" destOrd="0" presId="urn:microsoft.com/office/officeart/2008/layout/VerticalCurvedList"/>
    <dgm:cxn modelId="{30C1D46E-2533-4E5A-94C0-BD1B1EFAB9F9}" type="presParOf" srcId="{337481E1-A2E6-42A0-98A8-5EB307623EB0}" destId="{78F20632-4EBC-40F4-A345-AA46DEF17D24}" srcOrd="0" destOrd="0" presId="urn:microsoft.com/office/officeart/2008/layout/VerticalCurvedList"/>
    <dgm:cxn modelId="{59D64497-744F-4D65-8855-5EE9C9E86972}" type="presParOf" srcId="{337481E1-A2E6-42A0-98A8-5EB307623EB0}" destId="{6450C53D-BB3D-45EA-9816-3023950B9737}" srcOrd="1" destOrd="0" presId="urn:microsoft.com/office/officeart/2008/layout/VerticalCurvedList"/>
    <dgm:cxn modelId="{CCDFDCA7-5CB0-4972-8A53-9E045565637C}" type="presParOf" srcId="{337481E1-A2E6-42A0-98A8-5EB307623EB0}" destId="{A0925393-0D95-4B63-987F-920DEAFDC64E}" srcOrd="2" destOrd="0" presId="urn:microsoft.com/office/officeart/2008/layout/VerticalCurvedList"/>
    <dgm:cxn modelId="{F3532EE2-6047-4ABE-AE40-449A8FC2F779}" type="presParOf" srcId="{337481E1-A2E6-42A0-98A8-5EB307623EB0}" destId="{C168EA32-5AA1-4D67-B6A2-1E010FD6D9D5}" srcOrd="3" destOrd="0" presId="urn:microsoft.com/office/officeart/2008/layout/VerticalCurvedList"/>
    <dgm:cxn modelId="{6623277A-E7DD-411F-8B28-C0EE1FA28B18}" type="presParOf" srcId="{2790FD20-52A2-4193-88E6-0F660BA0F2F8}" destId="{49174023-6F47-4F1C-8FE7-F9D9EFCC4079}" srcOrd="1" destOrd="0" presId="urn:microsoft.com/office/officeart/2008/layout/VerticalCurvedList"/>
    <dgm:cxn modelId="{ACC43E8A-EBB3-45F3-B3A5-95FCD699DBCE}" type="presParOf" srcId="{2790FD20-52A2-4193-88E6-0F660BA0F2F8}" destId="{242115F4-7267-40A4-994F-5A550E03853F}" srcOrd="2" destOrd="0" presId="urn:microsoft.com/office/officeart/2008/layout/VerticalCurvedList"/>
    <dgm:cxn modelId="{27B939CA-456E-465B-A400-57DE7B84970E}" type="presParOf" srcId="{242115F4-7267-40A4-994F-5A550E03853F}" destId="{68594345-3F64-4EEF-8AD5-65B07C670D0B}" srcOrd="0" destOrd="0" presId="urn:microsoft.com/office/officeart/2008/layout/VerticalCurvedList"/>
    <dgm:cxn modelId="{D4D5D5B7-9A81-4385-B91F-1230845B92F3}" type="presParOf" srcId="{2790FD20-52A2-4193-88E6-0F660BA0F2F8}" destId="{B3596D87-A97B-4106-9D4D-42E6B5301459}" srcOrd="3" destOrd="0" presId="urn:microsoft.com/office/officeart/2008/layout/VerticalCurvedList"/>
    <dgm:cxn modelId="{1D798336-FC53-4C60-939B-049525CBA9E8}" type="presParOf" srcId="{2790FD20-52A2-4193-88E6-0F660BA0F2F8}" destId="{5A14639C-704C-4343-BE1A-5DB3317E547C}" srcOrd="4" destOrd="0" presId="urn:microsoft.com/office/officeart/2008/layout/VerticalCurvedList"/>
    <dgm:cxn modelId="{1F9C8B6C-5D27-4F2E-92EF-48932E21F991}" type="presParOf" srcId="{5A14639C-704C-4343-BE1A-5DB3317E547C}" destId="{57C0E5D7-CDC4-414D-A8E0-B1B2ED454D85}" srcOrd="0" destOrd="0" presId="urn:microsoft.com/office/officeart/2008/layout/VerticalCurvedList"/>
    <dgm:cxn modelId="{62FA0758-7266-4DDA-A43C-D970CA68315B}" type="presParOf" srcId="{2790FD20-52A2-4193-88E6-0F660BA0F2F8}" destId="{7CAEB59C-5DEB-4C3C-9DA2-0B9629BB0663}" srcOrd="5" destOrd="0" presId="urn:microsoft.com/office/officeart/2008/layout/VerticalCurvedList"/>
    <dgm:cxn modelId="{3D7F26CF-FCD7-4FBF-8B3F-74460B19F24E}" type="presParOf" srcId="{2790FD20-52A2-4193-88E6-0F660BA0F2F8}" destId="{2150D0A0-BCB2-44B1-9B80-1AC40B58329D}" srcOrd="6" destOrd="0" presId="urn:microsoft.com/office/officeart/2008/layout/VerticalCurvedList"/>
    <dgm:cxn modelId="{6C951AC8-0562-4247-BB24-A7A8C6F19FDF}" type="presParOf" srcId="{2150D0A0-BCB2-44B1-9B80-1AC40B58329D}" destId="{DF8DF28A-69FC-4300-848A-C847462C7D55}" srcOrd="0" destOrd="0" presId="urn:microsoft.com/office/officeart/2008/layout/VerticalCurvedList"/>
    <dgm:cxn modelId="{3B875D6C-8B33-47AE-8989-6B7561659F0F}" type="presParOf" srcId="{2790FD20-52A2-4193-88E6-0F660BA0F2F8}" destId="{7FD5F105-BD2F-4945-B4E3-C458764F8CE6}" srcOrd="7" destOrd="0" presId="urn:microsoft.com/office/officeart/2008/layout/VerticalCurvedList"/>
    <dgm:cxn modelId="{53226BA9-0C81-4957-A92E-BE168B32A759}" type="presParOf" srcId="{2790FD20-52A2-4193-88E6-0F660BA0F2F8}" destId="{6B29521A-36C3-40E1-9C5F-6373DAE424F3}" srcOrd="8" destOrd="0" presId="urn:microsoft.com/office/officeart/2008/layout/VerticalCurvedList"/>
    <dgm:cxn modelId="{65751D20-ECEC-495D-B9B9-103B76126E2D}" type="presParOf" srcId="{6B29521A-36C3-40E1-9C5F-6373DAE424F3}" destId="{9A349225-4060-455A-A00F-10430CEA17D1}" srcOrd="0" destOrd="0" presId="urn:microsoft.com/office/officeart/2008/layout/VerticalCurvedList"/>
    <dgm:cxn modelId="{487CC7E2-FD6C-4A34-92DA-58102D4CEC0A}" type="presParOf" srcId="{2790FD20-52A2-4193-88E6-0F660BA0F2F8}" destId="{52C4F4CD-55D2-4118-AB72-C91B0778FEBB}" srcOrd="9" destOrd="0" presId="urn:microsoft.com/office/officeart/2008/layout/VerticalCurvedList"/>
    <dgm:cxn modelId="{102B1D77-89BF-48A6-8CDE-17F8ED60A106}" type="presParOf" srcId="{2790FD20-52A2-4193-88E6-0F660BA0F2F8}" destId="{59D60D0C-20BE-4510-968B-A5905ED91D4A}" srcOrd="10" destOrd="0" presId="urn:microsoft.com/office/officeart/2008/layout/VerticalCurvedList"/>
    <dgm:cxn modelId="{FBB69FE6-E997-4F6A-8E94-D9057CE9B3A3}" type="presParOf" srcId="{59D60D0C-20BE-4510-968B-A5905ED91D4A}" destId="{B88FDF8D-5A4F-4AC7-8FEF-9DFB09F4D6CD}"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0C46EBE5-0946-4897-BA1A-37EA6D4D5306}"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ru-RU"/>
        </a:p>
      </dgm:t>
    </dgm:pt>
    <dgm:pt modelId="{C0020072-439F-415C-835B-4251D2A17A5F}">
      <dgm:prSet phldrT="[Текст]"/>
      <dgm:spPr/>
      <dgm:t>
        <a:bodyPr/>
        <a:lstStyle/>
        <a:p>
          <a:r>
            <a:rPr lang="en-US">
              <a:solidFill>
                <a:schemeClr val="tx1"/>
              </a:solidFill>
              <a:latin typeface="Times New Roman" panose="02020603050405020304" pitchFamily="18" charset="0"/>
              <a:cs typeface="Times New Roman" panose="02020603050405020304" pitchFamily="18" charset="0"/>
            </a:rPr>
            <a:t>Ishdan chiqaring va yangi mashina bilan almashtiring.</a:t>
          </a:r>
          <a:endParaRPr lang="ru-RU">
            <a:solidFill>
              <a:schemeClr val="tx1"/>
            </a:solidFill>
            <a:latin typeface="Times New Roman" panose="02020603050405020304" pitchFamily="18" charset="0"/>
            <a:cs typeface="Times New Roman" panose="02020603050405020304" pitchFamily="18" charset="0"/>
          </a:endParaRPr>
        </a:p>
      </dgm:t>
    </dgm:pt>
    <dgm:pt modelId="{D0C6040B-ED50-45EB-92CE-7283B8C7B178}" type="parTrans" cxnId="{5E94CB6D-C6C0-41B6-B105-A425B9F8EF8A}">
      <dgm:prSet/>
      <dgm:spPr/>
      <dgm:t>
        <a:bodyPr/>
        <a:lstStyle/>
        <a:p>
          <a:endParaRPr lang="ru-RU">
            <a:solidFill>
              <a:schemeClr val="tx1"/>
            </a:solidFill>
          </a:endParaRPr>
        </a:p>
      </dgm:t>
    </dgm:pt>
    <dgm:pt modelId="{93656707-0A19-4A2D-9B94-8A801290EC5E}" type="sibTrans" cxnId="{5E94CB6D-C6C0-41B6-B105-A425B9F8EF8A}">
      <dgm:prSet/>
      <dgm:spPr/>
      <dgm:t>
        <a:bodyPr/>
        <a:lstStyle/>
        <a:p>
          <a:endParaRPr lang="ru-RU">
            <a:solidFill>
              <a:schemeClr val="tx1"/>
            </a:solidFill>
          </a:endParaRPr>
        </a:p>
      </dgm:t>
    </dgm:pt>
    <dgm:pt modelId="{5C52A940-F4D2-4963-9963-75C1C10C9F5B}">
      <dgm:prSet/>
      <dgm:spPr/>
      <dgm:t>
        <a:bodyPr/>
        <a:lstStyle/>
        <a:p>
          <a:r>
            <a:rPr lang="en-US" dirty="0" err="1">
              <a:solidFill>
                <a:schemeClr val="tx1"/>
              </a:solidFill>
              <a:latin typeface="Times New Roman" panose="02020603050405020304" pitchFamily="18" charset="0"/>
              <a:cs typeface="Times New Roman" panose="02020603050405020304" pitchFamily="18" charset="0"/>
            </a:rPr>
            <a:t>Uni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yangidek</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yaxshi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holatga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keltiring</a:t>
          </a:r>
          <a:r>
            <a:rPr lang="en-US" dirty="0">
              <a:solidFill>
                <a:schemeClr val="tx1"/>
              </a:solidFill>
              <a:latin typeface="Times New Roman" panose="02020603050405020304" pitchFamily="18" charset="0"/>
              <a:cs typeface="Times New Roman" panose="02020603050405020304" pitchFamily="18" charset="0"/>
            </a:rPr>
            <a:t>.</a:t>
          </a:r>
          <a:endParaRPr lang="ru-RU" dirty="0">
            <a:solidFill>
              <a:schemeClr val="tx1"/>
            </a:solidFill>
            <a:latin typeface="Times New Roman" panose="02020603050405020304" pitchFamily="18" charset="0"/>
            <a:cs typeface="Times New Roman" panose="02020603050405020304" pitchFamily="18" charset="0"/>
          </a:endParaRPr>
        </a:p>
      </dgm:t>
    </dgm:pt>
    <dgm:pt modelId="{F75F2C53-859F-4EF0-AFF3-47C7B0C28DB2}" type="parTrans" cxnId="{F7D86939-57B7-4A61-AA5F-21FB39799504}">
      <dgm:prSet/>
      <dgm:spPr/>
      <dgm:t>
        <a:bodyPr/>
        <a:lstStyle/>
        <a:p>
          <a:endParaRPr lang="ru-RU">
            <a:solidFill>
              <a:schemeClr val="tx1"/>
            </a:solidFill>
          </a:endParaRPr>
        </a:p>
      </dgm:t>
    </dgm:pt>
    <dgm:pt modelId="{17E8D0EC-0931-4936-8968-803F79207A85}" type="sibTrans" cxnId="{F7D86939-57B7-4A61-AA5F-21FB39799504}">
      <dgm:prSet/>
      <dgm:spPr/>
      <dgm:t>
        <a:bodyPr/>
        <a:lstStyle/>
        <a:p>
          <a:endParaRPr lang="ru-RU">
            <a:solidFill>
              <a:schemeClr val="tx1"/>
            </a:solidFill>
          </a:endParaRPr>
        </a:p>
      </dgm:t>
    </dgm:pt>
    <dgm:pt modelId="{F919B2E9-A0E6-4BC4-AFDB-F9983B31BE94}">
      <dgm:prSet/>
      <dgm:spPr/>
      <dgm:t>
        <a:bodyPr/>
        <a:lstStyle/>
        <a:p>
          <a:r>
            <a:rPr lang="en-US">
              <a:solidFill>
                <a:schemeClr val="tx1"/>
              </a:solidFill>
              <a:latin typeface="Times New Roman" panose="02020603050405020304" pitchFamily="18" charset="0"/>
              <a:cs typeface="Times New Roman" panose="02020603050405020304" pitchFamily="18" charset="0"/>
            </a:rPr>
            <a:t>Uni modernizatsiya qiling.</a:t>
          </a:r>
          <a:endParaRPr lang="ru-RU">
            <a:solidFill>
              <a:schemeClr val="tx1"/>
            </a:solidFill>
            <a:latin typeface="Times New Roman" panose="02020603050405020304" pitchFamily="18" charset="0"/>
            <a:cs typeface="Times New Roman" panose="02020603050405020304" pitchFamily="18" charset="0"/>
          </a:endParaRPr>
        </a:p>
      </dgm:t>
    </dgm:pt>
    <dgm:pt modelId="{B8F64ECB-ACFF-4E15-9460-1C297ECFE710}" type="parTrans" cxnId="{2987D527-BA59-4BAF-8AC8-62ECD9F321E5}">
      <dgm:prSet/>
      <dgm:spPr/>
      <dgm:t>
        <a:bodyPr/>
        <a:lstStyle/>
        <a:p>
          <a:endParaRPr lang="ru-RU">
            <a:solidFill>
              <a:schemeClr val="tx1"/>
            </a:solidFill>
          </a:endParaRPr>
        </a:p>
      </dgm:t>
    </dgm:pt>
    <dgm:pt modelId="{D7AF036D-033C-44A4-9637-A36168486F2F}" type="sibTrans" cxnId="{2987D527-BA59-4BAF-8AC8-62ECD9F321E5}">
      <dgm:prSet/>
      <dgm:spPr/>
      <dgm:t>
        <a:bodyPr/>
        <a:lstStyle/>
        <a:p>
          <a:endParaRPr lang="ru-RU">
            <a:solidFill>
              <a:schemeClr val="tx1"/>
            </a:solidFill>
          </a:endParaRPr>
        </a:p>
      </dgm:t>
    </dgm:pt>
    <dgm:pt modelId="{EBEF2CC5-1834-4325-85B7-1BAABD607C16}">
      <dgm:prSet/>
      <dgm:spPr/>
      <dgm:t>
        <a:bodyPr/>
        <a:lstStyle/>
        <a:p>
          <a:r>
            <a:rPr lang="en-US" dirty="0" err="1">
              <a:solidFill>
                <a:schemeClr val="tx1"/>
              </a:solidFill>
              <a:latin typeface="Times New Roman" panose="02020603050405020304" pitchFamily="18" charset="0"/>
              <a:cs typeface="Times New Roman" panose="02020603050405020304" pitchFamily="18" charset="0"/>
            </a:rPr>
            <a:t>Uni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o'zgartiring</a:t>
          </a:r>
          <a:r>
            <a:rPr lang="en-US" dirty="0">
              <a:solidFill>
                <a:schemeClr val="tx1"/>
              </a:solidFill>
              <a:latin typeface="Times New Roman" panose="02020603050405020304" pitchFamily="18" charset="0"/>
              <a:cs typeface="Times New Roman" panose="02020603050405020304" pitchFamily="18" charset="0"/>
            </a:rPr>
            <a:t>.</a:t>
          </a:r>
          <a:endParaRPr lang="ru-RU" dirty="0">
            <a:solidFill>
              <a:schemeClr val="tx1"/>
            </a:solidFill>
            <a:latin typeface="Times New Roman" panose="02020603050405020304" pitchFamily="18" charset="0"/>
            <a:cs typeface="Times New Roman" panose="02020603050405020304" pitchFamily="18" charset="0"/>
          </a:endParaRPr>
        </a:p>
      </dgm:t>
    </dgm:pt>
    <dgm:pt modelId="{1D434125-9072-41AD-B8AC-30A6053C24F0}" type="parTrans" cxnId="{033D840E-1BBB-4F65-B62B-E3ECA98EBF14}">
      <dgm:prSet/>
      <dgm:spPr/>
      <dgm:t>
        <a:bodyPr/>
        <a:lstStyle/>
        <a:p>
          <a:endParaRPr lang="ru-RU">
            <a:solidFill>
              <a:schemeClr val="tx1"/>
            </a:solidFill>
          </a:endParaRPr>
        </a:p>
      </dgm:t>
    </dgm:pt>
    <dgm:pt modelId="{81D7BE02-F682-490F-8115-F3D320ACC6AB}" type="sibTrans" cxnId="{033D840E-1BBB-4F65-B62B-E3ECA98EBF14}">
      <dgm:prSet/>
      <dgm:spPr/>
      <dgm:t>
        <a:bodyPr/>
        <a:lstStyle/>
        <a:p>
          <a:endParaRPr lang="ru-RU">
            <a:solidFill>
              <a:schemeClr val="tx1"/>
            </a:solidFill>
          </a:endParaRPr>
        </a:p>
      </dgm:t>
    </dgm:pt>
    <dgm:pt modelId="{3494965A-9A32-401C-ADA9-9CBB7F97CE24}" type="pres">
      <dgm:prSet presAssocID="{0C46EBE5-0946-4897-BA1A-37EA6D4D5306}" presName="Name0" presStyleCnt="0">
        <dgm:presLayoutVars>
          <dgm:chMax val="7"/>
          <dgm:chPref val="7"/>
          <dgm:dir/>
        </dgm:presLayoutVars>
      </dgm:prSet>
      <dgm:spPr/>
    </dgm:pt>
    <dgm:pt modelId="{6AA7040E-B45B-49A0-A01D-AE570DE8A16D}" type="pres">
      <dgm:prSet presAssocID="{0C46EBE5-0946-4897-BA1A-37EA6D4D5306}" presName="Name1" presStyleCnt="0"/>
      <dgm:spPr/>
    </dgm:pt>
    <dgm:pt modelId="{D3268B2F-5801-471C-953E-F90092BB06F3}" type="pres">
      <dgm:prSet presAssocID="{0C46EBE5-0946-4897-BA1A-37EA6D4D5306}" presName="cycle" presStyleCnt="0"/>
      <dgm:spPr/>
    </dgm:pt>
    <dgm:pt modelId="{069E6943-19B7-4B6A-9729-088A5C06161A}" type="pres">
      <dgm:prSet presAssocID="{0C46EBE5-0946-4897-BA1A-37EA6D4D5306}" presName="srcNode" presStyleLbl="node1" presStyleIdx="0" presStyleCnt="4"/>
      <dgm:spPr/>
    </dgm:pt>
    <dgm:pt modelId="{C6796E31-4673-4B03-9A25-7D8B0496D936}" type="pres">
      <dgm:prSet presAssocID="{0C46EBE5-0946-4897-BA1A-37EA6D4D5306}" presName="conn" presStyleLbl="parChTrans1D2" presStyleIdx="0" presStyleCnt="1"/>
      <dgm:spPr/>
    </dgm:pt>
    <dgm:pt modelId="{E36DA644-C42D-4BB4-8720-231D5F6FB16F}" type="pres">
      <dgm:prSet presAssocID="{0C46EBE5-0946-4897-BA1A-37EA6D4D5306}" presName="extraNode" presStyleLbl="node1" presStyleIdx="0" presStyleCnt="4"/>
      <dgm:spPr/>
    </dgm:pt>
    <dgm:pt modelId="{59868A5C-09C2-480D-B95C-4A4C09B7EE49}" type="pres">
      <dgm:prSet presAssocID="{0C46EBE5-0946-4897-BA1A-37EA6D4D5306}" presName="dstNode" presStyleLbl="node1" presStyleIdx="0" presStyleCnt="4"/>
      <dgm:spPr/>
    </dgm:pt>
    <dgm:pt modelId="{0FCA4114-A476-4BC8-BA2C-D18C922201E6}" type="pres">
      <dgm:prSet presAssocID="{C0020072-439F-415C-835B-4251D2A17A5F}" presName="text_1" presStyleLbl="node1" presStyleIdx="0" presStyleCnt="4">
        <dgm:presLayoutVars>
          <dgm:bulletEnabled val="1"/>
        </dgm:presLayoutVars>
      </dgm:prSet>
      <dgm:spPr/>
    </dgm:pt>
    <dgm:pt modelId="{F7C9E643-D73B-467F-AC04-F52F556543D2}" type="pres">
      <dgm:prSet presAssocID="{C0020072-439F-415C-835B-4251D2A17A5F}" presName="accent_1" presStyleCnt="0"/>
      <dgm:spPr/>
    </dgm:pt>
    <dgm:pt modelId="{F38FEDF1-4D50-4CEE-8A57-DCFD93C92317}" type="pres">
      <dgm:prSet presAssocID="{C0020072-439F-415C-835B-4251D2A17A5F}" presName="accentRepeatNode" presStyleLbl="solidFgAcc1" presStyleIdx="0" presStyleCnt="4"/>
      <dgm:spPr/>
    </dgm:pt>
    <dgm:pt modelId="{1921C575-CFDF-4307-B08E-1A7EA70A7BC9}" type="pres">
      <dgm:prSet presAssocID="{5C52A940-F4D2-4963-9963-75C1C10C9F5B}" presName="text_2" presStyleLbl="node1" presStyleIdx="1" presStyleCnt="4">
        <dgm:presLayoutVars>
          <dgm:bulletEnabled val="1"/>
        </dgm:presLayoutVars>
      </dgm:prSet>
      <dgm:spPr/>
    </dgm:pt>
    <dgm:pt modelId="{81AD8137-CB9C-4583-8866-854F7741BF3D}" type="pres">
      <dgm:prSet presAssocID="{5C52A940-F4D2-4963-9963-75C1C10C9F5B}" presName="accent_2" presStyleCnt="0"/>
      <dgm:spPr/>
    </dgm:pt>
    <dgm:pt modelId="{2F089E68-6F08-4FEE-9F29-3832A579DEF3}" type="pres">
      <dgm:prSet presAssocID="{5C52A940-F4D2-4963-9963-75C1C10C9F5B}" presName="accentRepeatNode" presStyleLbl="solidFgAcc1" presStyleIdx="1" presStyleCnt="4"/>
      <dgm:spPr/>
    </dgm:pt>
    <dgm:pt modelId="{5B355E60-A899-4632-9000-AAE56BB0FC3E}" type="pres">
      <dgm:prSet presAssocID="{F919B2E9-A0E6-4BC4-AFDB-F9983B31BE94}" presName="text_3" presStyleLbl="node1" presStyleIdx="2" presStyleCnt="4">
        <dgm:presLayoutVars>
          <dgm:bulletEnabled val="1"/>
        </dgm:presLayoutVars>
      </dgm:prSet>
      <dgm:spPr/>
    </dgm:pt>
    <dgm:pt modelId="{587E6F02-1036-40C4-8E1C-B7E1ABE8D9D5}" type="pres">
      <dgm:prSet presAssocID="{F919B2E9-A0E6-4BC4-AFDB-F9983B31BE94}" presName="accent_3" presStyleCnt="0"/>
      <dgm:spPr/>
    </dgm:pt>
    <dgm:pt modelId="{BCFD5F38-6F5C-49C5-861E-7927744AD431}" type="pres">
      <dgm:prSet presAssocID="{F919B2E9-A0E6-4BC4-AFDB-F9983B31BE94}" presName="accentRepeatNode" presStyleLbl="solidFgAcc1" presStyleIdx="2" presStyleCnt="4"/>
      <dgm:spPr/>
    </dgm:pt>
    <dgm:pt modelId="{B60BF798-78E9-4EBD-820D-0F7F04B91EE0}" type="pres">
      <dgm:prSet presAssocID="{EBEF2CC5-1834-4325-85B7-1BAABD607C16}" presName="text_4" presStyleLbl="node1" presStyleIdx="3" presStyleCnt="4">
        <dgm:presLayoutVars>
          <dgm:bulletEnabled val="1"/>
        </dgm:presLayoutVars>
      </dgm:prSet>
      <dgm:spPr/>
    </dgm:pt>
    <dgm:pt modelId="{A084A7F9-2C17-4AFA-89F3-782D6596ED9F}" type="pres">
      <dgm:prSet presAssocID="{EBEF2CC5-1834-4325-85B7-1BAABD607C16}" presName="accent_4" presStyleCnt="0"/>
      <dgm:spPr/>
    </dgm:pt>
    <dgm:pt modelId="{E813DB19-B9BE-4478-91DA-5BA0BF0A45F1}" type="pres">
      <dgm:prSet presAssocID="{EBEF2CC5-1834-4325-85B7-1BAABD607C16}" presName="accentRepeatNode" presStyleLbl="solidFgAcc1" presStyleIdx="3" presStyleCnt="4"/>
      <dgm:spPr/>
    </dgm:pt>
  </dgm:ptLst>
  <dgm:cxnLst>
    <dgm:cxn modelId="{033D840E-1BBB-4F65-B62B-E3ECA98EBF14}" srcId="{0C46EBE5-0946-4897-BA1A-37EA6D4D5306}" destId="{EBEF2CC5-1834-4325-85B7-1BAABD607C16}" srcOrd="3" destOrd="0" parTransId="{1D434125-9072-41AD-B8AC-30A6053C24F0}" sibTransId="{81D7BE02-F682-490F-8115-F3D320ACC6AB}"/>
    <dgm:cxn modelId="{2987D527-BA59-4BAF-8AC8-62ECD9F321E5}" srcId="{0C46EBE5-0946-4897-BA1A-37EA6D4D5306}" destId="{F919B2E9-A0E6-4BC4-AFDB-F9983B31BE94}" srcOrd="2" destOrd="0" parTransId="{B8F64ECB-ACFF-4E15-9460-1C297ECFE710}" sibTransId="{D7AF036D-033C-44A4-9637-A36168486F2F}"/>
    <dgm:cxn modelId="{E65E9029-C50D-4D72-BEDC-8F1315FAC944}" type="presOf" srcId="{F919B2E9-A0E6-4BC4-AFDB-F9983B31BE94}" destId="{5B355E60-A899-4632-9000-AAE56BB0FC3E}" srcOrd="0" destOrd="0" presId="urn:microsoft.com/office/officeart/2008/layout/VerticalCurvedList"/>
    <dgm:cxn modelId="{F7D86939-57B7-4A61-AA5F-21FB39799504}" srcId="{0C46EBE5-0946-4897-BA1A-37EA6D4D5306}" destId="{5C52A940-F4D2-4963-9963-75C1C10C9F5B}" srcOrd="1" destOrd="0" parTransId="{F75F2C53-859F-4EF0-AFF3-47C7B0C28DB2}" sibTransId="{17E8D0EC-0931-4936-8968-803F79207A85}"/>
    <dgm:cxn modelId="{6B72EA4B-ADA3-44CB-9D42-1DF4189372D5}" type="presOf" srcId="{5C52A940-F4D2-4963-9963-75C1C10C9F5B}" destId="{1921C575-CFDF-4307-B08E-1A7EA70A7BC9}" srcOrd="0" destOrd="0" presId="urn:microsoft.com/office/officeart/2008/layout/VerticalCurvedList"/>
    <dgm:cxn modelId="{5E94CB6D-C6C0-41B6-B105-A425B9F8EF8A}" srcId="{0C46EBE5-0946-4897-BA1A-37EA6D4D5306}" destId="{C0020072-439F-415C-835B-4251D2A17A5F}" srcOrd="0" destOrd="0" parTransId="{D0C6040B-ED50-45EB-92CE-7283B8C7B178}" sibTransId="{93656707-0A19-4A2D-9B94-8A801290EC5E}"/>
    <dgm:cxn modelId="{4156CAA6-29E1-4888-8F7D-03FF297C4EDE}" type="presOf" srcId="{C0020072-439F-415C-835B-4251D2A17A5F}" destId="{0FCA4114-A476-4BC8-BA2C-D18C922201E6}" srcOrd="0" destOrd="0" presId="urn:microsoft.com/office/officeart/2008/layout/VerticalCurvedList"/>
    <dgm:cxn modelId="{88923BC6-674C-4EF1-B0D7-084EBF2AFB11}" type="presOf" srcId="{0C46EBE5-0946-4897-BA1A-37EA6D4D5306}" destId="{3494965A-9A32-401C-ADA9-9CBB7F97CE24}" srcOrd="0" destOrd="0" presId="urn:microsoft.com/office/officeart/2008/layout/VerticalCurvedList"/>
    <dgm:cxn modelId="{ED8DFAE2-9821-41EE-97CB-01CBBC1BF2D0}" type="presOf" srcId="{EBEF2CC5-1834-4325-85B7-1BAABD607C16}" destId="{B60BF798-78E9-4EBD-820D-0F7F04B91EE0}" srcOrd="0" destOrd="0" presId="urn:microsoft.com/office/officeart/2008/layout/VerticalCurvedList"/>
    <dgm:cxn modelId="{721BA7FD-9D77-4642-B379-A435D42FEDCD}" type="presOf" srcId="{93656707-0A19-4A2D-9B94-8A801290EC5E}" destId="{C6796E31-4673-4B03-9A25-7D8B0496D936}" srcOrd="0" destOrd="0" presId="urn:microsoft.com/office/officeart/2008/layout/VerticalCurvedList"/>
    <dgm:cxn modelId="{0173A98B-2C81-431C-9F78-CDA948FCFC03}" type="presParOf" srcId="{3494965A-9A32-401C-ADA9-9CBB7F97CE24}" destId="{6AA7040E-B45B-49A0-A01D-AE570DE8A16D}" srcOrd="0" destOrd="0" presId="urn:microsoft.com/office/officeart/2008/layout/VerticalCurvedList"/>
    <dgm:cxn modelId="{3AE5A9C5-4290-44C5-9BAA-F0ADE6F9116D}" type="presParOf" srcId="{6AA7040E-B45B-49A0-A01D-AE570DE8A16D}" destId="{D3268B2F-5801-471C-953E-F90092BB06F3}" srcOrd="0" destOrd="0" presId="urn:microsoft.com/office/officeart/2008/layout/VerticalCurvedList"/>
    <dgm:cxn modelId="{068EEEF0-D77E-40CF-8DF7-E5D8C7E023FF}" type="presParOf" srcId="{D3268B2F-5801-471C-953E-F90092BB06F3}" destId="{069E6943-19B7-4B6A-9729-088A5C06161A}" srcOrd="0" destOrd="0" presId="urn:microsoft.com/office/officeart/2008/layout/VerticalCurvedList"/>
    <dgm:cxn modelId="{AC5ADFC3-EFED-446F-9605-C1C7F0E2EC93}" type="presParOf" srcId="{D3268B2F-5801-471C-953E-F90092BB06F3}" destId="{C6796E31-4673-4B03-9A25-7D8B0496D936}" srcOrd="1" destOrd="0" presId="urn:microsoft.com/office/officeart/2008/layout/VerticalCurvedList"/>
    <dgm:cxn modelId="{1060AEEB-F3C5-436E-903F-05E2A3E027AC}" type="presParOf" srcId="{D3268B2F-5801-471C-953E-F90092BB06F3}" destId="{E36DA644-C42D-4BB4-8720-231D5F6FB16F}" srcOrd="2" destOrd="0" presId="urn:microsoft.com/office/officeart/2008/layout/VerticalCurvedList"/>
    <dgm:cxn modelId="{4D90D9D2-3AE7-4B14-928B-17E105E8D445}" type="presParOf" srcId="{D3268B2F-5801-471C-953E-F90092BB06F3}" destId="{59868A5C-09C2-480D-B95C-4A4C09B7EE49}" srcOrd="3" destOrd="0" presId="urn:microsoft.com/office/officeart/2008/layout/VerticalCurvedList"/>
    <dgm:cxn modelId="{72AD34C1-A182-4C0E-9C0D-5E18D96F0098}" type="presParOf" srcId="{6AA7040E-B45B-49A0-A01D-AE570DE8A16D}" destId="{0FCA4114-A476-4BC8-BA2C-D18C922201E6}" srcOrd="1" destOrd="0" presId="urn:microsoft.com/office/officeart/2008/layout/VerticalCurvedList"/>
    <dgm:cxn modelId="{9E9CC2A0-AE49-4A1F-9EB7-EF7D88E87BE0}" type="presParOf" srcId="{6AA7040E-B45B-49A0-A01D-AE570DE8A16D}" destId="{F7C9E643-D73B-467F-AC04-F52F556543D2}" srcOrd="2" destOrd="0" presId="urn:microsoft.com/office/officeart/2008/layout/VerticalCurvedList"/>
    <dgm:cxn modelId="{D07DAEA6-0F4D-4B1C-A2B4-0FD0D5F20435}" type="presParOf" srcId="{F7C9E643-D73B-467F-AC04-F52F556543D2}" destId="{F38FEDF1-4D50-4CEE-8A57-DCFD93C92317}" srcOrd="0" destOrd="0" presId="urn:microsoft.com/office/officeart/2008/layout/VerticalCurvedList"/>
    <dgm:cxn modelId="{14564D27-FFBE-419E-BB80-731453A8FDA9}" type="presParOf" srcId="{6AA7040E-B45B-49A0-A01D-AE570DE8A16D}" destId="{1921C575-CFDF-4307-B08E-1A7EA70A7BC9}" srcOrd="3" destOrd="0" presId="urn:microsoft.com/office/officeart/2008/layout/VerticalCurvedList"/>
    <dgm:cxn modelId="{98DAFE90-7FB3-4B09-9141-DABCEA560133}" type="presParOf" srcId="{6AA7040E-B45B-49A0-A01D-AE570DE8A16D}" destId="{81AD8137-CB9C-4583-8866-854F7741BF3D}" srcOrd="4" destOrd="0" presId="urn:microsoft.com/office/officeart/2008/layout/VerticalCurvedList"/>
    <dgm:cxn modelId="{3636D8D0-A66F-4C5B-982C-F56E11295A1C}" type="presParOf" srcId="{81AD8137-CB9C-4583-8866-854F7741BF3D}" destId="{2F089E68-6F08-4FEE-9F29-3832A579DEF3}" srcOrd="0" destOrd="0" presId="urn:microsoft.com/office/officeart/2008/layout/VerticalCurvedList"/>
    <dgm:cxn modelId="{B175B8A5-C651-4352-9F28-7E992BBDBF50}" type="presParOf" srcId="{6AA7040E-B45B-49A0-A01D-AE570DE8A16D}" destId="{5B355E60-A899-4632-9000-AAE56BB0FC3E}" srcOrd="5" destOrd="0" presId="urn:microsoft.com/office/officeart/2008/layout/VerticalCurvedList"/>
    <dgm:cxn modelId="{FA15B35C-76CE-40BF-8E7E-F204286329A0}" type="presParOf" srcId="{6AA7040E-B45B-49A0-A01D-AE570DE8A16D}" destId="{587E6F02-1036-40C4-8E1C-B7E1ABE8D9D5}" srcOrd="6" destOrd="0" presId="urn:microsoft.com/office/officeart/2008/layout/VerticalCurvedList"/>
    <dgm:cxn modelId="{B20D3893-641F-4B19-85F5-3542F9C984A0}" type="presParOf" srcId="{587E6F02-1036-40C4-8E1C-B7E1ABE8D9D5}" destId="{BCFD5F38-6F5C-49C5-861E-7927744AD431}" srcOrd="0" destOrd="0" presId="urn:microsoft.com/office/officeart/2008/layout/VerticalCurvedList"/>
    <dgm:cxn modelId="{9B0564D4-39AE-4CBE-B779-EE494598B159}" type="presParOf" srcId="{6AA7040E-B45B-49A0-A01D-AE570DE8A16D}" destId="{B60BF798-78E9-4EBD-820D-0F7F04B91EE0}" srcOrd="7" destOrd="0" presId="urn:microsoft.com/office/officeart/2008/layout/VerticalCurvedList"/>
    <dgm:cxn modelId="{F38FEEE5-F287-490B-85B7-936833591C2C}" type="presParOf" srcId="{6AA7040E-B45B-49A0-A01D-AE570DE8A16D}" destId="{A084A7F9-2C17-4AFA-89F3-782D6596ED9F}" srcOrd="8" destOrd="0" presId="urn:microsoft.com/office/officeart/2008/layout/VerticalCurvedList"/>
    <dgm:cxn modelId="{35905A1F-1CF1-4F45-ADDA-1DE958A6050D}" type="presParOf" srcId="{A084A7F9-2C17-4AFA-89F3-782D6596ED9F}" destId="{E813DB19-B9BE-4478-91DA-5BA0BF0A45F1}"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58DDD8A9-11A0-462F-8AB1-395DE3A47EC6}" type="doc">
      <dgm:prSet loTypeId="urn:microsoft.com/office/officeart/2005/8/layout/hierarchy4" loCatId="hierarchy" qsTypeId="urn:microsoft.com/office/officeart/2005/8/quickstyle/simple1" qsCatId="simple" csTypeId="urn:microsoft.com/office/officeart/2005/8/colors/accent1_2" csCatId="accent1" phldr="1"/>
      <dgm:spPr/>
      <dgm:t>
        <a:bodyPr/>
        <a:lstStyle/>
        <a:p>
          <a:endParaRPr lang="ru-RU"/>
        </a:p>
      </dgm:t>
    </dgm:pt>
    <dgm:pt modelId="{81C01BA7-6DA2-4E86-93B4-227C1DEBCA63}">
      <dgm:prSet phldrT="[Текст]"/>
      <dgm:spPr/>
      <dgm:t>
        <a:bodyPr/>
        <a:lstStyle/>
        <a:p>
          <a:r>
            <a:rPr lang="en-US">
              <a:solidFill>
                <a:schemeClr val="tx1"/>
              </a:solidFill>
              <a:latin typeface="Times New Roman" panose="02020603050405020304" pitchFamily="18" charset="0"/>
              <a:cs typeface="Times New Roman" panose="02020603050405020304" pitchFamily="18" charset="0"/>
            </a:rPr>
            <a:t>Quyida mijozning majburiyatlarining odatiy ro'yxati keltirilgan:</a:t>
          </a:r>
          <a:endParaRPr lang="ru-RU">
            <a:solidFill>
              <a:schemeClr val="tx1"/>
            </a:solidFill>
            <a:latin typeface="Times New Roman" panose="02020603050405020304" pitchFamily="18" charset="0"/>
            <a:cs typeface="Times New Roman" panose="02020603050405020304" pitchFamily="18" charset="0"/>
          </a:endParaRPr>
        </a:p>
      </dgm:t>
    </dgm:pt>
    <dgm:pt modelId="{F83AAF1A-0178-4795-A7C5-84A057C50D6E}" type="parTrans" cxnId="{513F86A5-88B1-48E5-BC44-D4E3E31A1D29}">
      <dgm:prSet/>
      <dgm:spPr/>
      <dgm:t>
        <a:bodyPr/>
        <a:lstStyle/>
        <a:p>
          <a:endParaRPr lang="ru-RU"/>
        </a:p>
      </dgm:t>
    </dgm:pt>
    <dgm:pt modelId="{56A296AE-BF3A-4CFB-8BEF-E53211277C54}" type="sibTrans" cxnId="{513F86A5-88B1-48E5-BC44-D4E3E31A1D29}">
      <dgm:prSet/>
      <dgm:spPr/>
      <dgm:t>
        <a:bodyPr/>
        <a:lstStyle/>
        <a:p>
          <a:endParaRPr lang="ru-RU"/>
        </a:p>
      </dgm:t>
    </dgm:pt>
    <dgm:pt modelId="{A41582E6-F647-4680-9A6E-8FAC50BD33A0}">
      <dgm:prSet/>
      <dgm:spPr/>
      <dgm:t>
        <a:bodyPr/>
        <a:lstStyle/>
        <a:p>
          <a:r>
            <a:rPr lang="en-US">
              <a:solidFill>
                <a:schemeClr val="tx1"/>
              </a:solidFill>
              <a:latin typeface="Times New Roman" panose="02020603050405020304" pitchFamily="18" charset="0"/>
              <a:cs typeface="Times New Roman" panose="02020603050405020304" pitchFamily="18" charset="0"/>
            </a:rPr>
            <a:t>Yetkazib beruvchiga erishish uchun real maqsadlar qo'ying. Maqsadlar erishish mumkin bo'lishi va shu bilan birga, doimiy yaxshilanishga erishish uchun mijozning kutishlariga imkon berishi kerak.</a:t>
          </a:r>
          <a:endParaRPr lang="ru-RU">
            <a:solidFill>
              <a:schemeClr val="tx1"/>
            </a:solidFill>
            <a:latin typeface="Times New Roman" panose="02020603050405020304" pitchFamily="18" charset="0"/>
            <a:cs typeface="Times New Roman" panose="02020603050405020304" pitchFamily="18" charset="0"/>
          </a:endParaRPr>
        </a:p>
      </dgm:t>
    </dgm:pt>
    <dgm:pt modelId="{CCDBABCE-58E0-46CB-BE87-6A80E0F7421B}" type="parTrans" cxnId="{5D658497-C8E8-42FA-9728-211BA54710FF}">
      <dgm:prSet/>
      <dgm:spPr/>
      <dgm:t>
        <a:bodyPr/>
        <a:lstStyle/>
        <a:p>
          <a:endParaRPr lang="ru-RU"/>
        </a:p>
      </dgm:t>
    </dgm:pt>
    <dgm:pt modelId="{49868335-558C-4DA5-A838-98624DD36D25}" type="sibTrans" cxnId="{5D658497-C8E8-42FA-9728-211BA54710FF}">
      <dgm:prSet/>
      <dgm:spPr/>
      <dgm:t>
        <a:bodyPr/>
        <a:lstStyle/>
        <a:p>
          <a:endParaRPr lang="ru-RU"/>
        </a:p>
      </dgm:t>
    </dgm:pt>
    <dgm:pt modelId="{BF621A13-93D2-42AC-A4D2-945600512141}">
      <dgm:prSet/>
      <dgm:spPr/>
      <dgm:t>
        <a:bodyPr/>
        <a:lstStyle/>
        <a:p>
          <a:r>
            <a:rPr lang="en-US">
              <a:solidFill>
                <a:schemeClr val="tx1"/>
              </a:solidFill>
              <a:latin typeface="Times New Roman" panose="02020603050405020304" pitchFamily="18" charset="0"/>
              <a:cs typeface="Times New Roman" panose="02020603050405020304" pitchFamily="18" charset="0"/>
            </a:rPr>
            <a:t>Ta'minlovchini vakolatli deb hisoblang. Agar etkazib beruvchi o'zining "Sifat sertifikati" maqomiga erishgan bo'lsa, u sifatli sotuvchi sifatida mijozning dastlabki talablarini ko'rsatdi. Ularni qayta ko'rib chiqish muhandislik mas'uliyati emas.</a:t>
          </a:r>
          <a:endParaRPr lang="ru-RU">
            <a:solidFill>
              <a:schemeClr val="tx1"/>
            </a:solidFill>
            <a:latin typeface="Times New Roman" panose="02020603050405020304" pitchFamily="18" charset="0"/>
            <a:cs typeface="Times New Roman" panose="02020603050405020304" pitchFamily="18" charset="0"/>
          </a:endParaRPr>
        </a:p>
      </dgm:t>
    </dgm:pt>
    <dgm:pt modelId="{49D2FFC3-51DF-4D42-87B1-7CDCE55F1973}" type="parTrans" cxnId="{D3C83251-F810-4ABF-979B-A185D0D63886}">
      <dgm:prSet/>
      <dgm:spPr/>
      <dgm:t>
        <a:bodyPr/>
        <a:lstStyle/>
        <a:p>
          <a:endParaRPr lang="ru-RU"/>
        </a:p>
      </dgm:t>
    </dgm:pt>
    <dgm:pt modelId="{4BDAB1BB-C1B2-446E-B3FF-01F92F25EDB6}" type="sibTrans" cxnId="{D3C83251-F810-4ABF-979B-A185D0D63886}">
      <dgm:prSet/>
      <dgm:spPr/>
      <dgm:t>
        <a:bodyPr/>
        <a:lstStyle/>
        <a:p>
          <a:endParaRPr lang="ru-RU"/>
        </a:p>
      </dgm:t>
    </dgm:pt>
    <dgm:pt modelId="{A6ADE495-3061-421C-AFF1-6979E0BA12AF}">
      <dgm:prSet/>
      <dgm:spPr/>
      <dgm:t>
        <a:bodyPr/>
        <a:lstStyle/>
        <a:p>
          <a:r>
            <a:rPr lang="en-US">
              <a:solidFill>
                <a:schemeClr val="tx1"/>
              </a:solidFill>
              <a:latin typeface="Times New Roman" panose="02020603050405020304" pitchFamily="18" charset="0"/>
              <a:cs typeface="Times New Roman" panose="02020603050405020304" pitchFamily="18" charset="0"/>
            </a:rPr>
            <a:t>Loyihani ko'rib chiqish uchun muhim nazorat punktlarini o'rnatish. Keyin belgilangan maqsadlarga erishilganligini ko'rish uchun davom eting. (Avtomobil dunyosida bu mahsulot sifatini ilg'or rejalashtirish (APQP) va ishlab chiqarish qismlarini tasdiqlash jarayoni (PPAP) orqali o'rnatiladi.</a:t>
          </a:r>
          <a:endParaRPr lang="ru-RU">
            <a:solidFill>
              <a:schemeClr val="tx1"/>
            </a:solidFill>
            <a:latin typeface="Times New Roman" panose="02020603050405020304" pitchFamily="18" charset="0"/>
            <a:cs typeface="Times New Roman" panose="02020603050405020304" pitchFamily="18" charset="0"/>
          </a:endParaRPr>
        </a:p>
      </dgm:t>
    </dgm:pt>
    <dgm:pt modelId="{4D8BEF97-8598-48D0-8DC0-A7E11502221A}" type="parTrans" cxnId="{8861AC51-B59F-4576-BB40-ACB6F698F2DD}">
      <dgm:prSet/>
      <dgm:spPr/>
      <dgm:t>
        <a:bodyPr/>
        <a:lstStyle/>
        <a:p>
          <a:endParaRPr lang="ru-RU"/>
        </a:p>
      </dgm:t>
    </dgm:pt>
    <dgm:pt modelId="{DFB424F3-A5D0-44F0-A595-A43BC33B1F5B}" type="sibTrans" cxnId="{8861AC51-B59F-4576-BB40-ACB6F698F2DD}">
      <dgm:prSet/>
      <dgm:spPr/>
      <dgm:t>
        <a:bodyPr/>
        <a:lstStyle/>
        <a:p>
          <a:endParaRPr lang="ru-RU"/>
        </a:p>
      </dgm:t>
    </dgm:pt>
    <dgm:pt modelId="{132B071B-2457-4F36-9B81-259C040EF841}">
      <dgm:prSet/>
      <dgm:spPr/>
      <dgm:t>
        <a:bodyPr/>
        <a:lstStyle/>
        <a:p>
          <a:r>
            <a:rPr lang="en-US">
              <a:solidFill>
                <a:schemeClr val="tx1"/>
              </a:solidFill>
              <a:latin typeface="Times New Roman" panose="02020603050405020304" pitchFamily="18" charset="0"/>
              <a:cs typeface="Times New Roman" panose="02020603050405020304" pitchFamily="18" charset="0"/>
            </a:rPr>
            <a:t>Barcha mumkin bo'lgan nosozlik usullari hisobga olinganligiga ishonch hosil qiling.</a:t>
          </a:r>
          <a:endParaRPr lang="ru-RU">
            <a:solidFill>
              <a:schemeClr val="tx1"/>
            </a:solidFill>
            <a:latin typeface="Times New Roman" panose="02020603050405020304" pitchFamily="18" charset="0"/>
            <a:cs typeface="Times New Roman" panose="02020603050405020304" pitchFamily="18" charset="0"/>
          </a:endParaRPr>
        </a:p>
      </dgm:t>
    </dgm:pt>
    <dgm:pt modelId="{192E9B48-9583-4623-A039-B74E5AC4B9A9}" type="parTrans" cxnId="{70FE0E3F-4710-4873-861D-FBF4FC1C6072}">
      <dgm:prSet/>
      <dgm:spPr/>
      <dgm:t>
        <a:bodyPr/>
        <a:lstStyle/>
        <a:p>
          <a:endParaRPr lang="ru-RU"/>
        </a:p>
      </dgm:t>
    </dgm:pt>
    <dgm:pt modelId="{D899AB07-5E8B-4334-8A17-E79A73C4E1B0}" type="sibTrans" cxnId="{70FE0E3F-4710-4873-861D-FBF4FC1C6072}">
      <dgm:prSet/>
      <dgm:spPr/>
      <dgm:t>
        <a:bodyPr/>
        <a:lstStyle/>
        <a:p>
          <a:endParaRPr lang="ru-RU"/>
        </a:p>
      </dgm:t>
    </dgm:pt>
    <dgm:pt modelId="{4543450A-66EB-41BA-B49A-6E4B4EC66CB8}">
      <dgm:prSet/>
      <dgm:spPr/>
      <dgm:t>
        <a:bodyPr/>
        <a:lstStyle/>
        <a:p>
          <a:r>
            <a:rPr lang="en-US">
              <a:solidFill>
                <a:schemeClr val="tx1"/>
              </a:solidFill>
              <a:latin typeface="Times New Roman" panose="02020603050405020304" pitchFamily="18" charset="0"/>
              <a:cs typeface="Times New Roman" panose="02020603050405020304" pitchFamily="18" charset="0"/>
            </a:rPr>
            <a:t>Muvaffaqiyatsizliklar bartaraf etilmasa, barqarorlikni o'rnatishga harakat qiling. Misol uchun, tabiatan sodda va tez bajariladigan profilaktika (PM) protseduralarini ishlab chiqing.</a:t>
          </a:r>
          <a:endParaRPr lang="ru-RU">
            <a:solidFill>
              <a:schemeClr val="tx1"/>
            </a:solidFill>
            <a:latin typeface="Times New Roman" panose="02020603050405020304" pitchFamily="18" charset="0"/>
            <a:cs typeface="Times New Roman" panose="02020603050405020304" pitchFamily="18" charset="0"/>
          </a:endParaRPr>
        </a:p>
      </dgm:t>
    </dgm:pt>
    <dgm:pt modelId="{2A7E81B5-FD10-46D8-957B-5674B617E419}" type="parTrans" cxnId="{180CCE37-EB6E-4152-9888-DA67FC78D211}">
      <dgm:prSet/>
      <dgm:spPr/>
      <dgm:t>
        <a:bodyPr/>
        <a:lstStyle/>
        <a:p>
          <a:endParaRPr lang="ru-RU"/>
        </a:p>
      </dgm:t>
    </dgm:pt>
    <dgm:pt modelId="{2F6C62E8-38DD-473C-A76B-26869949A192}" type="sibTrans" cxnId="{180CCE37-EB6E-4152-9888-DA67FC78D211}">
      <dgm:prSet/>
      <dgm:spPr/>
      <dgm:t>
        <a:bodyPr/>
        <a:lstStyle/>
        <a:p>
          <a:endParaRPr lang="ru-RU"/>
        </a:p>
      </dgm:t>
    </dgm:pt>
    <dgm:pt modelId="{EEBD7DD3-3E6E-46E9-980D-BE0AC3B95FBA}">
      <dgm:prSet/>
      <dgm:spPr/>
      <dgm:t>
        <a:bodyPr/>
        <a:lstStyle/>
        <a:p>
          <a:r>
            <a:rPr lang="en-US">
              <a:solidFill>
                <a:schemeClr val="tx1"/>
              </a:solidFill>
              <a:latin typeface="Times New Roman" panose="02020603050405020304" pitchFamily="18" charset="0"/>
              <a:cs typeface="Times New Roman" panose="02020603050405020304" pitchFamily="18" charset="0"/>
            </a:rPr>
            <a:t>Kutilayotgan muammolarning asosiy sabablari tushunilganligiga ishonch hosil qiling va ishonchlilikni oshirish uchun tavsiya etilgan harakatlar amalga oshirilsin.</a:t>
          </a:r>
          <a:endParaRPr lang="ru-RU">
            <a:solidFill>
              <a:schemeClr val="tx1"/>
            </a:solidFill>
            <a:latin typeface="Times New Roman" panose="02020603050405020304" pitchFamily="18" charset="0"/>
            <a:cs typeface="Times New Roman" panose="02020603050405020304" pitchFamily="18" charset="0"/>
          </a:endParaRPr>
        </a:p>
      </dgm:t>
    </dgm:pt>
    <dgm:pt modelId="{EBD9CF00-3EBD-431A-8419-AD47456FF7AA}" type="parTrans" cxnId="{5549C738-E245-468C-B41C-1FE26EF9A182}">
      <dgm:prSet/>
      <dgm:spPr/>
      <dgm:t>
        <a:bodyPr/>
        <a:lstStyle/>
        <a:p>
          <a:endParaRPr lang="ru-RU"/>
        </a:p>
      </dgm:t>
    </dgm:pt>
    <dgm:pt modelId="{B79E6916-9C38-4D44-BC43-8E4266DC1B5C}" type="sibTrans" cxnId="{5549C738-E245-468C-B41C-1FE26EF9A182}">
      <dgm:prSet/>
      <dgm:spPr/>
      <dgm:t>
        <a:bodyPr/>
        <a:lstStyle/>
        <a:p>
          <a:endParaRPr lang="ru-RU"/>
        </a:p>
      </dgm:t>
    </dgm:pt>
    <dgm:pt modelId="{B5D44A1E-2B60-432A-92A5-AD906886CD80}">
      <dgm:prSet/>
      <dgm:spPr/>
      <dgm:t>
        <a:bodyPr/>
        <a:lstStyle/>
        <a:p>
          <a:r>
            <a:rPr lang="en-US">
              <a:solidFill>
                <a:schemeClr val="tx1"/>
              </a:solidFill>
              <a:latin typeface="Times New Roman" panose="02020603050405020304" pitchFamily="18" charset="0"/>
              <a:cs typeface="Times New Roman" panose="02020603050405020304" pitchFamily="18" charset="0"/>
            </a:rPr>
            <a:t>Zavod/foydalanuvchi nuqtai nazarini taqdim eting. Bu dizaynni va mijozning yetkazib beruvchi bilan munosabatlarini yaxshilaydi.</a:t>
          </a:r>
          <a:endParaRPr lang="ru-RU">
            <a:solidFill>
              <a:schemeClr val="tx1"/>
            </a:solidFill>
            <a:latin typeface="Times New Roman" panose="02020603050405020304" pitchFamily="18" charset="0"/>
            <a:cs typeface="Times New Roman" panose="02020603050405020304" pitchFamily="18" charset="0"/>
          </a:endParaRPr>
        </a:p>
      </dgm:t>
    </dgm:pt>
    <dgm:pt modelId="{93A0306B-B6FD-472A-8831-A6BB9C6CDC8A}" type="parTrans" cxnId="{51FCCB68-1D61-4350-8E98-880D5B946590}">
      <dgm:prSet/>
      <dgm:spPr/>
      <dgm:t>
        <a:bodyPr/>
        <a:lstStyle/>
        <a:p>
          <a:endParaRPr lang="ru-RU"/>
        </a:p>
      </dgm:t>
    </dgm:pt>
    <dgm:pt modelId="{3B140518-2CC9-483D-9B2C-DA8072EF5441}" type="sibTrans" cxnId="{51FCCB68-1D61-4350-8E98-880D5B946590}">
      <dgm:prSet/>
      <dgm:spPr/>
      <dgm:t>
        <a:bodyPr/>
        <a:lstStyle/>
        <a:p>
          <a:endParaRPr lang="ru-RU"/>
        </a:p>
      </dgm:t>
    </dgm:pt>
    <dgm:pt modelId="{AD83B1AE-066B-4516-8C23-9C7A43915E49}">
      <dgm:prSet/>
      <dgm:spPr/>
      <dgm:t>
        <a:bodyPr/>
        <a:lstStyle/>
        <a:p>
          <a:r>
            <a:rPr lang="en-US">
              <a:solidFill>
                <a:schemeClr val="tx1"/>
              </a:solidFill>
              <a:latin typeface="Times New Roman" panose="02020603050405020304" pitchFamily="18" charset="0"/>
              <a:cs typeface="Times New Roman" panose="02020603050405020304" pitchFamily="18" charset="0"/>
            </a:rPr>
            <a:t>Talablarni aniqlang. Spetsifikatsiya qanchalik batafsil bo'lishidan qat'i nazar, mijoz uskunaning talablarini aniqlashtirish yoki takomillashtirishga tayyor bo'lishi kerak. Aslida, ba'zi hollarda, mijoz asossiz so'rovlar tufayli dizayn xususiyatlarini o'zgartirishi kerak.</a:t>
          </a:r>
          <a:endParaRPr lang="ru-RU">
            <a:solidFill>
              <a:schemeClr val="tx1"/>
            </a:solidFill>
            <a:latin typeface="Times New Roman" panose="02020603050405020304" pitchFamily="18" charset="0"/>
            <a:cs typeface="Times New Roman" panose="02020603050405020304" pitchFamily="18" charset="0"/>
          </a:endParaRPr>
        </a:p>
      </dgm:t>
    </dgm:pt>
    <dgm:pt modelId="{CBF28CEF-62C9-42A0-99D7-9AB0F581575C}" type="parTrans" cxnId="{5EFF5EE7-0279-41D1-A888-C1CE2BB0CCC5}">
      <dgm:prSet/>
      <dgm:spPr/>
      <dgm:t>
        <a:bodyPr/>
        <a:lstStyle/>
        <a:p>
          <a:endParaRPr lang="ru-RU"/>
        </a:p>
      </dgm:t>
    </dgm:pt>
    <dgm:pt modelId="{A8892A08-1D2C-4198-8C54-23AC7042BD24}" type="sibTrans" cxnId="{5EFF5EE7-0279-41D1-A888-C1CE2BB0CCC5}">
      <dgm:prSet/>
      <dgm:spPr/>
      <dgm:t>
        <a:bodyPr/>
        <a:lstStyle/>
        <a:p>
          <a:endParaRPr lang="ru-RU"/>
        </a:p>
      </dgm:t>
    </dgm:pt>
    <dgm:pt modelId="{A2D6C46F-BCE3-42C4-B631-CB8621F5C6B6}">
      <dgm:prSet/>
      <dgm:spPr/>
      <dgm:t>
        <a:bodyPr/>
        <a:lstStyle/>
        <a:p>
          <a:r>
            <a:rPr lang="en-US">
              <a:solidFill>
                <a:schemeClr val="tx1"/>
              </a:solidFill>
              <a:latin typeface="Times New Roman" panose="02020603050405020304" pitchFamily="18" charset="0"/>
              <a:cs typeface="Times New Roman" panose="02020603050405020304" pitchFamily="18" charset="0"/>
            </a:rPr>
            <a:t>Muhim dizayn muammolarini hal qiling. Uskunaning dizayni noto'g'ri ko'rinadigan bo'lsa, etkazib beruvchi bilan muayyan muammolarni ko'tarish mijozning javobgarligidir.</a:t>
          </a:r>
          <a:endParaRPr lang="ru-RU">
            <a:solidFill>
              <a:schemeClr val="tx1"/>
            </a:solidFill>
            <a:latin typeface="Times New Roman" panose="02020603050405020304" pitchFamily="18" charset="0"/>
            <a:cs typeface="Times New Roman" panose="02020603050405020304" pitchFamily="18" charset="0"/>
          </a:endParaRPr>
        </a:p>
      </dgm:t>
    </dgm:pt>
    <dgm:pt modelId="{522B4CCC-7672-4F7C-ADAE-1BA873A22148}" type="parTrans" cxnId="{1F0B5CA4-AA44-4758-A289-6093DF96466E}">
      <dgm:prSet/>
      <dgm:spPr/>
      <dgm:t>
        <a:bodyPr/>
        <a:lstStyle/>
        <a:p>
          <a:endParaRPr lang="ru-RU"/>
        </a:p>
      </dgm:t>
    </dgm:pt>
    <dgm:pt modelId="{42999295-9CEF-4957-81DC-1D85E553252F}" type="sibTrans" cxnId="{1F0B5CA4-AA44-4758-A289-6093DF96466E}">
      <dgm:prSet/>
      <dgm:spPr/>
      <dgm:t>
        <a:bodyPr/>
        <a:lstStyle/>
        <a:p>
          <a:endParaRPr lang="ru-RU"/>
        </a:p>
      </dgm:t>
    </dgm:pt>
    <dgm:pt modelId="{ACC3D6A9-19E5-46BD-BB21-E9EDE4EA3B5D}" type="pres">
      <dgm:prSet presAssocID="{58DDD8A9-11A0-462F-8AB1-395DE3A47EC6}" presName="Name0" presStyleCnt="0">
        <dgm:presLayoutVars>
          <dgm:chPref val="1"/>
          <dgm:dir/>
          <dgm:animOne val="branch"/>
          <dgm:animLvl val="lvl"/>
          <dgm:resizeHandles/>
        </dgm:presLayoutVars>
      </dgm:prSet>
      <dgm:spPr/>
    </dgm:pt>
    <dgm:pt modelId="{98AE310E-B0DE-4798-9FF5-7152CDB3C6B3}" type="pres">
      <dgm:prSet presAssocID="{81C01BA7-6DA2-4E86-93B4-227C1DEBCA63}" presName="vertOne" presStyleCnt="0"/>
      <dgm:spPr/>
    </dgm:pt>
    <dgm:pt modelId="{0E44A462-8CC4-46B5-9A18-35FA7C4A3247}" type="pres">
      <dgm:prSet presAssocID="{81C01BA7-6DA2-4E86-93B4-227C1DEBCA63}" presName="txOne" presStyleLbl="node0" presStyleIdx="0" presStyleCnt="1">
        <dgm:presLayoutVars>
          <dgm:chPref val="3"/>
        </dgm:presLayoutVars>
      </dgm:prSet>
      <dgm:spPr/>
    </dgm:pt>
    <dgm:pt modelId="{92C04B41-E0C3-4207-A6C2-93048DDB9A27}" type="pres">
      <dgm:prSet presAssocID="{81C01BA7-6DA2-4E86-93B4-227C1DEBCA63}" presName="parTransOne" presStyleCnt="0"/>
      <dgm:spPr/>
    </dgm:pt>
    <dgm:pt modelId="{19B7A338-9DB5-49C4-9992-B2601C33E1A9}" type="pres">
      <dgm:prSet presAssocID="{81C01BA7-6DA2-4E86-93B4-227C1DEBCA63}" presName="horzOne" presStyleCnt="0"/>
      <dgm:spPr/>
    </dgm:pt>
    <dgm:pt modelId="{7501B374-18B9-4BF7-A697-07CD61E00EA0}" type="pres">
      <dgm:prSet presAssocID="{A41582E6-F647-4680-9A6E-8FAC50BD33A0}" presName="vertTwo" presStyleCnt="0"/>
      <dgm:spPr/>
    </dgm:pt>
    <dgm:pt modelId="{473C3DC6-89B6-4299-AD61-E12B425981B6}" type="pres">
      <dgm:prSet presAssocID="{A41582E6-F647-4680-9A6E-8FAC50BD33A0}" presName="txTwo" presStyleLbl="node2" presStyleIdx="0" presStyleCnt="9">
        <dgm:presLayoutVars>
          <dgm:chPref val="3"/>
        </dgm:presLayoutVars>
      </dgm:prSet>
      <dgm:spPr/>
    </dgm:pt>
    <dgm:pt modelId="{8EB9F815-DCB0-402C-97F5-5764E6D3B5B0}" type="pres">
      <dgm:prSet presAssocID="{A41582E6-F647-4680-9A6E-8FAC50BD33A0}" presName="horzTwo" presStyleCnt="0"/>
      <dgm:spPr/>
    </dgm:pt>
    <dgm:pt modelId="{3A56A4E0-A1BA-44A1-B21A-43C970CC7FC4}" type="pres">
      <dgm:prSet presAssocID="{49868335-558C-4DA5-A838-98624DD36D25}" presName="sibSpaceTwo" presStyleCnt="0"/>
      <dgm:spPr/>
    </dgm:pt>
    <dgm:pt modelId="{228F9191-FD84-4D25-862F-CFA63761D97B}" type="pres">
      <dgm:prSet presAssocID="{BF621A13-93D2-42AC-A4D2-945600512141}" presName="vertTwo" presStyleCnt="0"/>
      <dgm:spPr/>
    </dgm:pt>
    <dgm:pt modelId="{D239F463-DF2F-4413-BADD-BE0D47C6E1E4}" type="pres">
      <dgm:prSet presAssocID="{BF621A13-93D2-42AC-A4D2-945600512141}" presName="txTwo" presStyleLbl="node2" presStyleIdx="1" presStyleCnt="9">
        <dgm:presLayoutVars>
          <dgm:chPref val="3"/>
        </dgm:presLayoutVars>
      </dgm:prSet>
      <dgm:spPr/>
    </dgm:pt>
    <dgm:pt modelId="{D7840011-390A-47BC-890B-2444F6D9E666}" type="pres">
      <dgm:prSet presAssocID="{BF621A13-93D2-42AC-A4D2-945600512141}" presName="horzTwo" presStyleCnt="0"/>
      <dgm:spPr/>
    </dgm:pt>
    <dgm:pt modelId="{A257E10A-A923-4D38-8E5D-E52BA93BC9EB}" type="pres">
      <dgm:prSet presAssocID="{4BDAB1BB-C1B2-446E-B3FF-01F92F25EDB6}" presName="sibSpaceTwo" presStyleCnt="0"/>
      <dgm:spPr/>
    </dgm:pt>
    <dgm:pt modelId="{627418EB-E8B5-4278-B64C-4313E327454C}" type="pres">
      <dgm:prSet presAssocID="{A6ADE495-3061-421C-AFF1-6979E0BA12AF}" presName="vertTwo" presStyleCnt="0"/>
      <dgm:spPr/>
    </dgm:pt>
    <dgm:pt modelId="{EFECC1EE-AA84-4322-8CCC-BB695AD0224F}" type="pres">
      <dgm:prSet presAssocID="{A6ADE495-3061-421C-AFF1-6979E0BA12AF}" presName="txTwo" presStyleLbl="node2" presStyleIdx="2" presStyleCnt="9">
        <dgm:presLayoutVars>
          <dgm:chPref val="3"/>
        </dgm:presLayoutVars>
      </dgm:prSet>
      <dgm:spPr/>
    </dgm:pt>
    <dgm:pt modelId="{9A4B27C4-8D20-408C-B500-BE1056C57A4D}" type="pres">
      <dgm:prSet presAssocID="{A6ADE495-3061-421C-AFF1-6979E0BA12AF}" presName="horzTwo" presStyleCnt="0"/>
      <dgm:spPr/>
    </dgm:pt>
    <dgm:pt modelId="{B740D533-7532-47B7-ACD4-64B50458D32C}" type="pres">
      <dgm:prSet presAssocID="{DFB424F3-A5D0-44F0-A595-A43BC33B1F5B}" presName="sibSpaceTwo" presStyleCnt="0"/>
      <dgm:spPr/>
    </dgm:pt>
    <dgm:pt modelId="{5907854C-9E4C-43EF-99EF-B04D34459A7B}" type="pres">
      <dgm:prSet presAssocID="{132B071B-2457-4F36-9B81-259C040EF841}" presName="vertTwo" presStyleCnt="0"/>
      <dgm:spPr/>
    </dgm:pt>
    <dgm:pt modelId="{37F5C9ED-DD9B-4549-8AFD-269649ABBA22}" type="pres">
      <dgm:prSet presAssocID="{132B071B-2457-4F36-9B81-259C040EF841}" presName="txTwo" presStyleLbl="node2" presStyleIdx="3" presStyleCnt="9">
        <dgm:presLayoutVars>
          <dgm:chPref val="3"/>
        </dgm:presLayoutVars>
      </dgm:prSet>
      <dgm:spPr/>
    </dgm:pt>
    <dgm:pt modelId="{F45AC357-FA87-4BEF-878E-7C7C975DCC11}" type="pres">
      <dgm:prSet presAssocID="{132B071B-2457-4F36-9B81-259C040EF841}" presName="horzTwo" presStyleCnt="0"/>
      <dgm:spPr/>
    </dgm:pt>
    <dgm:pt modelId="{13568E6A-1B33-4955-9F3C-C8EB96BB0FE3}" type="pres">
      <dgm:prSet presAssocID="{D899AB07-5E8B-4334-8A17-E79A73C4E1B0}" presName="sibSpaceTwo" presStyleCnt="0"/>
      <dgm:spPr/>
    </dgm:pt>
    <dgm:pt modelId="{6256AA31-00FF-41CB-8DBC-35972FC59719}" type="pres">
      <dgm:prSet presAssocID="{4543450A-66EB-41BA-B49A-6E4B4EC66CB8}" presName="vertTwo" presStyleCnt="0"/>
      <dgm:spPr/>
    </dgm:pt>
    <dgm:pt modelId="{9257128B-4C9D-4A38-9FD3-03A2D125A438}" type="pres">
      <dgm:prSet presAssocID="{4543450A-66EB-41BA-B49A-6E4B4EC66CB8}" presName="txTwo" presStyleLbl="node2" presStyleIdx="4" presStyleCnt="9">
        <dgm:presLayoutVars>
          <dgm:chPref val="3"/>
        </dgm:presLayoutVars>
      </dgm:prSet>
      <dgm:spPr/>
    </dgm:pt>
    <dgm:pt modelId="{0E063582-5E3F-4AB8-A72C-0CBD0ED30E56}" type="pres">
      <dgm:prSet presAssocID="{4543450A-66EB-41BA-B49A-6E4B4EC66CB8}" presName="horzTwo" presStyleCnt="0"/>
      <dgm:spPr/>
    </dgm:pt>
    <dgm:pt modelId="{DAB27A68-7A39-4292-A6E1-1EDB11EC0080}" type="pres">
      <dgm:prSet presAssocID="{2F6C62E8-38DD-473C-A76B-26869949A192}" presName="sibSpaceTwo" presStyleCnt="0"/>
      <dgm:spPr/>
    </dgm:pt>
    <dgm:pt modelId="{00E2F972-6A0E-4019-933A-57C11AC51725}" type="pres">
      <dgm:prSet presAssocID="{EEBD7DD3-3E6E-46E9-980D-BE0AC3B95FBA}" presName="vertTwo" presStyleCnt="0"/>
      <dgm:spPr/>
    </dgm:pt>
    <dgm:pt modelId="{F41FC68B-CA79-4CCD-A559-8C3880EC5CE4}" type="pres">
      <dgm:prSet presAssocID="{EEBD7DD3-3E6E-46E9-980D-BE0AC3B95FBA}" presName="txTwo" presStyleLbl="node2" presStyleIdx="5" presStyleCnt="9">
        <dgm:presLayoutVars>
          <dgm:chPref val="3"/>
        </dgm:presLayoutVars>
      </dgm:prSet>
      <dgm:spPr/>
    </dgm:pt>
    <dgm:pt modelId="{3DAA58BC-55AE-4CB6-B49E-0FD5100519F9}" type="pres">
      <dgm:prSet presAssocID="{EEBD7DD3-3E6E-46E9-980D-BE0AC3B95FBA}" presName="horzTwo" presStyleCnt="0"/>
      <dgm:spPr/>
    </dgm:pt>
    <dgm:pt modelId="{77768339-3EE8-4FF8-8DD7-6DB4A3BFE900}" type="pres">
      <dgm:prSet presAssocID="{B79E6916-9C38-4D44-BC43-8E4266DC1B5C}" presName="sibSpaceTwo" presStyleCnt="0"/>
      <dgm:spPr/>
    </dgm:pt>
    <dgm:pt modelId="{606705CA-AF04-4AFA-88C0-32C684195E27}" type="pres">
      <dgm:prSet presAssocID="{B5D44A1E-2B60-432A-92A5-AD906886CD80}" presName="vertTwo" presStyleCnt="0"/>
      <dgm:spPr/>
    </dgm:pt>
    <dgm:pt modelId="{00EB3727-494B-436E-95B1-08547F039D72}" type="pres">
      <dgm:prSet presAssocID="{B5D44A1E-2B60-432A-92A5-AD906886CD80}" presName="txTwo" presStyleLbl="node2" presStyleIdx="6" presStyleCnt="9">
        <dgm:presLayoutVars>
          <dgm:chPref val="3"/>
        </dgm:presLayoutVars>
      </dgm:prSet>
      <dgm:spPr/>
    </dgm:pt>
    <dgm:pt modelId="{A887758C-DDC9-432A-9E25-3A9E0BDF1BF0}" type="pres">
      <dgm:prSet presAssocID="{B5D44A1E-2B60-432A-92A5-AD906886CD80}" presName="horzTwo" presStyleCnt="0"/>
      <dgm:spPr/>
    </dgm:pt>
    <dgm:pt modelId="{541CE3E5-C2C1-4264-9B14-2715F0CDD568}" type="pres">
      <dgm:prSet presAssocID="{3B140518-2CC9-483D-9B2C-DA8072EF5441}" presName="sibSpaceTwo" presStyleCnt="0"/>
      <dgm:spPr/>
    </dgm:pt>
    <dgm:pt modelId="{64F5A1E7-6E44-4884-AFD5-8CF988ACD082}" type="pres">
      <dgm:prSet presAssocID="{AD83B1AE-066B-4516-8C23-9C7A43915E49}" presName="vertTwo" presStyleCnt="0"/>
      <dgm:spPr/>
    </dgm:pt>
    <dgm:pt modelId="{4CA446B0-72AB-4B6F-9913-5EA806906F54}" type="pres">
      <dgm:prSet presAssocID="{AD83B1AE-066B-4516-8C23-9C7A43915E49}" presName="txTwo" presStyleLbl="node2" presStyleIdx="7" presStyleCnt="9">
        <dgm:presLayoutVars>
          <dgm:chPref val="3"/>
        </dgm:presLayoutVars>
      </dgm:prSet>
      <dgm:spPr/>
    </dgm:pt>
    <dgm:pt modelId="{BB302519-2075-4E87-B028-4B984E14C2CA}" type="pres">
      <dgm:prSet presAssocID="{AD83B1AE-066B-4516-8C23-9C7A43915E49}" presName="horzTwo" presStyleCnt="0"/>
      <dgm:spPr/>
    </dgm:pt>
    <dgm:pt modelId="{FC707E7D-287E-4865-A9FD-A2DF521CEF34}" type="pres">
      <dgm:prSet presAssocID="{A8892A08-1D2C-4198-8C54-23AC7042BD24}" presName="sibSpaceTwo" presStyleCnt="0"/>
      <dgm:spPr/>
    </dgm:pt>
    <dgm:pt modelId="{5898B167-44B7-47FA-B391-AD48F81404F9}" type="pres">
      <dgm:prSet presAssocID="{A2D6C46F-BCE3-42C4-B631-CB8621F5C6B6}" presName="vertTwo" presStyleCnt="0"/>
      <dgm:spPr/>
    </dgm:pt>
    <dgm:pt modelId="{BA9B6CD9-F13F-4D01-B4D2-F39298AC9408}" type="pres">
      <dgm:prSet presAssocID="{A2D6C46F-BCE3-42C4-B631-CB8621F5C6B6}" presName="txTwo" presStyleLbl="node2" presStyleIdx="8" presStyleCnt="9">
        <dgm:presLayoutVars>
          <dgm:chPref val="3"/>
        </dgm:presLayoutVars>
      </dgm:prSet>
      <dgm:spPr/>
    </dgm:pt>
    <dgm:pt modelId="{3FD93623-E923-4DCC-B72A-ED0BAC667837}" type="pres">
      <dgm:prSet presAssocID="{A2D6C46F-BCE3-42C4-B631-CB8621F5C6B6}" presName="horzTwo" presStyleCnt="0"/>
      <dgm:spPr/>
    </dgm:pt>
  </dgm:ptLst>
  <dgm:cxnLst>
    <dgm:cxn modelId="{5F19992A-E80D-4C53-9F36-108DF598ABB4}" type="presOf" srcId="{B5D44A1E-2B60-432A-92A5-AD906886CD80}" destId="{00EB3727-494B-436E-95B1-08547F039D72}" srcOrd="0" destOrd="0" presId="urn:microsoft.com/office/officeart/2005/8/layout/hierarchy4"/>
    <dgm:cxn modelId="{180CCE37-EB6E-4152-9888-DA67FC78D211}" srcId="{81C01BA7-6DA2-4E86-93B4-227C1DEBCA63}" destId="{4543450A-66EB-41BA-B49A-6E4B4EC66CB8}" srcOrd="4" destOrd="0" parTransId="{2A7E81B5-FD10-46D8-957B-5674B617E419}" sibTransId="{2F6C62E8-38DD-473C-A76B-26869949A192}"/>
    <dgm:cxn modelId="{5549C738-E245-468C-B41C-1FE26EF9A182}" srcId="{81C01BA7-6DA2-4E86-93B4-227C1DEBCA63}" destId="{EEBD7DD3-3E6E-46E9-980D-BE0AC3B95FBA}" srcOrd="5" destOrd="0" parTransId="{EBD9CF00-3EBD-431A-8419-AD47456FF7AA}" sibTransId="{B79E6916-9C38-4D44-BC43-8E4266DC1B5C}"/>
    <dgm:cxn modelId="{70FE0E3F-4710-4873-861D-FBF4FC1C6072}" srcId="{81C01BA7-6DA2-4E86-93B4-227C1DEBCA63}" destId="{132B071B-2457-4F36-9B81-259C040EF841}" srcOrd="3" destOrd="0" parTransId="{192E9B48-9583-4623-A039-B74E5AC4B9A9}" sibTransId="{D899AB07-5E8B-4334-8A17-E79A73C4E1B0}"/>
    <dgm:cxn modelId="{51FCCB68-1D61-4350-8E98-880D5B946590}" srcId="{81C01BA7-6DA2-4E86-93B4-227C1DEBCA63}" destId="{B5D44A1E-2B60-432A-92A5-AD906886CD80}" srcOrd="6" destOrd="0" parTransId="{93A0306B-B6FD-472A-8831-A6BB9C6CDC8A}" sibTransId="{3B140518-2CC9-483D-9B2C-DA8072EF5441}"/>
    <dgm:cxn modelId="{E7F4FF6B-11D0-454E-9926-37B8B018420E}" type="presOf" srcId="{A2D6C46F-BCE3-42C4-B631-CB8621F5C6B6}" destId="{BA9B6CD9-F13F-4D01-B4D2-F39298AC9408}" srcOrd="0" destOrd="0" presId="urn:microsoft.com/office/officeart/2005/8/layout/hierarchy4"/>
    <dgm:cxn modelId="{D3C83251-F810-4ABF-979B-A185D0D63886}" srcId="{81C01BA7-6DA2-4E86-93B4-227C1DEBCA63}" destId="{BF621A13-93D2-42AC-A4D2-945600512141}" srcOrd="1" destOrd="0" parTransId="{49D2FFC3-51DF-4D42-87B1-7CDCE55F1973}" sibTransId="{4BDAB1BB-C1B2-446E-B3FF-01F92F25EDB6}"/>
    <dgm:cxn modelId="{8861AC51-B59F-4576-BB40-ACB6F698F2DD}" srcId="{81C01BA7-6DA2-4E86-93B4-227C1DEBCA63}" destId="{A6ADE495-3061-421C-AFF1-6979E0BA12AF}" srcOrd="2" destOrd="0" parTransId="{4D8BEF97-8598-48D0-8DC0-A7E11502221A}" sibTransId="{DFB424F3-A5D0-44F0-A595-A43BC33B1F5B}"/>
    <dgm:cxn modelId="{A2EFD472-98FF-4183-9F25-C9CC770ABB60}" type="presOf" srcId="{A6ADE495-3061-421C-AFF1-6979E0BA12AF}" destId="{EFECC1EE-AA84-4322-8CCC-BB695AD0224F}" srcOrd="0" destOrd="0" presId="urn:microsoft.com/office/officeart/2005/8/layout/hierarchy4"/>
    <dgm:cxn modelId="{8FEE1275-2B02-49AA-BD6B-0C9A8413458C}" type="presOf" srcId="{EEBD7DD3-3E6E-46E9-980D-BE0AC3B95FBA}" destId="{F41FC68B-CA79-4CCD-A559-8C3880EC5CE4}" srcOrd="0" destOrd="0" presId="urn:microsoft.com/office/officeart/2005/8/layout/hierarchy4"/>
    <dgm:cxn modelId="{9C354E92-54CD-4007-AECF-B8D890B40FD8}" type="presOf" srcId="{4543450A-66EB-41BA-B49A-6E4B4EC66CB8}" destId="{9257128B-4C9D-4A38-9FD3-03A2D125A438}" srcOrd="0" destOrd="0" presId="urn:microsoft.com/office/officeart/2005/8/layout/hierarchy4"/>
    <dgm:cxn modelId="{5D658497-C8E8-42FA-9728-211BA54710FF}" srcId="{81C01BA7-6DA2-4E86-93B4-227C1DEBCA63}" destId="{A41582E6-F647-4680-9A6E-8FAC50BD33A0}" srcOrd="0" destOrd="0" parTransId="{CCDBABCE-58E0-46CB-BE87-6A80E0F7421B}" sibTransId="{49868335-558C-4DA5-A838-98624DD36D25}"/>
    <dgm:cxn modelId="{1F0B5CA4-AA44-4758-A289-6093DF96466E}" srcId="{81C01BA7-6DA2-4E86-93B4-227C1DEBCA63}" destId="{A2D6C46F-BCE3-42C4-B631-CB8621F5C6B6}" srcOrd="8" destOrd="0" parTransId="{522B4CCC-7672-4F7C-ADAE-1BA873A22148}" sibTransId="{42999295-9CEF-4957-81DC-1D85E553252F}"/>
    <dgm:cxn modelId="{513F86A5-88B1-48E5-BC44-D4E3E31A1D29}" srcId="{58DDD8A9-11A0-462F-8AB1-395DE3A47EC6}" destId="{81C01BA7-6DA2-4E86-93B4-227C1DEBCA63}" srcOrd="0" destOrd="0" parTransId="{F83AAF1A-0178-4795-A7C5-84A057C50D6E}" sibTransId="{56A296AE-BF3A-4CFB-8BEF-E53211277C54}"/>
    <dgm:cxn modelId="{F239ACA8-EBE7-42D4-AC6C-F81836A5DE20}" type="presOf" srcId="{AD83B1AE-066B-4516-8C23-9C7A43915E49}" destId="{4CA446B0-72AB-4B6F-9913-5EA806906F54}" srcOrd="0" destOrd="0" presId="urn:microsoft.com/office/officeart/2005/8/layout/hierarchy4"/>
    <dgm:cxn modelId="{668914DC-EA19-40CF-A343-A0698C25FFA4}" type="presOf" srcId="{58DDD8A9-11A0-462F-8AB1-395DE3A47EC6}" destId="{ACC3D6A9-19E5-46BD-BB21-E9EDE4EA3B5D}" srcOrd="0" destOrd="0" presId="urn:microsoft.com/office/officeart/2005/8/layout/hierarchy4"/>
    <dgm:cxn modelId="{5C9E45E0-BA70-4DA2-9B6D-D7954B6C5A22}" type="presOf" srcId="{132B071B-2457-4F36-9B81-259C040EF841}" destId="{37F5C9ED-DD9B-4549-8AFD-269649ABBA22}" srcOrd="0" destOrd="0" presId="urn:microsoft.com/office/officeart/2005/8/layout/hierarchy4"/>
    <dgm:cxn modelId="{5EFF5EE7-0279-41D1-A888-C1CE2BB0CCC5}" srcId="{81C01BA7-6DA2-4E86-93B4-227C1DEBCA63}" destId="{AD83B1AE-066B-4516-8C23-9C7A43915E49}" srcOrd="7" destOrd="0" parTransId="{CBF28CEF-62C9-42A0-99D7-9AB0F581575C}" sibTransId="{A8892A08-1D2C-4198-8C54-23AC7042BD24}"/>
    <dgm:cxn modelId="{057AE5EE-DFB5-45AD-8287-3D2D1AEBC4D6}" type="presOf" srcId="{81C01BA7-6DA2-4E86-93B4-227C1DEBCA63}" destId="{0E44A462-8CC4-46B5-9A18-35FA7C4A3247}" srcOrd="0" destOrd="0" presId="urn:microsoft.com/office/officeart/2005/8/layout/hierarchy4"/>
    <dgm:cxn modelId="{4038B0F2-6EAC-4001-AAF8-596144741DD0}" type="presOf" srcId="{A41582E6-F647-4680-9A6E-8FAC50BD33A0}" destId="{473C3DC6-89B6-4299-AD61-E12B425981B6}" srcOrd="0" destOrd="0" presId="urn:microsoft.com/office/officeart/2005/8/layout/hierarchy4"/>
    <dgm:cxn modelId="{8C9A49F6-EEE2-4A6E-9378-21DB16A4A4B0}" type="presOf" srcId="{BF621A13-93D2-42AC-A4D2-945600512141}" destId="{D239F463-DF2F-4413-BADD-BE0D47C6E1E4}" srcOrd="0" destOrd="0" presId="urn:microsoft.com/office/officeart/2005/8/layout/hierarchy4"/>
    <dgm:cxn modelId="{FA1A454D-98A8-44D7-BAD6-60D94BFF719A}" type="presParOf" srcId="{ACC3D6A9-19E5-46BD-BB21-E9EDE4EA3B5D}" destId="{98AE310E-B0DE-4798-9FF5-7152CDB3C6B3}" srcOrd="0" destOrd="0" presId="urn:microsoft.com/office/officeart/2005/8/layout/hierarchy4"/>
    <dgm:cxn modelId="{DA326F98-1070-42FE-918B-AB468EA8A913}" type="presParOf" srcId="{98AE310E-B0DE-4798-9FF5-7152CDB3C6B3}" destId="{0E44A462-8CC4-46B5-9A18-35FA7C4A3247}" srcOrd="0" destOrd="0" presId="urn:microsoft.com/office/officeart/2005/8/layout/hierarchy4"/>
    <dgm:cxn modelId="{B95F2DA4-DD1D-4A14-9F05-53A2385C4C99}" type="presParOf" srcId="{98AE310E-B0DE-4798-9FF5-7152CDB3C6B3}" destId="{92C04B41-E0C3-4207-A6C2-93048DDB9A27}" srcOrd="1" destOrd="0" presId="urn:microsoft.com/office/officeart/2005/8/layout/hierarchy4"/>
    <dgm:cxn modelId="{E8B6D4B4-63C8-46CF-863C-EF782DDF882F}" type="presParOf" srcId="{98AE310E-B0DE-4798-9FF5-7152CDB3C6B3}" destId="{19B7A338-9DB5-49C4-9992-B2601C33E1A9}" srcOrd="2" destOrd="0" presId="urn:microsoft.com/office/officeart/2005/8/layout/hierarchy4"/>
    <dgm:cxn modelId="{83979CAB-4408-456A-A32D-9DE50F6C1D57}" type="presParOf" srcId="{19B7A338-9DB5-49C4-9992-B2601C33E1A9}" destId="{7501B374-18B9-4BF7-A697-07CD61E00EA0}" srcOrd="0" destOrd="0" presId="urn:microsoft.com/office/officeart/2005/8/layout/hierarchy4"/>
    <dgm:cxn modelId="{380CA033-A94E-41D7-83C6-E3B5CD4A552D}" type="presParOf" srcId="{7501B374-18B9-4BF7-A697-07CD61E00EA0}" destId="{473C3DC6-89B6-4299-AD61-E12B425981B6}" srcOrd="0" destOrd="0" presId="urn:microsoft.com/office/officeart/2005/8/layout/hierarchy4"/>
    <dgm:cxn modelId="{B826977C-5606-4A81-8BB7-4AD425BA174A}" type="presParOf" srcId="{7501B374-18B9-4BF7-A697-07CD61E00EA0}" destId="{8EB9F815-DCB0-402C-97F5-5764E6D3B5B0}" srcOrd="1" destOrd="0" presId="urn:microsoft.com/office/officeart/2005/8/layout/hierarchy4"/>
    <dgm:cxn modelId="{2CFE2C29-A680-41C9-B9AF-7D7045E4F04E}" type="presParOf" srcId="{19B7A338-9DB5-49C4-9992-B2601C33E1A9}" destId="{3A56A4E0-A1BA-44A1-B21A-43C970CC7FC4}" srcOrd="1" destOrd="0" presId="urn:microsoft.com/office/officeart/2005/8/layout/hierarchy4"/>
    <dgm:cxn modelId="{5996F962-7FBC-43BE-91AB-9434C83C24EE}" type="presParOf" srcId="{19B7A338-9DB5-49C4-9992-B2601C33E1A9}" destId="{228F9191-FD84-4D25-862F-CFA63761D97B}" srcOrd="2" destOrd="0" presId="urn:microsoft.com/office/officeart/2005/8/layout/hierarchy4"/>
    <dgm:cxn modelId="{6793419B-D2ED-48C2-AC7C-A9D42ED19685}" type="presParOf" srcId="{228F9191-FD84-4D25-862F-CFA63761D97B}" destId="{D239F463-DF2F-4413-BADD-BE0D47C6E1E4}" srcOrd="0" destOrd="0" presId="urn:microsoft.com/office/officeart/2005/8/layout/hierarchy4"/>
    <dgm:cxn modelId="{39E38CD0-B11D-461E-82B9-C06858DD51A6}" type="presParOf" srcId="{228F9191-FD84-4D25-862F-CFA63761D97B}" destId="{D7840011-390A-47BC-890B-2444F6D9E666}" srcOrd="1" destOrd="0" presId="urn:microsoft.com/office/officeart/2005/8/layout/hierarchy4"/>
    <dgm:cxn modelId="{768E7CC4-1AE3-44C5-B828-E8BBD27BCC4A}" type="presParOf" srcId="{19B7A338-9DB5-49C4-9992-B2601C33E1A9}" destId="{A257E10A-A923-4D38-8E5D-E52BA93BC9EB}" srcOrd="3" destOrd="0" presId="urn:microsoft.com/office/officeart/2005/8/layout/hierarchy4"/>
    <dgm:cxn modelId="{A97E5EB9-A066-47ED-8445-B2AD302517A7}" type="presParOf" srcId="{19B7A338-9DB5-49C4-9992-B2601C33E1A9}" destId="{627418EB-E8B5-4278-B64C-4313E327454C}" srcOrd="4" destOrd="0" presId="urn:microsoft.com/office/officeart/2005/8/layout/hierarchy4"/>
    <dgm:cxn modelId="{5230D88C-2B4E-4775-BBA2-D01629ECBCD4}" type="presParOf" srcId="{627418EB-E8B5-4278-B64C-4313E327454C}" destId="{EFECC1EE-AA84-4322-8CCC-BB695AD0224F}" srcOrd="0" destOrd="0" presId="urn:microsoft.com/office/officeart/2005/8/layout/hierarchy4"/>
    <dgm:cxn modelId="{5A8E3868-93CA-417C-80AE-0C7D79CF4FC2}" type="presParOf" srcId="{627418EB-E8B5-4278-B64C-4313E327454C}" destId="{9A4B27C4-8D20-408C-B500-BE1056C57A4D}" srcOrd="1" destOrd="0" presId="urn:microsoft.com/office/officeart/2005/8/layout/hierarchy4"/>
    <dgm:cxn modelId="{44194BC2-DE21-4610-85F8-09F316EF5D87}" type="presParOf" srcId="{19B7A338-9DB5-49C4-9992-B2601C33E1A9}" destId="{B740D533-7532-47B7-ACD4-64B50458D32C}" srcOrd="5" destOrd="0" presId="urn:microsoft.com/office/officeart/2005/8/layout/hierarchy4"/>
    <dgm:cxn modelId="{20665B81-BD88-4C66-957F-102B728CA3D8}" type="presParOf" srcId="{19B7A338-9DB5-49C4-9992-B2601C33E1A9}" destId="{5907854C-9E4C-43EF-99EF-B04D34459A7B}" srcOrd="6" destOrd="0" presId="urn:microsoft.com/office/officeart/2005/8/layout/hierarchy4"/>
    <dgm:cxn modelId="{50563F40-8699-456C-A70E-33F9A5FF5D98}" type="presParOf" srcId="{5907854C-9E4C-43EF-99EF-B04D34459A7B}" destId="{37F5C9ED-DD9B-4549-8AFD-269649ABBA22}" srcOrd="0" destOrd="0" presId="urn:microsoft.com/office/officeart/2005/8/layout/hierarchy4"/>
    <dgm:cxn modelId="{02EF6D44-065C-4C65-A966-4392322F93DE}" type="presParOf" srcId="{5907854C-9E4C-43EF-99EF-B04D34459A7B}" destId="{F45AC357-FA87-4BEF-878E-7C7C975DCC11}" srcOrd="1" destOrd="0" presId="urn:microsoft.com/office/officeart/2005/8/layout/hierarchy4"/>
    <dgm:cxn modelId="{48C00148-205D-4F20-87F9-AF21C7FE22E6}" type="presParOf" srcId="{19B7A338-9DB5-49C4-9992-B2601C33E1A9}" destId="{13568E6A-1B33-4955-9F3C-C8EB96BB0FE3}" srcOrd="7" destOrd="0" presId="urn:microsoft.com/office/officeart/2005/8/layout/hierarchy4"/>
    <dgm:cxn modelId="{105B7D6D-FC9B-42C0-90B9-D7D94BE7D13D}" type="presParOf" srcId="{19B7A338-9DB5-49C4-9992-B2601C33E1A9}" destId="{6256AA31-00FF-41CB-8DBC-35972FC59719}" srcOrd="8" destOrd="0" presId="urn:microsoft.com/office/officeart/2005/8/layout/hierarchy4"/>
    <dgm:cxn modelId="{1F73198B-3F85-4889-B8B2-B5B6258C89DD}" type="presParOf" srcId="{6256AA31-00FF-41CB-8DBC-35972FC59719}" destId="{9257128B-4C9D-4A38-9FD3-03A2D125A438}" srcOrd="0" destOrd="0" presId="urn:microsoft.com/office/officeart/2005/8/layout/hierarchy4"/>
    <dgm:cxn modelId="{825C9E17-A32C-47CE-8CD7-EA42062F3D34}" type="presParOf" srcId="{6256AA31-00FF-41CB-8DBC-35972FC59719}" destId="{0E063582-5E3F-4AB8-A72C-0CBD0ED30E56}" srcOrd="1" destOrd="0" presId="urn:microsoft.com/office/officeart/2005/8/layout/hierarchy4"/>
    <dgm:cxn modelId="{12879EA3-75A2-45D1-A510-9A34EF74E382}" type="presParOf" srcId="{19B7A338-9DB5-49C4-9992-B2601C33E1A9}" destId="{DAB27A68-7A39-4292-A6E1-1EDB11EC0080}" srcOrd="9" destOrd="0" presId="urn:microsoft.com/office/officeart/2005/8/layout/hierarchy4"/>
    <dgm:cxn modelId="{8BAF5FF1-FC2B-4D19-9106-F2E6878D2538}" type="presParOf" srcId="{19B7A338-9DB5-49C4-9992-B2601C33E1A9}" destId="{00E2F972-6A0E-4019-933A-57C11AC51725}" srcOrd="10" destOrd="0" presId="urn:microsoft.com/office/officeart/2005/8/layout/hierarchy4"/>
    <dgm:cxn modelId="{E240653D-19C5-42B5-844B-445F1A442D5E}" type="presParOf" srcId="{00E2F972-6A0E-4019-933A-57C11AC51725}" destId="{F41FC68B-CA79-4CCD-A559-8C3880EC5CE4}" srcOrd="0" destOrd="0" presId="urn:microsoft.com/office/officeart/2005/8/layout/hierarchy4"/>
    <dgm:cxn modelId="{E34E36D1-7F89-4749-8A22-C098541642C1}" type="presParOf" srcId="{00E2F972-6A0E-4019-933A-57C11AC51725}" destId="{3DAA58BC-55AE-4CB6-B49E-0FD5100519F9}" srcOrd="1" destOrd="0" presId="urn:microsoft.com/office/officeart/2005/8/layout/hierarchy4"/>
    <dgm:cxn modelId="{EDA4CC2E-D310-414D-BA37-372D3C8A50E6}" type="presParOf" srcId="{19B7A338-9DB5-49C4-9992-B2601C33E1A9}" destId="{77768339-3EE8-4FF8-8DD7-6DB4A3BFE900}" srcOrd="11" destOrd="0" presId="urn:microsoft.com/office/officeart/2005/8/layout/hierarchy4"/>
    <dgm:cxn modelId="{367A624A-5B27-4836-BAD2-668665F9DC1C}" type="presParOf" srcId="{19B7A338-9DB5-49C4-9992-B2601C33E1A9}" destId="{606705CA-AF04-4AFA-88C0-32C684195E27}" srcOrd="12" destOrd="0" presId="urn:microsoft.com/office/officeart/2005/8/layout/hierarchy4"/>
    <dgm:cxn modelId="{2CE50D36-A051-4784-B09A-AAE861ECD010}" type="presParOf" srcId="{606705CA-AF04-4AFA-88C0-32C684195E27}" destId="{00EB3727-494B-436E-95B1-08547F039D72}" srcOrd="0" destOrd="0" presId="urn:microsoft.com/office/officeart/2005/8/layout/hierarchy4"/>
    <dgm:cxn modelId="{F9D974BB-0BBC-4278-9155-EFCF5C589F25}" type="presParOf" srcId="{606705CA-AF04-4AFA-88C0-32C684195E27}" destId="{A887758C-DDC9-432A-9E25-3A9E0BDF1BF0}" srcOrd="1" destOrd="0" presId="urn:microsoft.com/office/officeart/2005/8/layout/hierarchy4"/>
    <dgm:cxn modelId="{8122608F-6B0F-4E6C-983B-3E72758F8CFC}" type="presParOf" srcId="{19B7A338-9DB5-49C4-9992-B2601C33E1A9}" destId="{541CE3E5-C2C1-4264-9B14-2715F0CDD568}" srcOrd="13" destOrd="0" presId="urn:microsoft.com/office/officeart/2005/8/layout/hierarchy4"/>
    <dgm:cxn modelId="{1FEA8E1B-CF0B-49AF-B123-E76F800D1CAD}" type="presParOf" srcId="{19B7A338-9DB5-49C4-9992-B2601C33E1A9}" destId="{64F5A1E7-6E44-4884-AFD5-8CF988ACD082}" srcOrd="14" destOrd="0" presId="urn:microsoft.com/office/officeart/2005/8/layout/hierarchy4"/>
    <dgm:cxn modelId="{CE84F031-AFBA-4D77-AF6F-9D324AC6E7C4}" type="presParOf" srcId="{64F5A1E7-6E44-4884-AFD5-8CF988ACD082}" destId="{4CA446B0-72AB-4B6F-9913-5EA806906F54}" srcOrd="0" destOrd="0" presId="urn:microsoft.com/office/officeart/2005/8/layout/hierarchy4"/>
    <dgm:cxn modelId="{4DB340C2-1987-4C76-921E-42B9C5B9A6B6}" type="presParOf" srcId="{64F5A1E7-6E44-4884-AFD5-8CF988ACD082}" destId="{BB302519-2075-4E87-B028-4B984E14C2CA}" srcOrd="1" destOrd="0" presId="urn:microsoft.com/office/officeart/2005/8/layout/hierarchy4"/>
    <dgm:cxn modelId="{32ABCE20-7760-4796-9052-D666D6704CBE}" type="presParOf" srcId="{19B7A338-9DB5-49C4-9992-B2601C33E1A9}" destId="{FC707E7D-287E-4865-A9FD-A2DF521CEF34}" srcOrd="15" destOrd="0" presId="urn:microsoft.com/office/officeart/2005/8/layout/hierarchy4"/>
    <dgm:cxn modelId="{D2269BED-242C-4CCC-9573-2F4FD26F9E1B}" type="presParOf" srcId="{19B7A338-9DB5-49C4-9992-B2601C33E1A9}" destId="{5898B167-44B7-47FA-B391-AD48F81404F9}" srcOrd="16" destOrd="0" presId="urn:microsoft.com/office/officeart/2005/8/layout/hierarchy4"/>
    <dgm:cxn modelId="{9E827223-180E-4313-870E-B1FE5200EABB}" type="presParOf" srcId="{5898B167-44B7-47FA-B391-AD48F81404F9}" destId="{BA9B6CD9-F13F-4D01-B4D2-F39298AC9408}" srcOrd="0" destOrd="0" presId="urn:microsoft.com/office/officeart/2005/8/layout/hierarchy4"/>
    <dgm:cxn modelId="{F125CCFF-0990-411C-A29D-84B9F7EDF74D}" type="presParOf" srcId="{5898B167-44B7-47FA-B391-AD48F81404F9}" destId="{3FD93623-E923-4DCC-B72A-ED0BAC667837}" srcOrd="1" destOrd="0" presId="urn:microsoft.com/office/officeart/2005/8/layout/hierarchy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C1A8FCAB-D202-4929-A426-18475863E75C}" type="doc">
      <dgm:prSet loTypeId="urn:microsoft.com/office/officeart/2005/8/layout/hierarchy4" loCatId="relationship" qsTypeId="urn:microsoft.com/office/officeart/2005/8/quickstyle/simple1" qsCatId="simple" csTypeId="urn:microsoft.com/office/officeart/2005/8/colors/accent1_2" csCatId="accent1" phldr="1"/>
      <dgm:spPr/>
      <dgm:t>
        <a:bodyPr/>
        <a:lstStyle/>
        <a:p>
          <a:endParaRPr lang="ru-RU"/>
        </a:p>
      </dgm:t>
    </dgm:pt>
    <dgm:pt modelId="{2B1A4C3E-11AF-439F-B3CB-7F7EF99702B6}">
      <dgm:prSet phldrT="[Текст]"/>
      <dgm:spPr/>
      <dgm:t>
        <a:bodyPr/>
        <a:lstStyle/>
        <a:p>
          <a:r>
            <a:rPr lang="en-US">
              <a:solidFill>
                <a:schemeClr val="tx1"/>
              </a:solidFill>
              <a:latin typeface="Times New Roman" panose="02020603050405020304" pitchFamily="18" charset="0"/>
              <a:cs typeface="Times New Roman" panose="02020603050405020304" pitchFamily="18" charset="0"/>
            </a:rPr>
            <a:t>Nihoyat, quyida yetkazib beruvchining R&amp;M bo'yicha majburiyatlari ro'yxati keltirilgan:</a:t>
          </a:r>
          <a:endParaRPr lang="ru-RU">
            <a:solidFill>
              <a:schemeClr val="tx1"/>
            </a:solidFill>
            <a:latin typeface="Times New Roman" panose="02020603050405020304" pitchFamily="18" charset="0"/>
            <a:cs typeface="Times New Roman" panose="02020603050405020304" pitchFamily="18" charset="0"/>
          </a:endParaRPr>
        </a:p>
      </dgm:t>
    </dgm:pt>
    <dgm:pt modelId="{FB88A50A-C03D-4E8F-8EE2-F7C1C5CCCEF0}" type="parTrans" cxnId="{AF5BBF63-AC41-4336-ACA0-87ED9305CD4D}">
      <dgm:prSet/>
      <dgm:spPr/>
      <dgm:t>
        <a:bodyPr/>
        <a:lstStyle/>
        <a:p>
          <a:endParaRPr lang="ru-RU"/>
        </a:p>
      </dgm:t>
    </dgm:pt>
    <dgm:pt modelId="{4D66A1BC-A406-4A7B-8AB4-ADD207CA3C6E}" type="sibTrans" cxnId="{AF5BBF63-AC41-4336-ACA0-87ED9305CD4D}">
      <dgm:prSet/>
      <dgm:spPr/>
      <dgm:t>
        <a:bodyPr/>
        <a:lstStyle/>
        <a:p>
          <a:endParaRPr lang="ru-RU"/>
        </a:p>
      </dgm:t>
    </dgm:pt>
    <dgm:pt modelId="{FE1C1C46-8A7F-4FD4-88AF-2EDD4DCD558D}">
      <dgm:prSet/>
      <dgm:spPr/>
      <dgm:t>
        <a:bodyPr/>
        <a:lstStyle/>
        <a:p>
          <a:r>
            <a:rPr lang="en-US">
              <a:solidFill>
                <a:schemeClr val="tx1"/>
              </a:solidFill>
              <a:latin typeface="Times New Roman" panose="02020603050405020304" pitchFamily="18" charset="0"/>
              <a:cs typeface="Times New Roman" panose="02020603050405020304" pitchFamily="18" charset="0"/>
            </a:rPr>
            <a:t>Mijozning iltimosiga binoan asosiy uskuna dizaynini bajaring.</a:t>
          </a:r>
          <a:endParaRPr lang="ru-RU">
            <a:solidFill>
              <a:schemeClr val="tx1"/>
            </a:solidFill>
            <a:latin typeface="Times New Roman" panose="02020603050405020304" pitchFamily="18" charset="0"/>
            <a:cs typeface="Times New Roman" panose="02020603050405020304" pitchFamily="18" charset="0"/>
          </a:endParaRPr>
        </a:p>
      </dgm:t>
    </dgm:pt>
    <dgm:pt modelId="{61A054FA-291D-4102-BFC6-0C089E5A3AFD}" type="parTrans" cxnId="{F67D1D1F-AE0B-4BC7-9878-8ED05F7FF637}">
      <dgm:prSet/>
      <dgm:spPr/>
      <dgm:t>
        <a:bodyPr/>
        <a:lstStyle/>
        <a:p>
          <a:endParaRPr lang="ru-RU"/>
        </a:p>
      </dgm:t>
    </dgm:pt>
    <dgm:pt modelId="{159803F7-FB32-4BC2-AA0B-F037F262A1FB}" type="sibTrans" cxnId="{F67D1D1F-AE0B-4BC7-9878-8ED05F7FF637}">
      <dgm:prSet/>
      <dgm:spPr/>
      <dgm:t>
        <a:bodyPr/>
        <a:lstStyle/>
        <a:p>
          <a:endParaRPr lang="ru-RU"/>
        </a:p>
      </dgm:t>
    </dgm:pt>
    <dgm:pt modelId="{C0AB6199-0614-4DF4-AC00-FBAE18B13E68}">
      <dgm:prSet/>
      <dgm:spPr/>
      <dgm:t>
        <a:bodyPr/>
        <a:lstStyle/>
        <a:p>
          <a:r>
            <a:rPr lang="en-US">
              <a:solidFill>
                <a:schemeClr val="tx1"/>
              </a:solidFill>
              <a:latin typeface="Times New Roman" panose="02020603050405020304" pitchFamily="18" charset="0"/>
              <a:cs typeface="Times New Roman" panose="02020603050405020304" pitchFamily="18" charset="0"/>
            </a:rPr>
            <a:t>Har doim mijozni har qanday spetsifikatsiya xatosi yoki ziddiyatlari haqida ogohlantiring.</a:t>
          </a:r>
          <a:endParaRPr lang="ru-RU">
            <a:solidFill>
              <a:schemeClr val="tx1"/>
            </a:solidFill>
            <a:latin typeface="Times New Roman" panose="02020603050405020304" pitchFamily="18" charset="0"/>
            <a:cs typeface="Times New Roman" panose="02020603050405020304" pitchFamily="18" charset="0"/>
          </a:endParaRPr>
        </a:p>
      </dgm:t>
    </dgm:pt>
    <dgm:pt modelId="{8FD1D237-31D4-4150-A4E0-13150A03777A}" type="parTrans" cxnId="{E75B7B65-9F7E-4A8C-A407-93FF75829415}">
      <dgm:prSet/>
      <dgm:spPr/>
      <dgm:t>
        <a:bodyPr/>
        <a:lstStyle/>
        <a:p>
          <a:endParaRPr lang="ru-RU"/>
        </a:p>
      </dgm:t>
    </dgm:pt>
    <dgm:pt modelId="{272886E6-4379-4187-A789-A71A92CDA8DA}" type="sibTrans" cxnId="{E75B7B65-9F7E-4A8C-A407-93FF75829415}">
      <dgm:prSet/>
      <dgm:spPr/>
      <dgm:t>
        <a:bodyPr/>
        <a:lstStyle/>
        <a:p>
          <a:endParaRPr lang="ru-RU"/>
        </a:p>
      </dgm:t>
    </dgm:pt>
    <dgm:pt modelId="{4148F8DA-0A12-4422-AA73-4A7699CC2D84}">
      <dgm:prSet/>
      <dgm:spPr/>
      <dgm:t>
        <a:bodyPr/>
        <a:lstStyle/>
        <a:p>
          <a:r>
            <a:rPr lang="en-US">
              <a:solidFill>
                <a:schemeClr val="tx1"/>
              </a:solidFill>
              <a:latin typeface="Times New Roman" panose="02020603050405020304" pitchFamily="18" charset="0"/>
              <a:cs typeface="Times New Roman" panose="02020603050405020304" pitchFamily="18" charset="0"/>
            </a:rPr>
            <a:t>R&amp;M uskunalarini joylashtirish uchun zarur resurslarni oling.</a:t>
          </a:r>
          <a:endParaRPr lang="ru-RU">
            <a:solidFill>
              <a:schemeClr val="tx1"/>
            </a:solidFill>
            <a:latin typeface="Times New Roman" panose="02020603050405020304" pitchFamily="18" charset="0"/>
            <a:cs typeface="Times New Roman" panose="02020603050405020304" pitchFamily="18" charset="0"/>
          </a:endParaRPr>
        </a:p>
      </dgm:t>
    </dgm:pt>
    <dgm:pt modelId="{87C403CB-5C54-467C-BA9A-B0A6BF57DC56}" type="parTrans" cxnId="{E538CFEE-BDEE-4297-9D5B-D19FD45CE108}">
      <dgm:prSet/>
      <dgm:spPr/>
      <dgm:t>
        <a:bodyPr/>
        <a:lstStyle/>
        <a:p>
          <a:endParaRPr lang="ru-RU"/>
        </a:p>
      </dgm:t>
    </dgm:pt>
    <dgm:pt modelId="{90640ED8-9832-4011-97EC-4B96E2EBAF3C}" type="sibTrans" cxnId="{E538CFEE-BDEE-4297-9D5B-D19FD45CE108}">
      <dgm:prSet/>
      <dgm:spPr/>
      <dgm:t>
        <a:bodyPr/>
        <a:lstStyle/>
        <a:p>
          <a:endParaRPr lang="ru-RU"/>
        </a:p>
      </dgm:t>
    </dgm:pt>
    <dgm:pt modelId="{ED58A702-D462-44D8-B4F0-543CFB6B84A5}">
      <dgm:prSet/>
      <dgm:spPr/>
      <dgm:t>
        <a:bodyPr/>
        <a:lstStyle/>
        <a:p>
          <a:r>
            <a:rPr lang="en-US">
              <a:solidFill>
                <a:schemeClr val="tx1"/>
              </a:solidFill>
              <a:latin typeface="Times New Roman" panose="02020603050405020304" pitchFamily="18" charset="0"/>
              <a:cs typeface="Times New Roman" panose="02020603050405020304" pitchFamily="18" charset="0"/>
            </a:rPr>
            <a:t>Agar kerak bo'lsa, jamoaning ishtiroki uchun mijozlarning ishlab chiqarish xodimlarini jalb qiling).</a:t>
          </a:r>
          <a:endParaRPr lang="ru-RU">
            <a:solidFill>
              <a:schemeClr val="tx1"/>
            </a:solidFill>
            <a:latin typeface="Times New Roman" panose="02020603050405020304" pitchFamily="18" charset="0"/>
            <a:cs typeface="Times New Roman" panose="02020603050405020304" pitchFamily="18" charset="0"/>
          </a:endParaRPr>
        </a:p>
      </dgm:t>
    </dgm:pt>
    <dgm:pt modelId="{4DFE71E1-B49A-4B9E-9E32-D738F73511B9}" type="parTrans" cxnId="{0735B616-B5A3-42CA-BB49-9D5FD94B78A2}">
      <dgm:prSet/>
      <dgm:spPr/>
      <dgm:t>
        <a:bodyPr/>
        <a:lstStyle/>
        <a:p>
          <a:endParaRPr lang="ru-RU"/>
        </a:p>
      </dgm:t>
    </dgm:pt>
    <dgm:pt modelId="{1F75AD1F-B0CD-4D84-A5EC-FC44924890D4}" type="sibTrans" cxnId="{0735B616-B5A3-42CA-BB49-9D5FD94B78A2}">
      <dgm:prSet/>
      <dgm:spPr/>
      <dgm:t>
        <a:bodyPr/>
        <a:lstStyle/>
        <a:p>
          <a:endParaRPr lang="ru-RU"/>
        </a:p>
      </dgm:t>
    </dgm:pt>
    <dgm:pt modelId="{B778247E-A35F-424D-89A9-0446D02AC46E}">
      <dgm:prSet/>
      <dgm:spPr/>
      <dgm:t>
        <a:bodyPr/>
        <a:lstStyle/>
        <a:p>
          <a:r>
            <a:rPr lang="en-US" dirty="0" err="1">
              <a:solidFill>
                <a:schemeClr val="tx1"/>
              </a:solidFill>
              <a:latin typeface="Times New Roman" panose="02020603050405020304" pitchFamily="18" charset="0"/>
              <a:cs typeface="Times New Roman" panose="02020603050405020304" pitchFamily="18" charset="0"/>
            </a:rPr>
            <a:t>Yetkazib</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beruvchi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xodimlarini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uskunaning</a:t>
          </a:r>
          <a:r>
            <a:rPr lang="en-US" dirty="0">
              <a:solidFill>
                <a:schemeClr val="tx1"/>
              </a:solidFill>
              <a:latin typeface="Times New Roman" panose="02020603050405020304" pitchFamily="18" charset="0"/>
              <a:cs typeface="Times New Roman" panose="02020603050405020304" pitchFamily="18" charset="0"/>
            </a:rPr>
            <a:t> R&amp;M </a:t>
          </a:r>
          <a:r>
            <a:rPr lang="en-US" dirty="0" err="1">
              <a:solidFill>
                <a:schemeClr val="tx1"/>
              </a:solidFill>
              <a:latin typeface="Times New Roman" panose="02020603050405020304" pitchFamily="18" charset="0"/>
              <a:cs typeface="Times New Roman" panose="02020603050405020304" pitchFamily="18" charset="0"/>
            </a:rPr>
            <a:t>xabardorligi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uskunaning</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ishlamay</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qolish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rejimi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va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ta'sir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tahlili</a:t>
          </a:r>
          <a:r>
            <a:rPr lang="en-US" dirty="0">
              <a:solidFill>
                <a:schemeClr val="tx1"/>
              </a:solidFill>
              <a:latin typeface="Times New Roman" panose="02020603050405020304" pitchFamily="18" charset="0"/>
              <a:cs typeface="Times New Roman" panose="02020603050405020304" pitchFamily="18" charset="0"/>
            </a:rPr>
            <a:t> (FMEA), </a:t>
          </a:r>
          <a:r>
            <a:rPr lang="en-US" dirty="0" err="1">
              <a:solidFill>
                <a:schemeClr val="tx1"/>
              </a:solidFill>
              <a:latin typeface="Times New Roman" panose="02020603050405020304" pitchFamily="18" charset="0"/>
              <a:cs typeface="Times New Roman" panose="02020603050405020304" pitchFamily="18" charset="0"/>
            </a:rPr>
            <a:t>nosozliklar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daraxti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tahlili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va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nosozliklar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haqida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hisobot</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berish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usullariga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o'rgatish</a:t>
          </a:r>
          <a:r>
            <a:rPr lang="en-US" dirty="0">
              <a:solidFill>
                <a:schemeClr val="tx1"/>
              </a:solidFill>
              <a:latin typeface="Times New Roman" panose="02020603050405020304" pitchFamily="18" charset="0"/>
              <a:cs typeface="Times New Roman" panose="02020603050405020304" pitchFamily="18" charset="0"/>
            </a:rPr>
            <a:t>.</a:t>
          </a:r>
          <a:endParaRPr lang="ru-RU" dirty="0">
            <a:solidFill>
              <a:schemeClr val="tx1"/>
            </a:solidFill>
            <a:latin typeface="Times New Roman" panose="02020603050405020304" pitchFamily="18" charset="0"/>
            <a:cs typeface="Times New Roman" panose="02020603050405020304" pitchFamily="18" charset="0"/>
          </a:endParaRPr>
        </a:p>
      </dgm:t>
    </dgm:pt>
    <dgm:pt modelId="{E33E0DFF-C306-42DE-A9FA-301644DC9B16}" type="parTrans" cxnId="{8F3DC1B6-85BA-440D-92DE-F0D6419FA489}">
      <dgm:prSet/>
      <dgm:spPr/>
      <dgm:t>
        <a:bodyPr/>
        <a:lstStyle/>
        <a:p>
          <a:endParaRPr lang="ru-RU"/>
        </a:p>
      </dgm:t>
    </dgm:pt>
    <dgm:pt modelId="{58891736-9921-4935-BD93-199A74FA7727}" type="sibTrans" cxnId="{8F3DC1B6-85BA-440D-92DE-F0D6419FA489}">
      <dgm:prSet/>
      <dgm:spPr/>
      <dgm:t>
        <a:bodyPr/>
        <a:lstStyle/>
        <a:p>
          <a:endParaRPr lang="ru-RU"/>
        </a:p>
      </dgm:t>
    </dgm:pt>
    <dgm:pt modelId="{6EDE0979-8ED6-4D3A-A5E5-D24046D016DB}">
      <dgm:prSet/>
      <dgm:spPr/>
      <dgm:t>
        <a:bodyPr/>
        <a:lstStyle/>
        <a:p>
          <a:r>
            <a:rPr lang="en-US">
              <a:solidFill>
                <a:schemeClr val="tx1"/>
              </a:solidFill>
              <a:latin typeface="Times New Roman" panose="02020603050405020304" pitchFamily="18" charset="0"/>
              <a:cs typeface="Times New Roman" panose="02020603050405020304" pitchFamily="18" charset="0"/>
            </a:rPr>
            <a:t>Sifatli yetkazib beruvchilardan sifatli komponentlarni himoya qiling.</a:t>
          </a:r>
          <a:endParaRPr lang="ru-RU">
            <a:solidFill>
              <a:schemeClr val="tx1"/>
            </a:solidFill>
            <a:latin typeface="Times New Roman" panose="02020603050405020304" pitchFamily="18" charset="0"/>
            <a:cs typeface="Times New Roman" panose="02020603050405020304" pitchFamily="18" charset="0"/>
          </a:endParaRPr>
        </a:p>
      </dgm:t>
    </dgm:pt>
    <dgm:pt modelId="{1B8D93C8-2956-4837-A00B-8FD0D4F58456}" type="parTrans" cxnId="{D20B04CC-55AE-4C14-B8B0-ED526F0DBE2C}">
      <dgm:prSet/>
      <dgm:spPr/>
      <dgm:t>
        <a:bodyPr/>
        <a:lstStyle/>
        <a:p>
          <a:endParaRPr lang="ru-RU"/>
        </a:p>
      </dgm:t>
    </dgm:pt>
    <dgm:pt modelId="{40265E66-C58C-4ABC-81A4-1C92C5C45499}" type="sibTrans" cxnId="{D20B04CC-55AE-4C14-B8B0-ED526F0DBE2C}">
      <dgm:prSet/>
      <dgm:spPr/>
      <dgm:t>
        <a:bodyPr/>
        <a:lstStyle/>
        <a:p>
          <a:endParaRPr lang="ru-RU"/>
        </a:p>
      </dgm:t>
    </dgm:pt>
    <dgm:pt modelId="{1A103441-7485-4518-8E28-4FDCC73CDAD7}">
      <dgm:prSet/>
      <dgm:spPr/>
      <dgm:t>
        <a:bodyPr/>
        <a:lstStyle/>
        <a:p>
          <a:r>
            <a:rPr lang="en-US" dirty="0" err="1">
              <a:solidFill>
                <a:schemeClr val="tx1"/>
              </a:solidFill>
              <a:latin typeface="Times New Roman" panose="02020603050405020304" pitchFamily="18" charset="0"/>
              <a:cs typeface="Times New Roman" panose="02020603050405020304" pitchFamily="18" charset="0"/>
            </a:rPr>
            <a:t>Uskunani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o'z</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vaqtida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etkazib</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berishni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ta'minlash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uchun</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kelishilgan</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jadval</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sanalarini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saqlang</a:t>
          </a:r>
          <a:r>
            <a:rPr lang="en-US" dirty="0">
              <a:solidFill>
                <a:schemeClr val="tx1"/>
              </a:solidFill>
              <a:latin typeface="Times New Roman" panose="02020603050405020304" pitchFamily="18" charset="0"/>
              <a:cs typeface="Times New Roman" panose="02020603050405020304" pitchFamily="18" charset="0"/>
            </a:rPr>
            <a:t>.</a:t>
          </a:r>
          <a:endParaRPr lang="ru-RU" dirty="0">
            <a:solidFill>
              <a:schemeClr val="tx1"/>
            </a:solidFill>
            <a:latin typeface="Times New Roman" panose="02020603050405020304" pitchFamily="18" charset="0"/>
            <a:cs typeface="Times New Roman" panose="02020603050405020304" pitchFamily="18" charset="0"/>
          </a:endParaRPr>
        </a:p>
      </dgm:t>
    </dgm:pt>
    <dgm:pt modelId="{BA1DFEB2-E0B3-4D22-BE01-6FF7AACFC40C}" type="parTrans" cxnId="{03011C61-ED11-4ED3-B70F-605768B48C72}">
      <dgm:prSet/>
      <dgm:spPr/>
      <dgm:t>
        <a:bodyPr/>
        <a:lstStyle/>
        <a:p>
          <a:endParaRPr lang="ru-RU"/>
        </a:p>
      </dgm:t>
    </dgm:pt>
    <dgm:pt modelId="{200081BD-872D-4FB9-9467-3296508EB58F}" type="sibTrans" cxnId="{03011C61-ED11-4ED3-B70F-605768B48C72}">
      <dgm:prSet/>
      <dgm:spPr/>
      <dgm:t>
        <a:bodyPr/>
        <a:lstStyle/>
        <a:p>
          <a:endParaRPr lang="ru-RU"/>
        </a:p>
      </dgm:t>
    </dgm:pt>
    <dgm:pt modelId="{79EC7DB0-1097-487E-8431-1F964C3565C2}" type="pres">
      <dgm:prSet presAssocID="{C1A8FCAB-D202-4929-A426-18475863E75C}" presName="Name0" presStyleCnt="0">
        <dgm:presLayoutVars>
          <dgm:chPref val="1"/>
          <dgm:dir/>
          <dgm:animOne val="branch"/>
          <dgm:animLvl val="lvl"/>
          <dgm:resizeHandles/>
        </dgm:presLayoutVars>
      </dgm:prSet>
      <dgm:spPr/>
    </dgm:pt>
    <dgm:pt modelId="{21BA51CB-4E97-4EBB-A672-E8D49C3B60E7}" type="pres">
      <dgm:prSet presAssocID="{2B1A4C3E-11AF-439F-B3CB-7F7EF99702B6}" presName="vertOne" presStyleCnt="0"/>
      <dgm:spPr/>
    </dgm:pt>
    <dgm:pt modelId="{534A0A8E-1787-4B35-AB24-421D73EABC17}" type="pres">
      <dgm:prSet presAssocID="{2B1A4C3E-11AF-439F-B3CB-7F7EF99702B6}" presName="txOne" presStyleLbl="node0" presStyleIdx="0" presStyleCnt="1">
        <dgm:presLayoutVars>
          <dgm:chPref val="3"/>
        </dgm:presLayoutVars>
      </dgm:prSet>
      <dgm:spPr/>
    </dgm:pt>
    <dgm:pt modelId="{F54A789F-F5FB-423F-95EF-18DE489D0DE3}" type="pres">
      <dgm:prSet presAssocID="{2B1A4C3E-11AF-439F-B3CB-7F7EF99702B6}" presName="parTransOne" presStyleCnt="0"/>
      <dgm:spPr/>
    </dgm:pt>
    <dgm:pt modelId="{F687E81F-74C8-4212-95DE-5DFF3448EA8A}" type="pres">
      <dgm:prSet presAssocID="{2B1A4C3E-11AF-439F-B3CB-7F7EF99702B6}" presName="horzOne" presStyleCnt="0"/>
      <dgm:spPr/>
    </dgm:pt>
    <dgm:pt modelId="{D321BED5-A0C9-44F4-A86B-E15C42D4BCC8}" type="pres">
      <dgm:prSet presAssocID="{FE1C1C46-8A7F-4FD4-88AF-2EDD4DCD558D}" presName="vertTwo" presStyleCnt="0"/>
      <dgm:spPr/>
    </dgm:pt>
    <dgm:pt modelId="{4CD5F936-AB30-48DE-BB30-30AAA831DFB0}" type="pres">
      <dgm:prSet presAssocID="{FE1C1C46-8A7F-4FD4-88AF-2EDD4DCD558D}" presName="txTwo" presStyleLbl="node2" presStyleIdx="0" presStyleCnt="7">
        <dgm:presLayoutVars>
          <dgm:chPref val="3"/>
        </dgm:presLayoutVars>
      </dgm:prSet>
      <dgm:spPr/>
    </dgm:pt>
    <dgm:pt modelId="{6AD06E10-85AD-46B4-8DDC-36DB21CEC18F}" type="pres">
      <dgm:prSet presAssocID="{FE1C1C46-8A7F-4FD4-88AF-2EDD4DCD558D}" presName="horzTwo" presStyleCnt="0"/>
      <dgm:spPr/>
    </dgm:pt>
    <dgm:pt modelId="{86B16F83-EB2F-4F5A-A2F4-E6D3DA3BB6BE}" type="pres">
      <dgm:prSet presAssocID="{159803F7-FB32-4BC2-AA0B-F037F262A1FB}" presName="sibSpaceTwo" presStyleCnt="0"/>
      <dgm:spPr/>
    </dgm:pt>
    <dgm:pt modelId="{36F3FD13-79B2-4FF8-AA0F-FBF59BCE690F}" type="pres">
      <dgm:prSet presAssocID="{C0AB6199-0614-4DF4-AC00-FBAE18B13E68}" presName="vertTwo" presStyleCnt="0"/>
      <dgm:spPr/>
    </dgm:pt>
    <dgm:pt modelId="{143ECE8C-AA6E-4066-BCF8-2A9CA6A1DC4B}" type="pres">
      <dgm:prSet presAssocID="{C0AB6199-0614-4DF4-AC00-FBAE18B13E68}" presName="txTwo" presStyleLbl="node2" presStyleIdx="1" presStyleCnt="7">
        <dgm:presLayoutVars>
          <dgm:chPref val="3"/>
        </dgm:presLayoutVars>
      </dgm:prSet>
      <dgm:spPr/>
    </dgm:pt>
    <dgm:pt modelId="{33DD130D-D6EB-4C1E-80ED-4BD65F4B9D35}" type="pres">
      <dgm:prSet presAssocID="{C0AB6199-0614-4DF4-AC00-FBAE18B13E68}" presName="horzTwo" presStyleCnt="0"/>
      <dgm:spPr/>
    </dgm:pt>
    <dgm:pt modelId="{EB65C6DD-0E33-42F3-B78E-C59667AC4AD6}" type="pres">
      <dgm:prSet presAssocID="{272886E6-4379-4187-A789-A71A92CDA8DA}" presName="sibSpaceTwo" presStyleCnt="0"/>
      <dgm:spPr/>
    </dgm:pt>
    <dgm:pt modelId="{612318AD-1473-44A2-A20F-D6448E2490B1}" type="pres">
      <dgm:prSet presAssocID="{4148F8DA-0A12-4422-AA73-4A7699CC2D84}" presName="vertTwo" presStyleCnt="0"/>
      <dgm:spPr/>
    </dgm:pt>
    <dgm:pt modelId="{39C332A2-7971-4DE4-B68A-15B62975D5CA}" type="pres">
      <dgm:prSet presAssocID="{4148F8DA-0A12-4422-AA73-4A7699CC2D84}" presName="txTwo" presStyleLbl="node2" presStyleIdx="2" presStyleCnt="7">
        <dgm:presLayoutVars>
          <dgm:chPref val="3"/>
        </dgm:presLayoutVars>
      </dgm:prSet>
      <dgm:spPr/>
    </dgm:pt>
    <dgm:pt modelId="{5E75FB66-1C81-4230-97CB-8347F8DA73EF}" type="pres">
      <dgm:prSet presAssocID="{4148F8DA-0A12-4422-AA73-4A7699CC2D84}" presName="horzTwo" presStyleCnt="0"/>
      <dgm:spPr/>
    </dgm:pt>
    <dgm:pt modelId="{4A935AAF-29F1-4346-A3E0-0B776E757343}" type="pres">
      <dgm:prSet presAssocID="{90640ED8-9832-4011-97EC-4B96E2EBAF3C}" presName="sibSpaceTwo" presStyleCnt="0"/>
      <dgm:spPr/>
    </dgm:pt>
    <dgm:pt modelId="{75E593F0-019D-40CA-A682-B4BF050AEEA3}" type="pres">
      <dgm:prSet presAssocID="{ED58A702-D462-44D8-B4F0-543CFB6B84A5}" presName="vertTwo" presStyleCnt="0"/>
      <dgm:spPr/>
    </dgm:pt>
    <dgm:pt modelId="{B7ECAC16-5951-4006-9610-59AFD8726DB8}" type="pres">
      <dgm:prSet presAssocID="{ED58A702-D462-44D8-B4F0-543CFB6B84A5}" presName="txTwo" presStyleLbl="node2" presStyleIdx="3" presStyleCnt="7">
        <dgm:presLayoutVars>
          <dgm:chPref val="3"/>
        </dgm:presLayoutVars>
      </dgm:prSet>
      <dgm:spPr/>
    </dgm:pt>
    <dgm:pt modelId="{C8724727-2827-402C-B21C-BE6731EF7101}" type="pres">
      <dgm:prSet presAssocID="{ED58A702-D462-44D8-B4F0-543CFB6B84A5}" presName="horzTwo" presStyleCnt="0"/>
      <dgm:spPr/>
    </dgm:pt>
    <dgm:pt modelId="{3A02C5A0-A7AE-4B7C-BFBD-24DD755EDD93}" type="pres">
      <dgm:prSet presAssocID="{1F75AD1F-B0CD-4D84-A5EC-FC44924890D4}" presName="sibSpaceTwo" presStyleCnt="0"/>
      <dgm:spPr/>
    </dgm:pt>
    <dgm:pt modelId="{4B5EFFBE-AA55-4D7F-A3C2-E4CF56C0BCAB}" type="pres">
      <dgm:prSet presAssocID="{B778247E-A35F-424D-89A9-0446D02AC46E}" presName="vertTwo" presStyleCnt="0"/>
      <dgm:spPr/>
    </dgm:pt>
    <dgm:pt modelId="{20C15C70-7DDE-4C0C-8A73-A5C74ADC89AA}" type="pres">
      <dgm:prSet presAssocID="{B778247E-A35F-424D-89A9-0446D02AC46E}" presName="txTwo" presStyleLbl="node2" presStyleIdx="4" presStyleCnt="7">
        <dgm:presLayoutVars>
          <dgm:chPref val="3"/>
        </dgm:presLayoutVars>
      </dgm:prSet>
      <dgm:spPr/>
    </dgm:pt>
    <dgm:pt modelId="{595F5160-4350-4220-8FB1-FAE4BF35D91B}" type="pres">
      <dgm:prSet presAssocID="{B778247E-A35F-424D-89A9-0446D02AC46E}" presName="horzTwo" presStyleCnt="0"/>
      <dgm:spPr/>
    </dgm:pt>
    <dgm:pt modelId="{9EE46C48-AE01-4016-BFA2-004751AB7D4F}" type="pres">
      <dgm:prSet presAssocID="{58891736-9921-4935-BD93-199A74FA7727}" presName="sibSpaceTwo" presStyleCnt="0"/>
      <dgm:spPr/>
    </dgm:pt>
    <dgm:pt modelId="{F2CE2CC1-C5BA-4D03-B47F-4035E4CE55C9}" type="pres">
      <dgm:prSet presAssocID="{6EDE0979-8ED6-4D3A-A5E5-D24046D016DB}" presName="vertTwo" presStyleCnt="0"/>
      <dgm:spPr/>
    </dgm:pt>
    <dgm:pt modelId="{31F58DFA-4A9D-461D-961E-04D1B75C703A}" type="pres">
      <dgm:prSet presAssocID="{6EDE0979-8ED6-4D3A-A5E5-D24046D016DB}" presName="txTwo" presStyleLbl="node2" presStyleIdx="5" presStyleCnt="7">
        <dgm:presLayoutVars>
          <dgm:chPref val="3"/>
        </dgm:presLayoutVars>
      </dgm:prSet>
      <dgm:spPr/>
    </dgm:pt>
    <dgm:pt modelId="{3F820B2D-040A-49C7-BEF7-C3F349762284}" type="pres">
      <dgm:prSet presAssocID="{6EDE0979-8ED6-4D3A-A5E5-D24046D016DB}" presName="horzTwo" presStyleCnt="0"/>
      <dgm:spPr/>
    </dgm:pt>
    <dgm:pt modelId="{B09F64C9-F864-474C-88FC-A6DCB7219E23}" type="pres">
      <dgm:prSet presAssocID="{40265E66-C58C-4ABC-81A4-1C92C5C45499}" presName="sibSpaceTwo" presStyleCnt="0"/>
      <dgm:spPr/>
    </dgm:pt>
    <dgm:pt modelId="{699F5BCD-2ABF-4B36-8F01-3B9A08EF3CAF}" type="pres">
      <dgm:prSet presAssocID="{1A103441-7485-4518-8E28-4FDCC73CDAD7}" presName="vertTwo" presStyleCnt="0"/>
      <dgm:spPr/>
    </dgm:pt>
    <dgm:pt modelId="{A057CE49-FD9C-4F69-8659-C3E674669379}" type="pres">
      <dgm:prSet presAssocID="{1A103441-7485-4518-8E28-4FDCC73CDAD7}" presName="txTwo" presStyleLbl="node2" presStyleIdx="6" presStyleCnt="7">
        <dgm:presLayoutVars>
          <dgm:chPref val="3"/>
        </dgm:presLayoutVars>
      </dgm:prSet>
      <dgm:spPr/>
    </dgm:pt>
    <dgm:pt modelId="{DE37FEC9-E182-4955-A919-96D943D6B3A6}" type="pres">
      <dgm:prSet presAssocID="{1A103441-7485-4518-8E28-4FDCC73CDAD7}" presName="horzTwo" presStyleCnt="0"/>
      <dgm:spPr/>
    </dgm:pt>
  </dgm:ptLst>
  <dgm:cxnLst>
    <dgm:cxn modelId="{3588E30C-D81A-4FBC-926E-F020F7AC77CF}" type="presOf" srcId="{4148F8DA-0A12-4422-AA73-4A7699CC2D84}" destId="{39C332A2-7971-4DE4-B68A-15B62975D5CA}" srcOrd="0" destOrd="0" presId="urn:microsoft.com/office/officeart/2005/8/layout/hierarchy4"/>
    <dgm:cxn modelId="{0735B616-B5A3-42CA-BB49-9D5FD94B78A2}" srcId="{2B1A4C3E-11AF-439F-B3CB-7F7EF99702B6}" destId="{ED58A702-D462-44D8-B4F0-543CFB6B84A5}" srcOrd="3" destOrd="0" parTransId="{4DFE71E1-B49A-4B9E-9E32-D738F73511B9}" sibTransId="{1F75AD1F-B0CD-4D84-A5EC-FC44924890D4}"/>
    <dgm:cxn modelId="{11825D18-C941-4AFC-8D43-D074883D13A5}" type="presOf" srcId="{C1A8FCAB-D202-4929-A426-18475863E75C}" destId="{79EC7DB0-1097-487E-8431-1F964C3565C2}" srcOrd="0" destOrd="0" presId="urn:microsoft.com/office/officeart/2005/8/layout/hierarchy4"/>
    <dgm:cxn modelId="{F67D1D1F-AE0B-4BC7-9878-8ED05F7FF637}" srcId="{2B1A4C3E-11AF-439F-B3CB-7F7EF99702B6}" destId="{FE1C1C46-8A7F-4FD4-88AF-2EDD4DCD558D}" srcOrd="0" destOrd="0" parTransId="{61A054FA-291D-4102-BFC6-0C089E5A3AFD}" sibTransId="{159803F7-FB32-4BC2-AA0B-F037F262A1FB}"/>
    <dgm:cxn modelId="{03011C61-ED11-4ED3-B70F-605768B48C72}" srcId="{2B1A4C3E-11AF-439F-B3CB-7F7EF99702B6}" destId="{1A103441-7485-4518-8E28-4FDCC73CDAD7}" srcOrd="6" destOrd="0" parTransId="{BA1DFEB2-E0B3-4D22-BE01-6FF7AACFC40C}" sibTransId="{200081BD-872D-4FB9-9467-3296508EB58F}"/>
    <dgm:cxn modelId="{AF5BBF63-AC41-4336-ACA0-87ED9305CD4D}" srcId="{C1A8FCAB-D202-4929-A426-18475863E75C}" destId="{2B1A4C3E-11AF-439F-B3CB-7F7EF99702B6}" srcOrd="0" destOrd="0" parTransId="{FB88A50A-C03D-4E8F-8EE2-F7C1C5CCCEF0}" sibTransId="{4D66A1BC-A406-4A7B-8AB4-ADD207CA3C6E}"/>
    <dgm:cxn modelId="{E75B7B65-9F7E-4A8C-A407-93FF75829415}" srcId="{2B1A4C3E-11AF-439F-B3CB-7F7EF99702B6}" destId="{C0AB6199-0614-4DF4-AC00-FBAE18B13E68}" srcOrd="1" destOrd="0" parTransId="{8FD1D237-31D4-4150-A4E0-13150A03777A}" sibTransId="{272886E6-4379-4187-A789-A71A92CDA8DA}"/>
    <dgm:cxn modelId="{DEF07C6A-4763-445C-825D-EC040513E81D}" type="presOf" srcId="{B778247E-A35F-424D-89A9-0446D02AC46E}" destId="{20C15C70-7DDE-4C0C-8A73-A5C74ADC89AA}" srcOrd="0" destOrd="0" presId="urn:microsoft.com/office/officeart/2005/8/layout/hierarchy4"/>
    <dgm:cxn modelId="{BBFDD677-A1F6-4E29-A9A5-50E2BF3E1AF4}" type="presOf" srcId="{1A103441-7485-4518-8E28-4FDCC73CDAD7}" destId="{A057CE49-FD9C-4F69-8659-C3E674669379}" srcOrd="0" destOrd="0" presId="urn:microsoft.com/office/officeart/2005/8/layout/hierarchy4"/>
    <dgm:cxn modelId="{C6695D7E-0388-4A7D-B817-95502E29667F}" type="presOf" srcId="{6EDE0979-8ED6-4D3A-A5E5-D24046D016DB}" destId="{31F58DFA-4A9D-461D-961E-04D1B75C703A}" srcOrd="0" destOrd="0" presId="urn:microsoft.com/office/officeart/2005/8/layout/hierarchy4"/>
    <dgm:cxn modelId="{B52D6D85-A32B-4B61-80BB-FFF9D44D9471}" type="presOf" srcId="{C0AB6199-0614-4DF4-AC00-FBAE18B13E68}" destId="{143ECE8C-AA6E-4066-BCF8-2A9CA6A1DC4B}" srcOrd="0" destOrd="0" presId="urn:microsoft.com/office/officeart/2005/8/layout/hierarchy4"/>
    <dgm:cxn modelId="{8F3DC1B6-85BA-440D-92DE-F0D6419FA489}" srcId="{2B1A4C3E-11AF-439F-B3CB-7F7EF99702B6}" destId="{B778247E-A35F-424D-89A9-0446D02AC46E}" srcOrd="4" destOrd="0" parTransId="{E33E0DFF-C306-42DE-A9FA-301644DC9B16}" sibTransId="{58891736-9921-4935-BD93-199A74FA7727}"/>
    <dgm:cxn modelId="{BAB59DB8-E82D-411B-B744-C153C22AE768}" type="presOf" srcId="{FE1C1C46-8A7F-4FD4-88AF-2EDD4DCD558D}" destId="{4CD5F936-AB30-48DE-BB30-30AAA831DFB0}" srcOrd="0" destOrd="0" presId="urn:microsoft.com/office/officeart/2005/8/layout/hierarchy4"/>
    <dgm:cxn modelId="{D20B04CC-55AE-4C14-B8B0-ED526F0DBE2C}" srcId="{2B1A4C3E-11AF-439F-B3CB-7F7EF99702B6}" destId="{6EDE0979-8ED6-4D3A-A5E5-D24046D016DB}" srcOrd="5" destOrd="0" parTransId="{1B8D93C8-2956-4837-A00B-8FD0D4F58456}" sibTransId="{40265E66-C58C-4ABC-81A4-1C92C5C45499}"/>
    <dgm:cxn modelId="{BBF4ECE7-2473-4BF1-940F-AB8F6B16025D}" type="presOf" srcId="{ED58A702-D462-44D8-B4F0-543CFB6B84A5}" destId="{B7ECAC16-5951-4006-9610-59AFD8726DB8}" srcOrd="0" destOrd="0" presId="urn:microsoft.com/office/officeart/2005/8/layout/hierarchy4"/>
    <dgm:cxn modelId="{4F89BAEA-C553-4F9E-9645-B341A3BA601B}" type="presOf" srcId="{2B1A4C3E-11AF-439F-B3CB-7F7EF99702B6}" destId="{534A0A8E-1787-4B35-AB24-421D73EABC17}" srcOrd="0" destOrd="0" presId="urn:microsoft.com/office/officeart/2005/8/layout/hierarchy4"/>
    <dgm:cxn modelId="{E538CFEE-BDEE-4297-9D5B-D19FD45CE108}" srcId="{2B1A4C3E-11AF-439F-B3CB-7F7EF99702B6}" destId="{4148F8DA-0A12-4422-AA73-4A7699CC2D84}" srcOrd="2" destOrd="0" parTransId="{87C403CB-5C54-467C-BA9A-B0A6BF57DC56}" sibTransId="{90640ED8-9832-4011-97EC-4B96E2EBAF3C}"/>
    <dgm:cxn modelId="{11B10F66-2B2D-4D95-8C09-73CFB3F4BDAF}" type="presParOf" srcId="{79EC7DB0-1097-487E-8431-1F964C3565C2}" destId="{21BA51CB-4E97-4EBB-A672-E8D49C3B60E7}" srcOrd="0" destOrd="0" presId="urn:microsoft.com/office/officeart/2005/8/layout/hierarchy4"/>
    <dgm:cxn modelId="{6AC9CADB-EC2E-467B-BF22-891B5DB2C27C}" type="presParOf" srcId="{21BA51CB-4E97-4EBB-A672-E8D49C3B60E7}" destId="{534A0A8E-1787-4B35-AB24-421D73EABC17}" srcOrd="0" destOrd="0" presId="urn:microsoft.com/office/officeart/2005/8/layout/hierarchy4"/>
    <dgm:cxn modelId="{0D514242-685C-49F7-8940-C0D472370F54}" type="presParOf" srcId="{21BA51CB-4E97-4EBB-A672-E8D49C3B60E7}" destId="{F54A789F-F5FB-423F-95EF-18DE489D0DE3}" srcOrd="1" destOrd="0" presId="urn:microsoft.com/office/officeart/2005/8/layout/hierarchy4"/>
    <dgm:cxn modelId="{1022B1AD-0EB6-4B09-BA82-888EDF8E7735}" type="presParOf" srcId="{21BA51CB-4E97-4EBB-A672-E8D49C3B60E7}" destId="{F687E81F-74C8-4212-95DE-5DFF3448EA8A}" srcOrd="2" destOrd="0" presId="urn:microsoft.com/office/officeart/2005/8/layout/hierarchy4"/>
    <dgm:cxn modelId="{B44A9C38-E699-4952-A718-84B512D6A6E1}" type="presParOf" srcId="{F687E81F-74C8-4212-95DE-5DFF3448EA8A}" destId="{D321BED5-A0C9-44F4-A86B-E15C42D4BCC8}" srcOrd="0" destOrd="0" presId="urn:microsoft.com/office/officeart/2005/8/layout/hierarchy4"/>
    <dgm:cxn modelId="{A10FC6A9-D5F5-418F-BF0C-E0C809E406BE}" type="presParOf" srcId="{D321BED5-A0C9-44F4-A86B-E15C42D4BCC8}" destId="{4CD5F936-AB30-48DE-BB30-30AAA831DFB0}" srcOrd="0" destOrd="0" presId="urn:microsoft.com/office/officeart/2005/8/layout/hierarchy4"/>
    <dgm:cxn modelId="{58661915-06B8-4FE5-9023-E2FAE5278235}" type="presParOf" srcId="{D321BED5-A0C9-44F4-A86B-E15C42D4BCC8}" destId="{6AD06E10-85AD-46B4-8DDC-36DB21CEC18F}" srcOrd="1" destOrd="0" presId="urn:microsoft.com/office/officeart/2005/8/layout/hierarchy4"/>
    <dgm:cxn modelId="{532A5EB4-DFAC-41FC-8689-2951DD9970E5}" type="presParOf" srcId="{F687E81F-74C8-4212-95DE-5DFF3448EA8A}" destId="{86B16F83-EB2F-4F5A-A2F4-E6D3DA3BB6BE}" srcOrd="1" destOrd="0" presId="urn:microsoft.com/office/officeart/2005/8/layout/hierarchy4"/>
    <dgm:cxn modelId="{DCEF8E93-A83F-4C20-8BA3-51E34D5FD352}" type="presParOf" srcId="{F687E81F-74C8-4212-95DE-5DFF3448EA8A}" destId="{36F3FD13-79B2-4FF8-AA0F-FBF59BCE690F}" srcOrd="2" destOrd="0" presId="urn:microsoft.com/office/officeart/2005/8/layout/hierarchy4"/>
    <dgm:cxn modelId="{16979874-2AEA-40AB-B89C-50D8CCD3E493}" type="presParOf" srcId="{36F3FD13-79B2-4FF8-AA0F-FBF59BCE690F}" destId="{143ECE8C-AA6E-4066-BCF8-2A9CA6A1DC4B}" srcOrd="0" destOrd="0" presId="urn:microsoft.com/office/officeart/2005/8/layout/hierarchy4"/>
    <dgm:cxn modelId="{7FF8EDEF-5AFF-4DDF-AC92-9B10B20F2F94}" type="presParOf" srcId="{36F3FD13-79B2-4FF8-AA0F-FBF59BCE690F}" destId="{33DD130D-D6EB-4C1E-80ED-4BD65F4B9D35}" srcOrd="1" destOrd="0" presId="urn:microsoft.com/office/officeart/2005/8/layout/hierarchy4"/>
    <dgm:cxn modelId="{2916D208-9389-4CBB-AFEA-F4EC79EF3E6B}" type="presParOf" srcId="{F687E81F-74C8-4212-95DE-5DFF3448EA8A}" destId="{EB65C6DD-0E33-42F3-B78E-C59667AC4AD6}" srcOrd="3" destOrd="0" presId="urn:microsoft.com/office/officeart/2005/8/layout/hierarchy4"/>
    <dgm:cxn modelId="{BE301BC6-8181-40D5-A4EB-80DC0776BEA5}" type="presParOf" srcId="{F687E81F-74C8-4212-95DE-5DFF3448EA8A}" destId="{612318AD-1473-44A2-A20F-D6448E2490B1}" srcOrd="4" destOrd="0" presId="urn:microsoft.com/office/officeart/2005/8/layout/hierarchy4"/>
    <dgm:cxn modelId="{9429730B-81D7-4C80-A45B-6BAF63584A3E}" type="presParOf" srcId="{612318AD-1473-44A2-A20F-D6448E2490B1}" destId="{39C332A2-7971-4DE4-B68A-15B62975D5CA}" srcOrd="0" destOrd="0" presId="urn:microsoft.com/office/officeart/2005/8/layout/hierarchy4"/>
    <dgm:cxn modelId="{000749F9-50D4-41C1-B81B-BABA6EFF6F11}" type="presParOf" srcId="{612318AD-1473-44A2-A20F-D6448E2490B1}" destId="{5E75FB66-1C81-4230-97CB-8347F8DA73EF}" srcOrd="1" destOrd="0" presId="urn:microsoft.com/office/officeart/2005/8/layout/hierarchy4"/>
    <dgm:cxn modelId="{15B2B543-07D2-4499-B196-5D620C01E557}" type="presParOf" srcId="{F687E81F-74C8-4212-95DE-5DFF3448EA8A}" destId="{4A935AAF-29F1-4346-A3E0-0B776E757343}" srcOrd="5" destOrd="0" presId="urn:microsoft.com/office/officeart/2005/8/layout/hierarchy4"/>
    <dgm:cxn modelId="{F1D7817F-66B5-41B4-BECF-643A286CFB8B}" type="presParOf" srcId="{F687E81F-74C8-4212-95DE-5DFF3448EA8A}" destId="{75E593F0-019D-40CA-A682-B4BF050AEEA3}" srcOrd="6" destOrd="0" presId="urn:microsoft.com/office/officeart/2005/8/layout/hierarchy4"/>
    <dgm:cxn modelId="{13C3CCC9-1363-4060-BEB1-0F64C56C3EE3}" type="presParOf" srcId="{75E593F0-019D-40CA-A682-B4BF050AEEA3}" destId="{B7ECAC16-5951-4006-9610-59AFD8726DB8}" srcOrd="0" destOrd="0" presId="urn:microsoft.com/office/officeart/2005/8/layout/hierarchy4"/>
    <dgm:cxn modelId="{A4693EA3-FE3E-43AC-AE41-3CFFEB7EE639}" type="presParOf" srcId="{75E593F0-019D-40CA-A682-B4BF050AEEA3}" destId="{C8724727-2827-402C-B21C-BE6731EF7101}" srcOrd="1" destOrd="0" presId="urn:microsoft.com/office/officeart/2005/8/layout/hierarchy4"/>
    <dgm:cxn modelId="{0D047B0F-2BB8-49BB-B65C-32523B6A2B61}" type="presParOf" srcId="{F687E81F-74C8-4212-95DE-5DFF3448EA8A}" destId="{3A02C5A0-A7AE-4B7C-BFBD-24DD755EDD93}" srcOrd="7" destOrd="0" presId="urn:microsoft.com/office/officeart/2005/8/layout/hierarchy4"/>
    <dgm:cxn modelId="{E840B887-3033-4406-BB1D-6A83ABD8F6FE}" type="presParOf" srcId="{F687E81F-74C8-4212-95DE-5DFF3448EA8A}" destId="{4B5EFFBE-AA55-4D7F-A3C2-E4CF56C0BCAB}" srcOrd="8" destOrd="0" presId="urn:microsoft.com/office/officeart/2005/8/layout/hierarchy4"/>
    <dgm:cxn modelId="{304CAE3B-8D56-4B5B-87CB-3E82DD5F84C2}" type="presParOf" srcId="{4B5EFFBE-AA55-4D7F-A3C2-E4CF56C0BCAB}" destId="{20C15C70-7DDE-4C0C-8A73-A5C74ADC89AA}" srcOrd="0" destOrd="0" presId="urn:microsoft.com/office/officeart/2005/8/layout/hierarchy4"/>
    <dgm:cxn modelId="{A03C0E15-3F26-476C-B3AA-DA8E10054E87}" type="presParOf" srcId="{4B5EFFBE-AA55-4D7F-A3C2-E4CF56C0BCAB}" destId="{595F5160-4350-4220-8FB1-FAE4BF35D91B}" srcOrd="1" destOrd="0" presId="urn:microsoft.com/office/officeart/2005/8/layout/hierarchy4"/>
    <dgm:cxn modelId="{54DBE6EE-B56B-4F94-89F1-6DA8EE2D4F12}" type="presParOf" srcId="{F687E81F-74C8-4212-95DE-5DFF3448EA8A}" destId="{9EE46C48-AE01-4016-BFA2-004751AB7D4F}" srcOrd="9" destOrd="0" presId="urn:microsoft.com/office/officeart/2005/8/layout/hierarchy4"/>
    <dgm:cxn modelId="{87CD6F71-1448-42BA-A3BD-7A9A2308B5E3}" type="presParOf" srcId="{F687E81F-74C8-4212-95DE-5DFF3448EA8A}" destId="{F2CE2CC1-C5BA-4D03-B47F-4035E4CE55C9}" srcOrd="10" destOrd="0" presId="urn:microsoft.com/office/officeart/2005/8/layout/hierarchy4"/>
    <dgm:cxn modelId="{D12C756E-9B56-4894-BB2D-F606188B6CA2}" type="presParOf" srcId="{F2CE2CC1-C5BA-4D03-B47F-4035E4CE55C9}" destId="{31F58DFA-4A9D-461D-961E-04D1B75C703A}" srcOrd="0" destOrd="0" presId="urn:microsoft.com/office/officeart/2005/8/layout/hierarchy4"/>
    <dgm:cxn modelId="{8B41136F-00ED-4384-BAFC-7686407B1172}" type="presParOf" srcId="{F2CE2CC1-C5BA-4D03-B47F-4035E4CE55C9}" destId="{3F820B2D-040A-49C7-BEF7-C3F349762284}" srcOrd="1" destOrd="0" presId="urn:microsoft.com/office/officeart/2005/8/layout/hierarchy4"/>
    <dgm:cxn modelId="{CC05F9F9-4360-45AB-8958-A1E0688C4227}" type="presParOf" srcId="{F687E81F-74C8-4212-95DE-5DFF3448EA8A}" destId="{B09F64C9-F864-474C-88FC-A6DCB7219E23}" srcOrd="11" destOrd="0" presId="urn:microsoft.com/office/officeart/2005/8/layout/hierarchy4"/>
    <dgm:cxn modelId="{167C32A5-50CA-42D1-9994-036395FF8F32}" type="presParOf" srcId="{F687E81F-74C8-4212-95DE-5DFF3448EA8A}" destId="{699F5BCD-2ABF-4B36-8F01-3B9A08EF3CAF}" srcOrd="12" destOrd="0" presId="urn:microsoft.com/office/officeart/2005/8/layout/hierarchy4"/>
    <dgm:cxn modelId="{4C1DEAC7-3B55-4957-BAAC-6443FA4BE854}" type="presParOf" srcId="{699F5BCD-2ABF-4B36-8F01-3B9A08EF3CAF}" destId="{A057CE49-FD9C-4F69-8659-C3E674669379}" srcOrd="0" destOrd="0" presId="urn:microsoft.com/office/officeart/2005/8/layout/hierarchy4"/>
    <dgm:cxn modelId="{53DBE96D-6103-47C5-87AE-139D57565DCD}" type="presParOf" srcId="{699F5BCD-2ABF-4B36-8F01-3B9A08EF3CAF}" destId="{DE37FEC9-E182-4955-A919-96D943D6B3A6}" srcOrd="1" destOrd="0" presId="urn:microsoft.com/office/officeart/2005/8/layout/hierarchy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BA637601-F726-40F6-84F7-622CDCE4F74F}" type="doc">
      <dgm:prSet loTypeId="urn:microsoft.com/office/officeart/2005/8/layout/hierarchy4" loCatId="hierarchy" qsTypeId="urn:microsoft.com/office/officeart/2005/8/quickstyle/simple1" qsCatId="simple" csTypeId="urn:microsoft.com/office/officeart/2005/8/colors/accent1_2" csCatId="accent1" phldr="1"/>
      <dgm:spPr/>
      <dgm:t>
        <a:bodyPr/>
        <a:lstStyle/>
        <a:p>
          <a:endParaRPr lang="ru-RU"/>
        </a:p>
      </dgm:t>
    </dgm:pt>
    <dgm:pt modelId="{1C3AC3C4-CFE5-41AD-99DC-285B893CF818}">
      <dgm:prSet phldrT="[Текст]"/>
      <dgm:spPr/>
      <dgm:t>
        <a:bodyPr/>
        <a:lstStyle/>
        <a:p>
          <a:r>
            <a:rPr lang="en-US">
              <a:solidFill>
                <a:schemeClr val="tx1"/>
              </a:solidFill>
              <a:latin typeface="Times New Roman" panose="02020603050405020304" pitchFamily="18" charset="0"/>
              <a:cs typeface="Times New Roman" panose="02020603050405020304" pitchFamily="18" charset="0"/>
            </a:rPr>
            <a:t>Konvertatsiyalar quyidagi imkoniyatlarga ega ekanligini aniqlash uchun baholanishi kerak:</a:t>
          </a:r>
          <a:endParaRPr lang="ru-RU">
            <a:solidFill>
              <a:schemeClr val="tx1"/>
            </a:solidFill>
            <a:latin typeface="Times New Roman" panose="02020603050405020304" pitchFamily="18" charset="0"/>
            <a:cs typeface="Times New Roman" panose="02020603050405020304" pitchFamily="18" charset="0"/>
          </a:endParaRPr>
        </a:p>
      </dgm:t>
    </dgm:pt>
    <dgm:pt modelId="{A8FB877E-C345-4D45-9EB6-22580EBD5AE9}" type="parTrans" cxnId="{879C4F42-534F-4B24-BD0C-9BB00AC43BD3}">
      <dgm:prSet/>
      <dgm:spPr/>
      <dgm:t>
        <a:bodyPr/>
        <a:lstStyle/>
        <a:p>
          <a:endParaRPr lang="ru-RU"/>
        </a:p>
      </dgm:t>
    </dgm:pt>
    <dgm:pt modelId="{40A1AD65-32B5-403B-A700-AE85172AFF4C}" type="sibTrans" cxnId="{879C4F42-534F-4B24-BD0C-9BB00AC43BD3}">
      <dgm:prSet/>
      <dgm:spPr/>
      <dgm:t>
        <a:bodyPr/>
        <a:lstStyle/>
        <a:p>
          <a:endParaRPr lang="ru-RU"/>
        </a:p>
      </dgm:t>
    </dgm:pt>
    <dgm:pt modelId="{3492D690-0022-4691-8B9B-19D99474A6B7}">
      <dgm:prSet/>
      <dgm:spPr/>
      <dgm:t>
        <a:bodyPr/>
        <a:lstStyle/>
        <a:p>
          <a:r>
            <a:rPr lang="en-US">
              <a:solidFill>
                <a:schemeClr val="tx1"/>
              </a:solidFill>
              <a:latin typeface="Times New Roman" panose="02020603050405020304" pitchFamily="18" charset="0"/>
              <a:cs typeface="Times New Roman" panose="02020603050405020304" pitchFamily="18" charset="0"/>
            </a:rPr>
            <a:t>Shiftdan tashqari bajaring</a:t>
          </a:r>
          <a:endParaRPr lang="ru-RU">
            <a:solidFill>
              <a:schemeClr val="tx1"/>
            </a:solidFill>
            <a:latin typeface="Times New Roman" panose="02020603050405020304" pitchFamily="18" charset="0"/>
            <a:cs typeface="Times New Roman" panose="02020603050405020304" pitchFamily="18" charset="0"/>
          </a:endParaRPr>
        </a:p>
      </dgm:t>
    </dgm:pt>
    <dgm:pt modelId="{666E80D0-286C-4C88-B9A0-98AF7D41A68A}" type="parTrans" cxnId="{818F35AE-9CEA-42E4-B39E-31D63E8E3B84}">
      <dgm:prSet/>
      <dgm:spPr/>
      <dgm:t>
        <a:bodyPr/>
        <a:lstStyle/>
        <a:p>
          <a:endParaRPr lang="ru-RU"/>
        </a:p>
      </dgm:t>
    </dgm:pt>
    <dgm:pt modelId="{4F28C815-BBB5-4B28-8891-30B763D342B7}" type="sibTrans" cxnId="{818F35AE-9CEA-42E4-B39E-31D63E8E3B84}">
      <dgm:prSet/>
      <dgm:spPr/>
      <dgm:t>
        <a:bodyPr/>
        <a:lstStyle/>
        <a:p>
          <a:endParaRPr lang="ru-RU"/>
        </a:p>
      </dgm:t>
    </dgm:pt>
    <dgm:pt modelId="{2DD31D74-ED1C-4BD8-AC78-3F681B54BB64}">
      <dgm:prSet/>
      <dgm:spPr/>
      <dgm:t>
        <a:bodyPr/>
        <a:lstStyle/>
        <a:p>
          <a:r>
            <a:rPr lang="en-US" dirty="0" err="1">
              <a:solidFill>
                <a:schemeClr val="tx1"/>
              </a:solidFill>
              <a:latin typeface="Times New Roman" panose="02020603050405020304" pitchFamily="18" charset="0"/>
              <a:cs typeface="Times New Roman" panose="02020603050405020304" pitchFamily="18" charset="0"/>
            </a:rPr>
            <a:t>Tushlik</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va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tanaffus</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paytida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bajaring</a:t>
          </a:r>
          <a:endParaRPr lang="ru-RU" dirty="0">
            <a:solidFill>
              <a:schemeClr val="tx1"/>
            </a:solidFill>
            <a:latin typeface="Times New Roman" panose="02020603050405020304" pitchFamily="18" charset="0"/>
            <a:cs typeface="Times New Roman" panose="02020603050405020304" pitchFamily="18" charset="0"/>
          </a:endParaRPr>
        </a:p>
      </dgm:t>
    </dgm:pt>
    <dgm:pt modelId="{B8C18C86-8BC3-4B26-A96F-37BD6F93FA7E}" type="parTrans" cxnId="{ABCAB4AA-F0EB-439F-AC75-0C5D45CCB989}">
      <dgm:prSet/>
      <dgm:spPr/>
      <dgm:t>
        <a:bodyPr/>
        <a:lstStyle/>
        <a:p>
          <a:endParaRPr lang="ru-RU"/>
        </a:p>
      </dgm:t>
    </dgm:pt>
    <dgm:pt modelId="{78FAC5A2-E4EE-476C-A297-957160AA99B8}" type="sibTrans" cxnId="{ABCAB4AA-F0EB-439F-AC75-0C5D45CCB989}">
      <dgm:prSet/>
      <dgm:spPr/>
      <dgm:t>
        <a:bodyPr/>
        <a:lstStyle/>
        <a:p>
          <a:endParaRPr lang="ru-RU"/>
        </a:p>
      </dgm:t>
    </dgm:pt>
    <dgm:pt modelId="{42F8D529-A971-48FA-AB0D-8604AB67E1CE}">
      <dgm:prSet/>
      <dgm:spPr/>
      <dgm:t>
        <a:bodyPr/>
        <a:lstStyle/>
        <a:p>
          <a:r>
            <a:rPr lang="en-US">
              <a:solidFill>
                <a:schemeClr val="tx1"/>
              </a:solidFill>
              <a:latin typeface="Times New Roman" panose="02020603050405020304" pitchFamily="18" charset="0"/>
              <a:cs typeface="Times New Roman" panose="02020603050405020304" pitchFamily="18" charset="0"/>
            </a:rPr>
            <a:t>Soddalashtirilgan bo'ling, shu bilan dizaynning murakkabligini kamaytiradi va natijada vaqt talablarini kamaytiradi</a:t>
          </a:r>
          <a:endParaRPr lang="ru-RU">
            <a:solidFill>
              <a:schemeClr val="tx1"/>
            </a:solidFill>
            <a:latin typeface="Times New Roman" panose="02020603050405020304" pitchFamily="18" charset="0"/>
            <a:cs typeface="Times New Roman" panose="02020603050405020304" pitchFamily="18" charset="0"/>
          </a:endParaRPr>
        </a:p>
      </dgm:t>
    </dgm:pt>
    <dgm:pt modelId="{E2460D66-74AF-4272-993E-22B04D25CA7A}" type="parTrans" cxnId="{C99E6AC9-B7A5-4C18-87F1-0D776339B245}">
      <dgm:prSet/>
      <dgm:spPr/>
      <dgm:t>
        <a:bodyPr/>
        <a:lstStyle/>
        <a:p>
          <a:endParaRPr lang="ru-RU"/>
        </a:p>
      </dgm:t>
    </dgm:pt>
    <dgm:pt modelId="{F8F59101-B2E3-4DDA-8899-BB3C86D60AFB}" type="sibTrans" cxnId="{C99E6AC9-B7A5-4C18-87F1-0D776339B245}">
      <dgm:prSet/>
      <dgm:spPr/>
      <dgm:t>
        <a:bodyPr/>
        <a:lstStyle/>
        <a:p>
          <a:endParaRPr lang="ru-RU"/>
        </a:p>
      </dgm:t>
    </dgm:pt>
    <dgm:pt modelId="{EACE8495-A42D-40E0-996B-4AB12099CDBB}">
      <dgm:prSet/>
      <dgm:spPr/>
      <dgm:t>
        <a:bodyPr/>
        <a:lstStyle/>
        <a:p>
          <a:r>
            <a:rPr lang="en-US" dirty="0" err="1">
              <a:solidFill>
                <a:schemeClr val="tx1"/>
              </a:solidFill>
              <a:latin typeface="Times New Roman" panose="02020603050405020304" pitchFamily="18" charset="0"/>
              <a:cs typeface="Times New Roman" panose="02020603050405020304" pitchFamily="18" charset="0"/>
            </a:rPr>
            <a:t>Ikki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nusxadagi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mashinalarga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ega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bo'lish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orqali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yo'q</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qilinadi</a:t>
          </a:r>
          <a:endParaRPr lang="ru-RU" dirty="0">
            <a:solidFill>
              <a:schemeClr val="tx1"/>
            </a:solidFill>
            <a:latin typeface="Times New Roman" panose="02020603050405020304" pitchFamily="18" charset="0"/>
            <a:cs typeface="Times New Roman" panose="02020603050405020304" pitchFamily="18" charset="0"/>
          </a:endParaRPr>
        </a:p>
      </dgm:t>
    </dgm:pt>
    <dgm:pt modelId="{4D18D8F0-DE8F-4E77-AD79-C0D9B1B7F255}" type="parTrans" cxnId="{041AAAAC-35E2-41F9-BEB3-36E1E2502640}">
      <dgm:prSet/>
      <dgm:spPr/>
      <dgm:t>
        <a:bodyPr/>
        <a:lstStyle/>
        <a:p>
          <a:endParaRPr lang="ru-RU"/>
        </a:p>
      </dgm:t>
    </dgm:pt>
    <dgm:pt modelId="{2968E8B2-30D7-4548-B4D9-8B050780DEA6}" type="sibTrans" cxnId="{041AAAAC-35E2-41F9-BEB3-36E1E2502640}">
      <dgm:prSet/>
      <dgm:spPr/>
      <dgm:t>
        <a:bodyPr/>
        <a:lstStyle/>
        <a:p>
          <a:endParaRPr lang="ru-RU"/>
        </a:p>
      </dgm:t>
    </dgm:pt>
    <dgm:pt modelId="{6F8BE742-1A8C-48D1-B240-9EC76EE857F0}" type="pres">
      <dgm:prSet presAssocID="{BA637601-F726-40F6-84F7-622CDCE4F74F}" presName="Name0" presStyleCnt="0">
        <dgm:presLayoutVars>
          <dgm:chPref val="1"/>
          <dgm:dir/>
          <dgm:animOne val="branch"/>
          <dgm:animLvl val="lvl"/>
          <dgm:resizeHandles/>
        </dgm:presLayoutVars>
      </dgm:prSet>
      <dgm:spPr/>
    </dgm:pt>
    <dgm:pt modelId="{E673E432-91D0-4C5F-AD8A-58E7A6DCB2B3}" type="pres">
      <dgm:prSet presAssocID="{1C3AC3C4-CFE5-41AD-99DC-285B893CF818}" presName="vertOne" presStyleCnt="0"/>
      <dgm:spPr/>
    </dgm:pt>
    <dgm:pt modelId="{4F5AB232-4865-4659-9BA2-EC6A24985E9D}" type="pres">
      <dgm:prSet presAssocID="{1C3AC3C4-CFE5-41AD-99DC-285B893CF818}" presName="txOne" presStyleLbl="node0" presStyleIdx="0" presStyleCnt="1">
        <dgm:presLayoutVars>
          <dgm:chPref val="3"/>
        </dgm:presLayoutVars>
      </dgm:prSet>
      <dgm:spPr/>
    </dgm:pt>
    <dgm:pt modelId="{38EF4A80-E036-4206-A2AB-1AAC8823C6CF}" type="pres">
      <dgm:prSet presAssocID="{1C3AC3C4-CFE5-41AD-99DC-285B893CF818}" presName="parTransOne" presStyleCnt="0"/>
      <dgm:spPr/>
    </dgm:pt>
    <dgm:pt modelId="{2ED3319B-B584-48A9-9D23-4B5A474A75B4}" type="pres">
      <dgm:prSet presAssocID="{1C3AC3C4-CFE5-41AD-99DC-285B893CF818}" presName="horzOne" presStyleCnt="0"/>
      <dgm:spPr/>
    </dgm:pt>
    <dgm:pt modelId="{15E1BD2C-FC53-4EC9-8DF1-D4052AF80660}" type="pres">
      <dgm:prSet presAssocID="{3492D690-0022-4691-8B9B-19D99474A6B7}" presName="vertTwo" presStyleCnt="0"/>
      <dgm:spPr/>
    </dgm:pt>
    <dgm:pt modelId="{996DE446-69A8-4D0C-939D-05A35759DE79}" type="pres">
      <dgm:prSet presAssocID="{3492D690-0022-4691-8B9B-19D99474A6B7}" presName="txTwo" presStyleLbl="node2" presStyleIdx="0" presStyleCnt="4">
        <dgm:presLayoutVars>
          <dgm:chPref val="3"/>
        </dgm:presLayoutVars>
      </dgm:prSet>
      <dgm:spPr/>
    </dgm:pt>
    <dgm:pt modelId="{F41B4EA1-D57B-436A-B778-0812F35BCE54}" type="pres">
      <dgm:prSet presAssocID="{3492D690-0022-4691-8B9B-19D99474A6B7}" presName="horzTwo" presStyleCnt="0"/>
      <dgm:spPr/>
    </dgm:pt>
    <dgm:pt modelId="{AA96201C-7A90-48E1-8B54-0F132EECC562}" type="pres">
      <dgm:prSet presAssocID="{4F28C815-BBB5-4B28-8891-30B763D342B7}" presName="sibSpaceTwo" presStyleCnt="0"/>
      <dgm:spPr/>
    </dgm:pt>
    <dgm:pt modelId="{DEA2E17C-3DD9-4968-9EC1-1E9152F8C85A}" type="pres">
      <dgm:prSet presAssocID="{2DD31D74-ED1C-4BD8-AC78-3F681B54BB64}" presName="vertTwo" presStyleCnt="0"/>
      <dgm:spPr/>
    </dgm:pt>
    <dgm:pt modelId="{5CD0BFAA-D087-4D9D-A0BE-2C7EFAEAC55C}" type="pres">
      <dgm:prSet presAssocID="{2DD31D74-ED1C-4BD8-AC78-3F681B54BB64}" presName="txTwo" presStyleLbl="node2" presStyleIdx="1" presStyleCnt="4">
        <dgm:presLayoutVars>
          <dgm:chPref val="3"/>
        </dgm:presLayoutVars>
      </dgm:prSet>
      <dgm:spPr/>
    </dgm:pt>
    <dgm:pt modelId="{4903075B-3BBE-4E80-B632-33F74435B32E}" type="pres">
      <dgm:prSet presAssocID="{2DD31D74-ED1C-4BD8-AC78-3F681B54BB64}" presName="horzTwo" presStyleCnt="0"/>
      <dgm:spPr/>
    </dgm:pt>
    <dgm:pt modelId="{6F6B535B-BA1B-4117-AB51-098FC0606385}" type="pres">
      <dgm:prSet presAssocID="{78FAC5A2-E4EE-476C-A297-957160AA99B8}" presName="sibSpaceTwo" presStyleCnt="0"/>
      <dgm:spPr/>
    </dgm:pt>
    <dgm:pt modelId="{3895B612-9A40-4338-9BC3-6CA7A3AB42F3}" type="pres">
      <dgm:prSet presAssocID="{42F8D529-A971-48FA-AB0D-8604AB67E1CE}" presName="vertTwo" presStyleCnt="0"/>
      <dgm:spPr/>
    </dgm:pt>
    <dgm:pt modelId="{0BF1616A-14BE-468F-A3A6-B7EC9B887309}" type="pres">
      <dgm:prSet presAssocID="{42F8D529-A971-48FA-AB0D-8604AB67E1CE}" presName="txTwo" presStyleLbl="node2" presStyleIdx="2" presStyleCnt="4">
        <dgm:presLayoutVars>
          <dgm:chPref val="3"/>
        </dgm:presLayoutVars>
      </dgm:prSet>
      <dgm:spPr/>
    </dgm:pt>
    <dgm:pt modelId="{EDB74CC0-21C3-4A76-BF43-C59218ECC430}" type="pres">
      <dgm:prSet presAssocID="{42F8D529-A971-48FA-AB0D-8604AB67E1CE}" presName="horzTwo" presStyleCnt="0"/>
      <dgm:spPr/>
    </dgm:pt>
    <dgm:pt modelId="{4D44FFE7-2A75-4DFB-95D2-DB54DEA47128}" type="pres">
      <dgm:prSet presAssocID="{F8F59101-B2E3-4DDA-8899-BB3C86D60AFB}" presName="sibSpaceTwo" presStyleCnt="0"/>
      <dgm:spPr/>
    </dgm:pt>
    <dgm:pt modelId="{AD4143E2-886E-45E9-BED5-9BAE82C53E29}" type="pres">
      <dgm:prSet presAssocID="{EACE8495-A42D-40E0-996B-4AB12099CDBB}" presName="vertTwo" presStyleCnt="0"/>
      <dgm:spPr/>
    </dgm:pt>
    <dgm:pt modelId="{449BFE20-8B92-402B-B3E4-5B8C9B6AE006}" type="pres">
      <dgm:prSet presAssocID="{EACE8495-A42D-40E0-996B-4AB12099CDBB}" presName="txTwo" presStyleLbl="node2" presStyleIdx="3" presStyleCnt="4">
        <dgm:presLayoutVars>
          <dgm:chPref val="3"/>
        </dgm:presLayoutVars>
      </dgm:prSet>
      <dgm:spPr/>
    </dgm:pt>
    <dgm:pt modelId="{D69BC364-DF07-464F-8355-B8CC0E385022}" type="pres">
      <dgm:prSet presAssocID="{EACE8495-A42D-40E0-996B-4AB12099CDBB}" presName="horzTwo" presStyleCnt="0"/>
      <dgm:spPr/>
    </dgm:pt>
  </dgm:ptLst>
  <dgm:cxnLst>
    <dgm:cxn modelId="{634F5240-2419-42E9-8AAF-CB3290DFD199}" type="presOf" srcId="{EACE8495-A42D-40E0-996B-4AB12099CDBB}" destId="{449BFE20-8B92-402B-B3E4-5B8C9B6AE006}" srcOrd="0" destOrd="0" presId="urn:microsoft.com/office/officeart/2005/8/layout/hierarchy4"/>
    <dgm:cxn modelId="{879C4F42-534F-4B24-BD0C-9BB00AC43BD3}" srcId="{BA637601-F726-40F6-84F7-622CDCE4F74F}" destId="{1C3AC3C4-CFE5-41AD-99DC-285B893CF818}" srcOrd="0" destOrd="0" parTransId="{A8FB877E-C345-4D45-9EB6-22580EBD5AE9}" sibTransId="{40A1AD65-32B5-403B-A700-AE85172AFF4C}"/>
    <dgm:cxn modelId="{B8C3468F-EB80-480D-A937-7A67A2431D02}" type="presOf" srcId="{3492D690-0022-4691-8B9B-19D99474A6B7}" destId="{996DE446-69A8-4D0C-939D-05A35759DE79}" srcOrd="0" destOrd="0" presId="urn:microsoft.com/office/officeart/2005/8/layout/hierarchy4"/>
    <dgm:cxn modelId="{ABCAB4AA-F0EB-439F-AC75-0C5D45CCB989}" srcId="{1C3AC3C4-CFE5-41AD-99DC-285B893CF818}" destId="{2DD31D74-ED1C-4BD8-AC78-3F681B54BB64}" srcOrd="1" destOrd="0" parTransId="{B8C18C86-8BC3-4B26-A96F-37BD6F93FA7E}" sibTransId="{78FAC5A2-E4EE-476C-A297-957160AA99B8}"/>
    <dgm:cxn modelId="{041AAAAC-35E2-41F9-BEB3-36E1E2502640}" srcId="{1C3AC3C4-CFE5-41AD-99DC-285B893CF818}" destId="{EACE8495-A42D-40E0-996B-4AB12099CDBB}" srcOrd="3" destOrd="0" parTransId="{4D18D8F0-DE8F-4E77-AD79-C0D9B1B7F255}" sibTransId="{2968E8B2-30D7-4548-B4D9-8B050780DEA6}"/>
    <dgm:cxn modelId="{818F35AE-9CEA-42E4-B39E-31D63E8E3B84}" srcId="{1C3AC3C4-CFE5-41AD-99DC-285B893CF818}" destId="{3492D690-0022-4691-8B9B-19D99474A6B7}" srcOrd="0" destOrd="0" parTransId="{666E80D0-286C-4C88-B9A0-98AF7D41A68A}" sibTransId="{4F28C815-BBB5-4B28-8891-30B763D342B7}"/>
    <dgm:cxn modelId="{80D5EFBE-F5F5-4FB1-A044-79A8B0C0E446}" type="presOf" srcId="{BA637601-F726-40F6-84F7-622CDCE4F74F}" destId="{6F8BE742-1A8C-48D1-B240-9EC76EE857F0}" srcOrd="0" destOrd="0" presId="urn:microsoft.com/office/officeart/2005/8/layout/hierarchy4"/>
    <dgm:cxn modelId="{C99E6AC9-B7A5-4C18-87F1-0D776339B245}" srcId="{1C3AC3C4-CFE5-41AD-99DC-285B893CF818}" destId="{42F8D529-A971-48FA-AB0D-8604AB67E1CE}" srcOrd="2" destOrd="0" parTransId="{E2460D66-74AF-4272-993E-22B04D25CA7A}" sibTransId="{F8F59101-B2E3-4DDA-8899-BB3C86D60AFB}"/>
    <dgm:cxn modelId="{EE3866D5-D531-4A2F-92E0-DAABDCD83AE0}" type="presOf" srcId="{42F8D529-A971-48FA-AB0D-8604AB67E1CE}" destId="{0BF1616A-14BE-468F-A3A6-B7EC9B887309}" srcOrd="0" destOrd="0" presId="urn:microsoft.com/office/officeart/2005/8/layout/hierarchy4"/>
    <dgm:cxn modelId="{A3E0FDE1-4178-47C7-AD37-C86E3989AF84}" type="presOf" srcId="{2DD31D74-ED1C-4BD8-AC78-3F681B54BB64}" destId="{5CD0BFAA-D087-4D9D-A0BE-2C7EFAEAC55C}" srcOrd="0" destOrd="0" presId="urn:microsoft.com/office/officeart/2005/8/layout/hierarchy4"/>
    <dgm:cxn modelId="{AC12ADE4-A9B2-4BA6-BDC6-EE176597661C}" type="presOf" srcId="{1C3AC3C4-CFE5-41AD-99DC-285B893CF818}" destId="{4F5AB232-4865-4659-9BA2-EC6A24985E9D}" srcOrd="0" destOrd="0" presId="urn:microsoft.com/office/officeart/2005/8/layout/hierarchy4"/>
    <dgm:cxn modelId="{40B5A76E-075B-4F6B-8001-3F9718D435DD}" type="presParOf" srcId="{6F8BE742-1A8C-48D1-B240-9EC76EE857F0}" destId="{E673E432-91D0-4C5F-AD8A-58E7A6DCB2B3}" srcOrd="0" destOrd="0" presId="urn:microsoft.com/office/officeart/2005/8/layout/hierarchy4"/>
    <dgm:cxn modelId="{BA78CE7B-1AC4-4930-8C45-D90F98BA7218}" type="presParOf" srcId="{E673E432-91D0-4C5F-AD8A-58E7A6DCB2B3}" destId="{4F5AB232-4865-4659-9BA2-EC6A24985E9D}" srcOrd="0" destOrd="0" presId="urn:microsoft.com/office/officeart/2005/8/layout/hierarchy4"/>
    <dgm:cxn modelId="{405195E0-0CD0-41EE-A0CE-C289155D8758}" type="presParOf" srcId="{E673E432-91D0-4C5F-AD8A-58E7A6DCB2B3}" destId="{38EF4A80-E036-4206-A2AB-1AAC8823C6CF}" srcOrd="1" destOrd="0" presId="urn:microsoft.com/office/officeart/2005/8/layout/hierarchy4"/>
    <dgm:cxn modelId="{F2E754C5-D404-4F82-90D1-7FBEF4431632}" type="presParOf" srcId="{E673E432-91D0-4C5F-AD8A-58E7A6DCB2B3}" destId="{2ED3319B-B584-48A9-9D23-4B5A474A75B4}" srcOrd="2" destOrd="0" presId="urn:microsoft.com/office/officeart/2005/8/layout/hierarchy4"/>
    <dgm:cxn modelId="{242FB3E2-9752-4D1F-974C-07EA3348A84E}" type="presParOf" srcId="{2ED3319B-B584-48A9-9D23-4B5A474A75B4}" destId="{15E1BD2C-FC53-4EC9-8DF1-D4052AF80660}" srcOrd="0" destOrd="0" presId="urn:microsoft.com/office/officeart/2005/8/layout/hierarchy4"/>
    <dgm:cxn modelId="{8B5E6274-2468-4AB0-A3EB-0A3A0FED5D65}" type="presParOf" srcId="{15E1BD2C-FC53-4EC9-8DF1-D4052AF80660}" destId="{996DE446-69A8-4D0C-939D-05A35759DE79}" srcOrd="0" destOrd="0" presId="urn:microsoft.com/office/officeart/2005/8/layout/hierarchy4"/>
    <dgm:cxn modelId="{6A5F98DB-C6E8-4B8A-8C05-E91F2DC3AD9F}" type="presParOf" srcId="{15E1BD2C-FC53-4EC9-8DF1-D4052AF80660}" destId="{F41B4EA1-D57B-436A-B778-0812F35BCE54}" srcOrd="1" destOrd="0" presId="urn:microsoft.com/office/officeart/2005/8/layout/hierarchy4"/>
    <dgm:cxn modelId="{A5FAAF3A-55B0-4F3E-A86A-A3E049F38992}" type="presParOf" srcId="{2ED3319B-B584-48A9-9D23-4B5A474A75B4}" destId="{AA96201C-7A90-48E1-8B54-0F132EECC562}" srcOrd="1" destOrd="0" presId="urn:microsoft.com/office/officeart/2005/8/layout/hierarchy4"/>
    <dgm:cxn modelId="{00447AF7-8352-4BC0-8A65-B3E2A86058BE}" type="presParOf" srcId="{2ED3319B-B584-48A9-9D23-4B5A474A75B4}" destId="{DEA2E17C-3DD9-4968-9EC1-1E9152F8C85A}" srcOrd="2" destOrd="0" presId="urn:microsoft.com/office/officeart/2005/8/layout/hierarchy4"/>
    <dgm:cxn modelId="{7E9BAE20-1867-404A-9585-46F2F6FD534C}" type="presParOf" srcId="{DEA2E17C-3DD9-4968-9EC1-1E9152F8C85A}" destId="{5CD0BFAA-D087-4D9D-A0BE-2C7EFAEAC55C}" srcOrd="0" destOrd="0" presId="urn:microsoft.com/office/officeart/2005/8/layout/hierarchy4"/>
    <dgm:cxn modelId="{A93F2DDC-C1B2-415E-88A3-EE5D64681DB8}" type="presParOf" srcId="{DEA2E17C-3DD9-4968-9EC1-1E9152F8C85A}" destId="{4903075B-3BBE-4E80-B632-33F74435B32E}" srcOrd="1" destOrd="0" presId="urn:microsoft.com/office/officeart/2005/8/layout/hierarchy4"/>
    <dgm:cxn modelId="{E0C67668-3C71-42A0-8F19-5839E2A036D8}" type="presParOf" srcId="{2ED3319B-B584-48A9-9D23-4B5A474A75B4}" destId="{6F6B535B-BA1B-4117-AB51-098FC0606385}" srcOrd="3" destOrd="0" presId="urn:microsoft.com/office/officeart/2005/8/layout/hierarchy4"/>
    <dgm:cxn modelId="{8AA641A8-33F5-44AD-90F0-043C6C1B48D9}" type="presParOf" srcId="{2ED3319B-B584-48A9-9D23-4B5A474A75B4}" destId="{3895B612-9A40-4338-9BC3-6CA7A3AB42F3}" srcOrd="4" destOrd="0" presId="urn:microsoft.com/office/officeart/2005/8/layout/hierarchy4"/>
    <dgm:cxn modelId="{04EA6CD6-33A6-427E-9108-601B12D07BA3}" type="presParOf" srcId="{3895B612-9A40-4338-9BC3-6CA7A3AB42F3}" destId="{0BF1616A-14BE-468F-A3A6-B7EC9B887309}" srcOrd="0" destOrd="0" presId="urn:microsoft.com/office/officeart/2005/8/layout/hierarchy4"/>
    <dgm:cxn modelId="{83DE2352-F740-45EB-AF96-E50586F68428}" type="presParOf" srcId="{3895B612-9A40-4338-9BC3-6CA7A3AB42F3}" destId="{EDB74CC0-21C3-4A76-BF43-C59218ECC430}" srcOrd="1" destOrd="0" presId="urn:microsoft.com/office/officeart/2005/8/layout/hierarchy4"/>
    <dgm:cxn modelId="{93050F50-0803-4BE4-934F-A7A33CED7ACF}" type="presParOf" srcId="{2ED3319B-B584-48A9-9D23-4B5A474A75B4}" destId="{4D44FFE7-2A75-4DFB-95D2-DB54DEA47128}" srcOrd="5" destOrd="0" presId="urn:microsoft.com/office/officeart/2005/8/layout/hierarchy4"/>
    <dgm:cxn modelId="{07B04B43-F32C-4E9D-A84F-340B57623854}" type="presParOf" srcId="{2ED3319B-B584-48A9-9D23-4B5A474A75B4}" destId="{AD4143E2-886E-45E9-BED5-9BAE82C53E29}" srcOrd="6" destOrd="0" presId="urn:microsoft.com/office/officeart/2005/8/layout/hierarchy4"/>
    <dgm:cxn modelId="{22DEBD81-A7CA-4534-8CEA-C6E3B602EA73}" type="presParOf" srcId="{AD4143E2-886E-45E9-BED5-9BAE82C53E29}" destId="{449BFE20-8B92-402B-B3E4-5B8C9B6AE006}" srcOrd="0" destOrd="0" presId="urn:microsoft.com/office/officeart/2005/8/layout/hierarchy4"/>
    <dgm:cxn modelId="{89B09264-A674-490D-A69C-90B6E21A9438}" type="presParOf" srcId="{AD4143E2-886E-45E9-BED5-9BAE82C53E29}" destId="{D69BC364-DF07-464F-8355-B8CC0E385022}" srcOrd="1" destOrd="0" presId="urn:microsoft.com/office/officeart/2005/8/layout/hierarchy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36828A-ABCF-4988-8A16-89B386BDF32A}">
      <dsp:nvSpPr>
        <dsp:cNvPr id="0" name=""/>
        <dsp:cNvSpPr/>
      </dsp:nvSpPr>
      <dsp:spPr>
        <a:xfrm>
          <a:off x="0" y="0"/>
          <a:ext cx="768096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373968B-209F-4C21-A20F-09E8C2D8166D}">
      <dsp:nvSpPr>
        <dsp:cNvPr id="0" name=""/>
        <dsp:cNvSpPr/>
      </dsp:nvSpPr>
      <dsp:spPr>
        <a:xfrm>
          <a:off x="0" y="0"/>
          <a:ext cx="1536192" cy="27558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a:latin typeface="Times New Roman" panose="02020603050405020304" pitchFamily="18" charset="0"/>
              <a:cs typeface="Times New Roman" panose="02020603050405020304" pitchFamily="18" charset="0"/>
            </a:rPr>
            <a:t>Uskunaning ishlash muddati davomida nosozliklarni uch davrga bo'lish mumkin:</a:t>
          </a:r>
          <a:endParaRPr lang="ru-RU" sz="2000" kern="1200" dirty="0">
            <a:latin typeface="Times New Roman" panose="02020603050405020304" pitchFamily="18" charset="0"/>
            <a:cs typeface="Times New Roman" panose="02020603050405020304" pitchFamily="18" charset="0"/>
          </a:endParaRPr>
        </a:p>
      </dsp:txBody>
      <dsp:txXfrm>
        <a:off x="0" y="0"/>
        <a:ext cx="1536192" cy="2755885"/>
      </dsp:txXfrm>
    </dsp:sp>
    <dsp:sp modelId="{F1FF390E-AE30-4002-A282-383622244F21}">
      <dsp:nvSpPr>
        <dsp:cNvPr id="0" name=""/>
        <dsp:cNvSpPr/>
      </dsp:nvSpPr>
      <dsp:spPr>
        <a:xfrm>
          <a:off x="1651406" y="43060"/>
          <a:ext cx="6029553" cy="8612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210" tIns="156210" rIns="156210" bIns="156210" numCol="1" spcCol="1270" anchor="t" anchorCtr="0">
          <a:noAutofit/>
        </a:bodyPr>
        <a:lstStyle/>
        <a:p>
          <a:pPr marL="0" lvl="0" indent="0" algn="l" defTabSz="1822450">
            <a:lnSpc>
              <a:spcPct val="90000"/>
            </a:lnSpc>
            <a:spcBef>
              <a:spcPct val="0"/>
            </a:spcBef>
            <a:spcAft>
              <a:spcPct val="35000"/>
            </a:spcAft>
            <a:buNone/>
          </a:pPr>
          <a:r>
            <a:rPr lang="en-US" sz="4100" kern="1200">
              <a:latin typeface="Times New Roman" panose="02020603050405020304" pitchFamily="18" charset="0"/>
              <a:cs typeface="Times New Roman" panose="02020603050405020304" pitchFamily="18" charset="0"/>
            </a:rPr>
            <a:t>Ishga tayyorlash</a:t>
          </a:r>
          <a:endParaRPr lang="ru-RU" sz="4100" kern="1200">
            <a:latin typeface="Times New Roman" panose="02020603050405020304" pitchFamily="18" charset="0"/>
            <a:cs typeface="Times New Roman" panose="02020603050405020304" pitchFamily="18" charset="0"/>
          </a:endParaRPr>
        </a:p>
      </dsp:txBody>
      <dsp:txXfrm>
        <a:off x="1651406" y="43060"/>
        <a:ext cx="6029553" cy="861214"/>
      </dsp:txXfrm>
    </dsp:sp>
    <dsp:sp modelId="{D4980062-6045-4F1A-A67A-3524175ECD50}">
      <dsp:nvSpPr>
        <dsp:cNvPr id="0" name=""/>
        <dsp:cNvSpPr/>
      </dsp:nvSpPr>
      <dsp:spPr>
        <a:xfrm>
          <a:off x="1536192" y="904274"/>
          <a:ext cx="6144768"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173784B-51AB-4E5B-B96F-2CAD70153AE5}">
      <dsp:nvSpPr>
        <dsp:cNvPr id="0" name=""/>
        <dsp:cNvSpPr/>
      </dsp:nvSpPr>
      <dsp:spPr>
        <a:xfrm>
          <a:off x="1651406" y="947335"/>
          <a:ext cx="6029553" cy="8612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210" tIns="156210" rIns="156210" bIns="156210" numCol="1" spcCol="1270" anchor="t" anchorCtr="0">
          <a:noAutofit/>
        </a:bodyPr>
        <a:lstStyle/>
        <a:p>
          <a:pPr marL="0" lvl="0" indent="0" algn="l" defTabSz="1822450">
            <a:lnSpc>
              <a:spcPct val="90000"/>
            </a:lnSpc>
            <a:spcBef>
              <a:spcPct val="0"/>
            </a:spcBef>
            <a:spcAft>
              <a:spcPct val="35000"/>
            </a:spcAft>
            <a:buNone/>
          </a:pPr>
          <a:r>
            <a:rPr lang="en-US" sz="4100" kern="1200" dirty="0" err="1">
              <a:latin typeface="Times New Roman" panose="02020603050405020304" pitchFamily="18" charset="0"/>
              <a:cs typeface="Times New Roman" panose="02020603050405020304" pitchFamily="18" charset="0"/>
            </a:rPr>
            <a:t>Foydali</a:t>
          </a:r>
          <a:r>
            <a:rPr lang="en-US" sz="4100" kern="1200" dirty="0">
              <a:latin typeface="Times New Roman" panose="02020603050405020304" pitchFamily="18" charset="0"/>
              <a:cs typeface="Times New Roman" panose="02020603050405020304" pitchFamily="18" charset="0"/>
            </a:rPr>
            <a:t> </a:t>
          </a:r>
          <a:r>
            <a:rPr lang="en-US" sz="4100" kern="1200" dirty="0" err="1">
              <a:latin typeface="Times New Roman" panose="02020603050405020304" pitchFamily="18" charset="0"/>
              <a:cs typeface="Times New Roman" panose="02020603050405020304" pitchFamily="18" charset="0"/>
            </a:rPr>
            <a:t>hayot</a:t>
          </a:r>
          <a:endParaRPr lang="ru-RU" sz="4100" kern="1200" dirty="0">
            <a:latin typeface="Times New Roman" panose="02020603050405020304" pitchFamily="18" charset="0"/>
            <a:cs typeface="Times New Roman" panose="02020603050405020304" pitchFamily="18" charset="0"/>
          </a:endParaRPr>
        </a:p>
      </dsp:txBody>
      <dsp:txXfrm>
        <a:off x="1651406" y="947335"/>
        <a:ext cx="6029553" cy="861214"/>
      </dsp:txXfrm>
    </dsp:sp>
    <dsp:sp modelId="{72C6D515-D548-463B-8C9E-3B7F446053EF}">
      <dsp:nvSpPr>
        <dsp:cNvPr id="0" name=""/>
        <dsp:cNvSpPr/>
      </dsp:nvSpPr>
      <dsp:spPr>
        <a:xfrm>
          <a:off x="1536192" y="1808549"/>
          <a:ext cx="6144768"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67D117C-7548-4E0F-8FD2-2C20DDBFD7DD}">
      <dsp:nvSpPr>
        <dsp:cNvPr id="0" name=""/>
        <dsp:cNvSpPr/>
      </dsp:nvSpPr>
      <dsp:spPr>
        <a:xfrm>
          <a:off x="1651406" y="1851610"/>
          <a:ext cx="6029553" cy="8612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210" tIns="156210" rIns="156210" bIns="156210" numCol="1" spcCol="1270" anchor="t" anchorCtr="0">
          <a:noAutofit/>
        </a:bodyPr>
        <a:lstStyle/>
        <a:p>
          <a:pPr marL="0" lvl="0" indent="0" algn="l" defTabSz="1822450">
            <a:lnSpc>
              <a:spcPct val="90000"/>
            </a:lnSpc>
            <a:spcBef>
              <a:spcPct val="0"/>
            </a:spcBef>
            <a:spcAft>
              <a:spcPct val="35000"/>
            </a:spcAft>
            <a:buNone/>
          </a:pPr>
          <a:r>
            <a:rPr lang="en-US" sz="4100" kern="1200">
              <a:latin typeface="Times New Roman" panose="02020603050405020304" pitchFamily="18" charset="0"/>
              <a:cs typeface="Times New Roman" panose="02020603050405020304" pitchFamily="18" charset="0"/>
            </a:rPr>
            <a:t>Eskirish</a:t>
          </a:r>
          <a:endParaRPr lang="ru-RU" sz="4100" kern="1200">
            <a:latin typeface="Times New Roman" panose="02020603050405020304" pitchFamily="18" charset="0"/>
            <a:cs typeface="Times New Roman" panose="02020603050405020304" pitchFamily="18" charset="0"/>
          </a:endParaRPr>
        </a:p>
      </dsp:txBody>
      <dsp:txXfrm>
        <a:off x="1651406" y="1851610"/>
        <a:ext cx="6029553" cy="861214"/>
      </dsp:txXfrm>
    </dsp:sp>
    <dsp:sp modelId="{5EB50DA5-DDC4-4FA4-9089-8B0D361E90CA}">
      <dsp:nvSpPr>
        <dsp:cNvPr id="0" name=""/>
        <dsp:cNvSpPr/>
      </dsp:nvSpPr>
      <dsp:spPr>
        <a:xfrm>
          <a:off x="1536192" y="2712824"/>
          <a:ext cx="6144768"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883C4E-9B9A-4959-82BC-5A86CA6B0A9B}">
      <dsp:nvSpPr>
        <dsp:cNvPr id="0" name=""/>
        <dsp:cNvSpPr/>
      </dsp:nvSpPr>
      <dsp:spPr>
        <a:xfrm>
          <a:off x="-4437028" y="-680583"/>
          <a:ext cx="5286651" cy="5286651"/>
        </a:xfrm>
        <a:prstGeom prst="blockArc">
          <a:avLst>
            <a:gd name="adj1" fmla="val 18900000"/>
            <a:gd name="adj2" fmla="val 2700000"/>
            <a:gd name="adj3" fmla="val 409"/>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33B6D43-8062-4EC1-8C52-589D8AA8546E}">
      <dsp:nvSpPr>
        <dsp:cNvPr id="0" name=""/>
        <dsp:cNvSpPr/>
      </dsp:nvSpPr>
      <dsp:spPr>
        <a:xfrm>
          <a:off x="275372" y="178452"/>
          <a:ext cx="8448430" cy="35674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3169" tIns="48260" rIns="48260" bIns="48260" numCol="1" spcCol="1270" anchor="ctr" anchorCtr="0">
          <a:noAutofit/>
        </a:bodyPr>
        <a:lstStyle/>
        <a:p>
          <a:pPr marL="0" lvl="0" indent="0" algn="l" defTabSz="844550">
            <a:lnSpc>
              <a:spcPct val="90000"/>
            </a:lnSpc>
            <a:spcBef>
              <a:spcPct val="0"/>
            </a:spcBef>
            <a:spcAft>
              <a:spcPct val="35000"/>
            </a:spcAft>
            <a:buNone/>
          </a:pPr>
          <a:r>
            <a:rPr lang="en-US" sz="1900" kern="1200">
              <a:solidFill>
                <a:schemeClr val="tx1"/>
              </a:solidFill>
              <a:latin typeface="Times New Roman" panose="02020603050405020304" pitchFamily="18" charset="0"/>
              <a:cs typeface="Times New Roman" panose="02020603050405020304" pitchFamily="18" charset="0"/>
            </a:rPr>
            <a:t>Yomon payvandlar</a:t>
          </a:r>
          <a:endParaRPr lang="ru-RU" sz="1900" kern="1200">
            <a:solidFill>
              <a:schemeClr val="tx1"/>
            </a:solidFill>
            <a:latin typeface="Times New Roman" panose="02020603050405020304" pitchFamily="18" charset="0"/>
            <a:cs typeface="Times New Roman" panose="02020603050405020304" pitchFamily="18" charset="0"/>
          </a:endParaRPr>
        </a:p>
      </dsp:txBody>
      <dsp:txXfrm>
        <a:off x="275372" y="178452"/>
        <a:ext cx="8448430" cy="356748"/>
      </dsp:txXfrm>
    </dsp:sp>
    <dsp:sp modelId="{D86D6618-4115-421B-B92D-059B39597890}">
      <dsp:nvSpPr>
        <dsp:cNvPr id="0" name=""/>
        <dsp:cNvSpPr/>
      </dsp:nvSpPr>
      <dsp:spPr>
        <a:xfrm>
          <a:off x="52405" y="133859"/>
          <a:ext cx="445935" cy="445935"/>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B026604-F77A-45BC-BC42-BD3E7A1A94DE}">
      <dsp:nvSpPr>
        <dsp:cNvPr id="0" name=""/>
        <dsp:cNvSpPr/>
      </dsp:nvSpPr>
      <dsp:spPr>
        <a:xfrm>
          <a:off x="598440" y="713888"/>
          <a:ext cx="8125362" cy="35674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3169" tIns="48260" rIns="48260" bIns="48260" numCol="1" spcCol="1270" anchor="ctr" anchorCtr="0">
          <a:noAutofit/>
        </a:bodyPr>
        <a:lstStyle/>
        <a:p>
          <a:pPr marL="0" lvl="0" indent="0" algn="l" defTabSz="844550">
            <a:lnSpc>
              <a:spcPct val="90000"/>
            </a:lnSpc>
            <a:spcBef>
              <a:spcPct val="0"/>
            </a:spcBef>
            <a:spcAft>
              <a:spcPct val="35000"/>
            </a:spcAft>
            <a:buNone/>
          </a:pPr>
          <a:r>
            <a:rPr lang="en-US" sz="1900" kern="1200">
              <a:solidFill>
                <a:schemeClr val="tx1"/>
              </a:solidFill>
              <a:latin typeface="Times New Roman" panose="02020603050405020304" pitchFamily="18" charset="0"/>
              <a:cs typeface="Times New Roman" panose="02020603050405020304" pitchFamily="18" charset="0"/>
            </a:rPr>
            <a:t>Sovuq lehimli birikmalar</a:t>
          </a:r>
          <a:endParaRPr lang="ru-RU" sz="1900" kern="1200">
            <a:solidFill>
              <a:schemeClr val="tx1"/>
            </a:solidFill>
            <a:latin typeface="Times New Roman" panose="02020603050405020304" pitchFamily="18" charset="0"/>
            <a:cs typeface="Times New Roman" panose="02020603050405020304" pitchFamily="18" charset="0"/>
          </a:endParaRPr>
        </a:p>
      </dsp:txBody>
      <dsp:txXfrm>
        <a:off x="598440" y="713888"/>
        <a:ext cx="8125362" cy="356748"/>
      </dsp:txXfrm>
    </dsp:sp>
    <dsp:sp modelId="{C44CDAA7-F37C-456D-BA7B-8FAF94E866D9}">
      <dsp:nvSpPr>
        <dsp:cNvPr id="0" name=""/>
        <dsp:cNvSpPr/>
      </dsp:nvSpPr>
      <dsp:spPr>
        <a:xfrm>
          <a:off x="375472" y="669295"/>
          <a:ext cx="445935" cy="445935"/>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8FA816E-A7F8-40F4-8EBD-C3F2B61F8485}">
      <dsp:nvSpPr>
        <dsp:cNvPr id="0" name=""/>
        <dsp:cNvSpPr/>
      </dsp:nvSpPr>
      <dsp:spPr>
        <a:xfrm>
          <a:off x="775479" y="1248932"/>
          <a:ext cx="7948323" cy="35674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3169" tIns="48260" rIns="48260" bIns="48260" numCol="1" spcCol="1270" anchor="ctr" anchorCtr="0">
          <a:noAutofit/>
        </a:bodyPr>
        <a:lstStyle/>
        <a:p>
          <a:pPr marL="0" lvl="0" indent="0" algn="l" defTabSz="844550">
            <a:lnSpc>
              <a:spcPct val="90000"/>
            </a:lnSpc>
            <a:spcBef>
              <a:spcPct val="0"/>
            </a:spcBef>
            <a:spcAft>
              <a:spcPct val="35000"/>
            </a:spcAft>
            <a:buNone/>
          </a:pPr>
          <a:r>
            <a:rPr lang="en-US" sz="1900" kern="1200">
              <a:solidFill>
                <a:schemeClr val="tx1"/>
              </a:solidFill>
              <a:latin typeface="Times New Roman" panose="02020603050405020304" pitchFamily="18" charset="0"/>
              <a:cs typeface="Times New Roman" panose="02020603050405020304" pitchFamily="18" charset="0"/>
            </a:rPr>
            <a:t>Nicks, bo'shliqlar, yoriqlar</a:t>
          </a:r>
          <a:endParaRPr lang="ru-RU" sz="1900" kern="1200">
            <a:solidFill>
              <a:schemeClr val="tx1"/>
            </a:solidFill>
            <a:latin typeface="Times New Roman" panose="02020603050405020304" pitchFamily="18" charset="0"/>
            <a:cs typeface="Times New Roman" panose="02020603050405020304" pitchFamily="18" charset="0"/>
          </a:endParaRPr>
        </a:p>
      </dsp:txBody>
      <dsp:txXfrm>
        <a:off x="775479" y="1248932"/>
        <a:ext cx="7948323" cy="356748"/>
      </dsp:txXfrm>
    </dsp:sp>
    <dsp:sp modelId="{8FBD66F0-44D6-480A-AF86-7A9EC96BF2EE}">
      <dsp:nvSpPr>
        <dsp:cNvPr id="0" name=""/>
        <dsp:cNvSpPr/>
      </dsp:nvSpPr>
      <dsp:spPr>
        <a:xfrm>
          <a:off x="552512" y="1204338"/>
          <a:ext cx="445935" cy="445935"/>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FD0D576-9EA0-4AAF-BA83-CCAF9BA16048}">
      <dsp:nvSpPr>
        <dsp:cNvPr id="0" name=""/>
        <dsp:cNvSpPr/>
      </dsp:nvSpPr>
      <dsp:spPr>
        <a:xfrm>
          <a:off x="832006" y="1784368"/>
          <a:ext cx="7891796" cy="35674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3169" tIns="48260" rIns="48260" bIns="48260" numCol="1" spcCol="1270" anchor="ctr" anchorCtr="0">
          <a:noAutofit/>
        </a:bodyPr>
        <a:lstStyle/>
        <a:p>
          <a:pPr marL="0" lvl="0" indent="0" algn="l" defTabSz="844550">
            <a:lnSpc>
              <a:spcPct val="90000"/>
            </a:lnSpc>
            <a:spcBef>
              <a:spcPct val="0"/>
            </a:spcBef>
            <a:spcAft>
              <a:spcPct val="35000"/>
            </a:spcAft>
            <a:buNone/>
          </a:pPr>
          <a:r>
            <a:rPr lang="en-US" sz="1900" kern="1200">
              <a:solidFill>
                <a:schemeClr val="tx1"/>
              </a:solidFill>
              <a:latin typeface="Times New Roman" panose="02020603050405020304" pitchFamily="18" charset="0"/>
              <a:cs typeface="Times New Roman" panose="02020603050405020304" pitchFamily="18" charset="0"/>
            </a:rPr>
            <a:t>Qismning noto'g'ri joylashishi</a:t>
          </a:r>
          <a:endParaRPr lang="ru-RU" sz="1900" kern="1200">
            <a:solidFill>
              <a:schemeClr val="tx1"/>
            </a:solidFill>
            <a:latin typeface="Times New Roman" panose="02020603050405020304" pitchFamily="18" charset="0"/>
            <a:cs typeface="Times New Roman" panose="02020603050405020304" pitchFamily="18" charset="0"/>
          </a:endParaRPr>
        </a:p>
      </dsp:txBody>
      <dsp:txXfrm>
        <a:off x="832006" y="1784368"/>
        <a:ext cx="7891796" cy="356748"/>
      </dsp:txXfrm>
    </dsp:sp>
    <dsp:sp modelId="{31F3BDDD-D20B-46C0-B1CB-870F1D654A09}">
      <dsp:nvSpPr>
        <dsp:cNvPr id="0" name=""/>
        <dsp:cNvSpPr/>
      </dsp:nvSpPr>
      <dsp:spPr>
        <a:xfrm>
          <a:off x="609038" y="1739774"/>
          <a:ext cx="445935" cy="445935"/>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25A613F-BE8F-448D-8A85-882F0B96C810}">
      <dsp:nvSpPr>
        <dsp:cNvPr id="0" name=""/>
        <dsp:cNvSpPr/>
      </dsp:nvSpPr>
      <dsp:spPr>
        <a:xfrm>
          <a:off x="775479" y="2319804"/>
          <a:ext cx="7948323" cy="35674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3169" tIns="48260" rIns="48260" bIns="48260" numCol="1" spcCol="1270" anchor="ctr" anchorCtr="0">
          <a:noAutofit/>
        </a:bodyPr>
        <a:lstStyle/>
        <a:p>
          <a:pPr marL="0" lvl="0" indent="0" algn="l" defTabSz="844550">
            <a:lnSpc>
              <a:spcPct val="90000"/>
            </a:lnSpc>
            <a:spcBef>
              <a:spcPct val="0"/>
            </a:spcBef>
            <a:spcAft>
              <a:spcPct val="35000"/>
            </a:spcAft>
            <a:buNone/>
          </a:pPr>
          <a:r>
            <a:rPr lang="en-US" sz="1900" kern="1200">
              <a:solidFill>
                <a:schemeClr val="tx1"/>
              </a:solidFill>
              <a:latin typeface="Times New Roman" panose="02020603050405020304" pitchFamily="18" charset="0"/>
              <a:cs typeface="Times New Roman" panose="02020603050405020304" pitchFamily="18" charset="0"/>
            </a:rPr>
            <a:t>Yomon mahorat</a:t>
          </a:r>
          <a:endParaRPr lang="ru-RU" sz="1900" kern="1200">
            <a:solidFill>
              <a:schemeClr val="tx1"/>
            </a:solidFill>
            <a:latin typeface="Times New Roman" panose="02020603050405020304" pitchFamily="18" charset="0"/>
            <a:cs typeface="Times New Roman" panose="02020603050405020304" pitchFamily="18" charset="0"/>
          </a:endParaRPr>
        </a:p>
      </dsp:txBody>
      <dsp:txXfrm>
        <a:off x="775479" y="2319804"/>
        <a:ext cx="7948323" cy="356748"/>
      </dsp:txXfrm>
    </dsp:sp>
    <dsp:sp modelId="{CC2A4666-0DC3-45A0-A1C9-ED3BD2B39060}">
      <dsp:nvSpPr>
        <dsp:cNvPr id="0" name=""/>
        <dsp:cNvSpPr/>
      </dsp:nvSpPr>
      <dsp:spPr>
        <a:xfrm>
          <a:off x="552512" y="2275211"/>
          <a:ext cx="445935" cy="445935"/>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000DD07-4011-4D8D-BC3C-D01F7997DC83}">
      <dsp:nvSpPr>
        <dsp:cNvPr id="0" name=""/>
        <dsp:cNvSpPr/>
      </dsp:nvSpPr>
      <dsp:spPr>
        <a:xfrm>
          <a:off x="598440" y="2854848"/>
          <a:ext cx="8125362" cy="35674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3169" tIns="48260" rIns="48260" bIns="48260" numCol="1" spcCol="1270" anchor="ctr" anchorCtr="0">
          <a:noAutofit/>
        </a:bodyPr>
        <a:lstStyle/>
        <a:p>
          <a:pPr marL="0" lvl="0" indent="0" algn="l" defTabSz="844550">
            <a:lnSpc>
              <a:spcPct val="90000"/>
            </a:lnSpc>
            <a:spcBef>
              <a:spcPct val="0"/>
            </a:spcBef>
            <a:spcAft>
              <a:spcPct val="35000"/>
            </a:spcAft>
            <a:buNone/>
          </a:pPr>
          <a:r>
            <a:rPr lang="en-US" sz="1900" kern="1200">
              <a:solidFill>
                <a:schemeClr val="tx1"/>
              </a:solidFill>
              <a:latin typeface="Times New Roman" panose="02020603050405020304" pitchFamily="18" charset="0"/>
              <a:cs typeface="Times New Roman" panose="02020603050405020304" pitchFamily="18" charset="0"/>
            </a:rPr>
            <a:t>Kontaminatsiya</a:t>
          </a:r>
          <a:endParaRPr lang="ru-RU" sz="1900" kern="1200">
            <a:solidFill>
              <a:schemeClr val="tx1"/>
            </a:solidFill>
            <a:latin typeface="Times New Roman" panose="02020603050405020304" pitchFamily="18" charset="0"/>
            <a:cs typeface="Times New Roman" panose="02020603050405020304" pitchFamily="18" charset="0"/>
          </a:endParaRPr>
        </a:p>
      </dsp:txBody>
      <dsp:txXfrm>
        <a:off x="598440" y="2854848"/>
        <a:ext cx="8125362" cy="356748"/>
      </dsp:txXfrm>
    </dsp:sp>
    <dsp:sp modelId="{C51FA1B8-22D9-406D-B154-0EE6D74608C0}">
      <dsp:nvSpPr>
        <dsp:cNvPr id="0" name=""/>
        <dsp:cNvSpPr/>
      </dsp:nvSpPr>
      <dsp:spPr>
        <a:xfrm>
          <a:off x="375472" y="2810254"/>
          <a:ext cx="445935" cy="445935"/>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8427B8B-92E7-449C-8DE9-F19D03F22738}">
      <dsp:nvSpPr>
        <dsp:cNvPr id="0" name=""/>
        <dsp:cNvSpPr/>
      </dsp:nvSpPr>
      <dsp:spPr>
        <a:xfrm>
          <a:off x="275372" y="3390284"/>
          <a:ext cx="8448430" cy="35674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3169" tIns="48260" rIns="48260" bIns="48260" numCol="1" spcCol="1270" anchor="ctr" anchorCtr="0">
          <a:noAutofit/>
        </a:bodyPr>
        <a:lstStyle/>
        <a:p>
          <a:pPr marL="0" lvl="0" indent="0" algn="l" defTabSz="844550">
            <a:lnSpc>
              <a:spcPct val="90000"/>
            </a:lnSpc>
            <a:spcBef>
              <a:spcPct val="0"/>
            </a:spcBef>
            <a:spcAft>
              <a:spcPct val="35000"/>
            </a:spcAft>
            <a:buNone/>
          </a:pPr>
          <a:r>
            <a:rPr lang="en-US" sz="1900" kern="1200">
              <a:solidFill>
                <a:schemeClr val="tx1"/>
              </a:solidFill>
              <a:latin typeface="Times New Roman" panose="02020603050405020304" pitchFamily="18" charset="0"/>
              <a:cs typeface="Times New Roman" panose="02020603050405020304" pitchFamily="18" charset="0"/>
            </a:rPr>
            <a:t>Nostandart materiallar</a:t>
          </a:r>
          <a:endParaRPr lang="ru-RU" sz="1900" kern="1200">
            <a:solidFill>
              <a:schemeClr val="tx1"/>
            </a:solidFill>
            <a:latin typeface="Times New Roman" panose="02020603050405020304" pitchFamily="18" charset="0"/>
            <a:cs typeface="Times New Roman" panose="02020603050405020304" pitchFamily="18" charset="0"/>
          </a:endParaRPr>
        </a:p>
      </dsp:txBody>
      <dsp:txXfrm>
        <a:off x="275372" y="3390284"/>
        <a:ext cx="8448430" cy="356748"/>
      </dsp:txXfrm>
    </dsp:sp>
    <dsp:sp modelId="{086CF2C9-5083-4D78-A119-5C7D68354F03}">
      <dsp:nvSpPr>
        <dsp:cNvPr id="0" name=""/>
        <dsp:cNvSpPr/>
      </dsp:nvSpPr>
      <dsp:spPr>
        <a:xfrm>
          <a:off x="52405" y="3345690"/>
          <a:ext cx="445935" cy="445935"/>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7FE555-4586-4923-B581-862B52567D3F}">
      <dsp:nvSpPr>
        <dsp:cNvPr id="0" name=""/>
        <dsp:cNvSpPr/>
      </dsp:nvSpPr>
      <dsp:spPr>
        <a:xfrm>
          <a:off x="-5010920" y="-767739"/>
          <a:ext cx="5967688" cy="5967688"/>
        </a:xfrm>
        <a:prstGeom prst="blockArc">
          <a:avLst>
            <a:gd name="adj1" fmla="val 18900000"/>
            <a:gd name="adj2" fmla="val 2700000"/>
            <a:gd name="adj3" fmla="val 362"/>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E4B5168-FC6C-4BD0-9E1A-BB6CFBBC82EE}">
      <dsp:nvSpPr>
        <dsp:cNvPr id="0" name=""/>
        <dsp:cNvSpPr/>
      </dsp:nvSpPr>
      <dsp:spPr>
        <a:xfrm>
          <a:off x="356955" y="233400"/>
          <a:ext cx="5287898" cy="46662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70382" tIns="55880" rIns="55880" bIns="55880" numCol="1" spcCol="1270" anchor="ctr" anchorCtr="0">
          <a:noAutofit/>
        </a:bodyPr>
        <a:lstStyle/>
        <a:p>
          <a:pPr marL="0" lvl="0" indent="0" algn="l" defTabSz="977900">
            <a:lnSpc>
              <a:spcPct val="90000"/>
            </a:lnSpc>
            <a:spcBef>
              <a:spcPct val="0"/>
            </a:spcBef>
            <a:spcAft>
              <a:spcPct val="35000"/>
            </a:spcAft>
            <a:buNone/>
          </a:pPr>
          <a:r>
            <a:rPr lang="en-US" sz="2200" kern="1200">
              <a:solidFill>
                <a:schemeClr val="tx1"/>
              </a:solidFill>
              <a:latin typeface="Times New Roman" panose="02020603050405020304" pitchFamily="18" charset="0"/>
              <a:cs typeface="Times New Roman" panose="02020603050405020304" pitchFamily="18" charset="0"/>
            </a:rPr>
            <a:t>Kam xavfsizlik omillari</a:t>
          </a:r>
          <a:endParaRPr lang="ru-RU" sz="2200" kern="1200" dirty="0">
            <a:solidFill>
              <a:schemeClr val="tx1"/>
            </a:solidFill>
            <a:latin typeface="Times New Roman" panose="02020603050405020304" pitchFamily="18" charset="0"/>
            <a:cs typeface="Times New Roman" panose="02020603050405020304" pitchFamily="18" charset="0"/>
          </a:endParaRPr>
        </a:p>
      </dsp:txBody>
      <dsp:txXfrm>
        <a:off x="356955" y="233400"/>
        <a:ext cx="5287898" cy="466622"/>
      </dsp:txXfrm>
    </dsp:sp>
    <dsp:sp modelId="{86879EB0-3B00-40C0-8123-6B4D156F8043}">
      <dsp:nvSpPr>
        <dsp:cNvPr id="0" name=""/>
        <dsp:cNvSpPr/>
      </dsp:nvSpPr>
      <dsp:spPr>
        <a:xfrm>
          <a:off x="65315" y="175072"/>
          <a:ext cx="583278" cy="583278"/>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80945B6-9F40-4964-8A0C-58E8DF18A270}">
      <dsp:nvSpPr>
        <dsp:cNvPr id="0" name=""/>
        <dsp:cNvSpPr/>
      </dsp:nvSpPr>
      <dsp:spPr>
        <a:xfrm>
          <a:off x="740784" y="933245"/>
          <a:ext cx="4904069" cy="46662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70382" tIns="55880" rIns="55880" bIns="55880" numCol="1" spcCol="1270" anchor="ctr" anchorCtr="0">
          <a:noAutofit/>
        </a:bodyPr>
        <a:lstStyle/>
        <a:p>
          <a:pPr marL="0" lvl="0" indent="0" algn="l" defTabSz="977900">
            <a:lnSpc>
              <a:spcPct val="90000"/>
            </a:lnSpc>
            <a:spcBef>
              <a:spcPct val="0"/>
            </a:spcBef>
            <a:spcAft>
              <a:spcPct val="35000"/>
            </a:spcAft>
            <a:buNone/>
          </a:pPr>
          <a:r>
            <a:rPr lang="en-US" sz="2200" kern="1200">
              <a:solidFill>
                <a:schemeClr val="tx1"/>
              </a:solidFill>
              <a:latin typeface="Times New Roman" panose="02020603050405020304" pitchFamily="18" charset="0"/>
              <a:cs typeface="Times New Roman" panose="02020603050405020304" pitchFamily="18" charset="0"/>
            </a:rPr>
            <a:t>Uskunada yuqori stress</a:t>
          </a:r>
          <a:endParaRPr lang="ru-RU" sz="2200" kern="1200">
            <a:solidFill>
              <a:schemeClr val="tx1"/>
            </a:solidFill>
            <a:latin typeface="Times New Roman" panose="02020603050405020304" pitchFamily="18" charset="0"/>
            <a:cs typeface="Times New Roman" panose="02020603050405020304" pitchFamily="18" charset="0"/>
          </a:endParaRPr>
        </a:p>
      </dsp:txBody>
      <dsp:txXfrm>
        <a:off x="740784" y="933245"/>
        <a:ext cx="4904069" cy="466622"/>
      </dsp:txXfrm>
    </dsp:sp>
    <dsp:sp modelId="{DF8851DB-D42E-480F-AF6D-59AFCBAAF08D}">
      <dsp:nvSpPr>
        <dsp:cNvPr id="0" name=""/>
        <dsp:cNvSpPr/>
      </dsp:nvSpPr>
      <dsp:spPr>
        <a:xfrm>
          <a:off x="449145" y="874918"/>
          <a:ext cx="583278" cy="583278"/>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85AADF6-ABF4-4C91-82A1-CB7A7616BE4A}">
      <dsp:nvSpPr>
        <dsp:cNvPr id="0" name=""/>
        <dsp:cNvSpPr/>
      </dsp:nvSpPr>
      <dsp:spPr>
        <a:xfrm>
          <a:off x="916300" y="1633091"/>
          <a:ext cx="4728553" cy="46662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70382" tIns="55880" rIns="55880" bIns="55880" numCol="1" spcCol="1270" anchor="ctr" anchorCtr="0">
          <a:noAutofit/>
        </a:bodyPr>
        <a:lstStyle/>
        <a:p>
          <a:pPr marL="0" lvl="0" indent="0" algn="l" defTabSz="977900">
            <a:lnSpc>
              <a:spcPct val="90000"/>
            </a:lnSpc>
            <a:spcBef>
              <a:spcPct val="0"/>
            </a:spcBef>
            <a:spcAft>
              <a:spcPct val="35000"/>
            </a:spcAft>
            <a:buNone/>
          </a:pPr>
          <a:r>
            <a:rPr lang="en-US" sz="2200" kern="1200">
              <a:solidFill>
                <a:schemeClr val="tx1"/>
              </a:solidFill>
              <a:latin typeface="Times New Roman" panose="02020603050405020304" pitchFamily="18" charset="0"/>
              <a:cs typeface="Times New Roman" panose="02020603050405020304" pitchFamily="18" charset="0"/>
            </a:rPr>
            <a:t>Uskunani suiiste'mol qilish</a:t>
          </a:r>
          <a:endParaRPr lang="ru-RU" sz="2200" kern="1200">
            <a:solidFill>
              <a:schemeClr val="tx1"/>
            </a:solidFill>
            <a:latin typeface="Times New Roman" panose="02020603050405020304" pitchFamily="18" charset="0"/>
            <a:cs typeface="Times New Roman" panose="02020603050405020304" pitchFamily="18" charset="0"/>
          </a:endParaRPr>
        </a:p>
      </dsp:txBody>
      <dsp:txXfrm>
        <a:off x="916300" y="1633091"/>
        <a:ext cx="4728553" cy="466622"/>
      </dsp:txXfrm>
    </dsp:sp>
    <dsp:sp modelId="{FDDE61A2-E96D-4DD0-A6CB-34805705E13B}">
      <dsp:nvSpPr>
        <dsp:cNvPr id="0" name=""/>
        <dsp:cNvSpPr/>
      </dsp:nvSpPr>
      <dsp:spPr>
        <a:xfrm>
          <a:off x="624660" y="1574763"/>
          <a:ext cx="583278" cy="583278"/>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4CC16BE-9E7C-4FFE-8BB1-163A9878D225}">
      <dsp:nvSpPr>
        <dsp:cNvPr id="0" name=""/>
        <dsp:cNvSpPr/>
      </dsp:nvSpPr>
      <dsp:spPr>
        <a:xfrm>
          <a:off x="916300" y="2332494"/>
          <a:ext cx="4728553" cy="46662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70382" tIns="55880" rIns="55880" bIns="55880" numCol="1" spcCol="1270" anchor="ctr" anchorCtr="0">
          <a:noAutofit/>
        </a:bodyPr>
        <a:lstStyle/>
        <a:p>
          <a:pPr marL="0" lvl="0" indent="0" algn="l" defTabSz="977900">
            <a:lnSpc>
              <a:spcPct val="90000"/>
            </a:lnSpc>
            <a:spcBef>
              <a:spcPct val="0"/>
            </a:spcBef>
            <a:spcAft>
              <a:spcPct val="35000"/>
            </a:spcAft>
            <a:buNone/>
          </a:pPr>
          <a:r>
            <a:rPr lang="en-US" sz="2200" kern="1200">
              <a:solidFill>
                <a:schemeClr val="tx1"/>
              </a:solidFill>
              <a:latin typeface="Times New Roman" panose="02020603050405020304" pitchFamily="18" charset="0"/>
              <a:cs typeface="Times New Roman" panose="02020603050405020304" pitchFamily="18" charset="0"/>
            </a:rPr>
            <a:t>Operator xatolari</a:t>
          </a:r>
          <a:endParaRPr lang="ru-RU" sz="2200" kern="1200">
            <a:solidFill>
              <a:schemeClr val="tx1"/>
            </a:solidFill>
            <a:latin typeface="Times New Roman" panose="02020603050405020304" pitchFamily="18" charset="0"/>
            <a:cs typeface="Times New Roman" panose="02020603050405020304" pitchFamily="18" charset="0"/>
          </a:endParaRPr>
        </a:p>
      </dsp:txBody>
      <dsp:txXfrm>
        <a:off x="916300" y="2332494"/>
        <a:ext cx="4728553" cy="466622"/>
      </dsp:txXfrm>
    </dsp:sp>
    <dsp:sp modelId="{5D9500E2-FFF6-4C15-B380-7C00BB16EA66}">
      <dsp:nvSpPr>
        <dsp:cNvPr id="0" name=""/>
        <dsp:cNvSpPr/>
      </dsp:nvSpPr>
      <dsp:spPr>
        <a:xfrm>
          <a:off x="624660" y="2274166"/>
          <a:ext cx="583278" cy="583278"/>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211CE87-8A75-425D-8E94-CDE4DD17140D}">
      <dsp:nvSpPr>
        <dsp:cNvPr id="0" name=""/>
        <dsp:cNvSpPr/>
      </dsp:nvSpPr>
      <dsp:spPr>
        <a:xfrm>
          <a:off x="740784" y="3032340"/>
          <a:ext cx="4904069" cy="46662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70382" tIns="55880" rIns="55880" bIns="55880" numCol="1" spcCol="1270" anchor="ctr" anchorCtr="0">
          <a:noAutofit/>
        </a:bodyPr>
        <a:lstStyle/>
        <a:p>
          <a:pPr marL="0" lvl="0" indent="0" algn="l" defTabSz="977900">
            <a:lnSpc>
              <a:spcPct val="90000"/>
            </a:lnSpc>
            <a:spcBef>
              <a:spcPct val="0"/>
            </a:spcBef>
            <a:spcAft>
              <a:spcPct val="35000"/>
            </a:spcAft>
            <a:buNone/>
          </a:pPr>
          <a:r>
            <a:rPr lang="en-US" sz="2200" kern="1200">
              <a:solidFill>
                <a:schemeClr val="tx1"/>
              </a:solidFill>
              <a:latin typeface="Times New Roman" panose="02020603050405020304" pitchFamily="18" charset="0"/>
              <a:cs typeface="Times New Roman" panose="02020603050405020304" pitchFamily="18" charset="0"/>
            </a:rPr>
            <a:t>Uskunani noto'g'ri ishlatish</a:t>
          </a:r>
          <a:endParaRPr lang="ru-RU" sz="2200" kern="1200">
            <a:solidFill>
              <a:schemeClr val="tx1"/>
            </a:solidFill>
            <a:latin typeface="Times New Roman" panose="02020603050405020304" pitchFamily="18" charset="0"/>
            <a:cs typeface="Times New Roman" panose="02020603050405020304" pitchFamily="18" charset="0"/>
          </a:endParaRPr>
        </a:p>
      </dsp:txBody>
      <dsp:txXfrm>
        <a:off x="740784" y="3032340"/>
        <a:ext cx="4904069" cy="466622"/>
      </dsp:txXfrm>
    </dsp:sp>
    <dsp:sp modelId="{216220F2-27E4-4031-B0EF-580FE74D409B}">
      <dsp:nvSpPr>
        <dsp:cNvPr id="0" name=""/>
        <dsp:cNvSpPr/>
      </dsp:nvSpPr>
      <dsp:spPr>
        <a:xfrm>
          <a:off x="449145" y="2974012"/>
          <a:ext cx="583278" cy="583278"/>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D4CF92D-4AB8-4D35-8940-39A7AF485510}">
      <dsp:nvSpPr>
        <dsp:cNvPr id="0" name=""/>
        <dsp:cNvSpPr/>
      </dsp:nvSpPr>
      <dsp:spPr>
        <a:xfrm>
          <a:off x="356955" y="3732185"/>
          <a:ext cx="5287898" cy="46662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70382" tIns="55880" rIns="55880" bIns="55880" numCol="1" spcCol="1270" anchor="ctr" anchorCtr="0">
          <a:noAutofit/>
        </a:bodyPr>
        <a:lstStyle/>
        <a:p>
          <a:pPr marL="0" lvl="0" indent="0" algn="l" defTabSz="977900">
            <a:lnSpc>
              <a:spcPct val="90000"/>
            </a:lnSpc>
            <a:spcBef>
              <a:spcPct val="0"/>
            </a:spcBef>
            <a:spcAft>
              <a:spcPct val="35000"/>
            </a:spcAft>
            <a:buNone/>
          </a:pPr>
          <a:r>
            <a:rPr lang="en-US" sz="2200" kern="1200" dirty="0" err="1">
              <a:solidFill>
                <a:schemeClr val="tx1"/>
              </a:solidFill>
              <a:latin typeface="Times New Roman" panose="02020603050405020304" pitchFamily="18" charset="0"/>
              <a:cs typeface="Times New Roman" panose="02020603050405020304" pitchFamily="18" charset="0"/>
            </a:rPr>
            <a:t>Xizmat</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ko'rsatish</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tartiblari</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va</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amaliyotlari</a:t>
          </a:r>
          <a:endParaRPr lang="ru-RU" sz="2200" kern="1200" dirty="0">
            <a:solidFill>
              <a:schemeClr val="tx1"/>
            </a:solidFill>
            <a:latin typeface="Times New Roman" panose="02020603050405020304" pitchFamily="18" charset="0"/>
            <a:cs typeface="Times New Roman" panose="02020603050405020304" pitchFamily="18" charset="0"/>
          </a:endParaRPr>
        </a:p>
      </dsp:txBody>
      <dsp:txXfrm>
        <a:off x="356955" y="3732185"/>
        <a:ext cx="5287898" cy="466622"/>
      </dsp:txXfrm>
    </dsp:sp>
    <dsp:sp modelId="{D47DC617-DCE8-4556-ABDF-3EE618E027D8}">
      <dsp:nvSpPr>
        <dsp:cNvPr id="0" name=""/>
        <dsp:cNvSpPr/>
      </dsp:nvSpPr>
      <dsp:spPr>
        <a:xfrm>
          <a:off x="65315" y="3673858"/>
          <a:ext cx="583278" cy="583278"/>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6247AA-4034-4534-8799-7A4B7D270F1B}">
      <dsp:nvSpPr>
        <dsp:cNvPr id="0" name=""/>
        <dsp:cNvSpPr/>
      </dsp:nvSpPr>
      <dsp:spPr>
        <a:xfrm>
          <a:off x="-4268318" y="-654844"/>
          <a:ext cx="5085531" cy="5085531"/>
        </a:xfrm>
        <a:prstGeom prst="blockArc">
          <a:avLst>
            <a:gd name="adj1" fmla="val 18900000"/>
            <a:gd name="adj2" fmla="val 2700000"/>
            <a:gd name="adj3" fmla="val 425"/>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646CEA9-1EDD-4AD1-A5E8-491C62C4ECD0}">
      <dsp:nvSpPr>
        <dsp:cNvPr id="0" name=""/>
        <dsp:cNvSpPr/>
      </dsp:nvSpPr>
      <dsp:spPr>
        <a:xfrm>
          <a:off x="357910" y="235914"/>
          <a:ext cx="7855597" cy="47213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74754" tIns="63500" rIns="63500" bIns="63500" numCol="1" spcCol="1270" anchor="ctr" anchorCtr="0">
          <a:noAutofit/>
        </a:bodyPr>
        <a:lstStyle/>
        <a:p>
          <a:pPr marL="0" lvl="0" indent="0" algn="l" defTabSz="1111250">
            <a:lnSpc>
              <a:spcPct val="90000"/>
            </a:lnSpc>
            <a:spcBef>
              <a:spcPct val="0"/>
            </a:spcBef>
            <a:spcAft>
              <a:spcPct val="35000"/>
            </a:spcAft>
            <a:buNone/>
          </a:pPr>
          <a:r>
            <a:rPr lang="en-US" sz="2500" kern="1200">
              <a:solidFill>
                <a:schemeClr val="tx1"/>
              </a:solidFill>
              <a:latin typeface="Times New Roman" panose="02020603050405020304" pitchFamily="18" charset="0"/>
              <a:cs typeface="Times New Roman" panose="02020603050405020304" pitchFamily="18" charset="0"/>
            </a:rPr>
            <a:t>Charchoq</a:t>
          </a:r>
          <a:endParaRPr lang="ru-RU" sz="2500" kern="1200">
            <a:solidFill>
              <a:schemeClr val="tx1"/>
            </a:solidFill>
            <a:latin typeface="Times New Roman" panose="02020603050405020304" pitchFamily="18" charset="0"/>
            <a:cs typeface="Times New Roman" panose="02020603050405020304" pitchFamily="18" charset="0"/>
          </a:endParaRPr>
        </a:p>
      </dsp:txBody>
      <dsp:txXfrm>
        <a:off x="357910" y="235914"/>
        <a:ext cx="7855597" cy="472131"/>
      </dsp:txXfrm>
    </dsp:sp>
    <dsp:sp modelId="{89470AA4-BDFD-4135-9264-CFB18C0AE16A}">
      <dsp:nvSpPr>
        <dsp:cNvPr id="0" name=""/>
        <dsp:cNvSpPr/>
      </dsp:nvSpPr>
      <dsp:spPr>
        <a:xfrm>
          <a:off x="62828" y="176898"/>
          <a:ext cx="590164" cy="590164"/>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0841018-6A5E-4737-A5B2-1C76E2A507B1}">
      <dsp:nvSpPr>
        <dsp:cNvPr id="0" name=""/>
        <dsp:cNvSpPr/>
      </dsp:nvSpPr>
      <dsp:spPr>
        <a:xfrm>
          <a:off x="696226" y="943884"/>
          <a:ext cx="7517282" cy="47213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74754" tIns="63500" rIns="63500" bIns="63500" numCol="1" spcCol="1270" anchor="ctr" anchorCtr="0">
          <a:noAutofit/>
        </a:bodyPr>
        <a:lstStyle/>
        <a:p>
          <a:pPr marL="0" lvl="0" indent="0" algn="l" defTabSz="1111250">
            <a:lnSpc>
              <a:spcPct val="90000"/>
            </a:lnSpc>
            <a:spcBef>
              <a:spcPct val="0"/>
            </a:spcBef>
            <a:spcAft>
              <a:spcPct val="35000"/>
            </a:spcAft>
            <a:buNone/>
          </a:pPr>
          <a:r>
            <a:rPr lang="en-US" sz="2500" kern="1200" dirty="0" err="1">
              <a:solidFill>
                <a:schemeClr val="tx1"/>
              </a:solidFill>
              <a:latin typeface="Times New Roman" panose="02020603050405020304" pitchFamily="18" charset="0"/>
              <a:cs typeface="Times New Roman" panose="02020603050405020304" pitchFamily="18" charset="0"/>
            </a:rPr>
            <a:t>Siqilish</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yoki</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yorilish</a:t>
          </a:r>
          <a:endParaRPr lang="ru-RU" sz="2500" kern="1200" dirty="0">
            <a:solidFill>
              <a:schemeClr val="tx1"/>
            </a:solidFill>
            <a:latin typeface="Times New Roman" panose="02020603050405020304" pitchFamily="18" charset="0"/>
            <a:cs typeface="Times New Roman" panose="02020603050405020304" pitchFamily="18" charset="0"/>
          </a:endParaRPr>
        </a:p>
      </dsp:txBody>
      <dsp:txXfrm>
        <a:off x="696226" y="943884"/>
        <a:ext cx="7517282" cy="472131"/>
      </dsp:txXfrm>
    </dsp:sp>
    <dsp:sp modelId="{318CBF7D-483A-47F8-B044-084E845E41DC}">
      <dsp:nvSpPr>
        <dsp:cNvPr id="0" name=""/>
        <dsp:cNvSpPr/>
      </dsp:nvSpPr>
      <dsp:spPr>
        <a:xfrm>
          <a:off x="401144" y="884868"/>
          <a:ext cx="590164" cy="590164"/>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2499415-6064-4BA3-AB4D-4A1462BFA382}">
      <dsp:nvSpPr>
        <dsp:cNvPr id="0" name=""/>
        <dsp:cNvSpPr/>
      </dsp:nvSpPr>
      <dsp:spPr>
        <a:xfrm>
          <a:off x="800061" y="1651855"/>
          <a:ext cx="7413446" cy="47213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74754" tIns="63500" rIns="63500" bIns="63500" numCol="1" spcCol="1270" anchor="ctr" anchorCtr="0">
          <a:noAutofit/>
        </a:bodyPr>
        <a:lstStyle/>
        <a:p>
          <a:pPr marL="0" lvl="0" indent="0" algn="l" defTabSz="1111250">
            <a:lnSpc>
              <a:spcPct val="90000"/>
            </a:lnSpc>
            <a:spcBef>
              <a:spcPct val="0"/>
            </a:spcBef>
            <a:spcAft>
              <a:spcPct val="35000"/>
            </a:spcAft>
            <a:buNone/>
          </a:pPr>
          <a:r>
            <a:rPr lang="en-US" sz="2500" kern="1200">
              <a:solidFill>
                <a:schemeClr val="tx1"/>
              </a:solidFill>
              <a:latin typeface="Times New Roman" panose="02020603050405020304" pitchFamily="18" charset="0"/>
              <a:cs typeface="Times New Roman" panose="02020603050405020304" pitchFamily="18" charset="0"/>
            </a:rPr>
            <a:t>Kauchuk qismlarni qattiqlashtirish</a:t>
          </a:r>
          <a:endParaRPr lang="ru-RU" sz="2500" kern="1200">
            <a:solidFill>
              <a:schemeClr val="tx1"/>
            </a:solidFill>
            <a:latin typeface="Times New Roman" panose="02020603050405020304" pitchFamily="18" charset="0"/>
            <a:cs typeface="Times New Roman" panose="02020603050405020304" pitchFamily="18" charset="0"/>
          </a:endParaRPr>
        </a:p>
      </dsp:txBody>
      <dsp:txXfrm>
        <a:off x="800061" y="1651855"/>
        <a:ext cx="7413446" cy="472131"/>
      </dsp:txXfrm>
    </dsp:sp>
    <dsp:sp modelId="{D1C2F024-19CE-4C99-9685-F65E4727E2C3}">
      <dsp:nvSpPr>
        <dsp:cNvPr id="0" name=""/>
        <dsp:cNvSpPr/>
      </dsp:nvSpPr>
      <dsp:spPr>
        <a:xfrm>
          <a:off x="504979" y="1592838"/>
          <a:ext cx="590164" cy="590164"/>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3580DB5-BE70-4A73-B562-9F7BCE24467B}">
      <dsp:nvSpPr>
        <dsp:cNvPr id="0" name=""/>
        <dsp:cNvSpPr/>
      </dsp:nvSpPr>
      <dsp:spPr>
        <a:xfrm>
          <a:off x="696226" y="2359825"/>
          <a:ext cx="7517282" cy="47213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74754" tIns="63500" rIns="63500" bIns="63500" numCol="1" spcCol="1270" anchor="ctr" anchorCtr="0">
          <a:noAutofit/>
        </a:bodyPr>
        <a:lstStyle/>
        <a:p>
          <a:pPr marL="0" lvl="0" indent="0" algn="l" defTabSz="1111250">
            <a:lnSpc>
              <a:spcPct val="90000"/>
            </a:lnSpc>
            <a:spcBef>
              <a:spcPct val="0"/>
            </a:spcBef>
            <a:spcAft>
              <a:spcPct val="35000"/>
            </a:spcAft>
            <a:buNone/>
          </a:pPr>
          <a:r>
            <a:rPr lang="en-US" sz="2500" kern="1200">
              <a:solidFill>
                <a:schemeClr val="tx1"/>
              </a:solidFill>
              <a:latin typeface="Times New Roman" panose="02020603050405020304" pitchFamily="18" charset="0"/>
              <a:cs typeface="Times New Roman" panose="02020603050405020304" pitchFamily="18" charset="0"/>
            </a:rPr>
            <a:t>Ishqalanishli aşınma</a:t>
          </a:r>
          <a:endParaRPr lang="ru-RU" sz="2500" kern="1200">
            <a:solidFill>
              <a:schemeClr val="tx1"/>
            </a:solidFill>
            <a:latin typeface="Times New Roman" panose="02020603050405020304" pitchFamily="18" charset="0"/>
            <a:cs typeface="Times New Roman" panose="02020603050405020304" pitchFamily="18" charset="0"/>
          </a:endParaRPr>
        </a:p>
      </dsp:txBody>
      <dsp:txXfrm>
        <a:off x="696226" y="2359825"/>
        <a:ext cx="7517282" cy="472131"/>
      </dsp:txXfrm>
    </dsp:sp>
    <dsp:sp modelId="{2350F30A-8BAF-4F00-B0B4-8A1046B2363A}">
      <dsp:nvSpPr>
        <dsp:cNvPr id="0" name=""/>
        <dsp:cNvSpPr/>
      </dsp:nvSpPr>
      <dsp:spPr>
        <a:xfrm>
          <a:off x="401144" y="2300809"/>
          <a:ext cx="590164" cy="590164"/>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3B961C1-9E7C-495F-9FB6-AE12A5713E26}">
      <dsp:nvSpPr>
        <dsp:cNvPr id="0" name=""/>
        <dsp:cNvSpPr/>
      </dsp:nvSpPr>
      <dsp:spPr>
        <a:xfrm>
          <a:off x="357910" y="3067796"/>
          <a:ext cx="7855597" cy="47213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74754" tIns="63500" rIns="63500" bIns="63500" numCol="1" spcCol="1270" anchor="ctr" anchorCtr="0">
          <a:noAutofit/>
        </a:bodyPr>
        <a:lstStyle/>
        <a:p>
          <a:pPr marL="0" lvl="0" indent="0" algn="l" defTabSz="1111250">
            <a:lnSpc>
              <a:spcPct val="90000"/>
            </a:lnSpc>
            <a:spcBef>
              <a:spcPct val="0"/>
            </a:spcBef>
            <a:spcAft>
              <a:spcPct val="35000"/>
            </a:spcAft>
            <a:buNone/>
          </a:pPr>
          <a:r>
            <a:rPr lang="en-US" sz="2500" kern="1200" dirty="0" err="1">
              <a:solidFill>
                <a:schemeClr val="tx1"/>
              </a:solidFill>
              <a:latin typeface="Times New Roman" panose="02020603050405020304" pitchFamily="18" charset="0"/>
              <a:cs typeface="Times New Roman" panose="02020603050405020304" pitchFamily="18" charset="0"/>
            </a:rPr>
            <a:t>Kimyoviy</a:t>
          </a:r>
          <a:r>
            <a:rPr lang="en-US" sz="2500" kern="1200" dirty="0">
              <a:solidFill>
                <a:schemeClr val="tx1"/>
              </a:solidFill>
              <a:latin typeface="Times New Roman" panose="02020603050405020304" pitchFamily="18" charset="0"/>
              <a:cs typeface="Times New Roman" panose="02020603050405020304" pitchFamily="18" charset="0"/>
            </a:rPr>
            <a:t> </a:t>
          </a:r>
          <a:r>
            <a:rPr lang="en-US" sz="2500" kern="1200" dirty="0" err="1">
              <a:solidFill>
                <a:schemeClr val="tx1"/>
              </a:solidFill>
              <a:latin typeface="Times New Roman" panose="02020603050405020304" pitchFamily="18" charset="0"/>
              <a:cs typeface="Times New Roman" panose="02020603050405020304" pitchFamily="18" charset="0"/>
            </a:rPr>
            <a:t>o'zgarishlar</a:t>
          </a:r>
          <a:endParaRPr lang="ru-RU" sz="2500" kern="1200" dirty="0">
            <a:solidFill>
              <a:schemeClr val="tx1"/>
            </a:solidFill>
            <a:latin typeface="Times New Roman" panose="02020603050405020304" pitchFamily="18" charset="0"/>
            <a:cs typeface="Times New Roman" panose="02020603050405020304" pitchFamily="18" charset="0"/>
          </a:endParaRPr>
        </a:p>
      </dsp:txBody>
      <dsp:txXfrm>
        <a:off x="357910" y="3067796"/>
        <a:ext cx="7855597" cy="472131"/>
      </dsp:txXfrm>
    </dsp:sp>
    <dsp:sp modelId="{2BBF3CFF-3704-4BAB-AA14-5DA377B548B5}">
      <dsp:nvSpPr>
        <dsp:cNvPr id="0" name=""/>
        <dsp:cNvSpPr/>
      </dsp:nvSpPr>
      <dsp:spPr>
        <a:xfrm>
          <a:off x="62828" y="3008779"/>
          <a:ext cx="590164" cy="590164"/>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C1F82D-3B79-4040-92F8-EB2C49161F6D}">
      <dsp:nvSpPr>
        <dsp:cNvPr id="0" name=""/>
        <dsp:cNvSpPr/>
      </dsp:nvSpPr>
      <dsp:spPr>
        <a:xfrm rot="5400000">
          <a:off x="300557" y="2562715"/>
          <a:ext cx="900397" cy="1498240"/>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E226056-F28A-42CD-A3A8-EEF178543ACD}">
      <dsp:nvSpPr>
        <dsp:cNvPr id="0" name=""/>
        <dsp:cNvSpPr/>
      </dsp:nvSpPr>
      <dsp:spPr>
        <a:xfrm>
          <a:off x="150258" y="3010366"/>
          <a:ext cx="1352620" cy="11856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US" sz="1500" kern="1200"/>
            <a:t>1-bosqich: Kontseptsiya</a:t>
          </a:r>
          <a:endParaRPr lang="ru-RU" sz="1500" kern="1200"/>
        </a:p>
      </dsp:txBody>
      <dsp:txXfrm>
        <a:off x="150258" y="3010366"/>
        <a:ext cx="1352620" cy="1185650"/>
      </dsp:txXfrm>
    </dsp:sp>
    <dsp:sp modelId="{8D55F121-9B86-469A-9BEB-06117A58C457}">
      <dsp:nvSpPr>
        <dsp:cNvPr id="0" name=""/>
        <dsp:cNvSpPr/>
      </dsp:nvSpPr>
      <dsp:spPr>
        <a:xfrm>
          <a:off x="1247667" y="2452413"/>
          <a:ext cx="255211" cy="255211"/>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2999B0A-9274-4621-AF22-7793EF355187}">
      <dsp:nvSpPr>
        <dsp:cNvPr id="0" name=""/>
        <dsp:cNvSpPr/>
      </dsp:nvSpPr>
      <dsp:spPr>
        <a:xfrm rot="5400000">
          <a:off x="1956428" y="2152968"/>
          <a:ext cx="900397" cy="1498240"/>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0B9DE14-4820-403F-A2D6-49DCFF5A7594}">
      <dsp:nvSpPr>
        <dsp:cNvPr id="0" name=""/>
        <dsp:cNvSpPr/>
      </dsp:nvSpPr>
      <dsp:spPr>
        <a:xfrm>
          <a:off x="1806130" y="2600619"/>
          <a:ext cx="1352620" cy="11856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US" sz="1500" kern="1200"/>
            <a:t>2-bosqich: Ishlab chiqish va loyihalash</a:t>
          </a:r>
          <a:endParaRPr lang="ru-RU" sz="1500" kern="1200"/>
        </a:p>
      </dsp:txBody>
      <dsp:txXfrm>
        <a:off x="1806130" y="2600619"/>
        <a:ext cx="1352620" cy="1185650"/>
      </dsp:txXfrm>
    </dsp:sp>
    <dsp:sp modelId="{400E129A-B9E8-4DE6-865C-AD3C77F0AD7F}">
      <dsp:nvSpPr>
        <dsp:cNvPr id="0" name=""/>
        <dsp:cNvSpPr/>
      </dsp:nvSpPr>
      <dsp:spPr>
        <a:xfrm>
          <a:off x="2903538" y="2042666"/>
          <a:ext cx="255211" cy="255211"/>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EC5FFE3-2E7B-4B72-BD74-CFB20F5466A7}">
      <dsp:nvSpPr>
        <dsp:cNvPr id="0" name=""/>
        <dsp:cNvSpPr/>
      </dsp:nvSpPr>
      <dsp:spPr>
        <a:xfrm rot="5400000">
          <a:off x="3612300" y="1743221"/>
          <a:ext cx="900397" cy="1498240"/>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570AF44-4D52-493A-8AC0-0E53AB4DBDC6}">
      <dsp:nvSpPr>
        <dsp:cNvPr id="0" name=""/>
        <dsp:cNvSpPr/>
      </dsp:nvSpPr>
      <dsp:spPr>
        <a:xfrm>
          <a:off x="3462001" y="2190872"/>
          <a:ext cx="1352620" cy="11856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US" sz="1500" kern="1200"/>
            <a:t>3-bosqich: qurish va o'rnatish</a:t>
          </a:r>
          <a:endParaRPr lang="ru-RU" sz="1500" kern="1200"/>
        </a:p>
      </dsp:txBody>
      <dsp:txXfrm>
        <a:off x="3462001" y="2190872"/>
        <a:ext cx="1352620" cy="1185650"/>
      </dsp:txXfrm>
    </dsp:sp>
    <dsp:sp modelId="{1DECC639-6EE5-4822-889C-AF19757F406B}">
      <dsp:nvSpPr>
        <dsp:cNvPr id="0" name=""/>
        <dsp:cNvSpPr/>
      </dsp:nvSpPr>
      <dsp:spPr>
        <a:xfrm>
          <a:off x="4559410" y="1632919"/>
          <a:ext cx="255211" cy="255211"/>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AA8776A-B77F-4FD6-B216-82C8C45B6E11}">
      <dsp:nvSpPr>
        <dsp:cNvPr id="0" name=""/>
        <dsp:cNvSpPr/>
      </dsp:nvSpPr>
      <dsp:spPr>
        <a:xfrm rot="5400000">
          <a:off x="5268171" y="1333474"/>
          <a:ext cx="900397" cy="1498240"/>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3E805F7-1DE2-400C-932C-C2B92A32086C}">
      <dsp:nvSpPr>
        <dsp:cNvPr id="0" name=""/>
        <dsp:cNvSpPr/>
      </dsp:nvSpPr>
      <dsp:spPr>
        <a:xfrm>
          <a:off x="5117872" y="1781125"/>
          <a:ext cx="1352620" cy="11856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US" sz="1500" kern="1200"/>
            <a:t>4-bosqich: Operatsion va qo'llab-quvvatlash</a:t>
          </a:r>
          <a:endParaRPr lang="ru-RU" sz="1500" kern="1200"/>
        </a:p>
      </dsp:txBody>
      <dsp:txXfrm>
        <a:off x="5117872" y="1781125"/>
        <a:ext cx="1352620" cy="1185650"/>
      </dsp:txXfrm>
    </dsp:sp>
    <dsp:sp modelId="{0564ED44-53B5-492C-94C8-2C7CA9DEB67B}">
      <dsp:nvSpPr>
        <dsp:cNvPr id="0" name=""/>
        <dsp:cNvSpPr/>
      </dsp:nvSpPr>
      <dsp:spPr>
        <a:xfrm>
          <a:off x="6215281" y="1223172"/>
          <a:ext cx="255211" cy="255211"/>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82D55DA-0FA8-4504-921E-12C08BF79C5A}">
      <dsp:nvSpPr>
        <dsp:cNvPr id="0" name=""/>
        <dsp:cNvSpPr/>
      </dsp:nvSpPr>
      <dsp:spPr>
        <a:xfrm rot="5400000">
          <a:off x="6924042" y="923727"/>
          <a:ext cx="900397" cy="1498240"/>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89F9DED-D0EE-479D-AF02-EE13AEE3D8E7}">
      <dsp:nvSpPr>
        <dsp:cNvPr id="0" name=""/>
        <dsp:cNvSpPr/>
      </dsp:nvSpPr>
      <dsp:spPr>
        <a:xfrm>
          <a:off x="6773744" y="1371378"/>
          <a:ext cx="1352620" cy="11856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US" sz="1500" kern="1200"/>
            <a:t>5-bosqich: Konvertatsiya va/yoki foydalanishdan chiqarish</a:t>
          </a:r>
          <a:endParaRPr lang="ru-RU" sz="1500" kern="1200"/>
        </a:p>
      </dsp:txBody>
      <dsp:txXfrm>
        <a:off x="6773744" y="1371378"/>
        <a:ext cx="1352620" cy="118565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9363CF-EE9C-4707-9FA9-316026EE19E0}">
      <dsp:nvSpPr>
        <dsp:cNvPr id="0" name=""/>
        <dsp:cNvSpPr/>
      </dsp:nvSpPr>
      <dsp:spPr>
        <a:xfrm>
          <a:off x="0" y="0"/>
          <a:ext cx="7697216"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4B1484D-C512-42B9-9726-F78186136606}">
      <dsp:nvSpPr>
        <dsp:cNvPr id="0" name=""/>
        <dsp:cNvSpPr/>
      </dsp:nvSpPr>
      <dsp:spPr>
        <a:xfrm>
          <a:off x="0" y="0"/>
          <a:ext cx="1539443" cy="40169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t>Jamoa a'zolari quyidagilarni o'z ichiga olishi mumkin, lekin ular bilan cheklanmaydi:</a:t>
          </a:r>
          <a:endParaRPr lang="ru-RU" sz="1800" kern="1200"/>
        </a:p>
      </dsp:txBody>
      <dsp:txXfrm>
        <a:off x="0" y="0"/>
        <a:ext cx="1539443" cy="4016925"/>
      </dsp:txXfrm>
    </dsp:sp>
    <dsp:sp modelId="{B135EA82-FCA4-4372-A0CE-E8FB2E08F0EB}">
      <dsp:nvSpPr>
        <dsp:cNvPr id="0" name=""/>
        <dsp:cNvSpPr/>
      </dsp:nvSpPr>
      <dsp:spPr>
        <a:xfrm>
          <a:off x="1654901" y="47220"/>
          <a:ext cx="6042314" cy="9444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US" sz="2600" kern="1200"/>
            <a:t>Mexanizm operatorlari</a:t>
          </a:r>
          <a:endParaRPr lang="ru-RU" sz="2600" kern="1200"/>
        </a:p>
      </dsp:txBody>
      <dsp:txXfrm>
        <a:off x="1654901" y="47220"/>
        <a:ext cx="6042314" cy="944408"/>
      </dsp:txXfrm>
    </dsp:sp>
    <dsp:sp modelId="{BC084F0A-2625-49A1-B3F8-29F3EE171EE6}">
      <dsp:nvSpPr>
        <dsp:cNvPr id="0" name=""/>
        <dsp:cNvSpPr/>
      </dsp:nvSpPr>
      <dsp:spPr>
        <a:xfrm>
          <a:off x="1539443" y="991629"/>
          <a:ext cx="6157772"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12F9801-3F68-40DF-9BAF-3470788CE3DA}">
      <dsp:nvSpPr>
        <dsp:cNvPr id="0" name=""/>
        <dsp:cNvSpPr/>
      </dsp:nvSpPr>
      <dsp:spPr>
        <a:xfrm>
          <a:off x="1654901" y="1038849"/>
          <a:ext cx="6042314" cy="9444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US" sz="2600" kern="1200"/>
            <a:t>Ta'mirlash xodimlari</a:t>
          </a:r>
          <a:endParaRPr lang="ru-RU" sz="2600" kern="1200"/>
        </a:p>
      </dsp:txBody>
      <dsp:txXfrm>
        <a:off x="1654901" y="1038849"/>
        <a:ext cx="6042314" cy="944408"/>
      </dsp:txXfrm>
    </dsp:sp>
    <dsp:sp modelId="{5D40A6C7-58DF-4250-ACA0-EEDED98E89C1}">
      <dsp:nvSpPr>
        <dsp:cNvPr id="0" name=""/>
        <dsp:cNvSpPr/>
      </dsp:nvSpPr>
      <dsp:spPr>
        <a:xfrm>
          <a:off x="1539443" y="1983258"/>
          <a:ext cx="6157772"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AD110A6-5FEE-4553-9FA7-15C24C951BDD}">
      <dsp:nvSpPr>
        <dsp:cNvPr id="0" name=""/>
        <dsp:cNvSpPr/>
      </dsp:nvSpPr>
      <dsp:spPr>
        <a:xfrm>
          <a:off x="1654901" y="2030479"/>
          <a:ext cx="6042314" cy="9444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US" sz="2600" kern="1200"/>
            <a:t>Muhandislik xodimlari</a:t>
          </a:r>
          <a:endParaRPr lang="ru-RU" sz="2600" kern="1200"/>
        </a:p>
      </dsp:txBody>
      <dsp:txXfrm>
        <a:off x="1654901" y="2030479"/>
        <a:ext cx="6042314" cy="944408"/>
      </dsp:txXfrm>
    </dsp:sp>
    <dsp:sp modelId="{B9C7425B-5F8A-4B22-9B00-C8282378B457}">
      <dsp:nvSpPr>
        <dsp:cNvPr id="0" name=""/>
        <dsp:cNvSpPr/>
      </dsp:nvSpPr>
      <dsp:spPr>
        <a:xfrm>
          <a:off x="1539443" y="2974887"/>
          <a:ext cx="6157772"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86F4C21-0476-4B15-B2F9-D3817CE10BAA}">
      <dsp:nvSpPr>
        <dsp:cNvPr id="0" name=""/>
        <dsp:cNvSpPr/>
      </dsp:nvSpPr>
      <dsp:spPr>
        <a:xfrm>
          <a:off x="1654901" y="3022108"/>
          <a:ext cx="6042314" cy="9444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US" sz="2600" kern="1200"/>
            <a:t>Yetkazib beruvchi xodimlari (agar yetkazib beruvchi tanlangan bo'lsa)</a:t>
          </a:r>
          <a:endParaRPr lang="ru-RU" sz="2600" kern="1200"/>
        </a:p>
      </dsp:txBody>
      <dsp:txXfrm>
        <a:off x="1654901" y="3022108"/>
        <a:ext cx="6042314" cy="944408"/>
      </dsp:txXfrm>
    </dsp:sp>
    <dsp:sp modelId="{907A7552-3530-4DDB-A607-CF637EC28213}">
      <dsp:nvSpPr>
        <dsp:cNvPr id="0" name=""/>
        <dsp:cNvSpPr/>
      </dsp:nvSpPr>
      <dsp:spPr>
        <a:xfrm>
          <a:off x="1539443" y="3966517"/>
          <a:ext cx="6157772"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41AA6A-93BA-4280-9D53-AB8C5ED76C63}">
      <dsp:nvSpPr>
        <dsp:cNvPr id="0" name=""/>
        <dsp:cNvSpPr/>
      </dsp:nvSpPr>
      <dsp:spPr>
        <a:xfrm>
          <a:off x="0" y="0"/>
          <a:ext cx="9489440" cy="1205077"/>
        </a:xfrm>
        <a:prstGeom prst="rect">
          <a:avLst/>
        </a:prstGeom>
        <a:solidFill>
          <a:schemeClr val="accent1">
            <a:shade val="8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en-US" sz="3300" kern="1200" dirty="0" err="1">
              <a:solidFill>
                <a:schemeClr val="tx1"/>
              </a:solidFill>
              <a:latin typeface="Times New Roman" panose="02020603050405020304" pitchFamily="18" charset="0"/>
              <a:cs typeface="Times New Roman" panose="02020603050405020304" pitchFamily="18" charset="0"/>
            </a:rPr>
            <a:t>Buyurtmachining</a:t>
          </a:r>
          <a:r>
            <a:rPr lang="en-US" sz="3300" kern="1200" dirty="0">
              <a:solidFill>
                <a:schemeClr val="tx1"/>
              </a:solidFill>
              <a:latin typeface="Times New Roman" panose="02020603050405020304" pitchFamily="18" charset="0"/>
              <a:cs typeface="Times New Roman" panose="02020603050405020304" pitchFamily="18" charset="0"/>
            </a:rPr>
            <a:t> (</a:t>
          </a:r>
          <a:r>
            <a:rPr lang="en-US" sz="3300" kern="1200" dirty="0" err="1">
              <a:solidFill>
                <a:schemeClr val="tx1"/>
              </a:solidFill>
              <a:latin typeface="Times New Roman" panose="02020603050405020304" pitchFamily="18" charset="0"/>
              <a:cs typeface="Times New Roman" panose="02020603050405020304" pitchFamily="18" charset="0"/>
            </a:rPr>
            <a:t>ya'ni</a:t>
          </a:r>
          <a:r>
            <a:rPr lang="en-US" sz="3300" kern="1200" dirty="0">
              <a:solidFill>
                <a:schemeClr val="tx1"/>
              </a:solidFill>
              <a:latin typeface="Times New Roman" panose="02020603050405020304" pitchFamily="18" charset="0"/>
              <a:cs typeface="Times New Roman" panose="02020603050405020304" pitchFamily="18" charset="0"/>
            </a:rPr>
            <a:t>, </a:t>
          </a:r>
          <a:r>
            <a:rPr lang="en-US" sz="3300" kern="1200" dirty="0" err="1">
              <a:solidFill>
                <a:schemeClr val="tx1"/>
              </a:solidFill>
              <a:latin typeface="Times New Roman" panose="02020603050405020304" pitchFamily="18" charset="0"/>
              <a:cs typeface="Times New Roman" panose="02020603050405020304" pitchFamily="18" charset="0"/>
            </a:rPr>
            <a:t>foydalanuvchi</a:t>
          </a:r>
          <a:r>
            <a:rPr lang="en-US" sz="3300" kern="1200" dirty="0">
              <a:solidFill>
                <a:schemeClr val="tx1"/>
              </a:solidFill>
              <a:latin typeface="Times New Roman" panose="02020603050405020304" pitchFamily="18" charset="0"/>
              <a:cs typeface="Times New Roman" panose="02020603050405020304" pitchFamily="18" charset="0"/>
            </a:rPr>
            <a:t>) </a:t>
          </a:r>
          <a:r>
            <a:rPr lang="en-US" sz="3300" kern="1200" dirty="0" err="1">
              <a:solidFill>
                <a:schemeClr val="tx1"/>
              </a:solidFill>
              <a:latin typeface="Times New Roman" panose="02020603050405020304" pitchFamily="18" charset="0"/>
              <a:cs typeface="Times New Roman" panose="02020603050405020304" pitchFamily="18" charset="0"/>
            </a:rPr>
            <a:t>majburiyatlari</a:t>
          </a:r>
          <a:r>
            <a:rPr lang="en-US" sz="3300" kern="1200" dirty="0">
              <a:solidFill>
                <a:schemeClr val="tx1"/>
              </a:solidFill>
              <a:latin typeface="Times New Roman" panose="02020603050405020304" pitchFamily="18" charset="0"/>
              <a:cs typeface="Times New Roman" panose="02020603050405020304" pitchFamily="18" charset="0"/>
            </a:rPr>
            <a:t> </a:t>
          </a:r>
          <a:r>
            <a:rPr lang="en-US" sz="3300" kern="1200" dirty="0" err="1">
              <a:solidFill>
                <a:schemeClr val="tx1"/>
              </a:solidFill>
              <a:latin typeface="Times New Roman" panose="02020603050405020304" pitchFamily="18" charset="0"/>
              <a:cs typeface="Times New Roman" panose="02020603050405020304" pitchFamily="18" charset="0"/>
            </a:rPr>
            <a:t>quyidagilardan</a:t>
          </a:r>
          <a:r>
            <a:rPr lang="en-US" sz="3300" kern="1200" dirty="0">
              <a:solidFill>
                <a:schemeClr val="tx1"/>
              </a:solidFill>
              <a:latin typeface="Times New Roman" panose="02020603050405020304" pitchFamily="18" charset="0"/>
              <a:cs typeface="Times New Roman" panose="02020603050405020304" pitchFamily="18" charset="0"/>
            </a:rPr>
            <a:t> </a:t>
          </a:r>
          <a:r>
            <a:rPr lang="en-US" sz="3300" kern="1200" dirty="0" err="1">
              <a:solidFill>
                <a:schemeClr val="tx1"/>
              </a:solidFill>
              <a:latin typeface="Times New Roman" panose="02020603050405020304" pitchFamily="18" charset="0"/>
              <a:cs typeface="Times New Roman" panose="02020603050405020304" pitchFamily="18" charset="0"/>
            </a:rPr>
            <a:t>iborat</a:t>
          </a:r>
          <a:r>
            <a:rPr lang="en-US" sz="3300" kern="1200" dirty="0">
              <a:solidFill>
                <a:schemeClr val="tx1"/>
              </a:solidFill>
              <a:latin typeface="Times New Roman" panose="02020603050405020304" pitchFamily="18" charset="0"/>
              <a:cs typeface="Times New Roman" panose="02020603050405020304" pitchFamily="18" charset="0"/>
            </a:rPr>
            <a:t> </a:t>
          </a:r>
          <a:r>
            <a:rPr lang="en-US" sz="3300" kern="1200" dirty="0" err="1">
              <a:solidFill>
                <a:schemeClr val="tx1"/>
              </a:solidFill>
              <a:latin typeface="Times New Roman" panose="02020603050405020304" pitchFamily="18" charset="0"/>
              <a:cs typeface="Times New Roman" panose="02020603050405020304" pitchFamily="18" charset="0"/>
            </a:rPr>
            <a:t>bo'lishi</a:t>
          </a:r>
          <a:r>
            <a:rPr lang="en-US" sz="3300" kern="1200" dirty="0">
              <a:solidFill>
                <a:schemeClr val="tx1"/>
              </a:solidFill>
              <a:latin typeface="Times New Roman" panose="02020603050405020304" pitchFamily="18" charset="0"/>
              <a:cs typeface="Times New Roman" panose="02020603050405020304" pitchFamily="18" charset="0"/>
            </a:rPr>
            <a:t> </a:t>
          </a:r>
          <a:r>
            <a:rPr lang="en-US" sz="3300" kern="1200" dirty="0" err="1">
              <a:solidFill>
                <a:schemeClr val="tx1"/>
              </a:solidFill>
              <a:latin typeface="Times New Roman" panose="02020603050405020304" pitchFamily="18" charset="0"/>
              <a:cs typeface="Times New Roman" panose="02020603050405020304" pitchFamily="18" charset="0"/>
            </a:rPr>
            <a:t>mumkin</a:t>
          </a:r>
          <a:r>
            <a:rPr lang="en-US" sz="3300" kern="1200" dirty="0">
              <a:solidFill>
                <a:schemeClr val="tx1"/>
              </a:solidFill>
              <a:latin typeface="Times New Roman" panose="02020603050405020304" pitchFamily="18" charset="0"/>
              <a:cs typeface="Times New Roman" panose="02020603050405020304" pitchFamily="18" charset="0"/>
            </a:rPr>
            <a:t>:</a:t>
          </a:r>
          <a:endParaRPr lang="ru-RU" sz="3300" kern="1200" dirty="0">
            <a:solidFill>
              <a:schemeClr val="tx1"/>
            </a:solidFill>
            <a:latin typeface="Times New Roman" panose="02020603050405020304" pitchFamily="18" charset="0"/>
            <a:cs typeface="Times New Roman" panose="02020603050405020304" pitchFamily="18" charset="0"/>
          </a:endParaRPr>
        </a:p>
      </dsp:txBody>
      <dsp:txXfrm>
        <a:off x="0" y="0"/>
        <a:ext cx="9489440" cy="1205077"/>
      </dsp:txXfrm>
    </dsp:sp>
    <dsp:sp modelId="{C86E0976-7FE7-4A80-A65E-F0D9CC3511B4}">
      <dsp:nvSpPr>
        <dsp:cNvPr id="0" name=""/>
        <dsp:cNvSpPr/>
      </dsp:nvSpPr>
      <dsp:spPr>
        <a:xfrm>
          <a:off x="4633" y="1205077"/>
          <a:ext cx="1580028" cy="253066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kern="1200">
              <a:solidFill>
                <a:schemeClr val="tx1"/>
              </a:solidFill>
              <a:latin typeface="Times New Roman" panose="02020603050405020304" pitchFamily="18" charset="0"/>
              <a:cs typeface="Times New Roman" panose="02020603050405020304" pitchFamily="18" charset="0"/>
            </a:rPr>
            <a:t>Muvaffaqiyatsizlik orasidagi o'rtacha vaqt (MTBF)/Muvaffaqiyatsizlik orasidagi o'rtacha davrlar (MCBF)/Muvaffaqiyatsizlikka qadar o'rtacha vaqt (MTTF)</a:t>
          </a:r>
          <a:endParaRPr lang="ru-RU" sz="900" kern="1200">
            <a:solidFill>
              <a:schemeClr val="tx1"/>
            </a:solidFill>
            <a:latin typeface="Times New Roman" panose="02020603050405020304" pitchFamily="18" charset="0"/>
            <a:cs typeface="Times New Roman" panose="02020603050405020304" pitchFamily="18" charset="0"/>
          </a:endParaRPr>
        </a:p>
      </dsp:txBody>
      <dsp:txXfrm>
        <a:off x="4633" y="1205077"/>
        <a:ext cx="1580028" cy="2530662"/>
      </dsp:txXfrm>
    </dsp:sp>
    <dsp:sp modelId="{346C8333-18F0-465C-8B47-79562872D867}">
      <dsp:nvSpPr>
        <dsp:cNvPr id="0" name=""/>
        <dsp:cNvSpPr/>
      </dsp:nvSpPr>
      <dsp:spPr>
        <a:xfrm>
          <a:off x="1584662" y="1205077"/>
          <a:ext cx="1580028" cy="253066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kern="1200">
              <a:solidFill>
                <a:schemeClr val="tx1"/>
              </a:solidFill>
              <a:latin typeface="Times New Roman" panose="02020603050405020304" pitchFamily="18" charset="0"/>
              <a:cs typeface="Times New Roman" panose="02020603050405020304" pitchFamily="18" charset="0"/>
            </a:rPr>
            <a:t>Kutilayotgan MTTR</a:t>
          </a:r>
          <a:endParaRPr lang="ru-RU" sz="900" kern="1200">
            <a:solidFill>
              <a:schemeClr val="tx1"/>
            </a:solidFill>
            <a:latin typeface="Times New Roman" panose="02020603050405020304" pitchFamily="18" charset="0"/>
            <a:cs typeface="Times New Roman" panose="02020603050405020304" pitchFamily="18" charset="0"/>
          </a:endParaRPr>
        </a:p>
      </dsp:txBody>
      <dsp:txXfrm>
        <a:off x="1584662" y="1205077"/>
        <a:ext cx="1580028" cy="2530662"/>
      </dsp:txXfrm>
    </dsp:sp>
    <dsp:sp modelId="{2EF5AD3E-3DDF-4454-84C4-150A3F330979}">
      <dsp:nvSpPr>
        <dsp:cNvPr id="0" name=""/>
        <dsp:cNvSpPr/>
      </dsp:nvSpPr>
      <dsp:spPr>
        <a:xfrm>
          <a:off x="3164691" y="1205077"/>
          <a:ext cx="1580028" cy="253066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kern="1200">
              <a:solidFill>
                <a:schemeClr val="tx1"/>
              </a:solidFill>
              <a:latin typeface="Times New Roman" panose="02020603050405020304" pitchFamily="18" charset="0"/>
              <a:cs typeface="Times New Roman" panose="02020603050405020304" pitchFamily="18" charset="0"/>
            </a:rPr>
            <a:t>Mashina qanday ishlatiladi</a:t>
          </a:r>
          <a:endParaRPr lang="ru-RU" sz="900" kern="1200">
            <a:solidFill>
              <a:schemeClr val="tx1"/>
            </a:solidFill>
            <a:latin typeface="Times New Roman" panose="02020603050405020304" pitchFamily="18" charset="0"/>
            <a:cs typeface="Times New Roman" panose="02020603050405020304" pitchFamily="18" charset="0"/>
          </a:endParaRPr>
        </a:p>
      </dsp:txBody>
      <dsp:txXfrm>
        <a:off x="3164691" y="1205077"/>
        <a:ext cx="1580028" cy="2530662"/>
      </dsp:txXfrm>
    </dsp:sp>
    <dsp:sp modelId="{188F3BA4-16E5-423F-A881-53B97AAD783B}">
      <dsp:nvSpPr>
        <dsp:cNvPr id="0" name=""/>
        <dsp:cNvSpPr/>
      </dsp:nvSpPr>
      <dsp:spPr>
        <a:xfrm>
          <a:off x="4744720" y="1205077"/>
          <a:ext cx="1580028" cy="253066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kern="1200">
              <a:solidFill>
                <a:schemeClr val="tx1"/>
              </a:solidFill>
              <a:latin typeface="Times New Roman" panose="02020603050405020304" pitchFamily="18" charset="0"/>
              <a:cs typeface="Times New Roman" panose="02020603050405020304" pitchFamily="18" charset="0"/>
            </a:rPr>
            <a:t>Kutilayotgan ish aylanishi</a:t>
          </a:r>
          <a:endParaRPr lang="ru-RU" sz="900" kern="1200">
            <a:solidFill>
              <a:schemeClr val="tx1"/>
            </a:solidFill>
            <a:latin typeface="Times New Roman" panose="02020603050405020304" pitchFamily="18" charset="0"/>
            <a:cs typeface="Times New Roman" panose="02020603050405020304" pitchFamily="18" charset="0"/>
          </a:endParaRPr>
        </a:p>
      </dsp:txBody>
      <dsp:txXfrm>
        <a:off x="4744720" y="1205077"/>
        <a:ext cx="1580028" cy="2530662"/>
      </dsp:txXfrm>
    </dsp:sp>
    <dsp:sp modelId="{C104567F-8368-4957-AE22-BEEFACC0B03A}">
      <dsp:nvSpPr>
        <dsp:cNvPr id="0" name=""/>
        <dsp:cNvSpPr/>
      </dsp:nvSpPr>
      <dsp:spPr>
        <a:xfrm>
          <a:off x="6324748" y="1205077"/>
          <a:ext cx="1580028" cy="253066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kern="1200">
              <a:solidFill>
                <a:schemeClr val="tx1"/>
              </a:solidFill>
              <a:latin typeface="Times New Roman" panose="02020603050405020304" pitchFamily="18" charset="0"/>
              <a:cs typeface="Times New Roman" panose="02020603050405020304" pitchFamily="18" charset="0"/>
            </a:rPr>
            <a:t>Mashina ishlaydigan mashina muhitining turi</a:t>
          </a:r>
          <a:endParaRPr lang="ru-RU" sz="900" kern="1200">
            <a:solidFill>
              <a:schemeClr val="tx1"/>
            </a:solidFill>
            <a:latin typeface="Times New Roman" panose="02020603050405020304" pitchFamily="18" charset="0"/>
            <a:cs typeface="Times New Roman" panose="02020603050405020304" pitchFamily="18" charset="0"/>
          </a:endParaRPr>
        </a:p>
      </dsp:txBody>
      <dsp:txXfrm>
        <a:off x="6324748" y="1205077"/>
        <a:ext cx="1580028" cy="2530662"/>
      </dsp:txXfrm>
    </dsp:sp>
    <dsp:sp modelId="{C454BF2B-53C8-468A-8E7A-194FC0C0A679}">
      <dsp:nvSpPr>
        <dsp:cNvPr id="0" name=""/>
        <dsp:cNvSpPr/>
      </dsp:nvSpPr>
      <dsp:spPr>
        <a:xfrm>
          <a:off x="7904777" y="1205077"/>
          <a:ext cx="1580028" cy="253066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kern="1200" dirty="0" err="1">
              <a:solidFill>
                <a:schemeClr val="tx1"/>
              </a:solidFill>
              <a:latin typeface="Times New Roman" panose="02020603050405020304" pitchFamily="18" charset="0"/>
              <a:cs typeface="Times New Roman" panose="02020603050405020304" pitchFamily="18" charset="0"/>
            </a:rPr>
            <a:t>Doimiy</a:t>
          </a:r>
          <a:r>
            <a:rPr lang="en-US" sz="900" kern="1200" dirty="0">
              <a:solidFill>
                <a:schemeClr val="tx1"/>
              </a:solidFill>
              <a:latin typeface="Times New Roman" panose="02020603050405020304" pitchFamily="18" charset="0"/>
              <a:cs typeface="Times New Roman" panose="02020603050405020304" pitchFamily="18" charset="0"/>
            </a:rPr>
            <a:t> </a:t>
          </a:r>
          <a:r>
            <a:rPr lang="en-US" sz="900" kern="1200" dirty="0" err="1">
              <a:solidFill>
                <a:schemeClr val="tx1"/>
              </a:solidFill>
              <a:latin typeface="Times New Roman" panose="02020603050405020304" pitchFamily="18" charset="0"/>
              <a:cs typeface="Times New Roman" panose="02020603050405020304" pitchFamily="18" charset="0"/>
            </a:rPr>
            <a:t>takomillashtirish</a:t>
          </a:r>
          <a:r>
            <a:rPr lang="en-US" sz="900" kern="1200" dirty="0">
              <a:solidFill>
                <a:schemeClr val="tx1"/>
              </a:solidFill>
              <a:latin typeface="Times New Roman" panose="02020603050405020304" pitchFamily="18" charset="0"/>
              <a:cs typeface="Times New Roman" panose="02020603050405020304" pitchFamily="18" charset="0"/>
            </a:rPr>
            <a:t> </a:t>
          </a:r>
          <a:r>
            <a:rPr lang="en-US" sz="900" kern="1200" dirty="0" err="1">
              <a:solidFill>
                <a:schemeClr val="tx1"/>
              </a:solidFill>
              <a:latin typeface="Times New Roman" panose="02020603050405020304" pitchFamily="18" charset="0"/>
              <a:cs typeface="Times New Roman" panose="02020603050405020304" pitchFamily="18" charset="0"/>
            </a:rPr>
            <a:t>g'oyalari</a:t>
          </a:r>
          <a:endParaRPr lang="ru-RU" sz="900" kern="1200" dirty="0">
            <a:solidFill>
              <a:schemeClr val="tx1"/>
            </a:solidFill>
            <a:latin typeface="Times New Roman" panose="02020603050405020304" pitchFamily="18" charset="0"/>
            <a:cs typeface="Times New Roman" panose="02020603050405020304" pitchFamily="18" charset="0"/>
          </a:endParaRPr>
        </a:p>
      </dsp:txBody>
      <dsp:txXfrm>
        <a:off x="7904777" y="1205077"/>
        <a:ext cx="1580028" cy="2530662"/>
      </dsp:txXfrm>
    </dsp:sp>
    <dsp:sp modelId="{363BC0A7-0475-4710-8315-4CC3312AC8B9}">
      <dsp:nvSpPr>
        <dsp:cNvPr id="0" name=""/>
        <dsp:cNvSpPr/>
      </dsp:nvSpPr>
      <dsp:spPr>
        <a:xfrm>
          <a:off x="0" y="3735740"/>
          <a:ext cx="9489440" cy="281184"/>
        </a:xfrm>
        <a:prstGeom prst="rect">
          <a:avLst/>
        </a:prstGeom>
        <a:solidFill>
          <a:schemeClr val="accent1">
            <a:shade val="8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D0997A2-038D-4002-B0FC-8CEE2919A007}">
      <dsp:nvSpPr>
        <dsp:cNvPr id="0" name=""/>
        <dsp:cNvSpPr/>
      </dsp:nvSpPr>
      <dsp:spPr>
        <a:xfrm>
          <a:off x="3459124" y="1559864"/>
          <a:ext cx="1199591" cy="119959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533400">
            <a:lnSpc>
              <a:spcPct val="90000"/>
            </a:lnSpc>
            <a:spcBef>
              <a:spcPct val="0"/>
            </a:spcBef>
            <a:spcAft>
              <a:spcPct val="35000"/>
            </a:spcAft>
            <a:buNone/>
          </a:pPr>
          <a:r>
            <a:rPr lang="en-US" sz="1200" kern="1200" dirty="0" err="1">
              <a:solidFill>
                <a:schemeClr val="tx1"/>
              </a:solidFill>
              <a:latin typeface="Times New Roman" panose="02020603050405020304" pitchFamily="18" charset="0"/>
              <a:cs typeface="Times New Roman" panose="02020603050405020304" pitchFamily="18" charset="0"/>
            </a:rPr>
            <a:t>Yetkazib</a:t>
          </a:r>
          <a:r>
            <a:rPr lang="en-US" sz="1200" kern="1200" dirty="0">
              <a:solidFill>
                <a:schemeClr val="tx1"/>
              </a:solidFill>
              <a:latin typeface="Times New Roman" panose="02020603050405020304" pitchFamily="18" charset="0"/>
              <a:cs typeface="Times New Roman" panose="02020603050405020304" pitchFamily="18" charset="0"/>
            </a:rPr>
            <a:t> </a:t>
          </a:r>
          <a:r>
            <a:rPr lang="en-US" sz="1200" kern="1200" dirty="0" err="1">
              <a:solidFill>
                <a:schemeClr val="tx1"/>
              </a:solidFill>
              <a:latin typeface="Times New Roman" panose="02020603050405020304" pitchFamily="18" charset="0"/>
              <a:cs typeface="Times New Roman" panose="02020603050405020304" pitchFamily="18" charset="0"/>
            </a:rPr>
            <a:t>beruvchining</a:t>
          </a:r>
          <a:r>
            <a:rPr lang="en-US" sz="1200" kern="1200" dirty="0">
              <a:solidFill>
                <a:schemeClr val="tx1"/>
              </a:solidFill>
              <a:latin typeface="Times New Roman" panose="02020603050405020304" pitchFamily="18" charset="0"/>
              <a:cs typeface="Times New Roman" panose="02020603050405020304" pitchFamily="18" charset="0"/>
            </a:rPr>
            <a:t> </a:t>
          </a:r>
          <a:r>
            <a:rPr lang="en-US" sz="1200" kern="1200" dirty="0" err="1">
              <a:solidFill>
                <a:schemeClr val="tx1"/>
              </a:solidFill>
              <a:latin typeface="Times New Roman" panose="02020603050405020304" pitchFamily="18" charset="0"/>
              <a:cs typeface="Times New Roman" panose="02020603050405020304" pitchFamily="18" charset="0"/>
            </a:rPr>
            <a:t>majburiyatlari</a:t>
          </a:r>
          <a:r>
            <a:rPr lang="en-US" sz="1200" kern="1200" dirty="0">
              <a:solidFill>
                <a:schemeClr val="tx1"/>
              </a:solidFill>
              <a:latin typeface="Times New Roman" panose="02020603050405020304" pitchFamily="18" charset="0"/>
              <a:cs typeface="Times New Roman" panose="02020603050405020304" pitchFamily="18" charset="0"/>
            </a:rPr>
            <a:t> </a:t>
          </a:r>
          <a:r>
            <a:rPr lang="en-US" sz="1200" kern="1200" dirty="0" err="1">
              <a:solidFill>
                <a:schemeClr val="tx1"/>
              </a:solidFill>
              <a:latin typeface="Times New Roman" panose="02020603050405020304" pitchFamily="18" charset="0"/>
              <a:cs typeface="Times New Roman" panose="02020603050405020304" pitchFamily="18" charset="0"/>
            </a:rPr>
            <a:t>quyidagilar</a:t>
          </a:r>
          <a:r>
            <a:rPr lang="en-US" sz="1200" kern="1200" dirty="0">
              <a:solidFill>
                <a:schemeClr val="tx1"/>
              </a:solidFill>
              <a:latin typeface="Times New Roman" panose="02020603050405020304" pitchFamily="18" charset="0"/>
              <a:cs typeface="Times New Roman" panose="02020603050405020304" pitchFamily="18" charset="0"/>
            </a:rPr>
            <a:t> </a:t>
          </a:r>
          <a:r>
            <a:rPr lang="en-US" sz="1200" kern="1200" dirty="0" err="1">
              <a:solidFill>
                <a:schemeClr val="tx1"/>
              </a:solidFill>
              <a:latin typeface="Times New Roman" panose="02020603050405020304" pitchFamily="18" charset="0"/>
              <a:cs typeface="Times New Roman" panose="02020603050405020304" pitchFamily="18" charset="0"/>
            </a:rPr>
            <a:t>bo'lishi</a:t>
          </a:r>
          <a:r>
            <a:rPr lang="en-US" sz="1200" kern="1200" dirty="0">
              <a:solidFill>
                <a:schemeClr val="tx1"/>
              </a:solidFill>
              <a:latin typeface="Times New Roman" panose="02020603050405020304" pitchFamily="18" charset="0"/>
              <a:cs typeface="Times New Roman" panose="02020603050405020304" pitchFamily="18" charset="0"/>
            </a:rPr>
            <a:t> </a:t>
          </a:r>
          <a:r>
            <a:rPr lang="en-US" sz="1200" kern="1200" dirty="0" err="1">
              <a:solidFill>
                <a:schemeClr val="tx1"/>
              </a:solidFill>
              <a:latin typeface="Times New Roman" panose="02020603050405020304" pitchFamily="18" charset="0"/>
              <a:cs typeface="Times New Roman" panose="02020603050405020304" pitchFamily="18" charset="0"/>
            </a:rPr>
            <a:t>mumkin</a:t>
          </a:r>
          <a:r>
            <a:rPr lang="en-US" sz="1200" kern="1200" dirty="0">
              <a:solidFill>
                <a:schemeClr val="tx1"/>
              </a:solidFill>
              <a:latin typeface="Times New Roman" panose="02020603050405020304" pitchFamily="18" charset="0"/>
              <a:cs typeface="Times New Roman" panose="02020603050405020304" pitchFamily="18" charset="0"/>
            </a:rPr>
            <a:t>:</a:t>
          </a:r>
          <a:endParaRPr lang="ru-RU" sz="1200" kern="1200" dirty="0">
            <a:solidFill>
              <a:schemeClr val="tx1"/>
            </a:solidFill>
            <a:latin typeface="Times New Roman" panose="02020603050405020304" pitchFamily="18" charset="0"/>
            <a:cs typeface="Times New Roman" panose="02020603050405020304" pitchFamily="18" charset="0"/>
          </a:endParaRPr>
        </a:p>
      </dsp:txBody>
      <dsp:txXfrm>
        <a:off x="3517683" y="1618423"/>
        <a:ext cx="1082473" cy="1082473"/>
      </dsp:txXfrm>
    </dsp:sp>
    <dsp:sp modelId="{92785087-CC78-4845-8D5D-7D6D65D77277}">
      <dsp:nvSpPr>
        <dsp:cNvPr id="0" name=""/>
        <dsp:cNvSpPr/>
      </dsp:nvSpPr>
      <dsp:spPr>
        <a:xfrm rot="16200000">
          <a:off x="3720191" y="1221135"/>
          <a:ext cx="677456" cy="0"/>
        </a:xfrm>
        <a:custGeom>
          <a:avLst/>
          <a:gdLst/>
          <a:ahLst/>
          <a:cxnLst/>
          <a:rect l="0" t="0" r="0" b="0"/>
          <a:pathLst>
            <a:path>
              <a:moveTo>
                <a:pt x="0" y="0"/>
              </a:moveTo>
              <a:lnTo>
                <a:pt x="677456"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F0C8FA4-4261-41B6-AEB4-9020C0CFD89D}">
      <dsp:nvSpPr>
        <dsp:cNvPr id="0" name=""/>
        <dsp:cNvSpPr/>
      </dsp:nvSpPr>
      <dsp:spPr>
        <a:xfrm>
          <a:off x="3657056" y="78681"/>
          <a:ext cx="803726" cy="80372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444500">
            <a:lnSpc>
              <a:spcPct val="90000"/>
            </a:lnSpc>
            <a:spcBef>
              <a:spcPct val="0"/>
            </a:spcBef>
            <a:spcAft>
              <a:spcPct val="35000"/>
            </a:spcAft>
            <a:buNone/>
          </a:pPr>
          <a:r>
            <a:rPr lang="en-US" sz="1000" kern="1200">
              <a:solidFill>
                <a:schemeClr val="tx1"/>
              </a:solidFill>
              <a:latin typeface="Times New Roman" panose="02020603050405020304" pitchFamily="18" charset="0"/>
              <a:cs typeface="Times New Roman" panose="02020603050405020304" pitchFamily="18" charset="0"/>
            </a:rPr>
            <a:t>Dizayn chegaralarini o'rnating</a:t>
          </a:r>
          <a:endParaRPr lang="ru-RU" sz="1000" kern="1200">
            <a:solidFill>
              <a:schemeClr val="tx1"/>
            </a:solidFill>
            <a:latin typeface="Times New Roman" panose="02020603050405020304" pitchFamily="18" charset="0"/>
            <a:cs typeface="Times New Roman" panose="02020603050405020304" pitchFamily="18" charset="0"/>
          </a:endParaRPr>
        </a:p>
      </dsp:txBody>
      <dsp:txXfrm>
        <a:off x="3696291" y="117916"/>
        <a:ext cx="725256" cy="725256"/>
      </dsp:txXfrm>
    </dsp:sp>
    <dsp:sp modelId="{F1AA722A-EB2A-468D-AC88-3D8C129B92B0}">
      <dsp:nvSpPr>
        <dsp:cNvPr id="0" name=""/>
        <dsp:cNvSpPr/>
      </dsp:nvSpPr>
      <dsp:spPr>
        <a:xfrm rot="20520000">
          <a:off x="4643398" y="1868066"/>
          <a:ext cx="625909" cy="0"/>
        </a:xfrm>
        <a:custGeom>
          <a:avLst/>
          <a:gdLst/>
          <a:ahLst/>
          <a:cxnLst/>
          <a:rect l="0" t="0" r="0" b="0"/>
          <a:pathLst>
            <a:path>
              <a:moveTo>
                <a:pt x="0" y="0"/>
              </a:moveTo>
              <a:lnTo>
                <a:pt x="625909"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ED08F3E-E145-49E3-ACA9-BAC7382E5D7F}">
      <dsp:nvSpPr>
        <dsp:cNvPr id="0" name=""/>
        <dsp:cNvSpPr/>
      </dsp:nvSpPr>
      <dsp:spPr>
        <a:xfrm>
          <a:off x="5253990" y="1238921"/>
          <a:ext cx="803726" cy="80372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355600">
            <a:lnSpc>
              <a:spcPct val="90000"/>
            </a:lnSpc>
            <a:spcBef>
              <a:spcPct val="0"/>
            </a:spcBef>
            <a:spcAft>
              <a:spcPct val="35000"/>
            </a:spcAft>
            <a:buNone/>
          </a:pPr>
          <a:r>
            <a:rPr lang="en-US" sz="800" kern="1200">
              <a:solidFill>
                <a:schemeClr val="tx1"/>
              </a:solidFill>
              <a:latin typeface="Times New Roman" panose="02020603050405020304" pitchFamily="18" charset="0"/>
              <a:cs typeface="Times New Roman" panose="02020603050405020304" pitchFamily="18" charset="0"/>
            </a:rPr>
            <a:t>Saqlash mumkin bo'lgan dizayn tushunchalarini kiriting</a:t>
          </a:r>
          <a:endParaRPr lang="ru-RU" sz="800" kern="1200">
            <a:solidFill>
              <a:schemeClr val="tx1"/>
            </a:solidFill>
            <a:latin typeface="Times New Roman" panose="02020603050405020304" pitchFamily="18" charset="0"/>
            <a:cs typeface="Times New Roman" panose="02020603050405020304" pitchFamily="18" charset="0"/>
          </a:endParaRPr>
        </a:p>
      </dsp:txBody>
      <dsp:txXfrm>
        <a:off x="5293225" y="1278156"/>
        <a:ext cx="725256" cy="725256"/>
      </dsp:txXfrm>
    </dsp:sp>
    <dsp:sp modelId="{F6140043-FA18-49E4-8A33-BAFF794DF6F7}">
      <dsp:nvSpPr>
        <dsp:cNvPr id="0" name=""/>
        <dsp:cNvSpPr/>
      </dsp:nvSpPr>
      <dsp:spPr>
        <a:xfrm rot="3240000">
          <a:off x="4403804" y="2937842"/>
          <a:ext cx="440997" cy="0"/>
        </a:xfrm>
        <a:custGeom>
          <a:avLst/>
          <a:gdLst/>
          <a:ahLst/>
          <a:cxnLst/>
          <a:rect l="0" t="0" r="0" b="0"/>
          <a:pathLst>
            <a:path>
              <a:moveTo>
                <a:pt x="0" y="0"/>
              </a:moveTo>
              <a:lnTo>
                <a:pt x="440997"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C5A6B65-D4D3-495F-A4A9-C63D5C8F2A60}">
      <dsp:nvSpPr>
        <dsp:cNvPr id="0" name=""/>
        <dsp:cNvSpPr/>
      </dsp:nvSpPr>
      <dsp:spPr>
        <a:xfrm>
          <a:off x="4644016" y="3116229"/>
          <a:ext cx="803726" cy="80372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400050">
            <a:lnSpc>
              <a:spcPct val="90000"/>
            </a:lnSpc>
            <a:spcBef>
              <a:spcPct val="0"/>
            </a:spcBef>
            <a:spcAft>
              <a:spcPct val="35000"/>
            </a:spcAft>
            <a:buNone/>
          </a:pPr>
          <a:r>
            <a:rPr lang="en-US" sz="900" kern="1200">
              <a:solidFill>
                <a:schemeClr val="tx1"/>
              </a:solidFill>
              <a:latin typeface="Times New Roman" panose="02020603050405020304" pitchFamily="18" charset="0"/>
              <a:cs typeface="Times New Roman" panose="02020603050405020304" pitchFamily="18" charset="0"/>
            </a:rPr>
            <a:t>Ishonchlilikni tahlil qilish va bashorat qilish</a:t>
          </a:r>
          <a:endParaRPr lang="ru-RU" sz="900" kern="1200">
            <a:solidFill>
              <a:schemeClr val="tx1"/>
            </a:solidFill>
            <a:latin typeface="Times New Roman" panose="02020603050405020304" pitchFamily="18" charset="0"/>
            <a:cs typeface="Times New Roman" panose="02020603050405020304" pitchFamily="18" charset="0"/>
          </a:endParaRPr>
        </a:p>
      </dsp:txBody>
      <dsp:txXfrm>
        <a:off x="4683251" y="3155464"/>
        <a:ext cx="725256" cy="725256"/>
      </dsp:txXfrm>
    </dsp:sp>
    <dsp:sp modelId="{CF93F576-7012-4C06-B467-CC482226FE67}">
      <dsp:nvSpPr>
        <dsp:cNvPr id="0" name=""/>
        <dsp:cNvSpPr/>
      </dsp:nvSpPr>
      <dsp:spPr>
        <a:xfrm rot="7560000">
          <a:off x="3273038" y="2937842"/>
          <a:ext cx="440997" cy="0"/>
        </a:xfrm>
        <a:custGeom>
          <a:avLst/>
          <a:gdLst/>
          <a:ahLst/>
          <a:cxnLst/>
          <a:rect l="0" t="0" r="0" b="0"/>
          <a:pathLst>
            <a:path>
              <a:moveTo>
                <a:pt x="0" y="0"/>
              </a:moveTo>
              <a:lnTo>
                <a:pt x="440997"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C8192A5-3B29-4076-A023-12DB056C530A}">
      <dsp:nvSpPr>
        <dsp:cNvPr id="0" name=""/>
        <dsp:cNvSpPr/>
      </dsp:nvSpPr>
      <dsp:spPr>
        <a:xfrm>
          <a:off x="2670097" y="3116229"/>
          <a:ext cx="803726" cy="80372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355600">
            <a:lnSpc>
              <a:spcPct val="90000"/>
            </a:lnSpc>
            <a:spcBef>
              <a:spcPct val="0"/>
            </a:spcBef>
            <a:spcAft>
              <a:spcPct val="35000"/>
            </a:spcAft>
            <a:buNone/>
          </a:pPr>
          <a:r>
            <a:rPr lang="en-US" sz="800" kern="1200">
              <a:solidFill>
                <a:schemeClr val="tx1"/>
              </a:solidFill>
              <a:latin typeface="Times New Roman" panose="02020603050405020304" pitchFamily="18" charset="0"/>
              <a:cs typeface="Times New Roman" panose="02020603050405020304" pitchFamily="18" charset="0"/>
            </a:rPr>
            <a:t>EFMEA (uskunaning ishlamay qolish rejimi va ta'sir tahlili) ni bajaring</a:t>
          </a:r>
          <a:endParaRPr lang="ru-RU" sz="800" kern="1200">
            <a:solidFill>
              <a:schemeClr val="tx1"/>
            </a:solidFill>
            <a:latin typeface="Times New Roman" panose="02020603050405020304" pitchFamily="18" charset="0"/>
            <a:cs typeface="Times New Roman" panose="02020603050405020304" pitchFamily="18" charset="0"/>
          </a:endParaRPr>
        </a:p>
      </dsp:txBody>
      <dsp:txXfrm>
        <a:off x="2709332" y="3155464"/>
        <a:ext cx="725256" cy="725256"/>
      </dsp:txXfrm>
    </dsp:sp>
    <dsp:sp modelId="{1EE18437-A773-4CC7-A07D-66FE6D044B6A}">
      <dsp:nvSpPr>
        <dsp:cNvPr id="0" name=""/>
        <dsp:cNvSpPr/>
      </dsp:nvSpPr>
      <dsp:spPr>
        <a:xfrm rot="11880000">
          <a:off x="2848532" y="1868066"/>
          <a:ext cx="625909" cy="0"/>
        </a:xfrm>
        <a:custGeom>
          <a:avLst/>
          <a:gdLst/>
          <a:ahLst/>
          <a:cxnLst/>
          <a:rect l="0" t="0" r="0" b="0"/>
          <a:pathLst>
            <a:path>
              <a:moveTo>
                <a:pt x="0" y="0"/>
              </a:moveTo>
              <a:lnTo>
                <a:pt x="625909"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4B92CB7-6E75-4444-9721-7BC7EAEFC70B}">
      <dsp:nvSpPr>
        <dsp:cNvPr id="0" name=""/>
        <dsp:cNvSpPr/>
      </dsp:nvSpPr>
      <dsp:spPr>
        <a:xfrm>
          <a:off x="2060123" y="1238921"/>
          <a:ext cx="803726" cy="80372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400050">
            <a:lnSpc>
              <a:spcPct val="90000"/>
            </a:lnSpc>
            <a:spcBef>
              <a:spcPct val="0"/>
            </a:spcBef>
            <a:spcAft>
              <a:spcPct val="35000"/>
            </a:spcAft>
            <a:buNone/>
          </a:pPr>
          <a:r>
            <a:rPr lang="en-US" sz="900" kern="1200">
              <a:solidFill>
                <a:schemeClr val="tx1"/>
              </a:solidFill>
              <a:latin typeface="Times New Roman" panose="02020603050405020304" pitchFamily="18" charset="0"/>
              <a:cs typeface="Times New Roman" panose="02020603050405020304" pitchFamily="18" charset="0"/>
            </a:rPr>
            <a:t>Dizayn tekshiruvlarini o'tkazish</a:t>
          </a:r>
          <a:endParaRPr lang="ru-RU" sz="900" kern="1200">
            <a:solidFill>
              <a:schemeClr val="tx1"/>
            </a:solidFill>
            <a:latin typeface="Times New Roman" panose="02020603050405020304" pitchFamily="18" charset="0"/>
            <a:cs typeface="Times New Roman" panose="02020603050405020304" pitchFamily="18" charset="0"/>
          </a:endParaRPr>
        </a:p>
      </dsp:txBody>
      <dsp:txXfrm>
        <a:off x="2099358" y="1278156"/>
        <a:ext cx="725256" cy="725256"/>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FC8FAE-35E6-4296-B409-D1CC05D609F9}">
      <dsp:nvSpPr>
        <dsp:cNvPr id="0" name=""/>
        <dsp:cNvSpPr/>
      </dsp:nvSpPr>
      <dsp:spPr>
        <a:xfrm>
          <a:off x="0" y="0"/>
          <a:ext cx="828243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BE05A62-37CE-42F6-89A8-3912D8BDEB88}">
      <dsp:nvSpPr>
        <dsp:cNvPr id="0" name=""/>
        <dsp:cNvSpPr/>
      </dsp:nvSpPr>
      <dsp:spPr>
        <a:xfrm>
          <a:off x="0" y="0"/>
          <a:ext cx="1656486" cy="39467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a:latin typeface="Times New Roman" panose="02020603050405020304" pitchFamily="18" charset="0"/>
              <a:cs typeface="Times New Roman" panose="02020603050405020304" pitchFamily="18" charset="0"/>
            </a:rPr>
            <a:t>Yetkazib beruvchining majburiyatlari quyidagilar bo'lishi mumkin</a:t>
          </a:r>
          <a:endParaRPr lang="ru-RU" sz="2000" kern="1200">
            <a:latin typeface="Times New Roman" panose="02020603050405020304" pitchFamily="18" charset="0"/>
            <a:cs typeface="Times New Roman" panose="02020603050405020304" pitchFamily="18" charset="0"/>
          </a:endParaRPr>
        </a:p>
      </dsp:txBody>
      <dsp:txXfrm>
        <a:off x="0" y="0"/>
        <a:ext cx="1656486" cy="3946707"/>
      </dsp:txXfrm>
    </dsp:sp>
    <dsp:sp modelId="{61821AEF-61BA-4075-90C6-3EED5823EDC8}">
      <dsp:nvSpPr>
        <dsp:cNvPr id="0" name=""/>
        <dsp:cNvSpPr/>
      </dsp:nvSpPr>
      <dsp:spPr>
        <a:xfrm>
          <a:off x="1780722" y="31074"/>
          <a:ext cx="6501709" cy="6214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latin typeface="Times New Roman" panose="02020603050405020304" pitchFamily="18" charset="0"/>
              <a:cs typeface="Times New Roman" panose="02020603050405020304" pitchFamily="18" charset="0"/>
            </a:rPr>
            <a:t>Agar kerak bo'lsa, mashina qismlarini taqdim eting</a:t>
          </a:r>
          <a:endParaRPr lang="ru-RU" sz="2400" kern="1200">
            <a:latin typeface="Times New Roman" panose="02020603050405020304" pitchFamily="18" charset="0"/>
            <a:cs typeface="Times New Roman" panose="02020603050405020304" pitchFamily="18" charset="0"/>
          </a:endParaRPr>
        </a:p>
      </dsp:txBody>
      <dsp:txXfrm>
        <a:off x="1780722" y="31074"/>
        <a:ext cx="6501709" cy="621490"/>
      </dsp:txXfrm>
    </dsp:sp>
    <dsp:sp modelId="{60C9BAF7-A8F6-4A88-9E22-FCDE46CF05C5}">
      <dsp:nvSpPr>
        <dsp:cNvPr id="0" name=""/>
        <dsp:cNvSpPr/>
      </dsp:nvSpPr>
      <dsp:spPr>
        <a:xfrm>
          <a:off x="1656486" y="652565"/>
          <a:ext cx="6625945"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69519B7-75EC-4AAD-BE9B-77ED3C3E3936}">
      <dsp:nvSpPr>
        <dsp:cNvPr id="0" name=""/>
        <dsp:cNvSpPr/>
      </dsp:nvSpPr>
      <dsp:spPr>
        <a:xfrm>
          <a:off x="1780722" y="683639"/>
          <a:ext cx="6501709" cy="6214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latin typeface="Times New Roman" panose="02020603050405020304" pitchFamily="18" charset="0"/>
              <a:cs typeface="Times New Roman" panose="02020603050405020304" pitchFamily="18" charset="0"/>
            </a:rPr>
            <a:t>Tolerantlik tadqiqotlarini o'tkazing</a:t>
          </a:r>
          <a:endParaRPr lang="ru-RU" sz="2400" kern="1200">
            <a:latin typeface="Times New Roman" panose="02020603050405020304" pitchFamily="18" charset="0"/>
            <a:cs typeface="Times New Roman" panose="02020603050405020304" pitchFamily="18" charset="0"/>
          </a:endParaRPr>
        </a:p>
      </dsp:txBody>
      <dsp:txXfrm>
        <a:off x="1780722" y="683639"/>
        <a:ext cx="6501709" cy="621490"/>
      </dsp:txXfrm>
    </dsp:sp>
    <dsp:sp modelId="{E6C4B9BD-128A-4F86-AFB4-F203D95EAE18}">
      <dsp:nvSpPr>
        <dsp:cNvPr id="0" name=""/>
        <dsp:cNvSpPr/>
      </dsp:nvSpPr>
      <dsp:spPr>
        <a:xfrm>
          <a:off x="1656486" y="1305130"/>
          <a:ext cx="6625945"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50482DA-072F-4705-8FFD-E778258E6D71}">
      <dsp:nvSpPr>
        <dsp:cNvPr id="0" name=""/>
        <dsp:cNvSpPr/>
      </dsp:nvSpPr>
      <dsp:spPr>
        <a:xfrm>
          <a:off x="1780722" y="1336205"/>
          <a:ext cx="6501709" cy="6214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latin typeface="Times New Roman" panose="02020603050405020304" pitchFamily="18" charset="0"/>
              <a:cs typeface="Times New Roman" panose="02020603050405020304" pitchFamily="18" charset="0"/>
            </a:rPr>
            <a:t>Stress tahlilini o'tkazing</a:t>
          </a:r>
          <a:endParaRPr lang="ru-RU" sz="2400" kern="1200">
            <a:latin typeface="Times New Roman" panose="02020603050405020304" pitchFamily="18" charset="0"/>
            <a:cs typeface="Times New Roman" panose="02020603050405020304" pitchFamily="18" charset="0"/>
          </a:endParaRPr>
        </a:p>
      </dsp:txBody>
      <dsp:txXfrm>
        <a:off x="1780722" y="1336205"/>
        <a:ext cx="6501709" cy="621490"/>
      </dsp:txXfrm>
    </dsp:sp>
    <dsp:sp modelId="{FE49D050-9795-445B-B78B-4D48A65840E2}">
      <dsp:nvSpPr>
        <dsp:cNvPr id="0" name=""/>
        <dsp:cNvSpPr/>
      </dsp:nvSpPr>
      <dsp:spPr>
        <a:xfrm>
          <a:off x="1656486" y="1957695"/>
          <a:ext cx="6625945"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13A4F0F-67EA-4FE8-B2BC-602816A609BC}">
      <dsp:nvSpPr>
        <dsp:cNvPr id="0" name=""/>
        <dsp:cNvSpPr/>
      </dsp:nvSpPr>
      <dsp:spPr>
        <a:xfrm>
          <a:off x="1780722" y="1988770"/>
          <a:ext cx="6501709" cy="6214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latin typeface="Times New Roman" panose="02020603050405020304" pitchFamily="18" charset="0"/>
              <a:cs typeface="Times New Roman" panose="02020603050405020304" pitchFamily="18" charset="0"/>
            </a:rPr>
            <a:t>Ishonchlilik testini o'tkazing</a:t>
          </a:r>
          <a:endParaRPr lang="ru-RU" sz="2400" kern="1200">
            <a:latin typeface="Times New Roman" panose="02020603050405020304" pitchFamily="18" charset="0"/>
            <a:cs typeface="Times New Roman" panose="02020603050405020304" pitchFamily="18" charset="0"/>
          </a:endParaRPr>
        </a:p>
      </dsp:txBody>
      <dsp:txXfrm>
        <a:off x="1780722" y="1988770"/>
        <a:ext cx="6501709" cy="621490"/>
      </dsp:txXfrm>
    </dsp:sp>
    <dsp:sp modelId="{4226731D-0A98-4B18-9F9D-7465BB928720}">
      <dsp:nvSpPr>
        <dsp:cNvPr id="0" name=""/>
        <dsp:cNvSpPr/>
      </dsp:nvSpPr>
      <dsp:spPr>
        <a:xfrm>
          <a:off x="1656486" y="2610261"/>
          <a:ext cx="6625945"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640EBCF-D5CC-40FA-8108-5C92592A4C18}">
      <dsp:nvSpPr>
        <dsp:cNvPr id="0" name=""/>
        <dsp:cNvSpPr/>
      </dsp:nvSpPr>
      <dsp:spPr>
        <a:xfrm>
          <a:off x="1780722" y="2641335"/>
          <a:ext cx="6501709" cy="6214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latin typeface="Times New Roman" panose="02020603050405020304" pitchFamily="18" charset="0"/>
              <a:cs typeface="Times New Roman" panose="02020603050405020304" pitchFamily="18" charset="0"/>
            </a:rPr>
            <a:t>Sinov paytida ma'lumotlarni to'plang</a:t>
          </a:r>
          <a:endParaRPr lang="ru-RU" sz="2400" kern="1200">
            <a:latin typeface="Times New Roman" panose="02020603050405020304" pitchFamily="18" charset="0"/>
            <a:cs typeface="Times New Roman" panose="02020603050405020304" pitchFamily="18" charset="0"/>
          </a:endParaRPr>
        </a:p>
      </dsp:txBody>
      <dsp:txXfrm>
        <a:off x="1780722" y="2641335"/>
        <a:ext cx="6501709" cy="621490"/>
      </dsp:txXfrm>
    </dsp:sp>
    <dsp:sp modelId="{B7DD727C-8B77-4D22-BDEE-D6F13902BFEC}">
      <dsp:nvSpPr>
        <dsp:cNvPr id="0" name=""/>
        <dsp:cNvSpPr/>
      </dsp:nvSpPr>
      <dsp:spPr>
        <a:xfrm>
          <a:off x="1656486" y="3262826"/>
          <a:ext cx="6625945"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B7F5A0A-B6E9-46B3-918C-80C92B40FD13}">
      <dsp:nvSpPr>
        <dsp:cNvPr id="0" name=""/>
        <dsp:cNvSpPr/>
      </dsp:nvSpPr>
      <dsp:spPr>
        <a:xfrm>
          <a:off x="1780722" y="3293900"/>
          <a:ext cx="6501709" cy="6214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latin typeface="Times New Roman" panose="02020603050405020304" pitchFamily="18" charset="0"/>
              <a:cs typeface="Times New Roman" panose="02020603050405020304" pitchFamily="18" charset="0"/>
            </a:rPr>
            <a:t>Ildiz sabablari tahlilini aniqlang</a:t>
          </a:r>
          <a:endParaRPr lang="ru-RU" sz="2400" kern="1200">
            <a:latin typeface="Times New Roman" panose="02020603050405020304" pitchFamily="18" charset="0"/>
            <a:cs typeface="Times New Roman" panose="02020603050405020304" pitchFamily="18" charset="0"/>
          </a:endParaRPr>
        </a:p>
      </dsp:txBody>
      <dsp:txXfrm>
        <a:off x="1780722" y="3293900"/>
        <a:ext cx="6501709" cy="621490"/>
      </dsp:txXfrm>
    </dsp:sp>
    <dsp:sp modelId="{24C4A65C-C83A-4683-97FE-B9069A3C0699}">
      <dsp:nvSpPr>
        <dsp:cNvPr id="0" name=""/>
        <dsp:cNvSpPr/>
      </dsp:nvSpPr>
      <dsp:spPr>
        <a:xfrm>
          <a:off x="1656486" y="3915391"/>
          <a:ext cx="6625945"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50C53D-BB3D-45EA-9816-3023950B9737}">
      <dsp:nvSpPr>
        <dsp:cNvPr id="0" name=""/>
        <dsp:cNvSpPr/>
      </dsp:nvSpPr>
      <dsp:spPr>
        <a:xfrm>
          <a:off x="-4594552" y="-704441"/>
          <a:ext cx="5473074" cy="5473074"/>
        </a:xfrm>
        <a:prstGeom prst="blockArc">
          <a:avLst>
            <a:gd name="adj1" fmla="val 18900000"/>
            <a:gd name="adj2" fmla="val 2700000"/>
            <a:gd name="adj3" fmla="val 395"/>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9174023-6F47-4F1C-8FE7-F9D9EFCC4079}">
      <dsp:nvSpPr>
        <dsp:cNvPr id="0" name=""/>
        <dsp:cNvSpPr/>
      </dsp:nvSpPr>
      <dsp:spPr>
        <a:xfrm>
          <a:off x="384555" y="253930"/>
          <a:ext cx="6725086" cy="50818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3373" tIns="53340" rIns="53340" bIns="53340" numCol="1" spcCol="1270" anchor="ctr" anchorCtr="0">
          <a:noAutofit/>
        </a:bodyPr>
        <a:lstStyle/>
        <a:p>
          <a:pPr marL="0" lvl="0" indent="0" algn="l" defTabSz="933450">
            <a:lnSpc>
              <a:spcPct val="90000"/>
            </a:lnSpc>
            <a:spcBef>
              <a:spcPct val="0"/>
            </a:spcBef>
            <a:spcAft>
              <a:spcPct val="35000"/>
            </a:spcAft>
            <a:buNone/>
          </a:pPr>
          <a:r>
            <a:rPr lang="en-US" sz="2100" kern="1200">
              <a:solidFill>
                <a:schemeClr val="tx1"/>
              </a:solidFill>
              <a:latin typeface="Times New Roman" panose="02020603050405020304" pitchFamily="18" charset="0"/>
              <a:cs typeface="Times New Roman" panose="02020603050405020304" pitchFamily="18" charset="0"/>
            </a:rPr>
            <a:t>Ishonchlilikning o'sishi</a:t>
          </a:r>
          <a:endParaRPr lang="ru-RU" sz="2100" kern="1200">
            <a:solidFill>
              <a:schemeClr val="tx1"/>
            </a:solidFill>
            <a:latin typeface="Times New Roman" panose="02020603050405020304" pitchFamily="18" charset="0"/>
            <a:cs typeface="Times New Roman" panose="02020603050405020304" pitchFamily="18" charset="0"/>
          </a:endParaRPr>
        </a:p>
      </dsp:txBody>
      <dsp:txXfrm>
        <a:off x="384555" y="253930"/>
        <a:ext cx="6725086" cy="508186"/>
      </dsp:txXfrm>
    </dsp:sp>
    <dsp:sp modelId="{68594345-3F64-4EEF-8AD5-65B07C670D0B}">
      <dsp:nvSpPr>
        <dsp:cNvPr id="0" name=""/>
        <dsp:cNvSpPr/>
      </dsp:nvSpPr>
      <dsp:spPr>
        <a:xfrm>
          <a:off x="66939" y="190407"/>
          <a:ext cx="635233" cy="635233"/>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3596D87-A97B-4106-9D4D-42E6B5301459}">
      <dsp:nvSpPr>
        <dsp:cNvPr id="0" name=""/>
        <dsp:cNvSpPr/>
      </dsp:nvSpPr>
      <dsp:spPr>
        <a:xfrm>
          <a:off x="748707" y="1015966"/>
          <a:ext cx="6360934" cy="50818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3373" tIns="53340" rIns="53340" bIns="53340" numCol="1" spcCol="1270" anchor="ctr" anchorCtr="0">
          <a:noAutofit/>
        </a:bodyPr>
        <a:lstStyle/>
        <a:p>
          <a:pPr marL="0" lvl="0" indent="0" algn="l" defTabSz="933450">
            <a:lnSpc>
              <a:spcPct val="90000"/>
            </a:lnSpc>
            <a:spcBef>
              <a:spcPct val="0"/>
            </a:spcBef>
            <a:spcAft>
              <a:spcPct val="35000"/>
            </a:spcAft>
            <a:buNone/>
          </a:pPr>
          <a:r>
            <a:rPr lang="en-US" sz="2100" kern="1200">
              <a:solidFill>
                <a:schemeClr val="tx1"/>
              </a:solidFill>
              <a:latin typeface="Times New Roman" panose="02020603050405020304" pitchFamily="18" charset="0"/>
              <a:cs typeface="Times New Roman" panose="02020603050405020304" pitchFamily="18" charset="0"/>
            </a:rPr>
            <a:t>Ta'minotni yaxshilash</a:t>
          </a:r>
          <a:endParaRPr lang="ru-RU" sz="2100" kern="1200">
            <a:solidFill>
              <a:schemeClr val="tx1"/>
            </a:solidFill>
            <a:latin typeface="Times New Roman" panose="02020603050405020304" pitchFamily="18" charset="0"/>
            <a:cs typeface="Times New Roman" panose="02020603050405020304" pitchFamily="18" charset="0"/>
          </a:endParaRPr>
        </a:p>
      </dsp:txBody>
      <dsp:txXfrm>
        <a:off x="748707" y="1015966"/>
        <a:ext cx="6360934" cy="508186"/>
      </dsp:txXfrm>
    </dsp:sp>
    <dsp:sp modelId="{57C0E5D7-CDC4-414D-A8E0-B1B2ED454D85}">
      <dsp:nvSpPr>
        <dsp:cNvPr id="0" name=""/>
        <dsp:cNvSpPr/>
      </dsp:nvSpPr>
      <dsp:spPr>
        <a:xfrm>
          <a:off x="431090" y="952443"/>
          <a:ext cx="635233" cy="635233"/>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CAEB59C-5DEB-4C3C-9DA2-0B9629BB0663}">
      <dsp:nvSpPr>
        <dsp:cNvPr id="0" name=""/>
        <dsp:cNvSpPr/>
      </dsp:nvSpPr>
      <dsp:spPr>
        <a:xfrm>
          <a:off x="860472" y="1778002"/>
          <a:ext cx="6249169" cy="50818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3373" tIns="53340" rIns="53340" bIns="53340" numCol="1" spcCol="1270" anchor="ctr" anchorCtr="0">
          <a:noAutofit/>
        </a:bodyPr>
        <a:lstStyle/>
        <a:p>
          <a:pPr marL="0" lvl="0" indent="0" algn="l" defTabSz="933450">
            <a:lnSpc>
              <a:spcPct val="90000"/>
            </a:lnSpc>
            <a:spcBef>
              <a:spcPct val="0"/>
            </a:spcBef>
            <a:spcAft>
              <a:spcPct val="35000"/>
            </a:spcAft>
            <a:buNone/>
          </a:pPr>
          <a:r>
            <a:rPr lang="en-US" sz="2100" kern="1200">
              <a:solidFill>
                <a:schemeClr val="tx1"/>
              </a:solidFill>
              <a:latin typeface="Times New Roman" panose="02020603050405020304" pitchFamily="18" charset="0"/>
              <a:cs typeface="Times New Roman" panose="02020603050405020304" pitchFamily="18" charset="0"/>
            </a:rPr>
            <a:t>Muvaffaqiyatsizliklarni tahlil qilish va hisobot berish</a:t>
          </a:r>
          <a:endParaRPr lang="ru-RU" sz="2100" kern="1200">
            <a:solidFill>
              <a:schemeClr val="tx1"/>
            </a:solidFill>
            <a:latin typeface="Times New Roman" panose="02020603050405020304" pitchFamily="18" charset="0"/>
            <a:cs typeface="Times New Roman" panose="02020603050405020304" pitchFamily="18" charset="0"/>
          </a:endParaRPr>
        </a:p>
      </dsp:txBody>
      <dsp:txXfrm>
        <a:off x="860472" y="1778002"/>
        <a:ext cx="6249169" cy="508186"/>
      </dsp:txXfrm>
    </dsp:sp>
    <dsp:sp modelId="{DF8DF28A-69FC-4300-848A-C847462C7D55}">
      <dsp:nvSpPr>
        <dsp:cNvPr id="0" name=""/>
        <dsp:cNvSpPr/>
      </dsp:nvSpPr>
      <dsp:spPr>
        <a:xfrm>
          <a:off x="542856" y="1714479"/>
          <a:ext cx="635233" cy="635233"/>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FD5F105-BD2F-4945-B4E3-C458764F8CE6}">
      <dsp:nvSpPr>
        <dsp:cNvPr id="0" name=""/>
        <dsp:cNvSpPr/>
      </dsp:nvSpPr>
      <dsp:spPr>
        <a:xfrm>
          <a:off x="748707" y="2540038"/>
          <a:ext cx="6360934" cy="50818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3373" tIns="53340" rIns="53340" bIns="53340" numCol="1" spcCol="1270" anchor="ctr" anchorCtr="0">
          <a:noAutofit/>
        </a:bodyPr>
        <a:lstStyle/>
        <a:p>
          <a:pPr marL="0" lvl="0" indent="0" algn="l" defTabSz="933450">
            <a:lnSpc>
              <a:spcPct val="90000"/>
            </a:lnSpc>
            <a:spcBef>
              <a:spcPct val="0"/>
            </a:spcBef>
            <a:spcAft>
              <a:spcPct val="35000"/>
            </a:spcAft>
            <a:buNone/>
          </a:pPr>
          <a:r>
            <a:rPr lang="en-US" sz="2100" kern="1200">
              <a:solidFill>
                <a:schemeClr val="tx1"/>
              </a:solidFill>
              <a:latin typeface="Times New Roman" panose="02020603050405020304" pitchFamily="18" charset="0"/>
              <a:cs typeface="Times New Roman" panose="02020603050405020304" pitchFamily="18" charset="0"/>
            </a:rPr>
            <a:t>Tuzatuv</a:t>
          </a:r>
          <a:endParaRPr lang="ru-RU" sz="2100" kern="1200">
            <a:solidFill>
              <a:schemeClr val="tx1"/>
            </a:solidFill>
            <a:latin typeface="Times New Roman" panose="02020603050405020304" pitchFamily="18" charset="0"/>
            <a:cs typeface="Times New Roman" panose="02020603050405020304" pitchFamily="18" charset="0"/>
          </a:endParaRPr>
        </a:p>
      </dsp:txBody>
      <dsp:txXfrm>
        <a:off x="748707" y="2540038"/>
        <a:ext cx="6360934" cy="508186"/>
      </dsp:txXfrm>
    </dsp:sp>
    <dsp:sp modelId="{9A349225-4060-455A-A00F-10430CEA17D1}">
      <dsp:nvSpPr>
        <dsp:cNvPr id="0" name=""/>
        <dsp:cNvSpPr/>
      </dsp:nvSpPr>
      <dsp:spPr>
        <a:xfrm>
          <a:off x="431090" y="2476515"/>
          <a:ext cx="635233" cy="635233"/>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2C4F4CD-55D2-4118-AB72-C91B0778FEBB}">
      <dsp:nvSpPr>
        <dsp:cNvPr id="0" name=""/>
        <dsp:cNvSpPr/>
      </dsp:nvSpPr>
      <dsp:spPr>
        <a:xfrm>
          <a:off x="384555" y="3302074"/>
          <a:ext cx="6725086" cy="50818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3373" tIns="53340" rIns="53340" bIns="53340" numCol="1" spcCol="1270" anchor="ctr" anchorCtr="0">
          <a:noAutofit/>
        </a:bodyPr>
        <a:lstStyle/>
        <a:p>
          <a:pPr marL="0" lvl="0" indent="0" algn="l" defTabSz="933450">
            <a:lnSpc>
              <a:spcPct val="90000"/>
            </a:lnSpc>
            <a:spcBef>
              <a:spcPct val="0"/>
            </a:spcBef>
            <a:spcAft>
              <a:spcPct val="35000"/>
            </a:spcAft>
            <a:buNone/>
          </a:pPr>
          <a:r>
            <a:rPr lang="en-US" sz="2100" kern="1200">
              <a:solidFill>
                <a:schemeClr val="tx1"/>
              </a:solidFill>
              <a:latin typeface="Times New Roman" panose="02020603050405020304" pitchFamily="18" charset="0"/>
              <a:cs typeface="Times New Roman" panose="02020603050405020304" pitchFamily="18" charset="0"/>
            </a:rPr>
            <a:t>Ma'lumotlar almashinuvi</a:t>
          </a:r>
          <a:endParaRPr lang="ru-RU" sz="2100" kern="1200">
            <a:solidFill>
              <a:schemeClr val="tx1"/>
            </a:solidFill>
            <a:latin typeface="Times New Roman" panose="02020603050405020304" pitchFamily="18" charset="0"/>
            <a:cs typeface="Times New Roman" panose="02020603050405020304" pitchFamily="18" charset="0"/>
          </a:endParaRPr>
        </a:p>
      </dsp:txBody>
      <dsp:txXfrm>
        <a:off x="384555" y="3302074"/>
        <a:ext cx="6725086" cy="508186"/>
      </dsp:txXfrm>
    </dsp:sp>
    <dsp:sp modelId="{B88FDF8D-5A4F-4AC7-8FEF-9DFB09F4D6CD}">
      <dsp:nvSpPr>
        <dsp:cNvPr id="0" name=""/>
        <dsp:cNvSpPr/>
      </dsp:nvSpPr>
      <dsp:spPr>
        <a:xfrm>
          <a:off x="66939" y="3238551"/>
          <a:ext cx="635233" cy="635233"/>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796E31-4673-4B03-9A25-7D8B0496D936}">
      <dsp:nvSpPr>
        <dsp:cNvPr id="0" name=""/>
        <dsp:cNvSpPr/>
      </dsp:nvSpPr>
      <dsp:spPr>
        <a:xfrm>
          <a:off x="-6126981" y="-937410"/>
          <a:ext cx="7293488" cy="7293488"/>
        </a:xfrm>
        <a:prstGeom prst="blockArc">
          <a:avLst>
            <a:gd name="adj1" fmla="val 18900000"/>
            <a:gd name="adj2" fmla="val 2700000"/>
            <a:gd name="adj3" fmla="val 296"/>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FCA4114-A476-4BC8-BA2C-D18C922201E6}">
      <dsp:nvSpPr>
        <dsp:cNvPr id="0" name=""/>
        <dsp:cNvSpPr/>
      </dsp:nvSpPr>
      <dsp:spPr>
        <a:xfrm>
          <a:off x="610504" y="416587"/>
          <a:ext cx="6546833" cy="83360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1676" tIns="66040" rIns="66040" bIns="66040" numCol="1" spcCol="1270" anchor="ctr" anchorCtr="0">
          <a:noAutofit/>
        </a:bodyPr>
        <a:lstStyle/>
        <a:p>
          <a:pPr marL="0" lvl="0" indent="0" algn="l" defTabSz="1155700">
            <a:lnSpc>
              <a:spcPct val="90000"/>
            </a:lnSpc>
            <a:spcBef>
              <a:spcPct val="0"/>
            </a:spcBef>
            <a:spcAft>
              <a:spcPct val="35000"/>
            </a:spcAft>
            <a:buNone/>
          </a:pPr>
          <a:r>
            <a:rPr lang="en-US" sz="2600" kern="1200">
              <a:solidFill>
                <a:schemeClr val="tx1"/>
              </a:solidFill>
              <a:latin typeface="Times New Roman" panose="02020603050405020304" pitchFamily="18" charset="0"/>
              <a:cs typeface="Times New Roman" panose="02020603050405020304" pitchFamily="18" charset="0"/>
            </a:rPr>
            <a:t>Ishdan chiqaring va yangi mashina bilan almashtiring.</a:t>
          </a:r>
          <a:endParaRPr lang="ru-RU" sz="2600" kern="1200">
            <a:solidFill>
              <a:schemeClr val="tx1"/>
            </a:solidFill>
            <a:latin typeface="Times New Roman" panose="02020603050405020304" pitchFamily="18" charset="0"/>
            <a:cs typeface="Times New Roman" panose="02020603050405020304" pitchFamily="18" charset="0"/>
          </a:endParaRPr>
        </a:p>
      </dsp:txBody>
      <dsp:txXfrm>
        <a:off x="610504" y="416587"/>
        <a:ext cx="6546833" cy="833607"/>
      </dsp:txXfrm>
    </dsp:sp>
    <dsp:sp modelId="{F38FEDF1-4D50-4CEE-8A57-DCFD93C92317}">
      <dsp:nvSpPr>
        <dsp:cNvPr id="0" name=""/>
        <dsp:cNvSpPr/>
      </dsp:nvSpPr>
      <dsp:spPr>
        <a:xfrm>
          <a:off x="89500" y="312386"/>
          <a:ext cx="1042009" cy="1042009"/>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921C575-CFDF-4307-B08E-1A7EA70A7BC9}">
      <dsp:nvSpPr>
        <dsp:cNvPr id="0" name=""/>
        <dsp:cNvSpPr/>
      </dsp:nvSpPr>
      <dsp:spPr>
        <a:xfrm>
          <a:off x="1088431" y="1667215"/>
          <a:ext cx="6068906" cy="83360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1676" tIns="66040" rIns="66040" bIns="66040" numCol="1" spcCol="1270" anchor="ctr" anchorCtr="0">
          <a:noAutofit/>
        </a:bodyPr>
        <a:lstStyle/>
        <a:p>
          <a:pPr marL="0" lvl="0" indent="0" algn="l" defTabSz="1155700">
            <a:lnSpc>
              <a:spcPct val="90000"/>
            </a:lnSpc>
            <a:spcBef>
              <a:spcPct val="0"/>
            </a:spcBef>
            <a:spcAft>
              <a:spcPct val="35000"/>
            </a:spcAft>
            <a:buNone/>
          </a:pPr>
          <a:r>
            <a:rPr lang="en-US" sz="2600" kern="1200" dirty="0" err="1">
              <a:solidFill>
                <a:schemeClr val="tx1"/>
              </a:solidFill>
              <a:latin typeface="Times New Roman" panose="02020603050405020304" pitchFamily="18" charset="0"/>
              <a:cs typeface="Times New Roman" panose="02020603050405020304" pitchFamily="18" charset="0"/>
            </a:rPr>
            <a:t>Uni</a:t>
          </a:r>
          <a:r>
            <a:rPr lang="en-US" sz="2600" kern="1200" dirty="0">
              <a:solidFill>
                <a:schemeClr val="tx1"/>
              </a:solidFill>
              <a:latin typeface="Times New Roman" panose="02020603050405020304" pitchFamily="18" charset="0"/>
              <a:cs typeface="Times New Roman" panose="02020603050405020304" pitchFamily="18" charset="0"/>
            </a:rPr>
            <a:t> "</a:t>
          </a:r>
          <a:r>
            <a:rPr lang="en-US" sz="2600" kern="1200" dirty="0" err="1">
              <a:solidFill>
                <a:schemeClr val="tx1"/>
              </a:solidFill>
              <a:latin typeface="Times New Roman" panose="02020603050405020304" pitchFamily="18" charset="0"/>
              <a:cs typeface="Times New Roman" panose="02020603050405020304" pitchFamily="18" charset="0"/>
            </a:rPr>
            <a:t>yangidek</a:t>
          </a:r>
          <a:r>
            <a:rPr lang="en-US" sz="2600" kern="1200" dirty="0">
              <a:solidFill>
                <a:schemeClr val="tx1"/>
              </a:solidFill>
              <a:latin typeface="Times New Roman" panose="02020603050405020304" pitchFamily="18" charset="0"/>
              <a:cs typeface="Times New Roman" panose="02020603050405020304" pitchFamily="18" charset="0"/>
            </a:rPr>
            <a:t> </a:t>
          </a:r>
          <a:r>
            <a:rPr lang="en-US" sz="2600" kern="1200" dirty="0" err="1">
              <a:solidFill>
                <a:schemeClr val="tx1"/>
              </a:solidFill>
              <a:latin typeface="Times New Roman" panose="02020603050405020304" pitchFamily="18" charset="0"/>
              <a:cs typeface="Times New Roman" panose="02020603050405020304" pitchFamily="18" charset="0"/>
            </a:rPr>
            <a:t>yaxshi</a:t>
          </a:r>
          <a:r>
            <a:rPr lang="en-US" sz="2600" kern="1200" dirty="0">
              <a:solidFill>
                <a:schemeClr val="tx1"/>
              </a:solidFill>
              <a:latin typeface="Times New Roman" panose="02020603050405020304" pitchFamily="18" charset="0"/>
              <a:cs typeface="Times New Roman" panose="02020603050405020304" pitchFamily="18" charset="0"/>
            </a:rPr>
            <a:t>" </a:t>
          </a:r>
          <a:r>
            <a:rPr lang="en-US" sz="2600" kern="1200" dirty="0" err="1">
              <a:solidFill>
                <a:schemeClr val="tx1"/>
              </a:solidFill>
              <a:latin typeface="Times New Roman" panose="02020603050405020304" pitchFamily="18" charset="0"/>
              <a:cs typeface="Times New Roman" panose="02020603050405020304" pitchFamily="18" charset="0"/>
            </a:rPr>
            <a:t>holatga</a:t>
          </a:r>
          <a:r>
            <a:rPr lang="en-US" sz="2600" kern="1200" dirty="0">
              <a:solidFill>
                <a:schemeClr val="tx1"/>
              </a:solidFill>
              <a:latin typeface="Times New Roman" panose="02020603050405020304" pitchFamily="18" charset="0"/>
              <a:cs typeface="Times New Roman" panose="02020603050405020304" pitchFamily="18" charset="0"/>
            </a:rPr>
            <a:t> </a:t>
          </a:r>
          <a:r>
            <a:rPr lang="en-US" sz="2600" kern="1200" dirty="0" err="1">
              <a:solidFill>
                <a:schemeClr val="tx1"/>
              </a:solidFill>
              <a:latin typeface="Times New Roman" panose="02020603050405020304" pitchFamily="18" charset="0"/>
              <a:cs typeface="Times New Roman" panose="02020603050405020304" pitchFamily="18" charset="0"/>
            </a:rPr>
            <a:t>keltiring</a:t>
          </a:r>
          <a:r>
            <a:rPr lang="en-US" sz="2600" kern="1200" dirty="0">
              <a:solidFill>
                <a:schemeClr val="tx1"/>
              </a:solidFill>
              <a:latin typeface="Times New Roman" panose="02020603050405020304" pitchFamily="18" charset="0"/>
              <a:cs typeface="Times New Roman" panose="02020603050405020304" pitchFamily="18" charset="0"/>
            </a:rPr>
            <a:t>.</a:t>
          </a:r>
          <a:endParaRPr lang="ru-RU" sz="2600" kern="1200" dirty="0">
            <a:solidFill>
              <a:schemeClr val="tx1"/>
            </a:solidFill>
            <a:latin typeface="Times New Roman" panose="02020603050405020304" pitchFamily="18" charset="0"/>
            <a:cs typeface="Times New Roman" panose="02020603050405020304" pitchFamily="18" charset="0"/>
          </a:endParaRPr>
        </a:p>
      </dsp:txBody>
      <dsp:txXfrm>
        <a:off x="1088431" y="1667215"/>
        <a:ext cx="6068906" cy="833607"/>
      </dsp:txXfrm>
    </dsp:sp>
    <dsp:sp modelId="{2F089E68-6F08-4FEE-9F29-3832A579DEF3}">
      <dsp:nvSpPr>
        <dsp:cNvPr id="0" name=""/>
        <dsp:cNvSpPr/>
      </dsp:nvSpPr>
      <dsp:spPr>
        <a:xfrm>
          <a:off x="567426" y="1563014"/>
          <a:ext cx="1042009" cy="1042009"/>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B355E60-A899-4632-9000-AAE56BB0FC3E}">
      <dsp:nvSpPr>
        <dsp:cNvPr id="0" name=""/>
        <dsp:cNvSpPr/>
      </dsp:nvSpPr>
      <dsp:spPr>
        <a:xfrm>
          <a:off x="1088431" y="2917843"/>
          <a:ext cx="6068906" cy="83360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1676" tIns="66040" rIns="66040" bIns="66040" numCol="1" spcCol="1270" anchor="ctr" anchorCtr="0">
          <a:noAutofit/>
        </a:bodyPr>
        <a:lstStyle/>
        <a:p>
          <a:pPr marL="0" lvl="0" indent="0" algn="l" defTabSz="1155700">
            <a:lnSpc>
              <a:spcPct val="90000"/>
            </a:lnSpc>
            <a:spcBef>
              <a:spcPct val="0"/>
            </a:spcBef>
            <a:spcAft>
              <a:spcPct val="35000"/>
            </a:spcAft>
            <a:buNone/>
          </a:pPr>
          <a:r>
            <a:rPr lang="en-US" sz="2600" kern="1200">
              <a:solidFill>
                <a:schemeClr val="tx1"/>
              </a:solidFill>
              <a:latin typeface="Times New Roman" panose="02020603050405020304" pitchFamily="18" charset="0"/>
              <a:cs typeface="Times New Roman" panose="02020603050405020304" pitchFamily="18" charset="0"/>
            </a:rPr>
            <a:t>Uni modernizatsiya qiling.</a:t>
          </a:r>
          <a:endParaRPr lang="ru-RU" sz="2600" kern="1200">
            <a:solidFill>
              <a:schemeClr val="tx1"/>
            </a:solidFill>
            <a:latin typeface="Times New Roman" panose="02020603050405020304" pitchFamily="18" charset="0"/>
            <a:cs typeface="Times New Roman" panose="02020603050405020304" pitchFamily="18" charset="0"/>
          </a:endParaRPr>
        </a:p>
      </dsp:txBody>
      <dsp:txXfrm>
        <a:off x="1088431" y="2917843"/>
        <a:ext cx="6068906" cy="833607"/>
      </dsp:txXfrm>
    </dsp:sp>
    <dsp:sp modelId="{BCFD5F38-6F5C-49C5-861E-7927744AD431}">
      <dsp:nvSpPr>
        <dsp:cNvPr id="0" name=""/>
        <dsp:cNvSpPr/>
      </dsp:nvSpPr>
      <dsp:spPr>
        <a:xfrm>
          <a:off x="567426" y="2813642"/>
          <a:ext cx="1042009" cy="1042009"/>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60BF798-78E9-4EBD-820D-0F7F04B91EE0}">
      <dsp:nvSpPr>
        <dsp:cNvPr id="0" name=""/>
        <dsp:cNvSpPr/>
      </dsp:nvSpPr>
      <dsp:spPr>
        <a:xfrm>
          <a:off x="610504" y="4168472"/>
          <a:ext cx="6546833" cy="83360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1676" tIns="66040" rIns="66040" bIns="66040" numCol="1" spcCol="1270" anchor="ctr" anchorCtr="0">
          <a:noAutofit/>
        </a:bodyPr>
        <a:lstStyle/>
        <a:p>
          <a:pPr marL="0" lvl="0" indent="0" algn="l" defTabSz="1155700">
            <a:lnSpc>
              <a:spcPct val="90000"/>
            </a:lnSpc>
            <a:spcBef>
              <a:spcPct val="0"/>
            </a:spcBef>
            <a:spcAft>
              <a:spcPct val="35000"/>
            </a:spcAft>
            <a:buNone/>
          </a:pPr>
          <a:r>
            <a:rPr lang="en-US" sz="2600" kern="1200" dirty="0" err="1">
              <a:solidFill>
                <a:schemeClr val="tx1"/>
              </a:solidFill>
              <a:latin typeface="Times New Roman" panose="02020603050405020304" pitchFamily="18" charset="0"/>
              <a:cs typeface="Times New Roman" panose="02020603050405020304" pitchFamily="18" charset="0"/>
            </a:rPr>
            <a:t>Uni</a:t>
          </a:r>
          <a:r>
            <a:rPr lang="en-US" sz="2600" kern="1200" dirty="0">
              <a:solidFill>
                <a:schemeClr val="tx1"/>
              </a:solidFill>
              <a:latin typeface="Times New Roman" panose="02020603050405020304" pitchFamily="18" charset="0"/>
              <a:cs typeface="Times New Roman" panose="02020603050405020304" pitchFamily="18" charset="0"/>
            </a:rPr>
            <a:t> </a:t>
          </a:r>
          <a:r>
            <a:rPr lang="en-US" sz="2600" kern="1200" dirty="0" err="1">
              <a:solidFill>
                <a:schemeClr val="tx1"/>
              </a:solidFill>
              <a:latin typeface="Times New Roman" panose="02020603050405020304" pitchFamily="18" charset="0"/>
              <a:cs typeface="Times New Roman" panose="02020603050405020304" pitchFamily="18" charset="0"/>
            </a:rPr>
            <a:t>o'zgartiring</a:t>
          </a:r>
          <a:r>
            <a:rPr lang="en-US" sz="2600" kern="1200" dirty="0">
              <a:solidFill>
                <a:schemeClr val="tx1"/>
              </a:solidFill>
              <a:latin typeface="Times New Roman" panose="02020603050405020304" pitchFamily="18" charset="0"/>
              <a:cs typeface="Times New Roman" panose="02020603050405020304" pitchFamily="18" charset="0"/>
            </a:rPr>
            <a:t>.</a:t>
          </a:r>
          <a:endParaRPr lang="ru-RU" sz="2600" kern="1200" dirty="0">
            <a:solidFill>
              <a:schemeClr val="tx1"/>
            </a:solidFill>
            <a:latin typeface="Times New Roman" panose="02020603050405020304" pitchFamily="18" charset="0"/>
            <a:cs typeface="Times New Roman" panose="02020603050405020304" pitchFamily="18" charset="0"/>
          </a:endParaRPr>
        </a:p>
      </dsp:txBody>
      <dsp:txXfrm>
        <a:off x="610504" y="4168472"/>
        <a:ext cx="6546833" cy="833607"/>
      </dsp:txXfrm>
    </dsp:sp>
    <dsp:sp modelId="{E813DB19-B9BE-4478-91DA-5BA0BF0A45F1}">
      <dsp:nvSpPr>
        <dsp:cNvPr id="0" name=""/>
        <dsp:cNvSpPr/>
      </dsp:nvSpPr>
      <dsp:spPr>
        <a:xfrm>
          <a:off x="89500" y="4064271"/>
          <a:ext cx="1042009" cy="1042009"/>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E44A462-8CC4-46B5-9A18-35FA7C4A3247}">
      <dsp:nvSpPr>
        <dsp:cNvPr id="0" name=""/>
        <dsp:cNvSpPr/>
      </dsp:nvSpPr>
      <dsp:spPr>
        <a:xfrm>
          <a:off x="5768" y="2438"/>
          <a:ext cx="9948727" cy="257439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4310" tIns="194310" rIns="194310" bIns="194310" numCol="1" spcCol="1270" anchor="ctr" anchorCtr="0">
          <a:noAutofit/>
        </a:bodyPr>
        <a:lstStyle/>
        <a:p>
          <a:pPr marL="0" lvl="0" indent="0" algn="ctr" defTabSz="2266950">
            <a:lnSpc>
              <a:spcPct val="90000"/>
            </a:lnSpc>
            <a:spcBef>
              <a:spcPct val="0"/>
            </a:spcBef>
            <a:spcAft>
              <a:spcPct val="35000"/>
            </a:spcAft>
            <a:buNone/>
          </a:pPr>
          <a:r>
            <a:rPr lang="en-US" sz="5100" kern="1200">
              <a:solidFill>
                <a:schemeClr val="tx1"/>
              </a:solidFill>
              <a:latin typeface="Times New Roman" panose="02020603050405020304" pitchFamily="18" charset="0"/>
              <a:cs typeface="Times New Roman" panose="02020603050405020304" pitchFamily="18" charset="0"/>
            </a:rPr>
            <a:t>Quyida mijozning majburiyatlarining odatiy ro'yxati keltirilgan:</a:t>
          </a:r>
          <a:endParaRPr lang="ru-RU" sz="5100" kern="1200">
            <a:solidFill>
              <a:schemeClr val="tx1"/>
            </a:solidFill>
            <a:latin typeface="Times New Roman" panose="02020603050405020304" pitchFamily="18" charset="0"/>
            <a:cs typeface="Times New Roman" panose="02020603050405020304" pitchFamily="18" charset="0"/>
          </a:endParaRPr>
        </a:p>
      </dsp:txBody>
      <dsp:txXfrm>
        <a:off x="81169" y="77839"/>
        <a:ext cx="9797925" cy="2423593"/>
      </dsp:txXfrm>
    </dsp:sp>
    <dsp:sp modelId="{473C3DC6-89B6-4299-AD61-E12B425981B6}">
      <dsp:nvSpPr>
        <dsp:cNvPr id="0" name=""/>
        <dsp:cNvSpPr/>
      </dsp:nvSpPr>
      <dsp:spPr>
        <a:xfrm>
          <a:off x="5768" y="2841832"/>
          <a:ext cx="1028611" cy="257439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US" sz="800" kern="1200">
              <a:solidFill>
                <a:schemeClr val="tx1"/>
              </a:solidFill>
              <a:latin typeface="Times New Roman" panose="02020603050405020304" pitchFamily="18" charset="0"/>
              <a:cs typeface="Times New Roman" panose="02020603050405020304" pitchFamily="18" charset="0"/>
            </a:rPr>
            <a:t>Yetkazib beruvchiga erishish uchun real maqsadlar qo'ying. Maqsadlar erishish mumkin bo'lishi va shu bilan birga, doimiy yaxshilanishga erishish uchun mijozning kutishlariga imkon berishi kerak.</a:t>
          </a:r>
          <a:endParaRPr lang="ru-RU" sz="800" kern="1200">
            <a:solidFill>
              <a:schemeClr val="tx1"/>
            </a:solidFill>
            <a:latin typeface="Times New Roman" panose="02020603050405020304" pitchFamily="18" charset="0"/>
            <a:cs typeface="Times New Roman" panose="02020603050405020304" pitchFamily="18" charset="0"/>
          </a:endParaRPr>
        </a:p>
      </dsp:txBody>
      <dsp:txXfrm>
        <a:off x="35895" y="2871959"/>
        <a:ext cx="968357" cy="2514141"/>
      </dsp:txXfrm>
    </dsp:sp>
    <dsp:sp modelId="{D239F463-DF2F-4413-BADD-BE0D47C6E1E4}">
      <dsp:nvSpPr>
        <dsp:cNvPr id="0" name=""/>
        <dsp:cNvSpPr/>
      </dsp:nvSpPr>
      <dsp:spPr>
        <a:xfrm>
          <a:off x="1120782" y="2841832"/>
          <a:ext cx="1028611" cy="257439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US" sz="800" kern="1200">
              <a:solidFill>
                <a:schemeClr val="tx1"/>
              </a:solidFill>
              <a:latin typeface="Times New Roman" panose="02020603050405020304" pitchFamily="18" charset="0"/>
              <a:cs typeface="Times New Roman" panose="02020603050405020304" pitchFamily="18" charset="0"/>
            </a:rPr>
            <a:t>Ta'minlovchini vakolatli deb hisoblang. Agar etkazib beruvchi o'zining "Sifat sertifikati" maqomiga erishgan bo'lsa, u sifatli sotuvchi sifatida mijozning dastlabki talablarini ko'rsatdi. Ularni qayta ko'rib chiqish muhandislik mas'uliyati emas.</a:t>
          </a:r>
          <a:endParaRPr lang="ru-RU" sz="800" kern="1200">
            <a:solidFill>
              <a:schemeClr val="tx1"/>
            </a:solidFill>
            <a:latin typeface="Times New Roman" panose="02020603050405020304" pitchFamily="18" charset="0"/>
            <a:cs typeface="Times New Roman" panose="02020603050405020304" pitchFamily="18" charset="0"/>
          </a:endParaRPr>
        </a:p>
      </dsp:txBody>
      <dsp:txXfrm>
        <a:off x="1150909" y="2871959"/>
        <a:ext cx="968357" cy="2514141"/>
      </dsp:txXfrm>
    </dsp:sp>
    <dsp:sp modelId="{EFECC1EE-AA84-4322-8CCC-BB695AD0224F}">
      <dsp:nvSpPr>
        <dsp:cNvPr id="0" name=""/>
        <dsp:cNvSpPr/>
      </dsp:nvSpPr>
      <dsp:spPr>
        <a:xfrm>
          <a:off x="2235797" y="2841832"/>
          <a:ext cx="1028611" cy="257439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US" sz="800" kern="1200">
              <a:solidFill>
                <a:schemeClr val="tx1"/>
              </a:solidFill>
              <a:latin typeface="Times New Roman" panose="02020603050405020304" pitchFamily="18" charset="0"/>
              <a:cs typeface="Times New Roman" panose="02020603050405020304" pitchFamily="18" charset="0"/>
            </a:rPr>
            <a:t>Loyihani ko'rib chiqish uchun muhim nazorat punktlarini o'rnatish. Keyin belgilangan maqsadlarga erishilganligini ko'rish uchun davom eting. (Avtomobil dunyosida bu mahsulot sifatini ilg'or rejalashtirish (APQP) va ishlab chiqarish qismlarini tasdiqlash jarayoni (PPAP) orqali o'rnatiladi.</a:t>
          </a:r>
          <a:endParaRPr lang="ru-RU" sz="800" kern="1200">
            <a:solidFill>
              <a:schemeClr val="tx1"/>
            </a:solidFill>
            <a:latin typeface="Times New Roman" panose="02020603050405020304" pitchFamily="18" charset="0"/>
            <a:cs typeface="Times New Roman" panose="02020603050405020304" pitchFamily="18" charset="0"/>
          </a:endParaRPr>
        </a:p>
      </dsp:txBody>
      <dsp:txXfrm>
        <a:off x="2265924" y="2871959"/>
        <a:ext cx="968357" cy="2514141"/>
      </dsp:txXfrm>
    </dsp:sp>
    <dsp:sp modelId="{37F5C9ED-DD9B-4549-8AFD-269649ABBA22}">
      <dsp:nvSpPr>
        <dsp:cNvPr id="0" name=""/>
        <dsp:cNvSpPr/>
      </dsp:nvSpPr>
      <dsp:spPr>
        <a:xfrm>
          <a:off x="3350811" y="2841832"/>
          <a:ext cx="1028611" cy="257439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US" sz="800" kern="1200">
              <a:solidFill>
                <a:schemeClr val="tx1"/>
              </a:solidFill>
              <a:latin typeface="Times New Roman" panose="02020603050405020304" pitchFamily="18" charset="0"/>
              <a:cs typeface="Times New Roman" panose="02020603050405020304" pitchFamily="18" charset="0"/>
            </a:rPr>
            <a:t>Barcha mumkin bo'lgan nosozlik usullari hisobga olinganligiga ishonch hosil qiling.</a:t>
          </a:r>
          <a:endParaRPr lang="ru-RU" sz="800" kern="1200">
            <a:solidFill>
              <a:schemeClr val="tx1"/>
            </a:solidFill>
            <a:latin typeface="Times New Roman" panose="02020603050405020304" pitchFamily="18" charset="0"/>
            <a:cs typeface="Times New Roman" panose="02020603050405020304" pitchFamily="18" charset="0"/>
          </a:endParaRPr>
        </a:p>
      </dsp:txBody>
      <dsp:txXfrm>
        <a:off x="3380938" y="2871959"/>
        <a:ext cx="968357" cy="2514141"/>
      </dsp:txXfrm>
    </dsp:sp>
    <dsp:sp modelId="{9257128B-4C9D-4A38-9FD3-03A2D125A438}">
      <dsp:nvSpPr>
        <dsp:cNvPr id="0" name=""/>
        <dsp:cNvSpPr/>
      </dsp:nvSpPr>
      <dsp:spPr>
        <a:xfrm>
          <a:off x="4465826" y="2841832"/>
          <a:ext cx="1028611" cy="257439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US" sz="800" kern="1200">
              <a:solidFill>
                <a:schemeClr val="tx1"/>
              </a:solidFill>
              <a:latin typeface="Times New Roman" panose="02020603050405020304" pitchFamily="18" charset="0"/>
              <a:cs typeface="Times New Roman" panose="02020603050405020304" pitchFamily="18" charset="0"/>
            </a:rPr>
            <a:t>Muvaffaqiyatsizliklar bartaraf etilmasa, barqarorlikni o'rnatishga harakat qiling. Misol uchun, tabiatan sodda va tez bajariladigan profilaktika (PM) protseduralarini ishlab chiqing.</a:t>
          </a:r>
          <a:endParaRPr lang="ru-RU" sz="800" kern="1200">
            <a:solidFill>
              <a:schemeClr val="tx1"/>
            </a:solidFill>
            <a:latin typeface="Times New Roman" panose="02020603050405020304" pitchFamily="18" charset="0"/>
            <a:cs typeface="Times New Roman" panose="02020603050405020304" pitchFamily="18" charset="0"/>
          </a:endParaRPr>
        </a:p>
      </dsp:txBody>
      <dsp:txXfrm>
        <a:off x="4495953" y="2871959"/>
        <a:ext cx="968357" cy="2514141"/>
      </dsp:txXfrm>
    </dsp:sp>
    <dsp:sp modelId="{F41FC68B-CA79-4CCD-A559-8C3880EC5CE4}">
      <dsp:nvSpPr>
        <dsp:cNvPr id="0" name=""/>
        <dsp:cNvSpPr/>
      </dsp:nvSpPr>
      <dsp:spPr>
        <a:xfrm>
          <a:off x="5580840" y="2841832"/>
          <a:ext cx="1028611" cy="257439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US" sz="800" kern="1200">
              <a:solidFill>
                <a:schemeClr val="tx1"/>
              </a:solidFill>
              <a:latin typeface="Times New Roman" panose="02020603050405020304" pitchFamily="18" charset="0"/>
              <a:cs typeface="Times New Roman" panose="02020603050405020304" pitchFamily="18" charset="0"/>
            </a:rPr>
            <a:t>Kutilayotgan muammolarning asosiy sabablari tushunilganligiga ishonch hosil qiling va ishonchlilikni oshirish uchun tavsiya etilgan harakatlar amalga oshirilsin.</a:t>
          </a:r>
          <a:endParaRPr lang="ru-RU" sz="800" kern="1200">
            <a:solidFill>
              <a:schemeClr val="tx1"/>
            </a:solidFill>
            <a:latin typeface="Times New Roman" panose="02020603050405020304" pitchFamily="18" charset="0"/>
            <a:cs typeface="Times New Roman" panose="02020603050405020304" pitchFamily="18" charset="0"/>
          </a:endParaRPr>
        </a:p>
      </dsp:txBody>
      <dsp:txXfrm>
        <a:off x="5610967" y="2871959"/>
        <a:ext cx="968357" cy="2514141"/>
      </dsp:txXfrm>
    </dsp:sp>
    <dsp:sp modelId="{00EB3727-494B-436E-95B1-08547F039D72}">
      <dsp:nvSpPr>
        <dsp:cNvPr id="0" name=""/>
        <dsp:cNvSpPr/>
      </dsp:nvSpPr>
      <dsp:spPr>
        <a:xfrm>
          <a:off x="6695855" y="2841832"/>
          <a:ext cx="1028611" cy="257439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US" sz="800" kern="1200">
              <a:solidFill>
                <a:schemeClr val="tx1"/>
              </a:solidFill>
              <a:latin typeface="Times New Roman" panose="02020603050405020304" pitchFamily="18" charset="0"/>
              <a:cs typeface="Times New Roman" panose="02020603050405020304" pitchFamily="18" charset="0"/>
            </a:rPr>
            <a:t>Zavod/foydalanuvchi nuqtai nazarini taqdim eting. Bu dizaynni va mijozning yetkazib beruvchi bilan munosabatlarini yaxshilaydi.</a:t>
          </a:r>
          <a:endParaRPr lang="ru-RU" sz="800" kern="1200">
            <a:solidFill>
              <a:schemeClr val="tx1"/>
            </a:solidFill>
            <a:latin typeface="Times New Roman" panose="02020603050405020304" pitchFamily="18" charset="0"/>
            <a:cs typeface="Times New Roman" panose="02020603050405020304" pitchFamily="18" charset="0"/>
          </a:endParaRPr>
        </a:p>
      </dsp:txBody>
      <dsp:txXfrm>
        <a:off x="6725982" y="2871959"/>
        <a:ext cx="968357" cy="2514141"/>
      </dsp:txXfrm>
    </dsp:sp>
    <dsp:sp modelId="{4CA446B0-72AB-4B6F-9913-5EA806906F54}">
      <dsp:nvSpPr>
        <dsp:cNvPr id="0" name=""/>
        <dsp:cNvSpPr/>
      </dsp:nvSpPr>
      <dsp:spPr>
        <a:xfrm>
          <a:off x="7810870" y="2841832"/>
          <a:ext cx="1028611" cy="257439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US" sz="800" kern="1200">
              <a:solidFill>
                <a:schemeClr val="tx1"/>
              </a:solidFill>
              <a:latin typeface="Times New Roman" panose="02020603050405020304" pitchFamily="18" charset="0"/>
              <a:cs typeface="Times New Roman" panose="02020603050405020304" pitchFamily="18" charset="0"/>
            </a:rPr>
            <a:t>Talablarni aniqlang. Spetsifikatsiya qanchalik batafsil bo'lishidan qat'i nazar, mijoz uskunaning talablarini aniqlashtirish yoki takomillashtirishga tayyor bo'lishi kerak. Aslida, ba'zi hollarda, mijoz asossiz so'rovlar tufayli dizayn xususiyatlarini o'zgartirishi kerak.</a:t>
          </a:r>
          <a:endParaRPr lang="ru-RU" sz="800" kern="1200">
            <a:solidFill>
              <a:schemeClr val="tx1"/>
            </a:solidFill>
            <a:latin typeface="Times New Roman" panose="02020603050405020304" pitchFamily="18" charset="0"/>
            <a:cs typeface="Times New Roman" panose="02020603050405020304" pitchFamily="18" charset="0"/>
          </a:endParaRPr>
        </a:p>
      </dsp:txBody>
      <dsp:txXfrm>
        <a:off x="7840997" y="2871959"/>
        <a:ext cx="968357" cy="2514141"/>
      </dsp:txXfrm>
    </dsp:sp>
    <dsp:sp modelId="{BA9B6CD9-F13F-4D01-B4D2-F39298AC9408}">
      <dsp:nvSpPr>
        <dsp:cNvPr id="0" name=""/>
        <dsp:cNvSpPr/>
      </dsp:nvSpPr>
      <dsp:spPr>
        <a:xfrm>
          <a:off x="8925884" y="2841832"/>
          <a:ext cx="1028611" cy="257439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US" sz="800" kern="1200">
              <a:solidFill>
                <a:schemeClr val="tx1"/>
              </a:solidFill>
              <a:latin typeface="Times New Roman" panose="02020603050405020304" pitchFamily="18" charset="0"/>
              <a:cs typeface="Times New Roman" panose="02020603050405020304" pitchFamily="18" charset="0"/>
            </a:rPr>
            <a:t>Muhim dizayn muammolarini hal qiling. Uskunaning dizayni noto'g'ri ko'rinadigan bo'lsa, etkazib beruvchi bilan muayyan muammolarni ko'tarish mijozning javobgarligidir.</a:t>
          </a:r>
          <a:endParaRPr lang="ru-RU" sz="800" kern="1200">
            <a:solidFill>
              <a:schemeClr val="tx1"/>
            </a:solidFill>
            <a:latin typeface="Times New Roman" panose="02020603050405020304" pitchFamily="18" charset="0"/>
            <a:cs typeface="Times New Roman" panose="02020603050405020304" pitchFamily="18" charset="0"/>
          </a:endParaRPr>
        </a:p>
      </dsp:txBody>
      <dsp:txXfrm>
        <a:off x="8956011" y="2871959"/>
        <a:ext cx="968357" cy="2514141"/>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4A0A8E-1787-4B35-AB24-421D73EABC17}">
      <dsp:nvSpPr>
        <dsp:cNvPr id="0" name=""/>
        <dsp:cNvSpPr/>
      </dsp:nvSpPr>
      <dsp:spPr>
        <a:xfrm>
          <a:off x="6270" y="2000"/>
          <a:ext cx="8115458" cy="259820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marL="0" lvl="0" indent="0" algn="ctr" defTabSz="1955800">
            <a:lnSpc>
              <a:spcPct val="90000"/>
            </a:lnSpc>
            <a:spcBef>
              <a:spcPct val="0"/>
            </a:spcBef>
            <a:spcAft>
              <a:spcPct val="35000"/>
            </a:spcAft>
            <a:buNone/>
          </a:pPr>
          <a:r>
            <a:rPr lang="en-US" sz="4400" kern="1200">
              <a:solidFill>
                <a:schemeClr val="tx1"/>
              </a:solidFill>
              <a:latin typeface="Times New Roman" panose="02020603050405020304" pitchFamily="18" charset="0"/>
              <a:cs typeface="Times New Roman" panose="02020603050405020304" pitchFamily="18" charset="0"/>
            </a:rPr>
            <a:t>Nihoyat, quyida yetkazib beruvchining R&amp;M bo'yicha majburiyatlari ro'yxati keltirilgan:</a:t>
          </a:r>
          <a:endParaRPr lang="ru-RU" sz="4400" kern="1200">
            <a:solidFill>
              <a:schemeClr val="tx1"/>
            </a:solidFill>
            <a:latin typeface="Times New Roman" panose="02020603050405020304" pitchFamily="18" charset="0"/>
            <a:cs typeface="Times New Roman" panose="02020603050405020304" pitchFamily="18" charset="0"/>
          </a:endParaRPr>
        </a:p>
      </dsp:txBody>
      <dsp:txXfrm>
        <a:off x="82369" y="78099"/>
        <a:ext cx="7963260" cy="2446010"/>
      </dsp:txXfrm>
    </dsp:sp>
    <dsp:sp modelId="{4CD5F936-AB30-48DE-BB30-30AAA831DFB0}">
      <dsp:nvSpPr>
        <dsp:cNvPr id="0" name=""/>
        <dsp:cNvSpPr/>
      </dsp:nvSpPr>
      <dsp:spPr>
        <a:xfrm>
          <a:off x="6270" y="2818458"/>
          <a:ext cx="1081484" cy="259820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a:solidFill>
                <a:schemeClr val="tx1"/>
              </a:solidFill>
              <a:latin typeface="Times New Roman" panose="02020603050405020304" pitchFamily="18" charset="0"/>
              <a:cs typeface="Times New Roman" panose="02020603050405020304" pitchFamily="18" charset="0"/>
            </a:rPr>
            <a:t>Mijozning iltimosiga binoan asosiy uskuna dizaynini bajaring.</a:t>
          </a:r>
          <a:endParaRPr lang="ru-RU" sz="1100" kern="1200">
            <a:solidFill>
              <a:schemeClr val="tx1"/>
            </a:solidFill>
            <a:latin typeface="Times New Roman" panose="02020603050405020304" pitchFamily="18" charset="0"/>
            <a:cs typeface="Times New Roman" panose="02020603050405020304" pitchFamily="18" charset="0"/>
          </a:endParaRPr>
        </a:p>
      </dsp:txBody>
      <dsp:txXfrm>
        <a:off x="37946" y="2850134"/>
        <a:ext cx="1018132" cy="2534856"/>
      </dsp:txXfrm>
    </dsp:sp>
    <dsp:sp modelId="{143ECE8C-AA6E-4066-BCF8-2A9CA6A1DC4B}">
      <dsp:nvSpPr>
        <dsp:cNvPr id="0" name=""/>
        <dsp:cNvSpPr/>
      </dsp:nvSpPr>
      <dsp:spPr>
        <a:xfrm>
          <a:off x="1178599" y="2818458"/>
          <a:ext cx="1081484" cy="259820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a:solidFill>
                <a:schemeClr val="tx1"/>
              </a:solidFill>
              <a:latin typeface="Times New Roman" panose="02020603050405020304" pitchFamily="18" charset="0"/>
              <a:cs typeface="Times New Roman" panose="02020603050405020304" pitchFamily="18" charset="0"/>
            </a:rPr>
            <a:t>Har doim mijozni har qanday spetsifikatsiya xatosi yoki ziddiyatlari haqida ogohlantiring.</a:t>
          </a:r>
          <a:endParaRPr lang="ru-RU" sz="1100" kern="1200">
            <a:solidFill>
              <a:schemeClr val="tx1"/>
            </a:solidFill>
            <a:latin typeface="Times New Roman" panose="02020603050405020304" pitchFamily="18" charset="0"/>
            <a:cs typeface="Times New Roman" panose="02020603050405020304" pitchFamily="18" charset="0"/>
          </a:endParaRPr>
        </a:p>
      </dsp:txBody>
      <dsp:txXfrm>
        <a:off x="1210275" y="2850134"/>
        <a:ext cx="1018132" cy="2534856"/>
      </dsp:txXfrm>
    </dsp:sp>
    <dsp:sp modelId="{39C332A2-7971-4DE4-B68A-15B62975D5CA}">
      <dsp:nvSpPr>
        <dsp:cNvPr id="0" name=""/>
        <dsp:cNvSpPr/>
      </dsp:nvSpPr>
      <dsp:spPr>
        <a:xfrm>
          <a:off x="2350928" y="2818458"/>
          <a:ext cx="1081484" cy="259820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a:solidFill>
                <a:schemeClr val="tx1"/>
              </a:solidFill>
              <a:latin typeface="Times New Roman" panose="02020603050405020304" pitchFamily="18" charset="0"/>
              <a:cs typeface="Times New Roman" panose="02020603050405020304" pitchFamily="18" charset="0"/>
            </a:rPr>
            <a:t>R&amp;M uskunalarini joylashtirish uchun zarur resurslarni oling.</a:t>
          </a:r>
          <a:endParaRPr lang="ru-RU" sz="1100" kern="1200">
            <a:solidFill>
              <a:schemeClr val="tx1"/>
            </a:solidFill>
            <a:latin typeface="Times New Roman" panose="02020603050405020304" pitchFamily="18" charset="0"/>
            <a:cs typeface="Times New Roman" panose="02020603050405020304" pitchFamily="18" charset="0"/>
          </a:endParaRPr>
        </a:p>
      </dsp:txBody>
      <dsp:txXfrm>
        <a:off x="2382604" y="2850134"/>
        <a:ext cx="1018132" cy="2534856"/>
      </dsp:txXfrm>
    </dsp:sp>
    <dsp:sp modelId="{B7ECAC16-5951-4006-9610-59AFD8726DB8}">
      <dsp:nvSpPr>
        <dsp:cNvPr id="0" name=""/>
        <dsp:cNvSpPr/>
      </dsp:nvSpPr>
      <dsp:spPr>
        <a:xfrm>
          <a:off x="3523257" y="2818458"/>
          <a:ext cx="1081484" cy="259820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a:solidFill>
                <a:schemeClr val="tx1"/>
              </a:solidFill>
              <a:latin typeface="Times New Roman" panose="02020603050405020304" pitchFamily="18" charset="0"/>
              <a:cs typeface="Times New Roman" panose="02020603050405020304" pitchFamily="18" charset="0"/>
            </a:rPr>
            <a:t>Agar kerak bo'lsa, jamoaning ishtiroki uchun mijozlarning ishlab chiqarish xodimlarini jalb qiling).</a:t>
          </a:r>
          <a:endParaRPr lang="ru-RU" sz="1100" kern="1200">
            <a:solidFill>
              <a:schemeClr val="tx1"/>
            </a:solidFill>
            <a:latin typeface="Times New Roman" panose="02020603050405020304" pitchFamily="18" charset="0"/>
            <a:cs typeface="Times New Roman" panose="02020603050405020304" pitchFamily="18" charset="0"/>
          </a:endParaRPr>
        </a:p>
      </dsp:txBody>
      <dsp:txXfrm>
        <a:off x="3554933" y="2850134"/>
        <a:ext cx="1018132" cy="2534856"/>
      </dsp:txXfrm>
    </dsp:sp>
    <dsp:sp modelId="{20C15C70-7DDE-4C0C-8A73-A5C74ADC89AA}">
      <dsp:nvSpPr>
        <dsp:cNvPr id="0" name=""/>
        <dsp:cNvSpPr/>
      </dsp:nvSpPr>
      <dsp:spPr>
        <a:xfrm>
          <a:off x="4695586" y="2818458"/>
          <a:ext cx="1081484" cy="259820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dirty="0" err="1">
              <a:solidFill>
                <a:schemeClr val="tx1"/>
              </a:solidFill>
              <a:latin typeface="Times New Roman" panose="02020603050405020304" pitchFamily="18" charset="0"/>
              <a:cs typeface="Times New Roman" panose="02020603050405020304" pitchFamily="18" charset="0"/>
            </a:rPr>
            <a:t>Yetkazib</a:t>
          </a:r>
          <a:r>
            <a:rPr lang="en-US" sz="1100" kern="1200" dirty="0">
              <a:solidFill>
                <a:schemeClr val="tx1"/>
              </a:solidFill>
              <a:latin typeface="Times New Roman" panose="02020603050405020304" pitchFamily="18" charset="0"/>
              <a:cs typeface="Times New Roman" panose="02020603050405020304" pitchFamily="18" charset="0"/>
            </a:rPr>
            <a:t> </a:t>
          </a:r>
          <a:r>
            <a:rPr lang="en-US" sz="1100" kern="1200" dirty="0" err="1">
              <a:solidFill>
                <a:schemeClr val="tx1"/>
              </a:solidFill>
              <a:latin typeface="Times New Roman" panose="02020603050405020304" pitchFamily="18" charset="0"/>
              <a:cs typeface="Times New Roman" panose="02020603050405020304" pitchFamily="18" charset="0"/>
            </a:rPr>
            <a:t>beruvchi</a:t>
          </a:r>
          <a:r>
            <a:rPr lang="en-US" sz="1100" kern="1200" dirty="0">
              <a:solidFill>
                <a:schemeClr val="tx1"/>
              </a:solidFill>
              <a:latin typeface="Times New Roman" panose="02020603050405020304" pitchFamily="18" charset="0"/>
              <a:cs typeface="Times New Roman" panose="02020603050405020304" pitchFamily="18" charset="0"/>
            </a:rPr>
            <a:t> </a:t>
          </a:r>
          <a:r>
            <a:rPr lang="en-US" sz="1100" kern="1200" dirty="0" err="1">
              <a:solidFill>
                <a:schemeClr val="tx1"/>
              </a:solidFill>
              <a:latin typeface="Times New Roman" panose="02020603050405020304" pitchFamily="18" charset="0"/>
              <a:cs typeface="Times New Roman" panose="02020603050405020304" pitchFamily="18" charset="0"/>
            </a:rPr>
            <a:t>xodimlarini</a:t>
          </a:r>
          <a:r>
            <a:rPr lang="en-US" sz="1100" kern="1200" dirty="0">
              <a:solidFill>
                <a:schemeClr val="tx1"/>
              </a:solidFill>
              <a:latin typeface="Times New Roman" panose="02020603050405020304" pitchFamily="18" charset="0"/>
              <a:cs typeface="Times New Roman" panose="02020603050405020304" pitchFamily="18" charset="0"/>
            </a:rPr>
            <a:t> </a:t>
          </a:r>
          <a:r>
            <a:rPr lang="en-US" sz="1100" kern="1200" dirty="0" err="1">
              <a:solidFill>
                <a:schemeClr val="tx1"/>
              </a:solidFill>
              <a:latin typeface="Times New Roman" panose="02020603050405020304" pitchFamily="18" charset="0"/>
              <a:cs typeface="Times New Roman" panose="02020603050405020304" pitchFamily="18" charset="0"/>
            </a:rPr>
            <a:t>uskunaning</a:t>
          </a:r>
          <a:r>
            <a:rPr lang="en-US" sz="1100" kern="1200" dirty="0">
              <a:solidFill>
                <a:schemeClr val="tx1"/>
              </a:solidFill>
              <a:latin typeface="Times New Roman" panose="02020603050405020304" pitchFamily="18" charset="0"/>
              <a:cs typeface="Times New Roman" panose="02020603050405020304" pitchFamily="18" charset="0"/>
            </a:rPr>
            <a:t> R&amp;M </a:t>
          </a:r>
          <a:r>
            <a:rPr lang="en-US" sz="1100" kern="1200" dirty="0" err="1">
              <a:solidFill>
                <a:schemeClr val="tx1"/>
              </a:solidFill>
              <a:latin typeface="Times New Roman" panose="02020603050405020304" pitchFamily="18" charset="0"/>
              <a:cs typeface="Times New Roman" panose="02020603050405020304" pitchFamily="18" charset="0"/>
            </a:rPr>
            <a:t>xabardorligi</a:t>
          </a:r>
          <a:r>
            <a:rPr lang="en-US" sz="1100" kern="1200" dirty="0">
              <a:solidFill>
                <a:schemeClr val="tx1"/>
              </a:solidFill>
              <a:latin typeface="Times New Roman" panose="02020603050405020304" pitchFamily="18" charset="0"/>
              <a:cs typeface="Times New Roman" panose="02020603050405020304" pitchFamily="18" charset="0"/>
            </a:rPr>
            <a:t>, </a:t>
          </a:r>
          <a:r>
            <a:rPr lang="en-US" sz="1100" kern="1200" dirty="0" err="1">
              <a:solidFill>
                <a:schemeClr val="tx1"/>
              </a:solidFill>
              <a:latin typeface="Times New Roman" panose="02020603050405020304" pitchFamily="18" charset="0"/>
              <a:cs typeface="Times New Roman" panose="02020603050405020304" pitchFamily="18" charset="0"/>
            </a:rPr>
            <a:t>uskunaning</a:t>
          </a:r>
          <a:r>
            <a:rPr lang="en-US" sz="1100" kern="1200" dirty="0">
              <a:solidFill>
                <a:schemeClr val="tx1"/>
              </a:solidFill>
              <a:latin typeface="Times New Roman" panose="02020603050405020304" pitchFamily="18" charset="0"/>
              <a:cs typeface="Times New Roman" panose="02020603050405020304" pitchFamily="18" charset="0"/>
            </a:rPr>
            <a:t> </a:t>
          </a:r>
          <a:r>
            <a:rPr lang="en-US" sz="1100" kern="1200" dirty="0" err="1">
              <a:solidFill>
                <a:schemeClr val="tx1"/>
              </a:solidFill>
              <a:latin typeface="Times New Roman" panose="02020603050405020304" pitchFamily="18" charset="0"/>
              <a:cs typeface="Times New Roman" panose="02020603050405020304" pitchFamily="18" charset="0"/>
            </a:rPr>
            <a:t>ishlamay</a:t>
          </a:r>
          <a:r>
            <a:rPr lang="en-US" sz="1100" kern="1200" dirty="0">
              <a:solidFill>
                <a:schemeClr val="tx1"/>
              </a:solidFill>
              <a:latin typeface="Times New Roman" panose="02020603050405020304" pitchFamily="18" charset="0"/>
              <a:cs typeface="Times New Roman" panose="02020603050405020304" pitchFamily="18" charset="0"/>
            </a:rPr>
            <a:t> </a:t>
          </a:r>
          <a:r>
            <a:rPr lang="en-US" sz="1100" kern="1200" dirty="0" err="1">
              <a:solidFill>
                <a:schemeClr val="tx1"/>
              </a:solidFill>
              <a:latin typeface="Times New Roman" panose="02020603050405020304" pitchFamily="18" charset="0"/>
              <a:cs typeface="Times New Roman" panose="02020603050405020304" pitchFamily="18" charset="0"/>
            </a:rPr>
            <a:t>qolish</a:t>
          </a:r>
          <a:r>
            <a:rPr lang="en-US" sz="1100" kern="1200" dirty="0">
              <a:solidFill>
                <a:schemeClr val="tx1"/>
              </a:solidFill>
              <a:latin typeface="Times New Roman" panose="02020603050405020304" pitchFamily="18" charset="0"/>
              <a:cs typeface="Times New Roman" panose="02020603050405020304" pitchFamily="18" charset="0"/>
            </a:rPr>
            <a:t> </a:t>
          </a:r>
          <a:r>
            <a:rPr lang="en-US" sz="1100" kern="1200" dirty="0" err="1">
              <a:solidFill>
                <a:schemeClr val="tx1"/>
              </a:solidFill>
              <a:latin typeface="Times New Roman" panose="02020603050405020304" pitchFamily="18" charset="0"/>
              <a:cs typeface="Times New Roman" panose="02020603050405020304" pitchFamily="18" charset="0"/>
            </a:rPr>
            <a:t>rejimi</a:t>
          </a:r>
          <a:r>
            <a:rPr lang="en-US" sz="1100" kern="1200" dirty="0">
              <a:solidFill>
                <a:schemeClr val="tx1"/>
              </a:solidFill>
              <a:latin typeface="Times New Roman" panose="02020603050405020304" pitchFamily="18" charset="0"/>
              <a:cs typeface="Times New Roman" panose="02020603050405020304" pitchFamily="18" charset="0"/>
            </a:rPr>
            <a:t> </a:t>
          </a:r>
          <a:r>
            <a:rPr lang="en-US" sz="1100" kern="1200" dirty="0" err="1">
              <a:solidFill>
                <a:schemeClr val="tx1"/>
              </a:solidFill>
              <a:latin typeface="Times New Roman" panose="02020603050405020304" pitchFamily="18" charset="0"/>
              <a:cs typeface="Times New Roman" panose="02020603050405020304" pitchFamily="18" charset="0"/>
            </a:rPr>
            <a:t>va</a:t>
          </a:r>
          <a:r>
            <a:rPr lang="en-US" sz="1100" kern="1200" dirty="0">
              <a:solidFill>
                <a:schemeClr val="tx1"/>
              </a:solidFill>
              <a:latin typeface="Times New Roman" panose="02020603050405020304" pitchFamily="18" charset="0"/>
              <a:cs typeface="Times New Roman" panose="02020603050405020304" pitchFamily="18" charset="0"/>
            </a:rPr>
            <a:t> </a:t>
          </a:r>
          <a:r>
            <a:rPr lang="en-US" sz="1100" kern="1200" dirty="0" err="1">
              <a:solidFill>
                <a:schemeClr val="tx1"/>
              </a:solidFill>
              <a:latin typeface="Times New Roman" panose="02020603050405020304" pitchFamily="18" charset="0"/>
              <a:cs typeface="Times New Roman" panose="02020603050405020304" pitchFamily="18" charset="0"/>
            </a:rPr>
            <a:t>ta'sir</a:t>
          </a:r>
          <a:r>
            <a:rPr lang="en-US" sz="1100" kern="1200" dirty="0">
              <a:solidFill>
                <a:schemeClr val="tx1"/>
              </a:solidFill>
              <a:latin typeface="Times New Roman" panose="02020603050405020304" pitchFamily="18" charset="0"/>
              <a:cs typeface="Times New Roman" panose="02020603050405020304" pitchFamily="18" charset="0"/>
            </a:rPr>
            <a:t> </a:t>
          </a:r>
          <a:r>
            <a:rPr lang="en-US" sz="1100" kern="1200" dirty="0" err="1">
              <a:solidFill>
                <a:schemeClr val="tx1"/>
              </a:solidFill>
              <a:latin typeface="Times New Roman" panose="02020603050405020304" pitchFamily="18" charset="0"/>
              <a:cs typeface="Times New Roman" panose="02020603050405020304" pitchFamily="18" charset="0"/>
            </a:rPr>
            <a:t>tahlili</a:t>
          </a:r>
          <a:r>
            <a:rPr lang="en-US" sz="1100" kern="1200" dirty="0">
              <a:solidFill>
                <a:schemeClr val="tx1"/>
              </a:solidFill>
              <a:latin typeface="Times New Roman" panose="02020603050405020304" pitchFamily="18" charset="0"/>
              <a:cs typeface="Times New Roman" panose="02020603050405020304" pitchFamily="18" charset="0"/>
            </a:rPr>
            <a:t> (FMEA), </a:t>
          </a:r>
          <a:r>
            <a:rPr lang="en-US" sz="1100" kern="1200" dirty="0" err="1">
              <a:solidFill>
                <a:schemeClr val="tx1"/>
              </a:solidFill>
              <a:latin typeface="Times New Roman" panose="02020603050405020304" pitchFamily="18" charset="0"/>
              <a:cs typeface="Times New Roman" panose="02020603050405020304" pitchFamily="18" charset="0"/>
            </a:rPr>
            <a:t>nosozliklar</a:t>
          </a:r>
          <a:r>
            <a:rPr lang="en-US" sz="1100" kern="1200" dirty="0">
              <a:solidFill>
                <a:schemeClr val="tx1"/>
              </a:solidFill>
              <a:latin typeface="Times New Roman" panose="02020603050405020304" pitchFamily="18" charset="0"/>
              <a:cs typeface="Times New Roman" panose="02020603050405020304" pitchFamily="18" charset="0"/>
            </a:rPr>
            <a:t> </a:t>
          </a:r>
          <a:r>
            <a:rPr lang="en-US" sz="1100" kern="1200" dirty="0" err="1">
              <a:solidFill>
                <a:schemeClr val="tx1"/>
              </a:solidFill>
              <a:latin typeface="Times New Roman" panose="02020603050405020304" pitchFamily="18" charset="0"/>
              <a:cs typeface="Times New Roman" panose="02020603050405020304" pitchFamily="18" charset="0"/>
            </a:rPr>
            <a:t>daraxti</a:t>
          </a:r>
          <a:r>
            <a:rPr lang="en-US" sz="1100" kern="1200" dirty="0">
              <a:solidFill>
                <a:schemeClr val="tx1"/>
              </a:solidFill>
              <a:latin typeface="Times New Roman" panose="02020603050405020304" pitchFamily="18" charset="0"/>
              <a:cs typeface="Times New Roman" panose="02020603050405020304" pitchFamily="18" charset="0"/>
            </a:rPr>
            <a:t> </a:t>
          </a:r>
          <a:r>
            <a:rPr lang="en-US" sz="1100" kern="1200" dirty="0" err="1">
              <a:solidFill>
                <a:schemeClr val="tx1"/>
              </a:solidFill>
              <a:latin typeface="Times New Roman" panose="02020603050405020304" pitchFamily="18" charset="0"/>
              <a:cs typeface="Times New Roman" panose="02020603050405020304" pitchFamily="18" charset="0"/>
            </a:rPr>
            <a:t>tahlili</a:t>
          </a:r>
          <a:r>
            <a:rPr lang="en-US" sz="1100" kern="1200" dirty="0">
              <a:solidFill>
                <a:schemeClr val="tx1"/>
              </a:solidFill>
              <a:latin typeface="Times New Roman" panose="02020603050405020304" pitchFamily="18" charset="0"/>
              <a:cs typeface="Times New Roman" panose="02020603050405020304" pitchFamily="18" charset="0"/>
            </a:rPr>
            <a:t> </a:t>
          </a:r>
          <a:r>
            <a:rPr lang="en-US" sz="1100" kern="1200" dirty="0" err="1">
              <a:solidFill>
                <a:schemeClr val="tx1"/>
              </a:solidFill>
              <a:latin typeface="Times New Roman" panose="02020603050405020304" pitchFamily="18" charset="0"/>
              <a:cs typeface="Times New Roman" panose="02020603050405020304" pitchFamily="18" charset="0"/>
            </a:rPr>
            <a:t>va</a:t>
          </a:r>
          <a:r>
            <a:rPr lang="en-US" sz="1100" kern="1200" dirty="0">
              <a:solidFill>
                <a:schemeClr val="tx1"/>
              </a:solidFill>
              <a:latin typeface="Times New Roman" panose="02020603050405020304" pitchFamily="18" charset="0"/>
              <a:cs typeface="Times New Roman" panose="02020603050405020304" pitchFamily="18" charset="0"/>
            </a:rPr>
            <a:t> </a:t>
          </a:r>
          <a:r>
            <a:rPr lang="en-US" sz="1100" kern="1200" dirty="0" err="1">
              <a:solidFill>
                <a:schemeClr val="tx1"/>
              </a:solidFill>
              <a:latin typeface="Times New Roman" panose="02020603050405020304" pitchFamily="18" charset="0"/>
              <a:cs typeface="Times New Roman" panose="02020603050405020304" pitchFamily="18" charset="0"/>
            </a:rPr>
            <a:t>nosozliklar</a:t>
          </a:r>
          <a:r>
            <a:rPr lang="en-US" sz="1100" kern="1200" dirty="0">
              <a:solidFill>
                <a:schemeClr val="tx1"/>
              </a:solidFill>
              <a:latin typeface="Times New Roman" panose="02020603050405020304" pitchFamily="18" charset="0"/>
              <a:cs typeface="Times New Roman" panose="02020603050405020304" pitchFamily="18" charset="0"/>
            </a:rPr>
            <a:t> </a:t>
          </a:r>
          <a:r>
            <a:rPr lang="en-US" sz="1100" kern="1200" dirty="0" err="1">
              <a:solidFill>
                <a:schemeClr val="tx1"/>
              </a:solidFill>
              <a:latin typeface="Times New Roman" panose="02020603050405020304" pitchFamily="18" charset="0"/>
              <a:cs typeface="Times New Roman" panose="02020603050405020304" pitchFamily="18" charset="0"/>
            </a:rPr>
            <a:t>haqida</a:t>
          </a:r>
          <a:r>
            <a:rPr lang="en-US" sz="1100" kern="1200" dirty="0">
              <a:solidFill>
                <a:schemeClr val="tx1"/>
              </a:solidFill>
              <a:latin typeface="Times New Roman" panose="02020603050405020304" pitchFamily="18" charset="0"/>
              <a:cs typeface="Times New Roman" panose="02020603050405020304" pitchFamily="18" charset="0"/>
            </a:rPr>
            <a:t> </a:t>
          </a:r>
          <a:r>
            <a:rPr lang="en-US" sz="1100" kern="1200" dirty="0" err="1">
              <a:solidFill>
                <a:schemeClr val="tx1"/>
              </a:solidFill>
              <a:latin typeface="Times New Roman" panose="02020603050405020304" pitchFamily="18" charset="0"/>
              <a:cs typeface="Times New Roman" panose="02020603050405020304" pitchFamily="18" charset="0"/>
            </a:rPr>
            <a:t>hisobot</a:t>
          </a:r>
          <a:r>
            <a:rPr lang="en-US" sz="1100" kern="1200" dirty="0">
              <a:solidFill>
                <a:schemeClr val="tx1"/>
              </a:solidFill>
              <a:latin typeface="Times New Roman" panose="02020603050405020304" pitchFamily="18" charset="0"/>
              <a:cs typeface="Times New Roman" panose="02020603050405020304" pitchFamily="18" charset="0"/>
            </a:rPr>
            <a:t> </a:t>
          </a:r>
          <a:r>
            <a:rPr lang="en-US" sz="1100" kern="1200" dirty="0" err="1">
              <a:solidFill>
                <a:schemeClr val="tx1"/>
              </a:solidFill>
              <a:latin typeface="Times New Roman" panose="02020603050405020304" pitchFamily="18" charset="0"/>
              <a:cs typeface="Times New Roman" panose="02020603050405020304" pitchFamily="18" charset="0"/>
            </a:rPr>
            <a:t>berish</a:t>
          </a:r>
          <a:r>
            <a:rPr lang="en-US" sz="1100" kern="1200" dirty="0">
              <a:solidFill>
                <a:schemeClr val="tx1"/>
              </a:solidFill>
              <a:latin typeface="Times New Roman" panose="02020603050405020304" pitchFamily="18" charset="0"/>
              <a:cs typeface="Times New Roman" panose="02020603050405020304" pitchFamily="18" charset="0"/>
            </a:rPr>
            <a:t> </a:t>
          </a:r>
          <a:r>
            <a:rPr lang="en-US" sz="1100" kern="1200" dirty="0" err="1">
              <a:solidFill>
                <a:schemeClr val="tx1"/>
              </a:solidFill>
              <a:latin typeface="Times New Roman" panose="02020603050405020304" pitchFamily="18" charset="0"/>
              <a:cs typeface="Times New Roman" panose="02020603050405020304" pitchFamily="18" charset="0"/>
            </a:rPr>
            <a:t>usullariga</a:t>
          </a:r>
          <a:r>
            <a:rPr lang="en-US" sz="1100" kern="1200" dirty="0">
              <a:solidFill>
                <a:schemeClr val="tx1"/>
              </a:solidFill>
              <a:latin typeface="Times New Roman" panose="02020603050405020304" pitchFamily="18" charset="0"/>
              <a:cs typeface="Times New Roman" panose="02020603050405020304" pitchFamily="18" charset="0"/>
            </a:rPr>
            <a:t> </a:t>
          </a:r>
          <a:r>
            <a:rPr lang="en-US" sz="1100" kern="1200" dirty="0" err="1">
              <a:solidFill>
                <a:schemeClr val="tx1"/>
              </a:solidFill>
              <a:latin typeface="Times New Roman" panose="02020603050405020304" pitchFamily="18" charset="0"/>
              <a:cs typeface="Times New Roman" panose="02020603050405020304" pitchFamily="18" charset="0"/>
            </a:rPr>
            <a:t>o'rgatish</a:t>
          </a:r>
          <a:r>
            <a:rPr lang="en-US" sz="1100" kern="1200" dirty="0">
              <a:solidFill>
                <a:schemeClr val="tx1"/>
              </a:solidFill>
              <a:latin typeface="Times New Roman" panose="02020603050405020304" pitchFamily="18" charset="0"/>
              <a:cs typeface="Times New Roman" panose="02020603050405020304" pitchFamily="18" charset="0"/>
            </a:rPr>
            <a:t>.</a:t>
          </a:r>
          <a:endParaRPr lang="ru-RU" sz="1100" kern="1200" dirty="0">
            <a:solidFill>
              <a:schemeClr val="tx1"/>
            </a:solidFill>
            <a:latin typeface="Times New Roman" panose="02020603050405020304" pitchFamily="18" charset="0"/>
            <a:cs typeface="Times New Roman" panose="02020603050405020304" pitchFamily="18" charset="0"/>
          </a:endParaRPr>
        </a:p>
      </dsp:txBody>
      <dsp:txXfrm>
        <a:off x="4727262" y="2850134"/>
        <a:ext cx="1018132" cy="2534856"/>
      </dsp:txXfrm>
    </dsp:sp>
    <dsp:sp modelId="{31F58DFA-4A9D-461D-961E-04D1B75C703A}">
      <dsp:nvSpPr>
        <dsp:cNvPr id="0" name=""/>
        <dsp:cNvSpPr/>
      </dsp:nvSpPr>
      <dsp:spPr>
        <a:xfrm>
          <a:off x="5867915" y="2818458"/>
          <a:ext cx="1081484" cy="259820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a:solidFill>
                <a:schemeClr val="tx1"/>
              </a:solidFill>
              <a:latin typeface="Times New Roman" panose="02020603050405020304" pitchFamily="18" charset="0"/>
              <a:cs typeface="Times New Roman" panose="02020603050405020304" pitchFamily="18" charset="0"/>
            </a:rPr>
            <a:t>Sifatli yetkazib beruvchilardan sifatli komponentlarni himoya qiling.</a:t>
          </a:r>
          <a:endParaRPr lang="ru-RU" sz="1100" kern="1200">
            <a:solidFill>
              <a:schemeClr val="tx1"/>
            </a:solidFill>
            <a:latin typeface="Times New Roman" panose="02020603050405020304" pitchFamily="18" charset="0"/>
            <a:cs typeface="Times New Roman" panose="02020603050405020304" pitchFamily="18" charset="0"/>
          </a:endParaRPr>
        </a:p>
      </dsp:txBody>
      <dsp:txXfrm>
        <a:off x="5899591" y="2850134"/>
        <a:ext cx="1018132" cy="2534856"/>
      </dsp:txXfrm>
    </dsp:sp>
    <dsp:sp modelId="{A057CE49-FD9C-4F69-8659-C3E674669379}">
      <dsp:nvSpPr>
        <dsp:cNvPr id="0" name=""/>
        <dsp:cNvSpPr/>
      </dsp:nvSpPr>
      <dsp:spPr>
        <a:xfrm>
          <a:off x="7040245" y="2818458"/>
          <a:ext cx="1081484" cy="259820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dirty="0" err="1">
              <a:solidFill>
                <a:schemeClr val="tx1"/>
              </a:solidFill>
              <a:latin typeface="Times New Roman" panose="02020603050405020304" pitchFamily="18" charset="0"/>
              <a:cs typeface="Times New Roman" panose="02020603050405020304" pitchFamily="18" charset="0"/>
            </a:rPr>
            <a:t>Uskunani</a:t>
          </a:r>
          <a:r>
            <a:rPr lang="en-US" sz="1100" kern="1200" dirty="0">
              <a:solidFill>
                <a:schemeClr val="tx1"/>
              </a:solidFill>
              <a:latin typeface="Times New Roman" panose="02020603050405020304" pitchFamily="18" charset="0"/>
              <a:cs typeface="Times New Roman" panose="02020603050405020304" pitchFamily="18" charset="0"/>
            </a:rPr>
            <a:t> </a:t>
          </a:r>
          <a:r>
            <a:rPr lang="en-US" sz="1100" kern="1200" dirty="0" err="1">
              <a:solidFill>
                <a:schemeClr val="tx1"/>
              </a:solidFill>
              <a:latin typeface="Times New Roman" panose="02020603050405020304" pitchFamily="18" charset="0"/>
              <a:cs typeface="Times New Roman" panose="02020603050405020304" pitchFamily="18" charset="0"/>
            </a:rPr>
            <a:t>o'z</a:t>
          </a:r>
          <a:r>
            <a:rPr lang="en-US" sz="1100" kern="1200" dirty="0">
              <a:solidFill>
                <a:schemeClr val="tx1"/>
              </a:solidFill>
              <a:latin typeface="Times New Roman" panose="02020603050405020304" pitchFamily="18" charset="0"/>
              <a:cs typeface="Times New Roman" panose="02020603050405020304" pitchFamily="18" charset="0"/>
            </a:rPr>
            <a:t> </a:t>
          </a:r>
          <a:r>
            <a:rPr lang="en-US" sz="1100" kern="1200" dirty="0" err="1">
              <a:solidFill>
                <a:schemeClr val="tx1"/>
              </a:solidFill>
              <a:latin typeface="Times New Roman" panose="02020603050405020304" pitchFamily="18" charset="0"/>
              <a:cs typeface="Times New Roman" panose="02020603050405020304" pitchFamily="18" charset="0"/>
            </a:rPr>
            <a:t>vaqtida</a:t>
          </a:r>
          <a:r>
            <a:rPr lang="en-US" sz="1100" kern="1200" dirty="0">
              <a:solidFill>
                <a:schemeClr val="tx1"/>
              </a:solidFill>
              <a:latin typeface="Times New Roman" panose="02020603050405020304" pitchFamily="18" charset="0"/>
              <a:cs typeface="Times New Roman" panose="02020603050405020304" pitchFamily="18" charset="0"/>
            </a:rPr>
            <a:t> </a:t>
          </a:r>
          <a:r>
            <a:rPr lang="en-US" sz="1100" kern="1200" dirty="0" err="1">
              <a:solidFill>
                <a:schemeClr val="tx1"/>
              </a:solidFill>
              <a:latin typeface="Times New Roman" panose="02020603050405020304" pitchFamily="18" charset="0"/>
              <a:cs typeface="Times New Roman" panose="02020603050405020304" pitchFamily="18" charset="0"/>
            </a:rPr>
            <a:t>etkazib</a:t>
          </a:r>
          <a:r>
            <a:rPr lang="en-US" sz="1100" kern="1200" dirty="0">
              <a:solidFill>
                <a:schemeClr val="tx1"/>
              </a:solidFill>
              <a:latin typeface="Times New Roman" panose="02020603050405020304" pitchFamily="18" charset="0"/>
              <a:cs typeface="Times New Roman" panose="02020603050405020304" pitchFamily="18" charset="0"/>
            </a:rPr>
            <a:t> </a:t>
          </a:r>
          <a:r>
            <a:rPr lang="en-US" sz="1100" kern="1200" dirty="0" err="1">
              <a:solidFill>
                <a:schemeClr val="tx1"/>
              </a:solidFill>
              <a:latin typeface="Times New Roman" panose="02020603050405020304" pitchFamily="18" charset="0"/>
              <a:cs typeface="Times New Roman" panose="02020603050405020304" pitchFamily="18" charset="0"/>
            </a:rPr>
            <a:t>berishni</a:t>
          </a:r>
          <a:r>
            <a:rPr lang="en-US" sz="1100" kern="1200" dirty="0">
              <a:solidFill>
                <a:schemeClr val="tx1"/>
              </a:solidFill>
              <a:latin typeface="Times New Roman" panose="02020603050405020304" pitchFamily="18" charset="0"/>
              <a:cs typeface="Times New Roman" panose="02020603050405020304" pitchFamily="18" charset="0"/>
            </a:rPr>
            <a:t> </a:t>
          </a:r>
          <a:r>
            <a:rPr lang="en-US" sz="1100" kern="1200" dirty="0" err="1">
              <a:solidFill>
                <a:schemeClr val="tx1"/>
              </a:solidFill>
              <a:latin typeface="Times New Roman" panose="02020603050405020304" pitchFamily="18" charset="0"/>
              <a:cs typeface="Times New Roman" panose="02020603050405020304" pitchFamily="18" charset="0"/>
            </a:rPr>
            <a:t>ta'minlash</a:t>
          </a:r>
          <a:r>
            <a:rPr lang="en-US" sz="1100" kern="1200" dirty="0">
              <a:solidFill>
                <a:schemeClr val="tx1"/>
              </a:solidFill>
              <a:latin typeface="Times New Roman" panose="02020603050405020304" pitchFamily="18" charset="0"/>
              <a:cs typeface="Times New Roman" panose="02020603050405020304" pitchFamily="18" charset="0"/>
            </a:rPr>
            <a:t> </a:t>
          </a:r>
          <a:r>
            <a:rPr lang="en-US" sz="1100" kern="1200" dirty="0" err="1">
              <a:solidFill>
                <a:schemeClr val="tx1"/>
              </a:solidFill>
              <a:latin typeface="Times New Roman" panose="02020603050405020304" pitchFamily="18" charset="0"/>
              <a:cs typeface="Times New Roman" panose="02020603050405020304" pitchFamily="18" charset="0"/>
            </a:rPr>
            <a:t>uchun</a:t>
          </a:r>
          <a:r>
            <a:rPr lang="en-US" sz="1100" kern="1200" dirty="0">
              <a:solidFill>
                <a:schemeClr val="tx1"/>
              </a:solidFill>
              <a:latin typeface="Times New Roman" panose="02020603050405020304" pitchFamily="18" charset="0"/>
              <a:cs typeface="Times New Roman" panose="02020603050405020304" pitchFamily="18" charset="0"/>
            </a:rPr>
            <a:t> </a:t>
          </a:r>
          <a:r>
            <a:rPr lang="en-US" sz="1100" kern="1200" dirty="0" err="1">
              <a:solidFill>
                <a:schemeClr val="tx1"/>
              </a:solidFill>
              <a:latin typeface="Times New Roman" panose="02020603050405020304" pitchFamily="18" charset="0"/>
              <a:cs typeface="Times New Roman" panose="02020603050405020304" pitchFamily="18" charset="0"/>
            </a:rPr>
            <a:t>kelishilgan</a:t>
          </a:r>
          <a:r>
            <a:rPr lang="en-US" sz="1100" kern="1200" dirty="0">
              <a:solidFill>
                <a:schemeClr val="tx1"/>
              </a:solidFill>
              <a:latin typeface="Times New Roman" panose="02020603050405020304" pitchFamily="18" charset="0"/>
              <a:cs typeface="Times New Roman" panose="02020603050405020304" pitchFamily="18" charset="0"/>
            </a:rPr>
            <a:t> </a:t>
          </a:r>
          <a:r>
            <a:rPr lang="en-US" sz="1100" kern="1200" dirty="0" err="1">
              <a:solidFill>
                <a:schemeClr val="tx1"/>
              </a:solidFill>
              <a:latin typeface="Times New Roman" panose="02020603050405020304" pitchFamily="18" charset="0"/>
              <a:cs typeface="Times New Roman" panose="02020603050405020304" pitchFamily="18" charset="0"/>
            </a:rPr>
            <a:t>jadval</a:t>
          </a:r>
          <a:r>
            <a:rPr lang="en-US" sz="1100" kern="1200" dirty="0">
              <a:solidFill>
                <a:schemeClr val="tx1"/>
              </a:solidFill>
              <a:latin typeface="Times New Roman" panose="02020603050405020304" pitchFamily="18" charset="0"/>
              <a:cs typeface="Times New Roman" panose="02020603050405020304" pitchFamily="18" charset="0"/>
            </a:rPr>
            <a:t> </a:t>
          </a:r>
          <a:r>
            <a:rPr lang="en-US" sz="1100" kern="1200" dirty="0" err="1">
              <a:solidFill>
                <a:schemeClr val="tx1"/>
              </a:solidFill>
              <a:latin typeface="Times New Roman" panose="02020603050405020304" pitchFamily="18" charset="0"/>
              <a:cs typeface="Times New Roman" panose="02020603050405020304" pitchFamily="18" charset="0"/>
            </a:rPr>
            <a:t>sanalarini</a:t>
          </a:r>
          <a:r>
            <a:rPr lang="en-US" sz="1100" kern="1200" dirty="0">
              <a:solidFill>
                <a:schemeClr val="tx1"/>
              </a:solidFill>
              <a:latin typeface="Times New Roman" panose="02020603050405020304" pitchFamily="18" charset="0"/>
              <a:cs typeface="Times New Roman" panose="02020603050405020304" pitchFamily="18" charset="0"/>
            </a:rPr>
            <a:t> </a:t>
          </a:r>
          <a:r>
            <a:rPr lang="en-US" sz="1100" kern="1200" dirty="0" err="1">
              <a:solidFill>
                <a:schemeClr val="tx1"/>
              </a:solidFill>
              <a:latin typeface="Times New Roman" panose="02020603050405020304" pitchFamily="18" charset="0"/>
              <a:cs typeface="Times New Roman" panose="02020603050405020304" pitchFamily="18" charset="0"/>
            </a:rPr>
            <a:t>saqlang</a:t>
          </a:r>
          <a:r>
            <a:rPr lang="en-US" sz="1100" kern="1200" dirty="0">
              <a:solidFill>
                <a:schemeClr val="tx1"/>
              </a:solidFill>
              <a:latin typeface="Times New Roman" panose="02020603050405020304" pitchFamily="18" charset="0"/>
              <a:cs typeface="Times New Roman" panose="02020603050405020304" pitchFamily="18" charset="0"/>
            </a:rPr>
            <a:t>.</a:t>
          </a:r>
          <a:endParaRPr lang="ru-RU" sz="1100" kern="1200" dirty="0">
            <a:solidFill>
              <a:schemeClr val="tx1"/>
            </a:solidFill>
            <a:latin typeface="Times New Roman" panose="02020603050405020304" pitchFamily="18" charset="0"/>
            <a:cs typeface="Times New Roman" panose="02020603050405020304" pitchFamily="18" charset="0"/>
          </a:endParaRPr>
        </a:p>
      </dsp:txBody>
      <dsp:txXfrm>
        <a:off x="7071921" y="2850134"/>
        <a:ext cx="1018132" cy="2534856"/>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5AB232-4865-4659-9BA2-EC6A24985E9D}">
      <dsp:nvSpPr>
        <dsp:cNvPr id="0" name=""/>
        <dsp:cNvSpPr/>
      </dsp:nvSpPr>
      <dsp:spPr>
        <a:xfrm>
          <a:off x="1264" y="330"/>
          <a:ext cx="7822702" cy="149248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kern="1200">
              <a:solidFill>
                <a:schemeClr val="tx1"/>
              </a:solidFill>
              <a:latin typeface="Times New Roman" panose="02020603050405020304" pitchFamily="18" charset="0"/>
              <a:cs typeface="Times New Roman" panose="02020603050405020304" pitchFamily="18" charset="0"/>
            </a:rPr>
            <a:t>Konvertatsiyalar quyidagi imkoniyatlarga ega ekanligini aniqlash uchun baholanishi kerak:</a:t>
          </a:r>
          <a:endParaRPr lang="ru-RU" sz="3200" kern="1200">
            <a:solidFill>
              <a:schemeClr val="tx1"/>
            </a:solidFill>
            <a:latin typeface="Times New Roman" panose="02020603050405020304" pitchFamily="18" charset="0"/>
            <a:cs typeface="Times New Roman" panose="02020603050405020304" pitchFamily="18" charset="0"/>
          </a:endParaRPr>
        </a:p>
      </dsp:txBody>
      <dsp:txXfrm>
        <a:off x="44977" y="44043"/>
        <a:ext cx="7735276" cy="1405055"/>
      </dsp:txXfrm>
    </dsp:sp>
    <dsp:sp modelId="{996DE446-69A8-4D0C-939D-05A35759DE79}">
      <dsp:nvSpPr>
        <dsp:cNvPr id="0" name=""/>
        <dsp:cNvSpPr/>
      </dsp:nvSpPr>
      <dsp:spPr>
        <a:xfrm>
          <a:off x="1264" y="1697795"/>
          <a:ext cx="1839770" cy="149248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solidFill>
                <a:schemeClr val="tx1"/>
              </a:solidFill>
              <a:latin typeface="Times New Roman" panose="02020603050405020304" pitchFamily="18" charset="0"/>
              <a:cs typeface="Times New Roman" panose="02020603050405020304" pitchFamily="18" charset="0"/>
            </a:rPr>
            <a:t>Shiftdan tashqari bajaring</a:t>
          </a:r>
          <a:endParaRPr lang="ru-RU" sz="1400" kern="1200">
            <a:solidFill>
              <a:schemeClr val="tx1"/>
            </a:solidFill>
            <a:latin typeface="Times New Roman" panose="02020603050405020304" pitchFamily="18" charset="0"/>
            <a:cs typeface="Times New Roman" panose="02020603050405020304" pitchFamily="18" charset="0"/>
          </a:endParaRPr>
        </a:p>
      </dsp:txBody>
      <dsp:txXfrm>
        <a:off x="44977" y="1741508"/>
        <a:ext cx="1752344" cy="1405055"/>
      </dsp:txXfrm>
    </dsp:sp>
    <dsp:sp modelId="{5CD0BFAA-D087-4D9D-A0BE-2C7EFAEAC55C}">
      <dsp:nvSpPr>
        <dsp:cNvPr id="0" name=""/>
        <dsp:cNvSpPr/>
      </dsp:nvSpPr>
      <dsp:spPr>
        <a:xfrm>
          <a:off x="1995575" y="1697795"/>
          <a:ext cx="1839770" cy="149248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err="1">
              <a:solidFill>
                <a:schemeClr val="tx1"/>
              </a:solidFill>
              <a:latin typeface="Times New Roman" panose="02020603050405020304" pitchFamily="18" charset="0"/>
              <a:cs typeface="Times New Roman" panose="02020603050405020304" pitchFamily="18" charset="0"/>
            </a:rPr>
            <a:t>Tushlik</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va</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tanaffus</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paytida</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bajaring</a:t>
          </a:r>
          <a:endParaRPr lang="ru-RU" sz="1400" kern="1200" dirty="0">
            <a:solidFill>
              <a:schemeClr val="tx1"/>
            </a:solidFill>
            <a:latin typeface="Times New Roman" panose="02020603050405020304" pitchFamily="18" charset="0"/>
            <a:cs typeface="Times New Roman" panose="02020603050405020304" pitchFamily="18" charset="0"/>
          </a:endParaRPr>
        </a:p>
      </dsp:txBody>
      <dsp:txXfrm>
        <a:off x="2039288" y="1741508"/>
        <a:ext cx="1752344" cy="1405055"/>
      </dsp:txXfrm>
    </dsp:sp>
    <dsp:sp modelId="{0BF1616A-14BE-468F-A3A6-B7EC9B887309}">
      <dsp:nvSpPr>
        <dsp:cNvPr id="0" name=""/>
        <dsp:cNvSpPr/>
      </dsp:nvSpPr>
      <dsp:spPr>
        <a:xfrm>
          <a:off x="3989886" y="1697795"/>
          <a:ext cx="1839770" cy="149248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solidFill>
                <a:schemeClr val="tx1"/>
              </a:solidFill>
              <a:latin typeface="Times New Roman" panose="02020603050405020304" pitchFamily="18" charset="0"/>
              <a:cs typeface="Times New Roman" panose="02020603050405020304" pitchFamily="18" charset="0"/>
            </a:rPr>
            <a:t>Soddalashtirilgan bo'ling, shu bilan dizaynning murakkabligini kamaytiradi va natijada vaqt talablarini kamaytiradi</a:t>
          </a:r>
          <a:endParaRPr lang="ru-RU" sz="1400" kern="1200">
            <a:solidFill>
              <a:schemeClr val="tx1"/>
            </a:solidFill>
            <a:latin typeface="Times New Roman" panose="02020603050405020304" pitchFamily="18" charset="0"/>
            <a:cs typeface="Times New Roman" panose="02020603050405020304" pitchFamily="18" charset="0"/>
          </a:endParaRPr>
        </a:p>
      </dsp:txBody>
      <dsp:txXfrm>
        <a:off x="4033599" y="1741508"/>
        <a:ext cx="1752344" cy="1405055"/>
      </dsp:txXfrm>
    </dsp:sp>
    <dsp:sp modelId="{449BFE20-8B92-402B-B3E4-5B8C9B6AE006}">
      <dsp:nvSpPr>
        <dsp:cNvPr id="0" name=""/>
        <dsp:cNvSpPr/>
      </dsp:nvSpPr>
      <dsp:spPr>
        <a:xfrm>
          <a:off x="5984197" y="1697795"/>
          <a:ext cx="1839770" cy="149248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err="1">
              <a:solidFill>
                <a:schemeClr val="tx1"/>
              </a:solidFill>
              <a:latin typeface="Times New Roman" panose="02020603050405020304" pitchFamily="18" charset="0"/>
              <a:cs typeface="Times New Roman" panose="02020603050405020304" pitchFamily="18" charset="0"/>
            </a:rPr>
            <a:t>Ikki</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nusxadagi</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mashinalarga</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ega</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bo'lish</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orqali</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yo'q</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qilinadi</a:t>
          </a:r>
          <a:endParaRPr lang="ru-RU" sz="1400" kern="1200" dirty="0">
            <a:solidFill>
              <a:schemeClr val="tx1"/>
            </a:solidFill>
            <a:latin typeface="Times New Roman" panose="02020603050405020304" pitchFamily="18" charset="0"/>
            <a:cs typeface="Times New Roman" panose="02020603050405020304" pitchFamily="18" charset="0"/>
          </a:endParaRPr>
        </a:p>
      </dsp:txBody>
      <dsp:txXfrm>
        <a:off x="6027910" y="1741508"/>
        <a:ext cx="1752344" cy="1405055"/>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4.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5.xml><?xml version="1.0" encoding="utf-8"?>
<dgm:layoutDef xmlns:dgm="http://schemas.openxmlformats.org/drawingml/2006/diagram" xmlns:a="http://schemas.openxmlformats.org/drawingml/2006/main" uniqueId="urn:microsoft.com/office/officeart/2009/3/layout/StepUpProcess">
  <dgm:title val=""/>
  <dgm:desc val=""/>
  <dgm:catLst>
    <dgm:cat type="process" pri="13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bL"/>
          <dgm:param type="flowDir" val="row"/>
          <dgm:param type="off" val="off"/>
          <dgm:param type="bkpt" val="fixed"/>
          <dgm:param type="bkPtFixedVal" val="1"/>
        </dgm:alg>
      </dgm:if>
      <dgm:else name="Name2">
        <dgm:alg type="snake">
          <dgm:param type="grDir" val="bR"/>
          <dgm:param type="flowDir" val="row"/>
          <dgm:param type="off" val="off"/>
          <dgm:param type="bkpt" val="fixed"/>
          <dgm:param type="bkPtFixedVal" val="1"/>
        </dgm:alg>
      </dgm:else>
    </dgm:choose>
    <dgm:shape xmlns:r="http://schemas.openxmlformats.org/officeDocument/2006/relationships" r:blip="">
      <dgm:adjLst/>
    </dgm:shape>
    <dgm:constrLst>
      <dgm:constr type="alignOff" forName="rootnode" val="1"/>
      <dgm:constr type="primFontSz" for="des" ptType="node" op="equ" val="65"/>
      <dgm:constr type="w" for="ch" forName="composite" refType="w"/>
      <dgm:constr type="h" for="ch" forName="composite" refType="h"/>
      <dgm:constr type="sp" refType="h" refFor="ch" refForName="composite" op="equ" fact="-0.765"/>
      <dgm:constr type="w" for="ch" forName="sibTrans" refType="w" fact="0.103"/>
      <dgm:constr type="h" for="ch" forName="sibTrans" refType="h" fact="0.103"/>
    </dgm:constrLst>
    <dgm:forEach name="nodesForEach" axis="ch" ptType="node">
      <dgm:layoutNode name="composite">
        <dgm:alg type="composite">
          <dgm:param type="ar" val="0.861"/>
        </dgm:alg>
        <dgm:shape xmlns:r="http://schemas.openxmlformats.org/officeDocument/2006/relationships" r:blip="">
          <dgm:adjLst/>
        </dgm:shape>
        <dgm:choose name="Name3">
          <dgm:if name="Name4" func="var" arg="dir" op="equ" val="norm">
            <dgm:constrLst>
              <dgm:constr type="l" for="ch" forName="LShape" refType="w" fact="0"/>
              <dgm:constr type="t" for="ch" forName="LShape" refType="h" fact="0.2347"/>
              <dgm:constr type="w" for="ch" forName="LShape" refType="w" fact="0.998"/>
              <dgm:constr type="h" for="ch" forName="LShape" refType="h" fact="0.5164"/>
              <dgm:constr type="r" for="ch" forName="ParentText" refType="w"/>
              <dgm:constr type="t" for="ch" forName="ParentText" refType="h" fact="0.32"/>
              <dgm:constr type="w" for="ch" forName="ParentText" refType="w" fact="0.901"/>
              <dgm:constr type="h" for="ch" forName="ParentText" refType="h" fact="0.68"/>
              <dgm:constr type="l" for="ch" forName="Triangle" refType="w" fact="0.83"/>
              <dgm:constr type="t" for="ch" forName="Triangle" refType="h" fact="0"/>
              <dgm:constr type="w" for="ch" forName="Triangle" refType="w" fact="0.17"/>
              <dgm:constr type="h" for="ch" forName="Triangle" refType="w" refFor="ch" refForName="Triangle"/>
            </dgm:constrLst>
          </dgm:if>
          <dgm:else name="Name5">
            <dgm:constrLst>
              <dgm:constr type="l" for="ch" forName="LShape" refType="w" fact="0.002"/>
              <dgm:constr type="t" for="ch" forName="LShape" refType="h" fact="0.2347"/>
              <dgm:constr type="w" for="ch" forName="LShape" refType="w"/>
              <dgm:constr type="h" for="ch" forName="LShape" refType="h" fact="0.5164"/>
              <dgm:constr type="l" for="ch" forName="ParentText" refType="w" fact="0"/>
              <dgm:constr type="t" for="ch" forName="ParentText" refType="h" fact="0.32"/>
              <dgm:constr type="w" for="ch" forName="ParentText" refType="w" fact="0.902"/>
              <dgm:constr type="h" for="ch" forName="ParentText" refType="h" fact="0.68"/>
              <dgm:constr type="l" for="ch" forName="Triangle" refType="w" fact="0"/>
              <dgm:constr type="t" for="ch" forName="Triangle" refType="h" fact="0"/>
              <dgm:constr type="w" for="ch" forName="Triangle" refType="w" fact="0.17"/>
              <dgm:constr type="h" for="ch" forName="Triangle" refType="w" refFor="ch" refForName="Triangle"/>
            </dgm:constrLst>
          </dgm:else>
        </dgm:choose>
        <dgm:layoutNode name="LShape" styleLbl="alignNode1">
          <dgm:alg type="sp"/>
          <dgm:choose name="Name6">
            <dgm:if name="Name7" func="var" arg="dir" op="equ" val="norm">
              <dgm:shape xmlns:r="http://schemas.openxmlformats.org/officeDocument/2006/relationships" rot="90" type="corner" r:blip="">
                <dgm:adjLst>
                  <dgm:adj idx="1" val="0.1612"/>
                  <dgm:adj idx="2" val="0.1611"/>
                </dgm:adjLst>
              </dgm:shape>
            </dgm:if>
            <dgm:else name="Name8">
              <dgm:shape xmlns:r="http://schemas.openxmlformats.org/officeDocument/2006/relationships" rot="180" type="corner" r:blip="">
                <dgm:adjLst>
                  <dgm:adj idx="1" val="0.1612"/>
                  <dgm:adj idx="2" val="0.1611"/>
                </dgm:adjLst>
              </dgm:shape>
            </dgm:else>
          </dgm:choose>
          <dgm:presOf/>
        </dgm:layoutNode>
        <dgm:layoutNode name="ParentText"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followSib" ptType="node" func="cnt" op="gte" val="1">
            <dgm:layoutNode name="Triangle" styleLbl="alignNode1">
              <dgm:alg type="sp"/>
              <dgm:choose name="Name11">
                <dgm:if name="Name12" func="var" arg="dir" op="equ" val="norm">
                  <dgm:shape xmlns:r="http://schemas.openxmlformats.org/officeDocument/2006/relationships" type="triangle" r:blip="">
                    <dgm:adjLst>
                      <dgm:adj idx="1" val="1"/>
                    </dgm:adjLst>
                  </dgm:shape>
                </dgm:if>
                <dgm:else name="Name13">
                  <dgm:shape xmlns:r="http://schemas.openxmlformats.org/officeDocument/2006/relationships" rot="90" type="triangle" r:blip="">
                    <dgm:adjLst>
                      <dgm:adj idx="1" val="1"/>
                    </dgm:adjLst>
                  </dgm:shape>
                </dgm:else>
              </dgm:choose>
              <dgm:presOf/>
            </dgm:layoutNode>
          </dgm:if>
          <dgm:else name="Name14"/>
        </dgm:choose>
      </dgm:layoutNode>
      <dgm:forEach name="sibTransForEach" axis="followSib" ptType="sibTrans" cnt="1">
        <dgm:layoutNode name="sibTrans">
          <dgm:alg type="composite">
            <dgm:param type="ar" val="0.861"/>
          </dgm:alg>
          <dgm:constrLst>
            <dgm:constr type="w" for="ch" forName="space" refType="w"/>
            <dgm:constr type="h" for="ch" forName="space" refType="w"/>
          </dgm:constrLst>
          <dgm:layoutNode name="space" styleLbl="alignNode1">
            <dgm:alg type="sp"/>
            <dgm:shape xmlns:r="http://schemas.openxmlformats.org/officeDocument/2006/relationships" r:blip="">
              <dgm:adjLst/>
            </dgm:shape>
            <dgm:presOf/>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7.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8.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0.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2.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p:cNvSpPr>
            <a:spLocks noGrp="1"/>
          </p:cNvSpPr>
          <p:nvPr>
            <p:ph type="dt" sz="half" idx="10"/>
          </p:nvPr>
        </p:nvSpPr>
        <p:spPr/>
        <p:txBody>
          <a:bodyPr/>
          <a:lstStyle/>
          <a:p>
            <a:fld id="{7F6E6FF0-6116-4675-BBCF-5430DCE37417}" type="datetimeFigureOut">
              <a:rPr lang="ru-RU" smtClean="0"/>
              <a:t>15.05.2023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01583B6-6B56-4139-92BA-6D5F7DE496A5}" type="slidenum">
              <a:rPr lang="ru-RU" smtClean="0"/>
              <a:t>‹#›</a:t>
            </a:fld>
            <a:endParaRPr lang="ru-RU"/>
          </a:p>
        </p:txBody>
      </p:sp>
    </p:spTree>
    <p:extLst>
      <p:ext uri="{BB962C8B-B14F-4D97-AF65-F5344CB8AC3E}">
        <p14:creationId xmlns:p14="http://schemas.microsoft.com/office/powerpoint/2010/main" val="24338443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7F6E6FF0-6116-4675-BBCF-5430DCE37417}" type="datetimeFigureOut">
              <a:rPr lang="ru-RU" smtClean="0"/>
              <a:t>15.05.2023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01583B6-6B56-4139-92BA-6D5F7DE496A5}" type="slidenum">
              <a:rPr lang="ru-RU" smtClean="0"/>
              <a:t>‹#›</a:t>
            </a:fld>
            <a:endParaRPr lang="ru-RU"/>
          </a:p>
        </p:txBody>
      </p:sp>
    </p:spTree>
    <p:extLst>
      <p:ext uri="{BB962C8B-B14F-4D97-AF65-F5344CB8AC3E}">
        <p14:creationId xmlns:p14="http://schemas.microsoft.com/office/powerpoint/2010/main" val="29560176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7F6E6FF0-6116-4675-BBCF-5430DCE37417}" type="datetimeFigureOut">
              <a:rPr lang="ru-RU" smtClean="0"/>
              <a:t>15.05.2023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01583B6-6B56-4139-92BA-6D5F7DE496A5}" type="slidenum">
              <a:rPr lang="ru-RU" smtClean="0"/>
              <a:t>‹#›</a:t>
            </a:fld>
            <a:endParaRPr lang="ru-RU"/>
          </a:p>
        </p:txBody>
      </p:sp>
    </p:spTree>
    <p:extLst>
      <p:ext uri="{BB962C8B-B14F-4D97-AF65-F5344CB8AC3E}">
        <p14:creationId xmlns:p14="http://schemas.microsoft.com/office/powerpoint/2010/main" val="21862961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fld id="{7F6E6FF0-6116-4675-BBCF-5430DCE37417}" type="datetimeFigureOut">
              <a:rPr lang="ru-RU" smtClean="0"/>
              <a:t>15.05.2023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01583B6-6B56-4139-92BA-6D5F7DE496A5}" type="slidenum">
              <a:rPr lang="ru-RU" smtClean="0"/>
              <a:t>‹#›</a:t>
            </a:fld>
            <a:endParaRPr lang="ru-RU"/>
          </a:p>
        </p:txBody>
      </p:sp>
    </p:spTree>
    <p:extLst>
      <p:ext uri="{BB962C8B-B14F-4D97-AF65-F5344CB8AC3E}">
        <p14:creationId xmlns:p14="http://schemas.microsoft.com/office/powerpoint/2010/main" val="21658491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fld id="{7F6E6FF0-6116-4675-BBCF-5430DCE37417}" type="datetimeFigureOut">
              <a:rPr lang="ru-RU" smtClean="0"/>
              <a:t>15.05.2023</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101583B6-6B56-4139-92BA-6D5F7DE496A5}" type="slidenum">
              <a:rPr lang="ru-RU" smtClean="0"/>
              <a:t>‹#›</a:t>
            </a:fld>
            <a:endParaRPr lang="ru-RU"/>
          </a:p>
        </p:txBody>
      </p:sp>
    </p:spTree>
    <p:extLst>
      <p:ext uri="{BB962C8B-B14F-4D97-AF65-F5344CB8AC3E}">
        <p14:creationId xmlns:p14="http://schemas.microsoft.com/office/powerpoint/2010/main" val="37653158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fld id="{7F6E6FF0-6116-4675-BBCF-5430DCE37417}" type="datetimeFigureOut">
              <a:rPr lang="ru-RU" smtClean="0"/>
              <a:t>15.05.2023</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101583B6-6B56-4139-92BA-6D5F7DE496A5}" type="slidenum">
              <a:rPr lang="ru-RU" smtClean="0"/>
              <a:t>‹#›</a:t>
            </a:fld>
            <a:endParaRPr lang="ru-RU"/>
          </a:p>
        </p:txBody>
      </p:sp>
    </p:spTree>
    <p:extLst>
      <p:ext uri="{BB962C8B-B14F-4D97-AF65-F5344CB8AC3E}">
        <p14:creationId xmlns:p14="http://schemas.microsoft.com/office/powerpoint/2010/main" val="29009441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7F6E6FF0-6116-4675-BBCF-5430DCE37417}" type="datetimeFigureOut">
              <a:rPr lang="ru-RU" smtClean="0"/>
              <a:t>15.05.2023</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101583B6-6B56-4139-92BA-6D5F7DE496A5}" type="slidenum">
              <a:rPr lang="ru-RU" smtClean="0"/>
              <a:t>‹#›</a:t>
            </a:fld>
            <a:endParaRPr lang="ru-RU"/>
          </a:p>
        </p:txBody>
      </p:sp>
    </p:spTree>
    <p:extLst>
      <p:ext uri="{BB962C8B-B14F-4D97-AF65-F5344CB8AC3E}">
        <p14:creationId xmlns:p14="http://schemas.microsoft.com/office/powerpoint/2010/main" val="11677831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p:cNvSpPr>
            <a:spLocks noGrp="1"/>
          </p:cNvSpPr>
          <p:nvPr>
            <p:ph type="dt" sz="half" idx="10"/>
          </p:nvPr>
        </p:nvSpPr>
        <p:spPr/>
        <p:txBody>
          <a:bodyPr/>
          <a:lstStyle/>
          <a:p>
            <a:fld id="{7F6E6FF0-6116-4675-BBCF-5430DCE37417}" type="datetimeFigureOut">
              <a:rPr lang="ru-RU" smtClean="0"/>
              <a:t>15.05.2023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01583B6-6B56-4139-92BA-6D5F7DE496A5}" type="slidenum">
              <a:rPr lang="ru-RU" smtClean="0"/>
              <a:t>‹#›</a:t>
            </a:fld>
            <a:endParaRPr lang="ru-RU"/>
          </a:p>
        </p:txBody>
      </p:sp>
    </p:spTree>
    <p:extLst>
      <p:ext uri="{BB962C8B-B14F-4D97-AF65-F5344CB8AC3E}">
        <p14:creationId xmlns:p14="http://schemas.microsoft.com/office/powerpoint/2010/main" val="39532213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p:cNvSpPr>
            <a:spLocks noGrp="1"/>
          </p:cNvSpPr>
          <p:nvPr>
            <p:ph type="dt" sz="half" idx="10"/>
          </p:nvPr>
        </p:nvSpPr>
        <p:spPr/>
        <p:txBody>
          <a:bodyPr/>
          <a:lstStyle/>
          <a:p>
            <a:fld id="{7F6E6FF0-6116-4675-BBCF-5430DCE37417}" type="datetimeFigureOut">
              <a:rPr lang="ru-RU" smtClean="0"/>
              <a:t>15.05.2023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01583B6-6B56-4139-92BA-6D5F7DE496A5}" type="slidenum">
              <a:rPr lang="ru-RU" smtClean="0"/>
              <a:t>‹#›</a:t>
            </a:fld>
            <a:endParaRPr lang="ru-RU"/>
          </a:p>
        </p:txBody>
      </p:sp>
    </p:spTree>
    <p:extLst>
      <p:ext uri="{BB962C8B-B14F-4D97-AF65-F5344CB8AC3E}">
        <p14:creationId xmlns:p14="http://schemas.microsoft.com/office/powerpoint/2010/main" val="15660939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7F6E6FF0-6116-4675-BBCF-5430DCE37417}" type="datetimeFigureOut">
              <a:rPr lang="ru-RU" smtClean="0"/>
              <a:t>15.05.2023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01583B6-6B56-4139-92BA-6D5F7DE496A5}" type="slidenum">
              <a:rPr lang="ru-RU" smtClean="0"/>
              <a:t>‹#›</a:t>
            </a:fld>
            <a:endParaRPr lang="ru-RU"/>
          </a:p>
        </p:txBody>
      </p:sp>
    </p:spTree>
    <p:extLst>
      <p:ext uri="{BB962C8B-B14F-4D97-AF65-F5344CB8AC3E}">
        <p14:creationId xmlns:p14="http://schemas.microsoft.com/office/powerpoint/2010/main" val="28657748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7F6E6FF0-6116-4675-BBCF-5430DCE37417}" type="datetimeFigureOut">
              <a:rPr lang="ru-RU" smtClean="0"/>
              <a:t>15.05.2023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01583B6-6B56-4139-92BA-6D5F7DE496A5}" type="slidenum">
              <a:rPr lang="ru-RU" smtClean="0"/>
              <a:t>‹#›</a:t>
            </a:fld>
            <a:endParaRPr lang="ru-RU"/>
          </a:p>
        </p:txBody>
      </p:sp>
    </p:spTree>
    <p:extLst>
      <p:ext uri="{BB962C8B-B14F-4D97-AF65-F5344CB8AC3E}">
        <p14:creationId xmlns:p14="http://schemas.microsoft.com/office/powerpoint/2010/main" val="10270908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F6E6FF0-6116-4675-BBCF-5430DCE37417}" type="datetimeFigureOut">
              <a:rPr lang="ru-RU" smtClean="0"/>
              <a:t>15.05.2023</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01583B6-6B56-4139-92BA-6D5F7DE496A5}" type="slidenum">
              <a:rPr lang="ru-RU" smtClean="0"/>
              <a:t>‹#›</a:t>
            </a:fld>
            <a:endParaRPr lang="ru-RU"/>
          </a:p>
        </p:txBody>
      </p:sp>
    </p:spTree>
    <p:extLst>
      <p:ext uri="{BB962C8B-B14F-4D97-AF65-F5344CB8AC3E}">
        <p14:creationId xmlns:p14="http://schemas.microsoft.com/office/powerpoint/2010/main" val="13142278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ailto:oabdujabborov93@gmail.com" TargetMode="Externa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hyperlink" Target="mailto:oabdujabborov93@gmail.com"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CC986F52-258A-42E1-8BBC-CB5923A6C052}"/>
              </a:ext>
            </a:extLst>
          </p:cNvPr>
          <p:cNvSpPr>
            <a:spLocks noGrp="1"/>
          </p:cNvSpPr>
          <p:nvPr>
            <p:ph idx="1"/>
          </p:nvPr>
        </p:nvSpPr>
        <p:spPr>
          <a:xfrm>
            <a:off x="838200" y="481781"/>
            <a:ext cx="10515600" cy="5928851"/>
          </a:xfrm>
        </p:spPr>
        <p:txBody>
          <a:bodyPr>
            <a:normAutofit/>
          </a:bodyPr>
          <a:lstStyle/>
          <a:p>
            <a:pPr marL="0" indent="0" algn="ctr">
              <a:buNone/>
            </a:pPr>
            <a:r>
              <a:rPr lang="en-US" sz="3600" b="1" dirty="0">
                <a:solidFill>
                  <a:schemeClr val="accent5">
                    <a:lumMod val="75000"/>
                  </a:schemeClr>
                </a:solidFill>
                <a:latin typeface="Times New Roman" panose="02020603050405020304" pitchFamily="18" charset="0"/>
                <a:cs typeface="Times New Roman" panose="02020603050405020304" pitchFamily="18" charset="0"/>
              </a:rPr>
              <a:t>Basis of Overall equipment effectiveness</a:t>
            </a:r>
          </a:p>
          <a:p>
            <a:pPr marL="0" indent="0" algn="ctr">
              <a:buNone/>
            </a:pPr>
            <a:endParaRPr lang="en-GB" dirty="0">
              <a:latin typeface="Times New Roman" panose="02020603050405020304" pitchFamily="18" charset="0"/>
              <a:cs typeface="Times New Roman" panose="02020603050405020304" pitchFamily="18" charset="0"/>
            </a:endParaRPr>
          </a:p>
          <a:p>
            <a:pPr marL="0" indent="0" algn="ctr">
              <a:buNone/>
            </a:pPr>
            <a:r>
              <a:rPr lang="en-GB" dirty="0">
                <a:latin typeface="Times New Roman" panose="02020603050405020304" pitchFamily="18" charset="0"/>
                <a:cs typeface="Times New Roman" panose="02020603050405020304" pitchFamily="18" charset="0"/>
              </a:rPr>
              <a:t>Week 10. </a:t>
            </a:r>
            <a:r>
              <a:rPr lang="en-US" dirty="0">
                <a:latin typeface="Times New Roman" panose="02020603050405020304" pitchFamily="18" charset="0"/>
                <a:ea typeface="Calibri" panose="020F0502020204030204" pitchFamily="34" charset="0"/>
              </a:rPr>
              <a:t>Maintenance Issues and Concerns</a:t>
            </a:r>
          </a:p>
          <a:p>
            <a:pPr marL="0" indent="0" algn="ctr">
              <a:buNone/>
            </a:pPr>
            <a:r>
              <a:rPr lang="en-US" sz="4000" b="1" dirty="0" err="1">
                <a:solidFill>
                  <a:schemeClr val="accent5">
                    <a:lumMod val="75000"/>
                  </a:schemeClr>
                </a:solidFill>
                <a:latin typeface="Times New Roman" panose="02020603050405020304" pitchFamily="18" charset="0"/>
                <a:cs typeface="Times New Roman" panose="02020603050405020304" pitchFamily="18" charset="0"/>
              </a:rPr>
              <a:t>Obidjon</a:t>
            </a:r>
            <a:r>
              <a:rPr lang="en-US" sz="4000" b="1" dirty="0">
                <a:solidFill>
                  <a:schemeClr val="accent5">
                    <a:lumMod val="75000"/>
                  </a:schemeClr>
                </a:solidFill>
                <a:latin typeface="Times New Roman" panose="02020603050405020304" pitchFamily="18" charset="0"/>
                <a:cs typeface="Times New Roman" panose="02020603050405020304" pitchFamily="18" charset="0"/>
              </a:rPr>
              <a:t> </a:t>
            </a:r>
            <a:r>
              <a:rPr lang="en-US" sz="4000" b="1" dirty="0" err="1">
                <a:solidFill>
                  <a:schemeClr val="accent5">
                    <a:lumMod val="75000"/>
                  </a:schemeClr>
                </a:solidFill>
                <a:latin typeface="Times New Roman" panose="02020603050405020304" pitchFamily="18" charset="0"/>
                <a:cs typeface="Times New Roman" panose="02020603050405020304" pitchFamily="18" charset="0"/>
              </a:rPr>
              <a:t>Abdujabborov</a:t>
            </a:r>
            <a:endParaRPr lang="en-US" sz="4000" b="1" dirty="0">
              <a:solidFill>
                <a:schemeClr val="accent5">
                  <a:lumMod val="75000"/>
                </a:schemeClr>
              </a:solidFill>
              <a:latin typeface="Times New Roman" panose="02020603050405020304" pitchFamily="18" charset="0"/>
              <a:cs typeface="Times New Roman" panose="02020603050405020304" pitchFamily="18" charset="0"/>
            </a:endParaRPr>
          </a:p>
          <a:p>
            <a:pPr marL="0" indent="0" algn="ctr">
              <a:buNone/>
            </a:pPr>
            <a:r>
              <a:rPr lang="en-US" dirty="0">
                <a:latin typeface="Times New Roman" panose="02020603050405020304" pitchFamily="18" charset="0"/>
                <a:cs typeface="Times New Roman" panose="02020603050405020304" pitchFamily="18" charset="0"/>
              </a:rPr>
              <a:t>Lecturer</a:t>
            </a:r>
          </a:p>
          <a:p>
            <a:pPr marL="0" indent="0" algn="ctr">
              <a:buNone/>
            </a:pPr>
            <a:endParaRPr lang="en-US" dirty="0">
              <a:latin typeface="Times New Roman" panose="02020603050405020304" pitchFamily="18" charset="0"/>
              <a:cs typeface="Times New Roman" panose="02020603050405020304" pitchFamily="18" charset="0"/>
            </a:endParaRPr>
          </a:p>
          <a:p>
            <a:pPr marL="0" indent="0" algn="ctr">
              <a:buNone/>
            </a:pPr>
            <a:r>
              <a:rPr lang="en-US" dirty="0">
                <a:latin typeface="Times New Roman" panose="02020603050405020304" pitchFamily="18" charset="0"/>
                <a:cs typeface="Times New Roman" panose="02020603050405020304" pitchFamily="18" charset="0"/>
              </a:rPr>
              <a:t>Department of Metrology, Standardization </a:t>
            </a:r>
          </a:p>
          <a:p>
            <a:pPr marL="0" indent="0" algn="ctr">
              <a:buNone/>
            </a:pPr>
            <a:r>
              <a:rPr lang="en-US" dirty="0">
                <a:latin typeface="Times New Roman" panose="02020603050405020304" pitchFamily="18" charset="0"/>
                <a:cs typeface="Times New Roman" panose="02020603050405020304" pitchFamily="18" charset="0"/>
              </a:rPr>
              <a:t>and Quality Management</a:t>
            </a:r>
          </a:p>
          <a:p>
            <a:pPr marL="0" indent="0" algn="ctr">
              <a:buNone/>
            </a:pPr>
            <a:r>
              <a:rPr lang="en-US" dirty="0">
                <a:latin typeface="Times New Roman" panose="02020603050405020304" pitchFamily="18" charset="0"/>
                <a:cs typeface="Times New Roman" panose="02020603050405020304" pitchFamily="18" charset="0"/>
              </a:rPr>
              <a:t>Andijan Machine Building Institute</a:t>
            </a:r>
          </a:p>
          <a:p>
            <a:pPr marL="0" indent="0" algn="ctr">
              <a:buNone/>
            </a:pPr>
            <a:r>
              <a:rPr lang="en-US" dirty="0">
                <a:latin typeface="Times New Roman" panose="02020603050405020304" pitchFamily="18" charset="0"/>
                <a:cs typeface="Times New Roman" panose="02020603050405020304" pitchFamily="18" charset="0"/>
              </a:rPr>
              <a:t>Email: </a:t>
            </a:r>
            <a:r>
              <a:rPr lang="en-US" dirty="0">
                <a:latin typeface="Times New Roman" panose="02020603050405020304" pitchFamily="18" charset="0"/>
                <a:cs typeface="Times New Roman" panose="02020603050405020304" pitchFamily="18" charset="0"/>
                <a:hlinkClick r:id="rId2"/>
              </a:rPr>
              <a:t>oabdujabborov93@gmail.com</a:t>
            </a:r>
            <a:r>
              <a:rPr lang="en-US" dirty="0">
                <a:latin typeface="Times New Roman" panose="02020603050405020304" pitchFamily="18" charset="0"/>
                <a:cs typeface="Times New Roman" panose="02020603050405020304" pitchFamily="18" charset="0"/>
              </a:rPr>
              <a:t>  </a:t>
            </a:r>
          </a:p>
        </p:txBody>
      </p:sp>
      <p:sp>
        <p:nvSpPr>
          <p:cNvPr id="4" name="5-конечная звезда 3"/>
          <p:cNvSpPr/>
          <p:nvPr/>
        </p:nvSpPr>
        <p:spPr>
          <a:xfrm>
            <a:off x="10680192" y="5622929"/>
            <a:ext cx="999744"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4800" dirty="0">
                <a:latin typeface="Times New Roman" panose="02020603050405020304" pitchFamily="18" charset="0"/>
                <a:cs typeface="Times New Roman" panose="02020603050405020304" pitchFamily="18" charset="0"/>
              </a:rPr>
              <a:t>1</a:t>
            </a:r>
            <a:endParaRPr lang="ru-RU" sz="4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225577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CC986F52-258A-42E1-8BBC-CB5923A6C052}"/>
              </a:ext>
            </a:extLst>
          </p:cNvPr>
          <p:cNvSpPr>
            <a:spLocks noGrp="1"/>
          </p:cNvSpPr>
          <p:nvPr>
            <p:ph idx="1"/>
          </p:nvPr>
        </p:nvSpPr>
        <p:spPr>
          <a:xfrm>
            <a:off x="838200" y="481781"/>
            <a:ext cx="10515600" cy="5928851"/>
          </a:xfrm>
        </p:spPr>
        <p:txBody>
          <a:bodyPr>
            <a:normAutofit/>
          </a:bodyPr>
          <a:lstStyle/>
          <a:p>
            <a:pPr marL="0" indent="0" algn="ctr">
              <a:buNone/>
            </a:pPr>
            <a:r>
              <a:rPr lang="en-US" sz="3600" b="1" dirty="0" err="1">
                <a:solidFill>
                  <a:schemeClr val="accent5">
                    <a:lumMod val="75000"/>
                  </a:schemeClr>
                </a:solidFill>
                <a:latin typeface="Times New Roman" panose="02020603050405020304" pitchFamily="18" charset="0"/>
                <a:cs typeface="Times New Roman" panose="02020603050405020304" pitchFamily="18" charset="0"/>
              </a:rPr>
              <a:t>Jihozning</a:t>
            </a:r>
            <a:r>
              <a:rPr lang="en-US" sz="3600" b="1" dirty="0">
                <a:solidFill>
                  <a:schemeClr val="accent5">
                    <a:lumMod val="75000"/>
                  </a:schemeClr>
                </a:solidFill>
                <a:latin typeface="Times New Roman" panose="02020603050405020304" pitchFamily="18" charset="0"/>
                <a:cs typeface="Times New Roman" panose="02020603050405020304" pitchFamily="18" charset="0"/>
              </a:rPr>
              <a:t> </a:t>
            </a:r>
            <a:r>
              <a:rPr lang="en-US" sz="3600" b="1" dirty="0" err="1">
                <a:solidFill>
                  <a:schemeClr val="accent5">
                    <a:lumMod val="75000"/>
                  </a:schemeClr>
                </a:solidFill>
                <a:latin typeface="Times New Roman" panose="02020603050405020304" pitchFamily="18" charset="0"/>
                <a:cs typeface="Times New Roman" panose="02020603050405020304" pitchFamily="18" charset="0"/>
              </a:rPr>
              <a:t>umumiy</a:t>
            </a:r>
            <a:r>
              <a:rPr lang="en-US" sz="3600" b="1" dirty="0">
                <a:solidFill>
                  <a:schemeClr val="accent5">
                    <a:lumMod val="75000"/>
                  </a:schemeClr>
                </a:solidFill>
                <a:latin typeface="Times New Roman" panose="02020603050405020304" pitchFamily="18" charset="0"/>
                <a:cs typeface="Times New Roman" panose="02020603050405020304" pitchFamily="18" charset="0"/>
              </a:rPr>
              <a:t> </a:t>
            </a:r>
            <a:r>
              <a:rPr lang="en-US" sz="3600" b="1" dirty="0" err="1">
                <a:solidFill>
                  <a:schemeClr val="accent5">
                    <a:lumMod val="75000"/>
                  </a:schemeClr>
                </a:solidFill>
                <a:latin typeface="Times New Roman" panose="02020603050405020304" pitchFamily="18" charset="0"/>
                <a:cs typeface="Times New Roman" panose="02020603050405020304" pitchFamily="18" charset="0"/>
              </a:rPr>
              <a:t>samaradorligi</a:t>
            </a:r>
            <a:r>
              <a:rPr lang="en-US" sz="3600" b="1" dirty="0">
                <a:solidFill>
                  <a:schemeClr val="accent5">
                    <a:lumMod val="75000"/>
                  </a:schemeClr>
                </a:solidFill>
                <a:latin typeface="Times New Roman" panose="02020603050405020304" pitchFamily="18" charset="0"/>
                <a:cs typeface="Times New Roman" panose="02020603050405020304" pitchFamily="18" charset="0"/>
              </a:rPr>
              <a:t> </a:t>
            </a:r>
            <a:r>
              <a:rPr lang="en-US" sz="3600" b="1" dirty="0" err="1">
                <a:solidFill>
                  <a:schemeClr val="accent5">
                    <a:lumMod val="75000"/>
                  </a:schemeClr>
                </a:solidFill>
                <a:latin typeface="Times New Roman" panose="02020603050405020304" pitchFamily="18" charset="0"/>
                <a:cs typeface="Times New Roman" panose="02020603050405020304" pitchFamily="18" charset="0"/>
              </a:rPr>
              <a:t>asoslari</a:t>
            </a:r>
            <a:endParaRPr lang="en-US" sz="3600" b="1" dirty="0">
              <a:solidFill>
                <a:schemeClr val="accent5">
                  <a:lumMod val="75000"/>
                </a:schemeClr>
              </a:solidFill>
              <a:latin typeface="Times New Roman" panose="02020603050405020304" pitchFamily="18" charset="0"/>
              <a:cs typeface="Times New Roman" panose="02020603050405020304" pitchFamily="18" charset="0"/>
            </a:endParaRPr>
          </a:p>
          <a:p>
            <a:pPr marL="0" indent="0" algn="ctr">
              <a:buNone/>
            </a:pPr>
            <a:endParaRPr lang="en-US" dirty="0">
              <a:latin typeface="Times New Roman" panose="02020603050405020304" pitchFamily="18" charset="0"/>
              <a:cs typeface="Times New Roman" panose="02020603050405020304" pitchFamily="18" charset="0"/>
            </a:endParaRPr>
          </a:p>
          <a:p>
            <a:pPr marL="0" indent="0" algn="ctr">
              <a:buNone/>
            </a:pPr>
            <a:r>
              <a:rPr lang="en-US" dirty="0">
                <a:latin typeface="Times New Roman" panose="02020603050405020304" pitchFamily="18" charset="0"/>
                <a:cs typeface="Times New Roman" panose="02020603050405020304" pitchFamily="18" charset="0"/>
              </a:rPr>
              <a:t>10-Mavzu. </a:t>
            </a:r>
            <a:r>
              <a:rPr lang="en-US" dirty="0" err="1">
                <a:latin typeface="Times New Roman" panose="02020603050405020304" pitchFamily="18" charset="0"/>
                <a:ea typeface="Calibri" panose="020F0502020204030204" pitchFamily="34" charset="0"/>
              </a:rPr>
              <a:t>Ta'mirlash</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bilan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bog'liq</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muammolar</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va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tashvishlar</a:t>
            </a:r>
            <a:endParaRPr lang="en-US" dirty="0">
              <a:latin typeface="Times New Roman" panose="02020603050405020304" pitchFamily="18" charset="0"/>
              <a:ea typeface="Calibri" panose="020F0502020204030204" pitchFamily="34" charset="0"/>
            </a:endParaRPr>
          </a:p>
          <a:p>
            <a:pPr marL="0" indent="0" algn="ctr">
              <a:buNone/>
            </a:pPr>
            <a:r>
              <a:rPr lang="en-US" sz="4000" b="1" dirty="0" err="1">
                <a:solidFill>
                  <a:schemeClr val="accent5">
                    <a:lumMod val="75000"/>
                  </a:schemeClr>
                </a:solidFill>
                <a:latin typeface="Times New Roman" panose="02020603050405020304" pitchFamily="18" charset="0"/>
                <a:cs typeface="Times New Roman" panose="02020603050405020304" pitchFamily="18" charset="0"/>
              </a:rPr>
              <a:t>Ma’ruzachi</a:t>
            </a:r>
            <a:r>
              <a:rPr lang="en-US" sz="4000" b="1" dirty="0">
                <a:solidFill>
                  <a:schemeClr val="accent5">
                    <a:lumMod val="75000"/>
                  </a:schemeClr>
                </a:solidFill>
                <a:latin typeface="Times New Roman" panose="02020603050405020304" pitchFamily="18" charset="0"/>
                <a:cs typeface="Times New Roman" panose="02020603050405020304" pitchFamily="18" charset="0"/>
              </a:rPr>
              <a:t>: </a:t>
            </a:r>
            <a:r>
              <a:rPr lang="en-US" sz="4000" b="1" dirty="0" err="1">
                <a:solidFill>
                  <a:schemeClr val="accent5">
                    <a:lumMod val="75000"/>
                  </a:schemeClr>
                </a:solidFill>
                <a:latin typeface="Times New Roman" panose="02020603050405020304" pitchFamily="18" charset="0"/>
                <a:cs typeface="Times New Roman" panose="02020603050405020304" pitchFamily="18" charset="0"/>
              </a:rPr>
              <a:t>Obidjon</a:t>
            </a:r>
            <a:r>
              <a:rPr lang="en-US" sz="4000" b="1" dirty="0">
                <a:solidFill>
                  <a:schemeClr val="accent5">
                    <a:lumMod val="75000"/>
                  </a:schemeClr>
                </a:solidFill>
                <a:latin typeface="Times New Roman" panose="02020603050405020304" pitchFamily="18" charset="0"/>
                <a:cs typeface="Times New Roman" panose="02020603050405020304" pitchFamily="18" charset="0"/>
              </a:rPr>
              <a:t> </a:t>
            </a:r>
            <a:r>
              <a:rPr lang="en-US" sz="4000" b="1" dirty="0" err="1">
                <a:solidFill>
                  <a:schemeClr val="accent5">
                    <a:lumMod val="75000"/>
                  </a:schemeClr>
                </a:solidFill>
                <a:latin typeface="Times New Roman" panose="02020603050405020304" pitchFamily="18" charset="0"/>
                <a:cs typeface="Times New Roman" panose="02020603050405020304" pitchFamily="18" charset="0"/>
              </a:rPr>
              <a:t>Abdujabborov</a:t>
            </a:r>
            <a:endParaRPr lang="en-US" sz="4000" b="1" dirty="0">
              <a:solidFill>
                <a:schemeClr val="accent5">
                  <a:lumMod val="75000"/>
                </a:schemeClr>
              </a:solidFill>
              <a:latin typeface="Times New Roman" panose="02020603050405020304" pitchFamily="18" charset="0"/>
              <a:cs typeface="Times New Roman" panose="02020603050405020304" pitchFamily="18" charset="0"/>
            </a:endParaRPr>
          </a:p>
          <a:p>
            <a:pPr marL="0" indent="0" algn="ctr">
              <a:buNone/>
            </a:pPr>
            <a:endParaRPr lang="en-US" dirty="0">
              <a:latin typeface="Times New Roman" panose="02020603050405020304" pitchFamily="18" charset="0"/>
              <a:cs typeface="Times New Roman" panose="02020603050405020304" pitchFamily="18" charset="0"/>
            </a:endParaRPr>
          </a:p>
          <a:p>
            <a:pPr marL="0" indent="0" algn="ctr">
              <a:buNone/>
            </a:pPr>
            <a:endParaRPr lang="en-US" dirty="0">
              <a:latin typeface="Times New Roman" panose="02020603050405020304" pitchFamily="18" charset="0"/>
              <a:cs typeface="Times New Roman" panose="02020603050405020304" pitchFamily="18" charset="0"/>
            </a:endParaRPr>
          </a:p>
          <a:p>
            <a:pPr marL="0" indent="0" algn="ctr">
              <a:buNone/>
            </a:pPr>
            <a:r>
              <a:rPr lang="en-US" dirty="0" err="1">
                <a:latin typeface="Times New Roman" panose="02020603050405020304" pitchFamily="18" charset="0"/>
                <a:cs typeface="Times New Roman" panose="02020603050405020304" pitchFamily="18" charset="0"/>
              </a:rPr>
              <a:t>Metrologiya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standartlashtirish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p>
          <a:p>
            <a:pPr marL="0" indent="0" algn="ctr">
              <a:buNone/>
            </a:pPr>
            <a:r>
              <a:rPr lang="en-US" dirty="0" err="1">
                <a:latin typeface="Times New Roman" panose="02020603050405020304" pitchFamily="18" charset="0"/>
                <a:cs typeface="Times New Roman" panose="02020603050405020304" pitchFamily="18" charset="0"/>
              </a:rPr>
              <a:t>sifat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menejmenti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kafedrasi</a:t>
            </a:r>
            <a:endParaRPr lang="en-US" dirty="0">
              <a:latin typeface="Times New Roman" panose="02020603050405020304" pitchFamily="18" charset="0"/>
              <a:cs typeface="Times New Roman" panose="02020603050405020304" pitchFamily="18" charset="0"/>
            </a:endParaRPr>
          </a:p>
          <a:p>
            <a:pPr marL="0" indent="0" algn="ctr">
              <a:buNone/>
            </a:pPr>
            <a:r>
              <a:rPr lang="en-US" dirty="0" err="1">
                <a:latin typeface="Times New Roman" panose="02020603050405020304" pitchFamily="18" charset="0"/>
                <a:cs typeface="Times New Roman" panose="02020603050405020304" pitchFamily="18" charset="0"/>
              </a:rPr>
              <a:t>Andijon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mashinasozlik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instituti</a:t>
            </a:r>
            <a:endParaRPr lang="en-US" dirty="0">
              <a:latin typeface="Times New Roman" panose="02020603050405020304" pitchFamily="18" charset="0"/>
              <a:cs typeface="Times New Roman" panose="02020603050405020304" pitchFamily="18" charset="0"/>
            </a:endParaRPr>
          </a:p>
          <a:p>
            <a:pPr marL="0" indent="0" algn="ctr">
              <a:buNone/>
            </a:pPr>
            <a:r>
              <a:rPr lang="en-US" dirty="0">
                <a:latin typeface="Times New Roman" panose="02020603050405020304" pitchFamily="18" charset="0"/>
                <a:cs typeface="Times New Roman" panose="02020603050405020304" pitchFamily="18" charset="0"/>
              </a:rPr>
              <a:t>Email: </a:t>
            </a:r>
            <a:r>
              <a:rPr lang="en-US" dirty="0">
                <a:latin typeface="Times New Roman" panose="02020603050405020304" pitchFamily="18" charset="0"/>
                <a:cs typeface="Times New Roman" panose="02020603050405020304" pitchFamily="18" charset="0"/>
                <a:hlinkClick r:id="rId2"/>
              </a:rPr>
              <a:t>oabdujabborov93@gmail.com</a:t>
            </a:r>
            <a:r>
              <a:rPr lang="en-US" dirty="0">
                <a:latin typeface="Times New Roman" panose="02020603050405020304" pitchFamily="18" charset="0"/>
                <a:cs typeface="Times New Roman" panose="02020603050405020304" pitchFamily="18" charset="0"/>
              </a:rPr>
              <a:t>  </a:t>
            </a:r>
          </a:p>
        </p:txBody>
      </p:sp>
      <p:sp>
        <p:nvSpPr>
          <p:cNvPr id="4" name="5-конечная звезда 3"/>
          <p:cNvSpPr/>
          <p:nvPr/>
        </p:nvSpPr>
        <p:spPr>
          <a:xfrm>
            <a:off x="10680192" y="5622929"/>
            <a:ext cx="999744"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4800" dirty="0">
                <a:latin typeface="Times New Roman" panose="02020603050405020304" pitchFamily="18" charset="0"/>
                <a:cs typeface="Times New Roman" panose="02020603050405020304" pitchFamily="18" charset="0"/>
              </a:rPr>
              <a:t>2</a:t>
            </a:r>
            <a:endParaRPr lang="ru-RU" sz="4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083554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конечная звезда 5"/>
          <p:cNvSpPr/>
          <p:nvPr/>
        </p:nvSpPr>
        <p:spPr>
          <a:xfrm>
            <a:off x="10680192" y="5622929"/>
            <a:ext cx="999744"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4800" dirty="0">
                <a:latin typeface="Times New Roman" panose="02020603050405020304" pitchFamily="18" charset="0"/>
                <a:cs typeface="Times New Roman" panose="02020603050405020304" pitchFamily="18" charset="0"/>
              </a:rPr>
              <a:t>3</a:t>
            </a:r>
            <a:endParaRPr lang="ru-RU" sz="4800" dirty="0">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1243584" y="633045"/>
            <a:ext cx="10131552" cy="4011098"/>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indent="449580" algn="ctr">
              <a:lnSpc>
                <a:spcPct val="115000"/>
              </a:lnSpc>
              <a:spcAft>
                <a:spcPts val="0"/>
              </a:spcAft>
            </a:pPr>
            <a:r>
              <a:rPr lang="en-US" sz="3200" b="1" dirty="0">
                <a:latin typeface="Times New Roman" panose="02020603050405020304" pitchFamily="18" charset="0"/>
                <a:ea typeface="Calibri" panose="020F0502020204030204" pitchFamily="34" charset="0"/>
                <a:cs typeface="Times New Roman" panose="02020603050405020304" pitchFamily="18" charset="0"/>
              </a:rPr>
              <a:t>10-Mavzu. </a:t>
            </a:r>
            <a:r>
              <a:rPr lang="en-US" sz="3200" b="1" dirty="0" err="1">
                <a:latin typeface="Times New Roman" panose="02020603050405020304" pitchFamily="18" charset="0"/>
                <a:ea typeface="Calibri" panose="020F0502020204030204" pitchFamily="34" charset="0"/>
                <a:cs typeface="Times New Roman" panose="02020603050405020304" pitchFamily="18" charset="0"/>
              </a:rPr>
              <a:t>Ta'mirlash</a:t>
            </a:r>
            <a:r>
              <a:rPr lang="en-US" sz="3200" b="1" dirty="0">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latin typeface="Times New Roman" panose="02020603050405020304" pitchFamily="18" charset="0"/>
                <a:ea typeface="Calibri" panose="020F0502020204030204" pitchFamily="34" charset="0"/>
                <a:cs typeface="Times New Roman" panose="02020603050405020304" pitchFamily="18" charset="0"/>
              </a:rPr>
              <a:t>bilan</a:t>
            </a:r>
            <a:r>
              <a:rPr lang="en-US" sz="3200" b="1" dirty="0">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latin typeface="Times New Roman" panose="02020603050405020304" pitchFamily="18" charset="0"/>
                <a:ea typeface="Calibri" panose="020F0502020204030204" pitchFamily="34" charset="0"/>
                <a:cs typeface="Times New Roman" panose="02020603050405020304" pitchFamily="18" charset="0"/>
              </a:rPr>
              <a:t>bog'liq</a:t>
            </a:r>
            <a:r>
              <a:rPr lang="en-US" sz="3200" b="1" dirty="0">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latin typeface="Times New Roman" panose="02020603050405020304" pitchFamily="18" charset="0"/>
                <a:ea typeface="Calibri" panose="020F0502020204030204" pitchFamily="34" charset="0"/>
                <a:cs typeface="Times New Roman" panose="02020603050405020304" pitchFamily="18" charset="0"/>
              </a:rPr>
              <a:t>muammolar</a:t>
            </a:r>
            <a:r>
              <a:rPr lang="en-US" sz="3200" b="1" dirty="0">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latin typeface="Times New Roman" panose="02020603050405020304" pitchFamily="18" charset="0"/>
                <a:ea typeface="Calibri" panose="020F0502020204030204" pitchFamily="34" charset="0"/>
                <a:cs typeface="Times New Roman" panose="02020603050405020304" pitchFamily="18" charset="0"/>
              </a:rPr>
              <a:t>va</a:t>
            </a:r>
            <a:r>
              <a:rPr lang="en-US" sz="3200" b="1" dirty="0">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latin typeface="Times New Roman" panose="02020603050405020304" pitchFamily="18" charset="0"/>
                <a:ea typeface="Calibri" panose="020F0502020204030204" pitchFamily="34" charset="0"/>
                <a:cs typeface="Times New Roman" panose="02020603050405020304" pitchFamily="18" charset="0"/>
              </a:rPr>
              <a:t>tashvishlar</a:t>
            </a:r>
            <a:endParaRPr lang="en-US" sz="3200" b="1" dirty="0">
              <a:latin typeface="Times New Roman" panose="02020603050405020304" pitchFamily="18" charset="0"/>
              <a:ea typeface="Calibri" panose="020F0502020204030204" pitchFamily="34" charset="0"/>
              <a:cs typeface="Times New Roman" panose="02020603050405020304" pitchFamily="18" charset="0"/>
            </a:endParaRPr>
          </a:p>
          <a:p>
            <a:pPr indent="449580" algn="ctr">
              <a:lnSpc>
                <a:spcPct val="115000"/>
              </a:lnSpc>
              <a:spcAft>
                <a:spcPts val="0"/>
              </a:spcAft>
            </a:pPr>
            <a:r>
              <a:rPr lang="en-US" sz="3200" b="1" dirty="0" err="1">
                <a:latin typeface="Times New Roman" panose="02020603050405020304" pitchFamily="18" charset="0"/>
                <a:ea typeface="Calibri" panose="020F0502020204030204" pitchFamily="34" charset="0"/>
                <a:cs typeface="Times New Roman" panose="02020603050405020304" pitchFamily="18" charset="0"/>
              </a:rPr>
              <a:t>Reja</a:t>
            </a:r>
            <a:r>
              <a:rPr lang="en-US" sz="3200" b="1" dirty="0">
                <a:latin typeface="Times New Roman" panose="02020603050405020304" pitchFamily="18" charset="0"/>
                <a:ea typeface="Calibri" panose="020F0502020204030204" pitchFamily="34" charset="0"/>
                <a:cs typeface="Times New Roman" panose="02020603050405020304" pitchFamily="18" charset="0"/>
              </a:rPr>
              <a:t>: </a:t>
            </a:r>
          </a:p>
          <a:p>
            <a:pPr indent="449580" algn="ctr">
              <a:lnSpc>
                <a:spcPct val="115000"/>
              </a:lnSpc>
              <a:spcAft>
                <a:spcPts val="0"/>
              </a:spcAft>
            </a:pPr>
            <a:r>
              <a:rPr lang="en-US" sz="3200" b="1" dirty="0">
                <a:latin typeface="Times New Roman" panose="02020603050405020304" pitchFamily="18" charset="0"/>
                <a:ea typeface="Calibri" panose="020F0502020204030204" pitchFamily="34" charset="0"/>
                <a:cs typeface="Times New Roman" panose="02020603050405020304" pitchFamily="18" charset="0"/>
              </a:rPr>
              <a:t>1.	</a:t>
            </a:r>
            <a:r>
              <a:rPr lang="en-US" sz="3200" b="1" dirty="0" err="1">
                <a:latin typeface="Times New Roman" panose="02020603050405020304" pitchFamily="18" charset="0"/>
                <a:ea typeface="Calibri" panose="020F0502020204030204" pitchFamily="34" charset="0"/>
                <a:cs typeface="Times New Roman" panose="02020603050405020304" pitchFamily="18" charset="0"/>
              </a:rPr>
              <a:t>Uskunalarga</a:t>
            </a:r>
            <a:r>
              <a:rPr lang="en-US" sz="3200" b="1" dirty="0">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latin typeface="Times New Roman" panose="02020603050405020304" pitchFamily="18" charset="0"/>
                <a:ea typeface="Calibri" panose="020F0502020204030204" pitchFamily="34" charset="0"/>
                <a:cs typeface="Times New Roman" panose="02020603050405020304" pitchFamily="18" charset="0"/>
              </a:rPr>
              <a:t>texnik</a:t>
            </a:r>
            <a:r>
              <a:rPr lang="en-US" sz="3200" b="1" dirty="0">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latin typeface="Times New Roman" panose="02020603050405020304" pitchFamily="18" charset="0"/>
                <a:ea typeface="Calibri" panose="020F0502020204030204" pitchFamily="34" charset="0"/>
                <a:cs typeface="Times New Roman" panose="02020603050405020304" pitchFamily="18" charset="0"/>
              </a:rPr>
              <a:t>xizmat</a:t>
            </a:r>
            <a:r>
              <a:rPr lang="en-US" sz="3200" b="1" dirty="0">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latin typeface="Times New Roman" panose="02020603050405020304" pitchFamily="18" charset="0"/>
                <a:ea typeface="Calibri" panose="020F0502020204030204" pitchFamily="34" charset="0"/>
                <a:cs typeface="Times New Roman" panose="02020603050405020304" pitchFamily="18" charset="0"/>
              </a:rPr>
              <a:t>ko'rsatishni</a:t>
            </a:r>
            <a:r>
              <a:rPr lang="en-US" sz="3200" b="1" dirty="0">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latin typeface="Times New Roman" panose="02020603050405020304" pitchFamily="18" charset="0"/>
                <a:ea typeface="Calibri" panose="020F0502020204030204" pitchFamily="34" charset="0"/>
                <a:cs typeface="Times New Roman" panose="02020603050405020304" pitchFamily="18" charset="0"/>
              </a:rPr>
              <a:t>yaxshilashning</a:t>
            </a:r>
            <a:r>
              <a:rPr lang="en-US" sz="3200" b="1" dirty="0">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latin typeface="Times New Roman" panose="02020603050405020304" pitchFamily="18" charset="0"/>
                <a:ea typeface="Calibri" panose="020F0502020204030204" pitchFamily="34" charset="0"/>
                <a:cs typeface="Times New Roman" panose="02020603050405020304" pitchFamily="18" charset="0"/>
              </a:rPr>
              <a:t>afzalliklari</a:t>
            </a:r>
            <a:r>
              <a:rPr lang="en-US" sz="3200" b="1" dirty="0">
                <a:latin typeface="Times New Roman" panose="02020603050405020304" pitchFamily="18" charset="0"/>
                <a:ea typeface="Calibri" panose="020F0502020204030204" pitchFamily="34" charset="0"/>
                <a:cs typeface="Times New Roman" panose="02020603050405020304" pitchFamily="18" charset="0"/>
              </a:rPr>
              <a:t> </a:t>
            </a:r>
          </a:p>
          <a:p>
            <a:pPr indent="449580" algn="ctr">
              <a:lnSpc>
                <a:spcPct val="115000"/>
              </a:lnSpc>
              <a:spcAft>
                <a:spcPts val="0"/>
              </a:spcAft>
            </a:pPr>
            <a:r>
              <a:rPr lang="en-US" sz="3200" b="1" dirty="0">
                <a:latin typeface="Times New Roman" panose="02020603050405020304" pitchFamily="18" charset="0"/>
                <a:ea typeface="Calibri" panose="020F0502020204030204" pitchFamily="34" charset="0"/>
                <a:cs typeface="Times New Roman" panose="02020603050405020304" pitchFamily="18" charset="0"/>
              </a:rPr>
              <a:t>2.	</a:t>
            </a:r>
            <a:r>
              <a:rPr lang="en-US" sz="3200" b="1" dirty="0" err="1">
                <a:latin typeface="Times New Roman" panose="02020603050405020304" pitchFamily="18" charset="0"/>
                <a:ea typeface="Calibri" panose="020F0502020204030204" pitchFamily="34" charset="0"/>
                <a:cs typeface="Times New Roman" panose="02020603050405020304" pitchFamily="18" charset="0"/>
              </a:rPr>
              <a:t>Uskunalar</a:t>
            </a:r>
            <a:r>
              <a:rPr lang="en-US" sz="3200" b="1" dirty="0">
                <a:latin typeface="Times New Roman" panose="02020603050405020304" pitchFamily="18" charset="0"/>
                <a:ea typeface="Calibri" panose="020F0502020204030204" pitchFamily="34" charset="0"/>
                <a:cs typeface="Times New Roman" panose="02020603050405020304" pitchFamily="18" charset="0"/>
              </a:rPr>
              <a:t> R&amp;M </a:t>
            </a:r>
            <a:r>
              <a:rPr lang="en-US" sz="3200" b="1" dirty="0" err="1">
                <a:latin typeface="Times New Roman" panose="02020603050405020304" pitchFamily="18" charset="0"/>
                <a:ea typeface="Calibri" panose="020F0502020204030204" pitchFamily="34" charset="0"/>
                <a:cs typeface="Times New Roman" panose="02020603050405020304" pitchFamily="18" charset="0"/>
              </a:rPr>
              <a:t>ni</a:t>
            </a:r>
            <a:r>
              <a:rPr lang="en-US" sz="3200" b="1" dirty="0">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latin typeface="Times New Roman" panose="02020603050405020304" pitchFamily="18" charset="0"/>
                <a:ea typeface="Calibri" panose="020F0502020204030204" pitchFamily="34" charset="0"/>
                <a:cs typeface="Times New Roman" panose="02020603050405020304" pitchFamily="18" charset="0"/>
              </a:rPr>
              <a:t>muvaffaqiyatli</a:t>
            </a:r>
            <a:r>
              <a:rPr lang="en-US" sz="3200" b="1" dirty="0">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latin typeface="Times New Roman" panose="02020603050405020304" pitchFamily="18" charset="0"/>
                <a:ea typeface="Calibri" panose="020F0502020204030204" pitchFamily="34" charset="0"/>
                <a:cs typeface="Times New Roman" panose="02020603050405020304" pitchFamily="18" charset="0"/>
              </a:rPr>
              <a:t>amalga</a:t>
            </a:r>
            <a:r>
              <a:rPr lang="en-US" sz="3200" b="1" dirty="0">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latin typeface="Times New Roman" panose="02020603050405020304" pitchFamily="18" charset="0"/>
                <a:ea typeface="Calibri" panose="020F0502020204030204" pitchFamily="34" charset="0"/>
                <a:cs typeface="Times New Roman" panose="02020603050405020304" pitchFamily="18" charset="0"/>
              </a:rPr>
              <a:t>oshirish</a:t>
            </a:r>
            <a:r>
              <a:rPr lang="en-US" sz="3200" b="1" dirty="0">
                <a:latin typeface="Times New Roman" panose="02020603050405020304" pitchFamily="18" charset="0"/>
                <a:ea typeface="Calibri" panose="020F0502020204030204" pitchFamily="34" charset="0"/>
                <a:cs typeface="Times New Roman" panose="02020603050405020304" pitchFamily="18" charset="0"/>
              </a:rPr>
              <a:t> </a:t>
            </a:r>
          </a:p>
          <a:p>
            <a:pPr indent="449580" algn="ctr">
              <a:lnSpc>
                <a:spcPct val="115000"/>
              </a:lnSpc>
              <a:spcAft>
                <a:spcPts val="0"/>
              </a:spcAft>
            </a:pPr>
            <a:endParaRPr lang="en-US" sz="3200" b="1" dirty="0">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217526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1" y="365125"/>
            <a:ext cx="10134600" cy="1058164"/>
          </a:xfrm>
          <a:ln/>
        </p:spPr>
        <p:style>
          <a:lnRef idx="2">
            <a:schemeClr val="accent1"/>
          </a:lnRef>
          <a:fillRef idx="1">
            <a:schemeClr val="lt1"/>
          </a:fillRef>
          <a:effectRef idx="0">
            <a:schemeClr val="accent1"/>
          </a:effectRef>
          <a:fontRef idx="minor">
            <a:schemeClr val="dk1"/>
          </a:fontRef>
        </p:style>
        <p:txBody>
          <a:bodyPr>
            <a:normAutofit fontScale="90000"/>
          </a:bodyPr>
          <a:lstStyle/>
          <a:p>
            <a:pPr lvl="0" algn="ctr">
              <a:lnSpc>
                <a:spcPct val="115000"/>
              </a:lnSpc>
              <a:spcAft>
                <a:spcPts val="0"/>
              </a:spcAft>
            </a:pPr>
            <a:r>
              <a:rPr lang="en-US" sz="3600" b="1" dirty="0">
                <a:latin typeface="Times New Roman" panose="02020603050405020304" pitchFamily="18" charset="0"/>
                <a:ea typeface="Calibri" panose="020F0502020204030204" pitchFamily="34" charset="0"/>
                <a:cs typeface="Times New Roman" panose="02020603050405020304" pitchFamily="18" charset="0"/>
              </a:rPr>
              <a:t>1. </a:t>
            </a:r>
            <a:r>
              <a:rPr lang="en-US" sz="3600" b="1" dirty="0" err="1">
                <a:latin typeface="Times New Roman" panose="02020603050405020304" pitchFamily="18" charset="0"/>
                <a:ea typeface="Calibri" panose="020F0502020204030204" pitchFamily="34" charset="0"/>
                <a:cs typeface="Times New Roman" panose="02020603050405020304" pitchFamily="18" charset="0"/>
              </a:rPr>
              <a:t>Uskunalarga</a:t>
            </a:r>
            <a:r>
              <a:rPr lang="en-US" sz="3600" b="1" dirty="0">
                <a:latin typeface="Times New Roman" panose="02020603050405020304" pitchFamily="18" charset="0"/>
                <a:ea typeface="Calibri" panose="020F0502020204030204" pitchFamily="34" charset="0"/>
                <a:cs typeface="Times New Roman" panose="02020603050405020304" pitchFamily="18" charset="0"/>
              </a:rPr>
              <a:t> </a:t>
            </a:r>
            <a:r>
              <a:rPr lang="en-US" sz="3600" b="1" dirty="0" err="1">
                <a:latin typeface="Times New Roman" panose="02020603050405020304" pitchFamily="18" charset="0"/>
                <a:ea typeface="Calibri" panose="020F0502020204030204" pitchFamily="34" charset="0"/>
                <a:cs typeface="Times New Roman" panose="02020603050405020304" pitchFamily="18" charset="0"/>
              </a:rPr>
              <a:t>texnik</a:t>
            </a:r>
            <a:r>
              <a:rPr lang="en-US" sz="3600" b="1" dirty="0">
                <a:latin typeface="Times New Roman" panose="02020603050405020304" pitchFamily="18" charset="0"/>
                <a:ea typeface="Calibri" panose="020F0502020204030204" pitchFamily="34" charset="0"/>
                <a:cs typeface="Times New Roman" panose="02020603050405020304" pitchFamily="18" charset="0"/>
              </a:rPr>
              <a:t> </a:t>
            </a:r>
            <a:r>
              <a:rPr lang="en-US" sz="3600" b="1" dirty="0" err="1">
                <a:latin typeface="Times New Roman" panose="02020603050405020304" pitchFamily="18" charset="0"/>
                <a:ea typeface="Calibri" panose="020F0502020204030204" pitchFamily="34" charset="0"/>
                <a:cs typeface="Times New Roman" panose="02020603050405020304" pitchFamily="18" charset="0"/>
              </a:rPr>
              <a:t>xizmat</a:t>
            </a:r>
            <a:r>
              <a:rPr lang="en-US" sz="3600" b="1" dirty="0">
                <a:latin typeface="Times New Roman" panose="02020603050405020304" pitchFamily="18" charset="0"/>
                <a:ea typeface="Calibri" panose="020F0502020204030204" pitchFamily="34" charset="0"/>
                <a:cs typeface="Times New Roman" panose="02020603050405020304" pitchFamily="18" charset="0"/>
              </a:rPr>
              <a:t> </a:t>
            </a:r>
            <a:r>
              <a:rPr lang="en-US" sz="3600" b="1" dirty="0" err="1">
                <a:latin typeface="Times New Roman" panose="02020603050405020304" pitchFamily="18" charset="0"/>
                <a:ea typeface="Calibri" panose="020F0502020204030204" pitchFamily="34" charset="0"/>
                <a:cs typeface="Times New Roman" panose="02020603050405020304" pitchFamily="18" charset="0"/>
              </a:rPr>
              <a:t>ko'rsatishni</a:t>
            </a:r>
            <a:r>
              <a:rPr lang="en-US" sz="3600" b="1" dirty="0">
                <a:latin typeface="Times New Roman" panose="02020603050405020304" pitchFamily="18" charset="0"/>
                <a:ea typeface="Calibri" panose="020F0502020204030204" pitchFamily="34" charset="0"/>
                <a:cs typeface="Times New Roman" panose="02020603050405020304" pitchFamily="18" charset="0"/>
              </a:rPr>
              <a:t> </a:t>
            </a:r>
            <a:r>
              <a:rPr lang="en-US" sz="3600" b="1" dirty="0" err="1">
                <a:latin typeface="Times New Roman" panose="02020603050405020304" pitchFamily="18" charset="0"/>
                <a:ea typeface="Calibri" panose="020F0502020204030204" pitchFamily="34" charset="0"/>
                <a:cs typeface="Times New Roman" panose="02020603050405020304" pitchFamily="18" charset="0"/>
              </a:rPr>
              <a:t>yaxshilashning</a:t>
            </a:r>
            <a:r>
              <a:rPr lang="en-US" sz="3600" b="1" dirty="0">
                <a:latin typeface="Times New Roman" panose="02020603050405020304" pitchFamily="18" charset="0"/>
                <a:ea typeface="Calibri" panose="020F0502020204030204" pitchFamily="34" charset="0"/>
                <a:cs typeface="Times New Roman" panose="02020603050405020304" pitchFamily="18" charset="0"/>
              </a:rPr>
              <a:t> </a:t>
            </a:r>
            <a:r>
              <a:rPr lang="en-US" sz="3600" b="1" dirty="0" err="1">
                <a:latin typeface="Times New Roman" panose="02020603050405020304" pitchFamily="18" charset="0"/>
                <a:ea typeface="Calibri" panose="020F0502020204030204" pitchFamily="34" charset="0"/>
                <a:cs typeface="Times New Roman" panose="02020603050405020304" pitchFamily="18" charset="0"/>
              </a:rPr>
              <a:t>afzalliklari</a:t>
            </a:r>
            <a:r>
              <a:rPr lang="en-US" sz="3600" b="1" dirty="0">
                <a:latin typeface="Times New Roman" panose="02020603050405020304" pitchFamily="18" charset="0"/>
                <a:ea typeface="Calibri" panose="020F0502020204030204" pitchFamily="34" charset="0"/>
                <a:cs typeface="Times New Roman" panose="02020603050405020304" pitchFamily="18" charset="0"/>
              </a:rPr>
              <a:t> </a:t>
            </a:r>
            <a:endParaRPr lang="ru-RU" sz="3600" dirty="0">
              <a:latin typeface="Calibri" panose="020F0502020204030204" pitchFamily="34" charset="0"/>
              <a:ea typeface="Calibri" panose="020F0502020204030204" pitchFamily="34" charset="0"/>
              <a:cs typeface="Times New Roman" panose="02020603050405020304" pitchFamily="18" charset="0"/>
            </a:endParaRPr>
          </a:p>
        </p:txBody>
      </p:sp>
      <p:sp>
        <p:nvSpPr>
          <p:cNvPr id="10" name="5-конечная звезда 9"/>
          <p:cNvSpPr/>
          <p:nvPr/>
        </p:nvSpPr>
        <p:spPr>
          <a:xfrm>
            <a:off x="10735056" y="5750945"/>
            <a:ext cx="999744"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4800" dirty="0">
                <a:latin typeface="Times New Roman" panose="02020603050405020304" pitchFamily="18" charset="0"/>
                <a:cs typeface="Times New Roman" panose="02020603050405020304" pitchFamily="18" charset="0"/>
              </a:rPr>
              <a:t>4</a:t>
            </a:r>
            <a:endParaRPr lang="ru-RU" sz="4800" dirty="0">
              <a:latin typeface="Times New Roman" panose="02020603050405020304" pitchFamily="18" charset="0"/>
              <a:cs typeface="Times New Roman" panose="02020603050405020304" pitchFamily="18" charset="0"/>
            </a:endParaRPr>
          </a:p>
        </p:txBody>
      </p:sp>
      <p:sp>
        <p:nvSpPr>
          <p:cNvPr id="7" name="Прямоугольник 6"/>
          <p:cNvSpPr/>
          <p:nvPr/>
        </p:nvSpPr>
        <p:spPr>
          <a:xfrm>
            <a:off x="326521" y="1530744"/>
            <a:ext cx="10646280" cy="1870512"/>
          </a:xfrm>
          <a:prstGeom prst="rect">
            <a:avLst/>
          </a:prstGeom>
          <a:ln>
            <a:solidFill>
              <a:schemeClr val="accent1"/>
            </a:solidFill>
          </a:ln>
        </p:spPr>
        <p:txBody>
          <a:bodyPr wrap="square">
            <a:spAutoFit/>
          </a:bodyPr>
          <a:lstStyle/>
          <a:p>
            <a:pPr algn="just">
              <a:lnSpc>
                <a:spcPct val="107000"/>
              </a:lnSpc>
              <a:spcAft>
                <a:spcPts val="800"/>
              </a:spcAft>
            </a:pPr>
            <a:r>
              <a:rPr lang="en-US" dirty="0">
                <a:latin typeface="Times New Roman" panose="02020603050405020304" pitchFamily="18" charset="0"/>
                <a:cs typeface="Times New Roman" panose="02020603050405020304" pitchFamily="18" charset="0"/>
              </a:rPr>
              <a:t>9-bob </a:t>
            </a:r>
            <a:r>
              <a:rPr lang="en-US" dirty="0" err="1">
                <a:latin typeface="Times New Roman" panose="02020603050405020304" pitchFamily="18" charset="0"/>
                <a:cs typeface="Times New Roman" panose="02020603050405020304" pitchFamily="18" charset="0"/>
              </a:rPr>
              <a:t>ishonchlilikni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oshirish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testlarni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tezlashtirishdan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foydalangan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holda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OEEni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takomillashtirish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bo'yicha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muhokamani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yakunladi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Ushbu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bobda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asbob-uskunalar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mashinalar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ishlayotgan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vaqtda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texnik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xizmat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ko'rsatish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kiradi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Barcha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mashinalar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oxir-oqibat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sodir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bo'lganda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ta'mirlash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narxi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vaqti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eng</a:t>
            </a:r>
            <a:r>
              <a:rPr lang="en-US" dirty="0">
                <a:latin typeface="Times New Roman" panose="02020603050405020304" pitchFamily="18" charset="0"/>
                <a:cs typeface="Times New Roman" panose="02020603050405020304" pitchFamily="18" charset="0"/>
              </a:rPr>
              <a:t> past </a:t>
            </a:r>
            <a:r>
              <a:rPr lang="en-US" dirty="0" err="1">
                <a:latin typeface="Times New Roman" panose="02020603050405020304" pitchFamily="18" charset="0"/>
                <a:cs typeface="Times New Roman" panose="02020603050405020304" pitchFamily="18" charset="0"/>
              </a:rPr>
              <a:t>bo'lishi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kerak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amalga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oshirishning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usuli</a:t>
            </a: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bu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mashinaning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eng</a:t>
            </a:r>
            <a:r>
              <a:rPr lang="en-US" dirty="0">
                <a:latin typeface="Times New Roman" panose="02020603050405020304" pitchFamily="18" charset="0"/>
                <a:cs typeface="Times New Roman" panose="02020603050405020304" pitchFamily="18" charset="0"/>
              </a:rPr>
              <a:t> past </a:t>
            </a:r>
            <a:r>
              <a:rPr lang="en-US" dirty="0" err="1">
                <a:latin typeface="Times New Roman" panose="02020603050405020304" pitchFamily="18" charset="0"/>
                <a:cs typeface="Times New Roman" panose="02020603050405020304" pitchFamily="18" charset="0"/>
              </a:rPr>
              <a:t>almashtiriladigan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birligi</a:t>
            </a:r>
            <a:r>
              <a:rPr lang="en-US" dirty="0">
                <a:latin typeface="Times New Roman" panose="02020603050405020304" pitchFamily="18" charset="0"/>
                <a:cs typeface="Times New Roman" panose="02020603050405020304" pitchFamily="18" charset="0"/>
              </a:rPr>
              <a:t>" (LRU) </a:t>
            </a:r>
            <a:r>
              <a:rPr lang="en-US" dirty="0" err="1">
                <a:latin typeface="Times New Roman" panose="02020603050405020304" pitchFamily="18" charset="0"/>
                <a:cs typeface="Times New Roman" panose="02020603050405020304" pitchFamily="18" charset="0"/>
              </a:rPr>
              <a:t>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aniqlash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Misol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agar </a:t>
            </a:r>
            <a:r>
              <a:rPr lang="en-US" dirty="0" err="1">
                <a:latin typeface="Times New Roman" panose="02020603050405020304" pitchFamily="18" charset="0"/>
                <a:cs typeface="Times New Roman" panose="02020603050405020304" pitchFamily="18" charset="0"/>
              </a:rPr>
              <a:t>mashinaning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drayveri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ishlamay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qolsa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ma'lum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muvaffaqiyatsiz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komponentni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emas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balki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drayverni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almashtirish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tezroq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shuning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arzonroq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mumkin</a:t>
            </a:r>
            <a:r>
              <a:rPr lang="en-US" dirty="0">
                <a:latin typeface="Times New Roman" panose="02020603050405020304" pitchFamily="18" charset="0"/>
                <a:cs typeface="Times New Roman" panose="02020603050405020304" pitchFamily="18" charset="0"/>
              </a:rPr>
              <a:t>.</a:t>
            </a:r>
            <a:endParaRPr lang="ru-RU" sz="16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3" name="Прямоугольник 12"/>
          <p:cNvSpPr/>
          <p:nvPr/>
        </p:nvSpPr>
        <p:spPr>
          <a:xfrm>
            <a:off x="3383280" y="3789026"/>
            <a:ext cx="7351776" cy="1574149"/>
          </a:xfrm>
          <a:prstGeom prst="rect">
            <a:avLst/>
          </a:prstGeom>
          <a:ln>
            <a:solidFill>
              <a:schemeClr val="accent1"/>
            </a:solidFill>
          </a:ln>
        </p:spPr>
        <p:txBody>
          <a:bodyPr wrap="square">
            <a:spAutoFit/>
          </a:bodyPr>
          <a:lstStyle/>
          <a:p>
            <a:pPr>
              <a:lnSpc>
                <a:spcPct val="107000"/>
              </a:lnSpc>
              <a:spcAft>
                <a:spcPts val="800"/>
              </a:spcAft>
            </a:pPr>
            <a:r>
              <a:rPr lang="en-US" dirty="0" err="1">
                <a:latin typeface="Times New Roman" panose="02020603050405020304" pitchFamily="18" charset="0"/>
                <a:ea typeface="Calibri" panose="020F0502020204030204" pitchFamily="34" charset="0"/>
                <a:cs typeface="Times New Roman" panose="02020603050405020304" pitchFamily="18" charset="0"/>
              </a:rPr>
              <a:t>Texnik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xizmat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ko'rsatish</a:t>
            </a:r>
            <a:r>
              <a:rPr lang="en-US" dirty="0">
                <a:latin typeface="Times New Roman" panose="02020603050405020304" pitchFamily="18" charset="0"/>
                <a:ea typeface="Calibri" panose="020F0502020204030204" pitchFamily="34" charset="0"/>
                <a:cs typeface="Times New Roman" panose="02020603050405020304" pitchFamily="18" charset="0"/>
              </a:rPr>
              <a:t> - </a:t>
            </a:r>
            <a:r>
              <a:rPr lang="en-US" dirty="0" err="1">
                <a:latin typeface="Times New Roman" panose="02020603050405020304" pitchFamily="18" charset="0"/>
                <a:ea typeface="Calibri" panose="020F0502020204030204" pitchFamily="34" charset="0"/>
                <a:cs typeface="Times New Roman" panose="02020603050405020304" pitchFamily="18" charset="0"/>
              </a:rPr>
              <a:t>bu</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loyihalash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o'rnatish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ekspluatatsiya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qilishning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xarakteristikasi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bo'lib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odatda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texnik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xizmat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ko'rsatish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belgilangan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protseduralarga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muvofiq</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amalga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oshirilganda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ma'lum</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vaqt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oralig'ida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mashinani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ma'lum</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holatida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saqlash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yoki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tiklash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ehtimoli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sifatida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ifodalanadi</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986398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5-конечная звезда 14"/>
          <p:cNvSpPr/>
          <p:nvPr/>
        </p:nvSpPr>
        <p:spPr>
          <a:xfrm>
            <a:off x="10801476" y="5716595"/>
            <a:ext cx="999744"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4800" dirty="0">
                <a:latin typeface="Times New Roman" panose="02020603050405020304" pitchFamily="18" charset="0"/>
                <a:cs typeface="Times New Roman" panose="02020603050405020304" pitchFamily="18" charset="0"/>
              </a:rPr>
              <a:t>5</a:t>
            </a:r>
            <a:endParaRPr lang="ru-RU" sz="4800" dirty="0">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2334768" y="379847"/>
            <a:ext cx="6096000" cy="685059"/>
          </a:xfrm>
          <a:prstGeom prst="rect">
            <a:avLst/>
          </a:prstGeom>
          <a:ln>
            <a:solidFill>
              <a:schemeClr val="accent1"/>
            </a:solidFill>
          </a:ln>
        </p:spPr>
        <p:txBody>
          <a:bodyPr>
            <a:spAutoFit/>
          </a:bodyPr>
          <a:lstStyle/>
          <a:p>
            <a:pPr algn="ctr">
              <a:lnSpc>
                <a:spcPct val="107000"/>
              </a:lnSpc>
              <a:spcAft>
                <a:spcPts val="800"/>
              </a:spcAft>
            </a:pPr>
            <a:r>
              <a:rPr lang="en-US" b="1" dirty="0" err="1">
                <a:latin typeface="Times New Roman" panose="02020603050405020304" pitchFamily="18" charset="0"/>
                <a:ea typeface="Calibri" panose="020F0502020204030204" pitchFamily="34" charset="0"/>
                <a:cs typeface="Times New Roman" panose="02020603050405020304" pitchFamily="18" charset="0"/>
              </a:rPr>
              <a:t>Uskunalarga</a:t>
            </a:r>
            <a:r>
              <a:rPr lang="en-US" b="1" dirty="0">
                <a:latin typeface="Times New Roman" panose="02020603050405020304" pitchFamily="18" charset="0"/>
                <a:ea typeface="Calibri" panose="020F0502020204030204" pitchFamily="34" charset="0"/>
                <a:cs typeface="Times New Roman" panose="02020603050405020304" pitchFamily="18" charset="0"/>
              </a:rPr>
              <a:t> </a:t>
            </a:r>
            <a:r>
              <a:rPr lang="en-US" b="1" dirty="0" err="1">
                <a:latin typeface="Times New Roman" panose="02020603050405020304" pitchFamily="18" charset="0"/>
                <a:ea typeface="Calibri" panose="020F0502020204030204" pitchFamily="34" charset="0"/>
                <a:cs typeface="Times New Roman" panose="02020603050405020304" pitchFamily="18" charset="0"/>
              </a:rPr>
              <a:t>texnik</a:t>
            </a:r>
            <a:r>
              <a:rPr lang="en-US" b="1" dirty="0">
                <a:latin typeface="Times New Roman" panose="02020603050405020304" pitchFamily="18" charset="0"/>
                <a:ea typeface="Calibri" panose="020F0502020204030204" pitchFamily="34" charset="0"/>
                <a:cs typeface="Times New Roman" panose="02020603050405020304" pitchFamily="18" charset="0"/>
              </a:rPr>
              <a:t> </a:t>
            </a:r>
            <a:r>
              <a:rPr lang="en-US" b="1" dirty="0" err="1">
                <a:latin typeface="Times New Roman" panose="02020603050405020304" pitchFamily="18" charset="0"/>
                <a:ea typeface="Calibri" panose="020F0502020204030204" pitchFamily="34" charset="0"/>
                <a:cs typeface="Times New Roman" panose="02020603050405020304" pitchFamily="18" charset="0"/>
              </a:rPr>
              <a:t>xizmat</a:t>
            </a:r>
            <a:r>
              <a:rPr lang="en-US" b="1" dirty="0">
                <a:latin typeface="Times New Roman" panose="02020603050405020304" pitchFamily="18" charset="0"/>
                <a:ea typeface="Calibri" panose="020F0502020204030204" pitchFamily="34" charset="0"/>
                <a:cs typeface="Times New Roman" panose="02020603050405020304" pitchFamily="18" charset="0"/>
              </a:rPr>
              <a:t> </a:t>
            </a:r>
            <a:r>
              <a:rPr lang="en-US" b="1" dirty="0" err="1">
                <a:latin typeface="Times New Roman" panose="02020603050405020304" pitchFamily="18" charset="0"/>
                <a:ea typeface="Calibri" panose="020F0502020204030204" pitchFamily="34" charset="0"/>
                <a:cs typeface="Times New Roman" panose="02020603050405020304" pitchFamily="18" charset="0"/>
              </a:rPr>
              <a:t>ko'rsatishni</a:t>
            </a:r>
            <a:r>
              <a:rPr lang="en-US" b="1" dirty="0">
                <a:latin typeface="Times New Roman" panose="02020603050405020304" pitchFamily="18" charset="0"/>
                <a:ea typeface="Calibri" panose="020F0502020204030204" pitchFamily="34" charset="0"/>
                <a:cs typeface="Times New Roman" panose="02020603050405020304" pitchFamily="18" charset="0"/>
              </a:rPr>
              <a:t> </a:t>
            </a:r>
            <a:r>
              <a:rPr lang="en-US" b="1" dirty="0" err="1">
                <a:latin typeface="Times New Roman" panose="02020603050405020304" pitchFamily="18" charset="0"/>
                <a:ea typeface="Calibri" panose="020F0502020204030204" pitchFamily="34" charset="0"/>
                <a:cs typeface="Times New Roman" panose="02020603050405020304" pitchFamily="18" charset="0"/>
              </a:rPr>
              <a:t>yaxshilashning</a:t>
            </a:r>
            <a:r>
              <a:rPr lang="en-US" b="1" dirty="0">
                <a:latin typeface="Times New Roman" panose="02020603050405020304" pitchFamily="18" charset="0"/>
                <a:ea typeface="Calibri" panose="020F0502020204030204" pitchFamily="34" charset="0"/>
                <a:cs typeface="Times New Roman" panose="02020603050405020304" pitchFamily="18" charset="0"/>
              </a:rPr>
              <a:t> </a:t>
            </a:r>
            <a:r>
              <a:rPr lang="en-US" b="1" dirty="0" err="1">
                <a:latin typeface="Times New Roman" panose="02020603050405020304" pitchFamily="18" charset="0"/>
                <a:ea typeface="Calibri" panose="020F0502020204030204" pitchFamily="34" charset="0"/>
                <a:cs typeface="Times New Roman" panose="02020603050405020304" pitchFamily="18" charset="0"/>
              </a:rPr>
              <a:t>afzalliklari</a:t>
            </a:r>
            <a:r>
              <a:rPr lang="en-US" b="1" dirty="0">
                <a:latin typeface="Times New Roman" panose="02020603050405020304" pitchFamily="18" charset="0"/>
                <a:ea typeface="Calibri" panose="020F0502020204030204" pitchFamily="34" charset="0"/>
                <a:cs typeface="Times New Roman" panose="02020603050405020304" pitchFamily="18" charset="0"/>
              </a:rPr>
              <a:t>.</a:t>
            </a:r>
            <a:endParaRPr lang="ru-RU" sz="14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рямоугольник 3"/>
          <p:cNvSpPr/>
          <p:nvPr/>
        </p:nvSpPr>
        <p:spPr>
          <a:xfrm>
            <a:off x="329184" y="1237548"/>
            <a:ext cx="9985248" cy="2031325"/>
          </a:xfrm>
          <a:prstGeom prst="rect">
            <a:avLst/>
          </a:prstGeom>
          <a:ln>
            <a:solidFill>
              <a:schemeClr val="accent1"/>
            </a:solidFill>
          </a:ln>
        </p:spPr>
        <p:txBody>
          <a:bodyPr wrap="square">
            <a:spAutoFit/>
          </a:bodyPr>
          <a:lstStyle/>
          <a:p>
            <a:r>
              <a:rPr lang="en-US">
                <a:latin typeface="Times New Roman" panose="02020603050405020304" pitchFamily="18" charset="0"/>
                <a:ea typeface="Calibri" panose="020F0502020204030204" pitchFamily="34" charset="0"/>
              </a:rPr>
              <a:t>Nega biz barqarorlikni ko'rishimiz kerak? Chunki texnik xizmat ko'rsatish, etkazib beruvchilar va mijozlarga jahon darajasidagi raqobatchilar bo'lish imkonini beruvchi ishlab chiqarish mashinalari va uskunalarining hayotiy xususiyatlari haqida ma'lumot beradi. Ishlab chiqarishni samarali rejalashtirish yuqori sifatli qismlarni ma'lum tezlikda uzluksiz ishlab chiqarish jarayoniga bog'liq. Ishlab chiqarish mashinalari va asbob-uskunalarining prognoz qilinadigan uskunalari R&amp;M (ya'ni, ishonchliligi va texnik xizmat ko'rsatish) ishlab chiqarish samaradorligini saqlash va o'z vaqtida (JIT) tamoyillarini samarali qo'llashning asosiy tarkibiy qismidir.</a:t>
            </a:r>
            <a:endParaRPr lang="ru-RU" dirty="0"/>
          </a:p>
        </p:txBody>
      </p:sp>
      <p:sp>
        <p:nvSpPr>
          <p:cNvPr id="8" name="Прямоугольник 7"/>
          <p:cNvSpPr/>
          <p:nvPr/>
        </p:nvSpPr>
        <p:spPr>
          <a:xfrm>
            <a:off x="3176016" y="3441515"/>
            <a:ext cx="8753220" cy="2031325"/>
          </a:xfrm>
          <a:prstGeom prst="rect">
            <a:avLst/>
          </a:prstGeom>
          <a:ln>
            <a:solidFill>
              <a:schemeClr val="accent1"/>
            </a:solidFill>
          </a:ln>
        </p:spPr>
        <p:txBody>
          <a:bodyPr wrap="square">
            <a:spAutoFit/>
          </a:bodyPr>
          <a:lstStyle/>
          <a:p>
            <a:r>
              <a:rPr lang="en-US" dirty="0" err="1">
                <a:latin typeface="Times New Roman" panose="02020603050405020304" pitchFamily="18" charset="0"/>
                <a:ea typeface="Calibri" panose="020F0502020204030204" pitchFamily="34" charset="0"/>
              </a:rPr>
              <a:t>Takomillashtirilgan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uskunalar</a:t>
            </a:r>
            <a:r>
              <a:rPr lang="en-US" dirty="0">
                <a:latin typeface="Times New Roman" panose="02020603050405020304" pitchFamily="18" charset="0"/>
                <a:ea typeface="Calibri" panose="020F0502020204030204" pitchFamily="34" charset="0"/>
              </a:rPr>
              <a:t> R&amp;M </a:t>
            </a:r>
            <a:r>
              <a:rPr lang="en-US" dirty="0" err="1">
                <a:latin typeface="Times New Roman" panose="02020603050405020304" pitchFamily="18" charset="0"/>
                <a:ea typeface="Calibri" panose="020F0502020204030204" pitchFamily="34" charset="0"/>
              </a:rPr>
              <a:t>raqobatdosh</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ustunlikni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saqlab</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qolish</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uchun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zarur</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bo'lgan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umumiy</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hayot</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tsikli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xarajatlarini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kamaytirishga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olib</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keladi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Takomillashtirilgan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asbob-uskunalarni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takomillashtirish</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shuningdek</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mavjudlikni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yaxshilashga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olib</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keladi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yuqori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darajada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mavjud</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bo'lgan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ishlab</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chiqarish</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mashinalari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doimiy</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ravishda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yuqori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sifatli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mahsulotlarni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arzon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narxlarda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va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yuqori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ishlab</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chiqarish</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darajasida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ishlab</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chiqaradi</a:t>
            </a:r>
            <a:r>
              <a:rPr lang="en-US" dirty="0">
                <a:latin typeface="Times New Roman" panose="02020603050405020304" pitchFamily="18" charset="0"/>
                <a:ea typeface="Calibri" panose="020F0502020204030204" pitchFamily="34" charset="0"/>
              </a:rPr>
              <a:t>. Bu </a:t>
            </a:r>
            <a:r>
              <a:rPr lang="en-US" dirty="0" err="1">
                <a:latin typeface="Times New Roman" panose="02020603050405020304" pitchFamily="18" charset="0"/>
                <a:ea typeface="Calibri" panose="020F0502020204030204" pitchFamily="34" charset="0"/>
              </a:rPr>
              <a:t>erda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shuni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ta'kidlash</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kerakki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texnik</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xizmat</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ko'rsatishning</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o'rtacha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ta'mirlash</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vaqti</a:t>
            </a:r>
            <a:r>
              <a:rPr lang="en-US" dirty="0">
                <a:latin typeface="Times New Roman" panose="02020603050405020304" pitchFamily="18" charset="0"/>
                <a:ea typeface="Calibri" panose="020F0502020204030204" pitchFamily="34" charset="0"/>
              </a:rPr>
              <a:t> (MTTR) </a:t>
            </a:r>
            <a:r>
              <a:rPr lang="en-US" dirty="0" err="1">
                <a:latin typeface="Times New Roman" panose="02020603050405020304" pitchFamily="18" charset="0"/>
                <a:ea typeface="Calibri" panose="020F0502020204030204" pitchFamily="34" charset="0"/>
              </a:rPr>
              <a:t>nuqtai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nazaridan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aniqlanadi</a:t>
            </a:r>
            <a:r>
              <a:rPr lang="en-US" dirty="0">
                <a:latin typeface="Times New Roman" panose="02020603050405020304" pitchFamily="18" charset="0"/>
                <a:ea typeface="Calibri" panose="020F0502020204030204" pitchFamily="34" charset="0"/>
              </a:rPr>
              <a:t>. </a:t>
            </a:r>
            <a:endParaRPr lang="ru-RU" dirty="0"/>
          </a:p>
        </p:txBody>
      </p:sp>
    </p:spTree>
    <p:extLst>
      <p:ext uri="{BB962C8B-B14F-4D97-AF65-F5344CB8AC3E}">
        <p14:creationId xmlns:p14="http://schemas.microsoft.com/office/powerpoint/2010/main" val="23266328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5-конечная звезда 12"/>
          <p:cNvSpPr/>
          <p:nvPr/>
        </p:nvSpPr>
        <p:spPr>
          <a:xfrm>
            <a:off x="11027664" y="5842385"/>
            <a:ext cx="999744" cy="869311"/>
          </a:xfrm>
          <a:prstGeom prst="star5">
            <a:avLst/>
          </a:prstGeom>
          <a:ln>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4800" dirty="0">
                <a:latin typeface="Times New Roman" panose="02020603050405020304" pitchFamily="18" charset="0"/>
                <a:cs typeface="Times New Roman" panose="02020603050405020304" pitchFamily="18" charset="0"/>
              </a:rPr>
              <a:t>6</a:t>
            </a:r>
            <a:endParaRPr lang="ru-RU" sz="4800" dirty="0">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10" name="Прямоугольник 9"/>
              <p:cNvSpPr/>
              <p:nvPr/>
            </p:nvSpPr>
            <p:spPr>
              <a:xfrm>
                <a:off x="768096" y="402337"/>
                <a:ext cx="8375904" cy="2954527"/>
              </a:xfrm>
              <a:prstGeom prst="rect">
                <a:avLst/>
              </a:prstGeom>
              <a:ln>
                <a:solidFill>
                  <a:schemeClr val="accent1"/>
                </a:solidFill>
              </a:ln>
            </p:spPr>
            <p:txBody>
              <a:bodyPr wrap="square">
                <a:spAutoFit/>
              </a:bodyPr>
              <a:lstStyle/>
              <a:p>
                <a:pPr>
                  <a:lnSpc>
                    <a:spcPct val="107000"/>
                  </a:lnSpc>
                  <a:spcAft>
                    <a:spcPts val="800"/>
                  </a:spcAft>
                </a:pPr>
                <a:r>
                  <a:rPr lang="en-US" dirty="0">
                    <a:latin typeface="Times New Roman" panose="02020603050405020304" pitchFamily="18" charset="0"/>
                    <a:ea typeface="Calibri" panose="020F0502020204030204" pitchFamily="34" charset="0"/>
                    <a:cs typeface="Times New Roman" panose="02020603050405020304" pitchFamily="18" charset="0"/>
                  </a:rPr>
                  <a:t>MTTR </a:t>
                </a:r>
                <a:r>
                  <a:rPr lang="en-US" dirty="0" err="1">
                    <a:latin typeface="Times New Roman" panose="02020603050405020304" pitchFamily="18" charset="0"/>
                    <a:ea typeface="Calibri" panose="020F0502020204030204" pitchFamily="34" charset="0"/>
                    <a:cs typeface="Times New Roman" panose="02020603050405020304" pitchFamily="18" charset="0"/>
                  </a:rPr>
                  <a:t>bitta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ta'mirlash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bitta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nosozlik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vaqtning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o'zida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faqat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bitta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ta'mirlashga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murojaat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qiladi</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dirty="0">
                    <a:latin typeface="Times New Roman" panose="02020603050405020304" pitchFamily="18" charset="0"/>
                    <a:ea typeface="Calibri" panose="020F0502020204030204" pitchFamily="34" charset="0"/>
                    <a:cs typeface="Times New Roman" panose="02020603050405020304" pitchFamily="18" charset="0"/>
                  </a:rPr>
                  <a:t>MTTR </a:t>
                </a:r>
                <a:r>
                  <a:rPr lang="en-US" dirty="0" err="1">
                    <a:latin typeface="Times New Roman" panose="02020603050405020304" pitchFamily="18" charset="0"/>
                    <a:ea typeface="Calibri" panose="020F0502020204030204" pitchFamily="34" charset="0"/>
                    <a:cs typeface="Times New Roman" panose="02020603050405020304" pitchFamily="18" charset="0"/>
                  </a:rPr>
                  <a:t>uchun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hisoblash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quyidagicha</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14:m>
                  <m:oMathPara xmlns:m="http://schemas.openxmlformats.org/officeDocument/2006/math">
                    <m:oMathParaPr>
                      <m:jc m:val="centerGroup"/>
                    </m:oMathParaPr>
                    <m:oMath xmlns:m="http://schemas.openxmlformats.org/officeDocument/2006/math">
                      <m:r>
                        <m:rPr>
                          <m:sty m:val="p"/>
                        </m:rPr>
                        <a:rPr lang="en-US">
                          <a:latin typeface="Cambria Math" panose="02040503050406030204" pitchFamily="18" charset="0"/>
                          <a:ea typeface="Calibri" panose="020F0502020204030204" pitchFamily="34" charset="0"/>
                          <a:cs typeface="Times New Roman" panose="02020603050405020304" pitchFamily="18" charset="0"/>
                        </a:rPr>
                        <m:t>MTTR</m:t>
                      </m:r>
                      <m:r>
                        <a:rPr lang="en-US">
                          <a:latin typeface="Cambria Math" panose="02040503050406030204" pitchFamily="18" charset="0"/>
                          <a:ea typeface="Calibri" panose="020F0502020204030204" pitchFamily="34" charset="0"/>
                          <a:cs typeface="Times New Roman" panose="02020603050405020304" pitchFamily="18" charset="0"/>
                        </a:rPr>
                        <m:t>=</m:t>
                      </m:r>
                      <m:f>
                        <m:fPr>
                          <m:ctrlPr>
                            <a:rPr lang="ru-RU" i="1">
                              <a:latin typeface="Cambria Math" panose="02040503050406030204" pitchFamily="18" charset="0"/>
                              <a:ea typeface="Calibri" panose="020F0502020204030204" pitchFamily="34" charset="0"/>
                              <a:cs typeface="Times New Roman" panose="02020603050405020304" pitchFamily="18" charset="0"/>
                            </a:rPr>
                          </m:ctrlPr>
                        </m:fPr>
                        <m:num>
                          <m:nary>
                            <m:naryPr>
                              <m:chr m:val="∑"/>
                              <m:limLoc m:val="undOvr"/>
                              <m:subHide m:val="on"/>
                              <m:supHide m:val="on"/>
                              <m:ctrlPr>
                                <a:rPr lang="ru-RU" i="1">
                                  <a:latin typeface="Cambria Math" panose="02040503050406030204" pitchFamily="18" charset="0"/>
                                  <a:ea typeface="Calibri" panose="020F0502020204030204" pitchFamily="34" charset="0"/>
                                  <a:cs typeface="Times New Roman" panose="02020603050405020304" pitchFamily="18" charset="0"/>
                                </a:rPr>
                              </m:ctrlPr>
                            </m:naryPr>
                            <m:sub/>
                            <m:sup/>
                            <m:e>
                              <m:r>
                                <a:rPr lang="en-US" i="1">
                                  <a:latin typeface="Cambria Math" panose="02040503050406030204" pitchFamily="18" charset="0"/>
                                  <a:ea typeface="Calibri" panose="020F0502020204030204" pitchFamily="34" charset="0"/>
                                  <a:cs typeface="Times New Roman" panose="02020603050405020304" pitchFamily="18" charset="0"/>
                                </a:rPr>
                                <m:t>𝑡</m:t>
                              </m:r>
                            </m:e>
                          </m:nary>
                        </m:num>
                        <m:den>
                          <m:r>
                            <m:rPr>
                              <m:sty m:val="p"/>
                            </m:rPr>
                            <a:rPr lang="en-US">
                              <a:latin typeface="Cambria Math" panose="02040503050406030204" pitchFamily="18" charset="0"/>
                              <a:ea typeface="Calibri" panose="020F0502020204030204" pitchFamily="34" charset="0"/>
                              <a:cs typeface="Times New Roman" panose="02020603050405020304" pitchFamily="18" charset="0"/>
                            </a:rPr>
                            <m:t>n</m:t>
                          </m:r>
                        </m:den>
                      </m:f>
                    </m:oMath>
                  </m:oMathPara>
                </a14:m>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dirty="0">
                    <a:latin typeface="Times New Roman" panose="02020603050405020304" pitchFamily="18" charset="0"/>
                    <a:ea typeface="Times New Roman" panose="02020603050405020304" pitchFamily="18" charset="0"/>
                    <a:cs typeface="Times New Roman" panose="02020603050405020304" pitchFamily="18" charset="0"/>
                  </a:rPr>
                  <a:t>Bu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yerda</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14:m>
                  <m:oMath xmlns:m="http://schemas.openxmlformats.org/officeDocument/2006/math">
                    <m:nary>
                      <m:naryPr>
                        <m:chr m:val="∑"/>
                        <m:limLoc m:val="undOvr"/>
                        <m:subHide m:val="on"/>
                        <m:supHide m:val="on"/>
                        <m:ctrlPr>
                          <a:rPr lang="ru-RU" i="1">
                            <a:latin typeface="Cambria Math" panose="02040503050406030204" pitchFamily="18" charset="0"/>
                            <a:ea typeface="Calibri" panose="020F0502020204030204" pitchFamily="34" charset="0"/>
                            <a:cs typeface="Times New Roman" panose="02020603050405020304" pitchFamily="18" charset="0"/>
                          </a:rPr>
                        </m:ctrlPr>
                      </m:naryPr>
                      <m:sub/>
                      <m:sup/>
                      <m:e>
                        <m:r>
                          <a:rPr lang="en-US" i="1">
                            <a:latin typeface="Cambria Math" panose="02040503050406030204" pitchFamily="18" charset="0"/>
                            <a:ea typeface="Calibri" panose="020F0502020204030204" pitchFamily="34" charset="0"/>
                            <a:cs typeface="Times New Roman" panose="02020603050405020304" pitchFamily="18" charset="0"/>
                          </a:rPr>
                          <m:t>𝑡</m:t>
                        </m:r>
                      </m:e>
                    </m:nary>
                  </m:oMath>
                </a14:m>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Ta'mirlash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vaqti</a:t>
                </a:r>
                <a:r>
                  <a:rPr lang="en-US" dirty="0">
                    <a:latin typeface="Times New Roman" panose="02020603050405020304" pitchFamily="18" charset="0"/>
                    <a:ea typeface="Times New Roman" panose="02020603050405020304" pitchFamily="18" charset="0"/>
                    <a:cs typeface="Times New Roman" panose="02020603050405020304" pitchFamily="18" charset="0"/>
                  </a:rPr>
                  <a:t> 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yig'indisi</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dirty="0">
                    <a:latin typeface="Times New Roman" panose="02020603050405020304" pitchFamily="18" charset="0"/>
                    <a:ea typeface="Times New Roman" panose="02020603050405020304" pitchFamily="18" charset="0"/>
                    <a:cs typeface="Times New Roman" panose="02020603050405020304" pitchFamily="18" charset="0"/>
                  </a:rPr>
                  <a:t>N =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Ta'mirlashning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umumiy</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soni</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xmlns="">
          <p:sp>
            <p:nvSpPr>
              <p:cNvPr id="10" name="Прямоугольник 9"/>
              <p:cNvSpPr>
                <a:spLocks noRot="1" noChangeAspect="1" noMove="1" noResize="1" noEditPoints="1" noAdjustHandles="1" noChangeArrowheads="1" noChangeShapeType="1" noTextEdit="1"/>
              </p:cNvSpPr>
              <p:nvPr/>
            </p:nvSpPr>
            <p:spPr>
              <a:xfrm>
                <a:off x="768096" y="402337"/>
                <a:ext cx="8375904" cy="2954527"/>
              </a:xfrm>
              <a:prstGeom prst="rect">
                <a:avLst/>
              </a:prstGeom>
              <a:blipFill>
                <a:blip r:embed="rId2"/>
                <a:stretch>
                  <a:fillRect l="-3924" t="-821" b="-8214"/>
                </a:stretch>
              </a:blipFill>
              <a:ln>
                <a:solidFill>
                  <a:schemeClr val="accent1"/>
                </a:solidFill>
              </a:ln>
            </p:spPr>
            <p:txBody>
              <a:bodyPr/>
              <a:lstStyle/>
              <a:p>
                <a:r>
                  <a:rPr lang="ru-RU">
                    <a:noFill/>
                  </a:rPr>
                  <a:t> </a:t>
                </a:r>
              </a:p>
            </p:txBody>
          </p:sp>
        </mc:Fallback>
      </mc:AlternateContent>
      <p:sp>
        <p:nvSpPr>
          <p:cNvPr id="11" name="Прямоугольник 10"/>
          <p:cNvSpPr/>
          <p:nvPr/>
        </p:nvSpPr>
        <p:spPr>
          <a:xfrm>
            <a:off x="4730496" y="3971873"/>
            <a:ext cx="6096000" cy="1870512"/>
          </a:xfrm>
          <a:prstGeom prst="rect">
            <a:avLst/>
          </a:prstGeom>
          <a:ln>
            <a:solidFill>
              <a:schemeClr val="accent1"/>
            </a:solidFill>
          </a:ln>
        </p:spPr>
        <p:txBody>
          <a:bodyPr>
            <a:spAutoFit/>
          </a:bodyPr>
          <a:lstStyle/>
          <a:p>
            <a:pPr>
              <a:lnSpc>
                <a:spcPct val="107000"/>
              </a:lnSpc>
              <a:spcAft>
                <a:spcPts val="800"/>
              </a:spcAft>
            </a:pPr>
            <a:r>
              <a:rPr lang="en-US" dirty="0" err="1">
                <a:latin typeface="Times New Roman" panose="02020603050405020304" pitchFamily="18" charset="0"/>
                <a:ea typeface="Calibri" panose="020F0502020204030204" pitchFamily="34" charset="0"/>
                <a:cs typeface="Times New Roman" panose="02020603050405020304" pitchFamily="18" charset="0"/>
              </a:rPr>
              <a:t>Ta'mirlash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qancha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uzoq</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davom</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etsa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uskunaning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narxi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shunchalik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ko'payadi</a:t>
            </a:r>
            <a:r>
              <a:rPr lang="en-US" dirty="0">
                <a:latin typeface="Times New Roman" panose="02020603050405020304" pitchFamily="18" charset="0"/>
                <a:ea typeface="Calibri" panose="020F0502020204030204" pitchFamily="34" charset="0"/>
                <a:cs typeface="Times New Roman" panose="02020603050405020304" pitchFamily="18" charset="0"/>
              </a:rPr>
              <a:t>. Shu </a:t>
            </a:r>
            <a:r>
              <a:rPr lang="en-US" dirty="0" err="1">
                <a:latin typeface="Times New Roman" panose="02020603050405020304" pitchFamily="18" charset="0"/>
                <a:ea typeface="Calibri" panose="020F0502020204030204" pitchFamily="34" charset="0"/>
                <a:cs typeface="Times New Roman" panose="02020603050405020304" pitchFamily="18" charset="0"/>
              </a:rPr>
              <a:t>sababli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uskunaning</a:t>
            </a:r>
            <a:r>
              <a:rPr lang="en-US" dirty="0">
                <a:latin typeface="Times New Roman" panose="02020603050405020304" pitchFamily="18" charset="0"/>
                <a:ea typeface="Calibri" panose="020F0502020204030204" pitchFamily="34" charset="0"/>
                <a:cs typeface="Times New Roman" panose="02020603050405020304" pitchFamily="18" charset="0"/>
              </a:rPr>
              <a:t> R&amp;M-</a:t>
            </a:r>
            <a:r>
              <a:rPr lang="en-US" dirty="0" err="1">
                <a:latin typeface="Times New Roman" panose="02020603050405020304" pitchFamily="18" charset="0"/>
                <a:ea typeface="Calibri" panose="020F0502020204030204" pitchFamily="34" charset="0"/>
                <a:cs typeface="Times New Roman" panose="02020603050405020304" pitchFamily="18" charset="0"/>
              </a:rPr>
              <a:t>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muvaffaqiyatli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joylashtirilishi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uskunaning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ishlamay</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qolish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vaqtini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kamaytirishga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ijobiy</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ta'sir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ko'rsatadi</a:t>
            </a:r>
            <a:r>
              <a:rPr lang="en-US" dirty="0">
                <a:latin typeface="Times New Roman" panose="02020603050405020304" pitchFamily="18" charset="0"/>
                <a:ea typeface="Calibri" panose="020F0502020204030204" pitchFamily="34" charset="0"/>
                <a:cs typeface="Times New Roman" panose="02020603050405020304" pitchFamily="18" charset="0"/>
              </a:rPr>
              <a:t>. 1-jadvalda </a:t>
            </a:r>
            <a:r>
              <a:rPr lang="en-US" dirty="0" err="1">
                <a:latin typeface="Times New Roman" panose="02020603050405020304" pitchFamily="18" charset="0"/>
                <a:ea typeface="Calibri" panose="020F0502020204030204" pitchFamily="34" charset="0"/>
                <a:cs typeface="Times New Roman" panose="02020603050405020304" pitchFamily="18" charset="0"/>
              </a:rPr>
              <a:t>foydalanuvchi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yetkazib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beruvchi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imtiyozlarining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qisqacha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tavsifi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keltirilgan</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337544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5-конечная звезда 12"/>
          <p:cNvSpPr/>
          <p:nvPr/>
        </p:nvSpPr>
        <p:spPr>
          <a:xfrm>
            <a:off x="11027664" y="5842385"/>
            <a:ext cx="999744" cy="869311"/>
          </a:xfrm>
          <a:prstGeom prst="star5">
            <a:avLst/>
          </a:prstGeom>
          <a:ln>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4800" dirty="0">
                <a:latin typeface="Times New Roman" panose="02020603050405020304" pitchFamily="18" charset="0"/>
                <a:cs typeface="Times New Roman" panose="02020603050405020304" pitchFamily="18" charset="0"/>
              </a:rPr>
              <a:t>7</a:t>
            </a:r>
            <a:endParaRPr lang="ru-RU" sz="4800" dirty="0">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4309027" y="509740"/>
            <a:ext cx="3720249" cy="388696"/>
          </a:xfrm>
          <a:prstGeom prst="rect">
            <a:avLst/>
          </a:prstGeom>
          <a:ln>
            <a:solidFill>
              <a:schemeClr val="accent1"/>
            </a:solidFill>
          </a:ln>
        </p:spPr>
        <p:txBody>
          <a:bodyPr wrap="none">
            <a:spAutoFit/>
          </a:bodyPr>
          <a:lstStyle/>
          <a:p>
            <a:pPr>
              <a:lnSpc>
                <a:spcPct val="107000"/>
              </a:lnSpc>
              <a:spcAft>
                <a:spcPts val="800"/>
              </a:spcAft>
            </a:pPr>
            <a:r>
              <a:rPr lang="en-US" b="1" dirty="0" err="1">
                <a:latin typeface="Times New Roman" panose="02020603050405020304" pitchFamily="18" charset="0"/>
                <a:ea typeface="Calibri" panose="020F0502020204030204" pitchFamily="34" charset="0"/>
                <a:cs typeface="Times New Roman" panose="02020603050405020304" pitchFamily="18" charset="0"/>
              </a:rPr>
              <a:t>Ta'minotga</a:t>
            </a:r>
            <a:r>
              <a:rPr lang="en-US" b="1" dirty="0">
                <a:latin typeface="Times New Roman" panose="02020603050405020304" pitchFamily="18" charset="0"/>
                <a:ea typeface="Calibri" panose="020F0502020204030204" pitchFamily="34" charset="0"/>
                <a:cs typeface="Times New Roman" panose="02020603050405020304" pitchFamily="18" charset="0"/>
              </a:rPr>
              <a:t> </a:t>
            </a:r>
            <a:r>
              <a:rPr lang="en-US" b="1" dirty="0" err="1">
                <a:latin typeface="Times New Roman" panose="02020603050405020304" pitchFamily="18" charset="0"/>
                <a:ea typeface="Calibri" panose="020F0502020204030204" pitchFamily="34" charset="0"/>
                <a:cs typeface="Times New Roman" panose="02020603050405020304" pitchFamily="18" charset="0"/>
              </a:rPr>
              <a:t>oid</a:t>
            </a:r>
            <a:r>
              <a:rPr lang="en-US" b="1" dirty="0">
                <a:latin typeface="Times New Roman" panose="02020603050405020304" pitchFamily="18" charset="0"/>
                <a:ea typeface="Calibri" panose="020F0502020204030204" pitchFamily="34" charset="0"/>
                <a:cs typeface="Times New Roman" panose="02020603050405020304" pitchFamily="18" charset="0"/>
              </a:rPr>
              <a:t> </a:t>
            </a:r>
            <a:r>
              <a:rPr lang="en-US" b="1" dirty="0" err="1">
                <a:latin typeface="Times New Roman" panose="02020603050405020304" pitchFamily="18" charset="0"/>
                <a:ea typeface="Calibri" panose="020F0502020204030204" pitchFamily="34" charset="0"/>
                <a:cs typeface="Times New Roman" panose="02020603050405020304" pitchFamily="18" charset="0"/>
              </a:rPr>
              <a:t>asosiy</a:t>
            </a:r>
            <a:r>
              <a:rPr lang="en-US" b="1" dirty="0">
                <a:latin typeface="Times New Roman" panose="02020603050405020304" pitchFamily="18" charset="0"/>
                <a:ea typeface="Calibri" panose="020F0502020204030204" pitchFamily="34" charset="0"/>
                <a:cs typeface="Times New Roman" panose="02020603050405020304" pitchFamily="18" charset="0"/>
              </a:rPr>
              <a:t> </a:t>
            </a:r>
            <a:r>
              <a:rPr lang="en-US" b="1" dirty="0" err="1">
                <a:latin typeface="Times New Roman" panose="02020603050405020304" pitchFamily="18" charset="0"/>
                <a:ea typeface="Calibri" panose="020F0502020204030204" pitchFamily="34" charset="0"/>
                <a:cs typeface="Times New Roman" panose="02020603050405020304" pitchFamily="18" charset="0"/>
              </a:rPr>
              <a:t>tushunchalar</a:t>
            </a:r>
            <a:r>
              <a:rPr lang="en-US" b="1"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Прямоугольник 8"/>
          <p:cNvSpPr/>
          <p:nvPr/>
        </p:nvSpPr>
        <p:spPr>
          <a:xfrm>
            <a:off x="1975104" y="1602703"/>
            <a:ext cx="7790688" cy="2771015"/>
          </a:xfrm>
          <a:prstGeom prst="rect">
            <a:avLst/>
          </a:prstGeom>
          <a:ln>
            <a:solidFill>
              <a:schemeClr val="accent1"/>
            </a:solidFill>
          </a:ln>
        </p:spPr>
        <p:txBody>
          <a:bodyPr wrap="square">
            <a:spAutoFit/>
          </a:bodyPr>
          <a:lstStyle/>
          <a:p>
            <a:pPr>
              <a:lnSpc>
                <a:spcPct val="107000"/>
              </a:lnSpc>
              <a:spcAft>
                <a:spcPts val="800"/>
              </a:spcAft>
            </a:pPr>
            <a:r>
              <a:rPr lang="en-US" dirty="0" err="1">
                <a:latin typeface="Times New Roman" panose="02020603050405020304" pitchFamily="18" charset="0"/>
                <a:ea typeface="Calibri" panose="020F0502020204030204" pitchFamily="34" charset="0"/>
                <a:cs typeface="Times New Roman" panose="02020603050405020304" pitchFamily="18" charset="0"/>
              </a:rPr>
              <a:t>Qo'llab-quvvatlash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bilan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bog'liq</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bo'lgan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ba'zi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asosiy</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tushunchalar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keyingi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bo'limlarda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tasvirlangan</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dirty="0" err="1">
                <a:latin typeface="Times New Roman" panose="02020603050405020304" pitchFamily="18" charset="0"/>
                <a:ea typeface="Calibri" panose="020F0502020204030204" pitchFamily="34" charset="0"/>
                <a:cs typeface="Times New Roman" panose="02020603050405020304" pitchFamily="18" charset="0"/>
              </a:rPr>
              <a:t>Mashina</a:t>
            </a:r>
            <a:r>
              <a:rPr lang="en-US" dirty="0">
                <a:latin typeface="Times New Roman" panose="02020603050405020304" pitchFamily="18" charset="0"/>
                <a:ea typeface="Calibri" panose="020F0502020204030204" pitchFamily="34" charset="0"/>
                <a:cs typeface="Times New Roman" panose="02020603050405020304" pitchFamily="18" charset="0"/>
              </a:rPr>
              <a:t>/</a:t>
            </a:r>
            <a:r>
              <a:rPr lang="en-US" dirty="0" err="1">
                <a:latin typeface="Times New Roman" panose="02020603050405020304" pitchFamily="18" charset="0"/>
                <a:ea typeface="Calibri" panose="020F0502020204030204" pitchFamily="34" charset="0"/>
                <a:cs typeface="Times New Roman" panose="02020603050405020304" pitchFamily="18" charset="0"/>
              </a:rPr>
              <a:t>uskunalar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mavjudligini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hisoblash</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dirty="0" err="1">
                <a:latin typeface="Times New Roman" panose="02020603050405020304" pitchFamily="18" charset="0"/>
                <a:ea typeface="Calibri" panose="020F0502020204030204" pitchFamily="34" charset="0"/>
                <a:cs typeface="Times New Roman" panose="02020603050405020304" pitchFamily="18" charset="0"/>
              </a:rPr>
              <a:t>Mavjudlik</a:t>
            </a:r>
            <a:r>
              <a:rPr lang="en-US" dirty="0">
                <a:latin typeface="Times New Roman" panose="02020603050405020304" pitchFamily="18" charset="0"/>
                <a:ea typeface="Calibri" panose="020F0502020204030204" pitchFamily="34" charset="0"/>
                <a:cs typeface="Times New Roman" panose="02020603050405020304" pitchFamily="18" charset="0"/>
              </a:rPr>
              <a:t> - </a:t>
            </a:r>
            <a:r>
              <a:rPr lang="en-US" dirty="0" err="1">
                <a:latin typeface="Times New Roman" panose="02020603050405020304" pitchFamily="18" charset="0"/>
                <a:ea typeface="Calibri" panose="020F0502020204030204" pitchFamily="34" charset="0"/>
                <a:cs typeface="Times New Roman" panose="02020603050405020304" pitchFamily="18" charset="0"/>
              </a:rPr>
              <a:t>bu</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mashina</a:t>
            </a:r>
            <a:r>
              <a:rPr lang="en-US" dirty="0">
                <a:latin typeface="Times New Roman" panose="02020603050405020304" pitchFamily="18" charset="0"/>
                <a:ea typeface="Calibri" panose="020F0502020204030204" pitchFamily="34" charset="0"/>
                <a:cs typeface="Times New Roman" panose="02020603050405020304" pitchFamily="18" charset="0"/>
              </a:rPr>
              <a:t>/</a:t>
            </a:r>
            <a:r>
              <a:rPr lang="en-US" dirty="0" err="1">
                <a:latin typeface="Times New Roman" panose="02020603050405020304" pitchFamily="18" charset="0"/>
                <a:ea typeface="Calibri" panose="020F0502020204030204" pitchFamily="34" charset="0"/>
                <a:cs typeface="Times New Roman" panose="02020603050405020304" pitchFamily="18" charset="0"/>
              </a:rPr>
              <a:t>uskunalar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istalgan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vaqtda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ishga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yaroqli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ishonchli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holatda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bo'lish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darajasining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o'lchovidir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Xususan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bu</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kerak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bo'lganda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mashinalar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 </a:t>
            </a:r>
            <a:r>
              <a:rPr lang="en-US" dirty="0" err="1">
                <a:latin typeface="Times New Roman" panose="02020603050405020304" pitchFamily="18" charset="0"/>
                <a:ea typeface="Calibri" panose="020F0502020204030204" pitchFamily="34" charset="0"/>
                <a:cs typeface="Times New Roman" panose="02020603050405020304" pitchFamily="18" charset="0"/>
              </a:rPr>
              <a:t>yoki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jihozlarning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ishlashi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vaqtining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foizi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Mavjudlik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quyidagi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tenglama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bilan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ifodalanishi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mumkin</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Availability </a:t>
            </a:r>
            <a:r>
              <a:rPr lang="en-US" dirty="0">
                <a:latin typeface="Times New Roman" panose="02020603050405020304" pitchFamily="18" charset="0"/>
                <a:ea typeface="Calibri" panose="020F0502020204030204" pitchFamily="34" charset="0"/>
                <a:cs typeface="Times New Roman" panose="02020603050405020304" pitchFamily="18" charset="0"/>
              </a:rPr>
              <a:t>=</a:t>
            </a:r>
            <a:r>
              <a:rPr lang="en-US" i="1" dirty="0">
                <a:latin typeface="Times New Roman" panose="02020603050405020304" pitchFamily="18" charset="0"/>
                <a:ea typeface="Calibri" panose="020F0502020204030204" pitchFamily="34" charset="0"/>
                <a:cs typeface="Times New Roman" panose="02020603050405020304" pitchFamily="18" charset="0"/>
              </a:rPr>
              <a:t>MTBF/(MTBF </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i="1" dirty="0">
                <a:latin typeface="Times New Roman" panose="02020603050405020304" pitchFamily="18" charset="0"/>
                <a:ea typeface="Calibri" panose="020F0502020204030204" pitchFamily="34" charset="0"/>
                <a:cs typeface="Times New Roman" panose="02020603050405020304" pitchFamily="18" charset="0"/>
              </a:rPr>
              <a:t>MTTR)</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772772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5-конечная звезда 6"/>
          <p:cNvSpPr/>
          <p:nvPr/>
        </p:nvSpPr>
        <p:spPr>
          <a:xfrm>
            <a:off x="11027664" y="5842385"/>
            <a:ext cx="999744"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4800" dirty="0">
                <a:latin typeface="Times New Roman" panose="02020603050405020304" pitchFamily="18" charset="0"/>
                <a:cs typeface="Times New Roman" panose="02020603050405020304" pitchFamily="18" charset="0"/>
              </a:rPr>
              <a:t>8</a:t>
            </a:r>
            <a:endParaRPr lang="ru-RU" sz="4800" dirty="0">
              <a:latin typeface="Times New Roman" panose="02020603050405020304" pitchFamily="18" charset="0"/>
              <a:cs typeface="Times New Roman" panose="02020603050405020304" pitchFamily="18" charset="0"/>
            </a:endParaRPr>
          </a:p>
        </p:txBody>
      </p:sp>
      <p:graphicFrame>
        <p:nvGraphicFramePr>
          <p:cNvPr id="2" name="Таблица 1"/>
          <p:cNvGraphicFramePr>
            <a:graphicFrameLocks noGrp="1"/>
          </p:cNvGraphicFramePr>
          <p:nvPr>
            <p:extLst>
              <p:ext uri="{D42A27DB-BD31-4B8C-83A1-F6EECF244321}">
                <p14:modId xmlns:p14="http://schemas.microsoft.com/office/powerpoint/2010/main" val="1173238334"/>
              </p:ext>
            </p:extLst>
          </p:nvPr>
        </p:nvGraphicFramePr>
        <p:xfrm>
          <a:off x="2706624" y="804671"/>
          <a:ext cx="7808976" cy="5244152"/>
        </p:xfrm>
        <a:graphic>
          <a:graphicData uri="http://schemas.openxmlformats.org/drawingml/2006/table">
            <a:tbl>
              <a:tblPr firstRow="1" firstCol="1" bandRow="1">
                <a:tableStyleId>{5940675A-B579-460E-94D1-54222C63F5DA}</a:tableStyleId>
              </a:tblPr>
              <a:tblGrid>
                <a:gridCol w="3904070">
                  <a:extLst>
                    <a:ext uri="{9D8B030D-6E8A-4147-A177-3AD203B41FA5}">
                      <a16:colId xmlns:a16="http://schemas.microsoft.com/office/drawing/2014/main" val="599145407"/>
                    </a:ext>
                  </a:extLst>
                </a:gridCol>
                <a:gridCol w="3904906">
                  <a:extLst>
                    <a:ext uri="{9D8B030D-6E8A-4147-A177-3AD203B41FA5}">
                      <a16:colId xmlns:a16="http://schemas.microsoft.com/office/drawing/2014/main" val="2593729508"/>
                    </a:ext>
                  </a:extLst>
                </a:gridCol>
              </a:tblGrid>
              <a:tr h="271381">
                <a:tc>
                  <a:txBody>
                    <a:bodyPr/>
                    <a:lstStyle/>
                    <a:p>
                      <a:pPr>
                        <a:lnSpc>
                          <a:spcPct val="107000"/>
                        </a:lnSpc>
                        <a:spcAft>
                          <a:spcPts val="0"/>
                        </a:spcAft>
                      </a:pPr>
                      <a:r>
                        <a:rPr lang="en-US" sz="1400">
                          <a:effectLst/>
                        </a:rPr>
                        <a:t>Foydalanuvchining afzalliklari</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7000"/>
                        </a:lnSpc>
                        <a:spcAft>
                          <a:spcPts val="0"/>
                        </a:spcAft>
                      </a:pPr>
                      <a:r>
                        <a:rPr lang="en-US" sz="1400">
                          <a:effectLst/>
                        </a:rPr>
                        <a:t>Yetkazib beruvchining imtiyozlari</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303329884"/>
                  </a:ext>
                </a:extLst>
              </a:tr>
              <a:tr h="555321">
                <a:tc>
                  <a:txBody>
                    <a:bodyPr/>
                    <a:lstStyle/>
                    <a:p>
                      <a:pPr>
                        <a:lnSpc>
                          <a:spcPct val="107000"/>
                        </a:lnSpc>
                        <a:spcAft>
                          <a:spcPts val="0"/>
                        </a:spcAft>
                      </a:pPr>
                      <a:r>
                        <a:rPr lang="en-US" sz="1400">
                          <a:effectLst/>
                        </a:rPr>
                        <a:t>Mashina va uskunalarning yuqori mavjudligi</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7000"/>
                        </a:lnSpc>
                        <a:spcAft>
                          <a:spcPts val="0"/>
                        </a:spcAft>
                      </a:pPr>
                      <a:r>
                        <a:rPr lang="en-US" sz="1400">
                          <a:effectLst/>
                        </a:rPr>
                        <a:t>Kafolat xarajatlarini kamaytirish</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739769127"/>
                  </a:ext>
                </a:extLst>
              </a:tr>
              <a:tr h="555321">
                <a:tc>
                  <a:txBody>
                    <a:bodyPr/>
                    <a:lstStyle/>
                    <a:p>
                      <a:pPr>
                        <a:lnSpc>
                          <a:spcPct val="107000"/>
                        </a:lnSpc>
                        <a:spcAft>
                          <a:spcPts val="0"/>
                        </a:spcAft>
                      </a:pPr>
                      <a:r>
                        <a:rPr lang="en-US" sz="1400">
                          <a:effectLst/>
                        </a:rPr>
                        <a:t>Rejadan tashqari ishlamay qolish vaqti qisqartirildi / yo'q qilindi</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7000"/>
                        </a:lnSpc>
                        <a:spcAft>
                          <a:spcPts val="0"/>
                        </a:spcAft>
                      </a:pPr>
                      <a:r>
                        <a:rPr lang="en-US" sz="1400">
                          <a:effectLst/>
                        </a:rPr>
                        <a:t>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842769846"/>
                  </a:ext>
                </a:extLst>
              </a:tr>
              <a:tr h="271381">
                <a:tc>
                  <a:txBody>
                    <a:bodyPr/>
                    <a:lstStyle/>
                    <a:p>
                      <a:pPr>
                        <a:lnSpc>
                          <a:spcPct val="107000"/>
                        </a:lnSpc>
                        <a:spcAft>
                          <a:spcPts val="0"/>
                        </a:spcAft>
                      </a:pPr>
                      <a:r>
                        <a:rPr lang="en-US" sz="1400">
                          <a:effectLst/>
                        </a:rPr>
                        <a:t>Ta'mirlash xarajatlarini kamaytirish</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7000"/>
                        </a:lnSpc>
                        <a:spcAft>
                          <a:spcPts val="0"/>
                        </a:spcAft>
                      </a:pPr>
                      <a:r>
                        <a:rPr lang="en-US" sz="1400">
                          <a:effectLst/>
                        </a:rPr>
                        <a:t>  Dizayn xarajatlarini kamaytirish</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730734198"/>
                  </a:ext>
                </a:extLst>
              </a:tr>
              <a:tr h="555321">
                <a:tc>
                  <a:txBody>
                    <a:bodyPr/>
                    <a:lstStyle/>
                    <a:p>
                      <a:pPr>
                        <a:lnSpc>
                          <a:spcPct val="107000"/>
                        </a:lnSpc>
                        <a:spcAft>
                          <a:spcPts val="0"/>
                        </a:spcAft>
                      </a:pPr>
                      <a:r>
                        <a:rPr lang="en-US" sz="1400">
                          <a:effectLst/>
                        </a:rPr>
                        <a:t>Stabillashtirilgan ish tartibi</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7000"/>
                        </a:lnSpc>
                        <a:spcAft>
                          <a:spcPts val="0"/>
                        </a:spcAft>
                      </a:pPr>
                      <a:r>
                        <a:rPr lang="en-US" sz="1400">
                          <a:effectLst/>
                        </a:rPr>
                        <a:t>Yaxshilangan foydalanuvchi munosabatlari</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884001"/>
                  </a:ext>
                </a:extLst>
              </a:tr>
              <a:tr h="271381">
                <a:tc>
                  <a:txBody>
                    <a:bodyPr/>
                    <a:lstStyle/>
                    <a:p>
                      <a:pPr>
                        <a:lnSpc>
                          <a:spcPct val="107000"/>
                        </a:lnSpc>
                        <a:spcAft>
                          <a:spcPts val="0"/>
                        </a:spcAft>
                      </a:pPr>
                      <a:r>
                        <a:rPr lang="en-US" sz="1400">
                          <a:effectLst/>
                        </a:rPr>
                        <a:t>JIT ishlash qobiliyati yaxshilandi</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7000"/>
                        </a:lnSpc>
                        <a:spcAft>
                          <a:spcPts val="0"/>
                        </a:spcAft>
                      </a:pPr>
                      <a:r>
                        <a:rPr lang="en-US" sz="1400">
                          <a:effectLst/>
                        </a:rPr>
                        <a:t>Yuqori foydalanuvchi qoniqishi</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704138718"/>
                  </a:ext>
                </a:extLst>
              </a:tr>
              <a:tr h="271381">
                <a:tc>
                  <a:txBody>
                    <a:bodyPr/>
                    <a:lstStyle/>
                    <a:p>
                      <a:pPr>
                        <a:lnSpc>
                          <a:spcPct val="107000"/>
                        </a:lnSpc>
                        <a:spcAft>
                          <a:spcPts val="0"/>
                        </a:spcAft>
                      </a:pPr>
                      <a:r>
                        <a:rPr lang="en-US" sz="1400">
                          <a:effectLst/>
                        </a:rPr>
                        <a:t>Yaxshilangan rentabellik</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7000"/>
                        </a:lnSpc>
                        <a:spcAft>
                          <a:spcPts val="0"/>
                        </a:spcAft>
                      </a:pPr>
                      <a:r>
                        <a:rPr lang="en-US" sz="1400">
                          <a:effectLst/>
                        </a:rPr>
                        <a:t>Bozordagi maqom yaxshilandi</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940068109"/>
                  </a:ext>
                </a:extLst>
              </a:tr>
              <a:tr h="555321">
                <a:tc>
                  <a:txBody>
                    <a:bodyPr/>
                    <a:lstStyle/>
                    <a:p>
                      <a:pPr>
                        <a:lnSpc>
                          <a:spcPct val="107000"/>
                        </a:lnSpc>
                        <a:spcAft>
                          <a:spcPts val="0"/>
                        </a:spcAft>
                      </a:pPr>
                      <a:r>
                        <a:rPr lang="en-US" sz="1400">
                          <a:effectLst/>
                        </a:rPr>
                        <a:t>Xodimlarning qoniqish darajasini oshirish</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7000"/>
                        </a:lnSpc>
                        <a:spcAft>
                          <a:spcPts val="0"/>
                        </a:spcAft>
                      </a:pPr>
                      <a:r>
                        <a:rPr lang="en-US" sz="1400">
                          <a:effectLst/>
                        </a:rPr>
                        <a:t>Bozorda raqobatdosh ustunlik</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49649992"/>
                  </a:ext>
                </a:extLst>
              </a:tr>
              <a:tr h="555321">
                <a:tc>
                  <a:txBody>
                    <a:bodyPr/>
                    <a:lstStyle/>
                    <a:p>
                      <a:pPr>
                        <a:lnSpc>
                          <a:spcPct val="107000"/>
                        </a:lnSpc>
                        <a:spcAft>
                          <a:spcPts val="0"/>
                        </a:spcAft>
                      </a:pPr>
                      <a:r>
                        <a:rPr lang="en-US" sz="1400">
                          <a:effectLst/>
                        </a:rPr>
                        <a:t>Kamroq umumiy ishlab chiqarish xarajatlari</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7000"/>
                        </a:lnSpc>
                        <a:spcAft>
                          <a:spcPts val="0"/>
                        </a:spcAft>
                      </a:pPr>
                      <a:r>
                        <a:rPr lang="en-US" sz="1400">
                          <a:effectLst/>
                        </a:rPr>
                        <a:t>Xodimlarning qoniqish darajasini oshirish</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810962250"/>
                  </a:ext>
                </a:extLst>
              </a:tr>
              <a:tr h="555321">
                <a:tc>
                  <a:txBody>
                    <a:bodyPr/>
                    <a:lstStyle/>
                    <a:p>
                      <a:pPr>
                        <a:lnSpc>
                          <a:spcPct val="107000"/>
                        </a:lnSpc>
                        <a:spcAft>
                          <a:spcPts val="0"/>
                        </a:spcAft>
                      </a:pPr>
                      <a:r>
                        <a:rPr lang="en-US" sz="1400">
                          <a:effectLst/>
                        </a:rPr>
                        <a:t>Yana izchil qism/mahsulot sifati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7000"/>
                        </a:lnSpc>
                        <a:spcAft>
                          <a:spcPts val="0"/>
                        </a:spcAft>
                      </a:pPr>
                      <a:r>
                        <a:rPr lang="en-US" sz="1400">
                          <a:effectLst/>
                        </a:rPr>
                        <a:t>  Mahsulotni qo'llash bo'yicha tushunchani oshirish</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767530833"/>
                  </a:ext>
                </a:extLst>
              </a:tr>
              <a:tr h="555321">
                <a:tc>
                  <a:txBody>
                    <a:bodyPr/>
                    <a:lstStyle/>
                    <a:p>
                      <a:pPr>
                        <a:lnSpc>
                          <a:spcPct val="107000"/>
                        </a:lnSpc>
                        <a:spcAft>
                          <a:spcPts val="0"/>
                        </a:spcAft>
                      </a:pPr>
                      <a:r>
                        <a:rPr lang="en-US" sz="1400">
                          <a:effectLst/>
                        </a:rPr>
                        <a:t>Ishlamay qolgan vaqtni qoplash uchun inventarizatsiyaga kamroq ehtiyoj</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7000"/>
                        </a:lnSpc>
                        <a:spcAft>
                          <a:spcPts val="0"/>
                        </a:spcAft>
                      </a:pPr>
                      <a:r>
                        <a:rPr lang="en-US" sz="1400">
                          <a:effectLst/>
                        </a:rPr>
                        <a:t>Sotish hajmining oshishi</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28262052"/>
                  </a:ext>
                </a:extLst>
              </a:tr>
              <a:tr h="271381">
                <a:tc>
                  <a:txBody>
                    <a:bodyPr/>
                    <a:lstStyle/>
                    <a:p>
                      <a:pPr>
                        <a:lnSpc>
                          <a:spcPct val="107000"/>
                        </a:lnSpc>
                        <a:spcAft>
                          <a:spcPts val="0"/>
                        </a:spcAft>
                      </a:pPr>
                      <a:r>
                        <a:rPr lang="en-US" sz="1400">
                          <a:effectLst/>
                        </a:rPr>
                        <a:t>Pastki uskunalar LCC</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7000"/>
                        </a:lnSpc>
                        <a:spcAft>
                          <a:spcPts val="0"/>
                        </a:spcAft>
                      </a:pPr>
                      <a:r>
                        <a:rPr lang="en-US" sz="1400" dirty="0">
                          <a:effectLst/>
                        </a:rPr>
                        <a:t> </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884300978"/>
                  </a:ext>
                </a:extLst>
              </a:tr>
            </a:tbl>
          </a:graphicData>
        </a:graphic>
      </p:graphicFrame>
      <p:sp>
        <p:nvSpPr>
          <p:cNvPr id="11" name="Прямоугольник 10"/>
          <p:cNvSpPr/>
          <p:nvPr/>
        </p:nvSpPr>
        <p:spPr>
          <a:xfrm>
            <a:off x="743712" y="119612"/>
            <a:ext cx="8985504" cy="685059"/>
          </a:xfrm>
          <a:prstGeom prst="rect">
            <a:avLst/>
          </a:prstGeom>
        </p:spPr>
        <p:txBody>
          <a:bodyPr wrap="square">
            <a:spAutoFit/>
          </a:bodyPr>
          <a:lstStyle/>
          <a:p>
            <a:pPr>
              <a:lnSpc>
                <a:spcPct val="107000"/>
              </a:lnSpc>
              <a:spcAft>
                <a:spcPts val="0"/>
              </a:spcAft>
            </a:pPr>
            <a:r>
              <a:rPr lang="en-US" dirty="0">
                <a:latin typeface="Times New Roman" panose="02020603050405020304" pitchFamily="18" charset="0"/>
                <a:ea typeface="Calibri" panose="020F0502020204030204" pitchFamily="34" charset="0"/>
                <a:cs typeface="Times New Roman" panose="02020603050405020304" pitchFamily="18" charset="0"/>
              </a:rPr>
              <a:t>1-jadval. </a:t>
            </a:r>
            <a:r>
              <a:rPr lang="en-US" dirty="0" err="1">
                <a:latin typeface="Times New Roman" panose="02020603050405020304" pitchFamily="18" charset="0"/>
                <a:ea typeface="Calibri" panose="020F0502020204030204" pitchFamily="34" charset="0"/>
                <a:cs typeface="Times New Roman" panose="02020603050405020304" pitchFamily="18" charset="0"/>
              </a:rPr>
              <a:t>Uskunalarga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texnik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xizmat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ko‘rsatish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imkoniyatlarini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yaxshilashning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foydalanuvchilar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yetkazib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beruvchilar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uchun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afzalliklari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haqida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qisqacha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ma’lumot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152845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5-конечная звезда 7"/>
          <p:cNvSpPr/>
          <p:nvPr/>
        </p:nvSpPr>
        <p:spPr>
          <a:xfrm>
            <a:off x="11027664" y="5842385"/>
            <a:ext cx="999744"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4800" dirty="0">
                <a:latin typeface="Times New Roman" panose="02020603050405020304" pitchFamily="18" charset="0"/>
                <a:cs typeface="Times New Roman" panose="02020603050405020304" pitchFamily="18" charset="0"/>
              </a:rPr>
              <a:t>9</a:t>
            </a:r>
            <a:endParaRPr lang="ru-RU" sz="4800" dirty="0">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2810256" y="1795045"/>
            <a:ext cx="6096000" cy="2463238"/>
          </a:xfrm>
          <a:prstGeom prst="rect">
            <a:avLst/>
          </a:prstGeom>
          <a:ln>
            <a:solidFill>
              <a:schemeClr val="accent1"/>
            </a:solidFill>
          </a:ln>
        </p:spPr>
        <p:txBody>
          <a:bodyPr>
            <a:spAutoFit/>
          </a:bodyPr>
          <a:lstStyle/>
          <a:p>
            <a:pPr>
              <a:lnSpc>
                <a:spcPct val="107000"/>
              </a:lnSpc>
              <a:spcAft>
                <a:spcPts val="0"/>
              </a:spcAft>
            </a:pPr>
            <a:r>
              <a:rPr lang="en-US" i="1" dirty="0" err="1">
                <a:latin typeface="Times New Roman" panose="02020603050405020304" pitchFamily="18" charset="0"/>
                <a:ea typeface="Calibri" panose="020F0502020204030204" pitchFamily="34" charset="0"/>
                <a:cs typeface="Times New Roman" panose="02020603050405020304" pitchFamily="18" charset="0"/>
              </a:rPr>
              <a:t>Misol</a:t>
            </a:r>
            <a:r>
              <a:rPr lang="en-US" i="1"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US" dirty="0">
                <a:latin typeface="Times New Roman" panose="02020603050405020304" pitchFamily="18" charset="0"/>
                <a:ea typeface="Calibri" panose="020F0502020204030204" pitchFamily="34" charset="0"/>
                <a:cs typeface="Times New Roman" panose="02020603050405020304" pitchFamily="18" charset="0"/>
              </a:rPr>
              <a:t>MTBF 100 </a:t>
            </a:r>
            <a:r>
              <a:rPr lang="en-US" dirty="0" err="1">
                <a:latin typeface="Times New Roman" panose="02020603050405020304" pitchFamily="18" charset="0"/>
                <a:ea typeface="Calibri" panose="020F0502020204030204" pitchFamily="34" charset="0"/>
                <a:cs typeface="Times New Roman" panose="02020603050405020304" pitchFamily="18" charset="0"/>
              </a:rPr>
              <a:t>soat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MTTR 20 </a:t>
            </a:r>
            <a:r>
              <a:rPr lang="en-US" dirty="0" err="1">
                <a:latin typeface="Times New Roman" panose="02020603050405020304" pitchFamily="18" charset="0"/>
                <a:ea typeface="Calibri" panose="020F0502020204030204" pitchFamily="34" charset="0"/>
                <a:cs typeface="Times New Roman" panose="02020603050405020304" pitchFamily="18" charset="0"/>
              </a:rPr>
              <a:t>soat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bo'lgan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uskunaning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mavjudligini</a:t>
            </a:r>
            <a:r>
              <a:rPr lang="en-US" dirty="0">
                <a:latin typeface="Times New Roman" panose="02020603050405020304" pitchFamily="18" charset="0"/>
                <a:ea typeface="Calibri" panose="020F0502020204030204" pitchFamily="34" charset="0"/>
                <a:cs typeface="Times New Roman" panose="02020603050405020304" pitchFamily="18" charset="0"/>
              </a:rPr>
              <a:t> toping.</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US" dirty="0" err="1">
                <a:latin typeface="Times New Roman" panose="02020603050405020304" pitchFamily="18" charset="0"/>
                <a:ea typeface="Calibri" panose="020F0502020204030204" pitchFamily="34" charset="0"/>
                <a:cs typeface="Times New Roman" panose="02020603050405020304" pitchFamily="18" charset="0"/>
              </a:rPr>
              <a:t>Mavjudlik</a:t>
            </a:r>
            <a:r>
              <a:rPr lang="en-US" dirty="0">
                <a:latin typeface="Times New Roman" panose="02020603050405020304" pitchFamily="18" charset="0"/>
                <a:ea typeface="Calibri" panose="020F0502020204030204" pitchFamily="34" charset="0"/>
                <a:cs typeface="Times New Roman" panose="02020603050405020304" pitchFamily="18" charset="0"/>
              </a:rPr>
              <a:t> = MTBF/(MTBF + MTTR) = 100/(100 + 20) = 100/120= 0,833 </a:t>
            </a:r>
            <a:r>
              <a:rPr lang="en-US" dirty="0" err="1">
                <a:latin typeface="Times New Roman" panose="02020603050405020304" pitchFamily="18" charset="0"/>
                <a:ea typeface="Calibri" panose="020F0502020204030204" pitchFamily="34" charset="0"/>
                <a:cs typeface="Times New Roman" panose="02020603050405020304" pitchFamily="18" charset="0"/>
              </a:rPr>
              <a:t>yoki</a:t>
            </a:r>
            <a:r>
              <a:rPr lang="en-US" dirty="0">
                <a:latin typeface="Times New Roman" panose="02020603050405020304" pitchFamily="18" charset="0"/>
                <a:ea typeface="Calibri" panose="020F0502020204030204" pitchFamily="34" charset="0"/>
                <a:cs typeface="Times New Roman" panose="02020603050405020304" pitchFamily="18" charset="0"/>
              </a:rPr>
              <a:t> 83,3%</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US" dirty="0" err="1">
                <a:latin typeface="Times New Roman" panose="02020603050405020304" pitchFamily="18" charset="0"/>
                <a:ea typeface="Calibri" panose="020F0502020204030204" pitchFamily="34" charset="0"/>
                <a:cs typeface="Times New Roman" panose="02020603050405020304" pitchFamily="18" charset="0"/>
              </a:rPr>
              <a:t>E'tibor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bering</a:t>
            </a:r>
            <a:r>
              <a:rPr lang="en-US" dirty="0">
                <a:latin typeface="Times New Roman" panose="02020603050405020304" pitchFamily="18" charset="0"/>
                <a:ea typeface="Calibri" panose="020F0502020204030204" pitchFamily="34" charset="0"/>
                <a:cs typeface="Times New Roman" panose="02020603050405020304" pitchFamily="18" charset="0"/>
              </a:rPr>
              <a:t>, agar MTTR </a:t>
            </a:r>
            <a:r>
              <a:rPr lang="en-US" dirty="0" err="1">
                <a:latin typeface="Times New Roman" panose="02020603050405020304" pitchFamily="18" charset="0"/>
                <a:ea typeface="Calibri" panose="020F0502020204030204" pitchFamily="34" charset="0"/>
                <a:cs typeface="Times New Roman" panose="02020603050405020304" pitchFamily="18" charset="0"/>
              </a:rPr>
              <a:t>ko'tarilsa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uskunaning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mavjudligi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kamayadi</a:t>
            </a:r>
            <a:r>
              <a:rPr lang="en-US" dirty="0">
                <a:latin typeface="Times New Roman" panose="02020603050405020304" pitchFamily="18" charset="0"/>
                <a:ea typeface="Calibri" panose="020F0502020204030204" pitchFamily="34" charset="0"/>
                <a:cs typeface="Times New Roman" panose="02020603050405020304" pitchFamily="18" charset="0"/>
              </a:rPr>
              <a:t>. Agar MTBF </a:t>
            </a:r>
            <a:r>
              <a:rPr lang="en-US" dirty="0" err="1">
                <a:latin typeface="Times New Roman" panose="02020603050405020304" pitchFamily="18" charset="0"/>
                <a:ea typeface="Calibri" panose="020F0502020204030204" pitchFamily="34" charset="0"/>
                <a:cs typeface="Times New Roman" panose="02020603050405020304" pitchFamily="18" charset="0"/>
              </a:rPr>
              <a:t>oshsa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uskunaning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mavjudligi</a:t>
            </a:r>
            <a:r>
              <a:rPr lang="en-US" dirty="0">
                <a:latin typeface="Times New Roman" panose="02020603050405020304" pitchFamily="18" charset="0"/>
                <a:ea typeface="Calibri" panose="020F0502020204030204" pitchFamily="34" charset="0"/>
                <a:cs typeface="Times New Roman" panose="02020603050405020304" pitchFamily="18" charset="0"/>
              </a:rPr>
              <a:t> ham </a:t>
            </a:r>
            <a:r>
              <a:rPr lang="en-US" dirty="0" err="1">
                <a:latin typeface="Times New Roman" panose="02020603050405020304" pitchFamily="18" charset="0"/>
                <a:ea typeface="Calibri" panose="020F0502020204030204" pitchFamily="34" charset="0"/>
                <a:cs typeface="Times New Roman" panose="02020603050405020304" pitchFamily="18" charset="0"/>
              </a:rPr>
              <a:t>ortadi</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723915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5-конечная звезда 10"/>
          <p:cNvSpPr/>
          <p:nvPr/>
        </p:nvSpPr>
        <p:spPr>
          <a:xfrm>
            <a:off x="10259568" y="5842385"/>
            <a:ext cx="1767840"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200" dirty="0">
                <a:latin typeface="Times New Roman" panose="02020603050405020304" pitchFamily="18" charset="0"/>
                <a:cs typeface="Times New Roman" panose="02020603050405020304" pitchFamily="18" charset="0"/>
              </a:rPr>
              <a:t>10</a:t>
            </a:r>
          </a:p>
        </p:txBody>
      </p:sp>
      <p:sp>
        <p:nvSpPr>
          <p:cNvPr id="8" name="Прямоугольник 7"/>
          <p:cNvSpPr/>
          <p:nvPr/>
        </p:nvSpPr>
        <p:spPr>
          <a:xfrm>
            <a:off x="2596896" y="318254"/>
            <a:ext cx="7988979" cy="369332"/>
          </a:xfrm>
          <a:prstGeom prst="rect">
            <a:avLst/>
          </a:prstGeom>
          <a:ln>
            <a:solidFill>
              <a:schemeClr val="accent1"/>
            </a:solidFill>
          </a:ln>
        </p:spPr>
        <p:txBody>
          <a:bodyPr wrap="square">
            <a:spAutoFit/>
          </a:bodyPr>
          <a:lstStyle/>
          <a:p>
            <a:pPr algn="ctr"/>
            <a:r>
              <a:rPr lang="en-US" b="1" dirty="0" err="1">
                <a:latin typeface="Times New Roman" panose="02020603050405020304" pitchFamily="18" charset="0"/>
                <a:cs typeface="Times New Roman" panose="02020603050405020304" pitchFamily="18" charset="0"/>
              </a:rPr>
              <a:t>Uskunalar</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yoki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mexanizmlarning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nosozliklarini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bartaraf</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etish</a:t>
            </a:r>
            <a:r>
              <a:rPr lang="en-US" b="1"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495384" y="963460"/>
            <a:ext cx="11099208" cy="2031325"/>
          </a:xfrm>
          <a:prstGeom prst="rect">
            <a:avLst/>
          </a:prstGeom>
          <a:ln>
            <a:solidFill>
              <a:schemeClr val="accent1"/>
            </a:solidFill>
          </a:ln>
        </p:spPr>
        <p:txBody>
          <a:bodyPr wrap="square">
            <a:spAutoFit/>
          </a:bodyPr>
          <a:lstStyle/>
          <a:p>
            <a:r>
              <a:rPr lang="en-US" dirty="0" err="1">
                <a:latin typeface="Times New Roman" panose="02020603050405020304" pitchFamily="18" charset="0"/>
                <a:ea typeface="Calibri" panose="020F0502020204030204" pitchFamily="34" charset="0"/>
              </a:rPr>
              <a:t>Muvaffaqiyatsizlik</a:t>
            </a:r>
            <a:r>
              <a:rPr lang="en-US" dirty="0">
                <a:latin typeface="Times New Roman" panose="02020603050405020304" pitchFamily="18" charset="0"/>
                <a:ea typeface="Calibri" panose="020F0502020204030204" pitchFamily="34" charset="0"/>
              </a:rPr>
              <a:t> - </a:t>
            </a:r>
            <a:r>
              <a:rPr lang="en-US" dirty="0" err="1">
                <a:latin typeface="Times New Roman" panose="02020603050405020304" pitchFamily="18" charset="0"/>
                <a:ea typeface="Calibri" panose="020F0502020204030204" pitchFamily="34" charset="0"/>
              </a:rPr>
              <a:t>bu</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mashinalar</a:t>
            </a:r>
            <a:r>
              <a:rPr lang="en-US" dirty="0">
                <a:latin typeface="Times New Roman" panose="02020603050405020304" pitchFamily="18" charset="0"/>
                <a:ea typeface="Calibri" panose="020F0502020204030204" pitchFamily="34" charset="0"/>
              </a:rPr>
              <a:t>/</a:t>
            </a:r>
            <a:r>
              <a:rPr lang="en-US" dirty="0" err="1">
                <a:latin typeface="Times New Roman" panose="02020603050405020304" pitchFamily="18" charset="0"/>
                <a:ea typeface="Calibri" panose="020F0502020204030204" pitchFamily="34" charset="0"/>
              </a:rPr>
              <a:t>uskunalar</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belgilangan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sharoitlarda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qismlarni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ishlab</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chiqarish</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uchun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mavjud</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bo'lmagan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yoki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qismlarni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yoki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rejalashtirilgan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operatsiyalarni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spetsifikatsiyalarga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muvofiq</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ishlab</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chiqarishga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qodir</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bo'lmagan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hodisa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Har</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bir</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muvaffaqiyatsizlik</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uchun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harakat</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talab</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qilinadi</a:t>
            </a:r>
            <a:r>
              <a:rPr lang="en-US" dirty="0">
                <a:latin typeface="Times New Roman" panose="02020603050405020304" pitchFamily="18" charset="0"/>
                <a:ea typeface="Calibri" panose="020F0502020204030204" pitchFamily="34" charset="0"/>
              </a:rPr>
              <a:t>.</a:t>
            </a:r>
          </a:p>
          <a:p>
            <a:r>
              <a:rPr lang="en-US" dirty="0" err="1">
                <a:latin typeface="Times New Roman" panose="02020603050405020304" pitchFamily="18" charset="0"/>
                <a:ea typeface="Calibri" panose="020F0502020204030204" pitchFamily="34" charset="0"/>
              </a:rPr>
              <a:t>Muvaffaqiyatsizliklarni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bir</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nechta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sohalarga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bo'lish</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mumkin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masalan</a:t>
            </a:r>
            <a:r>
              <a:rPr lang="en-US" dirty="0">
                <a:latin typeface="Times New Roman" panose="02020603050405020304" pitchFamily="18" charset="0"/>
                <a:ea typeface="Calibri" panose="020F0502020204030204" pitchFamily="34" charset="0"/>
              </a:rPr>
              <a:t>:</a:t>
            </a:r>
          </a:p>
          <a:p>
            <a:r>
              <a:rPr lang="en-US" dirty="0" err="1">
                <a:latin typeface="Times New Roman" panose="02020603050405020304" pitchFamily="18" charset="0"/>
                <a:ea typeface="Calibri" panose="020F0502020204030204" pitchFamily="34" charset="0"/>
              </a:rPr>
              <a:t>Katastrofik</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muvaffaqiyatsizliklar</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tasodifiy</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sodir</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bo'ladi</a:t>
            </a:r>
            <a:r>
              <a:rPr lang="en-US" dirty="0">
                <a:latin typeface="Times New Roman" panose="02020603050405020304" pitchFamily="18" charset="0"/>
                <a:ea typeface="Calibri" panose="020F0502020204030204" pitchFamily="34" charset="0"/>
              </a:rPr>
              <a:t>. Bu </a:t>
            </a:r>
            <a:r>
              <a:rPr lang="en-US" dirty="0" err="1">
                <a:latin typeface="Times New Roman" panose="02020603050405020304" pitchFamily="18" charset="0"/>
                <a:ea typeface="Calibri" panose="020F0502020204030204" pitchFamily="34" charset="0"/>
              </a:rPr>
              <a:t>tasodifiy</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muvaffaqiyatsizliklar</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bo'lib</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ular</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ogohlantirishsiz</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to'satdan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muvaffaqiyatsizlikka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olib</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keladi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Ushbu</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turdagi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nosozliklar</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eng</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qimmat</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hisoblanadi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va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uskunani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favqulodda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o'chirishga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olib</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keladi</a:t>
            </a:r>
            <a:r>
              <a:rPr lang="en-US" dirty="0">
                <a:latin typeface="Times New Roman" panose="02020603050405020304" pitchFamily="18" charset="0"/>
                <a:ea typeface="Calibri" panose="020F0502020204030204" pitchFamily="34" charset="0"/>
              </a:rPr>
              <a:t> .</a:t>
            </a:r>
          </a:p>
        </p:txBody>
      </p:sp>
      <p:graphicFrame>
        <p:nvGraphicFramePr>
          <p:cNvPr id="3" name="Схема 2"/>
          <p:cNvGraphicFramePr/>
          <p:nvPr>
            <p:extLst>
              <p:ext uri="{D42A27DB-BD31-4B8C-83A1-F6EECF244321}">
                <p14:modId xmlns:p14="http://schemas.microsoft.com/office/powerpoint/2010/main" val="681226165"/>
              </p:ext>
            </p:extLst>
          </p:nvPr>
        </p:nvGraphicFramePr>
        <p:xfrm>
          <a:off x="4346448" y="3270659"/>
          <a:ext cx="7680960" cy="275588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Прямоугольник 3"/>
          <p:cNvSpPr/>
          <p:nvPr/>
        </p:nvSpPr>
        <p:spPr>
          <a:xfrm>
            <a:off x="275929" y="3444853"/>
            <a:ext cx="3851063" cy="1475404"/>
          </a:xfrm>
          <a:prstGeom prst="rect">
            <a:avLst/>
          </a:prstGeom>
          <a:ln>
            <a:solidFill>
              <a:schemeClr val="accent1"/>
            </a:solidFill>
          </a:ln>
        </p:spPr>
        <p:txBody>
          <a:bodyPr wrap="square">
            <a:spAutoFit/>
          </a:bodyPr>
          <a:lstStyle/>
          <a:p>
            <a:pPr>
              <a:lnSpc>
                <a:spcPct val="107000"/>
              </a:lnSpc>
              <a:spcAft>
                <a:spcPts val="0"/>
              </a:spcAft>
            </a:pPr>
            <a:r>
              <a:rPr lang="en-US" sz="1400" i="1" dirty="0" err="1">
                <a:latin typeface="Times New Roman" panose="02020603050405020304" pitchFamily="18" charset="0"/>
                <a:ea typeface="Calibri" panose="020F0502020204030204" pitchFamily="34" charset="0"/>
                <a:cs typeface="Times New Roman" panose="02020603050405020304" pitchFamily="18" charset="0"/>
              </a:rPr>
              <a:t>Eskirgan</a:t>
            </a:r>
            <a:r>
              <a:rPr lang="en-US" sz="1400" i="1" dirty="0">
                <a:latin typeface="Times New Roman" panose="02020603050405020304" pitchFamily="18" charset="0"/>
                <a:ea typeface="Calibri" panose="020F0502020204030204" pitchFamily="34" charset="0"/>
                <a:cs typeface="Times New Roman" panose="02020603050405020304" pitchFamily="18" charset="0"/>
              </a:rPr>
              <a:t> </a:t>
            </a:r>
            <a:r>
              <a:rPr lang="en-US" sz="1400" i="1" dirty="0" err="1">
                <a:latin typeface="Times New Roman" panose="02020603050405020304" pitchFamily="18" charset="0"/>
                <a:ea typeface="Calibri" panose="020F0502020204030204" pitchFamily="34" charset="0"/>
                <a:cs typeface="Times New Roman" panose="02020603050405020304" pitchFamily="18" charset="0"/>
              </a:rPr>
              <a:t>nosozliklar</a:t>
            </a:r>
            <a:r>
              <a:rPr lang="en-US" sz="1400" i="1" dirty="0">
                <a:latin typeface="Times New Roman" panose="02020603050405020304" pitchFamily="18" charset="0"/>
                <a:ea typeface="Calibri" panose="020F0502020204030204" pitchFamily="34" charset="0"/>
                <a:cs typeface="Times New Roman" panose="02020603050405020304" pitchFamily="18" charset="0"/>
              </a:rPr>
              <a:t> </a:t>
            </a:r>
            <a:r>
              <a:rPr lang="en-US" sz="1400" i="1" dirty="0" err="1">
                <a:latin typeface="Times New Roman" panose="02020603050405020304" pitchFamily="18" charset="0"/>
                <a:ea typeface="Calibri" panose="020F0502020204030204" pitchFamily="34" charset="0"/>
                <a:cs typeface="Times New Roman" panose="02020603050405020304" pitchFamily="18" charset="0"/>
              </a:rPr>
              <a:t>asta-sekin</a:t>
            </a:r>
            <a:r>
              <a:rPr lang="en-US" sz="1400" i="1" dirty="0">
                <a:latin typeface="Times New Roman" panose="02020603050405020304" pitchFamily="18" charset="0"/>
                <a:ea typeface="Calibri" panose="020F0502020204030204" pitchFamily="34" charset="0"/>
                <a:cs typeface="Times New Roman" panose="02020603050405020304" pitchFamily="18" charset="0"/>
              </a:rPr>
              <a:t> </a:t>
            </a:r>
            <a:r>
              <a:rPr lang="en-US" sz="1400" i="1" dirty="0" err="1">
                <a:latin typeface="Times New Roman" panose="02020603050405020304" pitchFamily="18" charset="0"/>
                <a:ea typeface="Calibri" panose="020F0502020204030204" pitchFamily="34" charset="0"/>
                <a:cs typeface="Times New Roman" panose="02020603050405020304" pitchFamily="18" charset="0"/>
              </a:rPr>
              <a:t>sodir</a:t>
            </a:r>
            <a:r>
              <a:rPr lang="en-US" sz="1400" i="1" dirty="0">
                <a:latin typeface="Times New Roman" panose="02020603050405020304" pitchFamily="18" charset="0"/>
                <a:ea typeface="Calibri" panose="020F0502020204030204" pitchFamily="34" charset="0"/>
                <a:cs typeface="Times New Roman" panose="02020603050405020304" pitchFamily="18" charset="0"/>
              </a:rPr>
              <a:t> </a:t>
            </a:r>
            <a:r>
              <a:rPr lang="en-US" sz="1400" i="1" dirty="0" err="1">
                <a:latin typeface="Times New Roman" panose="02020603050405020304" pitchFamily="18" charset="0"/>
                <a:ea typeface="Calibri" panose="020F0502020204030204" pitchFamily="34" charset="0"/>
                <a:cs typeface="Times New Roman" panose="02020603050405020304" pitchFamily="18" charset="0"/>
              </a:rPr>
              <a:t>bo'ladi</a:t>
            </a:r>
            <a:r>
              <a:rPr lang="en-US" sz="1400" i="1" dirty="0">
                <a:latin typeface="Times New Roman" panose="02020603050405020304" pitchFamily="18" charset="0"/>
                <a:ea typeface="Calibri" panose="020F0502020204030204" pitchFamily="34" charset="0"/>
                <a:cs typeface="Times New Roman" panose="02020603050405020304" pitchFamily="18" charset="0"/>
              </a:rPr>
              <a:t> </a:t>
            </a:r>
            <a:r>
              <a:rPr lang="en-US" sz="1400" i="1" dirty="0" err="1">
                <a:latin typeface="Times New Roman" panose="02020603050405020304" pitchFamily="18" charset="0"/>
                <a:ea typeface="Calibri" panose="020F0502020204030204" pitchFamily="34" charset="0"/>
                <a:cs typeface="Times New Roman" panose="02020603050405020304" pitchFamily="18" charset="0"/>
              </a:rPr>
              <a:t>va</a:t>
            </a:r>
            <a:r>
              <a:rPr lang="en-US" sz="1400" i="1" dirty="0">
                <a:latin typeface="Times New Roman" panose="02020603050405020304" pitchFamily="18" charset="0"/>
                <a:ea typeface="Calibri" panose="020F0502020204030204" pitchFamily="34" charset="0"/>
                <a:cs typeface="Times New Roman" panose="02020603050405020304" pitchFamily="18" charset="0"/>
              </a:rPr>
              <a:t> </a:t>
            </a:r>
            <a:r>
              <a:rPr lang="en-US" sz="1400" i="1" dirty="0" err="1">
                <a:latin typeface="Times New Roman" panose="02020603050405020304" pitchFamily="18" charset="0"/>
                <a:ea typeface="Calibri" panose="020F0502020204030204" pitchFamily="34" charset="0"/>
                <a:cs typeface="Times New Roman" panose="02020603050405020304" pitchFamily="18" charset="0"/>
              </a:rPr>
              <a:t>tez-tez</a:t>
            </a:r>
            <a:r>
              <a:rPr lang="en-US" sz="1400" i="1" dirty="0">
                <a:latin typeface="Times New Roman" panose="02020603050405020304" pitchFamily="18" charset="0"/>
                <a:ea typeface="Calibri" panose="020F0502020204030204" pitchFamily="34" charset="0"/>
                <a:cs typeface="Times New Roman" panose="02020603050405020304" pitchFamily="18" charset="0"/>
              </a:rPr>
              <a:t> </a:t>
            </a:r>
            <a:r>
              <a:rPr lang="en-US" sz="1400" i="1" dirty="0" err="1">
                <a:latin typeface="Times New Roman" panose="02020603050405020304" pitchFamily="18" charset="0"/>
                <a:ea typeface="Calibri" panose="020F0502020204030204" pitchFamily="34" charset="0"/>
                <a:cs typeface="Times New Roman" panose="02020603050405020304" pitchFamily="18" charset="0"/>
              </a:rPr>
              <a:t>nosozlik</a:t>
            </a:r>
            <a:r>
              <a:rPr lang="en-US" sz="1400" i="1" dirty="0">
                <a:latin typeface="Times New Roman" panose="02020603050405020304" pitchFamily="18" charset="0"/>
                <a:ea typeface="Calibri" panose="020F0502020204030204" pitchFamily="34" charset="0"/>
                <a:cs typeface="Times New Roman" panose="02020603050405020304" pitchFamily="18" charset="0"/>
              </a:rPr>
              <a:t> </a:t>
            </a:r>
            <a:r>
              <a:rPr lang="en-US" sz="1400" i="1" dirty="0" err="1">
                <a:latin typeface="Times New Roman" panose="02020603050405020304" pitchFamily="18" charset="0"/>
                <a:ea typeface="Calibri" panose="020F0502020204030204" pitchFamily="34" charset="0"/>
                <a:cs typeface="Times New Roman" panose="02020603050405020304" pitchFamily="18" charset="0"/>
              </a:rPr>
              <a:t>yaqinlashganda</a:t>
            </a:r>
            <a:r>
              <a:rPr lang="en-US" sz="1400" i="1" dirty="0">
                <a:latin typeface="Times New Roman" panose="02020603050405020304" pitchFamily="18" charset="0"/>
                <a:ea typeface="Calibri" panose="020F0502020204030204" pitchFamily="34" charset="0"/>
                <a:cs typeface="Times New Roman" panose="02020603050405020304" pitchFamily="18" charset="0"/>
              </a:rPr>
              <a:t> signal </a:t>
            </a:r>
            <a:r>
              <a:rPr lang="en-US" sz="1400" i="1" dirty="0" err="1">
                <a:latin typeface="Times New Roman" panose="02020603050405020304" pitchFamily="18" charset="0"/>
                <a:ea typeface="Calibri" panose="020F0502020204030204" pitchFamily="34" charset="0"/>
                <a:cs typeface="Times New Roman" panose="02020603050405020304" pitchFamily="18" charset="0"/>
              </a:rPr>
              <a:t>beradi</a:t>
            </a:r>
            <a:r>
              <a:rPr lang="en-US" sz="1400" i="1" dirty="0">
                <a:latin typeface="Times New Roman" panose="02020603050405020304" pitchFamily="18" charset="0"/>
                <a:ea typeface="Calibri" panose="020F0502020204030204" pitchFamily="34" charset="0"/>
                <a:cs typeface="Times New Roman" panose="02020603050405020304" pitchFamily="18" charset="0"/>
              </a:rPr>
              <a:t>. </a:t>
            </a:r>
            <a:r>
              <a:rPr lang="en-US" sz="1400" i="1" dirty="0" err="1">
                <a:latin typeface="Times New Roman" panose="02020603050405020304" pitchFamily="18" charset="0"/>
                <a:ea typeface="Calibri" panose="020F0502020204030204" pitchFamily="34" charset="0"/>
                <a:cs typeface="Times New Roman" panose="02020603050405020304" pitchFamily="18" charset="0"/>
              </a:rPr>
              <a:t>Sifatning</a:t>
            </a:r>
            <a:r>
              <a:rPr lang="en-US" sz="1400" i="1" dirty="0">
                <a:latin typeface="Times New Roman" panose="02020603050405020304" pitchFamily="18" charset="0"/>
                <a:ea typeface="Calibri" panose="020F0502020204030204" pitchFamily="34" charset="0"/>
                <a:cs typeface="Times New Roman" panose="02020603050405020304" pitchFamily="18" charset="0"/>
              </a:rPr>
              <a:t> </a:t>
            </a:r>
            <a:r>
              <a:rPr lang="en-US" sz="1400" i="1" dirty="0" err="1">
                <a:latin typeface="Times New Roman" panose="02020603050405020304" pitchFamily="18" charset="0"/>
                <a:ea typeface="Calibri" panose="020F0502020204030204" pitchFamily="34" charset="0"/>
                <a:cs typeface="Times New Roman" panose="02020603050405020304" pitchFamily="18" charset="0"/>
              </a:rPr>
              <a:t>bunday</a:t>
            </a:r>
            <a:r>
              <a:rPr lang="en-US" sz="1400" i="1" dirty="0">
                <a:latin typeface="Times New Roman" panose="02020603050405020304" pitchFamily="18" charset="0"/>
                <a:ea typeface="Calibri" panose="020F0502020204030204" pitchFamily="34" charset="0"/>
                <a:cs typeface="Times New Roman" panose="02020603050405020304" pitchFamily="18" charset="0"/>
              </a:rPr>
              <a:t> </a:t>
            </a:r>
            <a:r>
              <a:rPr lang="en-US" sz="1400" i="1" dirty="0" err="1">
                <a:latin typeface="Times New Roman" panose="02020603050405020304" pitchFamily="18" charset="0"/>
                <a:ea typeface="Calibri" panose="020F0502020204030204" pitchFamily="34" charset="0"/>
                <a:cs typeface="Times New Roman" panose="02020603050405020304" pitchFamily="18" charset="0"/>
              </a:rPr>
              <a:t>sekin</a:t>
            </a:r>
            <a:r>
              <a:rPr lang="en-US" sz="1400" i="1" dirty="0">
                <a:latin typeface="Times New Roman" panose="02020603050405020304" pitchFamily="18" charset="0"/>
                <a:ea typeface="Calibri" panose="020F0502020204030204" pitchFamily="34" charset="0"/>
                <a:cs typeface="Times New Roman" panose="02020603050405020304" pitchFamily="18" charset="0"/>
              </a:rPr>
              <a:t> </a:t>
            </a:r>
            <a:r>
              <a:rPr lang="en-US" sz="1400" i="1" dirty="0" err="1">
                <a:latin typeface="Times New Roman" panose="02020603050405020304" pitchFamily="18" charset="0"/>
                <a:ea typeface="Calibri" panose="020F0502020204030204" pitchFamily="34" charset="0"/>
                <a:cs typeface="Times New Roman" panose="02020603050405020304" pitchFamily="18" charset="0"/>
              </a:rPr>
              <a:t>pasayishi</a:t>
            </a:r>
            <a:r>
              <a:rPr lang="en-US" sz="1400" i="1" dirty="0">
                <a:latin typeface="Times New Roman" panose="02020603050405020304" pitchFamily="18" charset="0"/>
                <a:ea typeface="Calibri" panose="020F0502020204030204" pitchFamily="34" charset="0"/>
                <a:cs typeface="Times New Roman" panose="02020603050405020304" pitchFamily="18" charset="0"/>
              </a:rPr>
              <a:t> </a:t>
            </a:r>
            <a:r>
              <a:rPr lang="en-US" sz="1400" i="1" dirty="0" err="1">
                <a:latin typeface="Times New Roman" panose="02020603050405020304" pitchFamily="18" charset="0"/>
                <a:ea typeface="Calibri" panose="020F0502020204030204" pitchFamily="34" charset="0"/>
                <a:cs typeface="Times New Roman" panose="02020603050405020304" pitchFamily="18" charset="0"/>
              </a:rPr>
              <a:t>ko'pincha</a:t>
            </a:r>
            <a:r>
              <a:rPr lang="en-US" sz="1400" i="1" dirty="0">
                <a:latin typeface="Times New Roman" panose="02020603050405020304" pitchFamily="18" charset="0"/>
                <a:ea typeface="Calibri" panose="020F0502020204030204" pitchFamily="34" charset="0"/>
                <a:cs typeface="Times New Roman" panose="02020603050405020304" pitchFamily="18" charset="0"/>
              </a:rPr>
              <a:t> </a:t>
            </a:r>
            <a:r>
              <a:rPr lang="en-US" sz="1400" i="1" dirty="0" err="1">
                <a:latin typeface="Times New Roman" panose="02020603050405020304" pitchFamily="18" charset="0"/>
                <a:ea typeface="Calibri" panose="020F0502020204030204" pitchFamily="34" charset="0"/>
                <a:cs typeface="Times New Roman" panose="02020603050405020304" pitchFamily="18" charset="0"/>
              </a:rPr>
              <a:t>buzilish</a:t>
            </a:r>
            <a:r>
              <a:rPr lang="en-US" sz="1400" i="1" dirty="0">
                <a:latin typeface="Times New Roman" panose="02020603050405020304" pitchFamily="18" charset="0"/>
                <a:ea typeface="Calibri" panose="020F0502020204030204" pitchFamily="34" charset="0"/>
                <a:cs typeface="Times New Roman" panose="02020603050405020304" pitchFamily="18" charset="0"/>
              </a:rPr>
              <a:t> </a:t>
            </a:r>
            <a:r>
              <a:rPr lang="en-US" sz="1400" i="1" dirty="0" err="1">
                <a:latin typeface="Times New Roman" panose="02020603050405020304" pitchFamily="18" charset="0"/>
                <a:ea typeface="Calibri" panose="020F0502020204030204" pitchFamily="34" charset="0"/>
                <a:cs typeface="Times New Roman" panose="02020603050405020304" pitchFamily="18" charset="0"/>
              </a:rPr>
              <a:t>sodir</a:t>
            </a:r>
            <a:r>
              <a:rPr lang="en-US" sz="1400" i="1" dirty="0">
                <a:latin typeface="Times New Roman" panose="02020603050405020304" pitchFamily="18" charset="0"/>
                <a:ea typeface="Calibri" panose="020F0502020204030204" pitchFamily="34" charset="0"/>
                <a:cs typeface="Times New Roman" panose="02020603050405020304" pitchFamily="18" charset="0"/>
              </a:rPr>
              <a:t> </a:t>
            </a:r>
            <a:r>
              <a:rPr lang="en-US" sz="1400" i="1" dirty="0" err="1">
                <a:latin typeface="Times New Roman" panose="02020603050405020304" pitchFamily="18" charset="0"/>
                <a:ea typeface="Calibri" panose="020F0502020204030204" pitchFamily="34" charset="0"/>
                <a:cs typeface="Times New Roman" panose="02020603050405020304" pitchFamily="18" charset="0"/>
              </a:rPr>
              <a:t>bo'lgunga</a:t>
            </a:r>
            <a:r>
              <a:rPr lang="en-US" sz="1400" i="1" dirty="0">
                <a:latin typeface="Times New Roman" panose="02020603050405020304" pitchFamily="18" charset="0"/>
                <a:ea typeface="Calibri" panose="020F0502020204030204" pitchFamily="34" charset="0"/>
                <a:cs typeface="Times New Roman" panose="02020603050405020304" pitchFamily="18" charset="0"/>
              </a:rPr>
              <a:t> </a:t>
            </a:r>
            <a:r>
              <a:rPr lang="en-US" sz="1400" i="1" dirty="0" err="1">
                <a:latin typeface="Times New Roman" panose="02020603050405020304" pitchFamily="18" charset="0"/>
                <a:ea typeface="Calibri" panose="020F0502020204030204" pitchFamily="34" charset="0"/>
                <a:cs typeface="Times New Roman" panose="02020603050405020304" pitchFamily="18" charset="0"/>
              </a:rPr>
              <a:t>qadar</a:t>
            </a:r>
            <a:r>
              <a:rPr lang="en-US" sz="1400" i="1" dirty="0">
                <a:latin typeface="Times New Roman" panose="02020603050405020304" pitchFamily="18" charset="0"/>
                <a:ea typeface="Calibri" panose="020F0502020204030204" pitchFamily="34" charset="0"/>
                <a:cs typeface="Times New Roman" panose="02020603050405020304" pitchFamily="18" charset="0"/>
              </a:rPr>
              <a:t> </a:t>
            </a:r>
            <a:r>
              <a:rPr lang="en-US" sz="1400" i="1" dirty="0" err="1">
                <a:latin typeface="Times New Roman" panose="02020603050405020304" pitchFamily="18" charset="0"/>
                <a:ea typeface="Calibri" panose="020F0502020204030204" pitchFamily="34" charset="0"/>
                <a:cs typeface="Times New Roman" panose="02020603050405020304" pitchFamily="18" charset="0"/>
              </a:rPr>
              <a:t>kuzatiladi</a:t>
            </a:r>
            <a:r>
              <a:rPr lang="en-US" sz="1400" i="1" dirty="0">
                <a:latin typeface="Times New Roman" panose="02020603050405020304" pitchFamily="18" charset="0"/>
                <a:ea typeface="Calibri" panose="020F0502020204030204" pitchFamily="34" charset="0"/>
                <a:cs typeface="Times New Roman" panose="02020603050405020304" pitchFamily="18" charset="0"/>
              </a:rPr>
              <a:t> </a:t>
            </a:r>
            <a:r>
              <a:rPr lang="en-US" sz="1400" i="1" dirty="0" err="1">
                <a:latin typeface="Times New Roman" panose="02020603050405020304" pitchFamily="18" charset="0"/>
                <a:ea typeface="Calibri" panose="020F0502020204030204" pitchFamily="34" charset="0"/>
                <a:cs typeface="Times New Roman" panose="02020603050405020304" pitchFamily="18" charset="0"/>
              </a:rPr>
              <a:t>va</a:t>
            </a:r>
            <a:r>
              <a:rPr lang="en-US" sz="1400" i="1" dirty="0">
                <a:latin typeface="Times New Roman" panose="02020603050405020304" pitchFamily="18" charset="0"/>
                <a:ea typeface="Calibri" panose="020F0502020204030204" pitchFamily="34" charset="0"/>
                <a:cs typeface="Times New Roman" panose="02020603050405020304" pitchFamily="18" charset="0"/>
              </a:rPr>
              <a:t> </a:t>
            </a:r>
            <a:r>
              <a:rPr lang="en-US" sz="1400" i="1" dirty="0" err="1">
                <a:latin typeface="Times New Roman" panose="02020603050405020304" pitchFamily="18" charset="0"/>
                <a:ea typeface="Calibri" panose="020F0502020204030204" pitchFamily="34" charset="0"/>
                <a:cs typeface="Times New Roman" panose="02020603050405020304" pitchFamily="18" charset="0"/>
              </a:rPr>
              <a:t>eskirgan</a:t>
            </a:r>
            <a:r>
              <a:rPr lang="en-US" sz="1400" i="1" dirty="0">
                <a:latin typeface="Times New Roman" panose="02020603050405020304" pitchFamily="18" charset="0"/>
                <a:ea typeface="Calibri" panose="020F0502020204030204" pitchFamily="34" charset="0"/>
                <a:cs typeface="Times New Roman" panose="02020603050405020304" pitchFamily="18" charset="0"/>
              </a:rPr>
              <a:t> </a:t>
            </a:r>
            <a:r>
              <a:rPr lang="en-US" sz="1400" i="1" dirty="0" err="1">
                <a:latin typeface="Times New Roman" panose="02020603050405020304" pitchFamily="18" charset="0"/>
                <a:ea typeface="Calibri" panose="020F0502020204030204" pitchFamily="34" charset="0"/>
                <a:cs typeface="Times New Roman" panose="02020603050405020304" pitchFamily="18" charset="0"/>
              </a:rPr>
              <a:t>komponentlarni</a:t>
            </a:r>
            <a:r>
              <a:rPr lang="en-US" sz="1400" i="1" dirty="0">
                <a:latin typeface="Times New Roman" panose="02020603050405020304" pitchFamily="18" charset="0"/>
                <a:ea typeface="Calibri" panose="020F0502020204030204" pitchFamily="34" charset="0"/>
                <a:cs typeface="Times New Roman" panose="02020603050405020304" pitchFamily="18" charset="0"/>
              </a:rPr>
              <a:t> </a:t>
            </a:r>
            <a:r>
              <a:rPr lang="en-US" sz="1400" i="1" dirty="0" err="1">
                <a:latin typeface="Times New Roman" panose="02020603050405020304" pitchFamily="18" charset="0"/>
                <a:ea typeface="Calibri" panose="020F0502020204030204" pitchFamily="34" charset="0"/>
                <a:cs typeface="Times New Roman" panose="02020603050405020304" pitchFamily="18" charset="0"/>
              </a:rPr>
              <a:t>almashtirish</a:t>
            </a:r>
            <a:r>
              <a:rPr lang="en-US" sz="1400" i="1" dirty="0">
                <a:latin typeface="Times New Roman" panose="02020603050405020304" pitchFamily="18" charset="0"/>
                <a:ea typeface="Calibri" panose="020F0502020204030204" pitchFamily="34" charset="0"/>
                <a:cs typeface="Times New Roman" panose="02020603050405020304" pitchFamily="18" charset="0"/>
              </a:rPr>
              <a:t> </a:t>
            </a:r>
            <a:r>
              <a:rPr lang="en-US" sz="1400" i="1" dirty="0" err="1">
                <a:latin typeface="Times New Roman" panose="02020603050405020304" pitchFamily="18" charset="0"/>
                <a:ea typeface="Calibri" panose="020F0502020204030204" pitchFamily="34" charset="0"/>
                <a:cs typeface="Times New Roman" panose="02020603050405020304" pitchFamily="18" charset="0"/>
              </a:rPr>
              <a:t>uchun</a:t>
            </a:r>
            <a:r>
              <a:rPr lang="en-US" sz="1400" i="1" dirty="0">
                <a:latin typeface="Times New Roman" panose="02020603050405020304" pitchFamily="18" charset="0"/>
                <a:ea typeface="Calibri" panose="020F0502020204030204" pitchFamily="34" charset="0"/>
                <a:cs typeface="Times New Roman" panose="02020603050405020304" pitchFamily="18" charset="0"/>
              </a:rPr>
              <a:t> </a:t>
            </a:r>
            <a:r>
              <a:rPr lang="en-US" sz="1400" i="1" dirty="0" err="1">
                <a:latin typeface="Times New Roman" panose="02020603050405020304" pitchFamily="18" charset="0"/>
                <a:ea typeface="Calibri" panose="020F0502020204030204" pitchFamily="34" charset="0"/>
                <a:cs typeface="Times New Roman" panose="02020603050405020304" pitchFamily="18" charset="0"/>
              </a:rPr>
              <a:t>parvarishlash</a:t>
            </a:r>
            <a:r>
              <a:rPr lang="en-US" sz="1400" i="1" dirty="0">
                <a:latin typeface="Times New Roman" panose="02020603050405020304" pitchFamily="18" charset="0"/>
                <a:ea typeface="Calibri" panose="020F0502020204030204" pitchFamily="34" charset="0"/>
                <a:cs typeface="Times New Roman" panose="02020603050405020304" pitchFamily="18" charset="0"/>
              </a:rPr>
              <a:t> </a:t>
            </a:r>
            <a:r>
              <a:rPr lang="en-US" sz="1400" i="1" dirty="0" err="1">
                <a:latin typeface="Times New Roman" panose="02020603050405020304" pitchFamily="18" charset="0"/>
                <a:ea typeface="Calibri" panose="020F0502020204030204" pitchFamily="34" charset="0"/>
                <a:cs typeface="Times New Roman" panose="02020603050405020304" pitchFamily="18" charset="0"/>
              </a:rPr>
              <a:t>choralarini</a:t>
            </a:r>
            <a:r>
              <a:rPr lang="en-US" sz="1400" i="1" dirty="0">
                <a:latin typeface="Times New Roman" panose="02020603050405020304" pitchFamily="18" charset="0"/>
                <a:ea typeface="Calibri" panose="020F0502020204030204" pitchFamily="34" charset="0"/>
                <a:cs typeface="Times New Roman" panose="02020603050405020304" pitchFamily="18" charset="0"/>
              </a:rPr>
              <a:t> </a:t>
            </a:r>
            <a:r>
              <a:rPr lang="en-US" sz="1400" i="1" dirty="0" err="1">
                <a:latin typeface="Times New Roman" panose="02020603050405020304" pitchFamily="18" charset="0"/>
                <a:ea typeface="Calibri" panose="020F0502020204030204" pitchFamily="34" charset="0"/>
                <a:cs typeface="Times New Roman" panose="02020603050405020304" pitchFamily="18" charset="0"/>
              </a:rPr>
              <a:t>ko'rish</a:t>
            </a:r>
            <a:r>
              <a:rPr lang="en-US" sz="1400" i="1" dirty="0">
                <a:latin typeface="Times New Roman" panose="02020603050405020304" pitchFamily="18" charset="0"/>
                <a:ea typeface="Calibri" panose="020F0502020204030204" pitchFamily="34" charset="0"/>
                <a:cs typeface="Times New Roman" panose="02020603050405020304" pitchFamily="18" charset="0"/>
              </a:rPr>
              <a:t> </a:t>
            </a:r>
            <a:r>
              <a:rPr lang="en-US" sz="1400" i="1" dirty="0" err="1">
                <a:latin typeface="Times New Roman" panose="02020603050405020304" pitchFamily="18" charset="0"/>
                <a:ea typeface="Calibri" panose="020F0502020204030204" pitchFamily="34" charset="0"/>
                <a:cs typeface="Times New Roman" panose="02020603050405020304" pitchFamily="18" charset="0"/>
              </a:rPr>
              <a:t>mumkin</a:t>
            </a:r>
            <a:r>
              <a:rPr lang="en-US" sz="1400" i="1" dirty="0">
                <a:latin typeface="Times New Roman" panose="02020603050405020304" pitchFamily="18" charset="0"/>
                <a:ea typeface="Calibri" panose="020F0502020204030204" pitchFamily="34" charset="0"/>
                <a:cs typeface="Times New Roman" panose="02020603050405020304" pitchFamily="18" charset="0"/>
              </a:rPr>
              <a:t>.</a:t>
            </a:r>
            <a:endParaRPr lang="ru-RU" sz="1100" i="1"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260392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5-конечная звезда 9"/>
          <p:cNvSpPr/>
          <p:nvPr/>
        </p:nvSpPr>
        <p:spPr>
          <a:xfrm>
            <a:off x="10314432" y="5842385"/>
            <a:ext cx="171297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dirty="0">
                <a:latin typeface="Times New Roman" panose="02020603050405020304" pitchFamily="18" charset="0"/>
                <a:cs typeface="Times New Roman" panose="02020603050405020304" pitchFamily="18" charset="0"/>
              </a:rPr>
              <a:t>11</a:t>
            </a:r>
            <a:endParaRPr lang="ru-RU" sz="3600" dirty="0">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597408" y="315595"/>
            <a:ext cx="11198352" cy="1574149"/>
          </a:xfrm>
          <a:prstGeom prst="rect">
            <a:avLst/>
          </a:prstGeom>
          <a:ln>
            <a:solidFill>
              <a:schemeClr val="accent1"/>
            </a:solidFill>
          </a:ln>
        </p:spPr>
        <p:txBody>
          <a:bodyPr wrap="square">
            <a:spAutoFit/>
          </a:bodyPr>
          <a:lstStyle/>
          <a:p>
            <a:pPr>
              <a:lnSpc>
                <a:spcPct val="107000"/>
              </a:lnSpc>
              <a:spcAft>
                <a:spcPts val="0"/>
              </a:spcAft>
            </a:pPr>
            <a:r>
              <a:rPr lang="en-US" dirty="0" err="1">
                <a:latin typeface="Times New Roman" panose="02020603050405020304" pitchFamily="18" charset="0"/>
                <a:ea typeface="Calibri" panose="020F0502020204030204" pitchFamily="34" charset="0"/>
                <a:cs typeface="Times New Roman" panose="02020603050405020304" pitchFamily="18" charset="0"/>
              </a:rPr>
              <a:t>Ishga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tayyorlash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davridagi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muvaffaqiyatsizliklar</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US" dirty="0" err="1">
                <a:latin typeface="Times New Roman" panose="02020603050405020304" pitchFamily="18" charset="0"/>
                <a:ea typeface="Calibri" panose="020F0502020204030204" pitchFamily="34" charset="0"/>
                <a:cs typeface="Times New Roman" panose="02020603050405020304" pitchFamily="18" charset="0"/>
              </a:rPr>
              <a:t>Uskunaning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hayot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aylanishining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ishga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tayyorlash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davrida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yuzaga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keladigan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nosozliklar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uskunani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ishlab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chiqarish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o'rnatish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bilan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bog'liq</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US" dirty="0" err="1">
                <a:latin typeface="Times New Roman" panose="02020603050405020304" pitchFamily="18" charset="0"/>
                <a:ea typeface="Calibri" panose="020F0502020204030204" pitchFamily="34" charset="0"/>
                <a:cs typeface="Times New Roman" panose="02020603050405020304" pitchFamily="18" charset="0"/>
              </a:rPr>
              <a:t>Vanna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egri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chizig'ining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bu</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maydoni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odatda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uskunaning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kuyish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davri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sifatida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aniqlanadi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Odatda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bu</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vaqt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oralig'ida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ko'rinadigan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nosozliklar</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3" name="Схема 2"/>
          <p:cNvGraphicFramePr/>
          <p:nvPr>
            <p:extLst>
              <p:ext uri="{D42A27DB-BD31-4B8C-83A1-F6EECF244321}">
                <p14:modId xmlns:p14="http://schemas.microsoft.com/office/powerpoint/2010/main" val="2462435204"/>
              </p:ext>
            </p:extLst>
          </p:nvPr>
        </p:nvGraphicFramePr>
        <p:xfrm>
          <a:off x="2032000" y="2212848"/>
          <a:ext cx="8776208" cy="392548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284360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конечная звезда 5"/>
          <p:cNvSpPr/>
          <p:nvPr/>
        </p:nvSpPr>
        <p:spPr>
          <a:xfrm>
            <a:off x="10314432" y="5842385"/>
            <a:ext cx="171297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dirty="0">
                <a:latin typeface="Times New Roman" panose="02020603050405020304" pitchFamily="18" charset="0"/>
                <a:cs typeface="Times New Roman" panose="02020603050405020304" pitchFamily="18" charset="0"/>
              </a:rPr>
              <a:t>12</a:t>
            </a:r>
            <a:endParaRPr lang="ru-RU" sz="3600" dirty="0">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1976012" y="473164"/>
            <a:ext cx="7179273" cy="530594"/>
          </a:xfrm>
          <a:prstGeom prst="rect">
            <a:avLst/>
          </a:prstGeom>
          <a:ln>
            <a:solidFill>
              <a:schemeClr val="accent1"/>
            </a:solidFill>
          </a:ln>
        </p:spPr>
        <p:txBody>
          <a:bodyPr wrap="none">
            <a:spAutoFit/>
          </a:bodyPr>
          <a:lstStyle/>
          <a:p>
            <a:pPr algn="just">
              <a:lnSpc>
                <a:spcPct val="107000"/>
              </a:lnSpc>
              <a:spcAft>
                <a:spcPts val="800"/>
              </a:spcAft>
            </a:pPr>
            <a:r>
              <a:rPr lang="en-US" sz="2800" b="1" dirty="0" err="1">
                <a:latin typeface="Times New Roman" panose="02020603050405020304" pitchFamily="18" charset="0"/>
                <a:ea typeface="Calibri" panose="020F0502020204030204" pitchFamily="34" charset="0"/>
                <a:cs typeface="Times New Roman" panose="02020603050405020304" pitchFamily="18" charset="0"/>
              </a:rPr>
              <a:t>Foydalanish</a:t>
            </a:r>
            <a:r>
              <a:rPr lang="en-US" sz="2800" b="1" dirty="0">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muddati</a:t>
            </a:r>
            <a:r>
              <a:rPr lang="en-US" sz="2800" b="1" dirty="0">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davomidagi</a:t>
            </a:r>
            <a:r>
              <a:rPr lang="en-US" sz="2800" b="1" dirty="0">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nosozliklar</a:t>
            </a:r>
            <a:r>
              <a:rPr lang="en-US" sz="2800" b="1" dirty="0">
                <a:latin typeface="Times New Roman" panose="02020603050405020304" pitchFamily="18" charset="0"/>
                <a:ea typeface="Calibri" panose="020F0502020204030204" pitchFamily="34" charset="0"/>
                <a:cs typeface="Times New Roman" panose="02020603050405020304" pitchFamily="18" charset="0"/>
              </a:rPr>
              <a:t>.</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Прямоугольник 2"/>
          <p:cNvSpPr/>
          <p:nvPr/>
        </p:nvSpPr>
        <p:spPr>
          <a:xfrm>
            <a:off x="1018032" y="1410176"/>
            <a:ext cx="4852416" cy="1631216"/>
          </a:xfrm>
          <a:prstGeom prst="rect">
            <a:avLst/>
          </a:prstGeom>
          <a:ln>
            <a:solidFill>
              <a:schemeClr val="accent1"/>
            </a:solidFill>
          </a:ln>
        </p:spPr>
        <p:txBody>
          <a:bodyPr wrap="square">
            <a:spAutoFit/>
          </a:bodyPr>
          <a:lstStyle/>
          <a:p>
            <a:pPr algn="just"/>
            <a:r>
              <a:rPr lang="en-US" sz="2000" dirty="0" err="1">
                <a:latin typeface="Times New Roman" panose="02020603050405020304" pitchFamily="18" charset="0"/>
                <a:ea typeface="Calibri" panose="020F0502020204030204" pitchFamily="34" charset="0"/>
              </a:rPr>
              <a:t>Uskunaning</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ishlash</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muddati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davomida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yuzaga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keladigan</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nosozliklar</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uskunaning</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dizayni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bilan</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bog'liq</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Ushbu</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vaqt</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oralig'ida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odatda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ko'rinadigan</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nosozliklar</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quyidagilardir</a:t>
            </a:r>
            <a:r>
              <a:rPr lang="en-US" sz="2000" dirty="0">
                <a:latin typeface="Times New Roman" panose="02020603050405020304" pitchFamily="18" charset="0"/>
                <a:ea typeface="Calibri" panose="020F0502020204030204" pitchFamily="34" charset="0"/>
              </a:rPr>
              <a:t>:</a:t>
            </a:r>
            <a:endParaRPr lang="ru-RU" sz="2000" dirty="0"/>
          </a:p>
        </p:txBody>
      </p:sp>
      <p:graphicFrame>
        <p:nvGraphicFramePr>
          <p:cNvPr id="4" name="Схема 3"/>
          <p:cNvGraphicFramePr/>
          <p:nvPr>
            <p:extLst>
              <p:ext uri="{D42A27DB-BD31-4B8C-83A1-F6EECF244321}">
                <p14:modId xmlns:p14="http://schemas.microsoft.com/office/powerpoint/2010/main" val="765363214"/>
              </p:ext>
            </p:extLst>
          </p:nvPr>
        </p:nvGraphicFramePr>
        <p:xfrm>
          <a:off x="5870448" y="1410176"/>
          <a:ext cx="5705856" cy="44322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 name="Прямоугольник 9"/>
          <p:cNvSpPr/>
          <p:nvPr/>
        </p:nvSpPr>
        <p:spPr>
          <a:xfrm>
            <a:off x="597408" y="3135568"/>
            <a:ext cx="4821936" cy="981423"/>
          </a:xfrm>
          <a:prstGeom prst="rect">
            <a:avLst/>
          </a:prstGeom>
          <a:ln>
            <a:solidFill>
              <a:schemeClr val="accent1"/>
            </a:solidFill>
          </a:ln>
        </p:spPr>
        <p:txBody>
          <a:bodyPr wrap="square">
            <a:spAutoFit/>
          </a:bodyPr>
          <a:lstStyle/>
          <a:p>
            <a:pPr>
              <a:lnSpc>
                <a:spcPct val="107000"/>
              </a:lnSpc>
              <a:spcAft>
                <a:spcPts val="0"/>
              </a:spcAft>
            </a:pPr>
            <a:r>
              <a:rPr lang="en-US" i="1" dirty="0" err="1">
                <a:latin typeface="Times New Roman" panose="02020603050405020304" pitchFamily="18" charset="0"/>
                <a:ea typeface="Calibri" panose="020F0502020204030204" pitchFamily="34" charset="0"/>
                <a:cs typeface="Times New Roman" panose="02020603050405020304" pitchFamily="18" charset="0"/>
              </a:rPr>
              <a:t>Ushbu</a:t>
            </a:r>
            <a:r>
              <a:rPr lang="en-US" i="1" dirty="0">
                <a:latin typeface="Times New Roman" panose="02020603050405020304" pitchFamily="18" charset="0"/>
                <a:ea typeface="Calibri" panose="020F0502020204030204" pitchFamily="34" charset="0"/>
                <a:cs typeface="Times New Roman" panose="02020603050405020304" pitchFamily="18" charset="0"/>
              </a:rPr>
              <a:t> </a:t>
            </a:r>
            <a:r>
              <a:rPr lang="en-US" i="1" dirty="0" err="1">
                <a:latin typeface="Times New Roman" panose="02020603050405020304" pitchFamily="18" charset="0"/>
                <a:ea typeface="Calibri" panose="020F0502020204030204" pitchFamily="34" charset="0"/>
                <a:cs typeface="Times New Roman" panose="02020603050405020304" pitchFamily="18" charset="0"/>
              </a:rPr>
              <a:t>bosqichda</a:t>
            </a:r>
            <a:r>
              <a:rPr lang="en-US" i="1" dirty="0">
                <a:latin typeface="Times New Roman" panose="02020603050405020304" pitchFamily="18" charset="0"/>
                <a:ea typeface="Calibri" panose="020F0502020204030204" pitchFamily="34" charset="0"/>
                <a:cs typeface="Times New Roman" panose="02020603050405020304" pitchFamily="18" charset="0"/>
              </a:rPr>
              <a:t> </a:t>
            </a:r>
            <a:r>
              <a:rPr lang="en-US" i="1" dirty="0" err="1">
                <a:latin typeface="Times New Roman" panose="02020603050405020304" pitchFamily="18" charset="0"/>
                <a:ea typeface="Calibri" panose="020F0502020204030204" pitchFamily="34" charset="0"/>
                <a:cs typeface="Times New Roman" panose="02020603050405020304" pitchFamily="18" charset="0"/>
              </a:rPr>
              <a:t>nosozliklar</a:t>
            </a:r>
            <a:r>
              <a:rPr lang="en-US" i="1" dirty="0">
                <a:latin typeface="Times New Roman" panose="02020603050405020304" pitchFamily="18" charset="0"/>
                <a:ea typeface="Calibri" panose="020F0502020204030204" pitchFamily="34" charset="0"/>
                <a:cs typeface="Times New Roman" panose="02020603050405020304" pitchFamily="18" charset="0"/>
              </a:rPr>
              <a:t> </a:t>
            </a:r>
            <a:r>
              <a:rPr lang="en-US" i="1" dirty="0" err="1">
                <a:latin typeface="Times New Roman" panose="02020603050405020304" pitchFamily="18" charset="0"/>
                <a:ea typeface="Calibri" panose="020F0502020204030204" pitchFamily="34" charset="0"/>
                <a:cs typeface="Times New Roman" panose="02020603050405020304" pitchFamily="18" charset="0"/>
              </a:rPr>
              <a:t>odatdagi</a:t>
            </a:r>
            <a:r>
              <a:rPr lang="en-US" i="1" dirty="0">
                <a:latin typeface="Times New Roman" panose="02020603050405020304" pitchFamily="18" charset="0"/>
                <a:ea typeface="Calibri" panose="020F0502020204030204" pitchFamily="34" charset="0"/>
                <a:cs typeface="Times New Roman" panose="02020603050405020304" pitchFamily="18" charset="0"/>
              </a:rPr>
              <a:t> </a:t>
            </a:r>
            <a:r>
              <a:rPr lang="en-US" i="1" dirty="0" err="1">
                <a:latin typeface="Times New Roman" panose="02020603050405020304" pitchFamily="18" charset="0"/>
                <a:ea typeface="Calibri" panose="020F0502020204030204" pitchFamily="34" charset="0"/>
                <a:cs typeface="Times New Roman" panose="02020603050405020304" pitchFamily="18" charset="0"/>
              </a:rPr>
              <a:t>eskirish</a:t>
            </a:r>
            <a:r>
              <a:rPr lang="en-US" i="1" dirty="0">
                <a:latin typeface="Times New Roman" panose="02020603050405020304" pitchFamily="18" charset="0"/>
                <a:ea typeface="Calibri" panose="020F0502020204030204" pitchFamily="34" charset="0"/>
                <a:cs typeface="Times New Roman" panose="02020603050405020304" pitchFamily="18" charset="0"/>
              </a:rPr>
              <a:t> </a:t>
            </a:r>
            <a:r>
              <a:rPr lang="en-US" i="1" dirty="0" err="1">
                <a:latin typeface="Times New Roman" panose="02020603050405020304" pitchFamily="18" charset="0"/>
                <a:ea typeface="Calibri" panose="020F0502020204030204" pitchFamily="34" charset="0"/>
                <a:cs typeface="Times New Roman" panose="02020603050405020304" pitchFamily="18" charset="0"/>
              </a:rPr>
              <a:t>bilan</a:t>
            </a:r>
            <a:r>
              <a:rPr lang="en-US" i="1" dirty="0">
                <a:latin typeface="Times New Roman" panose="02020603050405020304" pitchFamily="18" charset="0"/>
                <a:ea typeface="Calibri" panose="020F0502020204030204" pitchFamily="34" charset="0"/>
                <a:cs typeface="Times New Roman" panose="02020603050405020304" pitchFamily="18" charset="0"/>
              </a:rPr>
              <a:t> </a:t>
            </a:r>
            <a:r>
              <a:rPr lang="en-US" i="1" dirty="0" err="1">
                <a:latin typeface="Times New Roman" panose="02020603050405020304" pitchFamily="18" charset="0"/>
                <a:ea typeface="Calibri" panose="020F0502020204030204" pitchFamily="34" charset="0"/>
                <a:cs typeface="Times New Roman" panose="02020603050405020304" pitchFamily="18" charset="0"/>
              </a:rPr>
              <a:t>bog'liq</a:t>
            </a:r>
            <a:r>
              <a:rPr lang="en-US" i="1" dirty="0">
                <a:latin typeface="Times New Roman" panose="02020603050405020304" pitchFamily="18" charset="0"/>
                <a:ea typeface="Calibri" panose="020F0502020204030204" pitchFamily="34" charset="0"/>
                <a:cs typeface="Times New Roman" panose="02020603050405020304" pitchFamily="18" charset="0"/>
              </a:rPr>
              <a:t> </a:t>
            </a:r>
            <a:r>
              <a:rPr lang="en-US" i="1" dirty="0" err="1">
                <a:latin typeface="Times New Roman" panose="02020603050405020304" pitchFamily="18" charset="0"/>
                <a:ea typeface="Calibri" panose="020F0502020204030204" pitchFamily="34" charset="0"/>
                <a:cs typeface="Times New Roman" panose="02020603050405020304" pitchFamily="18" charset="0"/>
              </a:rPr>
              <a:t>va</a:t>
            </a:r>
            <a:r>
              <a:rPr lang="en-US" i="1" dirty="0">
                <a:latin typeface="Times New Roman" panose="02020603050405020304" pitchFamily="18" charset="0"/>
                <a:ea typeface="Calibri" panose="020F0502020204030204" pitchFamily="34" charset="0"/>
                <a:cs typeface="Times New Roman" panose="02020603050405020304" pitchFamily="18" charset="0"/>
              </a:rPr>
              <a:t> agar </a:t>
            </a:r>
            <a:r>
              <a:rPr lang="en-US" i="1" dirty="0" err="1">
                <a:latin typeface="Times New Roman" panose="02020603050405020304" pitchFamily="18" charset="0"/>
                <a:ea typeface="Calibri" panose="020F0502020204030204" pitchFamily="34" charset="0"/>
                <a:cs typeface="Times New Roman" panose="02020603050405020304" pitchFamily="18" charset="0"/>
              </a:rPr>
              <a:t>ular</a:t>
            </a:r>
            <a:r>
              <a:rPr lang="en-US" i="1" dirty="0">
                <a:latin typeface="Times New Roman" panose="02020603050405020304" pitchFamily="18" charset="0"/>
                <a:ea typeface="Calibri" panose="020F0502020204030204" pitchFamily="34" charset="0"/>
                <a:cs typeface="Times New Roman" panose="02020603050405020304" pitchFamily="18" charset="0"/>
              </a:rPr>
              <a:t> </a:t>
            </a:r>
            <a:r>
              <a:rPr lang="en-US" i="1" dirty="0" err="1">
                <a:latin typeface="Times New Roman" panose="02020603050405020304" pitchFamily="18" charset="0"/>
                <a:ea typeface="Calibri" panose="020F0502020204030204" pitchFamily="34" charset="0"/>
                <a:cs typeface="Times New Roman" panose="02020603050405020304" pitchFamily="18" charset="0"/>
              </a:rPr>
              <a:t>to'g'ri</a:t>
            </a:r>
            <a:r>
              <a:rPr lang="en-US" i="1" dirty="0">
                <a:latin typeface="Times New Roman" panose="02020603050405020304" pitchFamily="18" charset="0"/>
                <a:ea typeface="Calibri" panose="020F0502020204030204" pitchFamily="34" charset="0"/>
                <a:cs typeface="Times New Roman" panose="02020603050405020304" pitchFamily="18" charset="0"/>
              </a:rPr>
              <a:t> </a:t>
            </a:r>
            <a:r>
              <a:rPr lang="en-US" i="1" dirty="0" err="1">
                <a:latin typeface="Times New Roman" panose="02020603050405020304" pitchFamily="18" charset="0"/>
                <a:ea typeface="Calibri" panose="020F0502020204030204" pitchFamily="34" charset="0"/>
                <a:cs typeface="Times New Roman" panose="02020603050405020304" pitchFamily="18" charset="0"/>
              </a:rPr>
              <a:t>kuzatilsa</a:t>
            </a:r>
            <a:r>
              <a:rPr lang="en-US" i="1" dirty="0">
                <a:latin typeface="Times New Roman" panose="02020603050405020304" pitchFamily="18" charset="0"/>
                <a:ea typeface="Calibri" panose="020F0502020204030204" pitchFamily="34" charset="0"/>
                <a:cs typeface="Times New Roman" panose="02020603050405020304" pitchFamily="18" charset="0"/>
              </a:rPr>
              <a:t>, </a:t>
            </a:r>
            <a:r>
              <a:rPr lang="en-US" i="1" dirty="0" err="1">
                <a:latin typeface="Times New Roman" panose="02020603050405020304" pitchFamily="18" charset="0"/>
                <a:ea typeface="Calibri" panose="020F0502020204030204" pitchFamily="34" charset="0"/>
                <a:cs typeface="Times New Roman" panose="02020603050405020304" pitchFamily="18" charset="0"/>
              </a:rPr>
              <a:t>ular</a:t>
            </a:r>
            <a:r>
              <a:rPr lang="en-US" i="1" dirty="0">
                <a:latin typeface="Times New Roman" panose="02020603050405020304" pitchFamily="18" charset="0"/>
                <a:ea typeface="Calibri" panose="020F0502020204030204" pitchFamily="34" charset="0"/>
                <a:cs typeface="Times New Roman" panose="02020603050405020304" pitchFamily="18" charset="0"/>
              </a:rPr>
              <a:t> </a:t>
            </a:r>
            <a:r>
              <a:rPr lang="en-US" i="1" dirty="0" err="1">
                <a:latin typeface="Times New Roman" panose="02020603050405020304" pitchFamily="18" charset="0"/>
                <a:ea typeface="Calibri" panose="020F0502020204030204" pitchFamily="34" charset="0"/>
                <a:cs typeface="Times New Roman" panose="02020603050405020304" pitchFamily="18" charset="0"/>
              </a:rPr>
              <a:t>juda</a:t>
            </a:r>
            <a:r>
              <a:rPr lang="en-US" i="1" dirty="0">
                <a:latin typeface="Times New Roman" panose="02020603050405020304" pitchFamily="18" charset="0"/>
                <a:ea typeface="Calibri" panose="020F0502020204030204" pitchFamily="34" charset="0"/>
                <a:cs typeface="Times New Roman" panose="02020603050405020304" pitchFamily="18" charset="0"/>
              </a:rPr>
              <a:t> </a:t>
            </a:r>
            <a:r>
              <a:rPr lang="en-US" i="1" dirty="0" err="1">
                <a:latin typeface="Times New Roman" panose="02020603050405020304" pitchFamily="18" charset="0"/>
                <a:ea typeface="Calibri" panose="020F0502020204030204" pitchFamily="34" charset="0"/>
                <a:cs typeface="Times New Roman" panose="02020603050405020304" pitchFamily="18" charset="0"/>
              </a:rPr>
              <a:t>oldindan</a:t>
            </a:r>
            <a:r>
              <a:rPr lang="en-US" i="1" dirty="0">
                <a:latin typeface="Times New Roman" panose="02020603050405020304" pitchFamily="18" charset="0"/>
                <a:ea typeface="Calibri" panose="020F0502020204030204" pitchFamily="34" charset="0"/>
                <a:cs typeface="Times New Roman" panose="02020603050405020304" pitchFamily="18" charset="0"/>
              </a:rPr>
              <a:t> </a:t>
            </a:r>
            <a:r>
              <a:rPr lang="en-US" i="1" dirty="0" err="1">
                <a:latin typeface="Times New Roman" panose="02020603050405020304" pitchFamily="18" charset="0"/>
                <a:ea typeface="Calibri" panose="020F0502020204030204" pitchFamily="34" charset="0"/>
                <a:cs typeface="Times New Roman" panose="02020603050405020304" pitchFamily="18" charset="0"/>
              </a:rPr>
              <a:t>aytib</a:t>
            </a:r>
            <a:r>
              <a:rPr lang="en-US" i="1" dirty="0">
                <a:latin typeface="Times New Roman" panose="02020603050405020304" pitchFamily="18" charset="0"/>
                <a:ea typeface="Calibri" panose="020F0502020204030204" pitchFamily="34" charset="0"/>
                <a:cs typeface="Times New Roman" panose="02020603050405020304" pitchFamily="18" charset="0"/>
              </a:rPr>
              <a:t> </a:t>
            </a:r>
            <a:r>
              <a:rPr lang="en-US" i="1" dirty="0" err="1">
                <a:latin typeface="Times New Roman" panose="02020603050405020304" pitchFamily="18" charset="0"/>
                <a:ea typeface="Calibri" panose="020F0502020204030204" pitchFamily="34" charset="0"/>
                <a:cs typeface="Times New Roman" panose="02020603050405020304" pitchFamily="18" charset="0"/>
              </a:rPr>
              <a:t>bo'ladigan</a:t>
            </a:r>
            <a:r>
              <a:rPr lang="en-US" i="1" dirty="0">
                <a:latin typeface="Times New Roman" panose="02020603050405020304" pitchFamily="18" charset="0"/>
                <a:ea typeface="Calibri" panose="020F0502020204030204" pitchFamily="34" charset="0"/>
                <a:cs typeface="Times New Roman" panose="02020603050405020304" pitchFamily="18" charset="0"/>
              </a:rPr>
              <a:t> </a:t>
            </a:r>
            <a:r>
              <a:rPr lang="en-US" i="1" dirty="0" err="1">
                <a:latin typeface="Times New Roman" panose="02020603050405020304" pitchFamily="18" charset="0"/>
                <a:ea typeface="Calibri" panose="020F0502020204030204" pitchFamily="34" charset="0"/>
                <a:cs typeface="Times New Roman" panose="02020603050405020304" pitchFamily="18" charset="0"/>
              </a:rPr>
              <a:t>bo'ladi</a:t>
            </a:r>
            <a:r>
              <a:rPr lang="en-US" i="1" dirty="0">
                <a:latin typeface="Times New Roman" panose="02020603050405020304" pitchFamily="18" charset="0"/>
                <a:ea typeface="Calibri" panose="020F0502020204030204" pitchFamily="34" charset="0"/>
                <a:cs typeface="Times New Roman" panose="02020603050405020304" pitchFamily="18" charset="0"/>
              </a:rPr>
              <a:t>.</a:t>
            </a:r>
            <a:endParaRPr lang="ru-RU" sz="1400" i="1"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606297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5-конечная звезда 15"/>
          <p:cNvSpPr/>
          <p:nvPr/>
        </p:nvSpPr>
        <p:spPr>
          <a:xfrm>
            <a:off x="10314432" y="5842385"/>
            <a:ext cx="171297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dirty="0">
                <a:latin typeface="Times New Roman" panose="02020603050405020304" pitchFamily="18" charset="0"/>
                <a:cs typeface="Times New Roman" panose="02020603050405020304" pitchFamily="18" charset="0"/>
              </a:rPr>
              <a:t>13</a:t>
            </a:r>
            <a:endParaRPr lang="ru-RU" sz="3600" dirty="0">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1335024" y="1078992"/>
            <a:ext cx="7808976" cy="3363293"/>
          </a:xfrm>
          <a:prstGeom prst="rect">
            <a:avLst/>
          </a:prstGeom>
          <a:ln>
            <a:solidFill>
              <a:schemeClr val="accent1"/>
            </a:solidFill>
          </a:ln>
        </p:spPr>
        <p:txBody>
          <a:bodyPr wrap="square">
            <a:spAutoFit/>
          </a:bodyPr>
          <a:lstStyle/>
          <a:p>
            <a:pPr>
              <a:lnSpc>
                <a:spcPct val="107000"/>
              </a:lnSpc>
              <a:spcAft>
                <a:spcPts val="0"/>
              </a:spcAft>
            </a:pPr>
            <a:r>
              <a:rPr lang="en-US" sz="2000" dirty="0" err="1">
                <a:latin typeface="Times New Roman" panose="02020603050405020304" pitchFamily="18" charset="0"/>
                <a:ea typeface="Calibri" panose="020F0502020204030204" pitchFamily="34" charset="0"/>
                <a:cs typeface="Times New Roman" panose="02020603050405020304" pitchFamily="18" charset="0"/>
              </a:rPr>
              <a:t>Ushbu</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bosqichda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nosozliklar</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odatdagi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eskirish</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bilan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bog'liq</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va</a:t>
            </a:r>
            <a:r>
              <a:rPr lang="en-US" sz="2000" dirty="0">
                <a:latin typeface="Times New Roman" panose="02020603050405020304" pitchFamily="18" charset="0"/>
                <a:ea typeface="Calibri" panose="020F0502020204030204" pitchFamily="34" charset="0"/>
                <a:cs typeface="Times New Roman" panose="02020603050405020304" pitchFamily="18" charset="0"/>
              </a:rPr>
              <a:t> agar </a:t>
            </a:r>
            <a:r>
              <a:rPr lang="en-US" sz="2000" dirty="0" err="1">
                <a:latin typeface="Times New Roman" panose="02020603050405020304" pitchFamily="18" charset="0"/>
                <a:ea typeface="Calibri" panose="020F0502020204030204" pitchFamily="34" charset="0"/>
                <a:cs typeface="Times New Roman" panose="02020603050405020304" pitchFamily="18" charset="0"/>
              </a:rPr>
              <a:t>ular</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to'g'ri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kuzatilsa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ular</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juda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oldindan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aytib</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bo'ladigan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bo'ladi</a:t>
            </a:r>
            <a:r>
              <a:rPr lang="en-US" sz="2000" dirty="0">
                <a:latin typeface="Times New Roman" panose="02020603050405020304" pitchFamily="18" charset="0"/>
                <a:ea typeface="Calibri" panose="020F0502020204030204" pitchFamily="34" charset="0"/>
                <a:cs typeface="Times New Roman" panose="02020603050405020304" pitchFamily="18" charset="0"/>
              </a:rPr>
              <a:t>.</a:t>
            </a:r>
            <a:endParaRPr lang="ru-RU" sz="2000" dirty="0">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0"/>
              </a:spcAft>
            </a:pPr>
            <a:r>
              <a:rPr lang="en-US" sz="2000" dirty="0" err="1">
                <a:latin typeface="Times New Roman" panose="02020603050405020304" pitchFamily="18" charset="0"/>
                <a:ea typeface="Calibri" panose="020F0502020204030204" pitchFamily="34" charset="0"/>
                <a:cs typeface="Times New Roman" panose="02020603050405020304" pitchFamily="18" charset="0"/>
              </a:rPr>
              <a:t>Misol</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uchun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rulmanning</a:t>
            </a:r>
            <a:r>
              <a:rPr lang="en-US" sz="2000" dirty="0">
                <a:latin typeface="Times New Roman" panose="02020603050405020304" pitchFamily="18" charset="0"/>
                <a:ea typeface="Calibri" panose="020F0502020204030204" pitchFamily="34" charset="0"/>
                <a:cs typeface="Times New Roman" panose="02020603050405020304" pitchFamily="18" charset="0"/>
              </a:rPr>
              <a:t> nominal </a:t>
            </a:r>
            <a:r>
              <a:rPr lang="en-US" sz="2000" dirty="0" err="1">
                <a:latin typeface="Times New Roman" panose="02020603050405020304" pitchFamily="18" charset="0"/>
                <a:ea typeface="Calibri" panose="020F0502020204030204" pitchFamily="34" charset="0"/>
                <a:cs typeface="Times New Roman" panose="02020603050405020304" pitchFamily="18" charset="0"/>
              </a:rPr>
              <a:t>ishlash</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muddati</a:t>
            </a:r>
            <a:r>
              <a:rPr lang="en-US" sz="2000" dirty="0">
                <a:latin typeface="Times New Roman" panose="02020603050405020304" pitchFamily="18" charset="0"/>
                <a:ea typeface="Calibri" panose="020F0502020204030204" pitchFamily="34" charset="0"/>
                <a:cs typeface="Times New Roman" panose="02020603050405020304" pitchFamily="18" charset="0"/>
              </a:rPr>
              <a:t> 2000 </a:t>
            </a:r>
            <a:r>
              <a:rPr lang="en-US" sz="2000" dirty="0" err="1">
                <a:latin typeface="Times New Roman" panose="02020603050405020304" pitchFamily="18" charset="0"/>
                <a:ea typeface="Calibri" panose="020F0502020204030204" pitchFamily="34" charset="0"/>
                <a:cs typeface="Times New Roman" panose="02020603050405020304" pitchFamily="18" charset="0"/>
              </a:rPr>
              <a:t>soat</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bo'lishi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mumkin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Biroq</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yuqori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haroratli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ish</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muhiti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tufayli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har</a:t>
            </a:r>
            <a:r>
              <a:rPr lang="en-US" sz="2000" dirty="0">
                <a:latin typeface="Times New Roman" panose="02020603050405020304" pitchFamily="18" charset="0"/>
                <a:ea typeface="Calibri" panose="020F0502020204030204" pitchFamily="34" charset="0"/>
                <a:cs typeface="Times New Roman" panose="02020603050405020304" pitchFamily="18" charset="0"/>
              </a:rPr>
              <a:t> 1200 </a:t>
            </a:r>
            <a:r>
              <a:rPr lang="en-US" sz="2000" dirty="0" err="1">
                <a:latin typeface="Times New Roman" panose="02020603050405020304" pitchFamily="18" charset="0"/>
                <a:ea typeface="Calibri" panose="020F0502020204030204" pitchFamily="34" charset="0"/>
                <a:cs typeface="Times New Roman" panose="02020603050405020304" pitchFamily="18" charset="0"/>
              </a:rPr>
              <a:t>soatda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nosozliklar</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yuz</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berishi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mumkin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Shuning</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uchun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rulmanlarni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almashtirish</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har</a:t>
            </a:r>
            <a:r>
              <a:rPr lang="en-US" sz="2000" dirty="0">
                <a:latin typeface="Times New Roman" panose="02020603050405020304" pitchFamily="18" charset="0"/>
                <a:ea typeface="Calibri" panose="020F0502020204030204" pitchFamily="34" charset="0"/>
                <a:cs typeface="Times New Roman" panose="02020603050405020304" pitchFamily="18" charset="0"/>
              </a:rPr>
              <a:t> 1100 </a:t>
            </a:r>
            <a:r>
              <a:rPr lang="en-US" sz="2000" dirty="0" err="1">
                <a:latin typeface="Times New Roman" panose="02020603050405020304" pitchFamily="18" charset="0"/>
                <a:ea typeface="Calibri" panose="020F0502020204030204" pitchFamily="34" charset="0"/>
                <a:cs typeface="Times New Roman" panose="02020603050405020304" pitchFamily="18" charset="0"/>
              </a:rPr>
              <a:t>soatda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rejalashtirilishi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mumkin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yoki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yuqori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haroratli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operatsiyalar</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uchun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mosroq</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podshipniklarni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olish</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kerak</a:t>
            </a:r>
            <a:r>
              <a:rPr lang="en-US" sz="2000" dirty="0">
                <a:latin typeface="Times New Roman" panose="02020603050405020304" pitchFamily="18" charset="0"/>
                <a:ea typeface="Calibri" panose="020F0502020204030204" pitchFamily="34" charset="0"/>
                <a:cs typeface="Times New Roman" panose="02020603050405020304" pitchFamily="18" charset="0"/>
              </a:rPr>
              <a:t>.</a:t>
            </a:r>
            <a:endParaRPr lang="ru-RU" sz="2000" dirty="0">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0"/>
              </a:spcAft>
            </a:pPr>
            <a:r>
              <a:rPr lang="en-US" sz="2000" dirty="0" err="1">
                <a:latin typeface="Times New Roman" panose="02020603050405020304" pitchFamily="18" charset="0"/>
                <a:ea typeface="Calibri" panose="020F0502020204030204" pitchFamily="34" charset="0"/>
                <a:cs typeface="Times New Roman" panose="02020603050405020304" pitchFamily="18" charset="0"/>
              </a:rPr>
              <a:t>Vannaning</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egri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chizig'ining</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aynan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shu</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hududi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ularning</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profilaktik</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xizmat</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ko'rsatish</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dasturini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va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nosozliklarni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kuzatish</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tizimini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ishlab</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chiqishda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texnik</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xizmat</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ko'rsatish</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uchun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foydalidir</a:t>
            </a:r>
            <a:r>
              <a:rPr lang="en-US" sz="2000" dirty="0">
                <a:latin typeface="Times New Roman" panose="02020603050405020304" pitchFamily="18" charset="0"/>
                <a:ea typeface="Calibri" panose="020F0502020204030204" pitchFamily="34" charset="0"/>
                <a:cs typeface="Times New Roman" panose="02020603050405020304" pitchFamily="18" charset="0"/>
              </a:rPr>
              <a:t>.</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306827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406652" y="351058"/>
            <a:ext cx="9273540" cy="1715485"/>
          </a:xfrm>
        </p:spPr>
        <p:style>
          <a:lnRef idx="2">
            <a:schemeClr val="accent1"/>
          </a:lnRef>
          <a:fillRef idx="1">
            <a:schemeClr val="lt1"/>
          </a:fillRef>
          <a:effectRef idx="0">
            <a:schemeClr val="accent1"/>
          </a:effectRef>
          <a:fontRef idx="minor">
            <a:schemeClr val="dk1"/>
          </a:fontRef>
        </p:style>
        <p:txBody>
          <a:bodyPr>
            <a:normAutofit fontScale="85000" lnSpcReduction="20000"/>
          </a:bodyPr>
          <a:lstStyle/>
          <a:p>
            <a:pPr marL="0" indent="0" algn="ctr">
              <a:lnSpc>
                <a:spcPct val="107000"/>
              </a:lnSpc>
              <a:spcAft>
                <a:spcPts val="800"/>
              </a:spcAft>
              <a:buNone/>
            </a:pPr>
            <a:r>
              <a:rPr lang="en-US" b="1" i="1" dirty="0" err="1">
                <a:latin typeface="Times New Roman" panose="02020603050405020304" pitchFamily="18" charset="0"/>
                <a:ea typeface="Calibri" panose="020F0502020204030204" pitchFamily="34" charset="0"/>
                <a:cs typeface="Times New Roman" panose="02020603050405020304" pitchFamily="18" charset="0"/>
              </a:rPr>
              <a:t>Eskirish</a:t>
            </a:r>
            <a:r>
              <a:rPr lang="en-US" b="1" i="1" dirty="0">
                <a:latin typeface="Times New Roman" panose="02020603050405020304" pitchFamily="18" charset="0"/>
                <a:ea typeface="Calibri" panose="020F0502020204030204" pitchFamily="34" charset="0"/>
                <a:cs typeface="Times New Roman" panose="02020603050405020304" pitchFamily="18" charset="0"/>
              </a:rPr>
              <a:t> </a:t>
            </a:r>
            <a:r>
              <a:rPr lang="en-US" b="1" i="1" dirty="0" err="1">
                <a:latin typeface="Times New Roman" panose="02020603050405020304" pitchFamily="18" charset="0"/>
                <a:ea typeface="Calibri" panose="020F0502020204030204" pitchFamily="34" charset="0"/>
                <a:cs typeface="Times New Roman" panose="02020603050405020304" pitchFamily="18" charset="0"/>
              </a:rPr>
              <a:t>davridagi</a:t>
            </a:r>
            <a:r>
              <a:rPr lang="en-US" b="1" i="1" dirty="0">
                <a:latin typeface="Times New Roman" panose="02020603050405020304" pitchFamily="18" charset="0"/>
                <a:ea typeface="Calibri" panose="020F0502020204030204" pitchFamily="34" charset="0"/>
                <a:cs typeface="Times New Roman" panose="02020603050405020304" pitchFamily="18" charset="0"/>
              </a:rPr>
              <a:t> </a:t>
            </a:r>
            <a:r>
              <a:rPr lang="en-US" b="1" i="1" dirty="0" err="1">
                <a:latin typeface="Times New Roman" panose="02020603050405020304" pitchFamily="18" charset="0"/>
                <a:ea typeface="Calibri" panose="020F0502020204030204" pitchFamily="34" charset="0"/>
                <a:cs typeface="Times New Roman" panose="02020603050405020304" pitchFamily="18" charset="0"/>
              </a:rPr>
              <a:t>nosozliklar</a:t>
            </a:r>
            <a:r>
              <a:rPr lang="en-US" b="1" i="1" dirty="0">
                <a:latin typeface="Times New Roman" panose="02020603050405020304" pitchFamily="18" charset="0"/>
                <a:ea typeface="Calibri" panose="020F0502020204030204" pitchFamily="34" charset="0"/>
                <a:cs typeface="Times New Roman" panose="02020603050405020304" pitchFamily="18" charset="0"/>
              </a:rPr>
              <a:t> </a:t>
            </a:r>
            <a:r>
              <a:rPr lang="en-US" b="1" i="1" dirty="0" err="1">
                <a:latin typeface="Times New Roman" panose="02020603050405020304" pitchFamily="18" charset="0"/>
                <a:ea typeface="Calibri" panose="020F0502020204030204" pitchFamily="34" charset="0"/>
                <a:cs typeface="Times New Roman" panose="02020603050405020304" pitchFamily="18" charset="0"/>
              </a:rPr>
              <a:t>Eskirish</a:t>
            </a:r>
            <a:r>
              <a:rPr lang="en-US" b="1" i="1" dirty="0">
                <a:latin typeface="Times New Roman" panose="02020603050405020304" pitchFamily="18" charset="0"/>
                <a:ea typeface="Calibri" panose="020F0502020204030204" pitchFamily="34" charset="0"/>
                <a:cs typeface="Times New Roman" panose="02020603050405020304" pitchFamily="18" charset="0"/>
              </a:rPr>
              <a:t> </a:t>
            </a:r>
            <a:r>
              <a:rPr lang="en-US" b="1" i="1" dirty="0" err="1">
                <a:latin typeface="Times New Roman" panose="02020603050405020304" pitchFamily="18" charset="0"/>
                <a:ea typeface="Calibri" panose="020F0502020204030204" pitchFamily="34" charset="0"/>
                <a:cs typeface="Times New Roman" panose="02020603050405020304" pitchFamily="18" charset="0"/>
              </a:rPr>
              <a:t>davri</a:t>
            </a:r>
            <a:r>
              <a:rPr lang="en-US" b="1" i="1" dirty="0">
                <a:latin typeface="Times New Roman" panose="02020603050405020304" pitchFamily="18" charset="0"/>
                <a:ea typeface="Calibri" panose="020F0502020204030204" pitchFamily="34" charset="0"/>
                <a:cs typeface="Times New Roman" panose="02020603050405020304" pitchFamily="18" charset="0"/>
              </a:rPr>
              <a:t> </a:t>
            </a:r>
            <a:r>
              <a:rPr lang="en-US" b="1" i="1" dirty="0" err="1">
                <a:latin typeface="Times New Roman" panose="02020603050405020304" pitchFamily="18" charset="0"/>
                <a:ea typeface="Calibri" panose="020F0502020204030204" pitchFamily="34" charset="0"/>
                <a:cs typeface="Times New Roman" panose="02020603050405020304" pitchFamily="18" charset="0"/>
              </a:rPr>
              <a:t>uskunadagi</a:t>
            </a:r>
            <a:r>
              <a:rPr lang="en-US" b="1" i="1" dirty="0">
                <a:latin typeface="Times New Roman" panose="02020603050405020304" pitchFamily="18" charset="0"/>
                <a:ea typeface="Calibri" panose="020F0502020204030204" pitchFamily="34" charset="0"/>
                <a:cs typeface="Times New Roman" panose="02020603050405020304" pitchFamily="18" charset="0"/>
              </a:rPr>
              <a:t> </a:t>
            </a:r>
            <a:r>
              <a:rPr lang="en-US" b="1" i="1" dirty="0" err="1">
                <a:latin typeface="Times New Roman" panose="02020603050405020304" pitchFamily="18" charset="0"/>
                <a:ea typeface="Calibri" panose="020F0502020204030204" pitchFamily="34" charset="0"/>
                <a:cs typeface="Times New Roman" panose="02020603050405020304" pitchFamily="18" charset="0"/>
              </a:rPr>
              <a:t>nosozliklar</a:t>
            </a:r>
            <a:r>
              <a:rPr lang="en-US" b="1" i="1" dirty="0">
                <a:latin typeface="Times New Roman" panose="02020603050405020304" pitchFamily="18" charset="0"/>
                <a:ea typeface="Calibri" panose="020F0502020204030204" pitchFamily="34" charset="0"/>
                <a:cs typeface="Times New Roman" panose="02020603050405020304" pitchFamily="18" charset="0"/>
              </a:rPr>
              <a:t> </a:t>
            </a:r>
            <a:r>
              <a:rPr lang="en-US" b="1" i="1" dirty="0" err="1">
                <a:latin typeface="Times New Roman" panose="02020603050405020304" pitchFamily="18" charset="0"/>
                <a:ea typeface="Calibri" panose="020F0502020204030204" pitchFamily="34" charset="0"/>
                <a:cs typeface="Times New Roman" panose="02020603050405020304" pitchFamily="18" charset="0"/>
              </a:rPr>
              <a:t>sodir</a:t>
            </a:r>
            <a:r>
              <a:rPr lang="en-US" b="1" i="1" dirty="0">
                <a:latin typeface="Times New Roman" panose="02020603050405020304" pitchFamily="18" charset="0"/>
                <a:ea typeface="Calibri" panose="020F0502020204030204" pitchFamily="34" charset="0"/>
                <a:cs typeface="Times New Roman" panose="02020603050405020304" pitchFamily="18" charset="0"/>
              </a:rPr>
              <a:t> </a:t>
            </a:r>
            <a:r>
              <a:rPr lang="en-US" b="1" i="1" dirty="0" err="1">
                <a:latin typeface="Times New Roman" panose="02020603050405020304" pitchFamily="18" charset="0"/>
                <a:ea typeface="Calibri" panose="020F0502020204030204" pitchFamily="34" charset="0"/>
                <a:cs typeface="Times New Roman" panose="02020603050405020304" pitchFamily="18" charset="0"/>
              </a:rPr>
              <a:t>bo'lgan</a:t>
            </a:r>
            <a:r>
              <a:rPr lang="en-US" b="1" i="1" dirty="0">
                <a:latin typeface="Times New Roman" panose="02020603050405020304" pitchFamily="18" charset="0"/>
                <a:ea typeface="Calibri" panose="020F0502020204030204" pitchFamily="34" charset="0"/>
                <a:cs typeface="Times New Roman" panose="02020603050405020304" pitchFamily="18" charset="0"/>
              </a:rPr>
              <a:t> </a:t>
            </a:r>
            <a:r>
              <a:rPr lang="en-US" b="1" i="1" dirty="0" err="1">
                <a:latin typeface="Times New Roman" panose="02020603050405020304" pitchFamily="18" charset="0"/>
                <a:ea typeface="Calibri" panose="020F0502020204030204" pitchFamily="34" charset="0"/>
                <a:cs typeface="Times New Roman" panose="02020603050405020304" pitchFamily="18" charset="0"/>
              </a:rPr>
              <a:t>hudud</a:t>
            </a:r>
            <a:r>
              <a:rPr lang="en-US" b="1" i="1" dirty="0">
                <a:latin typeface="Times New Roman" panose="02020603050405020304" pitchFamily="18" charset="0"/>
                <a:ea typeface="Calibri" panose="020F0502020204030204" pitchFamily="34" charset="0"/>
                <a:cs typeface="Times New Roman" panose="02020603050405020304" pitchFamily="18" charset="0"/>
              </a:rPr>
              <a:t> </a:t>
            </a:r>
            <a:r>
              <a:rPr lang="en-US" b="1" i="1" dirty="0" err="1">
                <a:latin typeface="Times New Roman" panose="02020603050405020304" pitchFamily="18" charset="0"/>
                <a:ea typeface="Calibri" panose="020F0502020204030204" pitchFamily="34" charset="0"/>
                <a:cs typeface="Times New Roman" panose="02020603050405020304" pitchFamily="18" charset="0"/>
              </a:rPr>
              <a:t>sifatida</a:t>
            </a:r>
            <a:r>
              <a:rPr lang="en-US" b="1" i="1" dirty="0">
                <a:latin typeface="Times New Roman" panose="02020603050405020304" pitchFamily="18" charset="0"/>
                <a:ea typeface="Calibri" panose="020F0502020204030204" pitchFamily="34" charset="0"/>
                <a:cs typeface="Times New Roman" panose="02020603050405020304" pitchFamily="18" charset="0"/>
              </a:rPr>
              <a:t> </a:t>
            </a:r>
            <a:r>
              <a:rPr lang="en-US" b="1" i="1" dirty="0" err="1">
                <a:latin typeface="Times New Roman" panose="02020603050405020304" pitchFamily="18" charset="0"/>
                <a:ea typeface="Calibri" panose="020F0502020204030204" pitchFamily="34" charset="0"/>
                <a:cs typeface="Times New Roman" panose="02020603050405020304" pitchFamily="18" charset="0"/>
              </a:rPr>
              <a:t>aniqlanadi</a:t>
            </a:r>
            <a:r>
              <a:rPr lang="en-US" b="1" i="1" dirty="0">
                <a:latin typeface="Times New Roman" panose="02020603050405020304" pitchFamily="18" charset="0"/>
                <a:ea typeface="Calibri" panose="020F0502020204030204" pitchFamily="34" charset="0"/>
                <a:cs typeface="Times New Roman" panose="02020603050405020304" pitchFamily="18" charset="0"/>
              </a:rPr>
              <a:t>, </a:t>
            </a:r>
            <a:r>
              <a:rPr lang="en-US" b="1" i="1" dirty="0" err="1">
                <a:latin typeface="Times New Roman" panose="02020603050405020304" pitchFamily="18" charset="0"/>
                <a:ea typeface="Calibri" panose="020F0502020204030204" pitchFamily="34" charset="0"/>
                <a:cs typeface="Times New Roman" panose="02020603050405020304" pitchFamily="18" charset="0"/>
              </a:rPr>
              <a:t>vaqt</a:t>
            </a:r>
            <a:r>
              <a:rPr lang="en-US" b="1" i="1" dirty="0">
                <a:latin typeface="Times New Roman" panose="02020603050405020304" pitchFamily="18" charset="0"/>
                <a:ea typeface="Calibri" panose="020F0502020204030204" pitchFamily="34" charset="0"/>
                <a:cs typeface="Times New Roman" panose="02020603050405020304" pitchFamily="18" charset="0"/>
              </a:rPr>
              <a:t> </a:t>
            </a:r>
            <a:r>
              <a:rPr lang="en-US" b="1" i="1" dirty="0" err="1">
                <a:latin typeface="Times New Roman" panose="02020603050405020304" pitchFamily="18" charset="0"/>
                <a:ea typeface="Calibri" panose="020F0502020204030204" pitchFamily="34" charset="0"/>
                <a:cs typeface="Times New Roman" panose="02020603050405020304" pitchFamily="18" charset="0"/>
              </a:rPr>
              <a:t>o'tishi</a:t>
            </a:r>
            <a:r>
              <a:rPr lang="en-US" b="1" i="1" dirty="0">
                <a:latin typeface="Times New Roman" panose="02020603050405020304" pitchFamily="18" charset="0"/>
                <a:ea typeface="Calibri" panose="020F0502020204030204" pitchFamily="34" charset="0"/>
                <a:cs typeface="Times New Roman" panose="02020603050405020304" pitchFamily="18" charset="0"/>
              </a:rPr>
              <a:t> </a:t>
            </a:r>
            <a:r>
              <a:rPr lang="en-US" b="1" i="1" dirty="0" err="1">
                <a:latin typeface="Times New Roman" panose="02020603050405020304" pitchFamily="18" charset="0"/>
                <a:ea typeface="Calibri" panose="020F0502020204030204" pitchFamily="34" charset="0"/>
                <a:cs typeface="Times New Roman" panose="02020603050405020304" pitchFamily="18" charset="0"/>
              </a:rPr>
              <a:t>bilan</a:t>
            </a:r>
            <a:r>
              <a:rPr lang="en-US" b="1" i="1" dirty="0">
                <a:latin typeface="Times New Roman" panose="02020603050405020304" pitchFamily="18" charset="0"/>
                <a:ea typeface="Calibri" panose="020F0502020204030204" pitchFamily="34" charset="0"/>
                <a:cs typeface="Times New Roman" panose="02020603050405020304" pitchFamily="18" charset="0"/>
              </a:rPr>
              <a:t> </a:t>
            </a:r>
            <a:r>
              <a:rPr lang="en-US" b="1" i="1" dirty="0" err="1">
                <a:latin typeface="Times New Roman" panose="02020603050405020304" pitchFamily="18" charset="0"/>
                <a:ea typeface="Calibri" panose="020F0502020204030204" pitchFamily="34" charset="0"/>
                <a:cs typeface="Times New Roman" panose="02020603050405020304" pitchFamily="18" charset="0"/>
              </a:rPr>
              <a:t>ko'paya</a:t>
            </a:r>
            <a:r>
              <a:rPr lang="en-US" b="1" i="1" dirty="0">
                <a:latin typeface="Times New Roman" panose="02020603050405020304" pitchFamily="18" charset="0"/>
                <a:ea typeface="Calibri" panose="020F0502020204030204" pitchFamily="34" charset="0"/>
                <a:cs typeface="Times New Roman" panose="02020603050405020304" pitchFamily="18" charset="0"/>
              </a:rPr>
              <a:t> </a:t>
            </a:r>
            <a:r>
              <a:rPr lang="en-US" b="1" i="1" dirty="0" err="1">
                <a:latin typeface="Times New Roman" panose="02020603050405020304" pitchFamily="18" charset="0"/>
                <a:ea typeface="Calibri" panose="020F0502020204030204" pitchFamily="34" charset="0"/>
                <a:cs typeface="Times New Roman" panose="02020603050405020304" pitchFamily="18" charset="0"/>
              </a:rPr>
              <a:t>boshlaydi</a:t>
            </a:r>
            <a:r>
              <a:rPr lang="en-US" b="1" i="1" dirty="0">
                <a:latin typeface="Times New Roman" panose="02020603050405020304" pitchFamily="18" charset="0"/>
                <a:ea typeface="Calibri" panose="020F0502020204030204" pitchFamily="34" charset="0"/>
                <a:cs typeface="Times New Roman" panose="02020603050405020304" pitchFamily="18" charset="0"/>
              </a:rPr>
              <a:t>. </a:t>
            </a:r>
            <a:r>
              <a:rPr lang="en-US" b="1" i="1" dirty="0" err="1">
                <a:latin typeface="Times New Roman" panose="02020603050405020304" pitchFamily="18" charset="0"/>
                <a:ea typeface="Calibri" panose="020F0502020204030204" pitchFamily="34" charset="0"/>
                <a:cs typeface="Times New Roman" panose="02020603050405020304" pitchFamily="18" charset="0"/>
              </a:rPr>
              <a:t>Ushbu</a:t>
            </a:r>
            <a:r>
              <a:rPr lang="en-US" b="1" i="1" dirty="0">
                <a:latin typeface="Times New Roman" panose="02020603050405020304" pitchFamily="18" charset="0"/>
                <a:ea typeface="Calibri" panose="020F0502020204030204" pitchFamily="34" charset="0"/>
                <a:cs typeface="Times New Roman" panose="02020603050405020304" pitchFamily="18" charset="0"/>
              </a:rPr>
              <a:t> </a:t>
            </a:r>
            <a:r>
              <a:rPr lang="en-US" b="1" i="1" dirty="0" err="1">
                <a:latin typeface="Times New Roman" panose="02020603050405020304" pitchFamily="18" charset="0"/>
                <a:ea typeface="Calibri" panose="020F0502020204030204" pitchFamily="34" charset="0"/>
                <a:cs typeface="Times New Roman" panose="02020603050405020304" pitchFamily="18" charset="0"/>
              </a:rPr>
              <a:t>nuqtada</a:t>
            </a:r>
            <a:r>
              <a:rPr lang="en-US" b="1" i="1" dirty="0">
                <a:latin typeface="Times New Roman" panose="02020603050405020304" pitchFamily="18" charset="0"/>
                <a:ea typeface="Calibri" panose="020F0502020204030204" pitchFamily="34" charset="0"/>
                <a:cs typeface="Times New Roman" panose="02020603050405020304" pitchFamily="18" charset="0"/>
              </a:rPr>
              <a:t>, </a:t>
            </a:r>
            <a:r>
              <a:rPr lang="en-US" b="1" i="1" dirty="0" err="1">
                <a:latin typeface="Times New Roman" panose="02020603050405020304" pitchFamily="18" charset="0"/>
                <a:ea typeface="Calibri" panose="020F0502020204030204" pitchFamily="34" charset="0"/>
                <a:cs typeface="Times New Roman" panose="02020603050405020304" pitchFamily="18" charset="0"/>
              </a:rPr>
              <a:t>uskunaning</a:t>
            </a:r>
            <a:r>
              <a:rPr lang="en-US" b="1" i="1" dirty="0">
                <a:latin typeface="Times New Roman" panose="02020603050405020304" pitchFamily="18" charset="0"/>
                <a:ea typeface="Calibri" panose="020F0502020204030204" pitchFamily="34" charset="0"/>
                <a:cs typeface="Times New Roman" panose="02020603050405020304" pitchFamily="18" charset="0"/>
              </a:rPr>
              <a:t> </a:t>
            </a:r>
            <a:r>
              <a:rPr lang="en-US" b="1" i="1" dirty="0" err="1">
                <a:latin typeface="Times New Roman" panose="02020603050405020304" pitchFamily="18" charset="0"/>
                <a:ea typeface="Calibri" panose="020F0502020204030204" pitchFamily="34" charset="0"/>
                <a:cs typeface="Times New Roman" panose="02020603050405020304" pitchFamily="18" charset="0"/>
              </a:rPr>
              <a:t>xizmat</a:t>
            </a:r>
            <a:r>
              <a:rPr lang="en-US" b="1" i="1" dirty="0">
                <a:latin typeface="Times New Roman" panose="02020603050405020304" pitchFamily="18" charset="0"/>
                <a:ea typeface="Calibri" panose="020F0502020204030204" pitchFamily="34" charset="0"/>
                <a:cs typeface="Times New Roman" panose="02020603050405020304" pitchFamily="18" charset="0"/>
              </a:rPr>
              <a:t> </a:t>
            </a:r>
            <a:r>
              <a:rPr lang="en-US" b="1" i="1" dirty="0" err="1">
                <a:latin typeface="Times New Roman" panose="02020603050405020304" pitchFamily="18" charset="0"/>
                <a:ea typeface="Calibri" panose="020F0502020204030204" pitchFamily="34" charset="0"/>
                <a:cs typeface="Times New Roman" panose="02020603050405020304" pitchFamily="18" charset="0"/>
              </a:rPr>
              <a:t>ko'rsatishi</a:t>
            </a:r>
            <a:r>
              <a:rPr lang="en-US" b="1" i="1" dirty="0">
                <a:latin typeface="Times New Roman" panose="02020603050405020304" pitchFamily="18" charset="0"/>
                <a:ea typeface="Calibri" panose="020F0502020204030204" pitchFamily="34" charset="0"/>
                <a:cs typeface="Times New Roman" panose="02020603050405020304" pitchFamily="18" charset="0"/>
              </a:rPr>
              <a:t> </a:t>
            </a:r>
            <a:r>
              <a:rPr lang="en-US" b="1" i="1" dirty="0" err="1">
                <a:latin typeface="Times New Roman" panose="02020603050405020304" pitchFamily="18" charset="0"/>
                <a:ea typeface="Calibri" panose="020F0502020204030204" pitchFamily="34" charset="0"/>
                <a:cs typeface="Times New Roman" panose="02020603050405020304" pitchFamily="18" charset="0"/>
              </a:rPr>
              <a:t>uchun</a:t>
            </a:r>
            <a:r>
              <a:rPr lang="en-US" b="1" i="1" dirty="0">
                <a:latin typeface="Times New Roman" panose="02020603050405020304" pitchFamily="18" charset="0"/>
                <a:ea typeface="Calibri" panose="020F0502020204030204" pitchFamily="34" charset="0"/>
                <a:cs typeface="Times New Roman" panose="02020603050405020304" pitchFamily="18" charset="0"/>
              </a:rPr>
              <a:t> </a:t>
            </a:r>
            <a:r>
              <a:rPr lang="en-US" b="1" i="1" dirty="0" err="1">
                <a:latin typeface="Times New Roman" panose="02020603050405020304" pitchFamily="18" charset="0"/>
                <a:ea typeface="Calibri" panose="020F0502020204030204" pitchFamily="34" charset="0"/>
                <a:cs typeface="Times New Roman" panose="02020603050405020304" pitchFamily="18" charset="0"/>
              </a:rPr>
              <a:t>uni</a:t>
            </a:r>
            <a:r>
              <a:rPr lang="en-US" b="1" i="1" dirty="0">
                <a:latin typeface="Times New Roman" panose="02020603050405020304" pitchFamily="18" charset="0"/>
                <a:ea typeface="Calibri" panose="020F0502020204030204" pitchFamily="34" charset="0"/>
                <a:cs typeface="Times New Roman" panose="02020603050405020304" pitchFamily="18" charset="0"/>
              </a:rPr>
              <a:t> </a:t>
            </a:r>
            <a:r>
              <a:rPr lang="en-US" b="1" i="1" dirty="0" err="1">
                <a:latin typeface="Times New Roman" panose="02020603050405020304" pitchFamily="18" charset="0"/>
                <a:ea typeface="Calibri" panose="020F0502020204030204" pitchFamily="34" charset="0"/>
                <a:cs typeface="Times New Roman" panose="02020603050405020304" pitchFamily="18" charset="0"/>
              </a:rPr>
              <a:t>ta'mirlash</a:t>
            </a:r>
            <a:r>
              <a:rPr lang="en-US" b="1" i="1" dirty="0">
                <a:latin typeface="Times New Roman" panose="02020603050405020304" pitchFamily="18" charset="0"/>
                <a:ea typeface="Calibri" panose="020F0502020204030204" pitchFamily="34" charset="0"/>
                <a:cs typeface="Times New Roman" panose="02020603050405020304" pitchFamily="18" charset="0"/>
              </a:rPr>
              <a:t> </a:t>
            </a:r>
            <a:r>
              <a:rPr lang="en-US" b="1" i="1" dirty="0" err="1">
                <a:latin typeface="Times New Roman" panose="02020603050405020304" pitchFamily="18" charset="0"/>
                <a:ea typeface="Calibri" panose="020F0502020204030204" pitchFamily="34" charset="0"/>
                <a:cs typeface="Times New Roman" panose="02020603050405020304" pitchFamily="18" charset="0"/>
              </a:rPr>
              <a:t>yoki</a:t>
            </a:r>
            <a:r>
              <a:rPr lang="en-US" b="1" i="1" dirty="0">
                <a:latin typeface="Times New Roman" panose="02020603050405020304" pitchFamily="18" charset="0"/>
                <a:ea typeface="Calibri" panose="020F0502020204030204" pitchFamily="34" charset="0"/>
                <a:cs typeface="Times New Roman" panose="02020603050405020304" pitchFamily="18" charset="0"/>
              </a:rPr>
              <a:t> </a:t>
            </a:r>
            <a:r>
              <a:rPr lang="en-US" b="1" i="1" dirty="0" err="1">
                <a:latin typeface="Times New Roman" panose="02020603050405020304" pitchFamily="18" charset="0"/>
                <a:ea typeface="Calibri" panose="020F0502020204030204" pitchFamily="34" charset="0"/>
                <a:cs typeface="Times New Roman" panose="02020603050405020304" pitchFamily="18" charset="0"/>
              </a:rPr>
              <a:t>qayta</a:t>
            </a:r>
            <a:r>
              <a:rPr lang="en-US" b="1" i="1" dirty="0">
                <a:latin typeface="Times New Roman" panose="02020603050405020304" pitchFamily="18" charset="0"/>
                <a:ea typeface="Calibri" panose="020F0502020204030204" pitchFamily="34" charset="0"/>
                <a:cs typeface="Times New Roman" panose="02020603050405020304" pitchFamily="18" charset="0"/>
              </a:rPr>
              <a:t> </a:t>
            </a:r>
            <a:r>
              <a:rPr lang="en-US" b="1" i="1" dirty="0" err="1">
                <a:latin typeface="Times New Roman" panose="02020603050405020304" pitchFamily="18" charset="0"/>
                <a:ea typeface="Calibri" panose="020F0502020204030204" pitchFamily="34" charset="0"/>
                <a:cs typeface="Times New Roman" panose="02020603050405020304" pitchFamily="18" charset="0"/>
              </a:rPr>
              <a:t>qurish</a:t>
            </a:r>
            <a:r>
              <a:rPr lang="en-US" b="1" i="1" dirty="0">
                <a:latin typeface="Times New Roman" panose="02020603050405020304" pitchFamily="18" charset="0"/>
                <a:ea typeface="Calibri" panose="020F0502020204030204" pitchFamily="34" charset="0"/>
                <a:cs typeface="Times New Roman" panose="02020603050405020304" pitchFamily="18" charset="0"/>
              </a:rPr>
              <a:t> </a:t>
            </a:r>
            <a:r>
              <a:rPr lang="en-US" b="1" i="1" dirty="0" err="1">
                <a:latin typeface="Times New Roman" panose="02020603050405020304" pitchFamily="18" charset="0"/>
                <a:ea typeface="Calibri" panose="020F0502020204030204" pitchFamily="34" charset="0"/>
                <a:cs typeface="Times New Roman" panose="02020603050405020304" pitchFamily="18" charset="0"/>
              </a:rPr>
              <a:t>kerak</a:t>
            </a:r>
            <a:r>
              <a:rPr lang="en-US" b="1" i="1" dirty="0">
                <a:latin typeface="Times New Roman" panose="02020603050405020304" pitchFamily="18" charset="0"/>
                <a:ea typeface="Calibri" panose="020F0502020204030204" pitchFamily="34" charset="0"/>
                <a:cs typeface="Times New Roman" panose="02020603050405020304" pitchFamily="18" charset="0"/>
              </a:rPr>
              <a:t>. </a:t>
            </a:r>
            <a:r>
              <a:rPr lang="en-US" b="1" i="1" dirty="0" err="1">
                <a:latin typeface="Times New Roman" panose="02020603050405020304" pitchFamily="18" charset="0"/>
                <a:ea typeface="Calibri" panose="020F0502020204030204" pitchFamily="34" charset="0"/>
                <a:cs typeface="Times New Roman" panose="02020603050405020304" pitchFamily="18" charset="0"/>
              </a:rPr>
              <a:t>Ushbu</a:t>
            </a:r>
            <a:r>
              <a:rPr lang="en-US" b="1" i="1" dirty="0">
                <a:latin typeface="Times New Roman" panose="02020603050405020304" pitchFamily="18" charset="0"/>
                <a:ea typeface="Calibri" panose="020F0502020204030204" pitchFamily="34" charset="0"/>
                <a:cs typeface="Times New Roman" panose="02020603050405020304" pitchFamily="18" charset="0"/>
              </a:rPr>
              <a:t> </a:t>
            </a:r>
            <a:r>
              <a:rPr lang="en-US" b="1" i="1" dirty="0" err="1">
                <a:latin typeface="Times New Roman" panose="02020603050405020304" pitchFamily="18" charset="0"/>
                <a:ea typeface="Calibri" panose="020F0502020204030204" pitchFamily="34" charset="0"/>
                <a:cs typeface="Times New Roman" panose="02020603050405020304" pitchFamily="18" charset="0"/>
              </a:rPr>
              <a:t>vaqt</a:t>
            </a:r>
            <a:r>
              <a:rPr lang="en-US" b="1" i="1" dirty="0">
                <a:latin typeface="Times New Roman" panose="02020603050405020304" pitchFamily="18" charset="0"/>
                <a:ea typeface="Calibri" panose="020F0502020204030204" pitchFamily="34" charset="0"/>
                <a:cs typeface="Times New Roman" panose="02020603050405020304" pitchFamily="18" charset="0"/>
              </a:rPr>
              <a:t> </a:t>
            </a:r>
            <a:r>
              <a:rPr lang="en-US" b="1" i="1" dirty="0" err="1">
                <a:latin typeface="Times New Roman" panose="02020603050405020304" pitchFamily="18" charset="0"/>
                <a:ea typeface="Calibri" panose="020F0502020204030204" pitchFamily="34" charset="0"/>
                <a:cs typeface="Times New Roman" panose="02020603050405020304" pitchFamily="18" charset="0"/>
              </a:rPr>
              <a:t>oralig'ida</a:t>
            </a:r>
            <a:r>
              <a:rPr lang="en-US" b="1" i="1" dirty="0">
                <a:latin typeface="Times New Roman" panose="02020603050405020304" pitchFamily="18" charset="0"/>
                <a:ea typeface="Calibri" panose="020F0502020204030204" pitchFamily="34" charset="0"/>
                <a:cs typeface="Times New Roman" panose="02020603050405020304" pitchFamily="18" charset="0"/>
              </a:rPr>
              <a:t> </a:t>
            </a:r>
            <a:r>
              <a:rPr lang="en-US" b="1" i="1" dirty="0" err="1">
                <a:latin typeface="Times New Roman" panose="02020603050405020304" pitchFamily="18" charset="0"/>
                <a:ea typeface="Calibri" panose="020F0502020204030204" pitchFamily="34" charset="0"/>
                <a:cs typeface="Times New Roman" panose="02020603050405020304" pitchFamily="18" charset="0"/>
              </a:rPr>
              <a:t>yuzaga</a:t>
            </a:r>
            <a:r>
              <a:rPr lang="en-US" b="1" i="1" dirty="0">
                <a:latin typeface="Times New Roman" panose="02020603050405020304" pitchFamily="18" charset="0"/>
                <a:ea typeface="Calibri" panose="020F0502020204030204" pitchFamily="34" charset="0"/>
                <a:cs typeface="Times New Roman" panose="02020603050405020304" pitchFamily="18" charset="0"/>
              </a:rPr>
              <a:t> </a:t>
            </a:r>
            <a:r>
              <a:rPr lang="en-US" b="1" i="1" dirty="0" err="1">
                <a:latin typeface="Times New Roman" panose="02020603050405020304" pitchFamily="18" charset="0"/>
                <a:ea typeface="Calibri" panose="020F0502020204030204" pitchFamily="34" charset="0"/>
                <a:cs typeface="Times New Roman" panose="02020603050405020304" pitchFamily="18" charset="0"/>
              </a:rPr>
              <a:t>keladigan</a:t>
            </a:r>
            <a:r>
              <a:rPr lang="en-US" b="1" i="1" dirty="0">
                <a:latin typeface="Times New Roman" panose="02020603050405020304" pitchFamily="18" charset="0"/>
                <a:ea typeface="Calibri" panose="020F0502020204030204" pitchFamily="34" charset="0"/>
                <a:cs typeface="Times New Roman" panose="02020603050405020304" pitchFamily="18" charset="0"/>
              </a:rPr>
              <a:t> </a:t>
            </a:r>
            <a:r>
              <a:rPr lang="en-US" b="1" i="1" dirty="0" err="1">
                <a:latin typeface="Times New Roman" panose="02020603050405020304" pitchFamily="18" charset="0"/>
                <a:ea typeface="Calibri" panose="020F0502020204030204" pitchFamily="34" charset="0"/>
                <a:cs typeface="Times New Roman" panose="02020603050405020304" pitchFamily="18" charset="0"/>
              </a:rPr>
              <a:t>odatiy</a:t>
            </a:r>
            <a:r>
              <a:rPr lang="en-US" b="1" i="1" dirty="0">
                <a:latin typeface="Times New Roman" panose="02020603050405020304" pitchFamily="18" charset="0"/>
                <a:ea typeface="Calibri" panose="020F0502020204030204" pitchFamily="34" charset="0"/>
                <a:cs typeface="Times New Roman" panose="02020603050405020304" pitchFamily="18" charset="0"/>
              </a:rPr>
              <a:t> </a:t>
            </a:r>
            <a:r>
              <a:rPr lang="en-US" b="1" i="1" dirty="0" err="1">
                <a:latin typeface="Times New Roman" panose="02020603050405020304" pitchFamily="18" charset="0"/>
                <a:ea typeface="Calibri" panose="020F0502020204030204" pitchFamily="34" charset="0"/>
                <a:cs typeface="Times New Roman" panose="02020603050405020304" pitchFamily="18" charset="0"/>
              </a:rPr>
              <a:t>nosozliklar</a:t>
            </a:r>
            <a:r>
              <a:rPr lang="en-US" b="1" i="1" dirty="0">
                <a:latin typeface="Times New Roman" panose="02020603050405020304" pitchFamily="18" charset="0"/>
                <a:ea typeface="Calibri" panose="020F0502020204030204" pitchFamily="34" charset="0"/>
                <a:cs typeface="Times New Roman" panose="02020603050405020304" pitchFamily="18" charset="0"/>
              </a:rPr>
              <a:t>:</a:t>
            </a:r>
            <a:endParaRPr lang="ru-RU" sz="2000" dirty="0">
              <a:latin typeface="Calibri" panose="020F0502020204030204" pitchFamily="34" charset="0"/>
              <a:ea typeface="Calibri" panose="020F0502020204030204" pitchFamily="34" charset="0"/>
              <a:cs typeface="Times New Roman" panose="02020603050405020304" pitchFamily="18" charset="0"/>
            </a:endParaRPr>
          </a:p>
        </p:txBody>
      </p:sp>
      <p:sp>
        <p:nvSpPr>
          <p:cNvPr id="5" name="5-конечная звезда 4"/>
          <p:cNvSpPr/>
          <p:nvPr/>
        </p:nvSpPr>
        <p:spPr>
          <a:xfrm>
            <a:off x="10314432" y="5842385"/>
            <a:ext cx="171297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dirty="0">
                <a:latin typeface="Times New Roman" panose="02020603050405020304" pitchFamily="18" charset="0"/>
                <a:cs typeface="Times New Roman" panose="02020603050405020304" pitchFamily="18" charset="0"/>
              </a:rPr>
              <a:t>14</a:t>
            </a:r>
            <a:endParaRPr lang="ru-RU" sz="3600" dirty="0">
              <a:latin typeface="Times New Roman" panose="02020603050405020304" pitchFamily="18" charset="0"/>
              <a:cs typeface="Times New Roman" panose="02020603050405020304" pitchFamily="18" charset="0"/>
            </a:endParaRPr>
          </a:p>
        </p:txBody>
      </p:sp>
      <p:graphicFrame>
        <p:nvGraphicFramePr>
          <p:cNvPr id="6" name="Схема 5"/>
          <p:cNvGraphicFramePr/>
          <p:nvPr>
            <p:extLst>
              <p:ext uri="{D42A27DB-BD31-4B8C-83A1-F6EECF244321}">
                <p14:modId xmlns:p14="http://schemas.microsoft.com/office/powerpoint/2010/main" val="1216487714"/>
              </p:ext>
            </p:extLst>
          </p:nvPr>
        </p:nvGraphicFramePr>
        <p:xfrm>
          <a:off x="3568192" y="2066543"/>
          <a:ext cx="8264144" cy="377584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616501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5-конечная звезда 8"/>
          <p:cNvSpPr/>
          <p:nvPr/>
        </p:nvSpPr>
        <p:spPr>
          <a:xfrm>
            <a:off x="10314432" y="5842385"/>
            <a:ext cx="171297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dirty="0">
                <a:latin typeface="Times New Roman" panose="02020603050405020304" pitchFamily="18" charset="0"/>
                <a:cs typeface="Times New Roman" panose="02020603050405020304" pitchFamily="18" charset="0"/>
              </a:rPr>
              <a:t>15</a:t>
            </a:r>
            <a:endParaRPr lang="ru-RU" sz="3600" dirty="0">
              <a:latin typeface="Times New Roman" panose="02020603050405020304" pitchFamily="18" charset="0"/>
              <a:cs typeface="Times New Roman" panose="02020603050405020304" pitchFamily="18" charset="0"/>
            </a:endParaRPr>
          </a:p>
        </p:txBody>
      </p:sp>
      <p:sp>
        <p:nvSpPr>
          <p:cNvPr id="6" name="Прямоугольник 5"/>
          <p:cNvSpPr/>
          <p:nvPr/>
        </p:nvSpPr>
        <p:spPr>
          <a:xfrm>
            <a:off x="1444821" y="587648"/>
            <a:ext cx="9683843" cy="4627677"/>
          </a:xfrm>
          <a:prstGeom prst="rect">
            <a:avLst/>
          </a:prstGeom>
          <a:ln>
            <a:solidFill>
              <a:schemeClr val="accent1"/>
            </a:solidFill>
          </a:ln>
        </p:spPr>
        <p:txBody>
          <a:bodyPr wrap="square">
            <a:spAutoFit/>
          </a:bodyPr>
          <a:lstStyle/>
          <a:p>
            <a:pPr>
              <a:lnSpc>
                <a:spcPct val="107000"/>
              </a:lnSpc>
              <a:spcAft>
                <a:spcPts val="0"/>
              </a:spcAft>
            </a:pPr>
            <a:r>
              <a:rPr lang="en-US" sz="2400" dirty="0" err="1">
                <a:latin typeface="Times New Roman" panose="02020603050405020304" pitchFamily="18" charset="0"/>
                <a:ea typeface="Calibri" panose="020F0502020204030204" pitchFamily="34" charset="0"/>
                <a:cs typeface="Times New Roman" panose="02020603050405020304" pitchFamily="18" charset="0"/>
              </a:rPr>
              <a:t>Komponentlarning</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foydalanish</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muddati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tugashi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bilan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nosozliklar</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tez-tez</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sodir</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bo'ladi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Ayni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paytda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uskunani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o'chirish</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yoki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qayta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qurish</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to'g'risida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qaror</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qabul</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qilinishi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kerak</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Qaysi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birini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tanlash</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kerakligi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haqida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qat'iy</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qoidalar</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yo'q</a:t>
            </a:r>
            <a:r>
              <a:rPr lang="en-US" sz="2400" dirty="0">
                <a:latin typeface="Times New Roman" panose="02020603050405020304" pitchFamily="18" charset="0"/>
                <a:ea typeface="Calibri" panose="020F0502020204030204" pitchFamily="34" charset="0"/>
                <a:cs typeface="Times New Roman" panose="02020603050405020304" pitchFamily="18" charset="0"/>
              </a:rPr>
              <a:t>.</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r>
              <a:rPr lang="en-US" sz="2400" dirty="0" err="1">
                <a:latin typeface="Times New Roman" panose="02020603050405020304" pitchFamily="18" charset="0"/>
                <a:ea typeface="Calibri" panose="020F0502020204030204" pitchFamily="34" charset="0"/>
                <a:cs typeface="Times New Roman" panose="02020603050405020304" pitchFamily="18" charset="0"/>
              </a:rPr>
              <a:t>Biroq</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Uskunalarni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tadqiq</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qilish</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va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tekshirish</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vositalari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muqobil</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xarajatlarni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baholashga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yordam</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beradi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va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shu</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bilan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eng</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samarali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yechimni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shakllantirishga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imkon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beradi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Ushbu</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qisqacha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muhokamadan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ko'rinib</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turibdiki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ishonchlilik</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barqarorlikda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katta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rol</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o'ynaydi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Aslida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ishonchlilik</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vaqt</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mos</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yozuvlar</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nuqtasiga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nisbatan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o'lchanishi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mumkin</a:t>
            </a:r>
            <a:r>
              <a:rPr lang="en-US" sz="2400" dirty="0">
                <a:latin typeface="Times New Roman" panose="02020603050405020304" pitchFamily="18" charset="0"/>
                <a:ea typeface="Calibri" panose="020F0502020204030204" pitchFamily="34" charset="0"/>
                <a:cs typeface="Times New Roman" panose="02020603050405020304" pitchFamily="18" charset="0"/>
              </a:rPr>
              <a:t>. Bu </a:t>
            </a:r>
            <a:r>
              <a:rPr lang="en-US" sz="2400" dirty="0" err="1">
                <a:latin typeface="Times New Roman" panose="02020603050405020304" pitchFamily="18" charset="0"/>
                <a:ea typeface="Calibri" panose="020F0502020204030204" pitchFamily="34" charset="0"/>
                <a:cs typeface="Times New Roman" panose="02020603050405020304" pitchFamily="18" charset="0"/>
              </a:rPr>
              <a:t>nuqta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mashina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yoki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uskunaning</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ish</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vaqti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yoki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missiya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vaqti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sifatida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aniqlanadi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Missiya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vaqtlari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odatda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muhandislik</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tashkiloti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tomonidan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uskunani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loyihalash</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siklida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belgilanadi</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417452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5-конечная звезда 2"/>
          <p:cNvSpPr/>
          <p:nvPr/>
        </p:nvSpPr>
        <p:spPr>
          <a:xfrm>
            <a:off x="10241280" y="5769234"/>
            <a:ext cx="1950720"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dirty="0">
                <a:latin typeface="Times New Roman" panose="02020603050405020304" pitchFamily="18" charset="0"/>
                <a:cs typeface="Times New Roman" panose="02020603050405020304" pitchFamily="18" charset="0"/>
              </a:rPr>
              <a:t>16</a:t>
            </a:r>
            <a:endParaRPr lang="ru-RU" sz="3600" dirty="0">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1213243" y="848772"/>
            <a:ext cx="10351008" cy="4013086"/>
          </a:xfrm>
          <a:prstGeom prst="rect">
            <a:avLst/>
          </a:prstGeom>
          <a:ln>
            <a:solidFill>
              <a:schemeClr val="accent1"/>
            </a:solidFill>
          </a:ln>
        </p:spPr>
        <p:txBody>
          <a:bodyPr wrap="square">
            <a:spAutoFit/>
          </a:bodyPr>
          <a:lstStyle/>
          <a:p>
            <a:pPr>
              <a:lnSpc>
                <a:spcPct val="107000"/>
              </a:lnSpc>
              <a:spcAft>
                <a:spcPts val="0"/>
              </a:spcAft>
            </a:pPr>
            <a:r>
              <a:rPr lang="en-US" sz="2800" dirty="0" err="1">
                <a:latin typeface="Times New Roman" panose="02020603050405020304" pitchFamily="18" charset="0"/>
                <a:ea typeface="Calibri" panose="020F0502020204030204" pitchFamily="34" charset="0"/>
                <a:cs typeface="Times New Roman" panose="02020603050405020304" pitchFamily="18" charset="0"/>
              </a:rPr>
              <a:t>Shuni</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esda</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tutish</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kerakki</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ishonchlilik</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hisobi</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faqat</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vannaning</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egri</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chizig'ining</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tekis</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qismiga</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tegishli</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Ishonchlilikni</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quyidagi</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ma'lumotlar</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asosida</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hisoblash</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mumkin</a:t>
            </a:r>
            <a:r>
              <a:rPr lang="en-US" sz="2800" dirty="0">
                <a:latin typeface="Times New Roman" panose="02020603050405020304" pitchFamily="18" charset="0"/>
                <a:ea typeface="Calibri" panose="020F0502020204030204" pitchFamily="34" charset="0"/>
                <a:cs typeface="Times New Roman" panose="02020603050405020304" pitchFamily="18" charset="0"/>
              </a:rPr>
              <a:t>:</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sz="2800" dirty="0">
                <a:latin typeface="Times New Roman" panose="02020603050405020304" pitchFamily="18" charset="0"/>
                <a:ea typeface="Calibri" panose="020F0502020204030204" pitchFamily="34" charset="0"/>
                <a:cs typeface="Times New Roman" panose="02020603050405020304" pitchFamily="18" charset="0"/>
              </a:rPr>
              <a:t>R(t) = 1−F(t)</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sz="2800" dirty="0">
                <a:latin typeface="Times New Roman" panose="02020603050405020304" pitchFamily="18" charset="0"/>
                <a:ea typeface="Calibri" panose="020F0502020204030204" pitchFamily="34" charset="0"/>
                <a:cs typeface="Times New Roman" panose="02020603050405020304" pitchFamily="18" charset="0"/>
              </a:rPr>
              <a:t>Bu </a:t>
            </a:r>
            <a:r>
              <a:rPr lang="en-US" sz="2800" dirty="0" err="1">
                <a:latin typeface="Times New Roman" panose="02020603050405020304" pitchFamily="18" charset="0"/>
                <a:ea typeface="Calibri" panose="020F0502020204030204" pitchFamily="34" charset="0"/>
                <a:cs typeface="Times New Roman" panose="02020603050405020304" pitchFamily="18" charset="0"/>
              </a:rPr>
              <a:t>yerda</a:t>
            </a:r>
            <a:r>
              <a:rPr lang="en-US" sz="2800" dirty="0">
                <a:latin typeface="Times New Roman" panose="02020603050405020304" pitchFamily="18" charset="0"/>
                <a:ea typeface="Calibri" panose="020F0502020204030204" pitchFamily="34" charset="0"/>
                <a:cs typeface="Times New Roman" panose="02020603050405020304" pitchFamily="18" charset="0"/>
              </a:rPr>
              <a:t>:</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sz="2800" dirty="0">
                <a:latin typeface="Times New Roman" panose="02020603050405020304" pitchFamily="18" charset="0"/>
                <a:ea typeface="Calibri" panose="020F0502020204030204" pitchFamily="34" charset="0"/>
                <a:cs typeface="Times New Roman" panose="02020603050405020304" pitchFamily="18" charset="0"/>
              </a:rPr>
              <a:t>R(t) = 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vaqtidagi</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ishonchlilik</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sz="2800" dirty="0">
                <a:latin typeface="Times New Roman" panose="02020603050405020304" pitchFamily="18" charset="0"/>
                <a:ea typeface="Calibri" panose="020F0502020204030204" pitchFamily="34" charset="0"/>
                <a:cs typeface="Times New Roman" panose="02020603050405020304" pitchFamily="18" charset="0"/>
              </a:rPr>
              <a:t>F(t) = 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vaqtidagi</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nosozlik</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675247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5-конечная звезда 10"/>
          <p:cNvSpPr/>
          <p:nvPr/>
        </p:nvSpPr>
        <p:spPr>
          <a:xfrm>
            <a:off x="10314432" y="5842385"/>
            <a:ext cx="171297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dirty="0">
                <a:latin typeface="Times New Roman" panose="02020603050405020304" pitchFamily="18" charset="0"/>
                <a:cs typeface="Times New Roman" panose="02020603050405020304" pitchFamily="18" charset="0"/>
              </a:rPr>
              <a:t>17</a:t>
            </a:r>
            <a:endParaRPr lang="ru-RU" sz="3600" dirty="0">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1133856" y="402082"/>
            <a:ext cx="10241280" cy="5164747"/>
          </a:xfrm>
          <a:prstGeom prst="rect">
            <a:avLst/>
          </a:prstGeom>
          <a:ln>
            <a:solidFill>
              <a:schemeClr val="accent1"/>
            </a:solidFill>
          </a:ln>
        </p:spPr>
        <p:txBody>
          <a:bodyPr wrap="square">
            <a:spAutoFit/>
          </a:bodyPr>
          <a:lstStyle/>
          <a:p>
            <a:pPr>
              <a:lnSpc>
                <a:spcPct val="107000"/>
              </a:lnSpc>
              <a:spcAft>
                <a:spcPts val="800"/>
              </a:spcAft>
            </a:pPr>
            <a:r>
              <a:rPr lang="en-US" dirty="0">
                <a:latin typeface="Times New Roman" panose="02020603050405020304" pitchFamily="18" charset="0"/>
                <a:ea typeface="Calibri" panose="020F0502020204030204" pitchFamily="34" charset="0"/>
                <a:cs typeface="Times New Roman" panose="02020603050405020304" pitchFamily="18" charset="0"/>
              </a:rPr>
              <a:t>Bu </a:t>
            </a:r>
            <a:r>
              <a:rPr lang="en-US" dirty="0" err="1">
                <a:latin typeface="Times New Roman" panose="02020603050405020304" pitchFamily="18" charset="0"/>
                <a:ea typeface="Calibri" panose="020F0502020204030204" pitchFamily="34" charset="0"/>
                <a:cs typeface="Times New Roman" panose="02020603050405020304" pitchFamily="18" charset="0"/>
              </a:rPr>
              <a:t>shuni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anglatadiki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ishonchlilik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hech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qachon</a:t>
            </a:r>
            <a:r>
              <a:rPr lang="en-US" dirty="0">
                <a:latin typeface="Times New Roman" panose="02020603050405020304" pitchFamily="18" charset="0"/>
                <a:ea typeface="Calibri" panose="020F0502020204030204" pitchFamily="34" charset="0"/>
                <a:cs typeface="Times New Roman" panose="02020603050405020304" pitchFamily="18" charset="0"/>
              </a:rPr>
              <a:t> 100% </a:t>
            </a:r>
            <a:r>
              <a:rPr lang="en-US" dirty="0" err="1">
                <a:latin typeface="Times New Roman" panose="02020603050405020304" pitchFamily="18" charset="0"/>
                <a:ea typeface="Calibri" panose="020F0502020204030204" pitchFamily="34" charset="0"/>
                <a:cs typeface="Times New Roman" panose="02020603050405020304" pitchFamily="18" charset="0"/>
              </a:rPr>
              <a:t>bo'lishi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mumkin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emas</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shunday</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ko'rsatish</a:t>
            </a:r>
            <a:r>
              <a:rPr lang="en-US" dirty="0">
                <a:latin typeface="Times New Roman" panose="02020603050405020304" pitchFamily="18" charset="0"/>
                <a:ea typeface="Calibri" panose="020F0502020204030204" pitchFamily="34" charset="0"/>
                <a:cs typeface="Times New Roman" panose="02020603050405020304" pitchFamily="18" charset="0"/>
              </a:rPr>
              <a:t> ham </a:t>
            </a:r>
            <a:r>
              <a:rPr lang="en-US" dirty="0" err="1">
                <a:latin typeface="Times New Roman" panose="02020603050405020304" pitchFamily="18" charset="0"/>
                <a:ea typeface="Calibri" panose="020F0502020204030204" pitchFamily="34" charset="0"/>
                <a:cs typeface="Times New Roman" panose="02020603050405020304" pitchFamily="18" charset="0"/>
              </a:rPr>
              <a:t>mumkin</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dirty="0">
                <a:latin typeface="Times New Roman" panose="02020603050405020304" pitchFamily="18" charset="0"/>
                <a:ea typeface="Calibri" panose="020F0502020204030204" pitchFamily="34" charset="0"/>
                <a:cs typeface="Times New Roman" panose="02020603050405020304" pitchFamily="18" charset="0"/>
              </a:rPr>
              <a:t>R(t) =</a:t>
            </a:r>
            <a:r>
              <a:rPr lang="en-US" i="1" dirty="0">
                <a:latin typeface="Times New Roman" panose="02020603050405020304" pitchFamily="18" charset="0"/>
                <a:ea typeface="Calibri" panose="020F0502020204030204" pitchFamily="34" charset="0"/>
                <a:cs typeface="Times New Roman" panose="02020603050405020304" pitchFamily="18" charset="0"/>
              </a:rPr>
              <a:t>e</a:t>
            </a:r>
            <a:r>
              <a:rPr lang="en-US" baseline="30000" dirty="0">
                <a:latin typeface="Times New Roman" panose="02020603050405020304" pitchFamily="18" charset="0"/>
                <a:ea typeface="Calibri" panose="020F0502020204030204" pitchFamily="34" charset="0"/>
                <a:cs typeface="Times New Roman" panose="02020603050405020304" pitchFamily="18" charset="0"/>
              </a:rPr>
              <a:t>(-</a:t>
            </a:r>
            <a:r>
              <a:rPr lang="en-US" i="1" baseline="30000" dirty="0">
                <a:latin typeface="Times New Roman" panose="02020603050405020304" pitchFamily="18" charset="0"/>
                <a:ea typeface="Calibri" panose="020F0502020204030204" pitchFamily="34" charset="0"/>
                <a:cs typeface="Times New Roman" panose="02020603050405020304" pitchFamily="18" charset="0"/>
              </a:rPr>
              <a:t>t </a:t>
            </a:r>
            <a:r>
              <a:rPr lang="en-US" baseline="30000" dirty="0">
                <a:latin typeface="Times New Roman" panose="02020603050405020304" pitchFamily="18" charset="0"/>
                <a:ea typeface="Calibri" panose="020F0502020204030204" pitchFamily="34" charset="0"/>
                <a:cs typeface="Times New Roman" panose="02020603050405020304" pitchFamily="18" charset="0"/>
              </a:rPr>
              <a:t>/</a:t>
            </a:r>
            <a:r>
              <a:rPr lang="en-US" i="1" baseline="30000" dirty="0">
                <a:latin typeface="Times New Roman" panose="02020603050405020304" pitchFamily="18" charset="0"/>
                <a:ea typeface="Calibri" panose="020F0502020204030204" pitchFamily="34" charset="0"/>
                <a:cs typeface="Times New Roman" panose="02020603050405020304" pitchFamily="18" charset="0"/>
              </a:rPr>
              <a:t>MTBF </a:t>
            </a:r>
            <a:r>
              <a:rPr lang="en-US" baseline="30000"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dirty="0">
                <a:latin typeface="Times New Roman" panose="02020603050405020304" pitchFamily="18" charset="0"/>
                <a:ea typeface="Calibri" panose="020F0502020204030204" pitchFamily="34" charset="0"/>
                <a:cs typeface="Times New Roman" panose="02020603050405020304" pitchFamily="18" charset="0"/>
              </a:rPr>
              <a:t>Bu </a:t>
            </a:r>
            <a:r>
              <a:rPr lang="en-US" dirty="0" err="1">
                <a:latin typeface="Times New Roman" panose="02020603050405020304" pitchFamily="18" charset="0"/>
                <a:ea typeface="Calibri" panose="020F0502020204030204" pitchFamily="34" charset="0"/>
                <a:cs typeface="Times New Roman" panose="02020603050405020304" pitchFamily="18" charset="0"/>
              </a:rPr>
              <a:t>yerda</a:t>
            </a:r>
            <a:r>
              <a:rPr lang="en-US" dirty="0">
                <a:latin typeface="Times New Roman" panose="02020603050405020304" pitchFamily="18" charset="0"/>
                <a:ea typeface="Calibri" panose="020F0502020204030204" pitchFamily="34" charset="0"/>
                <a:cs typeface="Times New Roman" panose="02020603050405020304" pitchFamily="18" charset="0"/>
              </a:rPr>
              <a:t>: </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dirty="0">
                <a:latin typeface="Times New Roman" panose="02020603050405020304" pitchFamily="18" charset="0"/>
                <a:ea typeface="Calibri" panose="020F0502020204030204" pitchFamily="34" charset="0"/>
                <a:cs typeface="Times New Roman" panose="02020603050405020304" pitchFamily="18" charset="0"/>
              </a:rPr>
              <a:t>R(t) = t </a:t>
            </a:r>
            <a:r>
              <a:rPr lang="en-US" dirty="0" err="1">
                <a:latin typeface="Times New Roman" panose="02020603050405020304" pitchFamily="18" charset="0"/>
                <a:ea typeface="Calibri" panose="020F0502020204030204" pitchFamily="34" charset="0"/>
                <a:cs typeface="Times New Roman" panose="02020603050405020304" pitchFamily="18" charset="0"/>
              </a:rPr>
              <a:t>vaqtidagi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ishonchlilik</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dirty="0">
                <a:latin typeface="Times New Roman" panose="02020603050405020304" pitchFamily="18" charset="0"/>
                <a:ea typeface="Calibri" panose="020F0502020204030204" pitchFamily="34" charset="0"/>
                <a:cs typeface="Times New Roman" panose="02020603050405020304" pitchFamily="18" charset="0"/>
              </a:rPr>
              <a:t>t = </a:t>
            </a:r>
            <a:r>
              <a:rPr lang="en-US" dirty="0" err="1">
                <a:latin typeface="Times New Roman" panose="02020603050405020304" pitchFamily="18" charset="0"/>
                <a:ea typeface="Calibri" panose="020F0502020204030204" pitchFamily="34" charset="0"/>
                <a:cs typeface="Times New Roman" panose="02020603050405020304" pitchFamily="18" charset="0"/>
              </a:rPr>
              <a:t>Uskunaning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ishlash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vaqti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yoki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missiya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vaqti</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dirty="0">
                <a:latin typeface="Times New Roman" panose="02020603050405020304" pitchFamily="18" charset="0"/>
                <a:ea typeface="Calibri" panose="020F0502020204030204" pitchFamily="34" charset="0"/>
                <a:cs typeface="Times New Roman" panose="02020603050405020304" pitchFamily="18" charset="0"/>
              </a:rPr>
              <a:t>MTBF = </a:t>
            </a:r>
            <a:r>
              <a:rPr lang="en-US" dirty="0" err="1">
                <a:latin typeface="Times New Roman" panose="02020603050405020304" pitchFamily="18" charset="0"/>
                <a:ea typeface="Calibri" panose="020F0502020204030204" pitchFamily="34" charset="0"/>
                <a:cs typeface="Times New Roman" panose="02020603050405020304" pitchFamily="18" charset="0"/>
              </a:rPr>
              <a:t>Muvaffaqiyatsizlik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orasidagi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o'rtacha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vaqt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dirty="0">
                <a:latin typeface="Times New Roman" panose="02020603050405020304" pitchFamily="18" charset="0"/>
                <a:ea typeface="Calibri" panose="020F0502020204030204" pitchFamily="34" charset="0"/>
                <a:cs typeface="Times New Roman" panose="02020603050405020304" pitchFamily="18" charset="0"/>
              </a:rPr>
              <a:t>1-misol</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dirty="0" err="1">
                <a:latin typeface="Times New Roman" panose="02020603050405020304" pitchFamily="18" charset="0"/>
                <a:ea typeface="Calibri" panose="020F0502020204030204" pitchFamily="34" charset="0"/>
                <a:cs typeface="Times New Roman" panose="02020603050405020304" pitchFamily="18" charset="0"/>
              </a:rPr>
              <a:t>Matkap</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pressi</a:t>
            </a:r>
            <a:r>
              <a:rPr lang="en-US" dirty="0">
                <a:latin typeface="Times New Roman" panose="02020603050405020304" pitchFamily="18" charset="0"/>
                <a:ea typeface="Calibri" panose="020F0502020204030204" pitchFamily="34" charset="0"/>
                <a:cs typeface="Times New Roman" panose="02020603050405020304" pitchFamily="18" charset="0"/>
              </a:rPr>
              <a:t> 100 </a:t>
            </a:r>
            <a:r>
              <a:rPr lang="en-US" dirty="0" err="1">
                <a:latin typeface="Times New Roman" panose="02020603050405020304" pitchFamily="18" charset="0"/>
                <a:ea typeface="Calibri" panose="020F0502020204030204" pitchFamily="34" charset="0"/>
                <a:cs typeface="Times New Roman" panose="02020603050405020304" pitchFamily="18" charset="0"/>
              </a:rPr>
              <a:t>soat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ishlashga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mo'ljallangan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Ushbu</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burg'ulash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pressi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uchun</a:t>
            </a:r>
            <a:r>
              <a:rPr lang="en-US" dirty="0">
                <a:latin typeface="Times New Roman" panose="02020603050405020304" pitchFamily="18" charset="0"/>
                <a:ea typeface="Calibri" panose="020F0502020204030204" pitchFamily="34" charset="0"/>
                <a:cs typeface="Times New Roman" panose="02020603050405020304" pitchFamily="18" charset="0"/>
              </a:rPr>
              <a:t> MTBF ham 100 </a:t>
            </a:r>
            <a:r>
              <a:rPr lang="en-US" dirty="0" err="1">
                <a:latin typeface="Times New Roman" panose="02020603050405020304" pitchFamily="18" charset="0"/>
                <a:ea typeface="Calibri" panose="020F0502020204030204" pitchFamily="34" charset="0"/>
                <a:cs typeface="Times New Roman" panose="02020603050405020304" pitchFamily="18" charset="0"/>
              </a:rPr>
              <a:t>soatga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baholanadi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Missiya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vaqtida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burg'ulash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mashinasi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ishlamay</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qolishi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ehtimoli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qanday</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dirty="0">
                <a:latin typeface="Times New Roman" panose="02020603050405020304" pitchFamily="18" charset="0"/>
                <a:ea typeface="Calibri" panose="020F0502020204030204" pitchFamily="34" charset="0"/>
                <a:cs typeface="Times New Roman" panose="02020603050405020304" pitchFamily="18" charset="0"/>
              </a:rPr>
              <a:t>R(t) =</a:t>
            </a:r>
            <a:r>
              <a:rPr lang="en-US" i="1" dirty="0">
                <a:latin typeface="Times New Roman" panose="02020603050405020304" pitchFamily="18" charset="0"/>
                <a:ea typeface="Calibri" panose="020F0502020204030204" pitchFamily="34" charset="0"/>
                <a:cs typeface="Times New Roman" panose="02020603050405020304" pitchFamily="18" charset="0"/>
              </a:rPr>
              <a:t>e</a:t>
            </a:r>
            <a:r>
              <a:rPr lang="en-US" baseline="30000" dirty="0">
                <a:latin typeface="Times New Roman" panose="02020603050405020304" pitchFamily="18" charset="0"/>
                <a:ea typeface="Calibri" panose="020F0502020204030204" pitchFamily="34" charset="0"/>
                <a:cs typeface="Times New Roman" panose="02020603050405020304" pitchFamily="18" charset="0"/>
              </a:rPr>
              <a:t>(-</a:t>
            </a:r>
            <a:r>
              <a:rPr lang="en-US" i="1" baseline="30000" dirty="0">
                <a:latin typeface="Times New Roman" panose="02020603050405020304" pitchFamily="18" charset="0"/>
                <a:ea typeface="Calibri" panose="020F0502020204030204" pitchFamily="34" charset="0"/>
                <a:cs typeface="Times New Roman" panose="02020603050405020304" pitchFamily="18" charset="0"/>
              </a:rPr>
              <a:t>t </a:t>
            </a:r>
            <a:r>
              <a:rPr lang="en-US" baseline="30000" dirty="0">
                <a:latin typeface="Times New Roman" panose="02020603050405020304" pitchFamily="18" charset="0"/>
                <a:ea typeface="Calibri" panose="020F0502020204030204" pitchFamily="34" charset="0"/>
                <a:cs typeface="Times New Roman" panose="02020603050405020304" pitchFamily="18" charset="0"/>
              </a:rPr>
              <a:t>/</a:t>
            </a:r>
            <a:r>
              <a:rPr lang="en-US" i="1" baseline="30000" dirty="0">
                <a:latin typeface="Times New Roman" panose="02020603050405020304" pitchFamily="18" charset="0"/>
                <a:ea typeface="Calibri" panose="020F0502020204030204" pitchFamily="34" charset="0"/>
                <a:cs typeface="Times New Roman" panose="02020603050405020304" pitchFamily="18" charset="0"/>
              </a:rPr>
              <a:t>MTBF </a:t>
            </a:r>
            <a:r>
              <a:rPr lang="en-US" baseline="30000" dirty="0">
                <a:latin typeface="Times New Roman" panose="02020603050405020304" pitchFamily="18" charset="0"/>
                <a:ea typeface="Calibri" panose="020F0502020204030204" pitchFamily="34" charset="0"/>
                <a:cs typeface="Times New Roman" panose="02020603050405020304" pitchFamily="18" charset="0"/>
              </a:rPr>
              <a:t>) </a:t>
            </a:r>
            <a:r>
              <a:rPr lang="en-US" dirty="0">
                <a:latin typeface="Times New Roman" panose="02020603050405020304" pitchFamily="18" charset="0"/>
                <a:ea typeface="Calibri" panose="020F0502020204030204" pitchFamily="34" charset="0"/>
                <a:cs typeface="Times New Roman" panose="02020603050405020304" pitchFamily="18" charset="0"/>
              </a:rPr>
              <a:t>; R(100)=</a:t>
            </a:r>
            <a:r>
              <a:rPr lang="en-US" i="1" dirty="0">
                <a:latin typeface="Times New Roman" panose="02020603050405020304" pitchFamily="18" charset="0"/>
                <a:ea typeface="Calibri" panose="020F0502020204030204" pitchFamily="34" charset="0"/>
                <a:cs typeface="Times New Roman" panose="02020603050405020304" pitchFamily="18" charset="0"/>
              </a:rPr>
              <a:t> e</a:t>
            </a:r>
            <a:r>
              <a:rPr lang="en-US" baseline="30000" dirty="0">
                <a:latin typeface="Times New Roman" panose="02020603050405020304" pitchFamily="18" charset="0"/>
                <a:ea typeface="Calibri" panose="020F0502020204030204" pitchFamily="34" charset="0"/>
                <a:cs typeface="Times New Roman" panose="02020603050405020304" pitchFamily="18" charset="0"/>
              </a:rPr>
              <a:t>(-100</a:t>
            </a:r>
            <a:r>
              <a:rPr lang="en-US" i="1" baseline="30000" dirty="0">
                <a:latin typeface="Times New Roman" panose="02020603050405020304" pitchFamily="18" charset="0"/>
                <a:ea typeface="Calibri" panose="020F0502020204030204" pitchFamily="34" charset="0"/>
                <a:cs typeface="Times New Roman" panose="02020603050405020304" pitchFamily="18" charset="0"/>
              </a:rPr>
              <a:t> </a:t>
            </a:r>
            <a:r>
              <a:rPr lang="en-US" baseline="30000" dirty="0">
                <a:latin typeface="Times New Roman" panose="02020603050405020304" pitchFamily="18" charset="0"/>
                <a:ea typeface="Calibri" panose="020F0502020204030204" pitchFamily="34" charset="0"/>
                <a:cs typeface="Times New Roman" panose="02020603050405020304" pitchFamily="18" charset="0"/>
              </a:rPr>
              <a:t>/100</a:t>
            </a:r>
            <a:r>
              <a:rPr lang="en-US" i="1" baseline="30000" dirty="0">
                <a:latin typeface="Times New Roman" panose="02020603050405020304" pitchFamily="18" charset="0"/>
                <a:ea typeface="Calibri" panose="020F0502020204030204" pitchFamily="34" charset="0"/>
                <a:cs typeface="Times New Roman" panose="02020603050405020304" pitchFamily="18" charset="0"/>
              </a:rPr>
              <a:t> </a:t>
            </a:r>
            <a:r>
              <a:rPr lang="en-US" baseline="30000" dirty="0">
                <a:latin typeface="Times New Roman" panose="02020603050405020304" pitchFamily="18" charset="0"/>
                <a:ea typeface="Calibri" panose="020F0502020204030204" pitchFamily="34" charset="0"/>
                <a:cs typeface="Times New Roman" panose="02020603050405020304" pitchFamily="18" charset="0"/>
              </a:rPr>
              <a:t>)</a:t>
            </a:r>
            <a:r>
              <a:rPr lang="en-US" dirty="0">
                <a:latin typeface="Times New Roman" panose="02020603050405020304" pitchFamily="18" charset="0"/>
                <a:ea typeface="Calibri" panose="020F0502020204030204" pitchFamily="34" charset="0"/>
                <a:cs typeface="Times New Roman" panose="02020603050405020304" pitchFamily="18" charset="0"/>
              </a:rPr>
              <a:t>=0,37</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dirty="0">
                <a:latin typeface="Times New Roman" panose="02020603050405020304" pitchFamily="18" charset="0"/>
                <a:ea typeface="Calibri" panose="020F0502020204030204" pitchFamily="34" charset="0"/>
                <a:cs typeface="Times New Roman" panose="02020603050405020304" pitchFamily="18" charset="0"/>
              </a:rPr>
              <a:t>Bu </a:t>
            </a:r>
            <a:r>
              <a:rPr lang="en-US" dirty="0" err="1">
                <a:latin typeface="Times New Roman" panose="02020603050405020304" pitchFamily="18" charset="0"/>
                <a:ea typeface="Calibri" panose="020F0502020204030204" pitchFamily="34" charset="0"/>
                <a:cs typeface="Times New Roman" panose="02020603050405020304" pitchFamily="18" charset="0"/>
              </a:rPr>
              <a:t>shuni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anglatadiki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burg'ulash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mashinasi</a:t>
            </a:r>
            <a:r>
              <a:rPr lang="en-US" dirty="0">
                <a:latin typeface="Times New Roman" panose="02020603050405020304" pitchFamily="18" charset="0"/>
                <a:ea typeface="Calibri" panose="020F0502020204030204" pitchFamily="34" charset="0"/>
                <a:cs typeface="Times New Roman" panose="02020603050405020304" pitchFamily="18" charset="0"/>
              </a:rPr>
              <a:t> 100 </a:t>
            </a:r>
            <a:r>
              <a:rPr lang="en-US" dirty="0" err="1">
                <a:latin typeface="Times New Roman" panose="02020603050405020304" pitchFamily="18" charset="0"/>
                <a:ea typeface="Calibri" panose="020F0502020204030204" pitchFamily="34" charset="0"/>
                <a:cs typeface="Times New Roman" panose="02020603050405020304" pitchFamily="18" charset="0"/>
              </a:rPr>
              <a:t>soatlik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missiya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vaqtida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buzilmasligi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uchun</a:t>
            </a:r>
            <a:r>
              <a:rPr lang="en-US" dirty="0">
                <a:latin typeface="Times New Roman" panose="02020603050405020304" pitchFamily="18" charset="0"/>
                <a:ea typeface="Calibri" panose="020F0502020204030204" pitchFamily="34" charset="0"/>
                <a:cs typeface="Times New Roman" panose="02020603050405020304" pitchFamily="18" charset="0"/>
              </a:rPr>
              <a:t> 37% </a:t>
            </a:r>
            <a:r>
              <a:rPr lang="en-US" dirty="0" err="1">
                <a:latin typeface="Times New Roman" panose="02020603050405020304" pitchFamily="18" charset="0"/>
                <a:ea typeface="Calibri" panose="020F0502020204030204" pitchFamily="34" charset="0"/>
                <a:cs typeface="Times New Roman" panose="02020603050405020304" pitchFamily="18" charset="0"/>
              </a:rPr>
              <a:t>imkoniyatga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bo'ladi</a:t>
            </a:r>
            <a:r>
              <a:rPr lang="en-US" dirty="0">
                <a:latin typeface="Times New Roman" panose="02020603050405020304" pitchFamily="18" charset="0"/>
                <a:ea typeface="Calibri" panose="020F0502020204030204" pitchFamily="34" charset="0"/>
                <a:cs typeface="Times New Roman" panose="02020603050405020304" pitchFamily="18" charset="0"/>
              </a:rPr>
              <a:t>. Bu </a:t>
            </a:r>
            <a:r>
              <a:rPr lang="en-US" dirty="0" err="1">
                <a:latin typeface="Times New Roman" panose="02020603050405020304" pitchFamily="18" charset="0"/>
                <a:ea typeface="Calibri" panose="020F0502020204030204" pitchFamily="34" charset="0"/>
                <a:cs typeface="Times New Roman" panose="02020603050405020304" pitchFamily="18" charset="0"/>
              </a:rPr>
              <a:t>shuningdek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burg'ulash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pressining</a:t>
            </a:r>
            <a:r>
              <a:rPr lang="en-US" dirty="0">
                <a:latin typeface="Times New Roman" panose="02020603050405020304" pitchFamily="18" charset="0"/>
                <a:ea typeface="Calibri" panose="020F0502020204030204" pitchFamily="34" charset="0"/>
                <a:cs typeface="Times New Roman" panose="02020603050405020304" pitchFamily="18" charset="0"/>
              </a:rPr>
              <a:t> 100 </a:t>
            </a:r>
            <a:r>
              <a:rPr lang="en-US" dirty="0" err="1">
                <a:latin typeface="Times New Roman" panose="02020603050405020304" pitchFamily="18" charset="0"/>
                <a:ea typeface="Calibri" panose="020F0502020204030204" pitchFamily="34" charset="0"/>
                <a:cs typeface="Times New Roman" panose="02020603050405020304" pitchFamily="18" charset="0"/>
              </a:rPr>
              <a:t>soatlik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missiya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vaqtida</a:t>
            </a:r>
            <a:r>
              <a:rPr lang="en-US" dirty="0">
                <a:latin typeface="Times New Roman" panose="02020603050405020304" pitchFamily="18" charset="0"/>
                <a:ea typeface="Calibri" panose="020F0502020204030204" pitchFamily="34" charset="0"/>
                <a:cs typeface="Times New Roman" panose="02020603050405020304" pitchFamily="18" charset="0"/>
              </a:rPr>
              <a:t> 63% </a:t>
            </a:r>
            <a:r>
              <a:rPr lang="en-US" dirty="0" err="1">
                <a:latin typeface="Times New Roman" panose="02020603050405020304" pitchFamily="18" charset="0"/>
                <a:ea typeface="Calibri" panose="020F0502020204030204" pitchFamily="34" charset="0"/>
                <a:cs typeface="Times New Roman" panose="02020603050405020304" pitchFamily="18" charset="0"/>
              </a:rPr>
              <a:t>buzilish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ehtimoli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bo'lishini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anglatadi</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dirty="0"/>
          </a:p>
        </p:txBody>
      </p:sp>
    </p:spTree>
    <p:extLst>
      <p:ext uri="{BB962C8B-B14F-4D97-AF65-F5344CB8AC3E}">
        <p14:creationId xmlns:p14="http://schemas.microsoft.com/office/powerpoint/2010/main" val="908202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5-конечная звезда 3"/>
          <p:cNvSpPr/>
          <p:nvPr/>
        </p:nvSpPr>
        <p:spPr>
          <a:xfrm>
            <a:off x="10314432" y="5842385"/>
            <a:ext cx="171297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dirty="0">
                <a:latin typeface="Times New Roman" panose="02020603050405020304" pitchFamily="18" charset="0"/>
                <a:cs typeface="Times New Roman" panose="02020603050405020304" pitchFamily="18" charset="0"/>
              </a:rPr>
              <a:t>18</a:t>
            </a:r>
            <a:endParaRPr lang="ru-RU" sz="3600" dirty="0">
              <a:latin typeface="Times New Roman" panose="02020603050405020304" pitchFamily="18" charset="0"/>
              <a:cs typeface="Times New Roman" panose="02020603050405020304" pitchFamily="18" charset="0"/>
            </a:endParaRPr>
          </a:p>
        </p:txBody>
      </p:sp>
      <mc:AlternateContent xmlns:mc="http://schemas.openxmlformats.org/markup-compatibility/2006">
        <mc:Choice xmlns:a14="http://schemas.microsoft.com/office/drawing/2010/main" Requires="a14">
          <p:sp>
            <p:nvSpPr>
              <p:cNvPr id="6" name="Прямоугольник 5"/>
              <p:cNvSpPr/>
              <p:nvPr/>
            </p:nvSpPr>
            <p:spPr>
              <a:xfrm>
                <a:off x="1263119" y="351178"/>
                <a:ext cx="10021824" cy="4136453"/>
              </a:xfrm>
              <a:prstGeom prst="rect">
                <a:avLst/>
              </a:prstGeom>
              <a:ln>
                <a:solidFill>
                  <a:schemeClr val="accent1"/>
                </a:solidFill>
              </a:ln>
            </p:spPr>
            <p:txBody>
              <a:bodyPr wrap="square">
                <a:spAutoFit/>
              </a:bodyPr>
              <a:lstStyle/>
              <a:p>
                <a:pPr>
                  <a:lnSpc>
                    <a:spcPct val="107000"/>
                  </a:lnSpc>
                  <a:spcAft>
                    <a:spcPts val="800"/>
                  </a:spcAft>
                </a:pPr>
                <a:r>
                  <a:rPr lang="en-US" dirty="0" err="1">
                    <a:latin typeface="Times New Roman" panose="02020603050405020304" pitchFamily="18" charset="0"/>
                    <a:ea typeface="Calibri" panose="020F0502020204030204" pitchFamily="34" charset="0"/>
                    <a:cs typeface="Times New Roman" panose="02020603050405020304" pitchFamily="18" charset="0"/>
                  </a:rPr>
                  <a:t>Muvaffaqiyatsizlik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stavkalarini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aniqlash</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dirty="0" err="1">
                    <a:latin typeface="Times New Roman" panose="02020603050405020304" pitchFamily="18" charset="0"/>
                    <a:ea typeface="Calibri" panose="020F0502020204030204" pitchFamily="34" charset="0"/>
                    <a:cs typeface="Times New Roman" panose="02020603050405020304" pitchFamily="18" charset="0"/>
                  </a:rPr>
                  <a:t>Muvaffaqiyatsizlik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stavkalari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vaqt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hodisalar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tsikllar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yoki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qismlar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soni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bo'yicha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yalpi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davridagi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nosozliklar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soni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sifatida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aniqlanadi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Tenglamadan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foydalanish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mumkin</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dirty="0" err="1">
                    <a:latin typeface="Times New Roman" panose="02020603050405020304" pitchFamily="18" charset="0"/>
                    <a:ea typeface="Calibri" panose="020F0502020204030204" pitchFamily="34" charset="0"/>
                    <a:cs typeface="Times New Roman" panose="02020603050405020304" pitchFamily="18" charset="0"/>
                  </a:rPr>
                  <a:t>Muvaffaqiyatsizlik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darajasini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quyidagicha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aniqlash</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14:m>
                  <m:oMathPara xmlns:m="http://schemas.openxmlformats.org/officeDocument/2006/math">
                    <m:oMathParaPr>
                      <m:jc m:val="centerGroup"/>
                    </m:oMathParaPr>
                    <m:oMath xmlns:m="http://schemas.openxmlformats.org/officeDocument/2006/math">
                      <m:r>
                        <a:rPr lang="en-US" i="1">
                          <a:latin typeface="Cambria Math" panose="02040503050406030204" pitchFamily="18" charset="0"/>
                          <a:ea typeface="Calibri" panose="020F0502020204030204" pitchFamily="34" charset="0"/>
                          <a:cs typeface="Times New Roman" panose="02020603050405020304" pitchFamily="18" charset="0"/>
                        </a:rPr>
                        <m:t>𝜆</m:t>
                      </m:r>
                      <m:r>
                        <a:rPr lang="en-US" i="1">
                          <a:latin typeface="Cambria Math" panose="02040503050406030204" pitchFamily="18" charset="0"/>
                          <a:ea typeface="Calibri" panose="020F0502020204030204" pitchFamily="34" charset="0"/>
                          <a:cs typeface="Times New Roman" panose="02020603050405020304" pitchFamily="18" charset="0"/>
                        </a:rPr>
                        <m:t>=</m:t>
                      </m:r>
                      <m:f>
                        <m:fPr>
                          <m:ctrlPr>
                            <a:rPr lang="ru-RU" i="1">
                              <a:latin typeface="Cambria Math" panose="02040503050406030204" pitchFamily="18" charset="0"/>
                              <a:ea typeface="Calibri" panose="020F0502020204030204" pitchFamily="34" charset="0"/>
                              <a:cs typeface="Times New Roman" panose="02020603050405020304" pitchFamily="18" charset="0"/>
                            </a:rPr>
                          </m:ctrlPr>
                        </m:fPr>
                        <m:num>
                          <m:r>
                            <a:rPr lang="en-US" i="1">
                              <a:latin typeface="Cambria Math" panose="02040503050406030204" pitchFamily="18" charset="0"/>
                              <a:ea typeface="Calibri" panose="020F0502020204030204" pitchFamily="34" charset="0"/>
                              <a:cs typeface="Times New Roman" panose="02020603050405020304" pitchFamily="18" charset="0"/>
                            </a:rPr>
                            <m:t>𝑛</m:t>
                          </m:r>
                        </m:num>
                        <m:den>
                          <m:nary>
                            <m:naryPr>
                              <m:chr m:val="∑"/>
                              <m:limLoc m:val="undOvr"/>
                              <m:subHide m:val="on"/>
                              <m:supHide m:val="on"/>
                              <m:ctrlPr>
                                <a:rPr lang="ru-RU" i="1">
                                  <a:latin typeface="Cambria Math" panose="02040503050406030204" pitchFamily="18" charset="0"/>
                                  <a:ea typeface="Calibri" panose="020F0502020204030204" pitchFamily="34" charset="0"/>
                                  <a:cs typeface="Times New Roman" panose="02020603050405020304" pitchFamily="18" charset="0"/>
                                </a:rPr>
                              </m:ctrlPr>
                            </m:naryPr>
                            <m:sub/>
                            <m:sup/>
                            <m:e>
                              <m:r>
                                <a:rPr lang="en-US" i="1">
                                  <a:latin typeface="Cambria Math" panose="02040503050406030204" pitchFamily="18" charset="0"/>
                                  <a:ea typeface="Calibri" panose="020F0502020204030204" pitchFamily="34" charset="0"/>
                                  <a:cs typeface="Times New Roman" panose="02020603050405020304" pitchFamily="18" charset="0"/>
                                </a:rPr>
                                <m:t>𝑡</m:t>
                              </m:r>
                            </m:e>
                          </m:nary>
                        </m:den>
                      </m:f>
                    </m:oMath>
                  </m:oMathPara>
                </a14:m>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dirty="0">
                    <a:latin typeface="Times New Roman" panose="02020603050405020304" pitchFamily="18" charset="0"/>
                    <a:ea typeface="Times New Roman" panose="02020603050405020304" pitchFamily="18" charset="0"/>
                    <a:cs typeface="Times New Roman" panose="02020603050405020304" pitchFamily="18" charset="0"/>
                  </a:rPr>
                  <a:t>Bu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yerda</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14:m>
                  <m:oMath xmlns:m="http://schemas.openxmlformats.org/officeDocument/2006/math">
                    <m:r>
                      <a:rPr lang="en-US" i="1">
                        <a:latin typeface="Cambria Math" panose="02040503050406030204" pitchFamily="18" charset="0"/>
                        <a:ea typeface="Calibri" panose="020F0502020204030204" pitchFamily="34" charset="0"/>
                        <a:cs typeface="Times New Roman" panose="02020603050405020304" pitchFamily="18" charset="0"/>
                      </a:rPr>
                      <m:t>𝜆</m:t>
                    </m:r>
                  </m:oMath>
                </a14:m>
                <a:r>
                  <a:rPr lang="en-US" dirty="0">
                    <a:latin typeface="Times New Roman" panose="02020603050405020304" pitchFamily="18" charset="0"/>
                    <a:ea typeface="Times New Roman" panose="02020603050405020304" pitchFamily="18" charset="0"/>
                    <a:cs typeface="Times New Roman" panose="02020603050405020304" pitchFamily="18" charset="0"/>
                  </a:rPr>
                  <a:t> =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Muvaffaqiyatsizlik</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darajasi</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dirty="0">
                    <a:latin typeface="Times New Roman" panose="02020603050405020304" pitchFamily="18" charset="0"/>
                    <a:ea typeface="Times New Roman" panose="02020603050405020304" pitchFamily="18" charset="0"/>
                    <a:cs typeface="Times New Roman" panose="02020603050405020304" pitchFamily="18" charset="0"/>
                  </a:rPr>
                  <a:t>n =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Muvaffaqiyatsizliklar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soni</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14:m>
                  <m:oMath xmlns:m="http://schemas.openxmlformats.org/officeDocument/2006/math">
                    <m:nary>
                      <m:naryPr>
                        <m:chr m:val="∑"/>
                        <m:limLoc m:val="undOvr"/>
                        <m:subHide m:val="on"/>
                        <m:supHide m:val="on"/>
                        <m:ctrlPr>
                          <a:rPr lang="ru-RU" i="1">
                            <a:latin typeface="Cambria Math" panose="02040503050406030204" pitchFamily="18" charset="0"/>
                            <a:ea typeface="Calibri" panose="020F0502020204030204" pitchFamily="34" charset="0"/>
                            <a:cs typeface="Times New Roman" panose="02020603050405020304" pitchFamily="18" charset="0"/>
                          </a:rPr>
                        </m:ctrlPr>
                      </m:naryPr>
                      <m:sub/>
                      <m:sup/>
                      <m:e>
                        <m:r>
                          <a:rPr lang="en-US" i="1">
                            <a:latin typeface="Cambria Math" panose="02040503050406030204" pitchFamily="18" charset="0"/>
                            <a:ea typeface="Calibri" panose="020F0502020204030204" pitchFamily="34" charset="0"/>
                            <a:cs typeface="Times New Roman" panose="02020603050405020304" pitchFamily="18" charset="0"/>
                          </a:rPr>
                          <m:t>𝑡</m:t>
                        </m:r>
                      </m:e>
                    </m:nary>
                  </m:oMath>
                </a14:m>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yig'ish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belgisi</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dirty="0">
                    <a:latin typeface="Times New Roman" panose="02020603050405020304" pitchFamily="18" charset="0"/>
                    <a:ea typeface="Times New Roman" panose="02020603050405020304" pitchFamily="18" charset="0"/>
                    <a:cs typeface="Times New Roman" panose="02020603050405020304" pitchFamily="18" charset="0"/>
                  </a:rPr>
                  <a:t>t =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ishlamay</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qolish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vaqti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bitta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birlik</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uchun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ishlamay</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qolish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davri</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p:sp>
            <p:nvSpPr>
              <p:cNvPr id="6" name="Прямоугольник 5"/>
              <p:cNvSpPr>
                <a:spLocks noRot="1" noChangeAspect="1" noMove="1" noResize="1" noEditPoints="1" noAdjustHandles="1" noChangeArrowheads="1" noChangeShapeType="1" noTextEdit="1"/>
              </p:cNvSpPr>
              <p:nvPr/>
            </p:nvSpPr>
            <p:spPr>
              <a:xfrm>
                <a:off x="1263119" y="351178"/>
                <a:ext cx="10021824" cy="4136453"/>
              </a:xfrm>
              <a:prstGeom prst="rect">
                <a:avLst/>
              </a:prstGeom>
              <a:blipFill>
                <a:blip r:embed="rId2"/>
                <a:stretch>
                  <a:fillRect l="-3281" t="-735" b="-5735"/>
                </a:stretch>
              </a:blipFill>
              <a:ln>
                <a:solidFill>
                  <a:schemeClr val="accent1"/>
                </a:solidFill>
              </a:ln>
            </p:spPr>
            <p:txBody>
              <a:bodyPr/>
              <a:lstStyle/>
              <a:p>
                <a:r>
                  <a:rPr lang="en-US">
                    <a:noFill/>
                  </a:rPr>
                  <a:t> </a:t>
                </a:r>
              </a:p>
            </p:txBody>
          </p:sp>
        </mc:Fallback>
      </mc:AlternateContent>
    </p:spTree>
    <p:extLst>
      <p:ext uri="{BB962C8B-B14F-4D97-AF65-F5344CB8AC3E}">
        <p14:creationId xmlns:p14="http://schemas.microsoft.com/office/powerpoint/2010/main" val="176261667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5-конечная звезда 4"/>
          <p:cNvSpPr/>
          <p:nvPr/>
        </p:nvSpPr>
        <p:spPr>
          <a:xfrm>
            <a:off x="10314432" y="5842385"/>
            <a:ext cx="171297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dirty="0">
                <a:latin typeface="Times New Roman" panose="02020603050405020304" pitchFamily="18" charset="0"/>
                <a:cs typeface="Times New Roman" panose="02020603050405020304" pitchFamily="18" charset="0"/>
              </a:rPr>
              <a:t>19</a:t>
            </a:r>
            <a:endParaRPr lang="ru-RU" sz="3600" dirty="0">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7" name="Прямоугольник 6"/>
              <p:cNvSpPr/>
              <p:nvPr/>
            </p:nvSpPr>
            <p:spPr>
              <a:xfrm>
                <a:off x="1517904" y="355851"/>
                <a:ext cx="9089136" cy="4664482"/>
              </a:xfrm>
              <a:prstGeom prst="rect">
                <a:avLst/>
              </a:prstGeom>
              <a:ln>
                <a:solidFill>
                  <a:schemeClr val="accent1"/>
                </a:solidFill>
              </a:ln>
            </p:spPr>
            <p:txBody>
              <a:bodyPr wrap="square">
                <a:spAutoFit/>
              </a:bodyPr>
              <a:lstStyle/>
              <a:p>
                <a:pPr>
                  <a:lnSpc>
                    <a:spcPct val="107000"/>
                  </a:lnSpc>
                  <a:spcAft>
                    <a:spcPts val="800"/>
                  </a:spcAft>
                </a:pPr>
                <a:r>
                  <a:rPr lang="en-US" i="1" dirty="0" err="1">
                    <a:latin typeface="Times New Roman" panose="02020603050405020304" pitchFamily="18" charset="0"/>
                    <a:ea typeface="Times New Roman" panose="02020603050405020304" pitchFamily="18" charset="0"/>
                    <a:cs typeface="Times New Roman" panose="02020603050405020304" pitchFamily="18" charset="0"/>
                  </a:rPr>
                  <a:t>Misol</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dirty="0" err="1">
                    <a:latin typeface="Times New Roman" panose="02020603050405020304" pitchFamily="18" charset="0"/>
                    <a:ea typeface="Times New Roman" panose="02020603050405020304" pitchFamily="18" charset="0"/>
                    <a:cs typeface="Times New Roman" panose="02020603050405020304" pitchFamily="18" charset="0"/>
                  </a:rPr>
                  <a:t>Mashina</a:t>
                </a:r>
                <a:r>
                  <a:rPr lang="en-US" dirty="0">
                    <a:latin typeface="Times New Roman" panose="02020603050405020304" pitchFamily="18" charset="0"/>
                    <a:ea typeface="Times New Roman" panose="02020603050405020304" pitchFamily="18" charset="0"/>
                    <a:cs typeface="Times New Roman" panose="02020603050405020304" pitchFamily="18" charset="0"/>
                  </a:rPr>
                  <a:t> 2000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tsikl</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uchun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ishlaydi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O'sha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davrda</a:t>
                </a:r>
                <a:r>
                  <a:rPr lang="en-US" dirty="0">
                    <a:latin typeface="Times New Roman" panose="02020603050405020304" pitchFamily="18" charset="0"/>
                    <a:ea typeface="Times New Roman" panose="02020603050405020304" pitchFamily="18" charset="0"/>
                    <a:cs typeface="Times New Roman" panose="02020603050405020304" pitchFamily="18" charset="0"/>
                  </a:rPr>
                  <a:t> 10 ta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nosozlik</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kuzatildi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qayd</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etildi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Ushbu</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uskunaning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ishlamay</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qolish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darajasi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qanday</a:t>
                </a:r>
                <a:r>
                  <a:rPr lang="en-US"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14:m>
                  <m:oMathPara xmlns:m="http://schemas.openxmlformats.org/officeDocument/2006/math">
                    <m:oMathParaPr>
                      <m:jc m:val="centerGroup"/>
                    </m:oMathParaPr>
                    <m:oMath xmlns:m="http://schemas.openxmlformats.org/officeDocument/2006/math">
                      <m:r>
                        <a:rPr lang="en-US" i="1">
                          <a:latin typeface="Cambria Math" panose="02040503050406030204" pitchFamily="18" charset="0"/>
                          <a:ea typeface="Calibri" panose="020F0502020204030204" pitchFamily="34" charset="0"/>
                          <a:cs typeface="Times New Roman" panose="02020603050405020304" pitchFamily="18" charset="0"/>
                        </a:rPr>
                        <m:t>𝜆</m:t>
                      </m:r>
                      <m:r>
                        <a:rPr lang="en-US" i="1">
                          <a:latin typeface="Cambria Math" panose="02040503050406030204" pitchFamily="18" charset="0"/>
                          <a:ea typeface="Calibri" panose="020F0502020204030204" pitchFamily="34" charset="0"/>
                          <a:cs typeface="Times New Roman" panose="02020603050405020304" pitchFamily="18" charset="0"/>
                        </a:rPr>
                        <m:t>=</m:t>
                      </m:r>
                      <m:f>
                        <m:fPr>
                          <m:ctrlPr>
                            <a:rPr lang="ru-RU" i="1">
                              <a:latin typeface="Cambria Math" panose="02040503050406030204" pitchFamily="18" charset="0"/>
                              <a:ea typeface="Calibri" panose="020F0502020204030204" pitchFamily="34" charset="0"/>
                              <a:cs typeface="Times New Roman" panose="02020603050405020304" pitchFamily="18" charset="0"/>
                            </a:rPr>
                          </m:ctrlPr>
                        </m:fPr>
                        <m:num>
                          <m:r>
                            <a:rPr lang="en-US" i="1">
                              <a:latin typeface="Cambria Math" panose="02040503050406030204" pitchFamily="18" charset="0"/>
                              <a:ea typeface="Calibri" panose="020F0502020204030204" pitchFamily="34" charset="0"/>
                              <a:cs typeface="Times New Roman" panose="02020603050405020304" pitchFamily="18" charset="0"/>
                            </a:rPr>
                            <m:t>𝑛</m:t>
                          </m:r>
                        </m:num>
                        <m:den>
                          <m:nary>
                            <m:naryPr>
                              <m:chr m:val="∑"/>
                              <m:limLoc m:val="undOvr"/>
                              <m:subHide m:val="on"/>
                              <m:supHide m:val="on"/>
                              <m:ctrlPr>
                                <a:rPr lang="ru-RU" i="1">
                                  <a:latin typeface="Cambria Math" panose="02040503050406030204" pitchFamily="18" charset="0"/>
                                  <a:ea typeface="Calibri" panose="020F0502020204030204" pitchFamily="34" charset="0"/>
                                  <a:cs typeface="Times New Roman" panose="02020603050405020304" pitchFamily="18" charset="0"/>
                                </a:rPr>
                              </m:ctrlPr>
                            </m:naryPr>
                            <m:sub/>
                            <m:sup/>
                            <m:e>
                              <m:r>
                                <a:rPr lang="en-US" i="1">
                                  <a:latin typeface="Cambria Math" panose="02040503050406030204" pitchFamily="18" charset="0"/>
                                  <a:ea typeface="Calibri" panose="020F0502020204030204" pitchFamily="34" charset="0"/>
                                  <a:cs typeface="Times New Roman" panose="02020603050405020304" pitchFamily="18" charset="0"/>
                                </a:rPr>
                                <m:t>𝑡</m:t>
                              </m:r>
                            </m:e>
                          </m:nary>
                        </m:den>
                      </m:f>
                      <m:r>
                        <a:rPr lang="en-US" i="1">
                          <a:latin typeface="Cambria Math" panose="02040503050406030204" pitchFamily="18" charset="0"/>
                          <a:ea typeface="Calibri" panose="020F0502020204030204" pitchFamily="34" charset="0"/>
                          <a:cs typeface="Times New Roman" panose="02020603050405020304" pitchFamily="18" charset="0"/>
                        </a:rPr>
                        <m:t>=</m:t>
                      </m:r>
                      <m:f>
                        <m:fPr>
                          <m:ctrlPr>
                            <a:rPr lang="ru-RU" i="1">
                              <a:latin typeface="Cambria Math" panose="02040503050406030204" pitchFamily="18" charset="0"/>
                              <a:ea typeface="Times New Roman" panose="02020603050405020304" pitchFamily="18" charset="0"/>
                              <a:cs typeface="Times New Roman" panose="02020603050405020304" pitchFamily="18" charset="0"/>
                            </a:rPr>
                          </m:ctrlPr>
                        </m:fPr>
                        <m:num>
                          <m:r>
                            <a:rPr lang="en-US">
                              <a:latin typeface="Cambria Math" panose="02040503050406030204" pitchFamily="18" charset="0"/>
                              <a:ea typeface="Times New Roman" panose="02020603050405020304" pitchFamily="18" charset="0"/>
                              <a:cs typeface="Times New Roman" panose="02020603050405020304" pitchFamily="18" charset="0"/>
                            </a:rPr>
                            <m:t>10</m:t>
                          </m:r>
                        </m:num>
                        <m:den>
                          <m:r>
                            <a:rPr lang="en-US">
                              <a:latin typeface="Cambria Math" panose="02040503050406030204" pitchFamily="18" charset="0"/>
                              <a:ea typeface="Times New Roman" panose="02020603050405020304" pitchFamily="18" charset="0"/>
                              <a:cs typeface="Times New Roman" panose="02020603050405020304" pitchFamily="18" charset="0"/>
                            </a:rPr>
                            <m:t>2000</m:t>
                          </m:r>
                        </m:den>
                      </m:f>
                      <m:r>
                        <a:rPr lang="en-US">
                          <a:latin typeface="Cambria Math" panose="02040503050406030204" pitchFamily="18" charset="0"/>
                          <a:ea typeface="Times New Roman" panose="02020603050405020304" pitchFamily="18" charset="0"/>
                          <a:cs typeface="Times New Roman" panose="02020603050405020304" pitchFamily="18" charset="0"/>
                        </a:rPr>
                        <m:t>=0,005</m:t>
                      </m:r>
                    </m:oMath>
                  </m:oMathPara>
                </a14:m>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dirty="0" err="1">
                    <a:latin typeface="Times New Roman" panose="02020603050405020304" pitchFamily="18" charset="0"/>
                    <a:ea typeface="Times New Roman" panose="02020603050405020304" pitchFamily="18" charset="0"/>
                    <a:cs typeface="Times New Roman" panose="02020603050405020304" pitchFamily="18" charset="0"/>
                  </a:rPr>
                  <a:t>Hayot</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tsikli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xarajatlarini</a:t>
                </a:r>
                <a:r>
                  <a:rPr lang="en-US" dirty="0">
                    <a:latin typeface="Times New Roman" panose="02020603050405020304" pitchFamily="18" charset="0"/>
                    <a:ea typeface="Times New Roman" panose="02020603050405020304" pitchFamily="18" charset="0"/>
                    <a:cs typeface="Times New Roman" panose="02020603050405020304" pitchFamily="18" charset="0"/>
                  </a:rPr>
                  <a:t> (LCC)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kuzatib</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borish</a:t>
                </a:r>
                <a:r>
                  <a:rPr lang="en-US"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dirty="0">
                    <a:latin typeface="Times New Roman" panose="02020603050405020304" pitchFamily="18" charset="0"/>
                    <a:ea typeface="Times New Roman" panose="02020603050405020304" pitchFamily="18" charset="0"/>
                    <a:cs typeface="Times New Roman" panose="02020603050405020304" pitchFamily="18" charset="0"/>
                  </a:rPr>
                  <a:t>LCC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tizimning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hayot</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aylanishi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davomidagi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umumiy</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xarajatlarini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bildiradi</a:t>
                </a:r>
                <a:r>
                  <a:rPr lang="en-US" dirty="0">
                    <a:latin typeface="Times New Roman" panose="02020603050405020304" pitchFamily="18" charset="0"/>
                    <a:ea typeface="Times New Roman" panose="02020603050405020304" pitchFamily="18" charset="0"/>
                    <a:cs typeface="Times New Roman" panose="02020603050405020304" pitchFamily="18" charset="0"/>
                  </a:rPr>
                  <a:t>. Bu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takrorlanmaydigan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xarajatlar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qo'llab-quvvatlash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xarajatlari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yig'indisidir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Odatda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hayot</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aylanishi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bilan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bog'liq</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qo'llab-quvvatlash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xarajatlari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umumiy</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LCCning</a:t>
                </a:r>
                <a:r>
                  <a:rPr lang="en-US" dirty="0">
                    <a:latin typeface="Times New Roman" panose="02020603050405020304" pitchFamily="18" charset="0"/>
                    <a:ea typeface="Times New Roman" panose="02020603050405020304" pitchFamily="18" charset="0"/>
                    <a:cs typeface="Times New Roman" panose="02020603050405020304" pitchFamily="18" charset="0"/>
                  </a:rPr>
                  <a:t> 50%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dan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ortig'ini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tashkil</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qilishi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mumkin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Dizayn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bosqichida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nosozliklarni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aniqlash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tuzatish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choralarini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ko'rish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orqali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bu</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qiymatni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kamaytirish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mumkin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Uskunaning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hayotiy</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tsiklining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boshida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amalga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oshirilgan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ushbu</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harakatlar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uskuna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bilan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bog'liq</a:t>
                </a:r>
                <a:r>
                  <a:rPr lang="en-US" dirty="0">
                    <a:latin typeface="Times New Roman" panose="02020603050405020304" pitchFamily="18" charset="0"/>
                    <a:ea typeface="Times New Roman" panose="02020603050405020304" pitchFamily="18" charset="0"/>
                    <a:cs typeface="Times New Roman" panose="02020603050405020304" pitchFamily="18" charset="0"/>
                  </a:rPr>
                  <a:t> LCC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omillarini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umumiy</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kamaytirishga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yordam</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berishi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mumkin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Tegishli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R&amp;Mning</a:t>
                </a:r>
                <a:r>
                  <a:rPr lang="en-US" dirty="0">
                    <a:latin typeface="Times New Roman" panose="02020603050405020304" pitchFamily="18" charset="0"/>
                    <a:ea typeface="Times New Roman" panose="02020603050405020304" pitchFamily="18" charset="0"/>
                    <a:cs typeface="Times New Roman" panose="02020603050405020304" pitchFamily="18" charset="0"/>
                  </a:rPr>
                  <a:t> tan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olinishini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optimallashtirish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uchun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tegishli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muvaffaqiyatli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strategiya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ishlab</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chiqilishi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kerak</a:t>
                </a:r>
                <a:r>
                  <a:rPr lang="en-US"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xmlns="">
          <p:sp>
            <p:nvSpPr>
              <p:cNvPr id="7" name="Прямоугольник 6"/>
              <p:cNvSpPr>
                <a:spLocks noRot="1" noChangeAspect="1" noMove="1" noResize="1" noEditPoints="1" noAdjustHandles="1" noChangeArrowheads="1" noChangeShapeType="1" noTextEdit="1"/>
              </p:cNvSpPr>
              <p:nvPr/>
            </p:nvSpPr>
            <p:spPr>
              <a:xfrm>
                <a:off x="1517904" y="355851"/>
                <a:ext cx="9089136" cy="4664482"/>
              </a:xfrm>
              <a:prstGeom prst="rect">
                <a:avLst/>
              </a:prstGeom>
              <a:blipFill>
                <a:blip r:embed="rId2"/>
                <a:stretch>
                  <a:fillRect l="-469" t="-521" b="-521"/>
                </a:stretch>
              </a:blipFill>
              <a:ln>
                <a:solidFill>
                  <a:schemeClr val="accent1"/>
                </a:solidFill>
              </a:ln>
            </p:spPr>
            <p:txBody>
              <a:bodyPr/>
              <a:lstStyle/>
              <a:p>
                <a:r>
                  <a:rPr lang="ru-RU">
                    <a:noFill/>
                  </a:rPr>
                  <a:t> </a:t>
                </a:r>
              </a:p>
            </p:txBody>
          </p:sp>
        </mc:Fallback>
      </mc:AlternateContent>
    </p:spTree>
    <p:extLst>
      <p:ext uri="{BB962C8B-B14F-4D97-AF65-F5344CB8AC3E}">
        <p14:creationId xmlns:p14="http://schemas.microsoft.com/office/powerpoint/2010/main" val="31049758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5-конечная звезда 8"/>
          <p:cNvSpPr/>
          <p:nvPr/>
        </p:nvSpPr>
        <p:spPr>
          <a:xfrm>
            <a:off x="10314432" y="5842385"/>
            <a:ext cx="171297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dirty="0">
                <a:latin typeface="Times New Roman" panose="02020603050405020304" pitchFamily="18" charset="0"/>
                <a:cs typeface="Times New Roman" panose="02020603050405020304" pitchFamily="18" charset="0"/>
              </a:rPr>
              <a:t>20</a:t>
            </a:r>
            <a:endParaRPr lang="ru-RU" sz="3600" dirty="0">
              <a:latin typeface="Times New Roman" panose="02020603050405020304" pitchFamily="18" charset="0"/>
              <a:cs typeface="Times New Roman" panose="02020603050405020304" pitchFamily="18" charset="0"/>
            </a:endParaRPr>
          </a:p>
        </p:txBody>
      </p:sp>
      <p:sp>
        <p:nvSpPr>
          <p:cNvPr id="6" name="Прямоугольник 5"/>
          <p:cNvSpPr/>
          <p:nvPr/>
        </p:nvSpPr>
        <p:spPr>
          <a:xfrm>
            <a:off x="1426464" y="967365"/>
            <a:ext cx="9930384" cy="3261277"/>
          </a:xfrm>
          <a:prstGeom prst="rect">
            <a:avLst/>
          </a:prstGeom>
          <a:ln>
            <a:solidFill>
              <a:schemeClr val="accent1"/>
            </a:solidFill>
          </a:ln>
        </p:spPr>
        <p:txBody>
          <a:bodyPr wrap="square">
            <a:spAutoFit/>
          </a:bodyPr>
          <a:lstStyle/>
          <a:p>
            <a:pPr>
              <a:lnSpc>
                <a:spcPct val="107000"/>
              </a:lnSpc>
              <a:spcAft>
                <a:spcPts val="800"/>
              </a:spcAft>
            </a:pPr>
            <a:r>
              <a:rPr lang="en-US" dirty="0" err="1">
                <a:latin typeface="Times New Roman" panose="02020603050405020304" pitchFamily="18" charset="0"/>
                <a:ea typeface="Times New Roman" panose="02020603050405020304" pitchFamily="18" charset="0"/>
                <a:cs typeface="Times New Roman" panose="02020603050405020304" pitchFamily="18" charset="0"/>
              </a:rPr>
              <a:t>Uskunalar</a:t>
            </a:r>
            <a:r>
              <a:rPr lang="en-US" dirty="0">
                <a:latin typeface="Times New Roman" panose="02020603050405020304" pitchFamily="18" charset="0"/>
                <a:ea typeface="Times New Roman" panose="02020603050405020304" pitchFamily="18" charset="0"/>
                <a:cs typeface="Times New Roman" panose="02020603050405020304" pitchFamily="18" charset="0"/>
              </a:rPr>
              <a:t> R&amp;M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muvaffaqiyatli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amalga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oshirish</a:t>
            </a:r>
            <a:r>
              <a:rPr lang="en-US"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r>
              <a:rPr lang="en-US" dirty="0" err="1">
                <a:latin typeface="Times New Roman" panose="02020603050405020304" pitchFamily="18" charset="0"/>
                <a:ea typeface="Times New Roman" panose="02020603050405020304" pitchFamily="18" charset="0"/>
              </a:rPr>
              <a:t>Uskunani</a:t>
            </a:r>
            <a:r>
              <a:rPr lang="en-US" dirty="0">
                <a:latin typeface="Times New Roman" panose="02020603050405020304" pitchFamily="18" charset="0"/>
                <a:ea typeface="Times New Roman" panose="02020603050405020304" pitchFamily="18" charset="0"/>
              </a:rPr>
              <a:t> R&amp;M </a:t>
            </a:r>
            <a:r>
              <a:rPr lang="en-US" dirty="0" err="1">
                <a:latin typeface="Times New Roman" panose="02020603050405020304" pitchFamily="18" charset="0"/>
                <a:ea typeface="Times New Roman" panose="02020603050405020304" pitchFamily="18" charset="0"/>
              </a:rPr>
              <a:t>muvaffaqiyatli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amalga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oshirish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foydalanuvchi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yetkazib</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beruvchi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o'rtasidagi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to'liq</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aloqaga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bog'liq</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Aloqa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loyihani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ishlab</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chiqish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bosqichida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boshlanishi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jihozning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butun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hayoti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davomida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davom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etishi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kerak</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Ushbu</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aloqa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aloqasi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muammolarni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aniqlash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asosiy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sabablarni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aniqlash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tuzatish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choralarini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ko'rishni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ta'minlaydi</a:t>
            </a:r>
            <a:r>
              <a:rPr lang="en-US" dirty="0">
                <a:latin typeface="Times New Roman" panose="02020603050405020304" pitchFamily="18" charset="0"/>
                <a:ea typeface="Times New Roman" panose="02020603050405020304" pitchFamily="18" charset="0"/>
              </a:rPr>
              <a:t>. R&amp;M </a:t>
            </a:r>
            <a:r>
              <a:rPr lang="en-US" dirty="0" err="1">
                <a:latin typeface="Times New Roman" panose="02020603050405020304" pitchFamily="18" charset="0"/>
                <a:ea typeface="Times New Roman" panose="02020603050405020304" pitchFamily="18" charset="0"/>
              </a:rPr>
              <a:t>uskunalarining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maqbul</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darajalariga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erishish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kamdan-kam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hollarda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tasodifan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sodir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bo'ladi</a:t>
            </a:r>
            <a:r>
              <a:rPr lang="en-US" dirty="0">
                <a:latin typeface="Times New Roman" panose="02020603050405020304" pitchFamily="18" charset="0"/>
                <a:ea typeface="Times New Roman" panose="02020603050405020304" pitchFamily="18" charset="0"/>
              </a:rPr>
              <a:t>. Bu </a:t>
            </a:r>
            <a:r>
              <a:rPr lang="en-US" dirty="0" err="1">
                <a:latin typeface="Times New Roman" panose="02020603050405020304" pitchFamily="18" charset="0"/>
                <a:ea typeface="Times New Roman" panose="02020603050405020304" pitchFamily="18" charset="0"/>
              </a:rPr>
              <a:t>rejalashtirish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maqsadni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aniqlash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dizayn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falsafasi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tahlil</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baholash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doimiy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takomillashtirish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uchun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fikr-mulohazalarni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talab</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qiladi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Rahbariyat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uskunaning</a:t>
            </a:r>
            <a:r>
              <a:rPr lang="en-US" dirty="0">
                <a:latin typeface="Times New Roman" panose="02020603050405020304" pitchFamily="18" charset="0"/>
                <a:ea typeface="Times New Roman" panose="02020603050405020304" pitchFamily="18" charset="0"/>
              </a:rPr>
              <a:t> AR&amp;M </a:t>
            </a:r>
            <a:r>
              <a:rPr lang="en-US" dirty="0" err="1">
                <a:latin typeface="Times New Roman" panose="02020603050405020304" pitchFamily="18" charset="0"/>
                <a:ea typeface="Times New Roman" panose="02020603050405020304" pitchFamily="18" charset="0"/>
              </a:rPr>
              <a:t>dasturining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qiymatini</a:t>
            </a:r>
            <a:r>
              <a:rPr lang="en-US" dirty="0">
                <a:latin typeface="Times New Roman" panose="02020603050405020304" pitchFamily="18" charset="0"/>
                <a:ea typeface="Times New Roman" panose="02020603050405020304" pitchFamily="18" charset="0"/>
              </a:rPr>
              <a:t> tan </a:t>
            </a:r>
            <a:r>
              <a:rPr lang="en-US" dirty="0" err="1">
                <a:latin typeface="Times New Roman" panose="02020603050405020304" pitchFamily="18" charset="0"/>
                <a:ea typeface="Times New Roman" panose="02020603050405020304" pitchFamily="18" charset="0"/>
              </a:rPr>
              <a:t>olishi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maqsadga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erishish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uchun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resurslarni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jalb</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qilishi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kerak</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Bunday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majburiyatsiz</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uskunaning</a:t>
            </a:r>
            <a:r>
              <a:rPr lang="en-US" dirty="0">
                <a:latin typeface="Times New Roman" panose="02020603050405020304" pitchFamily="18" charset="0"/>
                <a:ea typeface="Times New Roman" panose="02020603050405020304" pitchFamily="18" charset="0"/>
              </a:rPr>
              <a:t> R&amp;M </a:t>
            </a:r>
            <a:r>
              <a:rPr lang="en-US" dirty="0" err="1">
                <a:latin typeface="Times New Roman" panose="02020603050405020304" pitchFamily="18" charset="0"/>
                <a:ea typeface="Times New Roman" panose="02020603050405020304" pitchFamily="18" charset="0"/>
              </a:rPr>
              <a:t>maqsadlariga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erishish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ehtimoli</a:t>
            </a:r>
            <a:r>
              <a:rPr lang="en-US" dirty="0">
                <a:latin typeface="Times New Roman" panose="02020603050405020304" pitchFamily="18" charset="0"/>
                <a:ea typeface="Times New Roman" panose="02020603050405020304" pitchFamily="18" charset="0"/>
              </a:rPr>
              <a:t> past </a:t>
            </a:r>
            <a:r>
              <a:rPr lang="en-US" dirty="0" err="1">
                <a:latin typeface="Times New Roman" panose="02020603050405020304" pitchFamily="18" charset="0"/>
                <a:ea typeface="Times New Roman" panose="02020603050405020304" pitchFamily="18" charset="0"/>
              </a:rPr>
              <a:t>bo'ladi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Miqdoriy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sifat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maqsadlari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nuqtai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nazaridan</a:t>
            </a:r>
            <a:r>
              <a:rPr lang="en-US" dirty="0">
                <a:latin typeface="Times New Roman" panose="02020603050405020304" pitchFamily="18" charset="0"/>
                <a:ea typeface="Times New Roman" panose="02020603050405020304" pitchFamily="18" charset="0"/>
              </a:rPr>
              <a:t> R&amp;M </a:t>
            </a:r>
            <a:r>
              <a:rPr lang="en-US" dirty="0" err="1">
                <a:latin typeface="Times New Roman" panose="02020603050405020304" pitchFamily="18" charset="0"/>
                <a:ea typeface="Times New Roman" panose="02020603050405020304" pitchFamily="18" charset="0"/>
              </a:rPr>
              <a:t>uskunasiga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muvaffaqiyatli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erishish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biznesning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barcha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funktsiyalarini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o'z</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ichiga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olgan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jamoaviy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sa'y-harakatlarni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talab</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qiladi</a:t>
            </a:r>
            <a:r>
              <a:rPr lang="en-US" dirty="0">
                <a:latin typeface="Times New Roman" panose="02020603050405020304" pitchFamily="18" charset="0"/>
                <a:ea typeface="Times New Roman" panose="02020603050405020304" pitchFamily="18" charset="0"/>
              </a:rPr>
              <a:t>. </a:t>
            </a:r>
            <a:endParaRPr lang="ru-RU" dirty="0"/>
          </a:p>
        </p:txBody>
      </p:sp>
    </p:spTree>
    <p:extLst>
      <p:ext uri="{BB962C8B-B14F-4D97-AF65-F5344CB8AC3E}">
        <p14:creationId xmlns:p14="http://schemas.microsoft.com/office/powerpoint/2010/main" val="79934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конечная звезда 5"/>
          <p:cNvSpPr/>
          <p:nvPr/>
        </p:nvSpPr>
        <p:spPr>
          <a:xfrm>
            <a:off x="10314432" y="5842385"/>
            <a:ext cx="171297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dirty="0">
                <a:latin typeface="Times New Roman" panose="02020603050405020304" pitchFamily="18" charset="0"/>
                <a:cs typeface="Times New Roman" panose="02020603050405020304" pitchFamily="18" charset="0"/>
              </a:rPr>
              <a:t>21</a:t>
            </a:r>
            <a:endParaRPr lang="ru-RU" sz="3600" dirty="0">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798576" y="558971"/>
            <a:ext cx="6096000" cy="1277786"/>
          </a:xfrm>
          <a:prstGeom prst="rect">
            <a:avLst/>
          </a:prstGeom>
          <a:ln>
            <a:solidFill>
              <a:schemeClr val="accent1"/>
            </a:solidFill>
          </a:ln>
        </p:spPr>
        <p:txBody>
          <a:bodyPr>
            <a:spAutoFit/>
          </a:bodyPr>
          <a:lstStyle/>
          <a:p>
            <a:pPr>
              <a:lnSpc>
                <a:spcPct val="107000"/>
              </a:lnSpc>
              <a:spcAft>
                <a:spcPts val="800"/>
              </a:spcAft>
            </a:pPr>
            <a:r>
              <a:rPr lang="en-US" dirty="0" err="1">
                <a:latin typeface="Times New Roman" panose="02020603050405020304" pitchFamily="18" charset="0"/>
                <a:ea typeface="Times New Roman" panose="02020603050405020304" pitchFamily="18" charset="0"/>
                <a:cs typeface="Times New Roman" panose="02020603050405020304" pitchFamily="18" charset="0"/>
              </a:rPr>
              <a:t>Ushbu</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jarayonni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vizualizatsiya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qilishning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soddalashtirilgan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usuli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besh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bosqichli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yondashuvdir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Garchi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bu</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jarayon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chiziqli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sifatida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ko'rsatilishi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mumkin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bo'lsa</a:t>
            </a:r>
            <a:r>
              <a:rPr lang="en-US" dirty="0">
                <a:latin typeface="Times New Roman" panose="02020603050405020304" pitchFamily="18" charset="0"/>
                <a:ea typeface="Times New Roman" panose="02020603050405020304" pitchFamily="18" charset="0"/>
                <a:cs typeface="Times New Roman" panose="02020603050405020304" pitchFamily="18" charset="0"/>
              </a:rPr>
              <a:t>-da,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aslida</a:t>
            </a:r>
            <a:r>
              <a:rPr lang="en-US" dirty="0">
                <a:latin typeface="Times New Roman" panose="02020603050405020304" pitchFamily="18" charset="0"/>
                <a:ea typeface="Times New Roman" panose="02020603050405020304" pitchFamily="18" charset="0"/>
                <a:cs typeface="Times New Roman" panose="02020603050405020304" pitchFamily="18" charset="0"/>
              </a:rPr>
              <a:t> u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bir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necha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bosqichlarda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bir-biriga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mos</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kelishi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mumkin</a:t>
            </a:r>
            <a:r>
              <a:rPr lang="en-US"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3" name="Схема 2"/>
          <p:cNvGraphicFramePr/>
          <p:nvPr>
            <p:extLst>
              <p:ext uri="{D42A27DB-BD31-4B8C-83A1-F6EECF244321}">
                <p14:modId xmlns:p14="http://schemas.microsoft.com/office/powerpoint/2010/main" val="11966786"/>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Прямоугольник 3"/>
          <p:cNvSpPr/>
          <p:nvPr/>
        </p:nvSpPr>
        <p:spPr>
          <a:xfrm>
            <a:off x="4913376" y="4734449"/>
            <a:ext cx="6096000" cy="685059"/>
          </a:xfrm>
          <a:prstGeom prst="rect">
            <a:avLst/>
          </a:prstGeom>
          <a:ln>
            <a:solidFill>
              <a:schemeClr val="accent1"/>
            </a:solidFill>
          </a:ln>
        </p:spPr>
        <p:txBody>
          <a:bodyPr>
            <a:spAutoFit/>
          </a:bodyPr>
          <a:lstStyle/>
          <a:p>
            <a:pPr>
              <a:lnSpc>
                <a:spcPct val="107000"/>
              </a:lnSpc>
              <a:spcAft>
                <a:spcPts val="800"/>
              </a:spcAft>
            </a:pPr>
            <a:r>
              <a:rPr lang="en-US" dirty="0" err="1">
                <a:latin typeface="Times New Roman" panose="02020603050405020304" pitchFamily="18" charset="0"/>
                <a:ea typeface="Times New Roman" panose="02020603050405020304" pitchFamily="18" charset="0"/>
                <a:cs typeface="Times New Roman" panose="02020603050405020304" pitchFamily="18" charset="0"/>
              </a:rPr>
              <a:t>Ushbu</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bobning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keyingi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bo'limlari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har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bir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bosqichning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umumiy</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ko'rinishini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taqdim</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etadi</a:t>
            </a:r>
            <a:r>
              <a:rPr lang="en-US"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1079194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конечная звезда 5"/>
          <p:cNvSpPr/>
          <p:nvPr/>
        </p:nvSpPr>
        <p:spPr>
          <a:xfrm>
            <a:off x="10314432" y="5842385"/>
            <a:ext cx="171297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dirty="0">
                <a:latin typeface="Times New Roman" panose="02020603050405020304" pitchFamily="18" charset="0"/>
                <a:cs typeface="Times New Roman" panose="02020603050405020304" pitchFamily="18" charset="0"/>
              </a:rPr>
              <a:t>22</a:t>
            </a:r>
            <a:endParaRPr lang="ru-RU" sz="3600" dirty="0">
              <a:latin typeface="Times New Roman" panose="02020603050405020304" pitchFamily="18" charset="0"/>
              <a:cs typeface="Times New Roman" panose="02020603050405020304" pitchFamily="18" charset="0"/>
            </a:endParaRPr>
          </a:p>
        </p:txBody>
      </p:sp>
      <p:sp>
        <p:nvSpPr>
          <p:cNvPr id="8" name="Прямоугольник 7"/>
          <p:cNvSpPr/>
          <p:nvPr/>
        </p:nvSpPr>
        <p:spPr>
          <a:xfrm>
            <a:off x="658368" y="548640"/>
            <a:ext cx="9656064" cy="1380378"/>
          </a:xfrm>
          <a:prstGeom prst="rect">
            <a:avLst/>
          </a:prstGeom>
          <a:ln>
            <a:solidFill>
              <a:schemeClr val="accent1"/>
            </a:solidFill>
          </a:ln>
        </p:spPr>
        <p:txBody>
          <a:bodyPr wrap="square">
            <a:spAutoFit/>
          </a:bodyPr>
          <a:lstStyle/>
          <a:p>
            <a:pPr>
              <a:lnSpc>
                <a:spcPct val="107000"/>
              </a:lnSpc>
              <a:spcAft>
                <a:spcPts val="800"/>
              </a:spcAft>
            </a:pPr>
            <a:r>
              <a:rPr lang="en-US" b="1" i="1" dirty="0">
                <a:latin typeface="Times New Roman" panose="02020603050405020304" pitchFamily="18" charset="0"/>
                <a:ea typeface="Times New Roman" panose="02020603050405020304" pitchFamily="18" charset="0"/>
                <a:cs typeface="Times New Roman" panose="02020603050405020304" pitchFamily="18" charset="0"/>
              </a:rPr>
              <a:t>1-bosqich: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Konsepsiya</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Uskunalar</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AR&amp;M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uchun</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tizim</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talablarini</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belgilash</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dirty="0" err="1">
                <a:latin typeface="Times New Roman" panose="02020603050405020304" pitchFamily="18" charset="0"/>
                <a:ea typeface="Times New Roman" panose="02020603050405020304" pitchFamily="18" charset="0"/>
                <a:cs typeface="Times New Roman" panose="02020603050405020304" pitchFamily="18" charset="0"/>
              </a:rPr>
              <a:t>Kontseptsiya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bosqichi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tadqiqot</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cheklangan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dizayn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yoki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ishlab</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chiqishdir</a:t>
            </a:r>
            <a:r>
              <a:rPr lang="en-US" dirty="0">
                <a:latin typeface="Times New Roman" panose="02020603050405020304" pitchFamily="18" charset="0"/>
                <a:ea typeface="Times New Roman" panose="02020603050405020304" pitchFamily="18" charset="0"/>
                <a:cs typeface="Times New Roman" panose="02020603050405020304" pitchFamily="18" charset="0"/>
              </a:rPr>
              <a:t>. Bu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erda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bajarilgan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harakat</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odatda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taklifga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olib</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keladi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Ushbu</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bosqichda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mijoz</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yetkazib</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beruvchi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tizim</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talablarini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belgilash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uchun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birgalikda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ishlashi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kerak</a:t>
            </a:r>
            <a:r>
              <a:rPr lang="en-US"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0" name="Схема 9"/>
          <p:cNvGraphicFramePr/>
          <p:nvPr>
            <p:extLst>
              <p:ext uri="{D42A27DB-BD31-4B8C-83A1-F6EECF244321}">
                <p14:modId xmlns:p14="http://schemas.microsoft.com/office/powerpoint/2010/main" val="3517612330"/>
              </p:ext>
            </p:extLst>
          </p:nvPr>
        </p:nvGraphicFramePr>
        <p:xfrm>
          <a:off x="2032000" y="2121408"/>
          <a:ext cx="7697216" cy="40169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936019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5-конечная звезда 8"/>
          <p:cNvSpPr/>
          <p:nvPr/>
        </p:nvSpPr>
        <p:spPr>
          <a:xfrm>
            <a:off x="10314432" y="5842385"/>
            <a:ext cx="171297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dirty="0">
                <a:latin typeface="Times New Roman" panose="02020603050405020304" pitchFamily="18" charset="0"/>
                <a:cs typeface="Times New Roman" panose="02020603050405020304" pitchFamily="18" charset="0"/>
              </a:rPr>
              <a:t>23</a:t>
            </a:r>
            <a:endParaRPr lang="ru-RU" sz="3600" dirty="0">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725424" y="591792"/>
            <a:ext cx="10796016" cy="1277786"/>
          </a:xfrm>
          <a:prstGeom prst="rect">
            <a:avLst/>
          </a:prstGeom>
          <a:ln>
            <a:solidFill>
              <a:schemeClr val="accent1"/>
            </a:solidFill>
          </a:ln>
        </p:spPr>
        <p:txBody>
          <a:bodyPr wrap="square">
            <a:spAutoFit/>
          </a:bodyPr>
          <a:lstStyle/>
          <a:p>
            <a:pPr>
              <a:lnSpc>
                <a:spcPct val="107000"/>
              </a:lnSpc>
              <a:spcAft>
                <a:spcPts val="800"/>
              </a:spcAft>
            </a:pPr>
            <a:r>
              <a:rPr lang="en-US" dirty="0" err="1">
                <a:latin typeface="Times New Roman" panose="02020603050405020304" pitchFamily="18" charset="0"/>
                <a:ea typeface="Times New Roman" panose="02020603050405020304" pitchFamily="18" charset="0"/>
                <a:cs typeface="Times New Roman" panose="02020603050405020304" pitchFamily="18" charset="0"/>
              </a:rPr>
              <a:t>Ushbu</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bosqichda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hech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narsa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aniq</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yoki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qulflangan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bo'lmasa</a:t>
            </a:r>
            <a:r>
              <a:rPr lang="en-US" dirty="0">
                <a:latin typeface="Times New Roman" panose="02020603050405020304" pitchFamily="18" charset="0"/>
                <a:ea typeface="Times New Roman" panose="02020603050405020304" pitchFamily="18" charset="0"/>
                <a:cs typeface="Times New Roman" panose="02020603050405020304" pitchFamily="18" charset="0"/>
              </a:rPr>
              <a:t>-da, u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tugagandan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so'ng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loyiha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rahbarlari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umumiy</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talablarni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belgilashlari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mavjud</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variantlarni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aniqlashlari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kerak</a:t>
            </a:r>
            <a:r>
              <a:rPr lang="en-US" dirty="0">
                <a:latin typeface="Times New Roman" panose="02020603050405020304" pitchFamily="18" charset="0"/>
                <a:ea typeface="Times New Roman" panose="02020603050405020304" pitchFamily="18" charset="0"/>
                <a:cs typeface="Times New Roman" panose="02020603050405020304" pitchFamily="18" charset="0"/>
              </a:rPr>
              <a:t>. Agar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etkazib</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beruvchi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tanlangan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bo'lsa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uning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asosiy</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xodimlari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kontseptsiya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bosqichiga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jalb</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qilinishi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kerak</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Bundan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tashqari</a:t>
            </a:r>
            <a:r>
              <a:rPr lang="en-US" dirty="0">
                <a:latin typeface="Times New Roman" panose="02020603050405020304" pitchFamily="18" charset="0"/>
                <a:ea typeface="Times New Roman" panose="02020603050405020304" pitchFamily="18" charset="0"/>
                <a:cs typeface="Times New Roman" panose="02020603050405020304" pitchFamily="18" charset="0"/>
              </a:rPr>
              <a:t>, agar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kerak</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bo'lsa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bir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vaqtda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muhandislik</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boshlanadi</a:t>
            </a:r>
            <a:r>
              <a:rPr lang="en-US"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3" name="Схема 2"/>
          <p:cNvGraphicFramePr/>
          <p:nvPr>
            <p:extLst>
              <p:ext uri="{D42A27DB-BD31-4B8C-83A1-F6EECF244321}">
                <p14:modId xmlns:p14="http://schemas.microsoft.com/office/powerpoint/2010/main" val="1385515239"/>
              </p:ext>
            </p:extLst>
          </p:nvPr>
        </p:nvGraphicFramePr>
        <p:xfrm>
          <a:off x="2032000" y="2121408"/>
          <a:ext cx="9489440" cy="40169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Прямоугольник 3"/>
          <p:cNvSpPr/>
          <p:nvPr/>
        </p:nvSpPr>
        <p:spPr>
          <a:xfrm>
            <a:off x="249936" y="2279921"/>
            <a:ext cx="1782064" cy="2463560"/>
          </a:xfrm>
          <a:prstGeom prst="rect">
            <a:avLst/>
          </a:prstGeom>
          <a:ln>
            <a:solidFill>
              <a:schemeClr val="accent1"/>
            </a:solidFill>
          </a:ln>
        </p:spPr>
        <p:txBody>
          <a:bodyPr wrap="square">
            <a:spAutoFit/>
          </a:bodyPr>
          <a:lstStyle/>
          <a:p>
            <a:pPr>
              <a:lnSpc>
                <a:spcPct val="107000"/>
              </a:lnSpc>
              <a:spcAft>
                <a:spcPts val="800"/>
              </a:spcAft>
            </a:pPr>
            <a:r>
              <a:rPr lang="en-US" sz="1600" dirty="0" err="1">
                <a:latin typeface="Times New Roman" panose="02020603050405020304" pitchFamily="18" charset="0"/>
                <a:ea typeface="Times New Roman" panose="02020603050405020304" pitchFamily="18" charset="0"/>
                <a:cs typeface="Times New Roman" panose="02020603050405020304" pitchFamily="18" charset="0"/>
              </a:rPr>
              <a:t>Yetkazib</a:t>
            </a:r>
            <a:r>
              <a:rPr lang="en-US" sz="1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cs typeface="Times New Roman" panose="02020603050405020304" pitchFamily="18" charset="0"/>
              </a:rPr>
              <a:t>beruvchining</a:t>
            </a:r>
            <a:r>
              <a:rPr lang="en-US" sz="1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cs typeface="Times New Roman" panose="02020603050405020304" pitchFamily="18" charset="0"/>
              </a:rPr>
              <a:t>mas'uliyati</a:t>
            </a:r>
            <a:r>
              <a:rPr lang="en-US" sz="1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cs typeface="Times New Roman" panose="02020603050405020304" pitchFamily="18" charset="0"/>
              </a:rPr>
              <a:t>foydalanuvchi</a:t>
            </a:r>
            <a:r>
              <a:rPr lang="en-US" sz="1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cs typeface="Times New Roman" panose="02020603050405020304" pitchFamily="18" charset="0"/>
              </a:rPr>
              <a:t>tomonidan</a:t>
            </a:r>
            <a:r>
              <a:rPr lang="en-US" sz="1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cs typeface="Times New Roman" panose="02020603050405020304" pitchFamily="18" charset="0"/>
              </a:rPr>
              <a:t>belgilab</a:t>
            </a:r>
            <a:r>
              <a:rPr lang="en-US" sz="1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cs typeface="Times New Roman" panose="02020603050405020304" pitchFamily="18" charset="0"/>
              </a:rPr>
              <a:t>qo'yilgan</a:t>
            </a:r>
            <a:r>
              <a:rPr lang="en-US" sz="1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cs typeface="Times New Roman" panose="02020603050405020304" pitchFamily="18" charset="0"/>
              </a:rPr>
              <a:t>miqdoriy</a:t>
            </a:r>
            <a:r>
              <a:rPr lang="en-US" sz="1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1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cs typeface="Times New Roman" panose="02020603050405020304" pitchFamily="18" charset="0"/>
              </a:rPr>
              <a:t>sifat</a:t>
            </a:r>
            <a:r>
              <a:rPr lang="en-US" sz="1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cs typeface="Times New Roman" panose="02020603050405020304" pitchFamily="18" charset="0"/>
              </a:rPr>
              <a:t>talablarini</a:t>
            </a:r>
            <a:r>
              <a:rPr lang="en-US" sz="1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cs typeface="Times New Roman" panose="02020603050405020304" pitchFamily="18" charset="0"/>
              </a:rPr>
              <a:t>tushunish</a:t>
            </a:r>
            <a:r>
              <a:rPr lang="en-US" sz="1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cs typeface="Times New Roman" panose="02020603050405020304" pitchFamily="18" charset="0"/>
              </a:rPr>
              <a:t>bo'lishi</a:t>
            </a:r>
            <a:r>
              <a:rPr lang="en-US" sz="1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cs typeface="Times New Roman" panose="02020603050405020304" pitchFamily="18" charset="0"/>
              </a:rPr>
              <a:t>mumkin</a:t>
            </a:r>
            <a:r>
              <a:rPr lang="en-US" sz="16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262023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5-конечная звезда 13"/>
          <p:cNvSpPr/>
          <p:nvPr/>
        </p:nvSpPr>
        <p:spPr>
          <a:xfrm>
            <a:off x="10314432" y="5842385"/>
            <a:ext cx="171297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dirty="0">
                <a:latin typeface="Times New Roman" panose="02020603050405020304" pitchFamily="18" charset="0"/>
                <a:cs typeface="Times New Roman" panose="02020603050405020304" pitchFamily="18" charset="0"/>
              </a:rPr>
              <a:t>24</a:t>
            </a:r>
            <a:endParaRPr lang="ru-RU" sz="3600" dirty="0">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384048" y="306019"/>
            <a:ext cx="6236208" cy="4344010"/>
          </a:xfrm>
          <a:prstGeom prst="rect">
            <a:avLst/>
          </a:prstGeom>
          <a:ln>
            <a:solidFill>
              <a:schemeClr val="accent1"/>
            </a:solidFill>
          </a:ln>
        </p:spPr>
        <p:txBody>
          <a:bodyPr wrap="square">
            <a:spAutoFit/>
          </a:bodyPr>
          <a:lstStyle/>
          <a:p>
            <a:pPr>
              <a:lnSpc>
                <a:spcPct val="107000"/>
              </a:lnSpc>
              <a:spcAft>
                <a:spcPts val="800"/>
              </a:spcAft>
            </a:pPr>
            <a:r>
              <a:rPr lang="en-US" dirty="0">
                <a:latin typeface="Times New Roman" panose="02020603050405020304" pitchFamily="18" charset="0"/>
                <a:ea typeface="Calibri" panose="020F0502020204030204" pitchFamily="34" charset="0"/>
                <a:cs typeface="Times New Roman" panose="02020603050405020304" pitchFamily="18" charset="0"/>
              </a:rPr>
              <a:t>2-bosqich: </a:t>
            </a:r>
            <a:r>
              <a:rPr lang="en-US" dirty="0" err="1">
                <a:latin typeface="Times New Roman" panose="02020603050405020304" pitchFamily="18" charset="0"/>
                <a:ea typeface="Calibri" panose="020F0502020204030204" pitchFamily="34" charset="0"/>
                <a:cs typeface="Times New Roman" panose="02020603050405020304" pitchFamily="18" charset="0"/>
              </a:rPr>
              <a:t>Uskunalarni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tadqiq</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etish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loyihalash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uchun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ishlab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chiqish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loyihalash</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dirty="0" err="1">
                <a:latin typeface="Times New Roman" panose="02020603050405020304" pitchFamily="18" charset="0"/>
                <a:ea typeface="Calibri" panose="020F0502020204030204" pitchFamily="34" charset="0"/>
                <a:cs typeface="Times New Roman" panose="02020603050405020304" pitchFamily="18" charset="0"/>
              </a:rPr>
              <a:t>Loyihalash</a:t>
            </a:r>
            <a:r>
              <a:rPr lang="en-US" dirty="0">
                <a:latin typeface="Times New Roman" panose="02020603050405020304" pitchFamily="18" charset="0"/>
                <a:ea typeface="Calibri" panose="020F0502020204030204" pitchFamily="34" charset="0"/>
                <a:cs typeface="Times New Roman" panose="02020603050405020304" pitchFamily="18" charset="0"/>
              </a:rPr>
              <a:t>/</a:t>
            </a:r>
            <a:r>
              <a:rPr lang="en-US" dirty="0" err="1">
                <a:latin typeface="Times New Roman" panose="02020603050405020304" pitchFamily="18" charset="0"/>
                <a:ea typeface="Calibri" panose="020F0502020204030204" pitchFamily="34" charset="0"/>
                <a:cs typeface="Times New Roman" panose="02020603050405020304" pitchFamily="18" charset="0"/>
              </a:rPr>
              <a:t>ishlab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chiqish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bosqichining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birinchi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maqsadi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uskunaning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ishlashi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spetsifikatsiyasini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yakunlash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vaqtda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muhandislikni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o'rnatishdir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Zavod</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ishlab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chiqarishi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yetkazib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beruvchi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xodimlaridan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olingan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ma'lumotlarga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tayangan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holda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jamoa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mashinaning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imkoniyatlari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zavod</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talablariga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javob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berishini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ta'minlash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uchun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spetsifikatsiyani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rasmiylashtiradi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Ushbu</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bosqichda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shuni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ta'kidlash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kerakki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uskunaning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spetsifikatsiyasi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egalik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qilishning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umumiy</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qiymati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aniqlaydigan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hayot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tsikli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xarajatlari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nuqtai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nazaridan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baholanadi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Xarid</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qilish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narxining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pastligi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tufayli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erishilgan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tejamkorlik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noto'g'ri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ishlab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chiqilgan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mashinaga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texnik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xizmat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ko'rsatish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xarajatlarida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tezda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yo'q</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bo'lib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ketishi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mumkin</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рямоугольник 3"/>
          <p:cNvSpPr/>
          <p:nvPr/>
        </p:nvSpPr>
        <p:spPr>
          <a:xfrm>
            <a:off x="6961632" y="2618005"/>
            <a:ext cx="4614672" cy="3055965"/>
          </a:xfrm>
          <a:prstGeom prst="rect">
            <a:avLst/>
          </a:prstGeom>
          <a:ln>
            <a:solidFill>
              <a:schemeClr val="accent1"/>
            </a:solidFill>
          </a:ln>
        </p:spPr>
        <p:txBody>
          <a:bodyPr wrap="square">
            <a:spAutoFit/>
          </a:bodyPr>
          <a:lstStyle/>
          <a:p>
            <a:pPr>
              <a:lnSpc>
                <a:spcPct val="107000"/>
              </a:lnSpc>
              <a:spcAft>
                <a:spcPts val="800"/>
              </a:spcAft>
            </a:pPr>
            <a:r>
              <a:rPr lang="en-US" dirty="0" err="1">
                <a:latin typeface="Times New Roman" panose="02020603050405020304" pitchFamily="18" charset="0"/>
                <a:ea typeface="Calibri" panose="020F0502020204030204" pitchFamily="34" charset="0"/>
                <a:cs typeface="Times New Roman" panose="02020603050405020304" pitchFamily="18" charset="0"/>
              </a:rPr>
              <a:t>Bundan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tashqari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kontseptsiya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bosqichidagi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barcha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muammolar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tizimga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kiritilgan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xavfsizlik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ergonomika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foydalanish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imkoniyati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boshqa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texnik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xizmat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ko'rsatish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masalalari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tizimga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kiritilgan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Uskunalarni</a:t>
            </a:r>
            <a:r>
              <a:rPr lang="en-US" dirty="0">
                <a:latin typeface="Times New Roman" panose="02020603050405020304" pitchFamily="18" charset="0"/>
                <a:ea typeface="Calibri" panose="020F0502020204030204" pitchFamily="34" charset="0"/>
                <a:cs typeface="Times New Roman" panose="02020603050405020304" pitchFamily="18" charset="0"/>
              </a:rPr>
              <a:t> R&amp;M </a:t>
            </a:r>
            <a:r>
              <a:rPr lang="en-US" dirty="0" err="1">
                <a:latin typeface="Times New Roman" panose="02020603050405020304" pitchFamily="18" charset="0"/>
                <a:ea typeface="Calibri" panose="020F0502020204030204" pitchFamily="34" charset="0"/>
                <a:cs typeface="Times New Roman" panose="02020603050405020304" pitchFamily="18" charset="0"/>
              </a:rPr>
              <a:t>taqsimlash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talablari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shuningdek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komponentlar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konfiguratsiyasi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yetkazib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beruvchilar</a:t>
            </a:r>
            <a:r>
              <a:rPr lang="en-US" dirty="0">
                <a:latin typeface="Times New Roman" panose="02020603050405020304" pitchFamily="18" charset="0"/>
                <a:ea typeface="Calibri" panose="020F0502020204030204" pitchFamily="34" charset="0"/>
                <a:cs typeface="Times New Roman" panose="02020603050405020304" pitchFamily="18" charset="0"/>
              </a:rPr>
              <a:t> ham </a:t>
            </a:r>
            <a:r>
              <a:rPr lang="en-US" dirty="0" err="1">
                <a:latin typeface="Times New Roman" panose="02020603050405020304" pitchFamily="18" charset="0"/>
                <a:ea typeface="Calibri" panose="020F0502020204030204" pitchFamily="34" charset="0"/>
                <a:cs typeface="Times New Roman" panose="02020603050405020304" pitchFamily="18" charset="0"/>
              </a:rPr>
              <a:t>rasmiylashtiriladi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Albatta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ularning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tanlovi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taqdim</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etgan</a:t>
            </a:r>
            <a:r>
              <a:rPr lang="en-US" dirty="0">
                <a:latin typeface="Times New Roman" panose="02020603050405020304" pitchFamily="18" charset="0"/>
                <a:ea typeface="Calibri" panose="020F0502020204030204" pitchFamily="34" charset="0"/>
                <a:cs typeface="Times New Roman" panose="02020603050405020304" pitchFamily="18" charset="0"/>
              </a:rPr>
              <a:t> Equipment R&amp;M </a:t>
            </a:r>
            <a:r>
              <a:rPr lang="en-US" dirty="0" err="1">
                <a:latin typeface="Times New Roman" panose="02020603050405020304" pitchFamily="18" charset="0"/>
                <a:ea typeface="Calibri" panose="020F0502020204030204" pitchFamily="34" charset="0"/>
                <a:cs typeface="Times New Roman" panose="02020603050405020304" pitchFamily="18" charset="0"/>
              </a:rPr>
              <a:t>prognozli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statistikasiga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asoslanadi</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892789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5-конечная звезда 14"/>
          <p:cNvSpPr/>
          <p:nvPr/>
        </p:nvSpPr>
        <p:spPr>
          <a:xfrm>
            <a:off x="10314432" y="5842385"/>
            <a:ext cx="171297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dirty="0">
                <a:latin typeface="Times New Roman" panose="02020603050405020304" pitchFamily="18" charset="0"/>
                <a:cs typeface="Times New Roman" panose="02020603050405020304" pitchFamily="18" charset="0"/>
              </a:rPr>
              <a:t>25</a:t>
            </a:r>
            <a:endParaRPr lang="ru-RU" sz="3600" dirty="0">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402336" y="420624"/>
            <a:ext cx="11100816" cy="1574149"/>
          </a:xfrm>
          <a:prstGeom prst="rect">
            <a:avLst/>
          </a:prstGeom>
          <a:ln>
            <a:solidFill>
              <a:schemeClr val="accent1"/>
            </a:solidFill>
          </a:ln>
        </p:spPr>
        <p:txBody>
          <a:bodyPr wrap="square">
            <a:spAutoFit/>
          </a:bodyPr>
          <a:lstStyle/>
          <a:p>
            <a:pPr>
              <a:lnSpc>
                <a:spcPct val="107000"/>
              </a:lnSpc>
              <a:spcAft>
                <a:spcPts val="800"/>
              </a:spcAft>
            </a:pPr>
            <a:r>
              <a:rPr lang="en-US" dirty="0" err="1">
                <a:latin typeface="Times New Roman" panose="02020603050405020304" pitchFamily="18" charset="0"/>
                <a:ea typeface="Calibri" panose="020F0502020204030204" pitchFamily="34" charset="0"/>
                <a:cs typeface="Times New Roman" panose="02020603050405020304" pitchFamily="18" charset="0"/>
              </a:rPr>
              <a:t>Dizaynni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chuqur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o'rganib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chiqish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orqali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mijoz</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uskunalar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yetkazib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beruvchi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mashina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o'zining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uskunalari</a:t>
            </a:r>
            <a:r>
              <a:rPr lang="en-US" dirty="0">
                <a:latin typeface="Times New Roman" panose="02020603050405020304" pitchFamily="18" charset="0"/>
                <a:ea typeface="Calibri" panose="020F0502020204030204" pitchFamily="34" charset="0"/>
                <a:cs typeface="Times New Roman" panose="02020603050405020304" pitchFamily="18" charset="0"/>
              </a:rPr>
              <a:t> R&amp;M </a:t>
            </a:r>
            <a:r>
              <a:rPr lang="en-US" dirty="0" err="1">
                <a:latin typeface="Times New Roman" panose="02020603050405020304" pitchFamily="18" charset="0"/>
                <a:ea typeface="Calibri" panose="020F0502020204030204" pitchFamily="34" charset="0"/>
                <a:cs typeface="Times New Roman" panose="02020603050405020304" pitchFamily="18" charset="0"/>
              </a:rPr>
              <a:t>maqsadlariga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javob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berishiga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ko'proq</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ishonch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hosil</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qiladi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natijada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ikkalasi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uchun</a:t>
            </a:r>
            <a:r>
              <a:rPr lang="en-US" dirty="0">
                <a:latin typeface="Times New Roman" panose="02020603050405020304" pitchFamily="18" charset="0"/>
                <a:ea typeface="Calibri" panose="020F0502020204030204" pitchFamily="34" charset="0"/>
                <a:cs typeface="Times New Roman" panose="02020603050405020304" pitchFamily="18" charset="0"/>
              </a:rPr>
              <a:t> ham </a:t>
            </a:r>
            <a:r>
              <a:rPr lang="en-US" dirty="0" err="1">
                <a:latin typeface="Times New Roman" panose="02020603050405020304" pitchFamily="18" charset="0"/>
                <a:ea typeface="Calibri" panose="020F0502020204030204" pitchFamily="34" charset="0"/>
                <a:cs typeface="Times New Roman" panose="02020603050405020304" pitchFamily="18" charset="0"/>
              </a:rPr>
              <a:t>yuqori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daromad</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obro'si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oshadi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Mijoz</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foydalanuvchisining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mas'uliyati</a:t>
            </a:r>
            <a:r>
              <a:rPr lang="en-US" dirty="0">
                <a:latin typeface="Times New Roman" panose="02020603050405020304" pitchFamily="18" charset="0"/>
                <a:ea typeface="Calibri" panose="020F0502020204030204" pitchFamily="34" charset="0"/>
                <a:cs typeface="Times New Roman" panose="02020603050405020304" pitchFamily="18" charset="0"/>
              </a:rPr>
              <a:t> R&amp;M </a:t>
            </a:r>
            <a:r>
              <a:rPr lang="en-US" dirty="0" err="1">
                <a:latin typeface="Times New Roman" panose="02020603050405020304" pitchFamily="18" charset="0"/>
                <a:ea typeface="Calibri" panose="020F0502020204030204" pitchFamily="34" charset="0"/>
                <a:cs typeface="Times New Roman" panose="02020603050405020304" pitchFamily="18" charset="0"/>
              </a:rPr>
              <a:t>dasturi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talablarini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belgilashdan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iborat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bo'lishi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mumkin</a:t>
            </a:r>
            <a:r>
              <a:rPr lang="en-US" dirty="0">
                <a:latin typeface="Times New Roman" panose="02020603050405020304" pitchFamily="18" charset="0"/>
                <a:ea typeface="Calibri" panose="020F0502020204030204" pitchFamily="34" charset="0"/>
                <a:cs typeface="Times New Roman" panose="02020603050405020304" pitchFamily="18" charset="0"/>
              </a:rPr>
              <a:t>. Bu </a:t>
            </a:r>
            <a:r>
              <a:rPr lang="en-US" dirty="0" err="1">
                <a:latin typeface="Times New Roman" panose="02020603050405020304" pitchFamily="18" charset="0"/>
                <a:ea typeface="Calibri" panose="020F0502020204030204" pitchFamily="34" charset="0"/>
                <a:cs typeface="Times New Roman" panose="02020603050405020304" pitchFamily="18" charset="0"/>
              </a:rPr>
              <a:t>erda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foydalanuvchi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texnik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xususiyatlarni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ko'rib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chiqishi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o'zgartirishi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mumkin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shuningdek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ularning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uskunadan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maqsadli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foydalanishga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mos</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kelishi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qo'llanilishiga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ishonch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hosil</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qilishi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mumkin</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7" name="Схема 6"/>
          <p:cNvGraphicFramePr/>
          <p:nvPr>
            <p:extLst>
              <p:ext uri="{D42A27DB-BD31-4B8C-83A1-F6EECF244321}">
                <p14:modId xmlns:p14="http://schemas.microsoft.com/office/powerpoint/2010/main" val="591976980"/>
              </p:ext>
            </p:extLst>
          </p:nvPr>
        </p:nvGraphicFramePr>
        <p:xfrm>
          <a:off x="1893824" y="2278403"/>
          <a:ext cx="8117840" cy="39986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984530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конечная звезда 5"/>
          <p:cNvSpPr/>
          <p:nvPr/>
        </p:nvSpPr>
        <p:spPr>
          <a:xfrm>
            <a:off x="10314432" y="5842385"/>
            <a:ext cx="171297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dirty="0">
                <a:latin typeface="Times New Roman" panose="02020603050405020304" pitchFamily="18" charset="0"/>
                <a:cs typeface="Times New Roman" panose="02020603050405020304" pitchFamily="18" charset="0"/>
              </a:rPr>
              <a:t>26</a:t>
            </a:r>
            <a:endParaRPr lang="ru-RU" sz="3600" dirty="0">
              <a:latin typeface="Times New Roman" panose="02020603050405020304" pitchFamily="18" charset="0"/>
              <a:cs typeface="Times New Roman" panose="02020603050405020304" pitchFamily="18" charset="0"/>
            </a:endParaRPr>
          </a:p>
        </p:txBody>
      </p:sp>
      <p:sp>
        <p:nvSpPr>
          <p:cNvPr id="8" name="Прямоугольник 7"/>
          <p:cNvSpPr/>
          <p:nvPr/>
        </p:nvSpPr>
        <p:spPr>
          <a:xfrm>
            <a:off x="432816" y="412293"/>
            <a:ext cx="11088624" cy="1779333"/>
          </a:xfrm>
          <a:prstGeom prst="rect">
            <a:avLst/>
          </a:prstGeom>
          <a:ln>
            <a:solidFill>
              <a:schemeClr val="accent1"/>
            </a:solidFill>
          </a:ln>
        </p:spPr>
        <p:txBody>
          <a:bodyPr wrap="square">
            <a:spAutoFit/>
          </a:bodyPr>
          <a:lstStyle/>
          <a:p>
            <a:pPr>
              <a:lnSpc>
                <a:spcPct val="107000"/>
              </a:lnSpc>
              <a:spcAft>
                <a:spcPts val="800"/>
              </a:spcAft>
            </a:pPr>
            <a:r>
              <a:rPr lang="en-US" b="1" i="1" dirty="0">
                <a:latin typeface="Times New Roman" panose="02020603050405020304" pitchFamily="18" charset="0"/>
                <a:ea typeface="Calibri" panose="020F0502020204030204" pitchFamily="34" charset="0"/>
                <a:cs typeface="Times New Roman" panose="02020603050405020304" pitchFamily="18" charset="0"/>
              </a:rPr>
              <a:t>3-bosqich: : </a:t>
            </a:r>
            <a:r>
              <a:rPr lang="en-US" b="1" i="1" dirty="0" err="1">
                <a:latin typeface="Times New Roman" panose="02020603050405020304" pitchFamily="18" charset="0"/>
                <a:ea typeface="Calibri" panose="020F0502020204030204" pitchFamily="34" charset="0"/>
                <a:cs typeface="Times New Roman" panose="02020603050405020304" pitchFamily="18" charset="0"/>
              </a:rPr>
              <a:t>qurish</a:t>
            </a:r>
            <a:r>
              <a:rPr lang="en-US" b="1" i="1" dirty="0">
                <a:latin typeface="Times New Roman" panose="02020603050405020304" pitchFamily="18" charset="0"/>
                <a:ea typeface="Calibri" panose="020F0502020204030204" pitchFamily="34" charset="0"/>
                <a:cs typeface="Times New Roman" panose="02020603050405020304" pitchFamily="18" charset="0"/>
              </a:rPr>
              <a:t> </a:t>
            </a:r>
            <a:r>
              <a:rPr lang="en-US" b="1" i="1" dirty="0" err="1">
                <a:latin typeface="Times New Roman" panose="02020603050405020304" pitchFamily="18" charset="0"/>
                <a:ea typeface="Calibri" panose="020F0502020204030204" pitchFamily="34" charset="0"/>
                <a:cs typeface="Times New Roman" panose="02020603050405020304" pitchFamily="18" charset="0"/>
              </a:rPr>
              <a:t>va</a:t>
            </a:r>
            <a:r>
              <a:rPr lang="en-US" b="1" i="1" dirty="0">
                <a:latin typeface="Times New Roman" panose="02020603050405020304" pitchFamily="18" charset="0"/>
                <a:ea typeface="Calibri" panose="020F0502020204030204" pitchFamily="34" charset="0"/>
                <a:cs typeface="Times New Roman" panose="02020603050405020304" pitchFamily="18" charset="0"/>
              </a:rPr>
              <a:t> </a:t>
            </a:r>
            <a:r>
              <a:rPr lang="en-US" b="1" i="1" dirty="0" err="1">
                <a:latin typeface="Times New Roman" panose="02020603050405020304" pitchFamily="18" charset="0"/>
                <a:ea typeface="Calibri" panose="020F0502020204030204" pitchFamily="34" charset="0"/>
                <a:cs typeface="Times New Roman" panose="02020603050405020304" pitchFamily="18" charset="0"/>
              </a:rPr>
              <a:t>o'rnatish</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dirty="0" err="1">
                <a:latin typeface="Times New Roman" panose="02020603050405020304" pitchFamily="18" charset="0"/>
                <a:ea typeface="Calibri" panose="020F0502020204030204" pitchFamily="34" charset="0"/>
                <a:cs typeface="Times New Roman" panose="02020603050405020304" pitchFamily="18" charset="0"/>
              </a:rPr>
              <a:t>Yetkazib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beruvchining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majburiyatlari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quyidagilar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bo'lishi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mumkin</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dirty="0" err="1">
                <a:latin typeface="Times New Roman" panose="02020603050405020304" pitchFamily="18" charset="0"/>
                <a:ea typeface="Calibri" panose="020F0502020204030204" pitchFamily="34" charset="0"/>
                <a:cs typeface="Times New Roman" panose="02020603050405020304" pitchFamily="18" charset="0"/>
              </a:rPr>
              <a:t>Dizayn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chegaralarini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o'rnating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Ta'mirlash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mumkin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bo'lgan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dizayn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kontseptsiyalarini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birlashtiring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Ishonchlilik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tahlili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prognozini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o'tkazing</a:t>
            </a:r>
            <a:r>
              <a:rPr lang="en-US" dirty="0">
                <a:latin typeface="Times New Roman" panose="02020603050405020304" pitchFamily="18" charset="0"/>
                <a:ea typeface="Calibri" panose="020F0502020204030204" pitchFamily="34" charset="0"/>
                <a:cs typeface="Times New Roman" panose="02020603050405020304" pitchFamily="18" charset="0"/>
              </a:rPr>
              <a:t> EFMEA (</a:t>
            </a:r>
            <a:r>
              <a:rPr lang="en-US" dirty="0" err="1">
                <a:latin typeface="Times New Roman" panose="02020603050405020304" pitchFamily="18" charset="0"/>
                <a:ea typeface="Calibri" panose="020F0502020204030204" pitchFamily="34" charset="0"/>
                <a:cs typeface="Times New Roman" panose="02020603050405020304" pitchFamily="18" charset="0"/>
              </a:rPr>
              <a:t>uskunaning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ishlamay</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qolish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holati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ta'sir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tahlili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amalga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oshiring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Dizaynni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ko'rib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chiqing</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9" name="Схема 8"/>
          <p:cNvGraphicFramePr/>
          <p:nvPr>
            <p:extLst>
              <p:ext uri="{D42A27DB-BD31-4B8C-83A1-F6EECF244321}">
                <p14:modId xmlns:p14="http://schemas.microsoft.com/office/powerpoint/2010/main" val="3265732379"/>
              </p:ext>
            </p:extLst>
          </p:nvPr>
        </p:nvGraphicFramePr>
        <p:xfrm>
          <a:off x="2032000" y="2191626"/>
          <a:ext cx="8282432" cy="39467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506509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5-конечная звезда 7"/>
          <p:cNvSpPr/>
          <p:nvPr/>
        </p:nvSpPr>
        <p:spPr>
          <a:xfrm>
            <a:off x="10314432" y="5842385"/>
            <a:ext cx="171297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dirty="0">
                <a:latin typeface="Times New Roman" panose="02020603050405020304" pitchFamily="18" charset="0"/>
                <a:cs typeface="Times New Roman" panose="02020603050405020304" pitchFamily="18" charset="0"/>
              </a:rPr>
              <a:t>27</a:t>
            </a:r>
            <a:endParaRPr lang="ru-RU" sz="3600" dirty="0">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1049483" y="763219"/>
            <a:ext cx="10048008" cy="4522392"/>
          </a:xfrm>
          <a:prstGeom prst="rect">
            <a:avLst/>
          </a:prstGeom>
          <a:ln>
            <a:solidFill>
              <a:schemeClr val="accent1"/>
            </a:solidFill>
          </a:ln>
        </p:spPr>
        <p:txBody>
          <a:bodyPr wrap="square">
            <a:spAutoFit/>
          </a:bodyPr>
          <a:lstStyle/>
          <a:p>
            <a:pPr>
              <a:lnSpc>
                <a:spcPct val="107000"/>
              </a:lnSpc>
              <a:spcAft>
                <a:spcPts val="800"/>
              </a:spcAft>
            </a:pPr>
            <a:r>
              <a:rPr lang="en-US" sz="2400" b="1" i="1" dirty="0">
                <a:latin typeface="Times New Roman" panose="02020603050405020304" pitchFamily="18" charset="0"/>
                <a:ea typeface="Calibri" panose="020F0502020204030204" pitchFamily="34" charset="0"/>
                <a:cs typeface="Times New Roman" panose="02020603050405020304" pitchFamily="18" charset="0"/>
              </a:rPr>
              <a:t>4-bosqich: </a:t>
            </a:r>
            <a:r>
              <a:rPr lang="en-US" sz="2400" b="1" i="1" dirty="0" err="1">
                <a:latin typeface="Times New Roman" panose="02020603050405020304" pitchFamily="18" charset="0"/>
                <a:ea typeface="Calibri" panose="020F0502020204030204" pitchFamily="34" charset="0"/>
                <a:cs typeface="Times New Roman" panose="02020603050405020304" pitchFamily="18" charset="0"/>
              </a:rPr>
              <a:t>Uskunalarni</a:t>
            </a:r>
            <a:r>
              <a:rPr lang="en-US" sz="2400" b="1" i="1" dirty="0">
                <a:latin typeface="Times New Roman" panose="02020603050405020304" pitchFamily="18" charset="0"/>
                <a:ea typeface="Calibri" panose="020F0502020204030204" pitchFamily="34" charset="0"/>
                <a:cs typeface="Times New Roman" panose="02020603050405020304" pitchFamily="18" charset="0"/>
              </a:rPr>
              <a:t> </a:t>
            </a:r>
            <a:r>
              <a:rPr lang="en-US" sz="2400" b="1" i="1" dirty="0" err="1">
                <a:latin typeface="Times New Roman" panose="02020603050405020304" pitchFamily="18" charset="0"/>
                <a:ea typeface="Calibri" panose="020F0502020204030204" pitchFamily="34" charset="0"/>
                <a:cs typeface="Times New Roman" panose="02020603050405020304" pitchFamily="18" charset="0"/>
              </a:rPr>
              <a:t>ekspluatatsiya</a:t>
            </a:r>
            <a:r>
              <a:rPr lang="en-US" sz="2400" b="1" i="1" dirty="0">
                <a:latin typeface="Times New Roman" panose="02020603050405020304" pitchFamily="18" charset="0"/>
                <a:ea typeface="Calibri" panose="020F0502020204030204" pitchFamily="34" charset="0"/>
                <a:cs typeface="Times New Roman" panose="02020603050405020304" pitchFamily="18" charset="0"/>
              </a:rPr>
              <a:t> </a:t>
            </a:r>
            <a:r>
              <a:rPr lang="en-US" sz="2400" b="1" i="1" dirty="0" err="1">
                <a:latin typeface="Times New Roman" panose="02020603050405020304" pitchFamily="18" charset="0"/>
                <a:ea typeface="Calibri" panose="020F0502020204030204" pitchFamily="34" charset="0"/>
                <a:cs typeface="Times New Roman" panose="02020603050405020304" pitchFamily="18" charset="0"/>
              </a:rPr>
              <a:t>qilish</a:t>
            </a:r>
            <a:r>
              <a:rPr lang="en-US" sz="2400" b="1" i="1" dirty="0">
                <a:latin typeface="Times New Roman" panose="02020603050405020304" pitchFamily="18" charset="0"/>
                <a:ea typeface="Calibri" panose="020F0502020204030204" pitchFamily="34" charset="0"/>
                <a:cs typeface="Times New Roman" panose="02020603050405020304" pitchFamily="18" charset="0"/>
              </a:rPr>
              <a:t> </a:t>
            </a:r>
            <a:r>
              <a:rPr lang="en-US" sz="2400" b="1" i="1" dirty="0" err="1">
                <a:latin typeface="Times New Roman" panose="02020603050405020304" pitchFamily="18" charset="0"/>
                <a:ea typeface="Calibri" panose="020F0502020204030204" pitchFamily="34" charset="0"/>
                <a:cs typeface="Times New Roman" panose="02020603050405020304" pitchFamily="18" charset="0"/>
              </a:rPr>
              <a:t>va</a:t>
            </a:r>
            <a:r>
              <a:rPr lang="en-US" sz="2400" b="1" i="1" dirty="0">
                <a:latin typeface="Times New Roman" panose="02020603050405020304" pitchFamily="18" charset="0"/>
                <a:ea typeface="Calibri" panose="020F0502020204030204" pitchFamily="34" charset="0"/>
                <a:cs typeface="Times New Roman" panose="02020603050405020304" pitchFamily="18" charset="0"/>
              </a:rPr>
              <a:t> </a:t>
            </a:r>
            <a:r>
              <a:rPr lang="en-US" sz="2400" b="1" i="1" dirty="0" err="1">
                <a:latin typeface="Times New Roman" panose="02020603050405020304" pitchFamily="18" charset="0"/>
                <a:ea typeface="Calibri" panose="020F0502020204030204" pitchFamily="34" charset="0"/>
                <a:cs typeface="Times New Roman" panose="02020603050405020304" pitchFamily="18" charset="0"/>
              </a:rPr>
              <a:t>qo'llab-quvvatlash</a:t>
            </a:r>
            <a:endParaRPr lang="ru-RU"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sz="2400" dirty="0" err="1">
                <a:latin typeface="Times New Roman" panose="02020603050405020304" pitchFamily="18" charset="0"/>
                <a:ea typeface="Calibri" panose="020F0502020204030204" pitchFamily="34" charset="0"/>
                <a:cs typeface="Times New Roman" panose="02020603050405020304" pitchFamily="18" charset="0"/>
              </a:rPr>
              <a:t>Ushbu</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bosqichda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uskuna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o'z</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joyiga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o'rnatiladi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va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to'liq</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ishlaydi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Biroq</a:t>
            </a:r>
            <a:r>
              <a:rPr lang="en-US" sz="2400" dirty="0">
                <a:latin typeface="Times New Roman" panose="02020603050405020304" pitchFamily="18" charset="0"/>
                <a:ea typeface="Calibri" panose="020F0502020204030204" pitchFamily="34" charset="0"/>
                <a:cs typeface="Times New Roman" panose="02020603050405020304" pitchFamily="18" charset="0"/>
              </a:rPr>
              <a:t>, agar </a:t>
            </a:r>
            <a:r>
              <a:rPr lang="en-US" sz="2400" dirty="0" err="1">
                <a:latin typeface="Times New Roman" panose="02020603050405020304" pitchFamily="18" charset="0"/>
                <a:ea typeface="Calibri" panose="020F0502020204030204" pitchFamily="34" charset="0"/>
                <a:cs typeface="Times New Roman" panose="02020603050405020304" pitchFamily="18" charset="0"/>
              </a:rPr>
              <a:t>uskunalar</a:t>
            </a:r>
            <a:r>
              <a:rPr lang="en-US" sz="2400" dirty="0">
                <a:latin typeface="Times New Roman" panose="02020603050405020304" pitchFamily="18" charset="0"/>
                <a:ea typeface="Calibri" panose="020F0502020204030204" pitchFamily="34" charset="0"/>
                <a:cs typeface="Times New Roman" panose="02020603050405020304" pitchFamily="18" charset="0"/>
              </a:rPr>
              <a:t> R&amp;M </a:t>
            </a:r>
            <a:r>
              <a:rPr lang="en-US" sz="2400" dirty="0" err="1">
                <a:latin typeface="Times New Roman" panose="02020603050405020304" pitchFamily="18" charset="0"/>
                <a:ea typeface="Calibri" panose="020F0502020204030204" pitchFamily="34" charset="0"/>
                <a:cs typeface="Times New Roman" panose="02020603050405020304" pitchFamily="18" charset="0"/>
              </a:rPr>
              <a:t>imkoniyatlari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to'liq</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ishga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tushirilishi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kerak</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bo'lsa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ma'lumotlarni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yig'ish</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va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mulohazalar</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muhim</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ahamiyatga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ega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Shuning</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uchun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yig'ish</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mexanizmlari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mavjud</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bo'lishi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va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ikkala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tomon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tomonidan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kelishilgan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bo'lishi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kerak</a:t>
            </a:r>
            <a:r>
              <a:rPr lang="en-US" sz="2400" dirty="0">
                <a:latin typeface="Times New Roman" panose="02020603050405020304" pitchFamily="18" charset="0"/>
                <a:ea typeface="Calibri" panose="020F0502020204030204" pitchFamily="34" charset="0"/>
                <a:cs typeface="Times New Roman" panose="02020603050405020304" pitchFamily="18" charset="0"/>
              </a:rPr>
              <a:t>. Bu </a:t>
            </a:r>
            <a:r>
              <a:rPr lang="en-US" sz="2400" dirty="0" err="1">
                <a:latin typeface="Times New Roman" panose="02020603050405020304" pitchFamily="18" charset="0"/>
                <a:ea typeface="Calibri" panose="020F0502020204030204" pitchFamily="34" charset="0"/>
                <a:cs typeface="Times New Roman" panose="02020603050405020304" pitchFamily="18" charset="0"/>
              </a:rPr>
              <a:t>esa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samarali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profilaktika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ta'mirlash</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dasturi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uchun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asosni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ta'minlagan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holda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eng</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samarali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uzluksiz</a:t>
            </a:r>
            <a:r>
              <a:rPr lang="en-US" sz="2400" dirty="0">
                <a:latin typeface="Times New Roman" panose="02020603050405020304" pitchFamily="18" charset="0"/>
                <a:ea typeface="Calibri" panose="020F0502020204030204" pitchFamily="34" charset="0"/>
                <a:cs typeface="Times New Roman" panose="02020603050405020304" pitchFamily="18" charset="0"/>
              </a:rPr>
              <a:t> R&amp;M </a:t>
            </a:r>
            <a:r>
              <a:rPr lang="en-US" sz="2400" dirty="0" err="1">
                <a:latin typeface="Times New Roman" panose="02020603050405020304" pitchFamily="18" charset="0"/>
                <a:ea typeface="Calibri" panose="020F0502020204030204" pitchFamily="34" charset="0"/>
                <a:cs typeface="Times New Roman" panose="02020603050405020304" pitchFamily="18" charset="0"/>
              </a:rPr>
              <a:t>o'sishi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va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doimiy</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takomillashtirish</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imkonini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beradi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Uskunani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takomillashtirish</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tashabbusi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muvaffaqiyatli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bo'lishi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uchun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ishlab</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chiqarish</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mashinalari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uskunalari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va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butlovchi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qismlarni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etkazib</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beruvchilar</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texnik</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xizmat</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ko'rsatish</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yozuvlari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va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uskunalar</a:t>
            </a:r>
            <a:r>
              <a:rPr lang="en-US" sz="2400" dirty="0">
                <a:latin typeface="Times New Roman" panose="02020603050405020304" pitchFamily="18" charset="0"/>
                <a:ea typeface="Calibri" panose="020F0502020204030204" pitchFamily="34" charset="0"/>
                <a:cs typeface="Times New Roman" panose="02020603050405020304" pitchFamily="18" charset="0"/>
              </a:rPr>
              <a:t> R&amp;M </a:t>
            </a:r>
            <a:r>
              <a:rPr lang="en-US" sz="2400" dirty="0" err="1">
                <a:latin typeface="Times New Roman" panose="02020603050405020304" pitchFamily="18" charset="0"/>
                <a:ea typeface="Calibri" panose="020F0502020204030204" pitchFamily="34" charset="0"/>
                <a:cs typeface="Times New Roman" panose="02020603050405020304" pitchFamily="18" charset="0"/>
              </a:rPr>
              <a:t>ma'lumotlar</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bazalariga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kirish</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huquqiga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ega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bo'lishi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kerak</a:t>
            </a:r>
            <a:r>
              <a:rPr lang="en-US" sz="2400" dirty="0">
                <a:latin typeface="Times New Roman" panose="02020603050405020304" pitchFamily="18" charset="0"/>
                <a:ea typeface="Calibri" panose="020F0502020204030204" pitchFamily="34" charset="0"/>
                <a:cs typeface="Times New Roman" panose="02020603050405020304" pitchFamily="18" charset="0"/>
              </a:rPr>
              <a:t>.</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1174146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5-конечная звезда 6"/>
          <p:cNvSpPr/>
          <p:nvPr/>
        </p:nvSpPr>
        <p:spPr>
          <a:xfrm>
            <a:off x="10314432" y="5842385"/>
            <a:ext cx="171297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dirty="0">
                <a:latin typeface="Times New Roman" panose="02020603050405020304" pitchFamily="18" charset="0"/>
                <a:cs typeface="Times New Roman" panose="02020603050405020304" pitchFamily="18" charset="0"/>
              </a:rPr>
              <a:t>28</a:t>
            </a:r>
            <a:endParaRPr lang="ru-RU" sz="3600" dirty="0">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505968" y="595547"/>
            <a:ext cx="6096000" cy="1393330"/>
          </a:xfrm>
          <a:prstGeom prst="rect">
            <a:avLst/>
          </a:prstGeom>
          <a:ln>
            <a:solidFill>
              <a:schemeClr val="accent1"/>
            </a:solidFill>
          </a:ln>
        </p:spPr>
        <p:txBody>
          <a:bodyPr>
            <a:spAutoFit/>
          </a:bodyPr>
          <a:lstStyle/>
          <a:p>
            <a:pPr>
              <a:lnSpc>
                <a:spcPct val="107000"/>
              </a:lnSpc>
              <a:spcAft>
                <a:spcPts val="800"/>
              </a:spcAft>
            </a:pPr>
            <a:r>
              <a:rPr lang="en-US" sz="2000" dirty="0" err="1">
                <a:latin typeface="Times New Roman" panose="02020603050405020304" pitchFamily="18" charset="0"/>
                <a:ea typeface="Calibri" panose="020F0502020204030204" pitchFamily="34" charset="0"/>
                <a:cs typeface="Times New Roman" panose="02020603050405020304" pitchFamily="18" charset="0"/>
              </a:rPr>
              <a:t>Buyurtmachining</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foydalanuvchining</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majburiyatlari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ma'lumotlarni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yig'ish</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tizimini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joriy</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qilish</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bo'lishi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mumkin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Yetkazib</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beruvchi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uchun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javobgarlik</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quyidagilar</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bo'lishi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mumkin</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4" name="Схема 3"/>
          <p:cNvGraphicFramePr/>
          <p:nvPr>
            <p:extLst>
              <p:ext uri="{D42A27DB-BD31-4B8C-83A1-F6EECF244321}">
                <p14:modId xmlns:p14="http://schemas.microsoft.com/office/powerpoint/2010/main" val="846829442"/>
              </p:ext>
            </p:extLst>
          </p:nvPr>
        </p:nvGraphicFramePr>
        <p:xfrm>
          <a:off x="4064000" y="2212848"/>
          <a:ext cx="7164832" cy="40641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0583635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конечная звезда 5"/>
          <p:cNvSpPr/>
          <p:nvPr/>
        </p:nvSpPr>
        <p:spPr>
          <a:xfrm>
            <a:off x="10314432" y="5842385"/>
            <a:ext cx="171297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dirty="0">
                <a:latin typeface="Times New Roman" panose="02020603050405020304" pitchFamily="18" charset="0"/>
                <a:cs typeface="Times New Roman" panose="02020603050405020304" pitchFamily="18" charset="0"/>
              </a:rPr>
              <a:t>29</a:t>
            </a:r>
            <a:endParaRPr lang="ru-RU" sz="3600" dirty="0">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432816" y="225845"/>
            <a:ext cx="4230624" cy="4476097"/>
          </a:xfrm>
          <a:prstGeom prst="rect">
            <a:avLst/>
          </a:prstGeom>
          <a:ln>
            <a:solidFill>
              <a:schemeClr val="accent1"/>
            </a:solidFill>
          </a:ln>
        </p:spPr>
        <p:txBody>
          <a:bodyPr wrap="square">
            <a:spAutoFit/>
          </a:bodyPr>
          <a:lstStyle/>
          <a:p>
            <a:pPr>
              <a:lnSpc>
                <a:spcPct val="107000"/>
              </a:lnSpc>
              <a:spcAft>
                <a:spcPts val="800"/>
              </a:spcAft>
            </a:pPr>
            <a:r>
              <a:rPr lang="en-US" sz="2000" b="1" i="1" dirty="0">
                <a:latin typeface="Times New Roman" panose="02020603050405020304" pitchFamily="18" charset="0"/>
                <a:ea typeface="Calibri" panose="020F0502020204030204" pitchFamily="34" charset="0"/>
                <a:cs typeface="Times New Roman" panose="02020603050405020304" pitchFamily="18" charset="0"/>
              </a:rPr>
              <a:t>5-bosqich: </a:t>
            </a:r>
            <a:r>
              <a:rPr lang="en-US" sz="2000" b="1" i="1" dirty="0" err="1">
                <a:latin typeface="Times New Roman" panose="02020603050405020304" pitchFamily="18" charset="0"/>
                <a:ea typeface="Calibri" panose="020F0502020204030204" pitchFamily="34" charset="0"/>
                <a:cs typeface="Times New Roman" panose="02020603050405020304" pitchFamily="18" charset="0"/>
              </a:rPr>
              <a:t>Uskunani</a:t>
            </a:r>
            <a:r>
              <a:rPr lang="en-US" sz="2000" b="1" i="1" dirty="0">
                <a:latin typeface="Times New Roman" panose="02020603050405020304" pitchFamily="18" charset="0"/>
                <a:ea typeface="Calibri" panose="020F0502020204030204" pitchFamily="34" charset="0"/>
                <a:cs typeface="Times New Roman" panose="02020603050405020304" pitchFamily="18" charset="0"/>
              </a:rPr>
              <a:t> </a:t>
            </a:r>
            <a:r>
              <a:rPr lang="en-US" sz="2000" b="1" i="1" dirty="0" err="1">
                <a:latin typeface="Times New Roman" panose="02020603050405020304" pitchFamily="18" charset="0"/>
                <a:ea typeface="Calibri" panose="020F0502020204030204" pitchFamily="34" charset="0"/>
                <a:cs typeface="Times New Roman" panose="02020603050405020304" pitchFamily="18" charset="0"/>
              </a:rPr>
              <a:t>konvertatsiya</a:t>
            </a:r>
            <a:r>
              <a:rPr lang="en-US" sz="2000" b="1" i="1" dirty="0">
                <a:latin typeface="Times New Roman" panose="02020603050405020304" pitchFamily="18" charset="0"/>
                <a:ea typeface="Calibri" panose="020F0502020204030204" pitchFamily="34" charset="0"/>
                <a:cs typeface="Times New Roman" panose="02020603050405020304" pitchFamily="18" charset="0"/>
              </a:rPr>
              <a:t> </a:t>
            </a:r>
            <a:r>
              <a:rPr lang="en-US" sz="2000" b="1" i="1" dirty="0" err="1">
                <a:latin typeface="Times New Roman" panose="02020603050405020304" pitchFamily="18" charset="0"/>
                <a:ea typeface="Calibri" panose="020F0502020204030204" pitchFamily="34" charset="0"/>
                <a:cs typeface="Times New Roman" panose="02020603050405020304" pitchFamily="18" charset="0"/>
              </a:rPr>
              <a:t>qilish</a:t>
            </a:r>
            <a:r>
              <a:rPr lang="en-US" sz="2000" b="1" i="1" dirty="0">
                <a:latin typeface="Times New Roman" panose="02020603050405020304" pitchFamily="18" charset="0"/>
                <a:ea typeface="Calibri" panose="020F0502020204030204" pitchFamily="34" charset="0"/>
                <a:cs typeface="Times New Roman" panose="02020603050405020304" pitchFamily="18" charset="0"/>
              </a:rPr>
              <a:t> </a:t>
            </a:r>
            <a:r>
              <a:rPr lang="en-US" sz="2000" b="1" i="1" dirty="0" err="1">
                <a:latin typeface="Times New Roman" panose="02020603050405020304" pitchFamily="18" charset="0"/>
                <a:ea typeface="Calibri" panose="020F0502020204030204" pitchFamily="34" charset="0"/>
                <a:cs typeface="Times New Roman" panose="02020603050405020304" pitchFamily="18" charset="0"/>
              </a:rPr>
              <a:t>va</a:t>
            </a:r>
            <a:r>
              <a:rPr lang="en-US" sz="2000" b="1" i="1" dirty="0">
                <a:latin typeface="Times New Roman" panose="02020603050405020304" pitchFamily="18" charset="0"/>
                <a:ea typeface="Calibri" panose="020F0502020204030204" pitchFamily="34" charset="0"/>
                <a:cs typeface="Times New Roman" panose="02020603050405020304" pitchFamily="18" charset="0"/>
              </a:rPr>
              <a:t>/</a:t>
            </a:r>
            <a:r>
              <a:rPr lang="en-US" sz="2000" b="1" i="1" dirty="0" err="1">
                <a:latin typeface="Times New Roman" panose="02020603050405020304" pitchFamily="18" charset="0"/>
                <a:ea typeface="Calibri" panose="020F0502020204030204" pitchFamily="34" charset="0"/>
                <a:cs typeface="Times New Roman" panose="02020603050405020304" pitchFamily="18" charset="0"/>
              </a:rPr>
              <a:t>yoki</a:t>
            </a:r>
            <a:r>
              <a:rPr lang="en-US" sz="2000" b="1" i="1" dirty="0">
                <a:latin typeface="Times New Roman" panose="02020603050405020304" pitchFamily="18" charset="0"/>
                <a:ea typeface="Calibri" panose="020F0502020204030204" pitchFamily="34" charset="0"/>
                <a:cs typeface="Times New Roman" panose="02020603050405020304" pitchFamily="18" charset="0"/>
              </a:rPr>
              <a:t> </a:t>
            </a:r>
            <a:r>
              <a:rPr lang="en-US" sz="2000" b="1" i="1" dirty="0" err="1">
                <a:latin typeface="Times New Roman" panose="02020603050405020304" pitchFamily="18" charset="0"/>
                <a:ea typeface="Calibri" panose="020F0502020204030204" pitchFamily="34" charset="0"/>
                <a:cs typeface="Times New Roman" panose="02020603050405020304" pitchFamily="18" charset="0"/>
              </a:rPr>
              <a:t>foydalanishdan</a:t>
            </a:r>
            <a:r>
              <a:rPr lang="en-US" sz="2000" b="1" i="1" dirty="0">
                <a:latin typeface="Times New Roman" panose="02020603050405020304" pitchFamily="18" charset="0"/>
                <a:ea typeface="Calibri" panose="020F0502020204030204" pitchFamily="34" charset="0"/>
                <a:cs typeface="Times New Roman" panose="02020603050405020304" pitchFamily="18" charset="0"/>
              </a:rPr>
              <a:t> </a:t>
            </a:r>
            <a:r>
              <a:rPr lang="en-US" sz="2000" b="1" i="1" dirty="0" err="1">
                <a:latin typeface="Times New Roman" panose="02020603050405020304" pitchFamily="18" charset="0"/>
                <a:ea typeface="Calibri" panose="020F0502020204030204" pitchFamily="34" charset="0"/>
                <a:cs typeface="Times New Roman" panose="02020603050405020304" pitchFamily="18" charset="0"/>
              </a:rPr>
              <a:t>chiqarish</a:t>
            </a:r>
            <a:r>
              <a:rPr lang="en-US" sz="2000" b="1" i="1" dirty="0">
                <a:latin typeface="Times New Roman" panose="02020603050405020304" pitchFamily="18" charset="0"/>
                <a:ea typeface="Calibri" panose="020F0502020204030204" pitchFamily="34" charset="0"/>
                <a:cs typeface="Times New Roman" panose="02020603050405020304" pitchFamily="18" charset="0"/>
              </a:rPr>
              <a:t>.</a:t>
            </a:r>
            <a:endParaRPr lang="ru-RU" sz="1600" dirty="0">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r>
              <a:rPr lang="en-US" sz="2000" dirty="0" err="1">
                <a:latin typeface="Times New Roman" panose="02020603050405020304" pitchFamily="18" charset="0"/>
                <a:ea typeface="Calibri" panose="020F0502020204030204" pitchFamily="34" charset="0"/>
                <a:cs typeface="Times New Roman" panose="02020603050405020304" pitchFamily="18" charset="0"/>
              </a:rPr>
              <a:t>Ushbu</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bosqich</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uskunaning</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kutilayotgan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xizmat</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muddatining</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tugashini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anglatadi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va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eskirish</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nosozliklari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sonining</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agressiv</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o'sishi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yoki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raqobatbardoshlikni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saqlab</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qolish</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uchun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mashinani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modernizatsiya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qilish</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yoki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aylantirish</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zarurati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bilan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tasdiqlanadi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Mashina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ushbu</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bosqichga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yetganda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to'rtta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mumkin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bo'lgan</a:t>
            </a:r>
            <a:r>
              <a:rPr lang="en-US" sz="2000" dirty="0">
                <a:latin typeface="Times New Roman" panose="02020603050405020304" pitchFamily="18" charset="0"/>
                <a:ea typeface="Calibri" panose="020F0502020204030204" pitchFamily="34" charset="0"/>
                <a:cs typeface="Times New Roman" panose="02020603050405020304" pitchFamily="18" charset="0"/>
              </a:rPr>
              <a:t> variant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mavjud</a:t>
            </a:r>
            <a:r>
              <a:rPr lang="en-US" sz="2000" dirty="0">
                <a:latin typeface="Times New Roman" panose="02020603050405020304" pitchFamily="18" charset="0"/>
                <a:ea typeface="Calibri" panose="020F0502020204030204" pitchFamily="34" charset="0"/>
                <a:cs typeface="Times New Roman" panose="02020603050405020304" pitchFamily="18" charset="0"/>
              </a:rPr>
              <a:t>:</a:t>
            </a:r>
            <a:endParaRPr lang="ru-RU" sz="1600" dirty="0">
              <a:effectLst/>
              <a:latin typeface="Times New Roman" panose="02020603050405020304" pitchFamily="18" charset="0"/>
              <a:ea typeface="Calibri" panose="020F0502020204030204" pitchFamily="34" charset="0"/>
              <a:cs typeface="Times New Roman" panose="02020603050405020304" pitchFamily="18" charset="0"/>
            </a:endParaRPr>
          </a:p>
        </p:txBody>
      </p:sp>
      <p:graphicFrame>
        <p:nvGraphicFramePr>
          <p:cNvPr id="5" name="Схема 4"/>
          <p:cNvGraphicFramePr/>
          <p:nvPr>
            <p:extLst>
              <p:ext uri="{D42A27DB-BD31-4B8C-83A1-F6EECF244321}">
                <p14:modId xmlns:p14="http://schemas.microsoft.com/office/powerpoint/2010/main" val="2387436007"/>
              </p:ext>
            </p:extLst>
          </p:nvPr>
        </p:nvGraphicFramePr>
        <p:xfrm>
          <a:off x="4793488" y="423718"/>
          <a:ext cx="723392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8991523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5-конечная звезда 2"/>
          <p:cNvSpPr/>
          <p:nvPr/>
        </p:nvSpPr>
        <p:spPr>
          <a:xfrm>
            <a:off x="10314432" y="5842385"/>
            <a:ext cx="171297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dirty="0">
                <a:latin typeface="Times New Roman" panose="02020603050405020304" pitchFamily="18" charset="0"/>
                <a:cs typeface="Times New Roman" panose="02020603050405020304" pitchFamily="18" charset="0"/>
              </a:rPr>
              <a:t>30</a:t>
            </a:r>
            <a:endParaRPr lang="ru-RU" sz="3600" dirty="0">
              <a:latin typeface="Times New Roman" panose="02020603050405020304" pitchFamily="18" charset="0"/>
              <a:cs typeface="Times New Roman" panose="02020603050405020304" pitchFamily="18" charset="0"/>
            </a:endParaRPr>
          </a:p>
        </p:txBody>
      </p:sp>
      <p:sp>
        <p:nvSpPr>
          <p:cNvPr id="6" name="Прямоугольник 5"/>
          <p:cNvSpPr/>
          <p:nvPr/>
        </p:nvSpPr>
        <p:spPr>
          <a:xfrm>
            <a:off x="249936" y="439668"/>
            <a:ext cx="6096000" cy="3454920"/>
          </a:xfrm>
          <a:prstGeom prst="rect">
            <a:avLst/>
          </a:prstGeom>
          <a:ln>
            <a:solidFill>
              <a:schemeClr val="accent1"/>
            </a:solidFill>
          </a:ln>
        </p:spPr>
        <p:txBody>
          <a:bodyPr>
            <a:spAutoFit/>
          </a:bodyPr>
          <a:lstStyle/>
          <a:p>
            <a:pPr>
              <a:lnSpc>
                <a:spcPct val="107000"/>
              </a:lnSpc>
              <a:spcAft>
                <a:spcPts val="800"/>
              </a:spcAft>
            </a:pPr>
            <a:r>
              <a:rPr lang="en-US" b="1" i="1" dirty="0">
                <a:latin typeface="Times New Roman" panose="02020603050405020304" pitchFamily="18" charset="0"/>
                <a:ea typeface="Calibri" panose="020F0502020204030204" pitchFamily="34" charset="0"/>
                <a:cs typeface="Times New Roman" panose="02020603050405020304" pitchFamily="18" charset="0"/>
              </a:rPr>
              <a:t>Variant №1: </a:t>
            </a:r>
            <a:r>
              <a:rPr lang="en-US" b="1" i="1" dirty="0" err="1">
                <a:latin typeface="Times New Roman" panose="02020603050405020304" pitchFamily="18" charset="0"/>
                <a:ea typeface="Calibri" panose="020F0502020204030204" pitchFamily="34" charset="0"/>
                <a:cs typeface="Times New Roman" panose="02020603050405020304" pitchFamily="18" charset="0"/>
              </a:rPr>
              <a:t>Ishdan</a:t>
            </a:r>
            <a:r>
              <a:rPr lang="en-US" b="1" i="1" dirty="0">
                <a:latin typeface="Times New Roman" panose="02020603050405020304" pitchFamily="18" charset="0"/>
                <a:ea typeface="Calibri" panose="020F0502020204030204" pitchFamily="34" charset="0"/>
                <a:cs typeface="Times New Roman" panose="02020603050405020304" pitchFamily="18" charset="0"/>
              </a:rPr>
              <a:t> </a:t>
            </a:r>
            <a:r>
              <a:rPr lang="en-US" b="1" i="1" dirty="0" err="1">
                <a:latin typeface="Times New Roman" panose="02020603050405020304" pitchFamily="18" charset="0"/>
                <a:ea typeface="Calibri" panose="020F0502020204030204" pitchFamily="34" charset="0"/>
                <a:cs typeface="Times New Roman" panose="02020603050405020304" pitchFamily="18" charset="0"/>
              </a:rPr>
              <a:t>chiqarish</a:t>
            </a:r>
            <a:r>
              <a:rPr lang="en-US" b="1" i="1" dirty="0">
                <a:latin typeface="Times New Roman" panose="02020603050405020304" pitchFamily="18" charset="0"/>
                <a:ea typeface="Calibri" panose="020F0502020204030204" pitchFamily="34" charset="0"/>
                <a:cs typeface="Times New Roman" panose="02020603050405020304" pitchFamily="18" charset="0"/>
              </a:rPr>
              <a:t> </a:t>
            </a:r>
            <a:r>
              <a:rPr lang="en-US" b="1" i="1" dirty="0" err="1">
                <a:latin typeface="Times New Roman" panose="02020603050405020304" pitchFamily="18" charset="0"/>
                <a:ea typeface="Calibri" panose="020F0502020204030204" pitchFamily="34" charset="0"/>
                <a:cs typeface="Times New Roman" panose="02020603050405020304" pitchFamily="18" charset="0"/>
              </a:rPr>
              <a:t>va</a:t>
            </a:r>
            <a:r>
              <a:rPr lang="en-US" b="1" i="1" dirty="0">
                <a:latin typeface="Times New Roman" panose="02020603050405020304" pitchFamily="18" charset="0"/>
                <a:ea typeface="Calibri" panose="020F0502020204030204" pitchFamily="34" charset="0"/>
                <a:cs typeface="Times New Roman" panose="02020603050405020304" pitchFamily="18" charset="0"/>
              </a:rPr>
              <a:t> </a:t>
            </a:r>
            <a:r>
              <a:rPr lang="en-US" b="1" i="1" dirty="0" err="1">
                <a:latin typeface="Times New Roman" panose="02020603050405020304" pitchFamily="18" charset="0"/>
                <a:ea typeface="Calibri" panose="020F0502020204030204" pitchFamily="34" charset="0"/>
                <a:cs typeface="Times New Roman" panose="02020603050405020304" pitchFamily="18" charset="0"/>
              </a:rPr>
              <a:t>yangi</a:t>
            </a:r>
            <a:r>
              <a:rPr lang="en-US" b="1" i="1" dirty="0">
                <a:latin typeface="Times New Roman" panose="02020603050405020304" pitchFamily="18" charset="0"/>
                <a:ea typeface="Calibri" panose="020F0502020204030204" pitchFamily="34" charset="0"/>
                <a:cs typeface="Times New Roman" panose="02020603050405020304" pitchFamily="18" charset="0"/>
              </a:rPr>
              <a:t> </a:t>
            </a:r>
            <a:r>
              <a:rPr lang="en-US" b="1" i="1" dirty="0" err="1">
                <a:latin typeface="Times New Roman" panose="02020603050405020304" pitchFamily="18" charset="0"/>
                <a:ea typeface="Calibri" panose="020F0502020204030204" pitchFamily="34" charset="0"/>
                <a:cs typeface="Times New Roman" panose="02020603050405020304" pitchFamily="18" charset="0"/>
              </a:rPr>
              <a:t>mashina</a:t>
            </a:r>
            <a:r>
              <a:rPr lang="en-US" b="1" i="1" dirty="0">
                <a:latin typeface="Times New Roman" panose="02020603050405020304" pitchFamily="18" charset="0"/>
                <a:ea typeface="Calibri" panose="020F0502020204030204" pitchFamily="34" charset="0"/>
                <a:cs typeface="Times New Roman" panose="02020603050405020304" pitchFamily="18" charset="0"/>
              </a:rPr>
              <a:t> </a:t>
            </a:r>
            <a:r>
              <a:rPr lang="en-US" b="1" i="1" dirty="0" err="1">
                <a:latin typeface="Times New Roman" panose="02020603050405020304" pitchFamily="18" charset="0"/>
                <a:ea typeface="Calibri" panose="020F0502020204030204" pitchFamily="34" charset="0"/>
                <a:cs typeface="Times New Roman" panose="02020603050405020304" pitchFamily="18" charset="0"/>
              </a:rPr>
              <a:t>bilan</a:t>
            </a:r>
            <a:r>
              <a:rPr lang="en-US" b="1" i="1" dirty="0">
                <a:latin typeface="Times New Roman" panose="02020603050405020304" pitchFamily="18" charset="0"/>
                <a:ea typeface="Calibri" panose="020F0502020204030204" pitchFamily="34" charset="0"/>
                <a:cs typeface="Times New Roman" panose="02020603050405020304" pitchFamily="18" charset="0"/>
              </a:rPr>
              <a:t> </a:t>
            </a:r>
            <a:r>
              <a:rPr lang="en-US" b="1" i="1" dirty="0" err="1">
                <a:latin typeface="Times New Roman" panose="02020603050405020304" pitchFamily="18" charset="0"/>
                <a:ea typeface="Calibri" panose="020F0502020204030204" pitchFamily="34" charset="0"/>
                <a:cs typeface="Times New Roman" panose="02020603050405020304" pitchFamily="18" charset="0"/>
              </a:rPr>
              <a:t>almashtiring</a:t>
            </a:r>
            <a:r>
              <a:rPr lang="en-US" b="1" i="1"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dirty="0" err="1">
                <a:latin typeface="Times New Roman" panose="02020603050405020304" pitchFamily="18" charset="0"/>
                <a:ea typeface="Calibri" panose="020F0502020204030204" pitchFamily="34" charset="0"/>
                <a:cs typeface="Times New Roman" panose="02020603050405020304" pitchFamily="18" charset="0"/>
              </a:rPr>
              <a:t>Ushbu</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parametr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uskunaning</a:t>
            </a:r>
            <a:r>
              <a:rPr lang="en-US" dirty="0">
                <a:latin typeface="Times New Roman" panose="02020603050405020304" pitchFamily="18" charset="0"/>
                <a:ea typeface="Calibri" panose="020F0502020204030204" pitchFamily="34" charset="0"/>
                <a:cs typeface="Times New Roman" panose="02020603050405020304" pitchFamily="18" charset="0"/>
              </a:rPr>
              <a:t> R&amp;M </a:t>
            </a:r>
            <a:r>
              <a:rPr lang="en-US" dirty="0" err="1">
                <a:latin typeface="Times New Roman" panose="02020603050405020304" pitchFamily="18" charset="0"/>
                <a:ea typeface="Calibri" panose="020F0502020204030204" pitchFamily="34" charset="0"/>
                <a:cs typeface="Times New Roman" panose="02020603050405020304" pitchFamily="18" charset="0"/>
              </a:rPr>
              <a:t>afzalliklaridan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maksimal</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darajada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foydalanish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imkoniyatini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beradi</a:t>
            </a:r>
            <a:r>
              <a:rPr lang="en-US" dirty="0">
                <a:latin typeface="Times New Roman" panose="02020603050405020304" pitchFamily="18" charset="0"/>
                <a:ea typeface="Calibri" panose="020F0502020204030204" pitchFamily="34" charset="0"/>
                <a:cs typeface="Times New Roman" panose="02020603050405020304" pitchFamily="18" charset="0"/>
              </a:rPr>
              <a:t>. Agar </a:t>
            </a:r>
            <a:r>
              <a:rPr lang="en-US" dirty="0" err="1">
                <a:latin typeface="Times New Roman" panose="02020603050405020304" pitchFamily="18" charset="0"/>
                <a:ea typeface="Calibri" panose="020F0502020204030204" pitchFamily="34" charset="0"/>
                <a:cs typeface="Times New Roman" panose="02020603050405020304" pitchFamily="18" charset="0"/>
              </a:rPr>
              <a:t>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faoliyatini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kuzatish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uchun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eski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uskunada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nosozliklar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haqida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hisobot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berish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tahlil</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qilish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tizimi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ishlatilsa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jamoa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yangi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uskuna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spetsifikatsiyasini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boshlash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uchun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ajoyib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profilga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Biroq</a:t>
            </a:r>
            <a:r>
              <a:rPr lang="en-US" dirty="0">
                <a:latin typeface="Times New Roman" panose="02020603050405020304" pitchFamily="18" charset="0"/>
                <a:ea typeface="Calibri" panose="020F0502020204030204" pitchFamily="34" charset="0"/>
                <a:cs typeface="Times New Roman" panose="02020603050405020304" pitchFamily="18" charset="0"/>
              </a:rPr>
              <a:t>, agar </a:t>
            </a:r>
            <a:r>
              <a:rPr lang="en-US" dirty="0" err="1">
                <a:latin typeface="Times New Roman" panose="02020603050405020304" pitchFamily="18" charset="0"/>
                <a:ea typeface="Calibri" panose="020F0502020204030204" pitchFamily="34" charset="0"/>
                <a:cs typeface="Times New Roman" panose="02020603050405020304" pitchFamily="18" charset="0"/>
              </a:rPr>
              <a:t>uskunaning</a:t>
            </a:r>
            <a:r>
              <a:rPr lang="en-US" dirty="0">
                <a:latin typeface="Times New Roman" panose="02020603050405020304" pitchFamily="18" charset="0"/>
                <a:ea typeface="Calibri" panose="020F0502020204030204" pitchFamily="34" charset="0"/>
                <a:cs typeface="Times New Roman" panose="02020603050405020304" pitchFamily="18" charset="0"/>
              </a:rPr>
              <a:t> R&amp;M </a:t>
            </a:r>
            <a:r>
              <a:rPr lang="en-US" dirty="0" err="1">
                <a:latin typeface="Times New Roman" panose="02020603050405020304" pitchFamily="18" charset="0"/>
                <a:ea typeface="Calibri" panose="020F0502020204030204" pitchFamily="34" charset="0"/>
                <a:cs typeface="Times New Roman" panose="02020603050405020304" pitchFamily="18" charset="0"/>
              </a:rPr>
              <a:t>haqidagi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oldingi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ma'lumotlari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mavjud</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bo'lmasa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kontseptsiya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ishlab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chiqish</a:t>
            </a:r>
            <a:r>
              <a:rPr lang="en-US" dirty="0">
                <a:latin typeface="Times New Roman" panose="02020603050405020304" pitchFamily="18" charset="0"/>
                <a:ea typeface="Calibri" panose="020F0502020204030204" pitchFamily="34" charset="0"/>
                <a:cs typeface="Times New Roman" panose="02020603050405020304" pitchFamily="18" charset="0"/>
              </a:rPr>
              <a:t>/</a:t>
            </a:r>
            <a:r>
              <a:rPr lang="en-US" dirty="0" err="1">
                <a:latin typeface="Times New Roman" panose="02020603050405020304" pitchFamily="18" charset="0"/>
                <a:ea typeface="Calibri" panose="020F0502020204030204" pitchFamily="34" charset="0"/>
                <a:cs typeface="Times New Roman" panose="02020603050405020304" pitchFamily="18" charset="0"/>
              </a:rPr>
              <a:t>loyihalash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qurish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o'rnatish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bosqichlari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ya'ni</a:t>
            </a:r>
            <a:r>
              <a:rPr lang="en-US" dirty="0">
                <a:latin typeface="Times New Roman" panose="02020603050405020304" pitchFamily="18" charset="0"/>
                <a:ea typeface="Calibri" panose="020F0502020204030204" pitchFamily="34" charset="0"/>
                <a:cs typeface="Times New Roman" panose="02020603050405020304" pitchFamily="18" charset="0"/>
              </a:rPr>
              <a:t>, 1-3 </a:t>
            </a:r>
            <a:r>
              <a:rPr lang="en-US" dirty="0" err="1">
                <a:latin typeface="Times New Roman" panose="02020603050405020304" pitchFamily="18" charset="0"/>
                <a:ea typeface="Calibri" panose="020F0502020204030204" pitchFamily="34" charset="0"/>
                <a:cs typeface="Times New Roman" panose="02020603050405020304" pitchFamily="18" charset="0"/>
              </a:rPr>
              <a:t>bosqichlar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bilan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bog'liq</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tadbirlar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hali</a:t>
            </a:r>
            <a:r>
              <a:rPr lang="en-US" dirty="0">
                <a:latin typeface="Times New Roman" panose="02020603050405020304" pitchFamily="18" charset="0"/>
                <a:ea typeface="Calibri" panose="020F0502020204030204" pitchFamily="34" charset="0"/>
                <a:cs typeface="Times New Roman" panose="02020603050405020304" pitchFamily="18" charset="0"/>
              </a:rPr>
              <a:t> ham </a:t>
            </a:r>
            <a:r>
              <a:rPr lang="en-US" dirty="0" err="1">
                <a:latin typeface="Times New Roman" panose="02020603050405020304" pitchFamily="18" charset="0"/>
                <a:ea typeface="Calibri" panose="020F0502020204030204" pitchFamily="34" charset="0"/>
                <a:cs typeface="Times New Roman" panose="02020603050405020304" pitchFamily="18" charset="0"/>
              </a:rPr>
              <a:t>amalga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oshirilishi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kerak</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Прямоугольник 6"/>
          <p:cNvSpPr/>
          <p:nvPr/>
        </p:nvSpPr>
        <p:spPr>
          <a:xfrm>
            <a:off x="6577584" y="1524537"/>
            <a:ext cx="5218176" cy="3817455"/>
          </a:xfrm>
          <a:prstGeom prst="rect">
            <a:avLst/>
          </a:prstGeom>
          <a:ln>
            <a:solidFill>
              <a:schemeClr val="accent1"/>
            </a:solidFill>
          </a:ln>
        </p:spPr>
        <p:txBody>
          <a:bodyPr wrap="square">
            <a:spAutoFit/>
          </a:bodyPr>
          <a:lstStyle/>
          <a:p>
            <a:pPr>
              <a:lnSpc>
                <a:spcPct val="107000"/>
              </a:lnSpc>
              <a:spcAft>
                <a:spcPts val="800"/>
              </a:spcAft>
            </a:pPr>
            <a:r>
              <a:rPr lang="en-US" sz="2000" b="1" i="1" dirty="0">
                <a:latin typeface="Times New Roman" panose="02020603050405020304" pitchFamily="18" charset="0"/>
                <a:ea typeface="Calibri" panose="020F0502020204030204" pitchFamily="34" charset="0"/>
                <a:cs typeface="Times New Roman" panose="02020603050405020304" pitchFamily="18" charset="0"/>
              </a:rPr>
              <a:t>Variant №2: </a:t>
            </a:r>
            <a:r>
              <a:rPr lang="en-US" sz="2000" b="1" i="1" dirty="0" err="1">
                <a:latin typeface="Times New Roman" panose="02020603050405020304" pitchFamily="18" charset="0"/>
                <a:ea typeface="Calibri" panose="020F0502020204030204" pitchFamily="34" charset="0"/>
                <a:cs typeface="Times New Roman" panose="02020603050405020304" pitchFamily="18" charset="0"/>
              </a:rPr>
              <a:t>Uskunani</a:t>
            </a:r>
            <a:r>
              <a:rPr lang="en-US" sz="2000" b="1" i="1" dirty="0">
                <a:latin typeface="Times New Roman" panose="02020603050405020304" pitchFamily="18" charset="0"/>
                <a:ea typeface="Calibri" panose="020F0502020204030204" pitchFamily="34" charset="0"/>
                <a:cs typeface="Times New Roman" panose="02020603050405020304" pitchFamily="18" charset="0"/>
              </a:rPr>
              <a:t> “</a:t>
            </a:r>
            <a:r>
              <a:rPr lang="en-US" sz="2000" b="1" i="1" dirty="0" err="1">
                <a:latin typeface="Times New Roman" panose="02020603050405020304" pitchFamily="18" charset="0"/>
                <a:ea typeface="Calibri" panose="020F0502020204030204" pitchFamily="34" charset="0"/>
                <a:cs typeface="Times New Roman" panose="02020603050405020304" pitchFamily="18" charset="0"/>
              </a:rPr>
              <a:t>yangidek</a:t>
            </a:r>
            <a:r>
              <a:rPr lang="en-US" sz="2000" b="1" i="1" dirty="0">
                <a:latin typeface="Times New Roman" panose="02020603050405020304" pitchFamily="18" charset="0"/>
                <a:ea typeface="Calibri" panose="020F0502020204030204" pitchFamily="34" charset="0"/>
                <a:cs typeface="Times New Roman" panose="02020603050405020304" pitchFamily="18" charset="0"/>
              </a:rPr>
              <a:t> </a:t>
            </a:r>
            <a:r>
              <a:rPr lang="en-US" sz="2000" b="1" i="1" dirty="0" err="1">
                <a:latin typeface="Times New Roman" panose="02020603050405020304" pitchFamily="18" charset="0"/>
                <a:ea typeface="Calibri" panose="020F0502020204030204" pitchFamily="34" charset="0"/>
                <a:cs typeface="Times New Roman" panose="02020603050405020304" pitchFamily="18" charset="0"/>
              </a:rPr>
              <a:t>yaxshi</a:t>
            </a:r>
            <a:r>
              <a:rPr lang="en-US" sz="2000" b="1" i="1" dirty="0">
                <a:latin typeface="Times New Roman" panose="02020603050405020304" pitchFamily="18" charset="0"/>
                <a:ea typeface="Calibri" panose="020F0502020204030204" pitchFamily="34" charset="0"/>
                <a:cs typeface="Times New Roman" panose="02020603050405020304" pitchFamily="18" charset="0"/>
              </a:rPr>
              <a:t>” </a:t>
            </a:r>
            <a:r>
              <a:rPr lang="en-US" sz="2000" b="1" i="1" dirty="0" err="1">
                <a:latin typeface="Times New Roman" panose="02020603050405020304" pitchFamily="18" charset="0"/>
                <a:ea typeface="Calibri" panose="020F0502020204030204" pitchFamily="34" charset="0"/>
                <a:cs typeface="Times New Roman" panose="02020603050405020304" pitchFamily="18" charset="0"/>
              </a:rPr>
              <a:t>holatga</a:t>
            </a:r>
            <a:r>
              <a:rPr lang="en-US" sz="2000" b="1" i="1" dirty="0">
                <a:latin typeface="Times New Roman" panose="02020603050405020304" pitchFamily="18" charset="0"/>
                <a:ea typeface="Calibri" panose="020F0502020204030204" pitchFamily="34" charset="0"/>
                <a:cs typeface="Times New Roman" panose="02020603050405020304" pitchFamily="18" charset="0"/>
              </a:rPr>
              <a:t> </a:t>
            </a:r>
            <a:r>
              <a:rPr lang="en-US" sz="2000" b="1" i="1" dirty="0" err="1">
                <a:latin typeface="Times New Roman" panose="02020603050405020304" pitchFamily="18" charset="0"/>
                <a:ea typeface="Calibri" panose="020F0502020204030204" pitchFamily="34" charset="0"/>
                <a:cs typeface="Times New Roman" panose="02020603050405020304" pitchFamily="18" charset="0"/>
              </a:rPr>
              <a:t>keltiring</a:t>
            </a:r>
            <a:endParaRPr lang="ru-RU" sz="1600" dirty="0">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r>
              <a:rPr lang="en-US" sz="2000" dirty="0">
                <a:latin typeface="Times New Roman" panose="02020603050405020304" pitchFamily="18" charset="0"/>
                <a:ea typeface="Calibri" panose="020F0502020204030204" pitchFamily="34" charset="0"/>
                <a:cs typeface="Times New Roman" panose="02020603050405020304" pitchFamily="18" charset="0"/>
              </a:rPr>
              <a:t>Agar </a:t>
            </a:r>
            <a:r>
              <a:rPr lang="en-US" sz="2000" dirty="0" err="1">
                <a:latin typeface="Times New Roman" panose="02020603050405020304" pitchFamily="18" charset="0"/>
                <a:ea typeface="Calibri" panose="020F0502020204030204" pitchFamily="34" charset="0"/>
                <a:cs typeface="Times New Roman" panose="02020603050405020304" pitchFamily="18" charset="0"/>
              </a:rPr>
              <a:t>ushbu</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parametr</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tanlansa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oldingi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ma'lumotlar</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uskunalarni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R&amp;Mni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samarali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joylashtirish</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uchun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zarurdir</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Mashinaning</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ishlash</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profilini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tushunmasdan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mashinaning</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ko'pgina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pastki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jihatlari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o'zgarishsiz</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qolishi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shubhasiz</a:t>
            </a:r>
            <a:r>
              <a:rPr lang="en-US" sz="2000" dirty="0">
                <a:latin typeface="Times New Roman" panose="02020603050405020304" pitchFamily="18" charset="0"/>
                <a:ea typeface="Calibri" panose="020F0502020204030204" pitchFamily="34" charset="0"/>
                <a:cs typeface="Times New Roman" panose="02020603050405020304" pitchFamily="18" charset="0"/>
              </a:rPr>
              <a:t>. Agar </a:t>
            </a:r>
            <a:r>
              <a:rPr lang="en-US" sz="2000" dirty="0" err="1">
                <a:latin typeface="Times New Roman" panose="02020603050405020304" pitchFamily="18" charset="0"/>
                <a:ea typeface="Calibri" panose="020F0502020204030204" pitchFamily="34" charset="0"/>
                <a:cs typeface="Times New Roman" panose="02020603050405020304" pitchFamily="18" charset="0"/>
              </a:rPr>
              <a:t>oldingi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ishlash</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profili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mavjud</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bo'lmasa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ishonchlilikni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maksimal</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darajada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oshirishni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ta'minlash</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uchun</a:t>
            </a:r>
            <a:r>
              <a:rPr lang="en-US" sz="2000" dirty="0">
                <a:latin typeface="Times New Roman" panose="02020603050405020304" pitchFamily="18" charset="0"/>
                <a:ea typeface="Calibri" panose="020F0502020204030204" pitchFamily="34" charset="0"/>
                <a:cs typeface="Times New Roman" panose="02020603050405020304" pitchFamily="18" charset="0"/>
              </a:rPr>
              <a:t> 1 </a:t>
            </a:r>
            <a:r>
              <a:rPr lang="en-US" sz="2000" dirty="0" err="1">
                <a:latin typeface="Times New Roman" panose="02020603050405020304" pitchFamily="18" charset="0"/>
                <a:ea typeface="Calibri" panose="020F0502020204030204" pitchFamily="34" charset="0"/>
                <a:cs typeface="Times New Roman" panose="02020603050405020304" pitchFamily="18" charset="0"/>
              </a:rPr>
              <a:t>va</a:t>
            </a:r>
            <a:r>
              <a:rPr lang="en-US" sz="2000" dirty="0">
                <a:latin typeface="Times New Roman" panose="02020603050405020304" pitchFamily="18" charset="0"/>
                <a:ea typeface="Calibri" panose="020F0502020204030204" pitchFamily="34" charset="0"/>
                <a:cs typeface="Times New Roman" panose="02020603050405020304" pitchFamily="18" charset="0"/>
              </a:rPr>
              <a:t> 2-bosqichlarni </a:t>
            </a:r>
            <a:r>
              <a:rPr lang="en-US" sz="2000" dirty="0" err="1">
                <a:latin typeface="Times New Roman" panose="02020603050405020304" pitchFamily="18" charset="0"/>
                <a:ea typeface="Calibri" panose="020F0502020204030204" pitchFamily="34" charset="0"/>
                <a:cs typeface="Times New Roman" panose="02020603050405020304" pitchFamily="18" charset="0"/>
              </a:rPr>
              <a:t>qo'llash</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kerak</a:t>
            </a:r>
            <a:r>
              <a:rPr lang="en-US" sz="2000" dirty="0">
                <a:latin typeface="Times New Roman" panose="02020603050405020304" pitchFamily="18" charset="0"/>
                <a:ea typeface="Calibri" panose="020F0502020204030204" pitchFamily="34" charset="0"/>
                <a:cs typeface="Times New Roman" panose="02020603050405020304" pitchFamily="18" charset="0"/>
              </a:rPr>
              <a:t>.</a:t>
            </a:r>
            <a:endParaRPr lang="ru-RU" sz="16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693257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731264" y="664273"/>
            <a:ext cx="7924800" cy="4092274"/>
          </a:xfrm>
          <a:prstGeom prst="rect">
            <a:avLst/>
          </a:prstGeom>
          <a:ln>
            <a:solidFill>
              <a:schemeClr val="accent1"/>
            </a:solidFill>
          </a:ln>
        </p:spPr>
        <p:txBody>
          <a:bodyPr wrap="square">
            <a:spAutoFit/>
          </a:bodyPr>
          <a:lstStyle/>
          <a:p>
            <a:pPr>
              <a:lnSpc>
                <a:spcPct val="107000"/>
              </a:lnSpc>
              <a:spcAft>
                <a:spcPts val="800"/>
              </a:spcAft>
            </a:pPr>
            <a:r>
              <a:rPr lang="en-US" b="1" i="1" dirty="0">
                <a:latin typeface="Times New Roman" panose="02020603050405020304" pitchFamily="18" charset="0"/>
                <a:ea typeface="Calibri" panose="020F0502020204030204" pitchFamily="34" charset="0"/>
                <a:cs typeface="Times New Roman" panose="02020603050405020304" pitchFamily="18" charset="0"/>
              </a:rPr>
              <a:t>Variant №3: </a:t>
            </a:r>
            <a:r>
              <a:rPr lang="en-US" b="1" i="1" dirty="0" err="1">
                <a:latin typeface="Times New Roman" panose="02020603050405020304" pitchFamily="18" charset="0"/>
                <a:ea typeface="Calibri" panose="020F0502020204030204" pitchFamily="34" charset="0"/>
                <a:cs typeface="Times New Roman" panose="02020603050405020304" pitchFamily="18" charset="0"/>
              </a:rPr>
              <a:t>Uskunani</a:t>
            </a:r>
            <a:r>
              <a:rPr lang="en-US" b="1" i="1" dirty="0">
                <a:latin typeface="Times New Roman" panose="02020603050405020304" pitchFamily="18" charset="0"/>
                <a:ea typeface="Calibri" panose="020F0502020204030204" pitchFamily="34" charset="0"/>
                <a:cs typeface="Times New Roman" panose="02020603050405020304" pitchFamily="18" charset="0"/>
              </a:rPr>
              <a:t> </a:t>
            </a:r>
            <a:r>
              <a:rPr lang="en-US" b="1" i="1" dirty="0" err="1">
                <a:latin typeface="Times New Roman" panose="02020603050405020304" pitchFamily="18" charset="0"/>
                <a:ea typeface="Calibri" panose="020F0502020204030204" pitchFamily="34" charset="0"/>
                <a:cs typeface="Times New Roman" panose="02020603050405020304" pitchFamily="18" charset="0"/>
              </a:rPr>
              <a:t>modernizatsiya</a:t>
            </a:r>
            <a:r>
              <a:rPr lang="en-US" b="1" i="1" dirty="0">
                <a:latin typeface="Times New Roman" panose="02020603050405020304" pitchFamily="18" charset="0"/>
                <a:ea typeface="Calibri" panose="020F0502020204030204" pitchFamily="34" charset="0"/>
                <a:cs typeface="Times New Roman" panose="02020603050405020304" pitchFamily="18" charset="0"/>
              </a:rPr>
              <a:t> </a:t>
            </a:r>
            <a:r>
              <a:rPr lang="en-US" b="1" i="1" dirty="0" err="1">
                <a:latin typeface="Times New Roman" panose="02020603050405020304" pitchFamily="18" charset="0"/>
                <a:ea typeface="Calibri" panose="020F0502020204030204" pitchFamily="34" charset="0"/>
                <a:cs typeface="Times New Roman" panose="02020603050405020304" pitchFamily="18" charset="0"/>
              </a:rPr>
              <a:t>qilish</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r>
              <a:rPr lang="en-US" dirty="0" err="1">
                <a:latin typeface="Times New Roman" panose="02020603050405020304" pitchFamily="18" charset="0"/>
                <a:ea typeface="Calibri" panose="020F0502020204030204" pitchFamily="34" charset="0"/>
              </a:rPr>
              <a:t>Ko'pincha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modernizatsiya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yangilangan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quyi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tizimlar</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iqtisodiy</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narxlarda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mavjud</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bo'lganda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amalga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oshiriladi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Oziqlantiruvchilar</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stakerlar</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yoki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matkap</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boshlari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kabi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quyi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tizimlarni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almashtirish</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orqali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unumdorlikni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sezilarli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darajada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oshirish</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mumkin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Biroq</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quyi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tizimlarning</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bir-biri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va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mashina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bilan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qanday</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bog'lanishiga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alohida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e'tibor</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berishingiz</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kerak</a:t>
            </a:r>
            <a:r>
              <a:rPr lang="en-US" dirty="0">
                <a:latin typeface="Times New Roman" panose="02020603050405020304" pitchFamily="18" charset="0"/>
                <a:ea typeface="Calibri" panose="020F0502020204030204" pitchFamily="34" charset="0"/>
              </a:rPr>
              <a:t>. Agar </a:t>
            </a:r>
            <a:r>
              <a:rPr lang="en-US" dirty="0" err="1">
                <a:latin typeface="Times New Roman" panose="02020603050405020304" pitchFamily="18" charset="0"/>
                <a:ea typeface="Calibri" panose="020F0502020204030204" pitchFamily="34" charset="0"/>
              </a:rPr>
              <a:t>ushbu</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parametr</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tanlansa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investitsiyalaringizdan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maksimal</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daromad</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olish</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uchun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uskunani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R&amp;Mning</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dastlabki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to'rt</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bosqichini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o'tkazishingiz</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kerak</a:t>
            </a:r>
            <a:r>
              <a:rPr lang="en-US" dirty="0">
                <a:latin typeface="Times New Roman" panose="02020603050405020304" pitchFamily="18" charset="0"/>
                <a:ea typeface="Calibri" panose="020F0502020204030204" pitchFamily="34" charset="0"/>
              </a:rPr>
              <a:t>. Biz R&amp;M </a:t>
            </a:r>
            <a:r>
              <a:rPr lang="en-US" dirty="0" err="1">
                <a:latin typeface="Times New Roman" panose="02020603050405020304" pitchFamily="18" charset="0"/>
                <a:ea typeface="Calibri" panose="020F0502020204030204" pitchFamily="34" charset="0"/>
              </a:rPr>
              <a:t>jamoaviy</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faoliyat</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ekanligi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haqida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gaplashdik</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Shunday</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qilib</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jamoa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a'zolariga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tegishli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ravishda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rol</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va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mas'uliyat</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yuklangan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Bundan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tashqari</a:t>
            </a:r>
            <a:r>
              <a:rPr lang="en-US" dirty="0">
                <a:latin typeface="Times New Roman" panose="02020603050405020304" pitchFamily="18" charset="0"/>
                <a:ea typeface="Calibri" panose="020F0502020204030204" pitchFamily="34" charset="0"/>
              </a:rPr>
              <a:t>, R&amp;M </a:t>
            </a:r>
            <a:r>
              <a:rPr lang="en-US" dirty="0" err="1">
                <a:latin typeface="Times New Roman" panose="02020603050405020304" pitchFamily="18" charset="0"/>
                <a:ea typeface="Calibri" panose="020F0502020204030204" pitchFamily="34" charset="0"/>
              </a:rPr>
              <a:t>uskunasining</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eng</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kuchli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atributlaridan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biri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bu</a:t>
            </a:r>
            <a:r>
              <a:rPr lang="en-US" dirty="0">
                <a:latin typeface="Times New Roman" panose="02020603050405020304" pitchFamily="18" charset="0"/>
                <a:ea typeface="Calibri" panose="020F0502020204030204" pitchFamily="34" charset="0"/>
              </a:rPr>
              <a:t> parallel </a:t>
            </a:r>
            <a:r>
              <a:rPr lang="en-US" dirty="0" err="1">
                <a:latin typeface="Times New Roman" panose="02020603050405020304" pitchFamily="18" charset="0"/>
                <a:ea typeface="Calibri" panose="020F0502020204030204" pitchFamily="34" charset="0"/>
              </a:rPr>
              <a:t>muhandislikdir</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Ko'p</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funktsiyali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jamoa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turli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xil</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uskunalarni</a:t>
            </a:r>
            <a:r>
              <a:rPr lang="en-US" dirty="0">
                <a:latin typeface="Times New Roman" panose="02020603050405020304" pitchFamily="18" charset="0"/>
                <a:ea typeface="Calibri" panose="020F0502020204030204" pitchFamily="34" charset="0"/>
              </a:rPr>
              <a:t> R&amp;M </a:t>
            </a:r>
            <a:r>
              <a:rPr lang="en-US" dirty="0" err="1">
                <a:latin typeface="Times New Roman" panose="02020603050405020304" pitchFamily="18" charset="0"/>
                <a:ea typeface="Calibri" panose="020F0502020204030204" pitchFamily="34" charset="0"/>
              </a:rPr>
              <a:t>bosqichlarida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birgalikda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ishlaganligi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sababli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mas'uliyat</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jamoaning</a:t>
            </a:r>
            <a:r>
              <a:rPr lang="en-US" dirty="0">
                <a:latin typeface="Times New Roman" panose="02020603050405020304" pitchFamily="18" charset="0"/>
                <a:ea typeface="Calibri" panose="020F0502020204030204" pitchFamily="34" charset="0"/>
              </a:rPr>
              <a:t> individual </a:t>
            </a:r>
            <a:r>
              <a:rPr lang="en-US" dirty="0" err="1">
                <a:latin typeface="Times New Roman" panose="02020603050405020304" pitchFamily="18" charset="0"/>
                <a:ea typeface="Calibri" panose="020F0502020204030204" pitchFamily="34" charset="0"/>
              </a:rPr>
              <a:t>a'zolariga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yuklanadi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Biroq</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mijoz</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va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yetkazib</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beruvchi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turli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xil</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rollarni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o'z</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zimmalariga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olganligi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sababli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bu</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mas'uliyatlar</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farq</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qiladi</a:t>
            </a:r>
            <a:r>
              <a:rPr lang="en-US" dirty="0">
                <a:latin typeface="Times New Roman" panose="02020603050405020304" pitchFamily="18" charset="0"/>
                <a:ea typeface="Calibri" panose="020F0502020204030204" pitchFamily="34" charset="0"/>
              </a:rPr>
              <a:t>. </a:t>
            </a:r>
            <a:endParaRPr lang="ru-RU" dirty="0"/>
          </a:p>
        </p:txBody>
      </p:sp>
      <p:sp>
        <p:nvSpPr>
          <p:cNvPr id="5" name="5-конечная звезда 4"/>
          <p:cNvSpPr/>
          <p:nvPr/>
        </p:nvSpPr>
        <p:spPr>
          <a:xfrm>
            <a:off x="10314432" y="5842385"/>
            <a:ext cx="171297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dirty="0">
                <a:latin typeface="Times New Roman" panose="02020603050405020304" pitchFamily="18" charset="0"/>
                <a:cs typeface="Times New Roman" panose="02020603050405020304" pitchFamily="18" charset="0"/>
              </a:rPr>
              <a:t>31</a:t>
            </a:r>
            <a:endParaRPr lang="ru-RU"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1788623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5-конечная звезда 3"/>
          <p:cNvSpPr/>
          <p:nvPr/>
        </p:nvSpPr>
        <p:spPr>
          <a:xfrm>
            <a:off x="10314432" y="5842385"/>
            <a:ext cx="171297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dirty="0">
                <a:latin typeface="Times New Roman" panose="02020603050405020304" pitchFamily="18" charset="0"/>
                <a:cs typeface="Times New Roman" panose="02020603050405020304" pitchFamily="18" charset="0"/>
              </a:rPr>
              <a:t>32</a:t>
            </a:r>
            <a:endParaRPr lang="ru-RU" sz="3600" dirty="0">
              <a:latin typeface="Times New Roman" panose="02020603050405020304" pitchFamily="18" charset="0"/>
              <a:cs typeface="Times New Roman" panose="02020603050405020304" pitchFamily="18" charset="0"/>
            </a:endParaRPr>
          </a:p>
        </p:txBody>
      </p:sp>
      <p:graphicFrame>
        <p:nvGraphicFramePr>
          <p:cNvPr id="5" name="Схема 4"/>
          <p:cNvGraphicFramePr/>
          <p:nvPr>
            <p:extLst>
              <p:ext uri="{D42A27DB-BD31-4B8C-83A1-F6EECF244321}">
                <p14:modId xmlns:p14="http://schemas.microsoft.com/office/powerpoint/2010/main" val="4294029292"/>
              </p:ext>
            </p:extLst>
          </p:nvPr>
        </p:nvGraphicFramePr>
        <p:xfrm>
          <a:off x="1334654" y="146304"/>
          <a:ext cx="9960264"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7195950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5-конечная звезда 3"/>
          <p:cNvSpPr/>
          <p:nvPr/>
        </p:nvSpPr>
        <p:spPr>
          <a:xfrm>
            <a:off x="10314432" y="5842385"/>
            <a:ext cx="171297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dirty="0">
                <a:latin typeface="Times New Roman" panose="02020603050405020304" pitchFamily="18" charset="0"/>
                <a:cs typeface="Times New Roman" panose="02020603050405020304" pitchFamily="18" charset="0"/>
              </a:rPr>
              <a:t>33</a:t>
            </a:r>
            <a:endParaRPr lang="ru-RU" sz="3600" dirty="0">
              <a:latin typeface="Times New Roman" panose="02020603050405020304" pitchFamily="18" charset="0"/>
              <a:cs typeface="Times New Roman" panose="02020603050405020304" pitchFamily="18" charset="0"/>
            </a:endParaRPr>
          </a:p>
        </p:txBody>
      </p:sp>
      <p:graphicFrame>
        <p:nvGraphicFramePr>
          <p:cNvPr id="5" name="Схема 4"/>
          <p:cNvGraphicFramePr/>
          <p:nvPr>
            <p:extLst>
              <p:ext uri="{D42A27DB-BD31-4B8C-83A1-F6EECF244321}">
                <p14:modId xmlns:p14="http://schemas.microsoft.com/office/powerpoint/2010/main" val="1313572537"/>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0384846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5-конечная звезда 3"/>
          <p:cNvSpPr/>
          <p:nvPr/>
        </p:nvSpPr>
        <p:spPr>
          <a:xfrm>
            <a:off x="10314432" y="5842385"/>
            <a:ext cx="171297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dirty="0">
                <a:latin typeface="Times New Roman" panose="02020603050405020304" pitchFamily="18" charset="0"/>
                <a:cs typeface="Times New Roman" panose="02020603050405020304" pitchFamily="18" charset="0"/>
              </a:rPr>
              <a:t>34</a:t>
            </a:r>
            <a:endParaRPr lang="ru-RU" sz="3600" dirty="0">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3390900" y="279276"/>
            <a:ext cx="6096000" cy="2585323"/>
          </a:xfrm>
          <a:prstGeom prst="rect">
            <a:avLst/>
          </a:prstGeom>
          <a:ln>
            <a:solidFill>
              <a:schemeClr val="accent1"/>
            </a:solidFill>
          </a:ln>
        </p:spPr>
        <p:txBody>
          <a:bodyPr>
            <a:spAutoFit/>
          </a:bodyPr>
          <a:lstStyle/>
          <a:p>
            <a:r>
              <a:rPr lang="en-US" dirty="0" err="1">
                <a:latin typeface="Times New Roman" panose="02020603050405020304" pitchFamily="18" charset="0"/>
                <a:ea typeface="Calibri" panose="020F0502020204030204" pitchFamily="34" charset="0"/>
              </a:rPr>
              <a:t>Konvertatsiya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bilan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bog'liq</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holda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konvertatsiya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qilishning</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o'rtacha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vaqtini</a:t>
            </a:r>
            <a:r>
              <a:rPr lang="en-US" dirty="0">
                <a:latin typeface="Times New Roman" panose="02020603050405020304" pitchFamily="18" charset="0"/>
                <a:ea typeface="Calibri" panose="020F0502020204030204" pitchFamily="34" charset="0"/>
              </a:rPr>
              <a:t> (MTTC) </a:t>
            </a:r>
            <a:r>
              <a:rPr lang="en-US" dirty="0" err="1">
                <a:latin typeface="Times New Roman" panose="02020603050405020304" pitchFamily="18" charset="0"/>
                <a:ea typeface="Calibri" panose="020F0502020204030204" pitchFamily="34" charset="0"/>
              </a:rPr>
              <a:t>aniqlash</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qiziqtirishi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mumkin</a:t>
            </a:r>
            <a:r>
              <a:rPr lang="en-US" dirty="0">
                <a:latin typeface="Times New Roman" panose="02020603050405020304" pitchFamily="18" charset="0"/>
                <a:ea typeface="Calibri" panose="020F0502020204030204" pitchFamily="34" charset="0"/>
              </a:rPr>
              <a:t>. Bu </a:t>
            </a:r>
            <a:r>
              <a:rPr lang="en-US" dirty="0" err="1">
                <a:latin typeface="Times New Roman" panose="02020603050405020304" pitchFamily="18" charset="0"/>
                <a:ea typeface="Calibri" panose="020F0502020204030204" pitchFamily="34" charset="0"/>
              </a:rPr>
              <a:t>mashinani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bir</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turdagi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qismlarni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ishlab</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chiqarishdan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boshqasiga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aylantirish</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uchun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ketadigan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o'rtacha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vaqt</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O'zgartirishlar</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keng</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tarqalgan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va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mashina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uchun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bo'sh</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vaqtni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ifodalaydi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Shuning</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uchun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konversiyalar</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ish</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vaqti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ish</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vaqti</a:t>
            </a:r>
            <a:r>
              <a:rPr lang="en-US" dirty="0">
                <a:latin typeface="Times New Roman" panose="02020603050405020304" pitchFamily="18" charset="0"/>
                <a:ea typeface="Calibri" panose="020F0502020204030204" pitchFamily="34" charset="0"/>
              </a:rPr>
              <a:t> % </a:t>
            </a:r>
            <a:r>
              <a:rPr lang="en-US" dirty="0" err="1">
                <a:latin typeface="Times New Roman" panose="02020603050405020304" pitchFamily="18" charset="0"/>
                <a:ea typeface="Calibri" panose="020F0502020204030204" pitchFamily="34" charset="0"/>
              </a:rPr>
              <a:t>va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quvvatga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ta'sir</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qiladi</a:t>
            </a:r>
            <a:r>
              <a:rPr lang="en-US" dirty="0">
                <a:latin typeface="Times New Roman" panose="02020603050405020304" pitchFamily="18" charset="0"/>
                <a:ea typeface="Calibri" panose="020F0502020204030204" pitchFamily="34" charset="0"/>
              </a:rPr>
              <a:t>. MTTC </a:t>
            </a:r>
            <a:r>
              <a:rPr lang="en-US" dirty="0" err="1">
                <a:latin typeface="Times New Roman" panose="02020603050405020304" pitchFamily="18" charset="0"/>
                <a:ea typeface="Calibri" panose="020F0502020204030204" pitchFamily="34" charset="0"/>
              </a:rPr>
              <a:t>odatda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haftalik</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konversiyalar</a:t>
            </a:r>
            <a:r>
              <a:rPr lang="en-US" dirty="0">
                <a:latin typeface="Times New Roman" panose="02020603050405020304" pitchFamily="18" charset="0"/>
                <a:ea typeface="Calibri" panose="020F0502020204030204" pitchFamily="34" charset="0"/>
              </a:rPr>
              <a:t>/</a:t>
            </a:r>
            <a:r>
              <a:rPr lang="en-US" dirty="0" err="1">
                <a:latin typeface="Times New Roman" panose="02020603050405020304" pitchFamily="18" charset="0"/>
                <a:ea typeface="Calibri" panose="020F0502020204030204" pitchFamily="34" charset="0"/>
              </a:rPr>
              <a:t>hafta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bo'yicha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xabar</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qilinadi</a:t>
            </a:r>
            <a:r>
              <a:rPr lang="en-US" dirty="0">
                <a:latin typeface="Times New Roman" panose="02020603050405020304" pitchFamily="18" charset="0"/>
                <a:ea typeface="Calibri" panose="020F0502020204030204" pitchFamily="34" charset="0"/>
              </a:rPr>
              <a:t>. Agar </a:t>
            </a:r>
            <a:r>
              <a:rPr lang="en-US" dirty="0" err="1">
                <a:latin typeface="Times New Roman" panose="02020603050405020304" pitchFamily="18" charset="0"/>
                <a:ea typeface="Calibri" panose="020F0502020204030204" pitchFamily="34" charset="0"/>
              </a:rPr>
              <a:t>bu</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raqam</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noldan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katta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bo'lsa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ish</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vaqtini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yaxshilash</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imkoniyati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bo'lishi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mumkin</a:t>
            </a:r>
            <a:r>
              <a:rPr lang="en-US" dirty="0">
                <a:latin typeface="Times New Roman" panose="02020603050405020304" pitchFamily="18" charset="0"/>
                <a:ea typeface="Calibri" panose="020F0502020204030204" pitchFamily="34" charset="0"/>
              </a:rPr>
              <a:t>. </a:t>
            </a:r>
            <a:endParaRPr lang="ru-RU" dirty="0"/>
          </a:p>
        </p:txBody>
      </p:sp>
      <p:graphicFrame>
        <p:nvGraphicFramePr>
          <p:cNvPr id="6" name="Схема 5"/>
          <p:cNvGraphicFramePr/>
          <p:nvPr>
            <p:extLst>
              <p:ext uri="{D42A27DB-BD31-4B8C-83A1-F6EECF244321}">
                <p14:modId xmlns:p14="http://schemas.microsoft.com/office/powerpoint/2010/main" val="3091981759"/>
              </p:ext>
            </p:extLst>
          </p:nvPr>
        </p:nvGraphicFramePr>
        <p:xfrm>
          <a:off x="2652776" y="3086433"/>
          <a:ext cx="7825232" cy="31906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9072141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FADABA37-32CB-487D-9D92-45E89089C424}"/>
              </a:ext>
            </a:extLst>
          </p:cNvPr>
          <p:cNvSpPr>
            <a:spLocks noGrp="1"/>
          </p:cNvSpPr>
          <p:nvPr>
            <p:ph idx="1"/>
          </p:nvPr>
        </p:nvSpPr>
        <p:spPr>
          <a:xfrm>
            <a:off x="838199" y="432619"/>
            <a:ext cx="10773697" cy="5665686"/>
          </a:xfrm>
        </p:spPr>
        <p:txBody>
          <a:bodyPr>
            <a:normAutofit fontScale="55000" lnSpcReduction="20000"/>
          </a:bodyPr>
          <a:lstStyle/>
          <a:p>
            <a:pPr marL="0" indent="0" algn="ctr">
              <a:buNone/>
            </a:pPr>
            <a:r>
              <a:rPr lang="en-US" sz="4000" b="1" dirty="0" err="1">
                <a:latin typeface="Times New Roman" panose="02020603050405020304" pitchFamily="18" charset="0"/>
                <a:cs typeface="Times New Roman" panose="02020603050405020304" pitchFamily="18" charset="0"/>
              </a:rPr>
              <a:t>Foydalanilgan</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adabiyotlar</a:t>
            </a:r>
            <a:endParaRPr lang="en-US" sz="4000" b="1" dirty="0">
              <a:latin typeface="Times New Roman" panose="02020603050405020304" pitchFamily="18" charset="0"/>
              <a:cs typeface="Times New Roman" panose="02020603050405020304" pitchFamily="18" charset="0"/>
            </a:endParaRPr>
          </a:p>
          <a:p>
            <a:pPr marL="0" indent="0" algn="just">
              <a:buNone/>
            </a:pPr>
            <a:r>
              <a:rPr lang="en-US" sz="4000" b="1" dirty="0">
                <a:latin typeface="Times New Roman" panose="02020603050405020304" pitchFamily="18" charset="0"/>
                <a:cs typeface="Times New Roman" panose="02020603050405020304" pitchFamily="18" charset="0"/>
              </a:rPr>
              <a:t>1.	"OEE Primer", </a:t>
            </a:r>
            <a:r>
              <a:rPr lang="en-US" sz="4000" b="1" dirty="0" err="1">
                <a:latin typeface="Times New Roman" panose="02020603050405020304" pitchFamily="18" charset="0"/>
                <a:cs typeface="Times New Roman" panose="02020603050405020304" pitchFamily="18" charset="0"/>
              </a:rPr>
              <a:t>D.H.Stamatis</a:t>
            </a:r>
            <a:r>
              <a:rPr lang="en-US" sz="4000" b="1" dirty="0">
                <a:latin typeface="Times New Roman" panose="02020603050405020304" pitchFamily="18" charset="0"/>
                <a:cs typeface="Times New Roman" panose="02020603050405020304" pitchFamily="18" charset="0"/>
              </a:rPr>
              <a:t>, Taylor and Francis group LLC, 2010</a:t>
            </a:r>
          </a:p>
          <a:p>
            <a:pPr marL="0" indent="0" algn="just">
              <a:buNone/>
            </a:pPr>
            <a:r>
              <a:rPr lang="en-US" sz="4000" b="1" dirty="0">
                <a:latin typeface="Times New Roman" panose="02020603050405020304" pitchFamily="18" charset="0"/>
                <a:cs typeface="Times New Roman" panose="02020603050405020304" pitchFamily="18" charset="0"/>
              </a:rPr>
              <a:t>2.	“</a:t>
            </a:r>
            <a:r>
              <a:rPr lang="en-US" sz="4000" b="1" dirty="0" err="1">
                <a:latin typeface="Times New Roman" panose="02020603050405020304" pitchFamily="18" charset="0"/>
                <a:cs typeface="Times New Roman" panose="02020603050405020304" pitchFamily="18" charset="0"/>
              </a:rPr>
              <a:t>Juran’s</a:t>
            </a:r>
            <a:r>
              <a:rPr lang="en-US" sz="4000" b="1" dirty="0">
                <a:latin typeface="Times New Roman" panose="02020603050405020304" pitchFamily="18" charset="0"/>
                <a:cs typeface="Times New Roman" panose="02020603050405020304" pitchFamily="18" charset="0"/>
              </a:rPr>
              <a:t> Quality Handbook", Joseph M. </a:t>
            </a:r>
            <a:r>
              <a:rPr lang="en-US" sz="4000" b="1" dirty="0" err="1">
                <a:latin typeface="Times New Roman" panose="02020603050405020304" pitchFamily="18" charset="0"/>
                <a:cs typeface="Times New Roman" panose="02020603050405020304" pitchFamily="18" charset="0"/>
              </a:rPr>
              <a:t>Juran</a:t>
            </a:r>
            <a:r>
              <a:rPr lang="en-US" sz="4000" b="1" dirty="0">
                <a:latin typeface="Times New Roman" panose="02020603050405020304" pitchFamily="18" charset="0"/>
                <a:cs typeface="Times New Roman" panose="02020603050405020304" pitchFamily="18" charset="0"/>
              </a:rPr>
              <a:t>, A. Blanton </a:t>
            </a:r>
            <a:r>
              <a:rPr lang="en-US" sz="4000" b="1" dirty="0" err="1">
                <a:latin typeface="Times New Roman" panose="02020603050405020304" pitchFamily="18" charset="0"/>
                <a:cs typeface="Times New Roman" panose="02020603050405020304" pitchFamily="18" charset="0"/>
              </a:rPr>
              <a:t>Godfrey,McDraw</a:t>
            </a:r>
            <a:r>
              <a:rPr lang="en-US" sz="4000" b="1" dirty="0">
                <a:latin typeface="Times New Roman" panose="02020603050405020304" pitchFamily="18" charset="0"/>
                <a:cs typeface="Times New Roman" panose="02020603050405020304" pitchFamily="18" charset="0"/>
              </a:rPr>
              <a:t>-Hill, 2015</a:t>
            </a:r>
          </a:p>
          <a:p>
            <a:pPr marL="0" indent="0" algn="just">
              <a:buNone/>
            </a:pPr>
            <a:r>
              <a:rPr lang="en-US" sz="4000" b="1" dirty="0">
                <a:latin typeface="Times New Roman" panose="02020603050405020304" pitchFamily="18" charset="0"/>
                <a:cs typeface="Times New Roman" panose="02020603050405020304" pitchFamily="18" charset="0"/>
              </a:rPr>
              <a:t>3.	"OEE Guide to Smart Manufacturing", Dr. Jill A O'Sullivan, Dr. Theresa Nick, Sandy Abraham, DMMSI, Associates </a:t>
            </a:r>
            <a:r>
              <a:rPr lang="en-US" sz="4000" b="1" dirty="0" err="1">
                <a:latin typeface="Times New Roman" panose="02020603050405020304" pitchFamily="18" charset="0"/>
                <a:cs typeface="Times New Roman" panose="02020603050405020304" pitchFamily="18" charset="0"/>
              </a:rPr>
              <a:t>Inc</a:t>
            </a:r>
            <a:r>
              <a:rPr lang="en-US" sz="4000" b="1" dirty="0">
                <a:latin typeface="Times New Roman" panose="02020603050405020304" pitchFamily="18" charset="0"/>
                <a:cs typeface="Times New Roman" panose="02020603050405020304" pitchFamily="18" charset="0"/>
              </a:rPr>
              <a:t>, 2016</a:t>
            </a:r>
          </a:p>
          <a:p>
            <a:pPr marL="0" indent="0" algn="just">
              <a:buNone/>
            </a:pPr>
            <a:r>
              <a:rPr lang="en-US" sz="4000" b="1" dirty="0">
                <a:latin typeface="Times New Roman" panose="02020603050405020304" pitchFamily="18" charset="0"/>
                <a:cs typeface="Times New Roman" panose="02020603050405020304" pitchFamily="18" charset="0"/>
              </a:rPr>
              <a:t>4.	"Understanding, Measuring, and Improving Overall Equipment Effectiveness: How to Use OEE to Drive Significant Process Improvement", Ross Kenneth Kennedy, Productivity Press, 2017</a:t>
            </a:r>
          </a:p>
          <a:p>
            <a:pPr marL="0" indent="0" algn="just">
              <a:buNone/>
            </a:pPr>
            <a:r>
              <a:rPr lang="en-US" sz="4000" b="1" dirty="0">
                <a:latin typeface="Times New Roman" panose="02020603050405020304" pitchFamily="18" charset="0"/>
                <a:cs typeface="Times New Roman" panose="02020603050405020304" pitchFamily="18" charset="0"/>
              </a:rPr>
              <a:t>5.	Overall Equipment Effectiveness, Robert C. Hansen,  Industrial Press, 2011</a:t>
            </a:r>
          </a:p>
          <a:p>
            <a:pPr marL="0" indent="0" algn="just">
              <a:buNone/>
            </a:pPr>
            <a:r>
              <a:rPr lang="en-US" sz="4000" b="1" dirty="0">
                <a:latin typeface="Times New Roman" panose="02020603050405020304" pitchFamily="18" charset="0"/>
                <a:cs typeface="Times New Roman" panose="02020603050405020304" pitchFamily="18" charset="0"/>
              </a:rPr>
              <a:t>6.	https://www.oee.com/</a:t>
            </a:r>
          </a:p>
          <a:p>
            <a:pPr marL="0" indent="0" algn="just">
              <a:buNone/>
            </a:pPr>
            <a:r>
              <a:rPr lang="en-US" sz="4000" b="1" dirty="0">
                <a:latin typeface="Times New Roman" panose="02020603050405020304" pitchFamily="18" charset="0"/>
                <a:cs typeface="Times New Roman" panose="02020603050405020304" pitchFamily="18" charset="0"/>
              </a:rPr>
              <a:t>7.	https://www.leanproduction.com/oee/</a:t>
            </a:r>
          </a:p>
          <a:p>
            <a:pPr marL="0" indent="0" algn="just">
              <a:buNone/>
            </a:pPr>
            <a:r>
              <a:rPr lang="en-US" sz="4000" b="1" dirty="0">
                <a:latin typeface="Times New Roman" panose="02020603050405020304" pitchFamily="18" charset="0"/>
                <a:cs typeface="Times New Roman" panose="02020603050405020304" pitchFamily="18" charset="0"/>
              </a:rPr>
              <a:t>8.	https://sixsigmadsi.com/what-is-oee/</a:t>
            </a:r>
          </a:p>
          <a:p>
            <a:pPr marL="0" indent="0" algn="just">
              <a:buNone/>
            </a:pPr>
            <a:r>
              <a:rPr lang="en-US" sz="4000" b="1" dirty="0">
                <a:latin typeface="Times New Roman" panose="02020603050405020304" pitchFamily="18" charset="0"/>
                <a:cs typeface="Times New Roman" panose="02020603050405020304" pitchFamily="18" charset="0"/>
              </a:rPr>
              <a:t>9.	www.sv.vt.edu/classes/MSE2094_NoteBook/97ClassProj/num/widas/history.html.</a:t>
            </a:r>
          </a:p>
          <a:p>
            <a:pPr marL="0" indent="0" algn="just">
              <a:buNone/>
            </a:pPr>
            <a:r>
              <a:rPr lang="en-US" sz="4000" b="1" dirty="0">
                <a:latin typeface="Times New Roman" panose="02020603050405020304" pitchFamily="18" charset="0"/>
                <a:cs typeface="Times New Roman" panose="02020603050405020304" pitchFamily="18" charset="0"/>
              </a:rPr>
              <a:t>10.	Stamatis 2003</a:t>
            </a:r>
          </a:p>
          <a:p>
            <a:pPr marL="0" indent="0">
              <a:buNone/>
            </a:pPr>
            <a:endParaRPr lang="en-US" dirty="0">
              <a:latin typeface="Times New Roman" panose="02020603050405020304" pitchFamily="18" charset="0"/>
              <a:cs typeface="Times New Roman" panose="02020603050405020304" pitchFamily="18" charset="0"/>
            </a:endParaRPr>
          </a:p>
        </p:txBody>
      </p:sp>
      <p:sp>
        <p:nvSpPr>
          <p:cNvPr id="4" name="5-конечная звезда 3"/>
          <p:cNvSpPr/>
          <p:nvPr/>
        </p:nvSpPr>
        <p:spPr>
          <a:xfrm>
            <a:off x="10314432" y="5842385"/>
            <a:ext cx="171297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dirty="0">
                <a:latin typeface="Times New Roman" panose="02020603050405020304" pitchFamily="18" charset="0"/>
                <a:cs typeface="Times New Roman" panose="02020603050405020304" pitchFamily="18" charset="0"/>
              </a:rPr>
              <a:t>35</a:t>
            </a:r>
            <a:endParaRPr lang="ru-RU"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317852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AFE437A-F98C-455B-9A9B-A7498D653D18}"/>
              </a:ext>
            </a:extLst>
          </p:cNvPr>
          <p:cNvSpPr>
            <a:spLocks noGrp="1"/>
          </p:cNvSpPr>
          <p:nvPr>
            <p:ph idx="1"/>
          </p:nvPr>
        </p:nvSpPr>
        <p:spPr>
          <a:xfrm>
            <a:off x="838200" y="1746967"/>
            <a:ext cx="10515600" cy="4351338"/>
          </a:xfrm>
        </p:spPr>
        <p:txBody>
          <a:bodyPr>
            <a:normAutofit/>
          </a:bodyPr>
          <a:lstStyle/>
          <a:p>
            <a:pPr marL="0" indent="0" algn="ctr">
              <a:buNone/>
            </a:pPr>
            <a:r>
              <a:rPr lang="en-US" sz="8800" b="1" dirty="0" err="1">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rPr>
              <a:t>E’tiboringiz</a:t>
            </a:r>
            <a:r>
              <a:rPr lang="en-US" sz="88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rPr>
              <a:t> </a:t>
            </a:r>
          </a:p>
          <a:p>
            <a:pPr marL="0" indent="0" algn="ctr">
              <a:buNone/>
            </a:pPr>
            <a:r>
              <a:rPr lang="en-US" sz="8800" b="1" dirty="0" err="1">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rPr>
              <a:t>uchun</a:t>
            </a:r>
            <a:r>
              <a:rPr lang="en-US" sz="88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rPr>
              <a:t> </a:t>
            </a:r>
            <a:r>
              <a:rPr lang="en-US" sz="8800" b="1" dirty="0" err="1">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rPr>
              <a:t>rahmat</a:t>
            </a:r>
            <a:r>
              <a:rPr lang="en-US" sz="88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rPr>
              <a:t>!</a:t>
            </a:r>
          </a:p>
        </p:txBody>
      </p:sp>
      <p:sp>
        <p:nvSpPr>
          <p:cNvPr id="4" name="5-конечная звезда 3"/>
          <p:cNvSpPr/>
          <p:nvPr/>
        </p:nvSpPr>
        <p:spPr>
          <a:xfrm>
            <a:off x="10314432" y="5842385"/>
            <a:ext cx="171297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dirty="0">
                <a:latin typeface="Times New Roman" panose="02020603050405020304" pitchFamily="18" charset="0"/>
                <a:cs typeface="Times New Roman" panose="02020603050405020304" pitchFamily="18" charset="0"/>
              </a:rPr>
              <a:t>36</a:t>
            </a:r>
            <a:endParaRPr lang="ru-RU"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25927573"/>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3615</TotalTime>
  <Words>3531</Words>
  <Application>Microsoft Office PowerPoint</Application>
  <PresentationFormat>Широкоэкранный</PresentationFormat>
  <Paragraphs>277</Paragraphs>
  <Slides>36</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36</vt:i4>
      </vt:variant>
    </vt:vector>
  </HeadingPairs>
  <TitlesOfParts>
    <vt:vector size="42" baseType="lpstr">
      <vt:lpstr>Arial</vt:lpstr>
      <vt:lpstr>Calibri</vt:lpstr>
      <vt:lpstr>Calibri Light</vt:lpstr>
      <vt:lpstr>Cambria Math</vt:lpstr>
      <vt:lpstr>Times New Roman</vt:lpstr>
      <vt:lpstr>Тема Office</vt:lpstr>
      <vt:lpstr>Презентация PowerPoint</vt:lpstr>
      <vt:lpstr>Презентация PowerPoint</vt:lpstr>
      <vt:lpstr>Презентация PowerPoint</vt:lpstr>
      <vt:lpstr>1. Uskunalarga texnik xizmat ko'rsatishni yaxshilashning afzalliklari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Reanimator Extreme Edition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dc:creator>
  <cp:lastModifiedBy>Yodgorbek</cp:lastModifiedBy>
  <cp:revision>154</cp:revision>
  <dcterms:created xsi:type="dcterms:W3CDTF">2023-03-13T03:42:32Z</dcterms:created>
  <dcterms:modified xsi:type="dcterms:W3CDTF">2023-05-15T04:17:41Z</dcterms:modified>
</cp:coreProperties>
</file>