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1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63" r:id="rId31"/>
    <p:sldId id="264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4660"/>
  </p:normalViewPr>
  <p:slideViewPr>
    <p:cSldViewPr snapToGrid="0">
      <p:cViewPr varScale="1">
        <p:scale>
          <a:sx n="42" d="100"/>
          <a:sy n="42" d="100"/>
        </p:scale>
        <p:origin x="110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4123D-E8B4-4EB4-B371-3FECA75C8D2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7CEC12-4DFC-444E-A3BB-34A1C1AB9824}">
      <dgm:prSet phldrT="[Текст]" custT="1"/>
      <dgm:spPr/>
      <dgm:t>
        <a:bodyPr/>
        <a:lstStyle/>
        <a:p>
          <a:r>
            <a:rPr lang="en-US" sz="16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Dizaynni dastlabki ko'rib chiqish: Rivojlanayotgan dizaynning barcha texnik talablarga javob berish qobiliyatini tasdiqlang.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494BF8-0513-49A7-BB5C-AD94E9CA0E9C}" type="parTrans" cxnId="{803163DD-84F0-47F0-9DE2-B62D6EF80E2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4C1673-2297-4C87-AAC8-FF0A1B0AC2E5}" type="sibTrans" cxnId="{803163DD-84F0-47F0-9DE2-B62D6EF80E2D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6759B9-1181-40ED-A910-8CB379FFC162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tanqidiy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sharhlari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Hujjatlashtirilgan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tahlillar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E2C49F-167E-4365-98DD-91DF2DECDE12}" type="parTrans" cxnId="{EA41DA9B-E5A8-41DE-8B60-9611B426FC11}">
      <dgm:prSet/>
      <dgm:spPr/>
      <dgm:t>
        <a:bodyPr/>
        <a:lstStyle/>
        <a:p>
          <a:endParaRPr lang="ru-RU"/>
        </a:p>
      </dgm:t>
    </dgm:pt>
    <dgm:pt modelId="{CF470B7B-9D60-4BF2-89C1-3A07F3B4A5C1}" type="sibTrans" cxnId="{EA41DA9B-E5A8-41DE-8B60-9611B426FC11}">
      <dgm:prSet/>
      <dgm:spPr/>
      <dgm:t>
        <a:bodyPr/>
        <a:lstStyle/>
        <a:p>
          <a:endParaRPr lang="ru-RU"/>
        </a:p>
      </dgm:t>
    </dgm:pt>
    <dgm:pt modelId="{F1D0583E-62E7-41DE-8F61-186760E496E3}" type="pres">
      <dgm:prSet presAssocID="{51C4123D-E8B4-4EB4-B371-3FECA75C8D2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A8F9978-68FC-4099-A35F-B4B69B750F59}" type="pres">
      <dgm:prSet presAssocID="{51C4123D-E8B4-4EB4-B371-3FECA75C8D2D}" presName="Name1" presStyleCnt="0"/>
      <dgm:spPr/>
    </dgm:pt>
    <dgm:pt modelId="{EEF259F9-34EA-4582-BDE8-DBEBD44F99BC}" type="pres">
      <dgm:prSet presAssocID="{51C4123D-E8B4-4EB4-B371-3FECA75C8D2D}" presName="cycle" presStyleCnt="0"/>
      <dgm:spPr/>
    </dgm:pt>
    <dgm:pt modelId="{19426E61-D984-4030-A9B8-DC8D7A54340D}" type="pres">
      <dgm:prSet presAssocID="{51C4123D-E8B4-4EB4-B371-3FECA75C8D2D}" presName="srcNode" presStyleLbl="node1" presStyleIdx="0" presStyleCnt="2"/>
      <dgm:spPr/>
    </dgm:pt>
    <dgm:pt modelId="{BE3803EA-4248-4DBD-A5EA-ECCFC9482EEF}" type="pres">
      <dgm:prSet presAssocID="{51C4123D-E8B4-4EB4-B371-3FECA75C8D2D}" presName="conn" presStyleLbl="parChTrans1D2" presStyleIdx="0" presStyleCnt="1"/>
      <dgm:spPr/>
      <dgm:t>
        <a:bodyPr/>
        <a:lstStyle/>
        <a:p>
          <a:endParaRPr lang="ru-RU"/>
        </a:p>
      </dgm:t>
    </dgm:pt>
    <dgm:pt modelId="{DC88B254-4031-42C4-B1E7-D00D03B2DDE5}" type="pres">
      <dgm:prSet presAssocID="{51C4123D-E8B4-4EB4-B371-3FECA75C8D2D}" presName="extraNode" presStyleLbl="node1" presStyleIdx="0" presStyleCnt="2"/>
      <dgm:spPr/>
    </dgm:pt>
    <dgm:pt modelId="{73D35B45-3264-487A-8A7E-DAF3DD4C70A4}" type="pres">
      <dgm:prSet presAssocID="{51C4123D-E8B4-4EB4-B371-3FECA75C8D2D}" presName="dstNode" presStyleLbl="node1" presStyleIdx="0" presStyleCnt="2"/>
      <dgm:spPr/>
    </dgm:pt>
    <dgm:pt modelId="{909F4ECC-39C9-4347-A3F8-837DD265EADC}" type="pres">
      <dgm:prSet presAssocID="{8E7CEC12-4DFC-444E-A3BB-34A1C1AB9824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DC6D7-5707-42EC-8CC7-F1CC4E2AC2AA}" type="pres">
      <dgm:prSet presAssocID="{8E7CEC12-4DFC-444E-A3BB-34A1C1AB9824}" presName="accent_1" presStyleCnt="0"/>
      <dgm:spPr/>
    </dgm:pt>
    <dgm:pt modelId="{B3A32C36-11DD-4984-B183-854C7104426A}" type="pres">
      <dgm:prSet presAssocID="{8E7CEC12-4DFC-444E-A3BB-34A1C1AB9824}" presName="accentRepeatNode" presStyleLbl="solidFgAcc1" presStyleIdx="0" presStyleCnt="2"/>
      <dgm:spPr/>
    </dgm:pt>
    <dgm:pt modelId="{5DF988B0-7E8E-46AB-95C2-BA348722361E}" type="pres">
      <dgm:prSet presAssocID="{076759B9-1181-40ED-A910-8CB379FFC162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9D77B-3925-4644-9478-73647707C84C}" type="pres">
      <dgm:prSet presAssocID="{076759B9-1181-40ED-A910-8CB379FFC162}" presName="accent_2" presStyleCnt="0"/>
      <dgm:spPr/>
    </dgm:pt>
    <dgm:pt modelId="{FD4B41ED-59E1-45C7-B444-6C0D2FD7047F}" type="pres">
      <dgm:prSet presAssocID="{076759B9-1181-40ED-A910-8CB379FFC162}" presName="accentRepeatNode" presStyleLbl="solidFgAcc1" presStyleIdx="1" presStyleCnt="2"/>
      <dgm:spPr/>
    </dgm:pt>
  </dgm:ptLst>
  <dgm:cxnLst>
    <dgm:cxn modelId="{582EE556-16E0-4D89-9D56-BFD189F5BBA9}" type="presOf" srcId="{8E7CEC12-4DFC-444E-A3BB-34A1C1AB9824}" destId="{909F4ECC-39C9-4347-A3F8-837DD265EADC}" srcOrd="0" destOrd="0" presId="urn:microsoft.com/office/officeart/2008/layout/VerticalCurvedList"/>
    <dgm:cxn modelId="{803163DD-84F0-47F0-9DE2-B62D6EF80E2D}" srcId="{51C4123D-E8B4-4EB4-B371-3FECA75C8D2D}" destId="{8E7CEC12-4DFC-444E-A3BB-34A1C1AB9824}" srcOrd="0" destOrd="0" parTransId="{27494BF8-0513-49A7-BB5C-AD94E9CA0E9C}" sibTransId="{E94C1673-2297-4C87-AAC8-FF0A1B0AC2E5}"/>
    <dgm:cxn modelId="{F4A17406-EDEA-448E-B778-A79B17B17E51}" type="presOf" srcId="{076759B9-1181-40ED-A910-8CB379FFC162}" destId="{5DF988B0-7E8E-46AB-95C2-BA348722361E}" srcOrd="0" destOrd="0" presId="urn:microsoft.com/office/officeart/2008/layout/VerticalCurvedList"/>
    <dgm:cxn modelId="{179A6C64-E75A-4E1D-9AF2-FA96D63307D4}" type="presOf" srcId="{51C4123D-E8B4-4EB4-B371-3FECA75C8D2D}" destId="{F1D0583E-62E7-41DE-8F61-186760E496E3}" srcOrd="0" destOrd="0" presId="urn:microsoft.com/office/officeart/2008/layout/VerticalCurvedList"/>
    <dgm:cxn modelId="{C5B31B9C-12BA-4134-85C9-2970E2626272}" type="presOf" srcId="{E94C1673-2297-4C87-AAC8-FF0A1B0AC2E5}" destId="{BE3803EA-4248-4DBD-A5EA-ECCFC9482EEF}" srcOrd="0" destOrd="0" presId="urn:microsoft.com/office/officeart/2008/layout/VerticalCurvedList"/>
    <dgm:cxn modelId="{EA41DA9B-E5A8-41DE-8B60-9611B426FC11}" srcId="{51C4123D-E8B4-4EB4-B371-3FECA75C8D2D}" destId="{076759B9-1181-40ED-A910-8CB379FFC162}" srcOrd="1" destOrd="0" parTransId="{ABE2C49F-167E-4365-98DD-91DF2DECDE12}" sibTransId="{CF470B7B-9D60-4BF2-89C1-3A07F3B4A5C1}"/>
    <dgm:cxn modelId="{361A7BAA-C0C7-41AA-8C3A-8FE4F06236EB}" type="presParOf" srcId="{F1D0583E-62E7-41DE-8F61-186760E496E3}" destId="{6A8F9978-68FC-4099-A35F-B4B69B750F59}" srcOrd="0" destOrd="0" presId="urn:microsoft.com/office/officeart/2008/layout/VerticalCurvedList"/>
    <dgm:cxn modelId="{B3D59F58-D15C-4706-9ED0-50D6BF77B3E2}" type="presParOf" srcId="{6A8F9978-68FC-4099-A35F-B4B69B750F59}" destId="{EEF259F9-34EA-4582-BDE8-DBEBD44F99BC}" srcOrd="0" destOrd="0" presId="urn:microsoft.com/office/officeart/2008/layout/VerticalCurvedList"/>
    <dgm:cxn modelId="{58ACA6C6-22C4-4B8B-9F6F-464D62EE895F}" type="presParOf" srcId="{EEF259F9-34EA-4582-BDE8-DBEBD44F99BC}" destId="{19426E61-D984-4030-A9B8-DC8D7A54340D}" srcOrd="0" destOrd="0" presId="urn:microsoft.com/office/officeart/2008/layout/VerticalCurvedList"/>
    <dgm:cxn modelId="{D849F2EB-26BB-4C7F-8520-75D08A360ECF}" type="presParOf" srcId="{EEF259F9-34EA-4582-BDE8-DBEBD44F99BC}" destId="{BE3803EA-4248-4DBD-A5EA-ECCFC9482EEF}" srcOrd="1" destOrd="0" presId="urn:microsoft.com/office/officeart/2008/layout/VerticalCurvedList"/>
    <dgm:cxn modelId="{DB2DA0B9-D1F6-42B1-8172-0684F86DAB43}" type="presParOf" srcId="{EEF259F9-34EA-4582-BDE8-DBEBD44F99BC}" destId="{DC88B254-4031-42C4-B1E7-D00D03B2DDE5}" srcOrd="2" destOrd="0" presId="urn:microsoft.com/office/officeart/2008/layout/VerticalCurvedList"/>
    <dgm:cxn modelId="{9197DF6D-8184-4080-9348-5132F6577AC2}" type="presParOf" srcId="{EEF259F9-34EA-4582-BDE8-DBEBD44F99BC}" destId="{73D35B45-3264-487A-8A7E-DAF3DD4C70A4}" srcOrd="3" destOrd="0" presId="urn:microsoft.com/office/officeart/2008/layout/VerticalCurvedList"/>
    <dgm:cxn modelId="{70A9C850-DE65-41AC-8E63-5214755154DE}" type="presParOf" srcId="{6A8F9978-68FC-4099-A35F-B4B69B750F59}" destId="{909F4ECC-39C9-4347-A3F8-837DD265EADC}" srcOrd="1" destOrd="0" presId="urn:microsoft.com/office/officeart/2008/layout/VerticalCurvedList"/>
    <dgm:cxn modelId="{E3954AA2-1C43-4A48-98D5-F2E816FAB315}" type="presParOf" srcId="{6A8F9978-68FC-4099-A35F-B4B69B750F59}" destId="{781DC6D7-5707-42EC-8CC7-F1CC4E2AC2AA}" srcOrd="2" destOrd="0" presId="urn:microsoft.com/office/officeart/2008/layout/VerticalCurvedList"/>
    <dgm:cxn modelId="{3B34C1C4-8178-4591-AAAE-7B8ADAE219F3}" type="presParOf" srcId="{781DC6D7-5707-42EC-8CC7-F1CC4E2AC2AA}" destId="{B3A32C36-11DD-4984-B183-854C7104426A}" srcOrd="0" destOrd="0" presId="urn:microsoft.com/office/officeart/2008/layout/VerticalCurvedList"/>
    <dgm:cxn modelId="{00DEC465-2D24-49B0-9557-0E4B46156573}" type="presParOf" srcId="{6A8F9978-68FC-4099-A35F-B4B69B750F59}" destId="{5DF988B0-7E8E-46AB-95C2-BA348722361E}" srcOrd="3" destOrd="0" presId="urn:microsoft.com/office/officeart/2008/layout/VerticalCurvedList"/>
    <dgm:cxn modelId="{DA2939E2-87CD-43B1-8395-BC0005F0308C}" type="presParOf" srcId="{6A8F9978-68FC-4099-A35F-B4B69B750F59}" destId="{BCA9D77B-3925-4644-9478-73647707C84C}" srcOrd="4" destOrd="0" presId="urn:microsoft.com/office/officeart/2008/layout/VerticalCurvedList"/>
    <dgm:cxn modelId="{16422181-38EA-44B2-970E-AC0950EDABC7}" type="presParOf" srcId="{BCA9D77B-3925-4644-9478-73647707C84C}" destId="{FD4B41ED-59E1-45C7-B444-6C0D2FD7047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C7F1BC-A9AE-4353-9135-F9364AFB5E9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8D333C-BC84-45F0-8AEE-68480CB7222B}">
      <dgm:prSet phldrT="[Текст]"/>
      <dgm:spPr/>
      <dgm:t>
        <a:bodyPr/>
        <a:lstStyle/>
        <a:p>
          <a:r>
            <a:rPr lang="en-US" dirty="0" err="1" smtClean="0"/>
            <a:t>Yangi</a:t>
          </a:r>
          <a:r>
            <a:rPr lang="en-US" dirty="0" smtClean="0"/>
            <a:t> </a:t>
          </a:r>
          <a:r>
            <a:rPr lang="en-US" dirty="0" err="1" smtClean="0"/>
            <a:t>mashinalarni</a:t>
          </a:r>
          <a:r>
            <a:rPr lang="en-US" dirty="0" smtClean="0"/>
            <a:t> </a:t>
          </a:r>
          <a:r>
            <a:rPr lang="en-US" dirty="0" err="1" smtClean="0"/>
            <a:t>sotib</a:t>
          </a:r>
          <a:r>
            <a:rPr lang="en-US" dirty="0" smtClean="0"/>
            <a:t> </a:t>
          </a:r>
          <a:r>
            <a:rPr lang="en-US" dirty="0" err="1" smtClean="0"/>
            <a:t>olayotganda</a:t>
          </a:r>
          <a:r>
            <a:rPr lang="en-US" dirty="0" smtClean="0"/>
            <a:t>, OEM </a:t>
          </a:r>
          <a:r>
            <a:rPr lang="en-US" dirty="0" err="1" smtClean="0"/>
            <a:t>xodimlari</a:t>
          </a:r>
          <a:r>
            <a:rPr lang="en-US" dirty="0" smtClean="0"/>
            <a:t> </a:t>
          </a:r>
          <a:r>
            <a:rPr lang="en-US" dirty="0" err="1" smtClean="0"/>
            <a:t>mijozlardir</a:t>
          </a:r>
          <a:r>
            <a:rPr lang="en-US" dirty="0" smtClean="0"/>
            <a:t>. </a:t>
          </a:r>
          <a:r>
            <a:rPr lang="en-US" dirty="0" err="1" smtClean="0"/>
            <a:t>Shuning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en-US" dirty="0" err="1" smtClean="0"/>
            <a:t>omillarni</a:t>
          </a:r>
          <a:r>
            <a:rPr lang="en-US" dirty="0" smtClean="0"/>
            <a:t> </a:t>
          </a:r>
          <a:r>
            <a:rPr lang="en-US" dirty="0" err="1" smtClean="0"/>
            <a:t>yodda</a:t>
          </a:r>
          <a:r>
            <a:rPr lang="en-US" dirty="0" smtClean="0"/>
            <a:t> </a:t>
          </a:r>
          <a:r>
            <a:rPr lang="en-US" dirty="0" err="1" smtClean="0"/>
            <a:t>tuting</a:t>
          </a:r>
          <a:r>
            <a:rPr lang="en-US" dirty="0" smtClean="0"/>
            <a:t>:</a:t>
          </a:r>
          <a:endParaRPr lang="ru-RU" dirty="0"/>
        </a:p>
      </dgm:t>
    </dgm:pt>
    <dgm:pt modelId="{E8446EF5-904C-4B6A-95FB-8C6B0AB287D0}" type="parTrans" cxnId="{B721A65D-6A49-42CD-A938-61EDC099C572}">
      <dgm:prSet/>
      <dgm:spPr/>
      <dgm:t>
        <a:bodyPr/>
        <a:lstStyle/>
        <a:p>
          <a:endParaRPr lang="ru-RU"/>
        </a:p>
      </dgm:t>
    </dgm:pt>
    <dgm:pt modelId="{42714C97-E1B2-4D36-8FDE-28F60732F8F7}" type="sibTrans" cxnId="{B721A65D-6A49-42CD-A938-61EDC099C572}">
      <dgm:prSet/>
      <dgm:spPr/>
      <dgm:t>
        <a:bodyPr/>
        <a:lstStyle/>
        <a:p>
          <a:endParaRPr lang="ru-RU"/>
        </a:p>
      </dgm:t>
    </dgm:pt>
    <dgm:pt modelId="{592FA4A3-462A-4253-9271-DE4CE9C2E432}">
      <dgm:prSet/>
      <dgm:spPr/>
      <dgm:t>
        <a:bodyPr/>
        <a:lstStyle/>
        <a:p>
          <a:r>
            <a:rPr lang="en-US" dirty="0" smtClean="0"/>
            <a:t>a) </a:t>
          </a:r>
          <a:r>
            <a:rPr lang="en-US" dirty="0" err="1" smtClean="0"/>
            <a:t>Yetkazib</a:t>
          </a:r>
          <a:r>
            <a:rPr lang="en-US" dirty="0" smtClean="0"/>
            <a:t> </a:t>
          </a:r>
          <a:r>
            <a:rPr lang="en-US" dirty="0" err="1" smtClean="0"/>
            <a:t>beruvchiga</a:t>
          </a:r>
          <a:r>
            <a:rPr lang="en-US" dirty="0" smtClean="0"/>
            <a:t> </a:t>
          </a:r>
          <a:r>
            <a:rPr lang="en-US" dirty="0" err="1" smtClean="0"/>
            <a:t>to'g'ri</a:t>
          </a:r>
          <a:r>
            <a:rPr lang="en-US" dirty="0" smtClean="0"/>
            <a:t> </a:t>
          </a:r>
          <a:r>
            <a:rPr lang="en-US" dirty="0" err="1" smtClean="0"/>
            <a:t>maqsadlarni</a:t>
          </a:r>
          <a:r>
            <a:rPr lang="en-US" dirty="0" smtClean="0"/>
            <a:t> </a:t>
          </a:r>
          <a:r>
            <a:rPr lang="en-US" dirty="0" err="1" smtClean="0"/>
            <a:t>bering</a:t>
          </a:r>
          <a:r>
            <a:rPr lang="en-US" dirty="0" smtClean="0"/>
            <a:t>. </a:t>
          </a:r>
          <a:endParaRPr lang="ru-RU" dirty="0"/>
        </a:p>
      </dgm:t>
    </dgm:pt>
    <dgm:pt modelId="{0BB00B60-891D-4368-AB98-E3024D2F737E}" type="parTrans" cxnId="{C58C33C7-F0E6-4CB9-9A69-2DE28EEEEBDF}">
      <dgm:prSet/>
      <dgm:spPr/>
      <dgm:t>
        <a:bodyPr/>
        <a:lstStyle/>
        <a:p>
          <a:endParaRPr lang="ru-RU"/>
        </a:p>
      </dgm:t>
    </dgm:pt>
    <dgm:pt modelId="{CF2F8945-1C47-4FD4-863B-FFF867685E4B}" type="sibTrans" cxnId="{C58C33C7-F0E6-4CB9-9A69-2DE28EEEEBDF}">
      <dgm:prSet/>
      <dgm:spPr/>
      <dgm:t>
        <a:bodyPr/>
        <a:lstStyle/>
        <a:p>
          <a:endParaRPr lang="ru-RU"/>
        </a:p>
      </dgm:t>
    </dgm:pt>
    <dgm:pt modelId="{1B0B5CEF-5D42-4680-BC72-C9E0403CA39A}">
      <dgm:prSet/>
      <dgm:spPr/>
      <dgm:t>
        <a:bodyPr/>
        <a:lstStyle/>
        <a:p>
          <a:r>
            <a:rPr lang="en-US" dirty="0" smtClean="0"/>
            <a:t>b) </a:t>
          </a:r>
          <a:r>
            <a:rPr lang="en-US" dirty="0" err="1" smtClean="0"/>
            <a:t>Ehtiyot</a:t>
          </a:r>
          <a:r>
            <a:rPr lang="en-US" dirty="0" smtClean="0"/>
            <a:t> </a:t>
          </a:r>
          <a:r>
            <a:rPr lang="en-US" dirty="0" err="1" smtClean="0"/>
            <a:t>qismlar</a:t>
          </a:r>
          <a:r>
            <a:rPr lang="en-US" dirty="0" smtClean="0"/>
            <a:t>, </a:t>
          </a:r>
          <a:r>
            <a:rPr lang="en-US" dirty="0" err="1" smtClean="0"/>
            <a:t>mashinalar</a:t>
          </a:r>
          <a:r>
            <a:rPr lang="en-US" dirty="0" smtClean="0"/>
            <a:t>, </a:t>
          </a:r>
          <a:r>
            <a:rPr lang="en-US" dirty="0" err="1" smtClean="0"/>
            <a:t>uskunalar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tizimlarning</a:t>
          </a:r>
          <a:r>
            <a:rPr lang="en-US" dirty="0" smtClean="0"/>
            <a:t> </a:t>
          </a:r>
          <a:r>
            <a:rPr lang="en-US" dirty="0" err="1" smtClean="0"/>
            <a:t>ishonchliligi</a:t>
          </a:r>
          <a:endParaRPr lang="ru-RU" dirty="0"/>
        </a:p>
      </dgm:t>
    </dgm:pt>
    <dgm:pt modelId="{376391C0-B5B5-471A-93F8-D754DB63B7A8}" type="parTrans" cxnId="{FB4D0D97-CDDD-46CA-98CC-BDBC55475C68}">
      <dgm:prSet/>
      <dgm:spPr/>
      <dgm:t>
        <a:bodyPr/>
        <a:lstStyle/>
        <a:p>
          <a:endParaRPr lang="ru-RU"/>
        </a:p>
      </dgm:t>
    </dgm:pt>
    <dgm:pt modelId="{AB879CDB-58AE-4C87-8C53-97AFFB0829AB}" type="sibTrans" cxnId="{FB4D0D97-CDDD-46CA-98CC-BDBC55475C68}">
      <dgm:prSet/>
      <dgm:spPr/>
      <dgm:t>
        <a:bodyPr/>
        <a:lstStyle/>
        <a:p>
          <a:endParaRPr lang="ru-RU"/>
        </a:p>
      </dgm:t>
    </dgm:pt>
    <dgm:pt modelId="{CC07A087-E15E-4BEC-9F80-A6FC7D819A29}" type="pres">
      <dgm:prSet presAssocID="{47C7F1BC-A9AE-4353-9135-F9364AFB5E9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7DABA0-1779-46E4-9BFE-10E630254671}" type="pres">
      <dgm:prSet presAssocID="{4C8D333C-BC84-45F0-8AEE-68480CB7222B}" presName="root1" presStyleCnt="0"/>
      <dgm:spPr/>
    </dgm:pt>
    <dgm:pt modelId="{6B0DB603-625C-432D-8987-C1BC9A0A389D}" type="pres">
      <dgm:prSet presAssocID="{4C8D333C-BC84-45F0-8AEE-68480CB7222B}" presName="LevelOneTextNode" presStyleLbl="node0" presStyleIdx="0" presStyleCnt="1" custScaleX="1546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676196-5AA3-4FDF-A61A-0D3D3D654E48}" type="pres">
      <dgm:prSet presAssocID="{4C8D333C-BC84-45F0-8AEE-68480CB7222B}" presName="level2hierChild" presStyleCnt="0"/>
      <dgm:spPr/>
    </dgm:pt>
    <dgm:pt modelId="{551E9C94-7051-4E40-B028-05DBD7E8395E}" type="pres">
      <dgm:prSet presAssocID="{0BB00B60-891D-4368-AB98-E3024D2F737E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9175B52A-2710-44E9-BB29-F218D35BCC70}" type="pres">
      <dgm:prSet presAssocID="{0BB00B60-891D-4368-AB98-E3024D2F737E}" presName="connTx" presStyleLbl="parChTrans1D2" presStyleIdx="0" presStyleCnt="2"/>
      <dgm:spPr/>
      <dgm:t>
        <a:bodyPr/>
        <a:lstStyle/>
        <a:p>
          <a:endParaRPr lang="ru-RU"/>
        </a:p>
      </dgm:t>
    </dgm:pt>
    <dgm:pt modelId="{A7377B0E-E167-4384-90DC-A4F66F7A5FF6}" type="pres">
      <dgm:prSet presAssocID="{592FA4A3-462A-4253-9271-DE4CE9C2E432}" presName="root2" presStyleCnt="0"/>
      <dgm:spPr/>
    </dgm:pt>
    <dgm:pt modelId="{AE3D87F8-50ED-4E47-8F99-A71011E485F4}" type="pres">
      <dgm:prSet presAssocID="{592FA4A3-462A-4253-9271-DE4CE9C2E432}" presName="LevelTwoTextNode" presStyleLbl="node2" presStyleIdx="0" presStyleCnt="2" custScaleY="175197" custLinFactNeighborX="-542" custLinFactNeighborY="-905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C02333-26B5-47F6-B726-AB6A21FC1221}" type="pres">
      <dgm:prSet presAssocID="{592FA4A3-462A-4253-9271-DE4CE9C2E432}" presName="level3hierChild" presStyleCnt="0"/>
      <dgm:spPr/>
    </dgm:pt>
    <dgm:pt modelId="{F45B5665-6BF0-43FE-B5D2-9EC4A3366A9B}" type="pres">
      <dgm:prSet presAssocID="{376391C0-B5B5-471A-93F8-D754DB63B7A8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8E135CC2-90D0-4156-9391-273651FE768B}" type="pres">
      <dgm:prSet presAssocID="{376391C0-B5B5-471A-93F8-D754DB63B7A8}" presName="connTx" presStyleLbl="parChTrans1D2" presStyleIdx="1" presStyleCnt="2"/>
      <dgm:spPr/>
      <dgm:t>
        <a:bodyPr/>
        <a:lstStyle/>
        <a:p>
          <a:endParaRPr lang="ru-RU"/>
        </a:p>
      </dgm:t>
    </dgm:pt>
    <dgm:pt modelId="{1022C339-781B-4510-B625-0EF8C1E1C74F}" type="pres">
      <dgm:prSet presAssocID="{1B0B5CEF-5D42-4680-BC72-C9E0403CA39A}" presName="root2" presStyleCnt="0"/>
      <dgm:spPr/>
    </dgm:pt>
    <dgm:pt modelId="{3EB3EDFC-8A20-4C67-AE30-731A19C67BEA}" type="pres">
      <dgm:prSet presAssocID="{1B0B5CEF-5D42-4680-BC72-C9E0403CA39A}" presName="LevelTwoTextNode" presStyleLbl="node2" presStyleIdx="1" presStyleCnt="2" custScaleY="185264" custLinFactNeighborX="542" custLinFactNeighborY="692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F2A409-FF97-4AF6-BBDD-2327F6F10D96}" type="pres">
      <dgm:prSet presAssocID="{1B0B5CEF-5D42-4680-BC72-C9E0403CA39A}" presName="level3hierChild" presStyleCnt="0"/>
      <dgm:spPr/>
    </dgm:pt>
  </dgm:ptLst>
  <dgm:cxnLst>
    <dgm:cxn modelId="{4B263425-8E5B-45AA-B273-07381C2F257D}" type="presOf" srcId="{4C8D333C-BC84-45F0-8AEE-68480CB7222B}" destId="{6B0DB603-625C-432D-8987-C1BC9A0A389D}" srcOrd="0" destOrd="0" presId="urn:microsoft.com/office/officeart/2008/layout/HorizontalMultiLevelHierarchy"/>
    <dgm:cxn modelId="{9B1D6682-5BBA-44E2-957C-9382A6645E57}" type="presOf" srcId="{47C7F1BC-A9AE-4353-9135-F9364AFB5E92}" destId="{CC07A087-E15E-4BEC-9F80-A6FC7D819A29}" srcOrd="0" destOrd="0" presId="urn:microsoft.com/office/officeart/2008/layout/HorizontalMultiLevelHierarchy"/>
    <dgm:cxn modelId="{51908861-9221-4A74-9AC9-1FE2F0816334}" type="presOf" srcId="{0BB00B60-891D-4368-AB98-E3024D2F737E}" destId="{551E9C94-7051-4E40-B028-05DBD7E8395E}" srcOrd="0" destOrd="0" presId="urn:microsoft.com/office/officeart/2008/layout/HorizontalMultiLevelHierarchy"/>
    <dgm:cxn modelId="{F9870D49-0CD3-4ABB-BC3D-538B0F1B602C}" type="presOf" srcId="{376391C0-B5B5-471A-93F8-D754DB63B7A8}" destId="{F45B5665-6BF0-43FE-B5D2-9EC4A3366A9B}" srcOrd="0" destOrd="0" presId="urn:microsoft.com/office/officeart/2008/layout/HorizontalMultiLevelHierarchy"/>
    <dgm:cxn modelId="{FB4D0D97-CDDD-46CA-98CC-BDBC55475C68}" srcId="{4C8D333C-BC84-45F0-8AEE-68480CB7222B}" destId="{1B0B5CEF-5D42-4680-BC72-C9E0403CA39A}" srcOrd="1" destOrd="0" parTransId="{376391C0-B5B5-471A-93F8-D754DB63B7A8}" sibTransId="{AB879CDB-58AE-4C87-8C53-97AFFB0829AB}"/>
    <dgm:cxn modelId="{B721A65D-6A49-42CD-A938-61EDC099C572}" srcId="{47C7F1BC-A9AE-4353-9135-F9364AFB5E92}" destId="{4C8D333C-BC84-45F0-8AEE-68480CB7222B}" srcOrd="0" destOrd="0" parTransId="{E8446EF5-904C-4B6A-95FB-8C6B0AB287D0}" sibTransId="{42714C97-E1B2-4D36-8FDE-28F60732F8F7}"/>
    <dgm:cxn modelId="{76A6025D-7A84-42B8-93C8-07664C4EF791}" type="presOf" srcId="{376391C0-B5B5-471A-93F8-D754DB63B7A8}" destId="{8E135CC2-90D0-4156-9391-273651FE768B}" srcOrd="1" destOrd="0" presId="urn:microsoft.com/office/officeart/2008/layout/HorizontalMultiLevelHierarchy"/>
    <dgm:cxn modelId="{C58C33C7-F0E6-4CB9-9A69-2DE28EEEEBDF}" srcId="{4C8D333C-BC84-45F0-8AEE-68480CB7222B}" destId="{592FA4A3-462A-4253-9271-DE4CE9C2E432}" srcOrd="0" destOrd="0" parTransId="{0BB00B60-891D-4368-AB98-E3024D2F737E}" sibTransId="{CF2F8945-1C47-4FD4-863B-FFF867685E4B}"/>
    <dgm:cxn modelId="{12C26649-41CB-4AC4-9DD0-3A0DE564EE65}" type="presOf" srcId="{1B0B5CEF-5D42-4680-BC72-C9E0403CA39A}" destId="{3EB3EDFC-8A20-4C67-AE30-731A19C67BEA}" srcOrd="0" destOrd="0" presId="urn:microsoft.com/office/officeart/2008/layout/HorizontalMultiLevelHierarchy"/>
    <dgm:cxn modelId="{4620C42C-E309-4567-8B95-5C64B3D878B5}" type="presOf" srcId="{592FA4A3-462A-4253-9271-DE4CE9C2E432}" destId="{AE3D87F8-50ED-4E47-8F99-A71011E485F4}" srcOrd="0" destOrd="0" presId="urn:microsoft.com/office/officeart/2008/layout/HorizontalMultiLevelHierarchy"/>
    <dgm:cxn modelId="{9421C1BD-73F8-4C8B-B315-EA9E25D2BFF1}" type="presOf" srcId="{0BB00B60-891D-4368-AB98-E3024D2F737E}" destId="{9175B52A-2710-44E9-BB29-F218D35BCC70}" srcOrd="1" destOrd="0" presId="urn:microsoft.com/office/officeart/2008/layout/HorizontalMultiLevelHierarchy"/>
    <dgm:cxn modelId="{B959C6BF-0268-427E-8913-E3B047C84380}" type="presParOf" srcId="{CC07A087-E15E-4BEC-9F80-A6FC7D819A29}" destId="{F37DABA0-1779-46E4-9BFE-10E630254671}" srcOrd="0" destOrd="0" presId="urn:microsoft.com/office/officeart/2008/layout/HorizontalMultiLevelHierarchy"/>
    <dgm:cxn modelId="{BDF4A188-ED10-4EC4-8B3F-1FEF7EEF30F2}" type="presParOf" srcId="{F37DABA0-1779-46E4-9BFE-10E630254671}" destId="{6B0DB603-625C-432D-8987-C1BC9A0A389D}" srcOrd="0" destOrd="0" presId="urn:microsoft.com/office/officeart/2008/layout/HorizontalMultiLevelHierarchy"/>
    <dgm:cxn modelId="{1341B968-CBE9-4D75-B695-B16B4515E942}" type="presParOf" srcId="{F37DABA0-1779-46E4-9BFE-10E630254671}" destId="{46676196-5AA3-4FDF-A61A-0D3D3D654E48}" srcOrd="1" destOrd="0" presId="urn:microsoft.com/office/officeart/2008/layout/HorizontalMultiLevelHierarchy"/>
    <dgm:cxn modelId="{4241E3D7-6FA8-4EDB-812E-B4ACF1E24E01}" type="presParOf" srcId="{46676196-5AA3-4FDF-A61A-0D3D3D654E48}" destId="{551E9C94-7051-4E40-B028-05DBD7E8395E}" srcOrd="0" destOrd="0" presId="urn:microsoft.com/office/officeart/2008/layout/HorizontalMultiLevelHierarchy"/>
    <dgm:cxn modelId="{88AE93C7-90F7-4D0D-AD9A-0A18A6AAD684}" type="presParOf" srcId="{551E9C94-7051-4E40-B028-05DBD7E8395E}" destId="{9175B52A-2710-44E9-BB29-F218D35BCC70}" srcOrd="0" destOrd="0" presId="urn:microsoft.com/office/officeart/2008/layout/HorizontalMultiLevelHierarchy"/>
    <dgm:cxn modelId="{02BECEB2-40AD-4112-BE67-932C5A75B809}" type="presParOf" srcId="{46676196-5AA3-4FDF-A61A-0D3D3D654E48}" destId="{A7377B0E-E167-4384-90DC-A4F66F7A5FF6}" srcOrd="1" destOrd="0" presId="urn:microsoft.com/office/officeart/2008/layout/HorizontalMultiLevelHierarchy"/>
    <dgm:cxn modelId="{E66F0925-E51F-4FB4-A791-B8B9258E0D91}" type="presParOf" srcId="{A7377B0E-E167-4384-90DC-A4F66F7A5FF6}" destId="{AE3D87F8-50ED-4E47-8F99-A71011E485F4}" srcOrd="0" destOrd="0" presId="urn:microsoft.com/office/officeart/2008/layout/HorizontalMultiLevelHierarchy"/>
    <dgm:cxn modelId="{78DDE4B6-B1F5-4F0E-A4F0-4ED554F0D2D7}" type="presParOf" srcId="{A7377B0E-E167-4384-90DC-A4F66F7A5FF6}" destId="{2CC02333-26B5-47F6-B726-AB6A21FC1221}" srcOrd="1" destOrd="0" presId="urn:microsoft.com/office/officeart/2008/layout/HorizontalMultiLevelHierarchy"/>
    <dgm:cxn modelId="{8F606384-6E7F-4437-A15D-DFD4FC0F6C39}" type="presParOf" srcId="{46676196-5AA3-4FDF-A61A-0D3D3D654E48}" destId="{F45B5665-6BF0-43FE-B5D2-9EC4A3366A9B}" srcOrd="2" destOrd="0" presId="urn:microsoft.com/office/officeart/2008/layout/HorizontalMultiLevelHierarchy"/>
    <dgm:cxn modelId="{338C8617-A078-4F4A-8DCF-99F834EA56AA}" type="presParOf" srcId="{F45B5665-6BF0-43FE-B5D2-9EC4A3366A9B}" destId="{8E135CC2-90D0-4156-9391-273651FE768B}" srcOrd="0" destOrd="0" presId="urn:microsoft.com/office/officeart/2008/layout/HorizontalMultiLevelHierarchy"/>
    <dgm:cxn modelId="{92F9478C-242D-480A-A781-A4B719EA38D3}" type="presParOf" srcId="{46676196-5AA3-4FDF-A61A-0D3D3D654E48}" destId="{1022C339-781B-4510-B625-0EF8C1E1C74F}" srcOrd="3" destOrd="0" presId="urn:microsoft.com/office/officeart/2008/layout/HorizontalMultiLevelHierarchy"/>
    <dgm:cxn modelId="{8D1010B7-3CB9-43C7-8D4F-0B18FA3AD029}" type="presParOf" srcId="{1022C339-781B-4510-B625-0EF8C1E1C74F}" destId="{3EB3EDFC-8A20-4C67-AE30-731A19C67BEA}" srcOrd="0" destOrd="0" presId="urn:microsoft.com/office/officeart/2008/layout/HorizontalMultiLevelHierarchy"/>
    <dgm:cxn modelId="{CC669990-7906-4AFD-A5E3-3CAC336FC5F6}" type="presParOf" srcId="{1022C339-781B-4510-B625-0EF8C1E1C74F}" destId="{23F2A409-FF97-4AF6-BBDD-2327F6F10D96}" srcOrd="1" destOrd="0" presId="urn:microsoft.com/office/officeart/2008/layout/HorizontalMultiLevelHierarchy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2FA6EF-D333-4038-9C5A-BECB4854C6D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1DDC18-1631-4F89-B8A0-252398931D18}">
      <dgm:prSet phldrT="[Текст]" custT="1"/>
      <dgm:spPr/>
      <dgm:t>
        <a:bodyPr/>
        <a:lstStyle/>
        <a:p>
          <a:r>
            <a:rPr lang="en-US" sz="2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Aniqroq qilib aytganda, quyidagi maqsadlarga e'tibor qarating: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208CF-C976-4D48-A4B4-843DB584ADE0}" type="parTrans" cxnId="{E05E8E3C-809A-42BB-9385-0EE411CAAB01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0C7624-0A40-4C9C-A11E-99444284BE23}" type="sibTrans" cxnId="{E05E8E3C-809A-42BB-9385-0EE411CAAB01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AB56E-DFA6-47E8-BE39-CFF2632A7BC2}">
      <dgm:prSet custT="1"/>
      <dgm:spPr/>
      <dgm:t>
        <a:bodyPr/>
        <a:lstStyle/>
        <a:p>
          <a:r>
            <a:rPr lang="en-US" sz="2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murakkabligi kamayadi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038AFD-15F5-4D93-B48E-4D2CFB51F833}" type="parTrans" cxnId="{BC2642A3-8BDF-4AF0-A4E2-9B6221284907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AF4C8-5479-4194-8A41-01FA2D54457E}" type="sibTrans" cxnId="{BC2642A3-8BDF-4AF0-A4E2-9B6221284907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845DF3-371E-47DE-AC47-1D284E2D5B83}">
      <dgm:prSet custT="1"/>
      <dgm:spPr/>
      <dgm:t>
        <a:bodyPr/>
        <a:lstStyle/>
        <a:p>
          <a:r>
            <a:rPr lang="en-US" sz="2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 qismlar yoki jihozlarning qayta ishlatilishi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4BB7C8-1AB0-414E-AEC9-92D4ADE091BB}" type="parTrans" cxnId="{4FD350E6-5490-4775-B6F7-A15D7E2DEEF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C7E6F7-17B0-4911-846B-7CF6162E3736}" type="sibTrans" cxnId="{4FD350E6-5490-4775-B6F7-A15D7E2DEEF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CBEB7F-1260-4658-BB89-2482136A3B00}">
      <dgm:prSet custT="1"/>
      <dgm:spPr/>
      <dgm:t>
        <a:bodyPr/>
        <a:lstStyle/>
        <a:p>
          <a:r>
            <a:rPr lang="en-US" sz="2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 qismlar yoki jihozlarni tashish</a:t>
          </a:r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780804-E803-4299-9DA2-69CA4DFA330A}" type="parTrans" cxnId="{C8BD05FD-2F50-4155-8155-A76BAA591688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27A530-2F63-47C6-BEFC-456CD07A05F1}" type="sibTrans" cxnId="{C8BD05FD-2F50-4155-8155-A76BAA591688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E7F3B5-5C28-4F66-8587-BCB5BCD7D204}" type="pres">
      <dgm:prSet presAssocID="{222FA6EF-D333-4038-9C5A-BECB4854C6D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6190FD-E8B5-48EC-94BE-BA34BDC329A0}" type="pres">
      <dgm:prSet presAssocID="{421DDC18-1631-4F89-B8A0-252398931D18}" presName="parentLin" presStyleCnt="0"/>
      <dgm:spPr/>
    </dgm:pt>
    <dgm:pt modelId="{3CD862D6-B464-4FCE-8336-86D7184699FD}" type="pres">
      <dgm:prSet presAssocID="{421DDC18-1631-4F89-B8A0-252398931D18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F8972B40-EAC5-4846-ADEA-F93357C997B1}" type="pres">
      <dgm:prSet presAssocID="{421DDC18-1631-4F89-B8A0-252398931D18}" presName="parentText" presStyleLbl="node1" presStyleIdx="0" presStyleCnt="1" custScaleY="2329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9F7223-DC08-494D-B611-7D1D8B61EC1D}" type="pres">
      <dgm:prSet presAssocID="{421DDC18-1631-4F89-B8A0-252398931D18}" presName="negativeSpace" presStyleCnt="0"/>
      <dgm:spPr/>
    </dgm:pt>
    <dgm:pt modelId="{F9CF39AA-6E66-41DA-801A-6993E7B5925E}" type="pres">
      <dgm:prSet presAssocID="{421DDC18-1631-4F89-B8A0-252398931D18}" presName="childText" presStyleLbl="conFgAcc1" presStyleIdx="0" presStyleCnt="1" custScaleY="181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5E8E3C-809A-42BB-9385-0EE411CAAB01}" srcId="{222FA6EF-D333-4038-9C5A-BECB4854C6D4}" destId="{421DDC18-1631-4F89-B8A0-252398931D18}" srcOrd="0" destOrd="0" parTransId="{7E6208CF-C976-4D48-A4B4-843DB584ADE0}" sibTransId="{D30C7624-0A40-4C9C-A11E-99444284BE23}"/>
    <dgm:cxn modelId="{C71B6D65-2869-407F-A591-F909DAA77ECD}" type="presOf" srcId="{222FA6EF-D333-4038-9C5A-BECB4854C6D4}" destId="{76E7F3B5-5C28-4F66-8587-BCB5BCD7D204}" srcOrd="0" destOrd="0" presId="urn:microsoft.com/office/officeart/2005/8/layout/list1"/>
    <dgm:cxn modelId="{962BCFBC-F2EB-4FAE-BB8F-F149A847F7A4}" type="presOf" srcId="{421DDC18-1631-4F89-B8A0-252398931D18}" destId="{F8972B40-EAC5-4846-ADEA-F93357C997B1}" srcOrd="1" destOrd="0" presId="urn:microsoft.com/office/officeart/2005/8/layout/list1"/>
    <dgm:cxn modelId="{72DA55D8-14C0-4601-AA28-25DD240D825C}" type="presOf" srcId="{000AB56E-DFA6-47E8-BE39-CFF2632A7BC2}" destId="{F9CF39AA-6E66-41DA-801A-6993E7B5925E}" srcOrd="0" destOrd="0" presId="urn:microsoft.com/office/officeart/2005/8/layout/list1"/>
    <dgm:cxn modelId="{4FD350E6-5490-4775-B6F7-A15D7E2DEEF5}" srcId="{421DDC18-1631-4F89-B8A0-252398931D18}" destId="{4B845DF3-371E-47DE-AC47-1D284E2D5B83}" srcOrd="1" destOrd="0" parTransId="{B64BB7C8-1AB0-414E-AEC9-92D4ADE091BB}" sibTransId="{19C7E6F7-17B0-4911-846B-7CF6162E3736}"/>
    <dgm:cxn modelId="{F576EB28-2C4E-4738-B5DB-7FBF3A4950CF}" type="presOf" srcId="{421DDC18-1631-4F89-B8A0-252398931D18}" destId="{3CD862D6-B464-4FCE-8336-86D7184699FD}" srcOrd="0" destOrd="0" presId="urn:microsoft.com/office/officeart/2005/8/layout/list1"/>
    <dgm:cxn modelId="{BF9893D0-E6FE-46D6-A816-D94B56A7C86E}" type="presOf" srcId="{64CBEB7F-1260-4658-BB89-2482136A3B00}" destId="{F9CF39AA-6E66-41DA-801A-6993E7B5925E}" srcOrd="0" destOrd="2" presId="urn:microsoft.com/office/officeart/2005/8/layout/list1"/>
    <dgm:cxn modelId="{BC2642A3-8BDF-4AF0-A4E2-9B6221284907}" srcId="{421DDC18-1631-4F89-B8A0-252398931D18}" destId="{000AB56E-DFA6-47E8-BE39-CFF2632A7BC2}" srcOrd="0" destOrd="0" parTransId="{D0038AFD-15F5-4D93-B48E-4D2CFB51F833}" sibTransId="{489AF4C8-5479-4194-8A41-01FA2D54457E}"/>
    <dgm:cxn modelId="{C8BD05FD-2F50-4155-8155-A76BAA591688}" srcId="{421DDC18-1631-4F89-B8A0-252398931D18}" destId="{64CBEB7F-1260-4658-BB89-2482136A3B00}" srcOrd="2" destOrd="0" parTransId="{19780804-E803-4299-9DA2-69CA4DFA330A}" sibTransId="{6D27A530-2F63-47C6-BEFC-456CD07A05F1}"/>
    <dgm:cxn modelId="{9984E142-3722-40EE-865A-7600B34EFF6D}" type="presOf" srcId="{4B845DF3-371E-47DE-AC47-1D284E2D5B83}" destId="{F9CF39AA-6E66-41DA-801A-6993E7B5925E}" srcOrd="0" destOrd="1" presId="urn:microsoft.com/office/officeart/2005/8/layout/list1"/>
    <dgm:cxn modelId="{66C3B308-DCD6-4170-A227-EAFB3AB30A1B}" type="presParOf" srcId="{76E7F3B5-5C28-4F66-8587-BCB5BCD7D204}" destId="{4A6190FD-E8B5-48EC-94BE-BA34BDC329A0}" srcOrd="0" destOrd="0" presId="urn:microsoft.com/office/officeart/2005/8/layout/list1"/>
    <dgm:cxn modelId="{E67D1CF1-5B78-4EB8-9DB8-6EFDDAD75FE2}" type="presParOf" srcId="{4A6190FD-E8B5-48EC-94BE-BA34BDC329A0}" destId="{3CD862D6-B464-4FCE-8336-86D7184699FD}" srcOrd="0" destOrd="0" presId="urn:microsoft.com/office/officeart/2005/8/layout/list1"/>
    <dgm:cxn modelId="{C7E09D61-AF0E-4FDD-A1BE-FCABE5F32719}" type="presParOf" srcId="{4A6190FD-E8B5-48EC-94BE-BA34BDC329A0}" destId="{F8972B40-EAC5-4846-ADEA-F93357C997B1}" srcOrd="1" destOrd="0" presId="urn:microsoft.com/office/officeart/2005/8/layout/list1"/>
    <dgm:cxn modelId="{FD19FECA-171C-400D-8330-E049E5C11384}" type="presParOf" srcId="{76E7F3B5-5C28-4F66-8587-BCB5BCD7D204}" destId="{CC9F7223-DC08-494D-B611-7D1D8B61EC1D}" srcOrd="1" destOrd="0" presId="urn:microsoft.com/office/officeart/2005/8/layout/list1"/>
    <dgm:cxn modelId="{B9846DF6-D555-4B8A-8DC2-AFB9AF0F5052}" type="presParOf" srcId="{76E7F3B5-5C28-4F66-8587-BCB5BCD7D204}" destId="{F9CF39AA-6E66-41DA-801A-6993E7B5925E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5B6D68-FCC7-4483-8E02-93B81A9B7CA0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37893E-C63F-4981-A874-1235E0521C69}">
      <dgm:prSet custT="1"/>
      <dgm:spPr/>
      <dgm:t>
        <a:bodyPr/>
        <a:lstStyle/>
        <a:p>
          <a:r>
            <a:rPr lang="en-US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Qadam</a:t>
          </a:r>
          <a:r>
            <a: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1. </a:t>
          </a:r>
          <a:r>
            <a:rPr lang="en-US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CB97AF-08F5-4F2A-880B-8C9CB86BA86D}" type="parTrans" cxnId="{68A068D7-3FCB-4FDD-BF6F-B44D28EB41C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7B612-187E-4623-8A80-0651090A58BC}" type="sibTrans" cxnId="{68A068D7-3FCB-4FDD-BF6F-B44D28EB41C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6AD963-DEFE-4AD9-AE53-D897C27C324A}">
      <dgm:prSet custT="1"/>
      <dgm:spPr/>
      <dgm:t>
        <a:bodyPr/>
        <a:lstStyle/>
        <a:p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2. Muvaffaqiyatsizlik rejimlarini, shuningdek ularning oqibatlarini, jiddiyligini va erta aniqlash usullarini aniqlash uchun funktsional tahlillarni o'tkazing.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42D9A6-97E1-48D7-AA2D-6D201E5C193B}" type="parTrans" cxnId="{42ACB79D-10D2-4101-8BBD-C1A0F03616BF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A3CF80-2A26-49E2-BA03-43B44AE9A7FC}" type="sibTrans" cxnId="{42ACB79D-10D2-4101-8BBD-C1A0F03616BF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BADA2E-43F7-417C-B2EE-FE6B6F46C64A}">
      <dgm:prSet custT="1"/>
      <dgm:spPr/>
      <dgm:t>
        <a:bodyPr/>
        <a:lstStyle/>
        <a:p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3. Mumkin bo'lgan nosozliklar bo'lgan komponentlarni tahlil qiling va ularning nosozlik modellarini aniqlang.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83B589-364D-4EE3-99F4-A42629DFB889}" type="parTrans" cxnId="{5B915B6B-4A8A-40E2-AD2D-E6ED4B39CFE0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6390F4-088C-4139-A1D6-F2FB1715F663}" type="sibTrans" cxnId="{5B915B6B-4A8A-40E2-AD2D-E6ED4B39CFE0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C7CDE2-3FD9-4D17-9ED6-9D535BFA1467}">
      <dgm:prSet custT="1"/>
      <dgm:spPr/>
      <dgm:t>
        <a:bodyPr/>
        <a:lstStyle/>
        <a:p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4. Xizmat vazifalarini, ularning chastotasini va samaradorligini aniqlang.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EC544-434D-4821-ADEE-F1D1B4BF2B8F}" type="parTrans" cxnId="{0D44F29C-AD5A-4B0E-9B8E-16308F4F17A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AD45B9-AC64-4A41-A47D-A71E50A9A1D6}" type="sibTrans" cxnId="{0D44F29C-AD5A-4B0E-9B8E-16308F4F17A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7F49A4-E9F3-4A51-B94F-50D94201F10F}">
      <dgm:prSet custT="1"/>
      <dgm:spPr/>
      <dgm:t>
        <a:bodyPr/>
        <a:lstStyle/>
        <a:p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5. Ta'mirlashni amalga oshirish rejasini aniqlang va optimallashtiring.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A5A9AA-CACA-40B5-A0EA-8363D6A0CDF4}" type="parTrans" cxnId="{11205F1D-02DA-4884-BD9C-7B772540F0E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E8F8C2-2E5D-4BA7-B1AF-30F85007054D}" type="sibTrans" cxnId="{11205F1D-02DA-4884-BD9C-7B772540F0E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342A8F-1029-4B07-8BE0-54A34F8C0EE4}" type="pres">
      <dgm:prSet presAssocID="{E15B6D68-FCC7-4483-8E02-93B81A9B7CA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2A3C946-34C8-4157-98D3-B999FEFCFF83}" type="pres">
      <dgm:prSet presAssocID="{9937893E-C63F-4981-A874-1235E0521C69}" presName="composite" presStyleCnt="0"/>
      <dgm:spPr/>
    </dgm:pt>
    <dgm:pt modelId="{0E320846-356A-4961-B352-250D1B16B059}" type="pres">
      <dgm:prSet presAssocID="{9937893E-C63F-4981-A874-1235E0521C69}" presName="LShape" presStyleLbl="alignNode1" presStyleIdx="0" presStyleCnt="9"/>
      <dgm:spPr/>
    </dgm:pt>
    <dgm:pt modelId="{FDD3BD90-5D62-435D-ADFB-DD027654FAE4}" type="pres">
      <dgm:prSet presAssocID="{9937893E-C63F-4981-A874-1235E0521C69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1313D-45C2-43D7-810C-E3C8B5FCD5EA}" type="pres">
      <dgm:prSet presAssocID="{9937893E-C63F-4981-A874-1235E0521C69}" presName="Triangle" presStyleLbl="alignNode1" presStyleIdx="1" presStyleCnt="9"/>
      <dgm:spPr/>
    </dgm:pt>
    <dgm:pt modelId="{3BC8123F-8C03-49B9-997C-E2F91D2A9774}" type="pres">
      <dgm:prSet presAssocID="{A4B7B612-187E-4623-8A80-0651090A58BC}" presName="sibTrans" presStyleCnt="0"/>
      <dgm:spPr/>
    </dgm:pt>
    <dgm:pt modelId="{52120D22-B5A9-4F2D-A771-C00F7B916E8B}" type="pres">
      <dgm:prSet presAssocID="{A4B7B612-187E-4623-8A80-0651090A58BC}" presName="space" presStyleCnt="0"/>
      <dgm:spPr/>
    </dgm:pt>
    <dgm:pt modelId="{FDFB76F9-852B-4701-AF5A-801F1EDDCCBD}" type="pres">
      <dgm:prSet presAssocID="{A16AD963-DEFE-4AD9-AE53-D897C27C324A}" presName="composite" presStyleCnt="0"/>
      <dgm:spPr/>
    </dgm:pt>
    <dgm:pt modelId="{653A179A-759E-4305-B74C-E80E56D3EE2D}" type="pres">
      <dgm:prSet presAssocID="{A16AD963-DEFE-4AD9-AE53-D897C27C324A}" presName="LShape" presStyleLbl="alignNode1" presStyleIdx="2" presStyleCnt="9"/>
      <dgm:spPr/>
    </dgm:pt>
    <dgm:pt modelId="{ACBCF3B2-D3A7-4F4E-8432-F47CBA49D76A}" type="pres">
      <dgm:prSet presAssocID="{A16AD963-DEFE-4AD9-AE53-D897C27C324A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2C695-4774-4532-8553-59AD010A0FE8}" type="pres">
      <dgm:prSet presAssocID="{A16AD963-DEFE-4AD9-AE53-D897C27C324A}" presName="Triangle" presStyleLbl="alignNode1" presStyleIdx="3" presStyleCnt="9"/>
      <dgm:spPr/>
    </dgm:pt>
    <dgm:pt modelId="{071B2B7D-40A8-4BB3-B9D0-67B3EA469E46}" type="pres">
      <dgm:prSet presAssocID="{09A3CF80-2A26-49E2-BA03-43B44AE9A7FC}" presName="sibTrans" presStyleCnt="0"/>
      <dgm:spPr/>
    </dgm:pt>
    <dgm:pt modelId="{712B5302-5080-4BED-9CB3-E97218FF7C6D}" type="pres">
      <dgm:prSet presAssocID="{09A3CF80-2A26-49E2-BA03-43B44AE9A7FC}" presName="space" presStyleCnt="0"/>
      <dgm:spPr/>
    </dgm:pt>
    <dgm:pt modelId="{164548BF-8B58-419A-B70F-DFF5D1EF789B}" type="pres">
      <dgm:prSet presAssocID="{B8BADA2E-43F7-417C-B2EE-FE6B6F46C64A}" presName="composite" presStyleCnt="0"/>
      <dgm:spPr/>
    </dgm:pt>
    <dgm:pt modelId="{4DA60AAB-A166-4B4E-9092-CF6CB2037B06}" type="pres">
      <dgm:prSet presAssocID="{B8BADA2E-43F7-417C-B2EE-FE6B6F46C64A}" presName="LShape" presStyleLbl="alignNode1" presStyleIdx="4" presStyleCnt="9"/>
      <dgm:spPr/>
    </dgm:pt>
    <dgm:pt modelId="{F921F06C-DABD-4C50-87FD-3341A4DC8BB8}" type="pres">
      <dgm:prSet presAssocID="{B8BADA2E-43F7-417C-B2EE-FE6B6F46C64A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70B5F4-6811-4D35-A133-337155B6C683}" type="pres">
      <dgm:prSet presAssocID="{B8BADA2E-43F7-417C-B2EE-FE6B6F46C64A}" presName="Triangle" presStyleLbl="alignNode1" presStyleIdx="5" presStyleCnt="9"/>
      <dgm:spPr/>
    </dgm:pt>
    <dgm:pt modelId="{866EE78B-BAE0-4A8B-9A5E-AD1214DB372D}" type="pres">
      <dgm:prSet presAssocID="{226390F4-088C-4139-A1D6-F2FB1715F663}" presName="sibTrans" presStyleCnt="0"/>
      <dgm:spPr/>
    </dgm:pt>
    <dgm:pt modelId="{C52DFFE2-0DE5-425F-AD23-36EEA849F33E}" type="pres">
      <dgm:prSet presAssocID="{226390F4-088C-4139-A1D6-F2FB1715F663}" presName="space" presStyleCnt="0"/>
      <dgm:spPr/>
    </dgm:pt>
    <dgm:pt modelId="{E47EF1D5-8274-412C-86AE-7D790B19D881}" type="pres">
      <dgm:prSet presAssocID="{8FC7CDE2-3FD9-4D17-9ED6-9D535BFA1467}" presName="composite" presStyleCnt="0"/>
      <dgm:spPr/>
    </dgm:pt>
    <dgm:pt modelId="{D2379250-CC3A-41C3-9205-DAFDFA4B73D3}" type="pres">
      <dgm:prSet presAssocID="{8FC7CDE2-3FD9-4D17-9ED6-9D535BFA1467}" presName="LShape" presStyleLbl="alignNode1" presStyleIdx="6" presStyleCnt="9"/>
      <dgm:spPr/>
    </dgm:pt>
    <dgm:pt modelId="{106B91E2-5EF0-4704-BB86-CCE4907528BF}" type="pres">
      <dgm:prSet presAssocID="{8FC7CDE2-3FD9-4D17-9ED6-9D535BFA1467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40A7F1-2DA4-4C5C-BB8E-F8DD47564B24}" type="pres">
      <dgm:prSet presAssocID="{8FC7CDE2-3FD9-4D17-9ED6-9D535BFA1467}" presName="Triangle" presStyleLbl="alignNode1" presStyleIdx="7" presStyleCnt="9"/>
      <dgm:spPr/>
    </dgm:pt>
    <dgm:pt modelId="{42378126-414E-437F-80C8-33FCDE5A4E82}" type="pres">
      <dgm:prSet presAssocID="{29AD45B9-AC64-4A41-A47D-A71E50A9A1D6}" presName="sibTrans" presStyleCnt="0"/>
      <dgm:spPr/>
    </dgm:pt>
    <dgm:pt modelId="{4247C070-A45D-4E53-99C3-2C8E5B2D56AF}" type="pres">
      <dgm:prSet presAssocID="{29AD45B9-AC64-4A41-A47D-A71E50A9A1D6}" presName="space" presStyleCnt="0"/>
      <dgm:spPr/>
    </dgm:pt>
    <dgm:pt modelId="{3F23D594-4F5C-417E-BAAA-22C199FB899F}" type="pres">
      <dgm:prSet presAssocID="{947F49A4-E9F3-4A51-B94F-50D94201F10F}" presName="composite" presStyleCnt="0"/>
      <dgm:spPr/>
    </dgm:pt>
    <dgm:pt modelId="{7C74B16B-35FD-400A-BF32-695AAB2B7546}" type="pres">
      <dgm:prSet presAssocID="{947F49A4-E9F3-4A51-B94F-50D94201F10F}" presName="LShape" presStyleLbl="alignNode1" presStyleIdx="8" presStyleCnt="9"/>
      <dgm:spPr/>
    </dgm:pt>
    <dgm:pt modelId="{C8BD35EC-24FD-48B9-AAAA-73387F2147D8}" type="pres">
      <dgm:prSet presAssocID="{947F49A4-E9F3-4A51-B94F-50D94201F10F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5CA191-DD10-4445-9347-6B2A31BC2C5C}" type="presOf" srcId="{E15B6D68-FCC7-4483-8E02-93B81A9B7CA0}" destId="{19342A8F-1029-4B07-8BE0-54A34F8C0EE4}" srcOrd="0" destOrd="0" presId="urn:microsoft.com/office/officeart/2009/3/layout/StepUpProcess"/>
    <dgm:cxn modelId="{11205F1D-02DA-4884-BD9C-7B772540F0E9}" srcId="{E15B6D68-FCC7-4483-8E02-93B81A9B7CA0}" destId="{947F49A4-E9F3-4A51-B94F-50D94201F10F}" srcOrd="4" destOrd="0" parTransId="{51A5A9AA-CACA-40B5-A0EA-8363D6A0CDF4}" sibTransId="{F3E8F8C2-2E5D-4BA7-B1AF-30F85007054D}"/>
    <dgm:cxn modelId="{A1262439-2397-447B-BB80-07E369BFDD2C}" type="presOf" srcId="{A16AD963-DEFE-4AD9-AE53-D897C27C324A}" destId="{ACBCF3B2-D3A7-4F4E-8432-F47CBA49D76A}" srcOrd="0" destOrd="0" presId="urn:microsoft.com/office/officeart/2009/3/layout/StepUpProcess"/>
    <dgm:cxn modelId="{0D44F29C-AD5A-4B0E-9B8E-16308F4F17AC}" srcId="{E15B6D68-FCC7-4483-8E02-93B81A9B7CA0}" destId="{8FC7CDE2-3FD9-4D17-9ED6-9D535BFA1467}" srcOrd="3" destOrd="0" parTransId="{971EC544-434D-4821-ADEE-F1D1B4BF2B8F}" sibTransId="{29AD45B9-AC64-4A41-A47D-A71E50A9A1D6}"/>
    <dgm:cxn modelId="{E9ED6B79-A150-4043-A7D0-CD40B3A6A8BB}" type="presOf" srcId="{B8BADA2E-43F7-417C-B2EE-FE6B6F46C64A}" destId="{F921F06C-DABD-4C50-87FD-3341A4DC8BB8}" srcOrd="0" destOrd="0" presId="urn:microsoft.com/office/officeart/2009/3/layout/StepUpProcess"/>
    <dgm:cxn modelId="{30D436BD-53B2-48F3-AD11-EE2CB7E0E37E}" type="presOf" srcId="{9937893E-C63F-4981-A874-1235E0521C69}" destId="{FDD3BD90-5D62-435D-ADFB-DD027654FAE4}" srcOrd="0" destOrd="0" presId="urn:microsoft.com/office/officeart/2009/3/layout/StepUpProcess"/>
    <dgm:cxn modelId="{15714D48-3630-4A52-BF1A-284EAB4412C0}" type="presOf" srcId="{8FC7CDE2-3FD9-4D17-9ED6-9D535BFA1467}" destId="{106B91E2-5EF0-4704-BB86-CCE4907528BF}" srcOrd="0" destOrd="0" presId="urn:microsoft.com/office/officeart/2009/3/layout/StepUpProcess"/>
    <dgm:cxn modelId="{68A068D7-3FCB-4FDD-BF6F-B44D28EB41CD}" srcId="{E15B6D68-FCC7-4483-8E02-93B81A9B7CA0}" destId="{9937893E-C63F-4981-A874-1235E0521C69}" srcOrd="0" destOrd="0" parTransId="{C7CB97AF-08F5-4F2A-880B-8C9CB86BA86D}" sibTransId="{A4B7B612-187E-4623-8A80-0651090A58BC}"/>
    <dgm:cxn modelId="{5B915B6B-4A8A-40E2-AD2D-E6ED4B39CFE0}" srcId="{E15B6D68-FCC7-4483-8E02-93B81A9B7CA0}" destId="{B8BADA2E-43F7-417C-B2EE-FE6B6F46C64A}" srcOrd="2" destOrd="0" parTransId="{1583B589-364D-4EE3-99F4-A42629DFB889}" sibTransId="{226390F4-088C-4139-A1D6-F2FB1715F663}"/>
    <dgm:cxn modelId="{42ACB79D-10D2-4101-8BBD-C1A0F03616BF}" srcId="{E15B6D68-FCC7-4483-8E02-93B81A9B7CA0}" destId="{A16AD963-DEFE-4AD9-AE53-D897C27C324A}" srcOrd="1" destOrd="0" parTransId="{8242D9A6-97E1-48D7-AA2D-6D201E5C193B}" sibTransId="{09A3CF80-2A26-49E2-BA03-43B44AE9A7FC}"/>
    <dgm:cxn modelId="{F2B9E539-92D5-4B67-BEAF-5E35811840E8}" type="presOf" srcId="{947F49A4-E9F3-4A51-B94F-50D94201F10F}" destId="{C8BD35EC-24FD-48B9-AAAA-73387F2147D8}" srcOrd="0" destOrd="0" presId="urn:microsoft.com/office/officeart/2009/3/layout/StepUpProcess"/>
    <dgm:cxn modelId="{D07AEE45-74BB-47E8-9DBF-DC12EBE2A097}" type="presParOf" srcId="{19342A8F-1029-4B07-8BE0-54A34F8C0EE4}" destId="{02A3C946-34C8-4157-98D3-B999FEFCFF83}" srcOrd="0" destOrd="0" presId="urn:microsoft.com/office/officeart/2009/3/layout/StepUpProcess"/>
    <dgm:cxn modelId="{12F040C7-26FA-411E-BF67-4C53BE86FE1C}" type="presParOf" srcId="{02A3C946-34C8-4157-98D3-B999FEFCFF83}" destId="{0E320846-356A-4961-B352-250D1B16B059}" srcOrd="0" destOrd="0" presId="urn:microsoft.com/office/officeart/2009/3/layout/StepUpProcess"/>
    <dgm:cxn modelId="{8372FA81-6927-4BAE-82B1-0416032045BA}" type="presParOf" srcId="{02A3C946-34C8-4157-98D3-B999FEFCFF83}" destId="{FDD3BD90-5D62-435D-ADFB-DD027654FAE4}" srcOrd="1" destOrd="0" presId="urn:microsoft.com/office/officeart/2009/3/layout/StepUpProcess"/>
    <dgm:cxn modelId="{873BE1D6-E596-46F8-A00E-4600D9A46613}" type="presParOf" srcId="{02A3C946-34C8-4157-98D3-B999FEFCFF83}" destId="{06C1313D-45C2-43D7-810C-E3C8B5FCD5EA}" srcOrd="2" destOrd="0" presId="urn:microsoft.com/office/officeart/2009/3/layout/StepUpProcess"/>
    <dgm:cxn modelId="{8FC2743E-93B8-4C99-94E6-93CEA2AAD1EF}" type="presParOf" srcId="{19342A8F-1029-4B07-8BE0-54A34F8C0EE4}" destId="{3BC8123F-8C03-49B9-997C-E2F91D2A9774}" srcOrd="1" destOrd="0" presId="urn:microsoft.com/office/officeart/2009/3/layout/StepUpProcess"/>
    <dgm:cxn modelId="{6E368743-931A-4D76-9C41-973F41D83598}" type="presParOf" srcId="{3BC8123F-8C03-49B9-997C-E2F91D2A9774}" destId="{52120D22-B5A9-4F2D-A771-C00F7B916E8B}" srcOrd="0" destOrd="0" presId="urn:microsoft.com/office/officeart/2009/3/layout/StepUpProcess"/>
    <dgm:cxn modelId="{DE02D3E9-7A2A-4FA2-ACDD-759ACEA294A6}" type="presParOf" srcId="{19342A8F-1029-4B07-8BE0-54A34F8C0EE4}" destId="{FDFB76F9-852B-4701-AF5A-801F1EDDCCBD}" srcOrd="2" destOrd="0" presId="urn:microsoft.com/office/officeart/2009/3/layout/StepUpProcess"/>
    <dgm:cxn modelId="{2926BBE5-A19C-43C3-A896-7DD54DEE4801}" type="presParOf" srcId="{FDFB76F9-852B-4701-AF5A-801F1EDDCCBD}" destId="{653A179A-759E-4305-B74C-E80E56D3EE2D}" srcOrd="0" destOrd="0" presId="urn:microsoft.com/office/officeart/2009/3/layout/StepUpProcess"/>
    <dgm:cxn modelId="{016DC769-323A-4194-8184-55AAF9E8044D}" type="presParOf" srcId="{FDFB76F9-852B-4701-AF5A-801F1EDDCCBD}" destId="{ACBCF3B2-D3A7-4F4E-8432-F47CBA49D76A}" srcOrd="1" destOrd="0" presId="urn:microsoft.com/office/officeart/2009/3/layout/StepUpProcess"/>
    <dgm:cxn modelId="{1B59A20D-DF3C-443A-BF90-61F3BBA01AEE}" type="presParOf" srcId="{FDFB76F9-852B-4701-AF5A-801F1EDDCCBD}" destId="{37F2C695-4774-4532-8553-59AD010A0FE8}" srcOrd="2" destOrd="0" presId="urn:microsoft.com/office/officeart/2009/3/layout/StepUpProcess"/>
    <dgm:cxn modelId="{77BE3896-8A34-4032-A70E-2DE771588772}" type="presParOf" srcId="{19342A8F-1029-4B07-8BE0-54A34F8C0EE4}" destId="{071B2B7D-40A8-4BB3-B9D0-67B3EA469E46}" srcOrd="3" destOrd="0" presId="urn:microsoft.com/office/officeart/2009/3/layout/StepUpProcess"/>
    <dgm:cxn modelId="{984D1C53-7731-431D-9037-110F91AB509D}" type="presParOf" srcId="{071B2B7D-40A8-4BB3-B9D0-67B3EA469E46}" destId="{712B5302-5080-4BED-9CB3-E97218FF7C6D}" srcOrd="0" destOrd="0" presId="urn:microsoft.com/office/officeart/2009/3/layout/StepUpProcess"/>
    <dgm:cxn modelId="{1C3410FF-918D-4B54-A1D5-8159255E598D}" type="presParOf" srcId="{19342A8F-1029-4B07-8BE0-54A34F8C0EE4}" destId="{164548BF-8B58-419A-B70F-DFF5D1EF789B}" srcOrd="4" destOrd="0" presId="urn:microsoft.com/office/officeart/2009/3/layout/StepUpProcess"/>
    <dgm:cxn modelId="{FFE457F0-813A-44F4-8CA8-A3A86B4057F3}" type="presParOf" srcId="{164548BF-8B58-419A-B70F-DFF5D1EF789B}" destId="{4DA60AAB-A166-4B4E-9092-CF6CB2037B06}" srcOrd="0" destOrd="0" presId="urn:microsoft.com/office/officeart/2009/3/layout/StepUpProcess"/>
    <dgm:cxn modelId="{69164F5F-F5A9-4856-8F05-4D171DBD5822}" type="presParOf" srcId="{164548BF-8B58-419A-B70F-DFF5D1EF789B}" destId="{F921F06C-DABD-4C50-87FD-3341A4DC8BB8}" srcOrd="1" destOrd="0" presId="urn:microsoft.com/office/officeart/2009/3/layout/StepUpProcess"/>
    <dgm:cxn modelId="{33D50DE7-E22E-449F-8925-B77F320E7839}" type="presParOf" srcId="{164548BF-8B58-419A-B70F-DFF5D1EF789B}" destId="{5D70B5F4-6811-4D35-A133-337155B6C683}" srcOrd="2" destOrd="0" presId="urn:microsoft.com/office/officeart/2009/3/layout/StepUpProcess"/>
    <dgm:cxn modelId="{FC759EBD-57C1-4604-BAD2-A3562D16BF99}" type="presParOf" srcId="{19342A8F-1029-4B07-8BE0-54A34F8C0EE4}" destId="{866EE78B-BAE0-4A8B-9A5E-AD1214DB372D}" srcOrd="5" destOrd="0" presId="urn:microsoft.com/office/officeart/2009/3/layout/StepUpProcess"/>
    <dgm:cxn modelId="{2D6F10C8-3F9E-4CF4-8570-2E62185F79C8}" type="presParOf" srcId="{866EE78B-BAE0-4A8B-9A5E-AD1214DB372D}" destId="{C52DFFE2-0DE5-425F-AD23-36EEA849F33E}" srcOrd="0" destOrd="0" presId="urn:microsoft.com/office/officeart/2009/3/layout/StepUpProcess"/>
    <dgm:cxn modelId="{86C02144-95C8-4BCC-86BA-68B3907E3387}" type="presParOf" srcId="{19342A8F-1029-4B07-8BE0-54A34F8C0EE4}" destId="{E47EF1D5-8274-412C-86AE-7D790B19D881}" srcOrd="6" destOrd="0" presId="urn:microsoft.com/office/officeart/2009/3/layout/StepUpProcess"/>
    <dgm:cxn modelId="{781CD3DC-9EC5-4D12-BD35-B421274F69D7}" type="presParOf" srcId="{E47EF1D5-8274-412C-86AE-7D790B19D881}" destId="{D2379250-CC3A-41C3-9205-DAFDFA4B73D3}" srcOrd="0" destOrd="0" presId="urn:microsoft.com/office/officeart/2009/3/layout/StepUpProcess"/>
    <dgm:cxn modelId="{631B7AAB-348B-4CFC-BFD9-45C8E691AD70}" type="presParOf" srcId="{E47EF1D5-8274-412C-86AE-7D790B19D881}" destId="{106B91E2-5EF0-4704-BB86-CCE4907528BF}" srcOrd="1" destOrd="0" presId="urn:microsoft.com/office/officeart/2009/3/layout/StepUpProcess"/>
    <dgm:cxn modelId="{7567C82C-1FD1-4BA3-AE78-BBD2029B656E}" type="presParOf" srcId="{E47EF1D5-8274-412C-86AE-7D790B19D881}" destId="{4440A7F1-2DA4-4C5C-BB8E-F8DD47564B24}" srcOrd="2" destOrd="0" presId="urn:microsoft.com/office/officeart/2009/3/layout/StepUpProcess"/>
    <dgm:cxn modelId="{9A93950E-4DF0-44BE-BB3B-7114334B0E35}" type="presParOf" srcId="{19342A8F-1029-4B07-8BE0-54A34F8C0EE4}" destId="{42378126-414E-437F-80C8-33FCDE5A4E82}" srcOrd="7" destOrd="0" presId="urn:microsoft.com/office/officeart/2009/3/layout/StepUpProcess"/>
    <dgm:cxn modelId="{3438A700-EAF0-4D7C-924D-6C279245CF20}" type="presParOf" srcId="{42378126-414E-437F-80C8-33FCDE5A4E82}" destId="{4247C070-A45D-4E53-99C3-2C8E5B2D56AF}" srcOrd="0" destOrd="0" presId="urn:microsoft.com/office/officeart/2009/3/layout/StepUpProcess"/>
    <dgm:cxn modelId="{292A0ED4-524C-448C-9C85-EED95BB67CB9}" type="presParOf" srcId="{19342A8F-1029-4B07-8BE0-54A34F8C0EE4}" destId="{3F23D594-4F5C-417E-BAAA-22C199FB899F}" srcOrd="8" destOrd="0" presId="urn:microsoft.com/office/officeart/2009/3/layout/StepUpProcess"/>
    <dgm:cxn modelId="{44304C30-5D15-4795-909B-F1C4F53D2229}" type="presParOf" srcId="{3F23D594-4F5C-417E-BAAA-22C199FB899F}" destId="{7C74B16B-35FD-400A-BF32-695AAB2B7546}" srcOrd="0" destOrd="0" presId="urn:microsoft.com/office/officeart/2009/3/layout/StepUpProcess"/>
    <dgm:cxn modelId="{984EAE9E-1196-4679-8B16-03FE4F1DA07F}" type="presParOf" srcId="{3F23D594-4F5C-417E-BAAA-22C199FB899F}" destId="{C8BD35EC-24FD-48B9-AAAA-73387F2147D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71C4B0E-8FD1-4A8C-AB61-D0878B326E3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B11D98-E98B-4CCD-9752-65259D42EE77}">
      <dgm:prSet phldrT="[Текст]"/>
      <dgm:spPr/>
      <dgm:t>
        <a:bodyPr/>
        <a:lstStyle/>
        <a:p>
          <a:r>
            <a:rPr lang="en-US" smtClean="0"/>
            <a:t>Bu jarayon odatda ko'rib chiqishni o'z ichiga oladi:</a:t>
          </a:r>
          <a:endParaRPr lang="ru-RU"/>
        </a:p>
      </dgm:t>
    </dgm:pt>
    <dgm:pt modelId="{A2043F4C-0424-4A8F-8DE6-811628AAEAC6}" type="parTrans" cxnId="{19361DC9-BE47-44D4-85F4-A012BF9E86C3}">
      <dgm:prSet/>
      <dgm:spPr/>
      <dgm:t>
        <a:bodyPr/>
        <a:lstStyle/>
        <a:p>
          <a:endParaRPr lang="ru-RU"/>
        </a:p>
      </dgm:t>
    </dgm:pt>
    <dgm:pt modelId="{4829F96F-D4DE-406B-AE8C-8CBBAE2D1248}" type="sibTrans" cxnId="{19361DC9-BE47-44D4-85F4-A012BF9E86C3}">
      <dgm:prSet/>
      <dgm:spPr/>
      <dgm:t>
        <a:bodyPr/>
        <a:lstStyle/>
        <a:p>
          <a:endParaRPr lang="ru-RU"/>
        </a:p>
      </dgm:t>
    </dgm:pt>
    <dgm:pt modelId="{E90F6CD6-DA90-4B73-AE1E-E1EE62CE5579}">
      <dgm:prSet/>
      <dgm:spPr/>
      <dgm:t>
        <a:bodyPr/>
        <a:lstStyle/>
        <a:p>
          <a:r>
            <a:rPr lang="en-US" smtClean="0"/>
            <a:t>Chizmalar</a:t>
          </a:r>
          <a:endParaRPr lang="ru-RU"/>
        </a:p>
      </dgm:t>
    </dgm:pt>
    <dgm:pt modelId="{15349763-C3F7-4219-A38C-5A168AD45B28}" type="parTrans" cxnId="{A720CEE4-CA74-4B01-9A6B-07A6C1D2C38F}">
      <dgm:prSet/>
      <dgm:spPr/>
      <dgm:t>
        <a:bodyPr/>
        <a:lstStyle/>
        <a:p>
          <a:endParaRPr lang="ru-RU"/>
        </a:p>
      </dgm:t>
    </dgm:pt>
    <dgm:pt modelId="{2F3179F6-07FA-40D9-9572-2A2437B88B50}" type="sibTrans" cxnId="{A720CEE4-CA74-4B01-9A6B-07A6C1D2C38F}">
      <dgm:prSet/>
      <dgm:spPr/>
      <dgm:t>
        <a:bodyPr/>
        <a:lstStyle/>
        <a:p>
          <a:endParaRPr lang="ru-RU"/>
        </a:p>
      </dgm:t>
    </dgm:pt>
    <dgm:pt modelId="{845B49FB-193F-4C32-81B4-491028ECF993}">
      <dgm:prSet/>
      <dgm:spPr/>
      <dgm:t>
        <a:bodyPr/>
        <a:lstStyle/>
        <a:p>
          <a:r>
            <a:rPr lang="en-US" smtClean="0"/>
            <a:t>Eskizlar</a:t>
          </a:r>
          <a:endParaRPr lang="ru-RU"/>
        </a:p>
      </dgm:t>
    </dgm:pt>
    <dgm:pt modelId="{C3E62E66-A500-45A8-9350-A65F45A35DED}" type="parTrans" cxnId="{D9C5AE95-3094-48EA-A0E3-DB6326B1852B}">
      <dgm:prSet/>
      <dgm:spPr/>
      <dgm:t>
        <a:bodyPr/>
        <a:lstStyle/>
        <a:p>
          <a:endParaRPr lang="ru-RU"/>
        </a:p>
      </dgm:t>
    </dgm:pt>
    <dgm:pt modelId="{35DB5E9D-F048-4553-A65B-0CE8E1208CE3}" type="sibTrans" cxnId="{D9C5AE95-3094-48EA-A0E3-DB6326B1852B}">
      <dgm:prSet/>
      <dgm:spPr/>
      <dgm:t>
        <a:bodyPr/>
        <a:lstStyle/>
        <a:p>
          <a:endParaRPr lang="ru-RU"/>
        </a:p>
      </dgm:t>
    </dgm:pt>
    <dgm:pt modelId="{2A431141-5D66-4B84-9DA4-BD423ADCACF4}">
      <dgm:prSet/>
      <dgm:spPr/>
      <dgm:t>
        <a:bodyPr/>
        <a:lstStyle/>
        <a:p>
          <a:r>
            <a:rPr lang="en-US" smtClean="0"/>
            <a:t>Muhandislar daftarlari</a:t>
          </a:r>
          <a:endParaRPr lang="ru-RU"/>
        </a:p>
      </dgm:t>
    </dgm:pt>
    <dgm:pt modelId="{7C5D15F4-909D-4E39-9089-240B5CBD74AD}" type="parTrans" cxnId="{DE6BD481-8204-4B37-8637-F7B3DB0D2E5F}">
      <dgm:prSet/>
      <dgm:spPr/>
      <dgm:t>
        <a:bodyPr/>
        <a:lstStyle/>
        <a:p>
          <a:endParaRPr lang="ru-RU"/>
        </a:p>
      </dgm:t>
    </dgm:pt>
    <dgm:pt modelId="{E25BD494-78BB-48B3-B391-12AA8478786C}" type="sibTrans" cxnId="{DE6BD481-8204-4B37-8637-F7B3DB0D2E5F}">
      <dgm:prSet/>
      <dgm:spPr/>
      <dgm:t>
        <a:bodyPr/>
        <a:lstStyle/>
        <a:p>
          <a:endParaRPr lang="ru-RU"/>
        </a:p>
      </dgm:t>
    </dgm:pt>
    <dgm:pt modelId="{EDC31832-0076-4461-824E-8B4F3F1B2FFF}">
      <dgm:prSet/>
      <dgm:spPr/>
      <dgm:t>
        <a:bodyPr/>
        <a:lstStyle/>
        <a:p>
          <a:r>
            <a:rPr lang="en-US" smtClean="0"/>
            <a:t>Tahlil natijalari</a:t>
          </a:r>
          <a:endParaRPr lang="ru-RU"/>
        </a:p>
      </dgm:t>
    </dgm:pt>
    <dgm:pt modelId="{30D691AA-C9DF-40CE-932B-B7DDC5D61F84}" type="parTrans" cxnId="{760A766D-2B01-4348-B046-478A0E35AC1B}">
      <dgm:prSet/>
      <dgm:spPr/>
      <dgm:t>
        <a:bodyPr/>
        <a:lstStyle/>
        <a:p>
          <a:endParaRPr lang="ru-RU"/>
        </a:p>
      </dgm:t>
    </dgm:pt>
    <dgm:pt modelId="{E0A1D5A9-0FDB-4D5D-8894-CAE340D8991C}" type="sibTrans" cxnId="{760A766D-2B01-4348-B046-478A0E35AC1B}">
      <dgm:prSet/>
      <dgm:spPr/>
      <dgm:t>
        <a:bodyPr/>
        <a:lstStyle/>
        <a:p>
          <a:endParaRPr lang="ru-RU"/>
        </a:p>
      </dgm:t>
    </dgm:pt>
    <dgm:pt modelId="{1E22FB3E-A747-451F-A9B9-D96816556BA0}">
      <dgm:prSet/>
      <dgm:spPr/>
      <dgm:t>
        <a:bodyPr/>
        <a:lstStyle/>
        <a:p>
          <a:r>
            <a:rPr lang="en-US" smtClean="0"/>
            <a:t>Sinov hujjatlari</a:t>
          </a:r>
          <a:endParaRPr lang="ru-RU"/>
        </a:p>
      </dgm:t>
    </dgm:pt>
    <dgm:pt modelId="{592B3CBE-2647-4293-8577-EB6AC0A27016}" type="parTrans" cxnId="{9144F769-F0D0-4E1C-B105-92B975738A92}">
      <dgm:prSet/>
      <dgm:spPr/>
      <dgm:t>
        <a:bodyPr/>
        <a:lstStyle/>
        <a:p>
          <a:endParaRPr lang="ru-RU"/>
        </a:p>
      </dgm:t>
    </dgm:pt>
    <dgm:pt modelId="{E6323D7E-7092-4C46-8CEC-419273463A61}" type="sibTrans" cxnId="{9144F769-F0D0-4E1C-B105-92B975738A92}">
      <dgm:prSet/>
      <dgm:spPr/>
      <dgm:t>
        <a:bodyPr/>
        <a:lstStyle/>
        <a:p>
          <a:endParaRPr lang="ru-RU"/>
        </a:p>
      </dgm:t>
    </dgm:pt>
    <dgm:pt modelId="{D41A12B2-8DF4-43C5-A16E-4FFB55AFA930}">
      <dgm:prSet/>
      <dgm:spPr/>
      <dgm:t>
        <a:bodyPr/>
        <a:lstStyle/>
        <a:p>
          <a:r>
            <a:rPr lang="en-US" smtClean="0"/>
            <a:t>Maketlar</a:t>
          </a:r>
          <a:endParaRPr lang="ru-RU"/>
        </a:p>
      </dgm:t>
    </dgm:pt>
    <dgm:pt modelId="{70AB71B0-2E35-44FE-A35B-B82AD600FAE3}" type="parTrans" cxnId="{805BBDE2-909D-40C9-84DC-AF629864C0F6}">
      <dgm:prSet/>
      <dgm:spPr/>
      <dgm:t>
        <a:bodyPr/>
        <a:lstStyle/>
        <a:p>
          <a:endParaRPr lang="ru-RU"/>
        </a:p>
      </dgm:t>
    </dgm:pt>
    <dgm:pt modelId="{DDFEEC4B-F5CC-4BC7-86F9-DF600F3991DC}" type="sibTrans" cxnId="{805BBDE2-909D-40C9-84DC-AF629864C0F6}">
      <dgm:prSet/>
      <dgm:spPr/>
      <dgm:t>
        <a:bodyPr/>
        <a:lstStyle/>
        <a:p>
          <a:endParaRPr lang="ru-RU"/>
        </a:p>
      </dgm:t>
    </dgm:pt>
    <dgm:pt modelId="{673A8C40-53CC-4302-A9DB-71A033E20244}">
      <dgm:prSet/>
      <dgm:spPr/>
      <dgm:t>
        <a:bodyPr/>
        <a:lstStyle/>
        <a:p>
          <a:r>
            <a:rPr lang="en-US" smtClean="0"/>
            <a:t>Yig'ilishlar </a:t>
          </a:r>
          <a:endParaRPr lang="ru-RU"/>
        </a:p>
      </dgm:t>
    </dgm:pt>
    <dgm:pt modelId="{59CD7F06-38F7-4C4B-9E2E-224B2B9F6BE2}" type="parTrans" cxnId="{8064EE9B-86C7-4FB2-A693-62C792D91951}">
      <dgm:prSet/>
      <dgm:spPr/>
      <dgm:t>
        <a:bodyPr/>
        <a:lstStyle/>
        <a:p>
          <a:endParaRPr lang="ru-RU"/>
        </a:p>
      </dgm:t>
    </dgm:pt>
    <dgm:pt modelId="{49E3C8E7-5972-4244-8D1A-ADFC265B239F}" type="sibTrans" cxnId="{8064EE9B-86C7-4FB2-A693-62C792D91951}">
      <dgm:prSet/>
      <dgm:spPr/>
      <dgm:t>
        <a:bodyPr/>
        <a:lstStyle/>
        <a:p>
          <a:endParaRPr lang="ru-RU"/>
        </a:p>
      </dgm:t>
    </dgm:pt>
    <dgm:pt modelId="{5D5B1F62-49F3-477B-A714-475BFC487D1B}">
      <dgm:prSet/>
      <dgm:spPr/>
      <dgm:t>
        <a:bodyPr/>
        <a:lstStyle/>
        <a:p>
          <a:r>
            <a:rPr lang="en-US" smtClean="0"/>
            <a:t>Uskuna</a:t>
          </a:r>
          <a:endParaRPr lang="ru-RU"/>
        </a:p>
      </dgm:t>
    </dgm:pt>
    <dgm:pt modelId="{7213AED4-1B9F-4041-A4FA-716DCE7AAD29}" type="parTrans" cxnId="{3A24A918-7375-45A4-A3DA-2B5CE4F228BC}">
      <dgm:prSet/>
      <dgm:spPr/>
      <dgm:t>
        <a:bodyPr/>
        <a:lstStyle/>
        <a:p>
          <a:endParaRPr lang="ru-RU"/>
        </a:p>
      </dgm:t>
    </dgm:pt>
    <dgm:pt modelId="{108EEA78-AF32-4922-B998-3753F30F6FE2}" type="sibTrans" cxnId="{3A24A918-7375-45A4-A3DA-2B5CE4F228BC}">
      <dgm:prSet/>
      <dgm:spPr/>
      <dgm:t>
        <a:bodyPr/>
        <a:lstStyle/>
        <a:p>
          <a:endParaRPr lang="ru-RU"/>
        </a:p>
      </dgm:t>
    </dgm:pt>
    <dgm:pt modelId="{45DD2515-57E7-4743-9884-A8BF70F1D10B}">
      <dgm:prSet/>
      <dgm:spPr/>
      <dgm:t>
        <a:bodyPr/>
        <a:lstStyle/>
        <a:p>
          <a:r>
            <a:rPr lang="en-US" smtClean="0"/>
            <a:t>Dasturiy ta'minot</a:t>
          </a:r>
          <a:endParaRPr lang="ru-RU"/>
        </a:p>
      </dgm:t>
    </dgm:pt>
    <dgm:pt modelId="{31AA65BD-D4A6-4078-A270-1E5C6037AE94}" type="parTrans" cxnId="{8FB6D073-43E0-4796-9F3A-2BEBBD37F828}">
      <dgm:prSet/>
      <dgm:spPr/>
      <dgm:t>
        <a:bodyPr/>
        <a:lstStyle/>
        <a:p>
          <a:endParaRPr lang="ru-RU"/>
        </a:p>
      </dgm:t>
    </dgm:pt>
    <dgm:pt modelId="{46C3CEC1-7F92-4CDE-8B39-860140385826}" type="sibTrans" cxnId="{8FB6D073-43E0-4796-9F3A-2BEBBD37F828}">
      <dgm:prSet/>
      <dgm:spPr/>
      <dgm:t>
        <a:bodyPr/>
        <a:lstStyle/>
        <a:p>
          <a:endParaRPr lang="ru-RU"/>
        </a:p>
      </dgm:t>
    </dgm:pt>
    <dgm:pt modelId="{F1465655-E594-4F71-AA20-0E9A6294E07A}">
      <dgm:prSet/>
      <dgm:spPr/>
      <dgm:t>
        <a:bodyPr/>
        <a:lstStyle/>
        <a:p>
          <a:r>
            <a:rPr lang="en-US" smtClean="0"/>
            <a:t>Modellar/simulyatsiyalar</a:t>
          </a:r>
          <a:endParaRPr lang="ru-RU"/>
        </a:p>
      </dgm:t>
    </dgm:pt>
    <dgm:pt modelId="{97553137-2D34-46C4-9815-7FC785BF2649}" type="parTrans" cxnId="{9E6A5C44-7D85-4558-88A0-621778D6FD48}">
      <dgm:prSet/>
      <dgm:spPr/>
      <dgm:t>
        <a:bodyPr/>
        <a:lstStyle/>
        <a:p>
          <a:endParaRPr lang="ru-RU"/>
        </a:p>
      </dgm:t>
    </dgm:pt>
    <dgm:pt modelId="{A14491E5-9CFD-488F-AC89-650F788ED620}" type="sibTrans" cxnId="{9E6A5C44-7D85-4558-88A0-621778D6FD48}">
      <dgm:prSet/>
      <dgm:spPr/>
      <dgm:t>
        <a:bodyPr/>
        <a:lstStyle/>
        <a:p>
          <a:endParaRPr lang="ru-RU"/>
        </a:p>
      </dgm:t>
    </dgm:pt>
    <dgm:pt modelId="{10F228CC-B76E-4E12-B42E-C6A28BF025CE}" type="pres">
      <dgm:prSet presAssocID="{771C4B0E-8FD1-4A8C-AB61-D0878B326E3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0990D1-F36C-4F74-9D49-391243788CFC}" type="pres">
      <dgm:prSet presAssocID="{02B11D98-E98B-4CCD-9752-65259D42EE77}" presName="parentLin" presStyleCnt="0"/>
      <dgm:spPr/>
    </dgm:pt>
    <dgm:pt modelId="{E9CC194B-CCCC-40DA-86FD-A6E809F58430}" type="pres">
      <dgm:prSet presAssocID="{02B11D98-E98B-4CCD-9752-65259D42EE77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AF2E2181-0F2E-4889-91D7-0E3A34412AC3}" type="pres">
      <dgm:prSet presAssocID="{02B11D98-E98B-4CCD-9752-65259D42EE7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5E118-F0D5-4E0F-94B2-354F52563C83}" type="pres">
      <dgm:prSet presAssocID="{02B11D98-E98B-4CCD-9752-65259D42EE77}" presName="negativeSpace" presStyleCnt="0"/>
      <dgm:spPr/>
    </dgm:pt>
    <dgm:pt modelId="{59B4F8FA-26E7-4F65-B27C-8B985B7FB77B}" type="pres">
      <dgm:prSet presAssocID="{02B11D98-E98B-4CCD-9752-65259D42EE77}" presName="childText" presStyleLbl="conFgAcc1" presStyleIdx="0" presStyleCnt="1" custLinFactY="-3802" custLinFactNeighborX="-272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0A766D-2B01-4348-B046-478A0E35AC1B}" srcId="{02B11D98-E98B-4CCD-9752-65259D42EE77}" destId="{EDC31832-0076-4461-824E-8B4F3F1B2FFF}" srcOrd="3" destOrd="0" parTransId="{30D691AA-C9DF-40CE-932B-B7DDC5D61F84}" sibTransId="{E0A1D5A9-0FDB-4D5D-8894-CAE340D8991C}"/>
    <dgm:cxn modelId="{8064EE9B-86C7-4FB2-A693-62C792D91951}" srcId="{02B11D98-E98B-4CCD-9752-65259D42EE77}" destId="{673A8C40-53CC-4302-A9DB-71A033E20244}" srcOrd="6" destOrd="0" parTransId="{59CD7F06-38F7-4C4B-9E2E-224B2B9F6BE2}" sibTransId="{49E3C8E7-5972-4244-8D1A-ADFC265B239F}"/>
    <dgm:cxn modelId="{8FA16D1F-6E99-4DDD-A278-50D84E54127A}" type="presOf" srcId="{771C4B0E-8FD1-4A8C-AB61-D0878B326E36}" destId="{10F228CC-B76E-4E12-B42E-C6A28BF025CE}" srcOrd="0" destOrd="0" presId="urn:microsoft.com/office/officeart/2005/8/layout/list1"/>
    <dgm:cxn modelId="{94F66E23-CF44-4D45-9A52-D24756B62F57}" type="presOf" srcId="{F1465655-E594-4F71-AA20-0E9A6294E07A}" destId="{59B4F8FA-26E7-4F65-B27C-8B985B7FB77B}" srcOrd="0" destOrd="9" presId="urn:microsoft.com/office/officeart/2005/8/layout/list1"/>
    <dgm:cxn modelId="{76D0DDAB-AE29-404B-9734-85F8C8263041}" type="presOf" srcId="{1E22FB3E-A747-451F-A9B9-D96816556BA0}" destId="{59B4F8FA-26E7-4F65-B27C-8B985B7FB77B}" srcOrd="0" destOrd="4" presId="urn:microsoft.com/office/officeart/2005/8/layout/list1"/>
    <dgm:cxn modelId="{805BBDE2-909D-40C9-84DC-AF629864C0F6}" srcId="{02B11D98-E98B-4CCD-9752-65259D42EE77}" destId="{D41A12B2-8DF4-43C5-A16E-4FFB55AFA930}" srcOrd="5" destOrd="0" parTransId="{70AB71B0-2E35-44FE-A35B-B82AD600FAE3}" sibTransId="{DDFEEC4B-F5CC-4BC7-86F9-DF600F3991DC}"/>
    <dgm:cxn modelId="{3A24A918-7375-45A4-A3DA-2B5CE4F228BC}" srcId="{02B11D98-E98B-4CCD-9752-65259D42EE77}" destId="{5D5B1F62-49F3-477B-A714-475BFC487D1B}" srcOrd="7" destOrd="0" parTransId="{7213AED4-1B9F-4041-A4FA-716DCE7AAD29}" sibTransId="{108EEA78-AF32-4922-B998-3753F30F6FE2}"/>
    <dgm:cxn modelId="{9144F769-F0D0-4E1C-B105-92B975738A92}" srcId="{02B11D98-E98B-4CCD-9752-65259D42EE77}" destId="{1E22FB3E-A747-451F-A9B9-D96816556BA0}" srcOrd="4" destOrd="0" parTransId="{592B3CBE-2647-4293-8577-EB6AC0A27016}" sibTransId="{E6323D7E-7092-4C46-8CEC-419273463A61}"/>
    <dgm:cxn modelId="{D9C5AE95-3094-48EA-A0E3-DB6326B1852B}" srcId="{02B11D98-E98B-4CCD-9752-65259D42EE77}" destId="{845B49FB-193F-4C32-81B4-491028ECF993}" srcOrd="1" destOrd="0" parTransId="{C3E62E66-A500-45A8-9350-A65F45A35DED}" sibTransId="{35DB5E9D-F048-4553-A65B-0CE8E1208CE3}"/>
    <dgm:cxn modelId="{8FB6D073-43E0-4796-9F3A-2BEBBD37F828}" srcId="{02B11D98-E98B-4CCD-9752-65259D42EE77}" destId="{45DD2515-57E7-4743-9884-A8BF70F1D10B}" srcOrd="8" destOrd="0" parTransId="{31AA65BD-D4A6-4078-A270-1E5C6037AE94}" sibTransId="{46C3CEC1-7F92-4CDE-8B39-860140385826}"/>
    <dgm:cxn modelId="{4FCDD176-A64E-4FCB-B41F-6523EFAC0824}" type="presOf" srcId="{D41A12B2-8DF4-43C5-A16E-4FFB55AFA930}" destId="{59B4F8FA-26E7-4F65-B27C-8B985B7FB77B}" srcOrd="0" destOrd="5" presId="urn:microsoft.com/office/officeart/2005/8/layout/list1"/>
    <dgm:cxn modelId="{DAA5597A-8C81-4E6F-99AA-5717BD0B78FE}" type="presOf" srcId="{673A8C40-53CC-4302-A9DB-71A033E20244}" destId="{59B4F8FA-26E7-4F65-B27C-8B985B7FB77B}" srcOrd="0" destOrd="6" presId="urn:microsoft.com/office/officeart/2005/8/layout/list1"/>
    <dgm:cxn modelId="{13FAD5CB-32C4-4706-9123-17CF0CD2ACC1}" type="presOf" srcId="{845B49FB-193F-4C32-81B4-491028ECF993}" destId="{59B4F8FA-26E7-4F65-B27C-8B985B7FB77B}" srcOrd="0" destOrd="1" presId="urn:microsoft.com/office/officeart/2005/8/layout/list1"/>
    <dgm:cxn modelId="{293AAEFC-C0D0-42AC-8757-969B3F7AC51A}" type="presOf" srcId="{02B11D98-E98B-4CCD-9752-65259D42EE77}" destId="{AF2E2181-0F2E-4889-91D7-0E3A34412AC3}" srcOrd="1" destOrd="0" presId="urn:microsoft.com/office/officeart/2005/8/layout/list1"/>
    <dgm:cxn modelId="{C238D109-AF0E-492E-8247-AC1E0ADB797D}" type="presOf" srcId="{45DD2515-57E7-4743-9884-A8BF70F1D10B}" destId="{59B4F8FA-26E7-4F65-B27C-8B985B7FB77B}" srcOrd="0" destOrd="8" presId="urn:microsoft.com/office/officeart/2005/8/layout/list1"/>
    <dgm:cxn modelId="{A720CEE4-CA74-4B01-9A6B-07A6C1D2C38F}" srcId="{02B11D98-E98B-4CCD-9752-65259D42EE77}" destId="{E90F6CD6-DA90-4B73-AE1E-E1EE62CE5579}" srcOrd="0" destOrd="0" parTransId="{15349763-C3F7-4219-A38C-5A168AD45B28}" sibTransId="{2F3179F6-07FA-40D9-9572-2A2437B88B50}"/>
    <dgm:cxn modelId="{DCCF6179-9F6B-4482-AA68-C26DBB86137E}" type="presOf" srcId="{EDC31832-0076-4461-824E-8B4F3F1B2FFF}" destId="{59B4F8FA-26E7-4F65-B27C-8B985B7FB77B}" srcOrd="0" destOrd="3" presId="urn:microsoft.com/office/officeart/2005/8/layout/list1"/>
    <dgm:cxn modelId="{541A6190-235F-4DF8-990F-1FCB32296C85}" type="presOf" srcId="{5D5B1F62-49F3-477B-A714-475BFC487D1B}" destId="{59B4F8FA-26E7-4F65-B27C-8B985B7FB77B}" srcOrd="0" destOrd="7" presId="urn:microsoft.com/office/officeart/2005/8/layout/list1"/>
    <dgm:cxn modelId="{2C5D8CC9-EAEB-436B-9C69-B78B38896017}" type="presOf" srcId="{02B11D98-E98B-4CCD-9752-65259D42EE77}" destId="{E9CC194B-CCCC-40DA-86FD-A6E809F58430}" srcOrd="0" destOrd="0" presId="urn:microsoft.com/office/officeart/2005/8/layout/list1"/>
    <dgm:cxn modelId="{19361DC9-BE47-44D4-85F4-A012BF9E86C3}" srcId="{771C4B0E-8FD1-4A8C-AB61-D0878B326E36}" destId="{02B11D98-E98B-4CCD-9752-65259D42EE77}" srcOrd="0" destOrd="0" parTransId="{A2043F4C-0424-4A8F-8DE6-811628AAEAC6}" sibTransId="{4829F96F-D4DE-406B-AE8C-8CBBAE2D1248}"/>
    <dgm:cxn modelId="{440782F8-4C58-42BA-8190-1E876741FCB1}" type="presOf" srcId="{E90F6CD6-DA90-4B73-AE1E-E1EE62CE5579}" destId="{59B4F8FA-26E7-4F65-B27C-8B985B7FB77B}" srcOrd="0" destOrd="0" presId="urn:microsoft.com/office/officeart/2005/8/layout/list1"/>
    <dgm:cxn modelId="{9E6A5C44-7D85-4558-88A0-621778D6FD48}" srcId="{02B11D98-E98B-4CCD-9752-65259D42EE77}" destId="{F1465655-E594-4F71-AA20-0E9A6294E07A}" srcOrd="9" destOrd="0" parTransId="{97553137-2D34-46C4-9815-7FC785BF2649}" sibTransId="{A14491E5-9CFD-488F-AC89-650F788ED620}"/>
    <dgm:cxn modelId="{90B15731-C694-4D93-97DF-D810FD223677}" type="presOf" srcId="{2A431141-5D66-4B84-9DA4-BD423ADCACF4}" destId="{59B4F8FA-26E7-4F65-B27C-8B985B7FB77B}" srcOrd="0" destOrd="2" presId="urn:microsoft.com/office/officeart/2005/8/layout/list1"/>
    <dgm:cxn modelId="{DE6BD481-8204-4B37-8637-F7B3DB0D2E5F}" srcId="{02B11D98-E98B-4CCD-9752-65259D42EE77}" destId="{2A431141-5D66-4B84-9DA4-BD423ADCACF4}" srcOrd="2" destOrd="0" parTransId="{7C5D15F4-909D-4E39-9089-240B5CBD74AD}" sibTransId="{E25BD494-78BB-48B3-B391-12AA8478786C}"/>
    <dgm:cxn modelId="{4277DF4A-665A-492B-A983-BFB2983FEB78}" type="presParOf" srcId="{10F228CC-B76E-4E12-B42E-C6A28BF025CE}" destId="{9C0990D1-F36C-4F74-9D49-391243788CFC}" srcOrd="0" destOrd="0" presId="urn:microsoft.com/office/officeart/2005/8/layout/list1"/>
    <dgm:cxn modelId="{761C8347-9807-496F-AEC7-9C191EC0D699}" type="presParOf" srcId="{9C0990D1-F36C-4F74-9D49-391243788CFC}" destId="{E9CC194B-CCCC-40DA-86FD-A6E809F58430}" srcOrd="0" destOrd="0" presId="urn:microsoft.com/office/officeart/2005/8/layout/list1"/>
    <dgm:cxn modelId="{0768D796-2752-46FB-8A25-B2214E93B150}" type="presParOf" srcId="{9C0990D1-F36C-4F74-9D49-391243788CFC}" destId="{AF2E2181-0F2E-4889-91D7-0E3A34412AC3}" srcOrd="1" destOrd="0" presId="urn:microsoft.com/office/officeart/2005/8/layout/list1"/>
    <dgm:cxn modelId="{7FB41BAC-14F4-40F8-952F-0D8C24CEDDFF}" type="presParOf" srcId="{10F228CC-B76E-4E12-B42E-C6A28BF025CE}" destId="{1395E118-F0D5-4E0F-94B2-354F52563C83}" srcOrd="1" destOrd="0" presId="urn:microsoft.com/office/officeart/2005/8/layout/list1"/>
    <dgm:cxn modelId="{EBC25E26-44B1-4FCC-A749-2CFEEDDC9475}" type="presParOf" srcId="{10F228CC-B76E-4E12-B42E-C6A28BF025CE}" destId="{59B4F8FA-26E7-4F65-B27C-8B985B7FB77B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EB63676-05D6-454E-BB3D-51ECCA09473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D1230B-FD69-4036-B7B6-A51D12B89A67}">
      <dgm:prSet phldrT="[Текст]"/>
      <dgm:spPr/>
      <dgm:t>
        <a:bodyPr/>
        <a:lstStyle/>
        <a:p>
          <a:r>
            <a:rPr lang="en-US" smtClean="0"/>
            <a:t>Bu osonlik bilan amalga oshiriladi:</a:t>
          </a:r>
          <a:endParaRPr lang="ru-RU"/>
        </a:p>
      </dgm:t>
    </dgm:pt>
    <dgm:pt modelId="{B270881C-17B6-4588-85AB-C48B618940D3}" type="parTrans" cxnId="{B0221BDB-49CB-4A12-A3A6-1CD9D0B898AA}">
      <dgm:prSet/>
      <dgm:spPr/>
      <dgm:t>
        <a:bodyPr/>
        <a:lstStyle/>
        <a:p>
          <a:endParaRPr lang="ru-RU"/>
        </a:p>
      </dgm:t>
    </dgm:pt>
    <dgm:pt modelId="{43EA184A-6EE2-4993-9184-7C76F656A4E8}" type="sibTrans" cxnId="{B0221BDB-49CB-4A12-A3A6-1CD9D0B898AA}">
      <dgm:prSet/>
      <dgm:spPr/>
      <dgm:t>
        <a:bodyPr/>
        <a:lstStyle/>
        <a:p>
          <a:endParaRPr lang="ru-RU"/>
        </a:p>
      </dgm:t>
    </dgm:pt>
    <dgm:pt modelId="{829EA015-52B7-46C1-9377-C228C30E0DC8}">
      <dgm:prSet/>
      <dgm:spPr/>
      <dgm:t>
        <a:bodyPr/>
        <a:lstStyle/>
        <a:p>
          <a:r>
            <a:rPr lang="en-US" dirty="0" err="1" smtClean="0"/>
            <a:t>Mashinani</a:t>
          </a:r>
          <a:r>
            <a:rPr lang="en-US" dirty="0" smtClean="0"/>
            <a:t> LRU </a:t>
          </a:r>
          <a:r>
            <a:rPr lang="en-US" dirty="0" err="1" smtClean="0"/>
            <a:t>darajasida</a:t>
          </a:r>
          <a:r>
            <a:rPr lang="en-US" dirty="0" smtClean="0"/>
            <a:t> </a:t>
          </a:r>
          <a:r>
            <a:rPr lang="en-US" dirty="0" err="1" smtClean="0"/>
            <a:t>quyi</a:t>
          </a:r>
          <a:r>
            <a:rPr lang="en-US" dirty="0" smtClean="0"/>
            <a:t> </a:t>
          </a:r>
          <a:r>
            <a:rPr lang="en-US" dirty="0" err="1" smtClean="0"/>
            <a:t>tizimlarga</a:t>
          </a:r>
          <a:r>
            <a:rPr lang="en-US" dirty="0" smtClean="0"/>
            <a:t> </a:t>
          </a:r>
          <a:r>
            <a:rPr lang="en-US" dirty="0" err="1" smtClean="0"/>
            <a:t>bo'lish</a:t>
          </a:r>
          <a:r>
            <a:rPr lang="en-US" dirty="0" smtClean="0"/>
            <a:t>. </a:t>
          </a:r>
          <a:r>
            <a:rPr lang="en-US" dirty="0" err="1" smtClean="0"/>
            <a:t>Odatda</a:t>
          </a:r>
          <a:r>
            <a:rPr lang="en-US" dirty="0" smtClean="0"/>
            <a:t>, </a:t>
          </a:r>
          <a:r>
            <a:rPr lang="en-US" dirty="0" err="1" smtClean="0"/>
            <a:t>aynan</a:t>
          </a:r>
          <a:r>
            <a:rPr lang="en-US" dirty="0" smtClean="0"/>
            <a:t> </a:t>
          </a:r>
          <a:r>
            <a:rPr lang="en-US" dirty="0" err="1" smtClean="0"/>
            <a:t>shu</a:t>
          </a:r>
          <a:r>
            <a:rPr lang="en-US" dirty="0" smtClean="0"/>
            <a:t> </a:t>
          </a:r>
          <a:r>
            <a:rPr lang="en-US" dirty="0" err="1" smtClean="0"/>
            <a:t>darajada</a:t>
          </a:r>
          <a:r>
            <a:rPr lang="en-US" dirty="0" smtClean="0"/>
            <a:t> </a:t>
          </a:r>
          <a:r>
            <a:rPr lang="en-US" dirty="0" err="1" smtClean="0"/>
            <a:t>komponentlar</a:t>
          </a:r>
          <a:r>
            <a:rPr lang="en-US" dirty="0" smtClean="0"/>
            <a:t> </a:t>
          </a:r>
          <a:r>
            <a:rPr lang="en-US" dirty="0" err="1" smtClean="0"/>
            <a:t>ketma-ket</a:t>
          </a:r>
          <a:r>
            <a:rPr lang="en-US" dirty="0" smtClean="0"/>
            <a:t> </a:t>
          </a:r>
          <a:r>
            <a:rPr lang="en-US" dirty="0" err="1" smtClean="0"/>
            <a:t>bo'ladi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bitta</a:t>
          </a:r>
          <a:r>
            <a:rPr lang="en-US" dirty="0" smtClean="0"/>
            <a:t> </a:t>
          </a:r>
          <a:r>
            <a:rPr lang="en-US" dirty="0" err="1" smtClean="0"/>
            <a:t>komponentning</a:t>
          </a:r>
          <a:r>
            <a:rPr lang="en-US" dirty="0" smtClean="0"/>
            <a:t> </a:t>
          </a:r>
          <a:r>
            <a:rPr lang="en-US" dirty="0" err="1" smtClean="0"/>
            <a:t>ishdan</a:t>
          </a:r>
          <a:r>
            <a:rPr lang="en-US" dirty="0" smtClean="0"/>
            <a:t> </a:t>
          </a:r>
          <a:r>
            <a:rPr lang="en-US" dirty="0" err="1" smtClean="0"/>
            <a:t>chiqishi</a:t>
          </a:r>
          <a:r>
            <a:rPr lang="en-US" dirty="0" smtClean="0"/>
            <a:t> </a:t>
          </a:r>
          <a:r>
            <a:rPr lang="en-US" dirty="0" err="1" smtClean="0"/>
            <a:t>mashinaning</a:t>
          </a:r>
          <a:r>
            <a:rPr lang="en-US" dirty="0" smtClean="0"/>
            <a:t> </a:t>
          </a:r>
          <a:r>
            <a:rPr lang="en-US" dirty="0" err="1" smtClean="0"/>
            <a:t>ishdan</a:t>
          </a:r>
          <a:r>
            <a:rPr lang="en-US" dirty="0" smtClean="0"/>
            <a:t> </a:t>
          </a:r>
          <a:r>
            <a:rPr lang="en-US" dirty="0" err="1" smtClean="0"/>
            <a:t>chiqishiga</a:t>
          </a:r>
          <a:r>
            <a:rPr lang="en-US" dirty="0" smtClean="0"/>
            <a:t> </a:t>
          </a:r>
          <a:r>
            <a:rPr lang="en-US" dirty="0" err="1" smtClean="0"/>
            <a:t>olib</a:t>
          </a:r>
          <a:r>
            <a:rPr lang="en-US" dirty="0" smtClean="0"/>
            <a:t> </a:t>
          </a:r>
          <a:r>
            <a:rPr lang="en-US" dirty="0" err="1" smtClean="0"/>
            <a:t>keladi</a:t>
          </a:r>
          <a:r>
            <a:rPr lang="en-US" dirty="0" smtClean="0"/>
            <a:t>.</a:t>
          </a:r>
          <a:endParaRPr lang="ru-RU" dirty="0"/>
        </a:p>
      </dgm:t>
    </dgm:pt>
    <dgm:pt modelId="{5A5EC3D4-00C1-4368-8159-ACA1211E7E33}" type="parTrans" cxnId="{A975E251-CFFB-4D34-9918-119B5B29FBA2}">
      <dgm:prSet/>
      <dgm:spPr/>
      <dgm:t>
        <a:bodyPr/>
        <a:lstStyle/>
        <a:p>
          <a:endParaRPr lang="ru-RU"/>
        </a:p>
      </dgm:t>
    </dgm:pt>
    <dgm:pt modelId="{F01C3C06-F671-4B21-8C1A-CDCCAB1EF126}" type="sibTrans" cxnId="{A975E251-CFFB-4D34-9918-119B5B29FBA2}">
      <dgm:prSet/>
      <dgm:spPr/>
      <dgm:t>
        <a:bodyPr/>
        <a:lstStyle/>
        <a:p>
          <a:endParaRPr lang="ru-RU"/>
        </a:p>
      </dgm:t>
    </dgm:pt>
    <dgm:pt modelId="{20587E9B-A51E-4C4C-A0B2-509F60B2E7F1}">
      <dgm:prSet/>
      <dgm:spPr/>
      <dgm:t>
        <a:bodyPr/>
        <a:lstStyle/>
        <a:p>
          <a:r>
            <a:rPr lang="en-US" dirty="0" err="1" smtClean="0"/>
            <a:t>Ishlamay</a:t>
          </a:r>
          <a:r>
            <a:rPr lang="en-US" dirty="0" smtClean="0"/>
            <a:t> </a:t>
          </a:r>
          <a:r>
            <a:rPr lang="en-US" dirty="0" err="1" smtClean="0"/>
            <a:t>qolish</a:t>
          </a:r>
          <a:r>
            <a:rPr lang="en-US" dirty="0" smtClean="0"/>
            <a:t> (MTBF) </a:t>
          </a:r>
          <a:r>
            <a:rPr lang="en-US" dirty="0" err="1" smtClean="0"/>
            <a:t>va</a:t>
          </a:r>
          <a:r>
            <a:rPr lang="en-US" dirty="0" smtClean="0"/>
            <a:t> individual </a:t>
          </a:r>
          <a:r>
            <a:rPr lang="en-US" dirty="0" err="1" smtClean="0"/>
            <a:t>quyi</a:t>
          </a:r>
          <a:r>
            <a:rPr lang="en-US" dirty="0" smtClean="0"/>
            <a:t> </a:t>
          </a:r>
          <a:r>
            <a:rPr lang="en-US" dirty="0" err="1" smtClean="0"/>
            <a:t>tizimlar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ishonchlilik</a:t>
          </a:r>
          <a:r>
            <a:rPr lang="en-US" dirty="0" smtClean="0"/>
            <a:t> </a:t>
          </a:r>
          <a:r>
            <a:rPr lang="en-US" dirty="0" err="1" smtClean="0"/>
            <a:t>talablari</a:t>
          </a:r>
          <a:r>
            <a:rPr lang="en-US" dirty="0" smtClean="0"/>
            <a:t> </a:t>
          </a:r>
          <a:r>
            <a:rPr lang="en-US" dirty="0" err="1" smtClean="0"/>
            <a:t>o'rtasidagi</a:t>
          </a:r>
          <a:r>
            <a:rPr lang="en-US" dirty="0" smtClean="0"/>
            <a:t> </a:t>
          </a:r>
          <a:r>
            <a:rPr lang="en-US" dirty="0" err="1" smtClean="0"/>
            <a:t>o'rtacha</a:t>
          </a:r>
          <a:r>
            <a:rPr lang="en-US" dirty="0" smtClean="0"/>
            <a:t> </a:t>
          </a:r>
          <a:r>
            <a:rPr lang="en-US" dirty="0" err="1" smtClean="0"/>
            <a:t>vaqtni</a:t>
          </a:r>
          <a:r>
            <a:rPr lang="en-US" dirty="0" smtClean="0"/>
            <a:t> </a:t>
          </a:r>
          <a:r>
            <a:rPr lang="en-US" dirty="0" err="1" smtClean="0"/>
            <a:t>taqsimlash</a:t>
          </a:r>
          <a:r>
            <a:rPr lang="en-US" dirty="0" smtClean="0"/>
            <a:t> </a:t>
          </a:r>
          <a:r>
            <a:rPr lang="en-US" dirty="0" err="1" smtClean="0"/>
            <a:t>orqali</a:t>
          </a:r>
          <a:r>
            <a:rPr lang="en-US" dirty="0" smtClean="0"/>
            <a:t> </a:t>
          </a:r>
          <a:r>
            <a:rPr lang="en-US" dirty="0" err="1" smtClean="0"/>
            <a:t>mashina</a:t>
          </a:r>
          <a:r>
            <a:rPr lang="en-US" dirty="0" smtClean="0"/>
            <a:t> </a:t>
          </a:r>
          <a:r>
            <a:rPr lang="en-US" dirty="0" err="1" smtClean="0"/>
            <a:t>ishonchliligi</a:t>
          </a:r>
          <a:r>
            <a:rPr lang="en-US" dirty="0" smtClean="0"/>
            <a:t> </a:t>
          </a:r>
          <a:r>
            <a:rPr lang="en-US" dirty="0" err="1" smtClean="0"/>
            <a:t>modellarini</a:t>
          </a:r>
          <a:r>
            <a:rPr lang="en-US" dirty="0" smtClean="0"/>
            <a:t> </a:t>
          </a:r>
          <a:r>
            <a:rPr lang="en-US" dirty="0" err="1" smtClean="0"/>
            <a:t>yarating</a:t>
          </a:r>
          <a:r>
            <a:rPr lang="en-US" dirty="0" smtClean="0"/>
            <a:t>. </a:t>
          </a:r>
          <a:r>
            <a:rPr lang="en-US" dirty="0" err="1" smtClean="0"/>
            <a:t>Shuningdek</a:t>
          </a:r>
          <a:r>
            <a:rPr lang="en-US" dirty="0" smtClean="0"/>
            <a:t>,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quyi</a:t>
          </a:r>
          <a:r>
            <a:rPr lang="en-US" dirty="0" smtClean="0"/>
            <a:t> </a:t>
          </a:r>
          <a:r>
            <a:rPr lang="en-US" dirty="0" err="1" smtClean="0"/>
            <a:t>tizimda</a:t>
          </a:r>
          <a:r>
            <a:rPr lang="en-US" dirty="0" smtClean="0"/>
            <a:t> </a:t>
          </a:r>
          <a:r>
            <a:rPr lang="en-US" dirty="0" err="1" smtClean="0"/>
            <a:t>sifat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xavfsizlik</a:t>
          </a:r>
          <a:r>
            <a:rPr lang="en-US" dirty="0" smtClean="0"/>
            <a:t> </a:t>
          </a:r>
          <a:r>
            <a:rPr lang="en-US" dirty="0" err="1" smtClean="0"/>
            <a:t>talablari</a:t>
          </a:r>
          <a:r>
            <a:rPr lang="en-US" dirty="0" smtClean="0"/>
            <a:t> </a:t>
          </a:r>
          <a:r>
            <a:rPr lang="en-US" dirty="0" err="1" smtClean="0"/>
            <a:t>qanday</a:t>
          </a:r>
          <a:r>
            <a:rPr lang="en-US" dirty="0" smtClean="0"/>
            <a:t> </a:t>
          </a:r>
          <a:r>
            <a:rPr lang="en-US" dirty="0" err="1" smtClean="0"/>
            <a:t>tarjima</a:t>
          </a:r>
          <a:r>
            <a:rPr lang="en-US" dirty="0" smtClean="0"/>
            <a:t> </a:t>
          </a:r>
          <a:r>
            <a:rPr lang="en-US" dirty="0" err="1" smtClean="0"/>
            <a:t>qilinganligini</a:t>
          </a:r>
          <a:r>
            <a:rPr lang="en-US" dirty="0" smtClean="0"/>
            <a:t> </a:t>
          </a:r>
          <a:r>
            <a:rPr lang="en-US" dirty="0" err="1" smtClean="0"/>
            <a:t>baholashni</a:t>
          </a:r>
          <a:r>
            <a:rPr lang="en-US" dirty="0" smtClean="0"/>
            <a:t> </a:t>
          </a:r>
          <a:r>
            <a:rPr lang="en-US" dirty="0" err="1" smtClean="0"/>
            <a:t>unutmang</a:t>
          </a:r>
          <a:r>
            <a:rPr lang="en-US" dirty="0" smtClean="0"/>
            <a:t>.</a:t>
          </a:r>
          <a:endParaRPr lang="ru-RU" dirty="0"/>
        </a:p>
      </dgm:t>
    </dgm:pt>
    <dgm:pt modelId="{7D155291-1AF3-48C0-9760-3A8A432B576E}" type="parTrans" cxnId="{930EB526-D3D1-4FC4-94C4-125BF6F3BD16}">
      <dgm:prSet/>
      <dgm:spPr/>
      <dgm:t>
        <a:bodyPr/>
        <a:lstStyle/>
        <a:p>
          <a:endParaRPr lang="ru-RU"/>
        </a:p>
      </dgm:t>
    </dgm:pt>
    <dgm:pt modelId="{B7ED64E4-D71B-4682-B815-CDADACB9D672}" type="sibTrans" cxnId="{930EB526-D3D1-4FC4-94C4-125BF6F3BD16}">
      <dgm:prSet/>
      <dgm:spPr/>
      <dgm:t>
        <a:bodyPr/>
        <a:lstStyle/>
        <a:p>
          <a:endParaRPr lang="ru-RU"/>
        </a:p>
      </dgm:t>
    </dgm:pt>
    <dgm:pt modelId="{03A143C0-FC61-4B90-B6F2-916FC9E2007E}">
      <dgm:prSet/>
      <dgm:spPr/>
      <dgm:t>
        <a:bodyPr/>
        <a:lstStyle/>
        <a:p>
          <a:r>
            <a:rPr lang="en-US" smtClean="0"/>
            <a:t>Hukm va tajribaga ko'ra ustuvorlikni belgilang. Yangi texnologiyalar yoki sinovdan o'tmagan quyi tizimlar kabi eng katta xavfni ifodalovchi sohalarga e'tibor berishdan boshlang.</a:t>
          </a:r>
          <a:endParaRPr lang="ru-RU"/>
        </a:p>
      </dgm:t>
    </dgm:pt>
    <dgm:pt modelId="{FF0DAE11-0125-417B-B96E-2439990CEC10}" type="parTrans" cxnId="{F5F9A421-1B4C-4D6D-9533-49448008139D}">
      <dgm:prSet/>
      <dgm:spPr/>
      <dgm:t>
        <a:bodyPr/>
        <a:lstStyle/>
        <a:p>
          <a:endParaRPr lang="ru-RU"/>
        </a:p>
      </dgm:t>
    </dgm:pt>
    <dgm:pt modelId="{5BF9FF90-1D15-48C4-904D-C24DBCD6355B}" type="sibTrans" cxnId="{F5F9A421-1B4C-4D6D-9533-49448008139D}">
      <dgm:prSet/>
      <dgm:spPr/>
      <dgm:t>
        <a:bodyPr/>
        <a:lstStyle/>
        <a:p>
          <a:endParaRPr lang="ru-RU"/>
        </a:p>
      </dgm:t>
    </dgm:pt>
    <dgm:pt modelId="{8408DD56-174A-44FE-BF03-9F4B212A99B2}" type="pres">
      <dgm:prSet presAssocID="{0EB63676-05D6-454E-BB3D-51ECCA09473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762139C-7C26-47DC-8CA2-673099D73572}" type="pres">
      <dgm:prSet presAssocID="{65D1230B-FD69-4036-B7B6-A51D12B89A67}" presName="thickLine" presStyleLbl="alignNode1" presStyleIdx="0" presStyleCnt="1"/>
      <dgm:spPr/>
    </dgm:pt>
    <dgm:pt modelId="{6150F721-33FA-46B8-A550-30A37248AA67}" type="pres">
      <dgm:prSet presAssocID="{65D1230B-FD69-4036-B7B6-A51D12B89A67}" presName="horz1" presStyleCnt="0"/>
      <dgm:spPr/>
    </dgm:pt>
    <dgm:pt modelId="{6857EA2B-A177-4F6E-ADF9-DBB1F1E6D3FA}" type="pres">
      <dgm:prSet presAssocID="{65D1230B-FD69-4036-B7B6-A51D12B89A67}" presName="tx1" presStyleLbl="revTx" presStyleIdx="0" presStyleCnt="4"/>
      <dgm:spPr/>
      <dgm:t>
        <a:bodyPr/>
        <a:lstStyle/>
        <a:p>
          <a:endParaRPr lang="ru-RU"/>
        </a:p>
      </dgm:t>
    </dgm:pt>
    <dgm:pt modelId="{B02EBBA3-C0F8-4D71-B18C-D384C6242471}" type="pres">
      <dgm:prSet presAssocID="{65D1230B-FD69-4036-B7B6-A51D12B89A67}" presName="vert1" presStyleCnt="0"/>
      <dgm:spPr/>
    </dgm:pt>
    <dgm:pt modelId="{BB898ADC-A136-497B-9F17-43A30BF1EE69}" type="pres">
      <dgm:prSet presAssocID="{829EA015-52B7-46C1-9377-C228C30E0DC8}" presName="vertSpace2a" presStyleCnt="0"/>
      <dgm:spPr/>
    </dgm:pt>
    <dgm:pt modelId="{1563AEA7-F53D-4852-A46C-92869A7316DB}" type="pres">
      <dgm:prSet presAssocID="{829EA015-52B7-46C1-9377-C228C30E0DC8}" presName="horz2" presStyleCnt="0"/>
      <dgm:spPr/>
    </dgm:pt>
    <dgm:pt modelId="{00A322C7-BF31-40F6-9720-8250114C6C3D}" type="pres">
      <dgm:prSet presAssocID="{829EA015-52B7-46C1-9377-C228C30E0DC8}" presName="horzSpace2" presStyleCnt="0"/>
      <dgm:spPr/>
    </dgm:pt>
    <dgm:pt modelId="{1C5CD4C6-F9AB-4132-A988-E404ED4FEFAD}" type="pres">
      <dgm:prSet presAssocID="{829EA015-52B7-46C1-9377-C228C30E0DC8}" presName="tx2" presStyleLbl="revTx" presStyleIdx="1" presStyleCnt="4"/>
      <dgm:spPr/>
      <dgm:t>
        <a:bodyPr/>
        <a:lstStyle/>
        <a:p>
          <a:endParaRPr lang="ru-RU"/>
        </a:p>
      </dgm:t>
    </dgm:pt>
    <dgm:pt modelId="{8DE22765-8151-43AA-9B56-4846B4E33146}" type="pres">
      <dgm:prSet presAssocID="{829EA015-52B7-46C1-9377-C228C30E0DC8}" presName="vert2" presStyleCnt="0"/>
      <dgm:spPr/>
    </dgm:pt>
    <dgm:pt modelId="{29971DE7-8D71-4554-8D2E-5FA4B3C7777F}" type="pres">
      <dgm:prSet presAssocID="{829EA015-52B7-46C1-9377-C228C30E0DC8}" presName="thinLine2b" presStyleLbl="callout" presStyleIdx="0" presStyleCnt="3"/>
      <dgm:spPr/>
    </dgm:pt>
    <dgm:pt modelId="{51739958-80EF-4FED-9A2E-0B880D8868E2}" type="pres">
      <dgm:prSet presAssocID="{829EA015-52B7-46C1-9377-C228C30E0DC8}" presName="vertSpace2b" presStyleCnt="0"/>
      <dgm:spPr/>
    </dgm:pt>
    <dgm:pt modelId="{3B64F2EA-F161-461C-A29E-7999874F9116}" type="pres">
      <dgm:prSet presAssocID="{20587E9B-A51E-4C4C-A0B2-509F60B2E7F1}" presName="horz2" presStyleCnt="0"/>
      <dgm:spPr/>
    </dgm:pt>
    <dgm:pt modelId="{BF952F88-A1B3-493C-9E01-F33A229B7D71}" type="pres">
      <dgm:prSet presAssocID="{20587E9B-A51E-4C4C-A0B2-509F60B2E7F1}" presName="horzSpace2" presStyleCnt="0"/>
      <dgm:spPr/>
    </dgm:pt>
    <dgm:pt modelId="{E64BB797-E214-48C0-82CE-D66003796EED}" type="pres">
      <dgm:prSet presAssocID="{20587E9B-A51E-4C4C-A0B2-509F60B2E7F1}" presName="tx2" presStyleLbl="revTx" presStyleIdx="2" presStyleCnt="4"/>
      <dgm:spPr/>
      <dgm:t>
        <a:bodyPr/>
        <a:lstStyle/>
        <a:p>
          <a:endParaRPr lang="ru-RU"/>
        </a:p>
      </dgm:t>
    </dgm:pt>
    <dgm:pt modelId="{AC552DAC-42DA-43CA-87FC-68CB0493A0B9}" type="pres">
      <dgm:prSet presAssocID="{20587E9B-A51E-4C4C-A0B2-509F60B2E7F1}" presName="vert2" presStyleCnt="0"/>
      <dgm:spPr/>
    </dgm:pt>
    <dgm:pt modelId="{126C65AD-F14E-4355-880F-376DC5ECA14C}" type="pres">
      <dgm:prSet presAssocID="{20587E9B-A51E-4C4C-A0B2-509F60B2E7F1}" presName="thinLine2b" presStyleLbl="callout" presStyleIdx="1" presStyleCnt="3"/>
      <dgm:spPr/>
    </dgm:pt>
    <dgm:pt modelId="{81820BF5-B4B6-4091-8DD7-74CA11F758D9}" type="pres">
      <dgm:prSet presAssocID="{20587E9B-A51E-4C4C-A0B2-509F60B2E7F1}" presName="vertSpace2b" presStyleCnt="0"/>
      <dgm:spPr/>
    </dgm:pt>
    <dgm:pt modelId="{B1B44EF3-65A1-4840-A67F-B86458FD5B98}" type="pres">
      <dgm:prSet presAssocID="{03A143C0-FC61-4B90-B6F2-916FC9E2007E}" presName="horz2" presStyleCnt="0"/>
      <dgm:spPr/>
    </dgm:pt>
    <dgm:pt modelId="{6A311411-66FB-438D-9FBD-9AE02F866396}" type="pres">
      <dgm:prSet presAssocID="{03A143C0-FC61-4B90-B6F2-916FC9E2007E}" presName="horzSpace2" presStyleCnt="0"/>
      <dgm:spPr/>
    </dgm:pt>
    <dgm:pt modelId="{8C5756F0-767A-4A3E-8693-F67FFDA23CC9}" type="pres">
      <dgm:prSet presAssocID="{03A143C0-FC61-4B90-B6F2-916FC9E2007E}" presName="tx2" presStyleLbl="revTx" presStyleIdx="3" presStyleCnt="4"/>
      <dgm:spPr/>
      <dgm:t>
        <a:bodyPr/>
        <a:lstStyle/>
        <a:p>
          <a:endParaRPr lang="ru-RU"/>
        </a:p>
      </dgm:t>
    </dgm:pt>
    <dgm:pt modelId="{44AADDFE-A2EE-4F3A-9D6C-CBF669D14725}" type="pres">
      <dgm:prSet presAssocID="{03A143C0-FC61-4B90-B6F2-916FC9E2007E}" presName="vert2" presStyleCnt="0"/>
      <dgm:spPr/>
    </dgm:pt>
    <dgm:pt modelId="{CAD69B86-C576-4FBF-8B40-58C4942CC3D2}" type="pres">
      <dgm:prSet presAssocID="{03A143C0-FC61-4B90-B6F2-916FC9E2007E}" presName="thinLine2b" presStyleLbl="callout" presStyleIdx="2" presStyleCnt="3"/>
      <dgm:spPr/>
    </dgm:pt>
    <dgm:pt modelId="{EB45861A-50D0-4008-8F0E-029D3DBD6719}" type="pres">
      <dgm:prSet presAssocID="{03A143C0-FC61-4B90-B6F2-916FC9E2007E}" presName="vertSpace2b" presStyleCnt="0"/>
      <dgm:spPr/>
    </dgm:pt>
  </dgm:ptLst>
  <dgm:cxnLst>
    <dgm:cxn modelId="{AD28701D-D87B-471A-8FE5-C1FD81A3AC0B}" type="presOf" srcId="{0EB63676-05D6-454E-BB3D-51ECCA09473D}" destId="{8408DD56-174A-44FE-BF03-9F4B212A99B2}" srcOrd="0" destOrd="0" presId="urn:microsoft.com/office/officeart/2008/layout/LinedList"/>
    <dgm:cxn modelId="{CCD725CB-5007-4154-84B1-8557E71A7DFC}" type="presOf" srcId="{829EA015-52B7-46C1-9377-C228C30E0DC8}" destId="{1C5CD4C6-F9AB-4132-A988-E404ED4FEFAD}" srcOrd="0" destOrd="0" presId="urn:microsoft.com/office/officeart/2008/layout/LinedList"/>
    <dgm:cxn modelId="{A975E251-CFFB-4D34-9918-119B5B29FBA2}" srcId="{65D1230B-FD69-4036-B7B6-A51D12B89A67}" destId="{829EA015-52B7-46C1-9377-C228C30E0DC8}" srcOrd="0" destOrd="0" parTransId="{5A5EC3D4-00C1-4368-8159-ACA1211E7E33}" sibTransId="{F01C3C06-F671-4B21-8C1A-CDCCAB1EF126}"/>
    <dgm:cxn modelId="{F5F9A421-1B4C-4D6D-9533-49448008139D}" srcId="{65D1230B-FD69-4036-B7B6-A51D12B89A67}" destId="{03A143C0-FC61-4B90-B6F2-916FC9E2007E}" srcOrd="2" destOrd="0" parTransId="{FF0DAE11-0125-417B-B96E-2439990CEC10}" sibTransId="{5BF9FF90-1D15-48C4-904D-C24DBCD6355B}"/>
    <dgm:cxn modelId="{930EB526-D3D1-4FC4-94C4-125BF6F3BD16}" srcId="{65D1230B-FD69-4036-B7B6-A51D12B89A67}" destId="{20587E9B-A51E-4C4C-A0B2-509F60B2E7F1}" srcOrd="1" destOrd="0" parTransId="{7D155291-1AF3-48C0-9760-3A8A432B576E}" sibTransId="{B7ED64E4-D71B-4682-B815-CDADACB9D672}"/>
    <dgm:cxn modelId="{1F53B27B-AF14-4AAD-9FA3-AEEFAE7ACD51}" type="presOf" srcId="{03A143C0-FC61-4B90-B6F2-916FC9E2007E}" destId="{8C5756F0-767A-4A3E-8693-F67FFDA23CC9}" srcOrd="0" destOrd="0" presId="urn:microsoft.com/office/officeart/2008/layout/LinedList"/>
    <dgm:cxn modelId="{B0221BDB-49CB-4A12-A3A6-1CD9D0B898AA}" srcId="{0EB63676-05D6-454E-BB3D-51ECCA09473D}" destId="{65D1230B-FD69-4036-B7B6-A51D12B89A67}" srcOrd="0" destOrd="0" parTransId="{B270881C-17B6-4588-85AB-C48B618940D3}" sibTransId="{43EA184A-6EE2-4993-9184-7C76F656A4E8}"/>
    <dgm:cxn modelId="{306D0684-D107-4A84-82DC-7342E5EE7FA7}" type="presOf" srcId="{20587E9B-A51E-4C4C-A0B2-509F60B2E7F1}" destId="{E64BB797-E214-48C0-82CE-D66003796EED}" srcOrd="0" destOrd="0" presId="urn:microsoft.com/office/officeart/2008/layout/LinedList"/>
    <dgm:cxn modelId="{227A8A1F-70EF-4916-9C48-38B9DCB0A125}" type="presOf" srcId="{65D1230B-FD69-4036-B7B6-A51D12B89A67}" destId="{6857EA2B-A177-4F6E-ADF9-DBB1F1E6D3FA}" srcOrd="0" destOrd="0" presId="urn:microsoft.com/office/officeart/2008/layout/LinedList"/>
    <dgm:cxn modelId="{060EA42E-96CE-48F3-818B-F29F1BDDAFD9}" type="presParOf" srcId="{8408DD56-174A-44FE-BF03-9F4B212A99B2}" destId="{8762139C-7C26-47DC-8CA2-673099D73572}" srcOrd="0" destOrd="0" presId="urn:microsoft.com/office/officeart/2008/layout/LinedList"/>
    <dgm:cxn modelId="{9F38EA87-E97A-4548-85B4-EAE08A8E4D64}" type="presParOf" srcId="{8408DD56-174A-44FE-BF03-9F4B212A99B2}" destId="{6150F721-33FA-46B8-A550-30A37248AA67}" srcOrd="1" destOrd="0" presId="urn:microsoft.com/office/officeart/2008/layout/LinedList"/>
    <dgm:cxn modelId="{E5892389-3A4D-4526-A1ED-4A420304D0C2}" type="presParOf" srcId="{6150F721-33FA-46B8-A550-30A37248AA67}" destId="{6857EA2B-A177-4F6E-ADF9-DBB1F1E6D3FA}" srcOrd="0" destOrd="0" presId="urn:microsoft.com/office/officeart/2008/layout/LinedList"/>
    <dgm:cxn modelId="{11C73B2C-AF77-4D6B-9DA1-1E49AD43FA3B}" type="presParOf" srcId="{6150F721-33FA-46B8-A550-30A37248AA67}" destId="{B02EBBA3-C0F8-4D71-B18C-D384C6242471}" srcOrd="1" destOrd="0" presId="urn:microsoft.com/office/officeart/2008/layout/LinedList"/>
    <dgm:cxn modelId="{D8C23C32-338E-4DBC-B26F-F20AA4C2EA93}" type="presParOf" srcId="{B02EBBA3-C0F8-4D71-B18C-D384C6242471}" destId="{BB898ADC-A136-497B-9F17-43A30BF1EE69}" srcOrd="0" destOrd="0" presId="urn:microsoft.com/office/officeart/2008/layout/LinedList"/>
    <dgm:cxn modelId="{B66EEB85-43B0-4975-B6B3-20A48C02EF5C}" type="presParOf" srcId="{B02EBBA3-C0F8-4D71-B18C-D384C6242471}" destId="{1563AEA7-F53D-4852-A46C-92869A7316DB}" srcOrd="1" destOrd="0" presId="urn:microsoft.com/office/officeart/2008/layout/LinedList"/>
    <dgm:cxn modelId="{EAA043D8-88C9-4D91-9ADC-2EDB1E77C81A}" type="presParOf" srcId="{1563AEA7-F53D-4852-A46C-92869A7316DB}" destId="{00A322C7-BF31-40F6-9720-8250114C6C3D}" srcOrd="0" destOrd="0" presId="urn:microsoft.com/office/officeart/2008/layout/LinedList"/>
    <dgm:cxn modelId="{AB578E79-A654-4DDC-8490-B26D99FD8C65}" type="presParOf" srcId="{1563AEA7-F53D-4852-A46C-92869A7316DB}" destId="{1C5CD4C6-F9AB-4132-A988-E404ED4FEFAD}" srcOrd="1" destOrd="0" presId="urn:microsoft.com/office/officeart/2008/layout/LinedList"/>
    <dgm:cxn modelId="{23DEDDFF-D988-4F4B-A038-C752879944CD}" type="presParOf" srcId="{1563AEA7-F53D-4852-A46C-92869A7316DB}" destId="{8DE22765-8151-43AA-9B56-4846B4E33146}" srcOrd="2" destOrd="0" presId="urn:microsoft.com/office/officeart/2008/layout/LinedList"/>
    <dgm:cxn modelId="{EA436104-CE37-4EDA-9259-6EC3F71EDC45}" type="presParOf" srcId="{B02EBBA3-C0F8-4D71-B18C-D384C6242471}" destId="{29971DE7-8D71-4554-8D2E-5FA4B3C7777F}" srcOrd="2" destOrd="0" presId="urn:microsoft.com/office/officeart/2008/layout/LinedList"/>
    <dgm:cxn modelId="{87025389-D04E-49A6-8487-8DAE6A36F180}" type="presParOf" srcId="{B02EBBA3-C0F8-4D71-B18C-D384C6242471}" destId="{51739958-80EF-4FED-9A2E-0B880D8868E2}" srcOrd="3" destOrd="0" presId="urn:microsoft.com/office/officeart/2008/layout/LinedList"/>
    <dgm:cxn modelId="{17DB5A2C-8620-4498-AEB3-51278875BCD1}" type="presParOf" srcId="{B02EBBA3-C0F8-4D71-B18C-D384C6242471}" destId="{3B64F2EA-F161-461C-A29E-7999874F9116}" srcOrd="4" destOrd="0" presId="urn:microsoft.com/office/officeart/2008/layout/LinedList"/>
    <dgm:cxn modelId="{7697A8E2-7559-4432-879C-1BBFDF49C10D}" type="presParOf" srcId="{3B64F2EA-F161-461C-A29E-7999874F9116}" destId="{BF952F88-A1B3-493C-9E01-F33A229B7D71}" srcOrd="0" destOrd="0" presId="urn:microsoft.com/office/officeart/2008/layout/LinedList"/>
    <dgm:cxn modelId="{EE260867-097E-4A2A-8465-B804D888CA01}" type="presParOf" srcId="{3B64F2EA-F161-461C-A29E-7999874F9116}" destId="{E64BB797-E214-48C0-82CE-D66003796EED}" srcOrd="1" destOrd="0" presId="urn:microsoft.com/office/officeart/2008/layout/LinedList"/>
    <dgm:cxn modelId="{E198A18D-40D6-407E-91A7-524150478063}" type="presParOf" srcId="{3B64F2EA-F161-461C-A29E-7999874F9116}" destId="{AC552DAC-42DA-43CA-87FC-68CB0493A0B9}" srcOrd="2" destOrd="0" presId="urn:microsoft.com/office/officeart/2008/layout/LinedList"/>
    <dgm:cxn modelId="{5724230B-1F4E-482F-923E-B8CF96C21508}" type="presParOf" srcId="{B02EBBA3-C0F8-4D71-B18C-D384C6242471}" destId="{126C65AD-F14E-4355-880F-376DC5ECA14C}" srcOrd="5" destOrd="0" presId="urn:microsoft.com/office/officeart/2008/layout/LinedList"/>
    <dgm:cxn modelId="{0A543511-5514-4EE0-9A09-26DA34622B39}" type="presParOf" srcId="{B02EBBA3-C0F8-4D71-B18C-D384C6242471}" destId="{81820BF5-B4B6-4091-8DD7-74CA11F758D9}" srcOrd="6" destOrd="0" presId="urn:microsoft.com/office/officeart/2008/layout/LinedList"/>
    <dgm:cxn modelId="{95D25E3F-5797-470F-9228-49974B3647C4}" type="presParOf" srcId="{B02EBBA3-C0F8-4D71-B18C-D384C6242471}" destId="{B1B44EF3-65A1-4840-A67F-B86458FD5B98}" srcOrd="7" destOrd="0" presId="urn:microsoft.com/office/officeart/2008/layout/LinedList"/>
    <dgm:cxn modelId="{3C76F8B1-0D67-44F7-B099-DD74816067DC}" type="presParOf" srcId="{B1B44EF3-65A1-4840-A67F-B86458FD5B98}" destId="{6A311411-66FB-438D-9FBD-9AE02F866396}" srcOrd="0" destOrd="0" presId="urn:microsoft.com/office/officeart/2008/layout/LinedList"/>
    <dgm:cxn modelId="{4DDE743E-CFB5-4639-AAD4-FCC2685D3EE9}" type="presParOf" srcId="{B1B44EF3-65A1-4840-A67F-B86458FD5B98}" destId="{8C5756F0-767A-4A3E-8693-F67FFDA23CC9}" srcOrd="1" destOrd="0" presId="urn:microsoft.com/office/officeart/2008/layout/LinedList"/>
    <dgm:cxn modelId="{03445FE3-1F60-4E2D-BFBE-DEEF1A6828F2}" type="presParOf" srcId="{B1B44EF3-65A1-4840-A67F-B86458FD5B98}" destId="{44AADDFE-A2EE-4F3A-9D6C-CBF669D14725}" srcOrd="2" destOrd="0" presId="urn:microsoft.com/office/officeart/2008/layout/LinedList"/>
    <dgm:cxn modelId="{4F99A71C-C41C-47F0-82C1-411232BB327C}" type="presParOf" srcId="{B02EBBA3-C0F8-4D71-B18C-D384C6242471}" destId="{CAD69B86-C576-4FBF-8B40-58C4942CC3D2}" srcOrd="8" destOrd="0" presId="urn:microsoft.com/office/officeart/2008/layout/LinedList"/>
    <dgm:cxn modelId="{A7D49F03-B28E-4BF8-B253-50B0026F942B}" type="presParOf" srcId="{B02EBBA3-C0F8-4D71-B18C-D384C6242471}" destId="{EB45861A-50D0-4008-8F0E-029D3DBD6719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058F3E-C80D-49BA-A2AF-09AB0CE1FB4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450FB-704B-44D8-A584-36F7B139476B}">
      <dgm:prSet phldrT="[Текст]"/>
      <dgm:spPr/>
      <dgm:t>
        <a:bodyPr/>
        <a:lstStyle/>
        <a:p>
          <a:r>
            <a:rPr lang="en-US" dirty="0" err="1" smtClean="0"/>
            <a:t>EFMEAga</a:t>
          </a:r>
          <a:r>
            <a:rPr lang="en-US" dirty="0" smtClean="0"/>
            <a:t> </a:t>
          </a:r>
          <a:r>
            <a:rPr lang="en-US" dirty="0" err="1" smtClean="0"/>
            <a:t>bo'lgan</a:t>
          </a:r>
          <a:r>
            <a:rPr lang="en-US" dirty="0" smtClean="0"/>
            <a:t> </a:t>
          </a:r>
          <a:r>
            <a:rPr lang="en-US" dirty="0" err="1" smtClean="0"/>
            <a:t>ehtiyoj</a:t>
          </a:r>
          <a:r>
            <a:rPr lang="en-US" dirty="0" smtClean="0"/>
            <a:t>, </a:t>
          </a:r>
          <a:r>
            <a:rPr lang="en-US" dirty="0" err="1" smtClean="0"/>
            <a:t>birinchi</a:t>
          </a:r>
          <a:r>
            <a:rPr lang="en-US" dirty="0" smtClean="0"/>
            <a:t> </a:t>
          </a:r>
          <a:r>
            <a:rPr lang="en-US" dirty="0" err="1" smtClean="0"/>
            <a:t>navbatda</a:t>
          </a:r>
          <a:r>
            <a:rPr lang="en-US" dirty="0" smtClean="0"/>
            <a:t>:</a:t>
          </a:r>
          <a:endParaRPr lang="ru-RU" dirty="0"/>
        </a:p>
      </dgm:t>
    </dgm:pt>
    <dgm:pt modelId="{8252B727-675F-4D35-8DC9-F0BF606EEA91}" type="parTrans" cxnId="{F649E805-C2D5-4093-B594-C19A347B617C}">
      <dgm:prSet/>
      <dgm:spPr/>
      <dgm:t>
        <a:bodyPr/>
        <a:lstStyle/>
        <a:p>
          <a:endParaRPr lang="ru-RU"/>
        </a:p>
      </dgm:t>
    </dgm:pt>
    <dgm:pt modelId="{CA054988-CA11-47C4-A2B0-9C2AEDAAF212}" type="sibTrans" cxnId="{F649E805-C2D5-4093-B594-C19A347B617C}">
      <dgm:prSet/>
      <dgm:spPr/>
      <dgm:t>
        <a:bodyPr/>
        <a:lstStyle/>
        <a:p>
          <a:endParaRPr lang="ru-RU"/>
        </a:p>
      </dgm:t>
    </dgm:pt>
    <dgm:pt modelId="{A28FE162-C5F1-4A0C-9EF6-D80D6D6DFC0A}">
      <dgm:prSet/>
      <dgm:spPr/>
      <dgm:t>
        <a:bodyPr/>
        <a:lstStyle/>
        <a:p>
          <a:r>
            <a:rPr lang="en-US" dirty="0" err="1" smtClean="0"/>
            <a:t>Xavfsizlikka</a:t>
          </a:r>
          <a:r>
            <a:rPr lang="en-US" dirty="0" smtClean="0"/>
            <a:t> </a:t>
          </a:r>
          <a:r>
            <a:rPr lang="en-US" dirty="0" err="1" smtClean="0"/>
            <a:t>salbiy</a:t>
          </a:r>
          <a:r>
            <a:rPr lang="en-US" dirty="0" smtClean="0"/>
            <a:t> </a:t>
          </a:r>
          <a:r>
            <a:rPr lang="en-US" dirty="0" err="1" smtClean="0"/>
            <a:t>ta'sir</a:t>
          </a:r>
          <a:r>
            <a:rPr lang="en-US" dirty="0" smtClean="0"/>
            <a:t> </a:t>
          </a:r>
          <a:r>
            <a:rPr lang="en-US" dirty="0" err="1" smtClean="0"/>
            <a:t>ko'rsatishi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 </a:t>
          </a:r>
          <a:r>
            <a:rPr lang="en-US" dirty="0" err="1" smtClean="0"/>
            <a:t>bo'lgan</a:t>
          </a:r>
          <a:r>
            <a:rPr lang="en-US" dirty="0" smtClean="0"/>
            <a:t> </a:t>
          </a:r>
          <a:r>
            <a:rPr lang="en-US" dirty="0" err="1" smtClean="0"/>
            <a:t>nosozlik</a:t>
          </a:r>
          <a:r>
            <a:rPr lang="en-US" dirty="0" smtClean="0"/>
            <a:t> </a:t>
          </a:r>
          <a:r>
            <a:rPr lang="en-US" dirty="0" err="1" smtClean="0"/>
            <a:t>usullarini</a:t>
          </a:r>
          <a:r>
            <a:rPr lang="en-US" dirty="0" smtClean="0"/>
            <a:t> </a:t>
          </a:r>
          <a:r>
            <a:rPr lang="en-US" dirty="0" err="1" smtClean="0"/>
            <a:t>aniqlang</a:t>
          </a:r>
          <a:r>
            <a:rPr lang="en-US" dirty="0" smtClean="0"/>
            <a:t>.</a:t>
          </a:r>
          <a:endParaRPr lang="ru-RU" dirty="0"/>
        </a:p>
      </dgm:t>
    </dgm:pt>
    <dgm:pt modelId="{64A5DB88-B35C-4903-A3F6-8A0E684AAC0D}" type="parTrans" cxnId="{478DAE61-1E68-4F13-87D0-92B4FE416BE9}">
      <dgm:prSet/>
      <dgm:spPr/>
      <dgm:t>
        <a:bodyPr/>
        <a:lstStyle/>
        <a:p>
          <a:endParaRPr lang="ru-RU"/>
        </a:p>
      </dgm:t>
    </dgm:pt>
    <dgm:pt modelId="{FF6899DD-40DA-430D-983D-8340D0A7F1FA}" type="sibTrans" cxnId="{478DAE61-1E68-4F13-87D0-92B4FE416BE9}">
      <dgm:prSet/>
      <dgm:spPr/>
      <dgm:t>
        <a:bodyPr/>
        <a:lstStyle/>
        <a:p>
          <a:endParaRPr lang="ru-RU"/>
        </a:p>
      </dgm:t>
    </dgm:pt>
    <dgm:pt modelId="{62EA9E12-EFBB-4C0C-A7DC-DEF2329CADA6}">
      <dgm:prSet/>
      <dgm:spPr/>
      <dgm:t>
        <a:bodyPr/>
        <a:lstStyle/>
        <a:p>
          <a:r>
            <a:rPr lang="en-US" smtClean="0"/>
            <a:t>Mashinalarni ishlab chiqarishga qo'yishdan oldin dizayndagi mumkin bo'lgan kamchiliklarni aniqlang.</a:t>
          </a:r>
          <a:endParaRPr lang="ru-RU"/>
        </a:p>
      </dgm:t>
    </dgm:pt>
    <dgm:pt modelId="{AF4994BD-5CDA-42F7-9711-223C91A3BAFD}" type="parTrans" cxnId="{BCC3CE98-086D-4301-B759-CDCA8437706D}">
      <dgm:prSet/>
      <dgm:spPr/>
      <dgm:t>
        <a:bodyPr/>
        <a:lstStyle/>
        <a:p>
          <a:endParaRPr lang="ru-RU"/>
        </a:p>
      </dgm:t>
    </dgm:pt>
    <dgm:pt modelId="{788689DC-0F50-481F-9D71-E4082FE103C3}" type="sibTrans" cxnId="{BCC3CE98-086D-4301-B759-CDCA8437706D}">
      <dgm:prSet/>
      <dgm:spPr/>
      <dgm:t>
        <a:bodyPr/>
        <a:lstStyle/>
        <a:p>
          <a:endParaRPr lang="ru-RU"/>
        </a:p>
      </dgm:t>
    </dgm:pt>
    <dgm:pt modelId="{DC648444-9B9A-42E8-A399-E6F060ED954E}" type="pres">
      <dgm:prSet presAssocID="{81058F3E-C80D-49BA-A2AF-09AB0CE1FB4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CF44A0C-13F6-408F-BF47-4256FC8B2ECB}" type="pres">
      <dgm:prSet presAssocID="{4CE450FB-704B-44D8-A584-36F7B139476B}" presName="thickLine" presStyleLbl="alignNode1" presStyleIdx="0" presStyleCnt="1"/>
      <dgm:spPr/>
    </dgm:pt>
    <dgm:pt modelId="{BE32491C-E72B-4838-A6DA-5C238FC7F3CD}" type="pres">
      <dgm:prSet presAssocID="{4CE450FB-704B-44D8-A584-36F7B139476B}" presName="horz1" presStyleCnt="0"/>
      <dgm:spPr/>
    </dgm:pt>
    <dgm:pt modelId="{D102DBD5-FDAF-49E3-B44A-B2349F30C615}" type="pres">
      <dgm:prSet presAssocID="{4CE450FB-704B-44D8-A584-36F7B139476B}" presName="tx1" presStyleLbl="revTx" presStyleIdx="0" presStyleCnt="3"/>
      <dgm:spPr/>
      <dgm:t>
        <a:bodyPr/>
        <a:lstStyle/>
        <a:p>
          <a:endParaRPr lang="ru-RU"/>
        </a:p>
      </dgm:t>
    </dgm:pt>
    <dgm:pt modelId="{E54D9550-6C03-4003-8FC7-F6E3FF795FE1}" type="pres">
      <dgm:prSet presAssocID="{4CE450FB-704B-44D8-A584-36F7B139476B}" presName="vert1" presStyleCnt="0"/>
      <dgm:spPr/>
    </dgm:pt>
    <dgm:pt modelId="{D7150B40-1CCB-4990-B06B-DEC257114D17}" type="pres">
      <dgm:prSet presAssocID="{A28FE162-C5F1-4A0C-9EF6-D80D6D6DFC0A}" presName="vertSpace2a" presStyleCnt="0"/>
      <dgm:spPr/>
    </dgm:pt>
    <dgm:pt modelId="{825B8083-38F8-4234-A4EF-97551EA9740A}" type="pres">
      <dgm:prSet presAssocID="{A28FE162-C5F1-4A0C-9EF6-D80D6D6DFC0A}" presName="horz2" presStyleCnt="0"/>
      <dgm:spPr/>
    </dgm:pt>
    <dgm:pt modelId="{98C16AD7-B30A-4D5C-A968-F4A4114EAAE3}" type="pres">
      <dgm:prSet presAssocID="{A28FE162-C5F1-4A0C-9EF6-D80D6D6DFC0A}" presName="horzSpace2" presStyleCnt="0"/>
      <dgm:spPr/>
    </dgm:pt>
    <dgm:pt modelId="{8F4BB84E-B7A3-431A-A075-70563F96912D}" type="pres">
      <dgm:prSet presAssocID="{A28FE162-C5F1-4A0C-9EF6-D80D6D6DFC0A}" presName="tx2" presStyleLbl="revTx" presStyleIdx="1" presStyleCnt="3"/>
      <dgm:spPr/>
      <dgm:t>
        <a:bodyPr/>
        <a:lstStyle/>
        <a:p>
          <a:endParaRPr lang="ru-RU"/>
        </a:p>
      </dgm:t>
    </dgm:pt>
    <dgm:pt modelId="{D5EE4305-D2F6-45EF-A931-0A475D88A5A0}" type="pres">
      <dgm:prSet presAssocID="{A28FE162-C5F1-4A0C-9EF6-D80D6D6DFC0A}" presName="vert2" presStyleCnt="0"/>
      <dgm:spPr/>
    </dgm:pt>
    <dgm:pt modelId="{847141AE-C6D3-4AC2-8579-4C5598B873B2}" type="pres">
      <dgm:prSet presAssocID="{A28FE162-C5F1-4A0C-9EF6-D80D6D6DFC0A}" presName="thinLine2b" presStyleLbl="callout" presStyleIdx="0" presStyleCnt="2"/>
      <dgm:spPr/>
    </dgm:pt>
    <dgm:pt modelId="{0293850F-2626-4412-ACAB-44FE20643168}" type="pres">
      <dgm:prSet presAssocID="{A28FE162-C5F1-4A0C-9EF6-D80D6D6DFC0A}" presName="vertSpace2b" presStyleCnt="0"/>
      <dgm:spPr/>
    </dgm:pt>
    <dgm:pt modelId="{683AE71E-F325-4C9D-AC53-2F41F84CD24F}" type="pres">
      <dgm:prSet presAssocID="{62EA9E12-EFBB-4C0C-A7DC-DEF2329CADA6}" presName="horz2" presStyleCnt="0"/>
      <dgm:spPr/>
    </dgm:pt>
    <dgm:pt modelId="{90F6ACDB-3CB7-488F-9A02-48A891202FA3}" type="pres">
      <dgm:prSet presAssocID="{62EA9E12-EFBB-4C0C-A7DC-DEF2329CADA6}" presName="horzSpace2" presStyleCnt="0"/>
      <dgm:spPr/>
    </dgm:pt>
    <dgm:pt modelId="{4F361857-4624-41AD-ADAA-6421234DAE9A}" type="pres">
      <dgm:prSet presAssocID="{62EA9E12-EFBB-4C0C-A7DC-DEF2329CADA6}" presName="tx2" presStyleLbl="revTx" presStyleIdx="2" presStyleCnt="3"/>
      <dgm:spPr/>
      <dgm:t>
        <a:bodyPr/>
        <a:lstStyle/>
        <a:p>
          <a:endParaRPr lang="ru-RU"/>
        </a:p>
      </dgm:t>
    </dgm:pt>
    <dgm:pt modelId="{28ABE179-C9B2-4DC8-9D34-5F5838FF9B42}" type="pres">
      <dgm:prSet presAssocID="{62EA9E12-EFBB-4C0C-A7DC-DEF2329CADA6}" presName="vert2" presStyleCnt="0"/>
      <dgm:spPr/>
    </dgm:pt>
    <dgm:pt modelId="{2B5382BF-7326-4D49-A4AD-8739A69CC072}" type="pres">
      <dgm:prSet presAssocID="{62EA9E12-EFBB-4C0C-A7DC-DEF2329CADA6}" presName="thinLine2b" presStyleLbl="callout" presStyleIdx="1" presStyleCnt="2"/>
      <dgm:spPr/>
    </dgm:pt>
    <dgm:pt modelId="{73E1B8CC-BEF3-41D3-8091-23EA8F63DA99}" type="pres">
      <dgm:prSet presAssocID="{62EA9E12-EFBB-4C0C-A7DC-DEF2329CADA6}" presName="vertSpace2b" presStyleCnt="0"/>
      <dgm:spPr/>
    </dgm:pt>
  </dgm:ptLst>
  <dgm:cxnLst>
    <dgm:cxn modelId="{478DAE61-1E68-4F13-87D0-92B4FE416BE9}" srcId="{4CE450FB-704B-44D8-A584-36F7B139476B}" destId="{A28FE162-C5F1-4A0C-9EF6-D80D6D6DFC0A}" srcOrd="0" destOrd="0" parTransId="{64A5DB88-B35C-4903-A3F6-8A0E684AAC0D}" sibTransId="{FF6899DD-40DA-430D-983D-8340D0A7F1FA}"/>
    <dgm:cxn modelId="{BCC3CE98-086D-4301-B759-CDCA8437706D}" srcId="{4CE450FB-704B-44D8-A584-36F7B139476B}" destId="{62EA9E12-EFBB-4C0C-A7DC-DEF2329CADA6}" srcOrd="1" destOrd="0" parTransId="{AF4994BD-5CDA-42F7-9711-223C91A3BAFD}" sibTransId="{788689DC-0F50-481F-9D71-E4082FE103C3}"/>
    <dgm:cxn modelId="{F649E805-C2D5-4093-B594-C19A347B617C}" srcId="{81058F3E-C80D-49BA-A2AF-09AB0CE1FB42}" destId="{4CE450FB-704B-44D8-A584-36F7B139476B}" srcOrd="0" destOrd="0" parTransId="{8252B727-675F-4D35-8DC9-F0BF606EEA91}" sibTransId="{CA054988-CA11-47C4-A2B0-9C2AEDAAF212}"/>
    <dgm:cxn modelId="{349587C5-9175-4A43-9A6B-8B813516CF96}" type="presOf" srcId="{81058F3E-C80D-49BA-A2AF-09AB0CE1FB42}" destId="{DC648444-9B9A-42E8-A399-E6F060ED954E}" srcOrd="0" destOrd="0" presId="urn:microsoft.com/office/officeart/2008/layout/LinedList"/>
    <dgm:cxn modelId="{EB7189B2-23E3-41A6-8EFB-6A489CE03870}" type="presOf" srcId="{A28FE162-C5F1-4A0C-9EF6-D80D6D6DFC0A}" destId="{8F4BB84E-B7A3-431A-A075-70563F96912D}" srcOrd="0" destOrd="0" presId="urn:microsoft.com/office/officeart/2008/layout/LinedList"/>
    <dgm:cxn modelId="{7EDD19C8-EF93-4653-A6EB-6BDDB0385677}" type="presOf" srcId="{4CE450FB-704B-44D8-A584-36F7B139476B}" destId="{D102DBD5-FDAF-49E3-B44A-B2349F30C615}" srcOrd="0" destOrd="0" presId="urn:microsoft.com/office/officeart/2008/layout/LinedList"/>
    <dgm:cxn modelId="{B23F088E-D488-4EF4-AC04-C8636D83D012}" type="presOf" srcId="{62EA9E12-EFBB-4C0C-A7DC-DEF2329CADA6}" destId="{4F361857-4624-41AD-ADAA-6421234DAE9A}" srcOrd="0" destOrd="0" presId="urn:microsoft.com/office/officeart/2008/layout/LinedList"/>
    <dgm:cxn modelId="{7027BC93-76F7-4350-B3C6-2CCB3747FE83}" type="presParOf" srcId="{DC648444-9B9A-42E8-A399-E6F060ED954E}" destId="{ACF44A0C-13F6-408F-BF47-4256FC8B2ECB}" srcOrd="0" destOrd="0" presId="urn:microsoft.com/office/officeart/2008/layout/LinedList"/>
    <dgm:cxn modelId="{2CAC5AA8-FD42-4F37-9840-5BBF7AB56BA4}" type="presParOf" srcId="{DC648444-9B9A-42E8-A399-E6F060ED954E}" destId="{BE32491C-E72B-4838-A6DA-5C238FC7F3CD}" srcOrd="1" destOrd="0" presId="urn:microsoft.com/office/officeart/2008/layout/LinedList"/>
    <dgm:cxn modelId="{537271B5-0B8C-4C3C-A37E-851271FEB15A}" type="presParOf" srcId="{BE32491C-E72B-4838-A6DA-5C238FC7F3CD}" destId="{D102DBD5-FDAF-49E3-B44A-B2349F30C615}" srcOrd="0" destOrd="0" presId="urn:microsoft.com/office/officeart/2008/layout/LinedList"/>
    <dgm:cxn modelId="{7DE73792-FF04-4789-ACF9-21B96394D8B6}" type="presParOf" srcId="{BE32491C-E72B-4838-A6DA-5C238FC7F3CD}" destId="{E54D9550-6C03-4003-8FC7-F6E3FF795FE1}" srcOrd="1" destOrd="0" presId="urn:microsoft.com/office/officeart/2008/layout/LinedList"/>
    <dgm:cxn modelId="{23D8AB8F-9805-465F-A480-55652F5330E3}" type="presParOf" srcId="{E54D9550-6C03-4003-8FC7-F6E3FF795FE1}" destId="{D7150B40-1CCB-4990-B06B-DEC257114D17}" srcOrd="0" destOrd="0" presId="urn:microsoft.com/office/officeart/2008/layout/LinedList"/>
    <dgm:cxn modelId="{F9DC362B-DC7A-408C-A520-E61CBED1CC82}" type="presParOf" srcId="{E54D9550-6C03-4003-8FC7-F6E3FF795FE1}" destId="{825B8083-38F8-4234-A4EF-97551EA9740A}" srcOrd="1" destOrd="0" presId="urn:microsoft.com/office/officeart/2008/layout/LinedList"/>
    <dgm:cxn modelId="{0A7C7F75-9C4F-4C68-BED8-0ED6E92B2E15}" type="presParOf" srcId="{825B8083-38F8-4234-A4EF-97551EA9740A}" destId="{98C16AD7-B30A-4D5C-A968-F4A4114EAAE3}" srcOrd="0" destOrd="0" presId="urn:microsoft.com/office/officeart/2008/layout/LinedList"/>
    <dgm:cxn modelId="{76DDC298-AC11-4A5F-A9AE-8C0D6214FF12}" type="presParOf" srcId="{825B8083-38F8-4234-A4EF-97551EA9740A}" destId="{8F4BB84E-B7A3-431A-A075-70563F96912D}" srcOrd="1" destOrd="0" presId="urn:microsoft.com/office/officeart/2008/layout/LinedList"/>
    <dgm:cxn modelId="{B4852C63-4795-45DB-9401-D6EE551F8D07}" type="presParOf" srcId="{825B8083-38F8-4234-A4EF-97551EA9740A}" destId="{D5EE4305-D2F6-45EF-A931-0A475D88A5A0}" srcOrd="2" destOrd="0" presId="urn:microsoft.com/office/officeart/2008/layout/LinedList"/>
    <dgm:cxn modelId="{89EFEA6D-428A-426F-BE51-3DB728CFC1ED}" type="presParOf" srcId="{E54D9550-6C03-4003-8FC7-F6E3FF795FE1}" destId="{847141AE-C6D3-4AC2-8579-4C5598B873B2}" srcOrd="2" destOrd="0" presId="urn:microsoft.com/office/officeart/2008/layout/LinedList"/>
    <dgm:cxn modelId="{7742A870-071A-4A4B-AD50-C4465DFF56B3}" type="presParOf" srcId="{E54D9550-6C03-4003-8FC7-F6E3FF795FE1}" destId="{0293850F-2626-4412-ACAB-44FE20643168}" srcOrd="3" destOrd="0" presId="urn:microsoft.com/office/officeart/2008/layout/LinedList"/>
    <dgm:cxn modelId="{E7B452D3-5535-46F6-B7F5-7FD854E261BF}" type="presParOf" srcId="{E54D9550-6C03-4003-8FC7-F6E3FF795FE1}" destId="{683AE71E-F325-4C9D-AC53-2F41F84CD24F}" srcOrd="4" destOrd="0" presId="urn:microsoft.com/office/officeart/2008/layout/LinedList"/>
    <dgm:cxn modelId="{4A23B918-3D22-42B4-8ACA-DB5B556E0655}" type="presParOf" srcId="{683AE71E-F325-4C9D-AC53-2F41F84CD24F}" destId="{90F6ACDB-3CB7-488F-9A02-48A891202FA3}" srcOrd="0" destOrd="0" presId="urn:microsoft.com/office/officeart/2008/layout/LinedList"/>
    <dgm:cxn modelId="{120CD86B-3681-422C-BE7A-A2218F441800}" type="presParOf" srcId="{683AE71E-F325-4C9D-AC53-2F41F84CD24F}" destId="{4F361857-4624-41AD-ADAA-6421234DAE9A}" srcOrd="1" destOrd="0" presId="urn:microsoft.com/office/officeart/2008/layout/LinedList"/>
    <dgm:cxn modelId="{BA1D1478-5458-43FD-AE8C-1D17F555C982}" type="presParOf" srcId="{683AE71E-F325-4C9D-AC53-2F41F84CD24F}" destId="{28ABE179-C9B2-4DC8-9D34-5F5838FF9B42}" srcOrd="2" destOrd="0" presId="urn:microsoft.com/office/officeart/2008/layout/LinedList"/>
    <dgm:cxn modelId="{0974C6C3-E739-400B-B8F3-DEB3124D6AF9}" type="presParOf" srcId="{E54D9550-6C03-4003-8FC7-F6E3FF795FE1}" destId="{2B5382BF-7326-4D49-A4AD-8739A69CC072}" srcOrd="5" destOrd="0" presId="urn:microsoft.com/office/officeart/2008/layout/LinedList"/>
    <dgm:cxn modelId="{2117C60B-CE7C-46DD-BF28-4520B1DB813B}" type="presParOf" srcId="{E54D9550-6C03-4003-8FC7-F6E3FF795FE1}" destId="{73E1B8CC-BEF3-41D3-8091-23EA8F63DA99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B6B5611-4FD0-4E68-A7ED-7ABA3A1AF76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749689-9B13-4314-BC87-A25D41138B94}">
      <dgm:prSet phldrT="[Текст]"/>
      <dgm:spPr/>
      <dgm:t>
        <a:bodyPr/>
        <a:lstStyle/>
        <a:p>
          <a:r>
            <a:rPr lang="en-US" smtClean="0"/>
            <a:t>EFMEA maqsadlari quyidagilardan iborat:</a:t>
          </a:r>
          <a:endParaRPr lang="ru-RU"/>
        </a:p>
      </dgm:t>
    </dgm:pt>
    <dgm:pt modelId="{90843CF2-4654-459B-A4D4-EF84AEC39901}" type="parTrans" cxnId="{4FB53A03-E5AF-47A3-9CC6-1740E6135138}">
      <dgm:prSet/>
      <dgm:spPr/>
      <dgm:t>
        <a:bodyPr/>
        <a:lstStyle/>
        <a:p>
          <a:endParaRPr lang="ru-RU"/>
        </a:p>
      </dgm:t>
    </dgm:pt>
    <dgm:pt modelId="{79232CE3-68D5-4FEB-9190-D921BECEA176}" type="sibTrans" cxnId="{4FB53A03-E5AF-47A3-9CC6-1740E6135138}">
      <dgm:prSet/>
      <dgm:spPr/>
      <dgm:t>
        <a:bodyPr/>
        <a:lstStyle/>
        <a:p>
          <a:endParaRPr lang="ru-RU"/>
        </a:p>
      </dgm:t>
    </dgm:pt>
    <dgm:pt modelId="{F900B130-AB05-46D2-81A6-69622C19361A}">
      <dgm:prSet/>
      <dgm:spPr/>
      <dgm:t>
        <a:bodyPr/>
        <a:lstStyle/>
        <a:p>
          <a:r>
            <a:rPr lang="en-US" smtClean="0"/>
            <a:t>Mumkin bo'lgan nosozlik usullarini aniqlang va ularning ta'sirining jiddiyligini baholang.</a:t>
          </a:r>
          <a:endParaRPr lang="ru-RU"/>
        </a:p>
      </dgm:t>
    </dgm:pt>
    <dgm:pt modelId="{8B0C8B12-4C59-47EB-B103-FCB36E41519F}" type="parTrans" cxnId="{D0235506-56CF-48BE-AF54-7061E18AEB12}">
      <dgm:prSet/>
      <dgm:spPr/>
      <dgm:t>
        <a:bodyPr/>
        <a:lstStyle/>
        <a:p>
          <a:endParaRPr lang="ru-RU"/>
        </a:p>
      </dgm:t>
    </dgm:pt>
    <dgm:pt modelId="{793F9363-1243-47ED-A91F-02AD88A77730}" type="sibTrans" cxnId="{D0235506-56CF-48BE-AF54-7061E18AEB12}">
      <dgm:prSet/>
      <dgm:spPr/>
      <dgm:t>
        <a:bodyPr/>
        <a:lstStyle/>
        <a:p>
          <a:endParaRPr lang="ru-RU"/>
        </a:p>
      </dgm:t>
    </dgm:pt>
    <dgm:pt modelId="{E74A6598-CBE5-4F01-9090-63DFD648DD5A}">
      <dgm:prSet/>
      <dgm:spPr/>
      <dgm:t>
        <a:bodyPr/>
        <a:lstStyle/>
        <a:p>
          <a:r>
            <a:rPr lang="en-US" smtClean="0"/>
            <a:t>Potensial dizayn va jarayonning kamchiliklari.</a:t>
          </a:r>
          <a:endParaRPr lang="ru-RU"/>
        </a:p>
      </dgm:t>
    </dgm:pt>
    <dgm:pt modelId="{3EEA1498-CD1F-48A5-92C3-D05B00211C65}" type="parTrans" cxnId="{A6D0C3C2-CDF2-46A6-9B10-7B78813776F0}">
      <dgm:prSet/>
      <dgm:spPr/>
      <dgm:t>
        <a:bodyPr/>
        <a:lstStyle/>
        <a:p>
          <a:endParaRPr lang="ru-RU"/>
        </a:p>
      </dgm:t>
    </dgm:pt>
    <dgm:pt modelId="{083BC37B-5F2E-4480-A1F7-D8FBCE5875E1}" type="sibTrans" cxnId="{A6D0C3C2-CDF2-46A6-9B10-7B78813776F0}">
      <dgm:prSet/>
      <dgm:spPr/>
      <dgm:t>
        <a:bodyPr/>
        <a:lstStyle/>
        <a:p>
          <a:endParaRPr lang="ru-RU"/>
        </a:p>
      </dgm:t>
    </dgm:pt>
    <dgm:pt modelId="{E0D9CFB7-4245-40B3-8A67-2048927F79C1}">
      <dgm:prSet/>
      <dgm:spPr/>
      <dgm:t>
        <a:bodyPr/>
        <a:lstStyle/>
        <a:p>
          <a:r>
            <a:rPr lang="en-US" dirty="0" err="1" smtClean="0"/>
            <a:t>Muhandislarga</a:t>
          </a:r>
          <a:r>
            <a:rPr lang="en-US" dirty="0" smtClean="0"/>
            <a:t> </a:t>
          </a:r>
          <a:r>
            <a:rPr lang="en-US" dirty="0" err="1" smtClean="0"/>
            <a:t>uskunani</a:t>
          </a:r>
          <a:r>
            <a:rPr lang="en-US" dirty="0" smtClean="0"/>
            <a:t> </a:t>
          </a:r>
          <a:r>
            <a:rPr lang="en-US" dirty="0" err="1" smtClean="0"/>
            <a:t>loyihalash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jarayon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bog'liq</a:t>
          </a:r>
          <a:r>
            <a:rPr lang="en-US" dirty="0" smtClean="0"/>
            <a:t> </a:t>
          </a:r>
          <a:r>
            <a:rPr lang="en-US" dirty="0" err="1" smtClean="0"/>
            <a:t>muammolarni</a:t>
          </a:r>
          <a:r>
            <a:rPr lang="en-US" dirty="0" smtClean="0"/>
            <a:t> </a:t>
          </a:r>
          <a:r>
            <a:rPr lang="en-US" dirty="0" err="1" smtClean="0"/>
            <a:t>bartaraf</a:t>
          </a:r>
          <a:r>
            <a:rPr lang="en-US" dirty="0" smtClean="0"/>
            <a:t> </a:t>
          </a:r>
          <a:r>
            <a:rPr lang="en-US" dirty="0" err="1" smtClean="0"/>
            <a:t>etishga</a:t>
          </a:r>
          <a:r>
            <a:rPr lang="en-US" dirty="0" smtClean="0"/>
            <a:t> </a:t>
          </a:r>
          <a:r>
            <a:rPr lang="en-US" dirty="0" err="1" smtClean="0"/>
            <a:t>e'tibor</a:t>
          </a:r>
          <a:r>
            <a:rPr lang="en-US" dirty="0" smtClean="0"/>
            <a:t> </a:t>
          </a:r>
          <a:r>
            <a:rPr lang="en-US" dirty="0" err="1" smtClean="0"/>
            <a:t>qaratishga</a:t>
          </a:r>
          <a:r>
            <a:rPr lang="en-US" dirty="0" smtClean="0"/>
            <a:t> </a:t>
          </a:r>
          <a:r>
            <a:rPr lang="en-US" dirty="0" err="1" smtClean="0"/>
            <a:t>yordam</a:t>
          </a:r>
          <a:r>
            <a:rPr lang="en-US" dirty="0" smtClean="0"/>
            <a:t> </a:t>
          </a:r>
          <a:r>
            <a:rPr lang="en-US" dirty="0" err="1" smtClean="0"/>
            <a:t>bering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muammolar</a:t>
          </a:r>
          <a:r>
            <a:rPr lang="en-US" dirty="0" smtClean="0"/>
            <a:t> </a:t>
          </a:r>
          <a:r>
            <a:rPr lang="en-US" dirty="0" err="1" smtClean="0"/>
            <a:t>paydo</a:t>
          </a:r>
          <a:r>
            <a:rPr lang="en-US" dirty="0" smtClean="0"/>
            <a:t> </a:t>
          </a:r>
          <a:r>
            <a:rPr lang="en-US" dirty="0" err="1" smtClean="0"/>
            <a:t>bo'lishining</a:t>
          </a:r>
          <a:r>
            <a:rPr lang="en-US" dirty="0" smtClean="0"/>
            <a:t> </a:t>
          </a:r>
          <a:r>
            <a:rPr lang="en-US" dirty="0" err="1" smtClean="0"/>
            <a:t>oldini</a:t>
          </a:r>
          <a:r>
            <a:rPr lang="en-US" dirty="0" smtClean="0"/>
            <a:t> </a:t>
          </a:r>
          <a:r>
            <a:rPr lang="en-US" dirty="0" err="1" smtClean="0"/>
            <a:t>olishga</a:t>
          </a:r>
          <a:r>
            <a:rPr lang="en-US" dirty="0" smtClean="0"/>
            <a:t> </a:t>
          </a:r>
          <a:r>
            <a:rPr lang="en-US" dirty="0" err="1" smtClean="0"/>
            <a:t>yordam</a:t>
          </a:r>
          <a:r>
            <a:rPr lang="en-US" dirty="0" smtClean="0"/>
            <a:t> </a:t>
          </a:r>
          <a:r>
            <a:rPr lang="en-US" dirty="0" err="1" smtClean="0"/>
            <a:t>bering</a:t>
          </a:r>
          <a:r>
            <a:rPr lang="en-US" dirty="0" smtClean="0"/>
            <a:t>.</a:t>
          </a:r>
          <a:endParaRPr lang="ru-RU" dirty="0"/>
        </a:p>
      </dgm:t>
    </dgm:pt>
    <dgm:pt modelId="{C2D0DD30-C328-4BBD-88D5-E7A74578754C}" type="parTrans" cxnId="{8861BA4A-7999-4347-B562-CB6D7DDC08B6}">
      <dgm:prSet/>
      <dgm:spPr/>
      <dgm:t>
        <a:bodyPr/>
        <a:lstStyle/>
        <a:p>
          <a:endParaRPr lang="ru-RU"/>
        </a:p>
      </dgm:t>
    </dgm:pt>
    <dgm:pt modelId="{24586C22-4656-41CB-8ACB-BBF2E6D58DFD}" type="sibTrans" cxnId="{8861BA4A-7999-4347-B562-CB6D7DDC08B6}">
      <dgm:prSet/>
      <dgm:spPr/>
      <dgm:t>
        <a:bodyPr/>
        <a:lstStyle/>
        <a:p>
          <a:endParaRPr lang="ru-RU"/>
        </a:p>
      </dgm:t>
    </dgm:pt>
    <dgm:pt modelId="{43BF95AB-DCEF-465B-A5E4-2EA447AEE1FC}" type="pres">
      <dgm:prSet presAssocID="{4B6B5611-4FD0-4E68-A7ED-7ABA3A1AF7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F525B2-E4B1-47A0-8B4B-594F9E2EF263}" type="pres">
      <dgm:prSet presAssocID="{A7749689-9B13-4314-BC87-A25D41138B94}" presName="parentLin" presStyleCnt="0"/>
      <dgm:spPr/>
    </dgm:pt>
    <dgm:pt modelId="{00F3C950-0473-4A1A-B77B-0DA6E1D5E62A}" type="pres">
      <dgm:prSet presAssocID="{A7749689-9B13-4314-BC87-A25D41138B94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12D7264A-3164-4BC4-B4D1-7A3159CA3EAA}" type="pres">
      <dgm:prSet presAssocID="{A7749689-9B13-4314-BC87-A25D41138B9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2B3641-A1E8-49BE-9070-0736B629A0A7}" type="pres">
      <dgm:prSet presAssocID="{A7749689-9B13-4314-BC87-A25D41138B94}" presName="negativeSpace" presStyleCnt="0"/>
      <dgm:spPr/>
    </dgm:pt>
    <dgm:pt modelId="{FDC84154-C1ED-47A2-B975-133BEC55B9B2}" type="pres">
      <dgm:prSet presAssocID="{A7749689-9B13-4314-BC87-A25D41138B94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E5055D-A2D3-4698-B2B1-A7C98D0AC249}" type="presOf" srcId="{E74A6598-CBE5-4F01-9090-63DFD648DD5A}" destId="{FDC84154-C1ED-47A2-B975-133BEC55B9B2}" srcOrd="0" destOrd="1" presId="urn:microsoft.com/office/officeart/2005/8/layout/list1"/>
    <dgm:cxn modelId="{4130A047-F01E-4A07-B66E-1FC6F1997560}" type="presOf" srcId="{E0D9CFB7-4245-40B3-8A67-2048927F79C1}" destId="{FDC84154-C1ED-47A2-B975-133BEC55B9B2}" srcOrd="0" destOrd="2" presId="urn:microsoft.com/office/officeart/2005/8/layout/list1"/>
    <dgm:cxn modelId="{C8E42988-DBA5-424E-B931-3D440A73A375}" type="presOf" srcId="{4B6B5611-4FD0-4E68-A7ED-7ABA3A1AF760}" destId="{43BF95AB-DCEF-465B-A5E4-2EA447AEE1FC}" srcOrd="0" destOrd="0" presId="urn:microsoft.com/office/officeart/2005/8/layout/list1"/>
    <dgm:cxn modelId="{D0235506-56CF-48BE-AF54-7061E18AEB12}" srcId="{A7749689-9B13-4314-BC87-A25D41138B94}" destId="{F900B130-AB05-46D2-81A6-69622C19361A}" srcOrd="0" destOrd="0" parTransId="{8B0C8B12-4C59-47EB-B103-FCB36E41519F}" sibTransId="{793F9363-1243-47ED-A91F-02AD88A77730}"/>
    <dgm:cxn modelId="{9FCD8F0D-F497-44C1-B881-E509A643DB74}" type="presOf" srcId="{A7749689-9B13-4314-BC87-A25D41138B94}" destId="{00F3C950-0473-4A1A-B77B-0DA6E1D5E62A}" srcOrd="0" destOrd="0" presId="urn:microsoft.com/office/officeart/2005/8/layout/list1"/>
    <dgm:cxn modelId="{826B7735-EBB4-4A8D-9B97-BFA6667E6AF6}" type="presOf" srcId="{A7749689-9B13-4314-BC87-A25D41138B94}" destId="{12D7264A-3164-4BC4-B4D1-7A3159CA3EAA}" srcOrd="1" destOrd="0" presId="urn:microsoft.com/office/officeart/2005/8/layout/list1"/>
    <dgm:cxn modelId="{FE0B02ED-C11B-420F-B9E7-99336D17CC84}" type="presOf" srcId="{F900B130-AB05-46D2-81A6-69622C19361A}" destId="{FDC84154-C1ED-47A2-B975-133BEC55B9B2}" srcOrd="0" destOrd="0" presId="urn:microsoft.com/office/officeart/2005/8/layout/list1"/>
    <dgm:cxn modelId="{4FB53A03-E5AF-47A3-9CC6-1740E6135138}" srcId="{4B6B5611-4FD0-4E68-A7ED-7ABA3A1AF760}" destId="{A7749689-9B13-4314-BC87-A25D41138B94}" srcOrd="0" destOrd="0" parTransId="{90843CF2-4654-459B-A4D4-EF84AEC39901}" sibTransId="{79232CE3-68D5-4FEB-9190-D921BECEA176}"/>
    <dgm:cxn modelId="{A6D0C3C2-CDF2-46A6-9B10-7B78813776F0}" srcId="{A7749689-9B13-4314-BC87-A25D41138B94}" destId="{E74A6598-CBE5-4F01-9090-63DFD648DD5A}" srcOrd="1" destOrd="0" parTransId="{3EEA1498-CD1F-48A5-92C3-D05B00211C65}" sibTransId="{083BC37B-5F2E-4480-A1F7-D8FBCE5875E1}"/>
    <dgm:cxn modelId="{8861BA4A-7999-4347-B562-CB6D7DDC08B6}" srcId="{A7749689-9B13-4314-BC87-A25D41138B94}" destId="{E0D9CFB7-4245-40B3-8A67-2048927F79C1}" srcOrd="2" destOrd="0" parTransId="{C2D0DD30-C328-4BBD-88D5-E7A74578754C}" sibTransId="{24586C22-4656-41CB-8ACB-BBF2E6D58DFD}"/>
    <dgm:cxn modelId="{632C4D1B-6785-47B2-8353-0D781BF55FFF}" type="presParOf" srcId="{43BF95AB-DCEF-465B-A5E4-2EA447AEE1FC}" destId="{ADF525B2-E4B1-47A0-8B4B-594F9E2EF263}" srcOrd="0" destOrd="0" presId="urn:microsoft.com/office/officeart/2005/8/layout/list1"/>
    <dgm:cxn modelId="{02963223-4AAA-47D2-B249-31F1C860813C}" type="presParOf" srcId="{ADF525B2-E4B1-47A0-8B4B-594F9E2EF263}" destId="{00F3C950-0473-4A1A-B77B-0DA6E1D5E62A}" srcOrd="0" destOrd="0" presId="urn:microsoft.com/office/officeart/2005/8/layout/list1"/>
    <dgm:cxn modelId="{C3C5845C-844B-4968-8EBD-AF1F86FCE8EB}" type="presParOf" srcId="{ADF525B2-E4B1-47A0-8B4B-594F9E2EF263}" destId="{12D7264A-3164-4BC4-B4D1-7A3159CA3EAA}" srcOrd="1" destOrd="0" presId="urn:microsoft.com/office/officeart/2005/8/layout/list1"/>
    <dgm:cxn modelId="{67F974A7-5255-4D63-9CC1-DF885488ADC3}" type="presParOf" srcId="{43BF95AB-DCEF-465B-A5E4-2EA447AEE1FC}" destId="{5F2B3641-A1E8-49BE-9070-0736B629A0A7}" srcOrd="1" destOrd="0" presId="urn:microsoft.com/office/officeart/2005/8/layout/list1"/>
    <dgm:cxn modelId="{70061578-C484-4BB9-A4EE-A229ACDF73D0}" type="presParOf" srcId="{43BF95AB-DCEF-465B-A5E4-2EA447AEE1FC}" destId="{FDC84154-C1ED-47A2-B975-133BEC55B9B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E8F3583-75E0-49FB-B327-4B48F31533E6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9E99C44-2D76-4C9C-855E-51CA1CB4F5FF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uskunasining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xavfsizligini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7228C5-7ECC-41C8-AF88-7B995AC43CBD}" type="parTrans" cxnId="{6A15FE9D-D32C-488C-8226-C88A47339CB7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9CC72B-703F-4E00-87F3-F40773A087DA}" type="sibTrans" cxnId="{6A15FE9D-D32C-488C-8226-C88A47339CB7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26974C-23F2-43FE-A16E-E15CEF5F5E54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imidjini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raqobatbardoshligini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yaxshilang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266C0B-2A9F-4200-B8C3-EFBB3581FB11}" type="parTrans" cxnId="{8815FEB4-5B0B-44AB-BF55-5264ABF665D3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2F48BA-0C16-4CF7-BC40-8138258404B4}" type="sibTrans" cxnId="{8815FEB4-5B0B-44AB-BF55-5264ABF665D3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2127C2-152C-44EE-8141-7E2ED9DBA4AC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Mijozlarning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qoniqishini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oshirishga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B077C-D136-4E71-AF6F-2AA6EAC139DE}" type="parTrans" cxnId="{6B98B124-59CC-419C-AA39-B9A69264FABC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865B5E-F599-40CA-B4B5-7276FD3804AE}" type="sibTrans" cxnId="{6B98B124-59CC-419C-AA39-B9A69264FABC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6231B8-E27A-4CA9-B82C-A5C050CEE9D0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xarajatlarni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D13FAE-158E-401E-A68E-B819E01E5A36}" type="parTrans" cxnId="{E940B750-7516-4E70-AFD3-3361CC8BA3CB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48B253-B50F-4146-A578-D0E5430C67FF}" type="sibTrans" cxnId="{E940B750-7516-4E70-AFD3-3361CC8BA3CB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B4BDD-34DC-4B97-BDFB-4357445C4EAA}">
      <dgm:prSet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harakatlarni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borish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1E85F7-FA56-450F-8951-7C8BDDE46C8F}" type="parTrans" cxnId="{41CB9C2D-F820-49B9-BB4B-4C5F23A89F9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D596AE-EA21-4F7C-9A2E-5F6EA928DC13}" type="sibTrans" cxnId="{41CB9C2D-F820-49B9-BB4B-4C5F23A89F9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B3F604-81E3-491C-8324-36824FE489F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Operatorning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859707-3109-4DFA-8244-1F7561E4E91B}" type="parTrans" cxnId="{C29412E6-44E1-4CB9-A7CB-DCFDD6A8835F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069DD-EB93-439C-9B11-E963EACE8301}" type="sibTrans" cxnId="{C29412E6-44E1-4CB9-A7CB-DCFDD6A8835F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C865DA-AEB4-47FF-81C1-179A6B9FA8AC}" type="pres">
      <dgm:prSet presAssocID="{6E8F3583-75E0-49FB-B327-4B48F31533E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068990-91B9-4A8F-9F84-515CDE7B21BE}" type="pres">
      <dgm:prSet presAssocID="{09E99C44-2D76-4C9C-855E-51CA1CB4F5F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9213A5-4B5B-4D93-AB71-C5D5C57C07D7}" type="pres">
      <dgm:prSet presAssocID="{F79CC72B-703F-4E00-87F3-F40773A087DA}" presName="sibTrans" presStyleCnt="0"/>
      <dgm:spPr/>
    </dgm:pt>
    <dgm:pt modelId="{8A7983A5-0851-4475-996F-4DCFB20B7407}" type="pres">
      <dgm:prSet presAssocID="{B626974C-23F2-43FE-A16E-E15CEF5F5E54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1A1FA-6FE4-42B3-882D-7DA531CDBF92}" type="pres">
      <dgm:prSet presAssocID="{AF2F48BA-0C16-4CF7-BC40-8138258404B4}" presName="sibTrans" presStyleCnt="0"/>
      <dgm:spPr/>
    </dgm:pt>
    <dgm:pt modelId="{985AD44F-0194-477D-BD26-C6FED717A113}" type="pres">
      <dgm:prSet presAssocID="{E62127C2-152C-44EE-8141-7E2ED9DBA4A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D6FE8-D371-4049-BA82-FECD9210A7A7}" type="pres">
      <dgm:prSet presAssocID="{E8865B5E-F599-40CA-B4B5-7276FD3804AE}" presName="sibTrans" presStyleCnt="0"/>
      <dgm:spPr/>
    </dgm:pt>
    <dgm:pt modelId="{E4E28B69-5A3A-4D67-815C-3285DBA71E37}" type="pres">
      <dgm:prSet presAssocID="{FA6231B8-E27A-4CA9-B82C-A5C050CEE9D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581BF7-A726-48D9-B663-7A0B35D879B9}" type="pres">
      <dgm:prSet presAssocID="{CF48B253-B50F-4146-A578-D0E5430C67FF}" presName="sibTrans" presStyleCnt="0"/>
      <dgm:spPr/>
    </dgm:pt>
    <dgm:pt modelId="{678C2D1F-5066-4A08-B77B-707DB6436A94}" type="pres">
      <dgm:prSet presAssocID="{A48B4BDD-34DC-4B97-BDFB-4357445C4EA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6DDA7D-65DE-43A8-8E12-1EF1B5D20D9F}" type="pres">
      <dgm:prSet presAssocID="{72D596AE-EA21-4F7C-9A2E-5F6EA928DC13}" presName="sibTrans" presStyleCnt="0"/>
      <dgm:spPr/>
    </dgm:pt>
    <dgm:pt modelId="{1A788685-DE3F-4949-A6E8-A7BA2D4161F5}" type="pres">
      <dgm:prSet presAssocID="{F5B3F604-81E3-491C-8324-36824FE489F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BFA32A-59BE-43A6-9DB6-823F9E3A75CD}" type="presOf" srcId="{09E99C44-2D76-4C9C-855E-51CA1CB4F5FF}" destId="{E4068990-91B9-4A8F-9F84-515CDE7B21BE}" srcOrd="0" destOrd="0" presId="urn:microsoft.com/office/officeart/2005/8/layout/hList6"/>
    <dgm:cxn modelId="{1463D6EC-239A-4405-9633-40C536E952F8}" type="presOf" srcId="{A48B4BDD-34DC-4B97-BDFB-4357445C4EAA}" destId="{678C2D1F-5066-4A08-B77B-707DB6436A94}" srcOrd="0" destOrd="0" presId="urn:microsoft.com/office/officeart/2005/8/layout/hList6"/>
    <dgm:cxn modelId="{8815FEB4-5B0B-44AB-BF55-5264ABF665D3}" srcId="{6E8F3583-75E0-49FB-B327-4B48F31533E6}" destId="{B626974C-23F2-43FE-A16E-E15CEF5F5E54}" srcOrd="1" destOrd="0" parTransId="{AD266C0B-2A9F-4200-B8C3-EFBB3581FB11}" sibTransId="{AF2F48BA-0C16-4CF7-BC40-8138258404B4}"/>
    <dgm:cxn modelId="{1006D007-8364-497D-B8C7-B2DC38F0FACA}" type="presOf" srcId="{E62127C2-152C-44EE-8141-7E2ED9DBA4AC}" destId="{985AD44F-0194-477D-BD26-C6FED717A113}" srcOrd="0" destOrd="0" presId="urn:microsoft.com/office/officeart/2005/8/layout/hList6"/>
    <dgm:cxn modelId="{6A15FE9D-D32C-488C-8226-C88A47339CB7}" srcId="{6E8F3583-75E0-49FB-B327-4B48F31533E6}" destId="{09E99C44-2D76-4C9C-855E-51CA1CB4F5FF}" srcOrd="0" destOrd="0" parTransId="{377228C5-7ECC-41C8-AF88-7B995AC43CBD}" sibTransId="{F79CC72B-703F-4E00-87F3-F40773A087DA}"/>
    <dgm:cxn modelId="{55D4C10A-6F0A-457F-A66B-779533356C07}" type="presOf" srcId="{B626974C-23F2-43FE-A16E-E15CEF5F5E54}" destId="{8A7983A5-0851-4475-996F-4DCFB20B7407}" srcOrd="0" destOrd="0" presId="urn:microsoft.com/office/officeart/2005/8/layout/hList6"/>
    <dgm:cxn modelId="{C29412E6-44E1-4CB9-A7CB-DCFDD6A8835F}" srcId="{6E8F3583-75E0-49FB-B327-4B48F31533E6}" destId="{F5B3F604-81E3-491C-8324-36824FE489F1}" srcOrd="5" destOrd="0" parTransId="{0E859707-3109-4DFA-8244-1F7561E4E91B}" sibTransId="{A4B069DD-EB93-439C-9B11-E963EACE8301}"/>
    <dgm:cxn modelId="{D8B18281-985B-4EBB-B2E5-2B992F37D36D}" type="presOf" srcId="{F5B3F604-81E3-491C-8324-36824FE489F1}" destId="{1A788685-DE3F-4949-A6E8-A7BA2D4161F5}" srcOrd="0" destOrd="0" presId="urn:microsoft.com/office/officeart/2005/8/layout/hList6"/>
    <dgm:cxn modelId="{41CB9C2D-F820-49B9-BB4B-4C5F23A89F90}" srcId="{6E8F3583-75E0-49FB-B327-4B48F31533E6}" destId="{A48B4BDD-34DC-4B97-BDFB-4357445C4EAA}" srcOrd="4" destOrd="0" parTransId="{ED1E85F7-FA56-450F-8951-7C8BDDE46C8F}" sibTransId="{72D596AE-EA21-4F7C-9A2E-5F6EA928DC13}"/>
    <dgm:cxn modelId="{4AE359E9-9991-4122-B30C-893620FC505D}" type="presOf" srcId="{FA6231B8-E27A-4CA9-B82C-A5C050CEE9D0}" destId="{E4E28B69-5A3A-4D67-815C-3285DBA71E37}" srcOrd="0" destOrd="0" presId="urn:microsoft.com/office/officeart/2005/8/layout/hList6"/>
    <dgm:cxn modelId="{6B98B124-59CC-419C-AA39-B9A69264FABC}" srcId="{6E8F3583-75E0-49FB-B327-4B48F31533E6}" destId="{E62127C2-152C-44EE-8141-7E2ED9DBA4AC}" srcOrd="2" destOrd="0" parTransId="{3B3B077C-D136-4E71-AF6F-2AA6EAC139DE}" sibTransId="{E8865B5E-F599-40CA-B4B5-7276FD3804AE}"/>
    <dgm:cxn modelId="{E940B750-7516-4E70-AFD3-3361CC8BA3CB}" srcId="{6E8F3583-75E0-49FB-B327-4B48F31533E6}" destId="{FA6231B8-E27A-4CA9-B82C-A5C050CEE9D0}" srcOrd="3" destOrd="0" parTransId="{28D13FAE-158E-401E-A68E-B819E01E5A36}" sibTransId="{CF48B253-B50F-4146-A578-D0E5430C67FF}"/>
    <dgm:cxn modelId="{54E2A35D-3041-4DAF-BAED-A9F25F817805}" type="presOf" srcId="{6E8F3583-75E0-49FB-B327-4B48F31533E6}" destId="{84C865DA-AEB4-47FF-81C1-179A6B9FA8AC}" srcOrd="0" destOrd="0" presId="urn:microsoft.com/office/officeart/2005/8/layout/hList6"/>
    <dgm:cxn modelId="{0C6D0F96-7B01-4CBA-898B-624A214CB6EA}" type="presParOf" srcId="{84C865DA-AEB4-47FF-81C1-179A6B9FA8AC}" destId="{E4068990-91B9-4A8F-9F84-515CDE7B21BE}" srcOrd="0" destOrd="0" presId="urn:microsoft.com/office/officeart/2005/8/layout/hList6"/>
    <dgm:cxn modelId="{94B66827-A851-4086-BFD9-E71988B8119F}" type="presParOf" srcId="{84C865DA-AEB4-47FF-81C1-179A6B9FA8AC}" destId="{DB9213A5-4B5B-4D93-AB71-C5D5C57C07D7}" srcOrd="1" destOrd="0" presId="urn:microsoft.com/office/officeart/2005/8/layout/hList6"/>
    <dgm:cxn modelId="{72E0EEEC-ECD9-4490-85CA-9EBC19FF5248}" type="presParOf" srcId="{84C865DA-AEB4-47FF-81C1-179A6B9FA8AC}" destId="{8A7983A5-0851-4475-996F-4DCFB20B7407}" srcOrd="2" destOrd="0" presId="urn:microsoft.com/office/officeart/2005/8/layout/hList6"/>
    <dgm:cxn modelId="{7AB27CC4-C8B7-4BB2-A823-44A73BBB0AE4}" type="presParOf" srcId="{84C865DA-AEB4-47FF-81C1-179A6B9FA8AC}" destId="{B541A1FA-6FE4-42B3-882D-7DA531CDBF92}" srcOrd="3" destOrd="0" presId="urn:microsoft.com/office/officeart/2005/8/layout/hList6"/>
    <dgm:cxn modelId="{250DE67A-D90E-48F0-82F1-16736E7A69D1}" type="presParOf" srcId="{84C865DA-AEB4-47FF-81C1-179A6B9FA8AC}" destId="{985AD44F-0194-477D-BD26-C6FED717A113}" srcOrd="4" destOrd="0" presId="urn:microsoft.com/office/officeart/2005/8/layout/hList6"/>
    <dgm:cxn modelId="{5188C0C8-819E-47FA-8B1D-EAA9747FA4E4}" type="presParOf" srcId="{84C865DA-AEB4-47FF-81C1-179A6B9FA8AC}" destId="{AE6D6FE8-D371-4049-BA82-FECD9210A7A7}" srcOrd="5" destOrd="0" presId="urn:microsoft.com/office/officeart/2005/8/layout/hList6"/>
    <dgm:cxn modelId="{6320E8BB-3D67-4B2A-BCE2-FC9D95510370}" type="presParOf" srcId="{84C865DA-AEB4-47FF-81C1-179A6B9FA8AC}" destId="{E4E28B69-5A3A-4D67-815C-3285DBA71E37}" srcOrd="6" destOrd="0" presId="urn:microsoft.com/office/officeart/2005/8/layout/hList6"/>
    <dgm:cxn modelId="{7D16A49F-A9EE-4436-9742-6C86EABF3299}" type="presParOf" srcId="{84C865DA-AEB4-47FF-81C1-179A6B9FA8AC}" destId="{DF581BF7-A726-48D9-B663-7A0B35D879B9}" srcOrd="7" destOrd="0" presId="urn:microsoft.com/office/officeart/2005/8/layout/hList6"/>
    <dgm:cxn modelId="{4126477D-97D6-4C70-9859-8E63A6BDF66C}" type="presParOf" srcId="{84C865DA-AEB4-47FF-81C1-179A6B9FA8AC}" destId="{678C2D1F-5066-4A08-B77B-707DB6436A94}" srcOrd="8" destOrd="0" presId="urn:microsoft.com/office/officeart/2005/8/layout/hList6"/>
    <dgm:cxn modelId="{A3B710EF-2F9F-4E8C-8B82-CAF26658411F}" type="presParOf" srcId="{84C865DA-AEB4-47FF-81C1-179A6B9FA8AC}" destId="{786DDA7D-65DE-43A8-8E12-1EF1B5D20D9F}" srcOrd="9" destOrd="0" presId="urn:microsoft.com/office/officeart/2005/8/layout/hList6"/>
    <dgm:cxn modelId="{BE37B32C-095E-42E2-8029-4C3B1E4C391F}" type="presParOf" srcId="{84C865DA-AEB4-47FF-81C1-179A6B9FA8AC}" destId="{1A788685-DE3F-4949-A6E8-A7BA2D4161F5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0CDEB36-781B-40E6-A3C7-8EC6339A117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BAA9A2-9538-4DF3-BD1F-A257778C88E4}">
      <dgm:prSet phldrT="[Текст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Jamoa a'zolari quyidagi xodimlar/bo'limlarni o'z ichiga olishi kerak: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B5B6EF-CC11-48B6-BE57-7FA1E85631D7}" type="parTrans" cxnId="{15A5C246-6C51-4FBF-B0F0-395B521CE87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6C4619-DA88-40F9-97F8-62D170B178AC}" type="sibTrans" cxnId="{15A5C246-6C51-4FBF-B0F0-395B521CE87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024082-98AE-4C57-8749-310143CDEBDD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Sotib olish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35FE1-897A-440F-9BF3-42051E66F721}" type="parTrans" cxnId="{43383FC3-106E-43E6-9121-AD061C5E1C0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083335-E14A-454E-9AF9-87A902F24D3A}" type="sibTrans" cxnId="{43383FC3-106E-43E6-9121-AD061C5E1C0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7FBF8-F8EE-4755-A910-0CEF17D643A8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Malakali savdolar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145B1E-F645-4060-ABDD-108846FF7B30}" type="parTrans" cxnId="{DD2205D3-4417-488B-A35D-62F661CE9D8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2DFB22-E337-4905-B94E-1CBCBBB5A4D4}" type="sibTrans" cxnId="{DD2205D3-4417-488B-A35D-62F661CE9D8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14765E-6666-4421-9429-CED2E0AFAA99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Ishonchlilik muhandislari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10108D-A5C4-4611-98B3-7CB4636E6570}" type="parTrans" cxnId="{5F3BF324-5847-4E5C-AAC6-28504D4A28C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035B82-728B-4160-91E0-17648977BE78}" type="sibTrans" cxnId="{5F3BF324-5847-4E5C-AAC6-28504D4A28C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D0A38F-32A9-46D4-8B32-F9605CADA6F9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Operatorlar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724259-D3B9-4446-8824-78D6033AAF63}" type="parTrans" cxnId="{B2896C09-0396-46ED-ABEE-FE9F466ECB0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6B01E5-B358-4383-B1F4-DCD023FCD769}" type="sibTrans" cxnId="{B2896C09-0396-46ED-ABEE-FE9F466ECB0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C860E9-AD16-4F11-B7E4-CC9D125BE0BD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334112-59C3-4B25-B740-938421D0A40C}" type="parTrans" cxnId="{DE78146A-C07A-42E2-8AD4-4AA5C036653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6759B6-D328-4A95-865F-E29F44B480B9}" type="sibTrans" cxnId="{DE78146A-C07A-42E2-8AD4-4AA5C036653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440E77-7310-4E80-9321-15DCAFB15E8B}">
      <dgm:prSet/>
      <dgm:spPr/>
      <dgm:t>
        <a:bodyPr/>
        <a:lstStyle/>
        <a:p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Sifat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muhandislari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B8E32E-3F1D-432A-844C-1F757612B6D5}" type="parTrans" cxnId="{56A99A6A-D546-4CED-B928-E8A0B04BC51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5D3BEB-397B-4585-A483-359E5DA4256E}" type="sibTrans" cxnId="{56A99A6A-D546-4CED-B928-E8A0B04BC51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729E45-7EA6-488E-AD4D-6B02E4FB77AD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Sanoat muhandislari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C6AE73-6D98-4D4B-B975-9360AF679A86}" type="parTrans" cxnId="{98FF2872-B23B-402E-B541-3005F089F02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63F2D7-E6E2-4AE7-9989-DF6A1A351D5D}" type="sibTrans" cxnId="{98FF2872-B23B-402E-B541-3005F089F02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F74493-7DD5-460F-B918-0ED707FB223D}">
      <dgm:prSet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Nazoratchilar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D3C868-C158-4DC5-856D-A0AA1B6AD591}" type="parTrans" cxnId="{55E60C42-F5E9-4502-BDBF-D464D977A94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25EE0-3474-4E69-9839-623523CC6295}" type="sibTrans" cxnId="{55E60C42-F5E9-4502-BDBF-D464D977A94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D87416-8641-45D5-87B5-6567B8FFFF49}" type="pres">
      <dgm:prSet presAssocID="{C0CDEB36-781B-40E6-A3C7-8EC6339A117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CF0FBE-EA24-4B58-9F9C-427479E51C3B}" type="pres">
      <dgm:prSet presAssocID="{09BAA9A2-9538-4DF3-BD1F-A257778C88E4}" presName="parentLin" presStyleCnt="0"/>
      <dgm:spPr/>
    </dgm:pt>
    <dgm:pt modelId="{6838E19B-B9A9-42FF-90A1-68F44F1CEE25}" type="pres">
      <dgm:prSet presAssocID="{09BAA9A2-9538-4DF3-BD1F-A257778C88E4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F395171B-1ACD-41AE-8D4F-744418824F88}" type="pres">
      <dgm:prSet presAssocID="{09BAA9A2-9538-4DF3-BD1F-A257778C88E4}" presName="parentText" presStyleLbl="node1" presStyleIdx="0" presStyleCnt="1" custScaleY="1734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CACE7-E815-44C9-B727-67F35DD9694A}" type="pres">
      <dgm:prSet presAssocID="{09BAA9A2-9538-4DF3-BD1F-A257778C88E4}" presName="negativeSpace" presStyleCnt="0"/>
      <dgm:spPr/>
    </dgm:pt>
    <dgm:pt modelId="{BD2F29CD-75D7-47A6-8D06-BA7B4FCAC9AD}" type="pres">
      <dgm:prSet presAssocID="{09BAA9A2-9538-4DF3-BD1F-A257778C88E4}" presName="childText" presStyleLbl="conFgAcc1" presStyleIdx="0" presStyleCnt="1" custScaleY="127544" custLinFactNeighborX="11720" custLinFactNeighborY="18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A99A6A-D546-4CED-B928-E8A0B04BC512}" srcId="{09BAA9A2-9538-4DF3-BD1F-A257778C88E4}" destId="{2D440E77-7310-4E80-9321-15DCAFB15E8B}" srcOrd="5" destOrd="0" parTransId="{B2B8E32E-3F1D-432A-844C-1F757612B6D5}" sibTransId="{D35D3BEB-397B-4585-A483-359E5DA4256E}"/>
    <dgm:cxn modelId="{15A5C246-6C51-4FBF-B0F0-395B521CE879}" srcId="{C0CDEB36-781B-40E6-A3C7-8EC6339A117A}" destId="{09BAA9A2-9538-4DF3-BD1F-A257778C88E4}" srcOrd="0" destOrd="0" parTransId="{FCB5B6EF-CC11-48B6-BE57-7FA1E85631D7}" sibTransId="{3B6C4619-DA88-40F9-97F8-62D170B178AC}"/>
    <dgm:cxn modelId="{1EB23399-2C80-4F4A-8535-001C46D8F564}" type="presOf" srcId="{A314765E-6666-4421-9429-CED2E0AFAA99}" destId="{BD2F29CD-75D7-47A6-8D06-BA7B4FCAC9AD}" srcOrd="0" destOrd="2" presId="urn:microsoft.com/office/officeart/2005/8/layout/list1"/>
    <dgm:cxn modelId="{98FF2872-B23B-402E-B541-3005F089F026}" srcId="{09BAA9A2-9538-4DF3-BD1F-A257778C88E4}" destId="{50729E45-7EA6-488E-AD4D-6B02E4FB77AD}" srcOrd="6" destOrd="0" parTransId="{C4C6AE73-6D98-4D4B-B975-9360AF679A86}" sibTransId="{6F63F2D7-E6E2-4AE7-9989-DF6A1A351D5D}"/>
    <dgm:cxn modelId="{FB237E46-9F35-4CBC-85B6-76281EF00D96}" type="presOf" srcId="{09BAA9A2-9538-4DF3-BD1F-A257778C88E4}" destId="{6838E19B-B9A9-42FF-90A1-68F44F1CEE25}" srcOrd="0" destOrd="0" presId="urn:microsoft.com/office/officeart/2005/8/layout/list1"/>
    <dgm:cxn modelId="{43383FC3-106E-43E6-9121-AD061C5E1C06}" srcId="{09BAA9A2-9538-4DF3-BD1F-A257778C88E4}" destId="{2A024082-98AE-4C57-8749-310143CDEBDD}" srcOrd="0" destOrd="0" parTransId="{9AA35FE1-897A-440F-9BF3-42051E66F721}" sibTransId="{16083335-E14A-454E-9AF9-87A902F24D3A}"/>
    <dgm:cxn modelId="{5F3BF324-5847-4E5C-AAC6-28504D4A28C1}" srcId="{09BAA9A2-9538-4DF3-BD1F-A257778C88E4}" destId="{A314765E-6666-4421-9429-CED2E0AFAA99}" srcOrd="2" destOrd="0" parTransId="{FE10108D-A5C4-4611-98B3-7CB4636E6570}" sibTransId="{EB035B82-728B-4160-91E0-17648977BE78}"/>
    <dgm:cxn modelId="{DE78146A-C07A-42E2-8AD4-4AA5C036653B}" srcId="{09BAA9A2-9538-4DF3-BD1F-A257778C88E4}" destId="{2BC860E9-AD16-4F11-B7E4-CC9D125BE0BD}" srcOrd="4" destOrd="0" parTransId="{A3334112-59C3-4B25-B740-938421D0A40C}" sibTransId="{536759B6-D328-4A95-865F-E29F44B480B9}"/>
    <dgm:cxn modelId="{55E60C42-F5E9-4502-BDBF-D464D977A94A}" srcId="{09BAA9A2-9538-4DF3-BD1F-A257778C88E4}" destId="{10F74493-7DD5-460F-B918-0ED707FB223D}" srcOrd="7" destOrd="0" parTransId="{0FD3C868-C158-4DC5-856D-A0AA1B6AD591}" sibTransId="{A4B25EE0-3474-4E69-9839-623523CC6295}"/>
    <dgm:cxn modelId="{DD2205D3-4417-488B-A35D-62F661CE9D80}" srcId="{09BAA9A2-9538-4DF3-BD1F-A257778C88E4}" destId="{44E7FBF8-F8EE-4755-A910-0CEF17D643A8}" srcOrd="1" destOrd="0" parTransId="{75145B1E-F645-4060-ABDD-108846FF7B30}" sibTransId="{AD2DFB22-E337-4905-B94E-1CBCBBB5A4D4}"/>
    <dgm:cxn modelId="{12B9EDD2-B563-40FA-9646-214832EBFB62}" type="presOf" srcId="{2A024082-98AE-4C57-8749-310143CDEBDD}" destId="{BD2F29CD-75D7-47A6-8D06-BA7B4FCAC9AD}" srcOrd="0" destOrd="0" presId="urn:microsoft.com/office/officeart/2005/8/layout/list1"/>
    <dgm:cxn modelId="{3C236DCC-C376-4F6B-8FD3-2EEDDB7BD5BC}" type="presOf" srcId="{09D0A38F-32A9-46D4-8B32-F9605CADA6F9}" destId="{BD2F29CD-75D7-47A6-8D06-BA7B4FCAC9AD}" srcOrd="0" destOrd="3" presId="urn:microsoft.com/office/officeart/2005/8/layout/list1"/>
    <dgm:cxn modelId="{79A53338-1316-4D6F-8AA0-902EA73103E6}" type="presOf" srcId="{09BAA9A2-9538-4DF3-BD1F-A257778C88E4}" destId="{F395171B-1ACD-41AE-8D4F-744418824F88}" srcOrd="1" destOrd="0" presId="urn:microsoft.com/office/officeart/2005/8/layout/list1"/>
    <dgm:cxn modelId="{B2896C09-0396-46ED-ABEE-FE9F466ECB0F}" srcId="{09BAA9A2-9538-4DF3-BD1F-A257778C88E4}" destId="{09D0A38F-32A9-46D4-8B32-F9605CADA6F9}" srcOrd="3" destOrd="0" parTransId="{33724259-D3B9-4446-8824-78D6033AAF63}" sibTransId="{B96B01E5-B358-4383-B1F4-DCD023FCD769}"/>
    <dgm:cxn modelId="{AA696B1C-8224-4EE5-8193-E1AA08602545}" type="presOf" srcId="{44E7FBF8-F8EE-4755-A910-0CEF17D643A8}" destId="{BD2F29CD-75D7-47A6-8D06-BA7B4FCAC9AD}" srcOrd="0" destOrd="1" presId="urn:microsoft.com/office/officeart/2005/8/layout/list1"/>
    <dgm:cxn modelId="{C1DD1359-C0DE-421E-9E79-B7EA3BA337E4}" type="presOf" srcId="{10F74493-7DD5-460F-B918-0ED707FB223D}" destId="{BD2F29CD-75D7-47A6-8D06-BA7B4FCAC9AD}" srcOrd="0" destOrd="7" presId="urn:microsoft.com/office/officeart/2005/8/layout/list1"/>
    <dgm:cxn modelId="{4A92F061-91C6-4780-9AAD-5759403D4DAB}" type="presOf" srcId="{C0CDEB36-781B-40E6-A3C7-8EC6339A117A}" destId="{A0D87416-8641-45D5-87B5-6567B8FFFF49}" srcOrd="0" destOrd="0" presId="urn:microsoft.com/office/officeart/2005/8/layout/list1"/>
    <dgm:cxn modelId="{95F43C4B-C0F7-4D3B-B07E-897E243036D1}" type="presOf" srcId="{2BC860E9-AD16-4F11-B7E4-CC9D125BE0BD}" destId="{BD2F29CD-75D7-47A6-8D06-BA7B4FCAC9AD}" srcOrd="0" destOrd="4" presId="urn:microsoft.com/office/officeart/2005/8/layout/list1"/>
    <dgm:cxn modelId="{B5D513CA-6D89-430E-AFDE-800C133D8888}" type="presOf" srcId="{50729E45-7EA6-488E-AD4D-6B02E4FB77AD}" destId="{BD2F29CD-75D7-47A6-8D06-BA7B4FCAC9AD}" srcOrd="0" destOrd="6" presId="urn:microsoft.com/office/officeart/2005/8/layout/list1"/>
    <dgm:cxn modelId="{13B96BB8-874B-4610-B5E0-F87847CA2430}" type="presOf" srcId="{2D440E77-7310-4E80-9321-15DCAFB15E8B}" destId="{BD2F29CD-75D7-47A6-8D06-BA7B4FCAC9AD}" srcOrd="0" destOrd="5" presId="urn:microsoft.com/office/officeart/2005/8/layout/list1"/>
    <dgm:cxn modelId="{4E332A48-3EB5-4E10-96BC-81B41927699A}" type="presParOf" srcId="{A0D87416-8641-45D5-87B5-6567B8FFFF49}" destId="{FECF0FBE-EA24-4B58-9F9C-427479E51C3B}" srcOrd="0" destOrd="0" presId="urn:microsoft.com/office/officeart/2005/8/layout/list1"/>
    <dgm:cxn modelId="{6659690E-50FF-47AB-9D72-6B849349AE4B}" type="presParOf" srcId="{FECF0FBE-EA24-4B58-9F9C-427479E51C3B}" destId="{6838E19B-B9A9-42FF-90A1-68F44F1CEE25}" srcOrd="0" destOrd="0" presId="urn:microsoft.com/office/officeart/2005/8/layout/list1"/>
    <dgm:cxn modelId="{865841BC-9375-4AED-ACA6-3F100089EE98}" type="presParOf" srcId="{FECF0FBE-EA24-4B58-9F9C-427479E51C3B}" destId="{F395171B-1ACD-41AE-8D4F-744418824F88}" srcOrd="1" destOrd="0" presId="urn:microsoft.com/office/officeart/2005/8/layout/list1"/>
    <dgm:cxn modelId="{67DC5386-1EC9-4E0C-9D7E-E987ED40146D}" type="presParOf" srcId="{A0D87416-8641-45D5-87B5-6567B8FFFF49}" destId="{CC6CACE7-E815-44C9-B727-67F35DD9694A}" srcOrd="1" destOrd="0" presId="urn:microsoft.com/office/officeart/2005/8/layout/list1"/>
    <dgm:cxn modelId="{49D5B799-EAF3-47D3-AF04-9B265EBD25F0}" type="presParOf" srcId="{A0D87416-8641-45D5-87B5-6567B8FFFF49}" destId="{BD2F29CD-75D7-47A6-8D06-BA7B4FCAC9A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3D3FBAA-97CF-4837-939C-5E6EBE367F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9E1B01-D05E-42FC-9AC7-E2301C17136E}">
      <dgm:prSet phldrT="[Текст]" custT="1"/>
      <dgm:spPr/>
      <dgm:t>
        <a:bodyPr/>
        <a:lstStyle/>
        <a:p>
          <a:r>
            <a:rPr lang="en-US" sz="1800" b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EFMEA qachon boshlanadi?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06C6E1-A3D0-49C5-BF8A-645857B49746}" type="parTrans" cxnId="{16AFD214-476D-4D15-AD4D-4E17CD45C04C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1ADA72-9D5E-4DF8-8252-C51DB2F6F05F}" type="sibTrans" cxnId="{16AFD214-476D-4D15-AD4D-4E17CD45C04C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CA3592-AB65-4C87-AC5C-0C968B8C8A70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EFMEA quyidagi vaqtlardan birida boshlanishi kerak: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179621-EA19-4FDD-845D-632CE7A85476}" type="parTrans" cxnId="{183496F4-BD13-4C75-A313-9478C205F64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6A1C54-3F9B-49EE-9ABF-FD409FD6D99D}" type="sibTrans" cxnId="{183496F4-BD13-4C75-A313-9478C205F643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5D958F-D122-4FDA-98C5-6A22F2A4E808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 tizimlar, uskunalar va jarayonlar ishlab chiqilayotganda.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36915C-F551-4308-A7B4-FF92D8C8D25B}" type="parTrans" cxnId="{DD3207D9-60A0-4DF4-B61C-7317CAAEDFF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B9EE5-D9D2-407C-BD8B-64D5FC14825F}" type="sibTrans" cxnId="{DD3207D9-60A0-4DF4-B61C-7317CAAEDFF6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BAFFEC-1FA5-49DA-9BF5-B4AB420A7CDE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 uskunalar yoki jarayonlar o'zgartirilganda.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1974D6-5671-486E-95A7-53B152199DA5}" type="parTrans" cxnId="{F773F508-F99B-4D06-AD7A-BB0F67412BA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348600-3D80-4552-8B8C-B1221B8C3FB8}" type="sibTrans" cxnId="{F773F508-F99B-4D06-AD7A-BB0F67412BAE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E14215-3AFC-4FF1-8A10-D64E2D2FFC5C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O'tkazish uskunalari yoki jarayonlari yangi dastur yoki yangi muhitda foydalanilganda.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139E84-A017-4321-897F-C937B271D263}" type="parTrans" cxnId="{8545EDC1-0319-4C7B-BA84-44B4E74BCD5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1A9C04-B9DB-4B9E-A16E-897B35AD71CA}" type="sibTrans" cxnId="{8545EDC1-0319-4C7B-BA84-44B4E74BCD5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C2E636-EB25-479B-9385-A7ABE364D59C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 uchun diagnostika modelini o'rganishni tugatgandan so'ng (muammoning takrorlanishini oldini olish uchun).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E5C06-5846-4D18-AF99-88A48AFF137A}" type="parTrans" cxnId="{663604C9-4ED0-482D-BB17-44702E3B5A4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AD41F6-681C-4790-A8C1-FCC8637A172A}" type="sibTrans" cxnId="{663604C9-4ED0-482D-BB17-44702E3B5A4D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556E11-747F-46B8-9DF1-19DB2256BCAE}">
      <dgm:prSet custT="1"/>
      <dgm:spPr/>
      <dgm:t>
        <a:bodyPr/>
        <a:lstStyle/>
        <a:p>
          <a:r>
            <a:rPr lang="en-US" sz="18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 kontseptsiyasi tuzilganda.</a:t>
          </a:r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D29B60-F66C-42E8-A5C1-E26A2BE606D5}" type="parTrans" cxnId="{F531F629-A5F4-4610-9C6E-23B785CB3460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4395EE-8B28-48F3-B3AD-ADB59259FD55}" type="sibTrans" cxnId="{F531F629-A5F4-4610-9C6E-23B785CB3460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8ABC93-DE8A-42BA-BCD7-55F975825F42}" type="pres">
      <dgm:prSet presAssocID="{C3D3FBAA-97CF-4837-939C-5E6EBE367F2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A438F-9506-49F9-B51A-3FA82431EFCB}" type="pres">
      <dgm:prSet presAssocID="{499E1B01-D05E-42FC-9AC7-E2301C17136E}" presName="parentLin" presStyleCnt="0"/>
      <dgm:spPr/>
    </dgm:pt>
    <dgm:pt modelId="{026F38DE-BB51-46F8-9EF7-09E7194FCB42}" type="pres">
      <dgm:prSet presAssocID="{499E1B01-D05E-42FC-9AC7-E2301C17136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A65DF642-F91B-4C54-ACE6-4CA1D1F46862}" type="pres">
      <dgm:prSet presAssocID="{499E1B01-D05E-42FC-9AC7-E2301C17136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EFF4C9-D3CA-4059-83AC-047CCD0C7110}" type="pres">
      <dgm:prSet presAssocID="{499E1B01-D05E-42FC-9AC7-E2301C17136E}" presName="negativeSpace" presStyleCnt="0"/>
      <dgm:spPr/>
    </dgm:pt>
    <dgm:pt modelId="{BB70623D-E679-48A8-BFA1-1099CC6E9623}" type="pres">
      <dgm:prSet presAssocID="{499E1B01-D05E-42FC-9AC7-E2301C17136E}" presName="childText" presStyleLbl="conFgAcc1" presStyleIdx="0" presStyleCnt="2">
        <dgm:presLayoutVars>
          <dgm:bulletEnabled val="1"/>
        </dgm:presLayoutVars>
      </dgm:prSet>
      <dgm:spPr/>
    </dgm:pt>
    <dgm:pt modelId="{8EB3F331-3252-43D1-94AA-1D40DD210BA9}" type="pres">
      <dgm:prSet presAssocID="{841ADA72-9D5E-4DF8-8252-C51DB2F6F05F}" presName="spaceBetweenRectangles" presStyleCnt="0"/>
      <dgm:spPr/>
    </dgm:pt>
    <dgm:pt modelId="{0AAEF672-D591-4324-98E9-4FB2E9D05F06}" type="pres">
      <dgm:prSet presAssocID="{11CA3592-AB65-4C87-AC5C-0C968B8C8A70}" presName="parentLin" presStyleCnt="0"/>
      <dgm:spPr/>
    </dgm:pt>
    <dgm:pt modelId="{3B66DE38-EC18-4068-8CCD-BC2DBA281E00}" type="pres">
      <dgm:prSet presAssocID="{11CA3592-AB65-4C87-AC5C-0C968B8C8A70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29721F13-994B-4798-8D1A-5840D7C282AB}" type="pres">
      <dgm:prSet presAssocID="{11CA3592-AB65-4C87-AC5C-0C968B8C8A7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46C534-D68F-4A2F-A9C3-57CF0D57780D}" type="pres">
      <dgm:prSet presAssocID="{11CA3592-AB65-4C87-AC5C-0C968B8C8A70}" presName="negativeSpace" presStyleCnt="0"/>
      <dgm:spPr/>
    </dgm:pt>
    <dgm:pt modelId="{69C6778E-702A-4DD8-B967-56BB6753C378}" type="pres">
      <dgm:prSet presAssocID="{11CA3592-AB65-4C87-AC5C-0C968B8C8A70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A808F0-AADE-4BB8-AC52-124B849EA781}" type="presOf" srcId="{11CA3592-AB65-4C87-AC5C-0C968B8C8A70}" destId="{3B66DE38-EC18-4068-8CCD-BC2DBA281E00}" srcOrd="0" destOrd="0" presId="urn:microsoft.com/office/officeart/2005/8/layout/list1"/>
    <dgm:cxn modelId="{183496F4-BD13-4C75-A313-9478C205F643}" srcId="{C3D3FBAA-97CF-4837-939C-5E6EBE367F2E}" destId="{11CA3592-AB65-4C87-AC5C-0C968B8C8A70}" srcOrd="1" destOrd="0" parTransId="{A7179621-EA19-4FDD-845D-632CE7A85476}" sibTransId="{E66A1C54-3F9B-49EE-9ABF-FD409FD6D99D}"/>
    <dgm:cxn modelId="{8545EDC1-0319-4C7B-BA84-44B4E74BCD54}" srcId="{11CA3592-AB65-4C87-AC5C-0C968B8C8A70}" destId="{90E14215-3AFC-4FF1-8A10-D64E2D2FFC5C}" srcOrd="2" destOrd="0" parTransId="{8C139E84-A017-4321-897F-C937B271D263}" sibTransId="{CB1A9C04-B9DB-4B9E-A16E-897B35AD71CA}"/>
    <dgm:cxn modelId="{899AB97D-9CD2-48FE-80B8-4FB8562CD667}" type="presOf" srcId="{98C2E636-EB25-479B-9385-A7ABE364D59C}" destId="{69C6778E-702A-4DD8-B967-56BB6753C378}" srcOrd="0" destOrd="3" presId="urn:microsoft.com/office/officeart/2005/8/layout/list1"/>
    <dgm:cxn modelId="{5730DE8E-3946-4A4D-B284-302F32C1F49D}" type="presOf" srcId="{F7BAFFEC-1FA5-49DA-9BF5-B4AB420A7CDE}" destId="{69C6778E-702A-4DD8-B967-56BB6753C378}" srcOrd="0" destOrd="1" presId="urn:microsoft.com/office/officeart/2005/8/layout/list1"/>
    <dgm:cxn modelId="{DD3207D9-60A0-4DF4-B61C-7317CAAEDFF6}" srcId="{11CA3592-AB65-4C87-AC5C-0C968B8C8A70}" destId="{425D958F-D122-4FDA-98C5-6A22F2A4E808}" srcOrd="0" destOrd="0" parTransId="{9936915C-F551-4308-A7B4-FF92D8C8D25B}" sibTransId="{E56B9EE5-D9D2-407C-BD8B-64D5FC14825F}"/>
    <dgm:cxn modelId="{587A9BEE-2730-4C8B-B2B2-BFD40702E1EC}" type="presOf" srcId="{499E1B01-D05E-42FC-9AC7-E2301C17136E}" destId="{026F38DE-BB51-46F8-9EF7-09E7194FCB42}" srcOrd="0" destOrd="0" presId="urn:microsoft.com/office/officeart/2005/8/layout/list1"/>
    <dgm:cxn modelId="{04F6761C-8902-4CC7-8935-F7D8309F5FC6}" type="presOf" srcId="{499E1B01-D05E-42FC-9AC7-E2301C17136E}" destId="{A65DF642-F91B-4C54-ACE6-4CA1D1F46862}" srcOrd="1" destOrd="0" presId="urn:microsoft.com/office/officeart/2005/8/layout/list1"/>
    <dgm:cxn modelId="{275DCB6C-7ADE-453F-A46F-1C00060C3FDA}" type="presOf" srcId="{04556E11-747F-46B8-9DF1-19DB2256BCAE}" destId="{69C6778E-702A-4DD8-B967-56BB6753C378}" srcOrd="0" destOrd="4" presId="urn:microsoft.com/office/officeart/2005/8/layout/list1"/>
    <dgm:cxn modelId="{F531F629-A5F4-4610-9C6E-23B785CB3460}" srcId="{11CA3592-AB65-4C87-AC5C-0C968B8C8A70}" destId="{04556E11-747F-46B8-9DF1-19DB2256BCAE}" srcOrd="4" destOrd="0" parTransId="{53D29B60-F66C-42E8-A5C1-E26A2BE606D5}" sibTransId="{BA4395EE-8B28-48F3-B3AD-ADB59259FD55}"/>
    <dgm:cxn modelId="{95148747-7334-4330-8540-B002412FC505}" type="presOf" srcId="{425D958F-D122-4FDA-98C5-6A22F2A4E808}" destId="{69C6778E-702A-4DD8-B967-56BB6753C378}" srcOrd="0" destOrd="0" presId="urn:microsoft.com/office/officeart/2005/8/layout/list1"/>
    <dgm:cxn modelId="{130581F0-AF93-4130-9231-EEA6A5C7059E}" type="presOf" srcId="{11CA3592-AB65-4C87-AC5C-0C968B8C8A70}" destId="{29721F13-994B-4798-8D1A-5840D7C282AB}" srcOrd="1" destOrd="0" presId="urn:microsoft.com/office/officeart/2005/8/layout/list1"/>
    <dgm:cxn modelId="{663604C9-4ED0-482D-BB17-44702E3B5A4D}" srcId="{11CA3592-AB65-4C87-AC5C-0C968B8C8A70}" destId="{98C2E636-EB25-479B-9385-A7ABE364D59C}" srcOrd="3" destOrd="0" parTransId="{FBCE5C06-5846-4D18-AF99-88A48AFF137A}" sibTransId="{6EAD41F6-681C-4790-A8C1-FCC8637A172A}"/>
    <dgm:cxn modelId="{F773F508-F99B-4D06-AD7A-BB0F67412BAE}" srcId="{11CA3592-AB65-4C87-AC5C-0C968B8C8A70}" destId="{F7BAFFEC-1FA5-49DA-9BF5-B4AB420A7CDE}" srcOrd="1" destOrd="0" parTransId="{921974D6-5671-486E-95A7-53B152199DA5}" sibTransId="{21348600-3D80-4552-8B8C-B1221B8C3FB8}"/>
    <dgm:cxn modelId="{F56EC4AC-B3DD-471A-8BDE-B3E23CE355D2}" type="presOf" srcId="{C3D3FBAA-97CF-4837-939C-5E6EBE367F2E}" destId="{408ABC93-DE8A-42BA-BCD7-55F975825F42}" srcOrd="0" destOrd="0" presId="urn:microsoft.com/office/officeart/2005/8/layout/list1"/>
    <dgm:cxn modelId="{0F3A4FC6-948D-486E-868B-06CA56160FF6}" type="presOf" srcId="{90E14215-3AFC-4FF1-8A10-D64E2D2FFC5C}" destId="{69C6778E-702A-4DD8-B967-56BB6753C378}" srcOrd="0" destOrd="2" presId="urn:microsoft.com/office/officeart/2005/8/layout/list1"/>
    <dgm:cxn modelId="{16AFD214-476D-4D15-AD4D-4E17CD45C04C}" srcId="{C3D3FBAA-97CF-4837-939C-5E6EBE367F2E}" destId="{499E1B01-D05E-42FC-9AC7-E2301C17136E}" srcOrd="0" destOrd="0" parTransId="{C006C6E1-A3D0-49C5-BF8A-645857B49746}" sibTransId="{841ADA72-9D5E-4DF8-8252-C51DB2F6F05F}"/>
    <dgm:cxn modelId="{BF7FD6D9-A14D-45A8-AA1C-55E64B6D12E3}" type="presParOf" srcId="{408ABC93-DE8A-42BA-BCD7-55F975825F42}" destId="{F7EA438F-9506-49F9-B51A-3FA82431EFCB}" srcOrd="0" destOrd="0" presId="urn:microsoft.com/office/officeart/2005/8/layout/list1"/>
    <dgm:cxn modelId="{B854EF72-98E8-45B2-92D8-9B32A880B251}" type="presParOf" srcId="{F7EA438F-9506-49F9-B51A-3FA82431EFCB}" destId="{026F38DE-BB51-46F8-9EF7-09E7194FCB42}" srcOrd="0" destOrd="0" presId="urn:microsoft.com/office/officeart/2005/8/layout/list1"/>
    <dgm:cxn modelId="{BF0BD512-584B-40DC-9350-25537AF6E934}" type="presParOf" srcId="{F7EA438F-9506-49F9-B51A-3FA82431EFCB}" destId="{A65DF642-F91B-4C54-ACE6-4CA1D1F46862}" srcOrd="1" destOrd="0" presId="urn:microsoft.com/office/officeart/2005/8/layout/list1"/>
    <dgm:cxn modelId="{A9A6FD2D-D476-4B14-AEF8-029FE7C2E5A0}" type="presParOf" srcId="{408ABC93-DE8A-42BA-BCD7-55F975825F42}" destId="{6FEFF4C9-D3CA-4059-83AC-047CCD0C7110}" srcOrd="1" destOrd="0" presId="urn:microsoft.com/office/officeart/2005/8/layout/list1"/>
    <dgm:cxn modelId="{0B089B24-01B7-4EDB-9254-63689D972DA1}" type="presParOf" srcId="{408ABC93-DE8A-42BA-BCD7-55F975825F42}" destId="{BB70623D-E679-48A8-BFA1-1099CC6E9623}" srcOrd="2" destOrd="0" presId="urn:microsoft.com/office/officeart/2005/8/layout/list1"/>
    <dgm:cxn modelId="{EA1EAF97-E4FF-4F66-AEBC-A32CF88CF110}" type="presParOf" srcId="{408ABC93-DE8A-42BA-BCD7-55F975825F42}" destId="{8EB3F331-3252-43D1-94AA-1D40DD210BA9}" srcOrd="3" destOrd="0" presId="urn:microsoft.com/office/officeart/2005/8/layout/list1"/>
    <dgm:cxn modelId="{A04505AB-48AF-451A-9199-DAC5B1923327}" type="presParOf" srcId="{408ABC93-DE8A-42BA-BCD7-55F975825F42}" destId="{0AAEF672-D591-4324-98E9-4FB2E9D05F06}" srcOrd="4" destOrd="0" presId="urn:microsoft.com/office/officeart/2005/8/layout/list1"/>
    <dgm:cxn modelId="{C5849171-0A97-4C10-9597-E555333F3318}" type="presParOf" srcId="{0AAEF672-D591-4324-98E9-4FB2E9D05F06}" destId="{3B66DE38-EC18-4068-8CCD-BC2DBA281E00}" srcOrd="0" destOrd="0" presId="urn:microsoft.com/office/officeart/2005/8/layout/list1"/>
    <dgm:cxn modelId="{54E86B87-2DF8-45D2-80C8-DC799CA426AB}" type="presParOf" srcId="{0AAEF672-D591-4324-98E9-4FB2E9D05F06}" destId="{29721F13-994B-4798-8D1A-5840D7C282AB}" srcOrd="1" destOrd="0" presId="urn:microsoft.com/office/officeart/2005/8/layout/list1"/>
    <dgm:cxn modelId="{8355CF50-2A22-4A9F-9253-360A0A7C76BC}" type="presParOf" srcId="{408ABC93-DE8A-42BA-BCD7-55F975825F42}" destId="{3746C534-D68F-4A2F-A9C3-57CF0D57780D}" srcOrd="5" destOrd="0" presId="urn:microsoft.com/office/officeart/2005/8/layout/list1"/>
    <dgm:cxn modelId="{A1174D82-536E-41A7-830C-E0FE1BC422F0}" type="presParOf" srcId="{408ABC93-DE8A-42BA-BCD7-55F975825F42}" destId="{69C6778E-702A-4DD8-B967-56BB6753C37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4D6BF93-8768-41B5-A0C5-5376E6576F9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AE2CF5-B41D-4D24-B48F-5C29C584270D}">
      <dgm:prSet phldrT="[Текст]"/>
      <dgm:spPr/>
      <dgm:t>
        <a:bodyPr/>
        <a:lstStyle/>
        <a:p>
          <a:r>
            <a:rPr lang="en-US" smtClean="0"/>
            <a:t>EFMEA qachon yangilanadi?</a:t>
          </a:r>
          <a:endParaRPr lang="ru-RU"/>
        </a:p>
      </dgm:t>
    </dgm:pt>
    <dgm:pt modelId="{20023973-B21B-42CC-9E77-9F8B2CCEB56B}" type="parTrans" cxnId="{1312AE74-5238-4E35-BEB4-FAF730F0913D}">
      <dgm:prSet/>
      <dgm:spPr/>
      <dgm:t>
        <a:bodyPr/>
        <a:lstStyle/>
        <a:p>
          <a:endParaRPr lang="ru-RU"/>
        </a:p>
      </dgm:t>
    </dgm:pt>
    <dgm:pt modelId="{79A3B8BD-2DE8-4884-B609-EE2C0EBC4916}" type="sibTrans" cxnId="{1312AE74-5238-4E35-BEB4-FAF730F0913D}">
      <dgm:prSet/>
      <dgm:spPr/>
      <dgm:t>
        <a:bodyPr/>
        <a:lstStyle/>
        <a:p>
          <a:endParaRPr lang="ru-RU"/>
        </a:p>
      </dgm:t>
    </dgm:pt>
    <dgm:pt modelId="{5E131AB6-AFFE-4C42-9EF9-C28D260CC4D2}">
      <dgm:prSet/>
      <dgm:spPr/>
      <dgm:t>
        <a:bodyPr/>
        <a:lstStyle/>
        <a:p>
          <a:r>
            <a:rPr lang="en-US" smtClean="0"/>
            <a:t>EFMEA quyidagi tarzda yangilanishi kerak:</a:t>
          </a:r>
          <a:endParaRPr lang="ru-RU"/>
        </a:p>
      </dgm:t>
    </dgm:pt>
    <dgm:pt modelId="{BAE4EEC5-5A38-4E1B-AFEF-57F6D7433793}" type="parTrans" cxnId="{05F684E8-64C4-449D-A094-A6080B304F67}">
      <dgm:prSet/>
      <dgm:spPr/>
      <dgm:t>
        <a:bodyPr/>
        <a:lstStyle/>
        <a:p>
          <a:endParaRPr lang="ru-RU"/>
        </a:p>
      </dgm:t>
    </dgm:pt>
    <dgm:pt modelId="{2D835EEA-051E-4116-8581-41A4F291FD09}" type="sibTrans" cxnId="{05F684E8-64C4-449D-A094-A6080B304F67}">
      <dgm:prSet/>
      <dgm:spPr/>
      <dgm:t>
        <a:bodyPr/>
        <a:lstStyle/>
        <a:p>
          <a:endParaRPr lang="ru-RU"/>
        </a:p>
      </dgm:t>
    </dgm:pt>
    <dgm:pt modelId="{1620C9E0-786D-4716-9F87-CD3507DA5FE0}">
      <dgm:prSet/>
      <dgm:spPr/>
      <dgm:t>
        <a:bodyPr/>
        <a:lstStyle/>
        <a:p>
          <a:r>
            <a:rPr lang="en-US" smtClean="0"/>
            <a:t>Mashinaning dizayni, qo'llanilishi, atrof-muhit, material konstruktsiyasi yoki ekspluatatsiya jarayoniga o'zgartirish kiritilganda.</a:t>
          </a:r>
          <a:endParaRPr lang="ru-RU"/>
        </a:p>
      </dgm:t>
    </dgm:pt>
    <dgm:pt modelId="{357299A6-4D33-4D6B-A3BE-6D284F244369}" type="parTrans" cxnId="{D9A9E529-16A5-4E7B-84C2-73A7558F931E}">
      <dgm:prSet/>
      <dgm:spPr/>
      <dgm:t>
        <a:bodyPr/>
        <a:lstStyle/>
        <a:p>
          <a:endParaRPr lang="ru-RU"/>
        </a:p>
      </dgm:t>
    </dgm:pt>
    <dgm:pt modelId="{D0615A6A-C6B3-488B-A156-AC9352A358E9}" type="sibTrans" cxnId="{D9A9E529-16A5-4E7B-84C2-73A7558F931E}">
      <dgm:prSet/>
      <dgm:spPr/>
      <dgm:t>
        <a:bodyPr/>
        <a:lstStyle/>
        <a:p>
          <a:endParaRPr lang="ru-RU"/>
        </a:p>
      </dgm:t>
    </dgm:pt>
    <dgm:pt modelId="{C7C7CFE5-9B0F-492F-B6A9-B96F0D12355B}">
      <dgm:prSet/>
      <dgm:spPr/>
      <dgm:t>
        <a:bodyPr/>
        <a:lstStyle/>
        <a:p>
          <a:r>
            <a:rPr lang="en-US" smtClean="0"/>
            <a:t>Yangi mashinaning loyiha vaqt jadvalida o'zgarishlar bo'lganda.</a:t>
          </a:r>
          <a:endParaRPr lang="ru-RU"/>
        </a:p>
      </dgm:t>
    </dgm:pt>
    <dgm:pt modelId="{22C50C22-A4F7-40A6-A66F-DC24EF60FFE8}" type="parTrans" cxnId="{5C84754F-2CAC-4DCB-B21C-F484D28DB1ED}">
      <dgm:prSet/>
      <dgm:spPr/>
      <dgm:t>
        <a:bodyPr/>
        <a:lstStyle/>
        <a:p>
          <a:endParaRPr lang="ru-RU"/>
        </a:p>
      </dgm:t>
    </dgm:pt>
    <dgm:pt modelId="{D3198501-BA88-4F41-AF2B-88F47ED2B307}" type="sibTrans" cxnId="{5C84754F-2CAC-4DCB-B21C-F484D28DB1ED}">
      <dgm:prSet/>
      <dgm:spPr/>
      <dgm:t>
        <a:bodyPr/>
        <a:lstStyle/>
        <a:p>
          <a:endParaRPr lang="ru-RU"/>
        </a:p>
      </dgm:t>
    </dgm:pt>
    <dgm:pt modelId="{2FDFA19A-483E-4EA8-9ACB-5C25A752FCF0}">
      <dgm:prSet/>
      <dgm:spPr/>
      <dgm:t>
        <a:bodyPr/>
        <a:lstStyle/>
        <a:p>
          <a:r>
            <a:rPr lang="en-US" smtClean="0"/>
            <a:t>Har safar yangi mashinaning dizayni o'zgartirilganda.</a:t>
          </a:r>
          <a:endParaRPr lang="ru-RU"/>
        </a:p>
      </dgm:t>
    </dgm:pt>
    <dgm:pt modelId="{6A920383-7B7F-4BD2-BFF0-24615B29BEEB}" type="parTrans" cxnId="{711357B4-7931-4336-9662-E4B57BC55AE5}">
      <dgm:prSet/>
      <dgm:spPr/>
      <dgm:t>
        <a:bodyPr/>
        <a:lstStyle/>
        <a:p>
          <a:endParaRPr lang="ru-RU"/>
        </a:p>
      </dgm:t>
    </dgm:pt>
    <dgm:pt modelId="{2710C16D-ED1C-4047-8616-54998CBFB03F}" type="sibTrans" cxnId="{711357B4-7931-4336-9662-E4B57BC55AE5}">
      <dgm:prSet/>
      <dgm:spPr/>
      <dgm:t>
        <a:bodyPr/>
        <a:lstStyle/>
        <a:p>
          <a:endParaRPr lang="ru-RU"/>
        </a:p>
      </dgm:t>
    </dgm:pt>
    <dgm:pt modelId="{E7406850-1165-45B0-9910-6BDF31982EC2}">
      <dgm:prSet/>
      <dgm:spPr/>
      <dgm:t>
        <a:bodyPr/>
        <a:lstStyle/>
        <a:p>
          <a:r>
            <a:rPr lang="en-US" smtClean="0"/>
            <a:t>Har safar yangi mashinaning ishlamay qolish rejimining o'zgarishi bilan bog'liq kashfiyot qilingan bo'lsa.</a:t>
          </a:r>
          <a:endParaRPr lang="ru-RU"/>
        </a:p>
      </dgm:t>
    </dgm:pt>
    <dgm:pt modelId="{7D6E0DD2-9873-4FA3-BC8F-DBE6B7EEB0BD}" type="parTrans" cxnId="{DACA28A1-3355-4524-B286-2B336DF1A3F2}">
      <dgm:prSet/>
      <dgm:spPr/>
      <dgm:t>
        <a:bodyPr/>
        <a:lstStyle/>
        <a:p>
          <a:endParaRPr lang="ru-RU"/>
        </a:p>
      </dgm:t>
    </dgm:pt>
    <dgm:pt modelId="{0A5E426A-4618-4E65-BA78-87651A2362D8}" type="sibTrans" cxnId="{DACA28A1-3355-4524-B286-2B336DF1A3F2}">
      <dgm:prSet/>
      <dgm:spPr/>
      <dgm:t>
        <a:bodyPr/>
        <a:lstStyle/>
        <a:p>
          <a:endParaRPr lang="ru-RU"/>
        </a:p>
      </dgm:t>
    </dgm:pt>
    <dgm:pt modelId="{5D7FBBA6-AA2B-4C39-898E-673E0362B2E0}" type="pres">
      <dgm:prSet presAssocID="{14D6BF93-8768-41B5-A0C5-5376E6576F9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3711AA-10CA-4A3F-8C39-748C41FC87BC}" type="pres">
      <dgm:prSet presAssocID="{26AE2CF5-B41D-4D24-B48F-5C29C584270D}" presName="parentLin" presStyleCnt="0"/>
      <dgm:spPr/>
    </dgm:pt>
    <dgm:pt modelId="{3ADC07C1-D1E5-42F8-9C09-80DABCAB2B8C}" type="pres">
      <dgm:prSet presAssocID="{26AE2CF5-B41D-4D24-B48F-5C29C584270D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1B0D82FF-3E69-473E-8208-740071727765}" type="pres">
      <dgm:prSet presAssocID="{26AE2CF5-B41D-4D24-B48F-5C29C584270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A1458-18D8-49E1-97F3-FA33F31B3309}" type="pres">
      <dgm:prSet presAssocID="{26AE2CF5-B41D-4D24-B48F-5C29C584270D}" presName="negativeSpace" presStyleCnt="0"/>
      <dgm:spPr/>
    </dgm:pt>
    <dgm:pt modelId="{AB22CB0D-3782-4157-A6E1-F1DF66D22DDC}" type="pres">
      <dgm:prSet presAssocID="{26AE2CF5-B41D-4D24-B48F-5C29C584270D}" presName="childText" presStyleLbl="conFgAcc1" presStyleIdx="0" presStyleCnt="2">
        <dgm:presLayoutVars>
          <dgm:bulletEnabled val="1"/>
        </dgm:presLayoutVars>
      </dgm:prSet>
      <dgm:spPr/>
    </dgm:pt>
    <dgm:pt modelId="{E648C36A-727E-4536-92ED-856D0DD3DD2A}" type="pres">
      <dgm:prSet presAssocID="{79A3B8BD-2DE8-4884-B609-EE2C0EBC4916}" presName="spaceBetweenRectangles" presStyleCnt="0"/>
      <dgm:spPr/>
    </dgm:pt>
    <dgm:pt modelId="{27806820-24A6-4B68-B8F0-BA37765BB607}" type="pres">
      <dgm:prSet presAssocID="{5E131AB6-AFFE-4C42-9EF9-C28D260CC4D2}" presName="parentLin" presStyleCnt="0"/>
      <dgm:spPr/>
    </dgm:pt>
    <dgm:pt modelId="{69798B78-7BD6-4164-8B21-58EE0CEC37A4}" type="pres">
      <dgm:prSet presAssocID="{5E131AB6-AFFE-4C42-9EF9-C28D260CC4D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B46373E-8520-42F2-9074-81BE3BE529B0}" type="pres">
      <dgm:prSet presAssocID="{5E131AB6-AFFE-4C42-9EF9-C28D260CC4D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BC091-9D83-45C2-8D2E-1371496243B9}" type="pres">
      <dgm:prSet presAssocID="{5E131AB6-AFFE-4C42-9EF9-C28D260CC4D2}" presName="negativeSpace" presStyleCnt="0"/>
      <dgm:spPr/>
    </dgm:pt>
    <dgm:pt modelId="{B3980280-5DDC-45F8-8D8C-56B44BFFD93C}" type="pres">
      <dgm:prSet presAssocID="{5E131AB6-AFFE-4C42-9EF9-C28D260CC4D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178180-D432-412B-A7CB-8A1D8A6DBB83}" type="presOf" srcId="{5E131AB6-AFFE-4C42-9EF9-C28D260CC4D2}" destId="{5B46373E-8520-42F2-9074-81BE3BE529B0}" srcOrd="1" destOrd="0" presId="urn:microsoft.com/office/officeart/2005/8/layout/list1"/>
    <dgm:cxn modelId="{2DF36FAC-3725-40C4-817E-488CD3F0D9E7}" type="presOf" srcId="{2FDFA19A-483E-4EA8-9ACB-5C25A752FCF0}" destId="{B3980280-5DDC-45F8-8D8C-56B44BFFD93C}" srcOrd="0" destOrd="2" presId="urn:microsoft.com/office/officeart/2005/8/layout/list1"/>
    <dgm:cxn modelId="{DACA28A1-3355-4524-B286-2B336DF1A3F2}" srcId="{5E131AB6-AFFE-4C42-9EF9-C28D260CC4D2}" destId="{E7406850-1165-45B0-9910-6BDF31982EC2}" srcOrd="3" destOrd="0" parTransId="{7D6E0DD2-9873-4FA3-BC8F-DBE6B7EEB0BD}" sibTransId="{0A5E426A-4618-4E65-BA78-87651A2362D8}"/>
    <dgm:cxn modelId="{1C874D12-F50B-4C67-9423-7CDE552CCA9F}" type="presOf" srcId="{1620C9E0-786D-4716-9F87-CD3507DA5FE0}" destId="{B3980280-5DDC-45F8-8D8C-56B44BFFD93C}" srcOrd="0" destOrd="0" presId="urn:microsoft.com/office/officeart/2005/8/layout/list1"/>
    <dgm:cxn modelId="{05F684E8-64C4-449D-A094-A6080B304F67}" srcId="{14D6BF93-8768-41B5-A0C5-5376E6576F97}" destId="{5E131AB6-AFFE-4C42-9EF9-C28D260CC4D2}" srcOrd="1" destOrd="0" parTransId="{BAE4EEC5-5A38-4E1B-AFEF-57F6D7433793}" sibTransId="{2D835EEA-051E-4116-8581-41A4F291FD09}"/>
    <dgm:cxn modelId="{4E4724FE-8968-4A0F-BD56-F3FA25BFBC61}" type="presOf" srcId="{C7C7CFE5-9B0F-492F-B6A9-B96F0D12355B}" destId="{B3980280-5DDC-45F8-8D8C-56B44BFFD93C}" srcOrd="0" destOrd="1" presId="urn:microsoft.com/office/officeart/2005/8/layout/list1"/>
    <dgm:cxn modelId="{3E485891-5665-496E-920D-E2437CA457DF}" type="presOf" srcId="{26AE2CF5-B41D-4D24-B48F-5C29C584270D}" destId="{1B0D82FF-3E69-473E-8208-740071727765}" srcOrd="1" destOrd="0" presId="urn:microsoft.com/office/officeart/2005/8/layout/list1"/>
    <dgm:cxn modelId="{B07AA9A2-B18E-4AEB-B2CA-3C380C13C177}" type="presOf" srcId="{26AE2CF5-B41D-4D24-B48F-5C29C584270D}" destId="{3ADC07C1-D1E5-42F8-9C09-80DABCAB2B8C}" srcOrd="0" destOrd="0" presId="urn:microsoft.com/office/officeart/2005/8/layout/list1"/>
    <dgm:cxn modelId="{D7D55A53-594E-4978-8BF3-5D437025FA35}" type="presOf" srcId="{14D6BF93-8768-41B5-A0C5-5376E6576F97}" destId="{5D7FBBA6-AA2B-4C39-898E-673E0362B2E0}" srcOrd="0" destOrd="0" presId="urn:microsoft.com/office/officeart/2005/8/layout/list1"/>
    <dgm:cxn modelId="{5C84754F-2CAC-4DCB-B21C-F484D28DB1ED}" srcId="{5E131AB6-AFFE-4C42-9EF9-C28D260CC4D2}" destId="{C7C7CFE5-9B0F-492F-B6A9-B96F0D12355B}" srcOrd="1" destOrd="0" parTransId="{22C50C22-A4F7-40A6-A66F-DC24EF60FFE8}" sibTransId="{D3198501-BA88-4F41-AF2B-88F47ED2B307}"/>
    <dgm:cxn modelId="{D9A9E529-16A5-4E7B-84C2-73A7558F931E}" srcId="{5E131AB6-AFFE-4C42-9EF9-C28D260CC4D2}" destId="{1620C9E0-786D-4716-9F87-CD3507DA5FE0}" srcOrd="0" destOrd="0" parTransId="{357299A6-4D33-4D6B-A3BE-6D284F244369}" sibTransId="{D0615A6A-C6B3-488B-A156-AC9352A358E9}"/>
    <dgm:cxn modelId="{B5DE9DAC-64B6-40DB-94CD-DA6006D9344B}" type="presOf" srcId="{E7406850-1165-45B0-9910-6BDF31982EC2}" destId="{B3980280-5DDC-45F8-8D8C-56B44BFFD93C}" srcOrd="0" destOrd="3" presId="urn:microsoft.com/office/officeart/2005/8/layout/list1"/>
    <dgm:cxn modelId="{1312AE74-5238-4E35-BEB4-FAF730F0913D}" srcId="{14D6BF93-8768-41B5-A0C5-5376E6576F97}" destId="{26AE2CF5-B41D-4D24-B48F-5C29C584270D}" srcOrd="0" destOrd="0" parTransId="{20023973-B21B-42CC-9E77-9F8B2CCEB56B}" sibTransId="{79A3B8BD-2DE8-4884-B609-EE2C0EBC4916}"/>
    <dgm:cxn modelId="{711357B4-7931-4336-9662-E4B57BC55AE5}" srcId="{5E131AB6-AFFE-4C42-9EF9-C28D260CC4D2}" destId="{2FDFA19A-483E-4EA8-9ACB-5C25A752FCF0}" srcOrd="2" destOrd="0" parTransId="{6A920383-7B7F-4BD2-BFF0-24615B29BEEB}" sibTransId="{2710C16D-ED1C-4047-8616-54998CBFB03F}"/>
    <dgm:cxn modelId="{A89A885D-F609-413A-B786-AD7B5A100D94}" type="presOf" srcId="{5E131AB6-AFFE-4C42-9EF9-C28D260CC4D2}" destId="{69798B78-7BD6-4164-8B21-58EE0CEC37A4}" srcOrd="0" destOrd="0" presId="urn:microsoft.com/office/officeart/2005/8/layout/list1"/>
    <dgm:cxn modelId="{CD224091-63A5-47DE-ACE8-8A5A151CCF0C}" type="presParOf" srcId="{5D7FBBA6-AA2B-4C39-898E-673E0362B2E0}" destId="{983711AA-10CA-4A3F-8C39-748C41FC87BC}" srcOrd="0" destOrd="0" presId="urn:microsoft.com/office/officeart/2005/8/layout/list1"/>
    <dgm:cxn modelId="{28911578-1E37-411E-AF3A-79FF6508CF0F}" type="presParOf" srcId="{983711AA-10CA-4A3F-8C39-748C41FC87BC}" destId="{3ADC07C1-D1E5-42F8-9C09-80DABCAB2B8C}" srcOrd="0" destOrd="0" presId="urn:microsoft.com/office/officeart/2005/8/layout/list1"/>
    <dgm:cxn modelId="{4764096E-231B-48A3-9744-1790BD16D2AA}" type="presParOf" srcId="{983711AA-10CA-4A3F-8C39-748C41FC87BC}" destId="{1B0D82FF-3E69-473E-8208-740071727765}" srcOrd="1" destOrd="0" presId="urn:microsoft.com/office/officeart/2005/8/layout/list1"/>
    <dgm:cxn modelId="{E806A40C-4813-44C2-BE3A-D2E64DFCD378}" type="presParOf" srcId="{5D7FBBA6-AA2B-4C39-898E-673E0362B2E0}" destId="{101A1458-18D8-49E1-97F3-FA33F31B3309}" srcOrd="1" destOrd="0" presId="urn:microsoft.com/office/officeart/2005/8/layout/list1"/>
    <dgm:cxn modelId="{CD762495-99BB-4E0D-B9D0-55CA1AA2CA19}" type="presParOf" srcId="{5D7FBBA6-AA2B-4C39-898E-673E0362B2E0}" destId="{AB22CB0D-3782-4157-A6E1-F1DF66D22DDC}" srcOrd="2" destOrd="0" presId="urn:microsoft.com/office/officeart/2005/8/layout/list1"/>
    <dgm:cxn modelId="{9184B393-E025-4B4B-9C1C-F7284A1151CA}" type="presParOf" srcId="{5D7FBBA6-AA2B-4C39-898E-673E0362B2E0}" destId="{E648C36A-727E-4536-92ED-856D0DD3DD2A}" srcOrd="3" destOrd="0" presId="urn:microsoft.com/office/officeart/2005/8/layout/list1"/>
    <dgm:cxn modelId="{9512AD40-DCB2-4D0F-8937-EB359046F48B}" type="presParOf" srcId="{5D7FBBA6-AA2B-4C39-898E-673E0362B2E0}" destId="{27806820-24A6-4B68-B8F0-BA37765BB607}" srcOrd="4" destOrd="0" presId="urn:microsoft.com/office/officeart/2005/8/layout/list1"/>
    <dgm:cxn modelId="{EC47963A-32C9-4067-B662-9146D3AB07BE}" type="presParOf" srcId="{27806820-24A6-4B68-B8F0-BA37765BB607}" destId="{69798B78-7BD6-4164-8B21-58EE0CEC37A4}" srcOrd="0" destOrd="0" presId="urn:microsoft.com/office/officeart/2005/8/layout/list1"/>
    <dgm:cxn modelId="{CAC9E405-EDA7-4F65-A5F5-5B632D28700C}" type="presParOf" srcId="{27806820-24A6-4B68-B8F0-BA37765BB607}" destId="{5B46373E-8520-42F2-9074-81BE3BE529B0}" srcOrd="1" destOrd="0" presId="urn:microsoft.com/office/officeart/2005/8/layout/list1"/>
    <dgm:cxn modelId="{3B0F6DFA-74C1-458E-A50F-FD323F2ADB81}" type="presParOf" srcId="{5D7FBBA6-AA2B-4C39-898E-673E0362B2E0}" destId="{BC1BC091-9D83-45C2-8D2E-1371496243B9}" srcOrd="5" destOrd="0" presId="urn:microsoft.com/office/officeart/2005/8/layout/list1"/>
    <dgm:cxn modelId="{980ED8E8-62A2-4421-83C3-4FBF967EAC0E}" type="presParOf" srcId="{5D7FBBA6-AA2B-4C39-898E-673E0362B2E0}" destId="{B3980280-5DDC-45F8-8D8C-56B44BFFD93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7206BBB-B9DB-4842-A98A-540E78127B02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445A98-3114-4B77-9E38-3F713461F178}">
      <dgm:prSet phldrT="[Текст]"/>
      <dgm:spPr/>
      <dgm:t>
        <a:bodyPr/>
        <a:lstStyle/>
        <a:p>
          <a:endParaRPr lang="ru-RU" dirty="0"/>
        </a:p>
      </dgm:t>
    </dgm:pt>
    <dgm:pt modelId="{C433BA37-6C6E-4754-B664-65EBB91190C5}" type="parTrans" cxnId="{ADA99A2B-DE76-4790-B5B2-E0CE763CA703}">
      <dgm:prSet/>
      <dgm:spPr/>
      <dgm:t>
        <a:bodyPr/>
        <a:lstStyle/>
        <a:p>
          <a:endParaRPr lang="ru-RU"/>
        </a:p>
      </dgm:t>
    </dgm:pt>
    <dgm:pt modelId="{A5CE38E7-7623-4BD7-B4E0-6D2A92CC558F}" type="sibTrans" cxnId="{ADA99A2B-DE76-4790-B5B2-E0CE763CA703}">
      <dgm:prSet/>
      <dgm:spPr/>
      <dgm:t>
        <a:bodyPr/>
        <a:lstStyle/>
        <a:p>
          <a:endParaRPr lang="ru-RU"/>
        </a:p>
      </dgm:t>
    </dgm:pt>
    <dgm:pt modelId="{A0ED0DEA-D1B3-4BB9-AC1A-9F1EEB95AA11}">
      <dgm:prSet/>
      <dgm:spPr/>
      <dgm:t>
        <a:bodyPr/>
        <a:lstStyle/>
        <a:p>
          <a:r>
            <a:rPr lang="en-US" dirty="0" err="1" smtClean="0"/>
            <a:t>Maxsus</a:t>
          </a:r>
          <a:r>
            <a:rPr lang="en-US" dirty="0" smtClean="0"/>
            <a:t> </a:t>
          </a:r>
          <a:r>
            <a:rPr lang="en-US" dirty="0" err="1" smtClean="0"/>
            <a:t>eslatma</a:t>
          </a:r>
          <a:r>
            <a:rPr lang="en-US" dirty="0" smtClean="0"/>
            <a:t>: </a:t>
          </a:r>
          <a:r>
            <a:rPr lang="en-US" dirty="0" err="1" smtClean="0"/>
            <a:t>FTAga</a:t>
          </a:r>
          <a:r>
            <a:rPr lang="en-US" dirty="0" smtClean="0"/>
            <a:t> </a:t>
          </a:r>
          <a:r>
            <a:rPr lang="en-US" dirty="0" err="1" smtClean="0"/>
            <a:t>muqobil</a:t>
          </a:r>
          <a:r>
            <a:rPr lang="en-US" dirty="0" smtClean="0"/>
            <a:t> </a:t>
          </a:r>
          <a:r>
            <a:rPr lang="en-US" dirty="0" err="1" smtClean="0"/>
            <a:t>sifatida</a:t>
          </a:r>
          <a:r>
            <a:rPr lang="en-US" dirty="0" smtClean="0"/>
            <a:t> </a:t>
          </a:r>
          <a:r>
            <a:rPr lang="en-US" dirty="0" err="1" smtClean="0"/>
            <a:t>ba'zi</a:t>
          </a:r>
          <a:r>
            <a:rPr lang="en-US" dirty="0" smtClean="0"/>
            <a:t> </a:t>
          </a:r>
          <a:r>
            <a:rPr lang="en-US" dirty="0" err="1" smtClean="0"/>
            <a:t>muhandislar</a:t>
          </a:r>
          <a:r>
            <a:rPr lang="en-US" dirty="0" smtClean="0"/>
            <a:t> Ishikawa (Fishbone) </a:t>
          </a:r>
          <a:r>
            <a:rPr lang="en-US" dirty="0" err="1" smtClean="0"/>
            <a:t>diagrammasidan</a:t>
          </a:r>
          <a:r>
            <a:rPr lang="en-US" dirty="0" smtClean="0"/>
            <a:t> </a:t>
          </a:r>
          <a:r>
            <a:rPr lang="en-US" dirty="0" err="1" smtClean="0"/>
            <a:t>foydalanishni</a:t>
          </a:r>
          <a:r>
            <a:rPr lang="en-US" dirty="0" smtClean="0"/>
            <a:t> </a:t>
          </a:r>
          <a:r>
            <a:rPr lang="en-US" dirty="0" err="1" smtClean="0"/>
            <a:t>afzal</a:t>
          </a:r>
          <a:r>
            <a:rPr lang="en-US" dirty="0" smtClean="0"/>
            <a:t> </a:t>
          </a:r>
          <a:r>
            <a:rPr lang="en-US" dirty="0" err="1" smtClean="0"/>
            <a:t>ko'rishadi</a:t>
          </a:r>
          <a:r>
            <a:rPr lang="en-US" dirty="0" smtClean="0"/>
            <a:t>. </a:t>
          </a:r>
          <a:r>
            <a:rPr lang="en-US" dirty="0" err="1" smtClean="0"/>
            <a:t>Ushbu</a:t>
          </a:r>
          <a:r>
            <a:rPr lang="en-US" dirty="0" smtClean="0"/>
            <a:t> </a:t>
          </a:r>
          <a:r>
            <a:rPr lang="en-US" dirty="0" err="1" smtClean="0"/>
            <a:t>diagramma</a:t>
          </a:r>
          <a:r>
            <a:rPr lang="en-US" dirty="0" smtClean="0"/>
            <a:t> EFMEA </a:t>
          </a:r>
          <a:r>
            <a:rPr lang="en-US" dirty="0" err="1" smtClean="0"/>
            <a:t>ni</a:t>
          </a:r>
          <a:r>
            <a:rPr lang="en-US" dirty="0" smtClean="0"/>
            <a:t>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sababning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nosozlik</a:t>
          </a:r>
          <a:r>
            <a:rPr lang="en-US" dirty="0" smtClean="0"/>
            <a:t> </a:t>
          </a:r>
          <a:r>
            <a:rPr lang="en-US" dirty="0" err="1" smtClean="0"/>
            <a:t>holatining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sabablariga</a:t>
          </a:r>
          <a:r>
            <a:rPr lang="en-US" dirty="0" smtClean="0"/>
            <a:t> </a:t>
          </a:r>
          <a:r>
            <a:rPr lang="en-US" dirty="0" err="1" smtClean="0"/>
            <a:t>munosabatini</a:t>
          </a:r>
          <a:r>
            <a:rPr lang="en-US" dirty="0" smtClean="0"/>
            <a:t> </a:t>
          </a:r>
          <a:r>
            <a:rPr lang="en-US" dirty="0" err="1" smtClean="0"/>
            <a:t>ifodalash</a:t>
          </a:r>
          <a:r>
            <a:rPr lang="en-US" dirty="0" smtClean="0"/>
            <a:t> </a:t>
          </a:r>
          <a:r>
            <a:rPr lang="en-US" dirty="0" err="1" smtClean="0"/>
            <a:t>orqali</a:t>
          </a:r>
          <a:r>
            <a:rPr lang="en-US" dirty="0" smtClean="0"/>
            <a:t> </a:t>
          </a:r>
          <a:r>
            <a:rPr lang="en-US" dirty="0" err="1" smtClean="0"/>
            <a:t>to'ldiradi</a:t>
          </a:r>
          <a:r>
            <a:rPr lang="en-US" dirty="0" smtClean="0"/>
            <a:t>. </a:t>
          </a:r>
          <a:r>
            <a:rPr lang="en-US" dirty="0" err="1" smtClean="0"/>
            <a:t>Biroq</a:t>
          </a:r>
          <a:r>
            <a:rPr lang="en-US" dirty="0" smtClean="0"/>
            <a:t>, </a:t>
          </a:r>
          <a:r>
            <a:rPr lang="en-US" dirty="0" err="1" smtClean="0"/>
            <a:t>ko'pchilik</a:t>
          </a:r>
          <a:r>
            <a:rPr lang="en-US" dirty="0" smtClean="0"/>
            <a:t> FTA </a:t>
          </a:r>
          <a:r>
            <a:rPr lang="en-US" dirty="0" err="1" smtClean="0"/>
            <a:t>sabablarning</a:t>
          </a:r>
          <a:r>
            <a:rPr lang="en-US" dirty="0" smtClean="0"/>
            <a:t> </a:t>
          </a:r>
          <a:r>
            <a:rPr lang="en-US" dirty="0" err="1" smtClean="0"/>
            <a:t>qatlamlari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munosabatlarini</a:t>
          </a:r>
          <a:r>
            <a:rPr lang="en-US" dirty="0" smtClean="0"/>
            <a:t> </a:t>
          </a:r>
          <a:r>
            <a:rPr lang="en-US" dirty="0" err="1" smtClean="0"/>
            <a:t>tushunish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yaxshiroq</a:t>
          </a:r>
          <a:r>
            <a:rPr lang="en-US" dirty="0" smtClean="0"/>
            <a:t> deb </a:t>
          </a:r>
          <a:r>
            <a:rPr lang="en-US" dirty="0" err="1" smtClean="0"/>
            <a:t>hisoblaydi</a:t>
          </a:r>
          <a:r>
            <a:rPr lang="en-US" dirty="0" smtClean="0"/>
            <a:t>. </a:t>
          </a:r>
          <a:r>
            <a:rPr lang="en-US" dirty="0" err="1" smtClean="0"/>
            <a:t>Ushbu</a:t>
          </a:r>
          <a:r>
            <a:rPr lang="en-US" dirty="0" smtClean="0"/>
            <a:t> </a:t>
          </a:r>
          <a:r>
            <a:rPr lang="en-US" dirty="0" err="1" smtClean="0"/>
            <a:t>ikkala</a:t>
          </a:r>
          <a:r>
            <a:rPr lang="en-US" dirty="0" smtClean="0"/>
            <a:t> </a:t>
          </a:r>
          <a:r>
            <a:rPr lang="en-US" dirty="0" err="1" smtClean="0"/>
            <a:t>usuldan</a:t>
          </a:r>
          <a:r>
            <a:rPr lang="en-US" dirty="0" smtClean="0"/>
            <a:t> </a:t>
          </a:r>
          <a:r>
            <a:rPr lang="en-US" dirty="0" err="1" smtClean="0"/>
            <a:t>foydalangandan</a:t>
          </a:r>
          <a:r>
            <a:rPr lang="en-US" dirty="0" smtClean="0"/>
            <a:t> </a:t>
          </a:r>
          <a:r>
            <a:rPr lang="en-US" dirty="0" err="1" smtClean="0"/>
            <a:t>so'ng</a:t>
          </a:r>
          <a:r>
            <a:rPr lang="en-US" dirty="0" smtClean="0"/>
            <a:t>, agar </a:t>
          </a:r>
          <a:r>
            <a:rPr lang="en-US" dirty="0" err="1" smtClean="0"/>
            <a:t>siz</a:t>
          </a:r>
          <a:r>
            <a:rPr lang="en-US" dirty="0" smtClean="0"/>
            <a:t> </a:t>
          </a:r>
          <a:r>
            <a:rPr lang="en-US" dirty="0" err="1" smtClean="0"/>
            <a:t>birini</a:t>
          </a:r>
          <a:r>
            <a:rPr lang="en-US" dirty="0" smtClean="0"/>
            <a:t> </a:t>
          </a:r>
          <a:r>
            <a:rPr lang="en-US" dirty="0" err="1" smtClean="0"/>
            <a:t>boshqasidan</a:t>
          </a:r>
          <a:r>
            <a:rPr lang="en-US" dirty="0" smtClean="0"/>
            <a:t> </a:t>
          </a:r>
          <a:r>
            <a:rPr lang="en-US" dirty="0" err="1" smtClean="0"/>
            <a:t>afzal</a:t>
          </a:r>
          <a:r>
            <a:rPr lang="en-US" dirty="0" smtClean="0"/>
            <a:t> </a:t>
          </a:r>
          <a:r>
            <a:rPr lang="en-US" dirty="0" err="1" smtClean="0"/>
            <a:t>ko'rsangiz</a:t>
          </a:r>
          <a:r>
            <a:rPr lang="en-US" dirty="0" smtClean="0"/>
            <a:t>, </a:t>
          </a:r>
          <a:r>
            <a:rPr lang="en-US" dirty="0" err="1" smtClean="0"/>
            <a:t>ulardan</a:t>
          </a:r>
          <a:r>
            <a:rPr lang="en-US" dirty="0" smtClean="0"/>
            <a:t> </a:t>
          </a:r>
          <a:r>
            <a:rPr lang="en-US" dirty="0" err="1" smtClean="0"/>
            <a:t>birini</a:t>
          </a:r>
          <a:r>
            <a:rPr lang="en-US" dirty="0" smtClean="0"/>
            <a:t> </a:t>
          </a:r>
          <a:r>
            <a:rPr lang="en-US" dirty="0" err="1" smtClean="0"/>
            <a:t>ishlatmaslik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hech</a:t>
          </a:r>
          <a:r>
            <a:rPr lang="en-US" dirty="0" smtClean="0"/>
            <a:t> </a:t>
          </a:r>
          <a:r>
            <a:rPr lang="en-US" dirty="0" err="1" smtClean="0"/>
            <a:t>qanday</a:t>
          </a:r>
          <a:r>
            <a:rPr lang="en-US" dirty="0" smtClean="0"/>
            <a:t> </a:t>
          </a:r>
          <a:r>
            <a:rPr lang="en-US" dirty="0" err="1" smtClean="0"/>
            <a:t>sabab</a:t>
          </a:r>
          <a:r>
            <a:rPr lang="en-US" dirty="0" smtClean="0"/>
            <a:t> </a:t>
          </a:r>
          <a:r>
            <a:rPr lang="en-US" dirty="0" err="1" smtClean="0"/>
            <a:t>yo'q</a:t>
          </a:r>
          <a:r>
            <a:rPr lang="en-US" dirty="0" smtClean="0"/>
            <a:t>. </a:t>
          </a:r>
          <a:r>
            <a:rPr lang="en-US" dirty="0" err="1" smtClean="0"/>
            <a:t>Maqsad</a:t>
          </a:r>
          <a:r>
            <a:rPr lang="en-US" dirty="0" smtClean="0"/>
            <a:t>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doim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xil</a:t>
          </a:r>
          <a:r>
            <a:rPr lang="en-US" dirty="0" smtClean="0"/>
            <a:t> </a:t>
          </a:r>
          <a:r>
            <a:rPr lang="en-US" dirty="0" err="1" smtClean="0"/>
            <a:t>bo'lib</a:t>
          </a:r>
          <a:r>
            <a:rPr lang="en-US" dirty="0" smtClean="0"/>
            <a:t> </a:t>
          </a:r>
          <a:r>
            <a:rPr lang="en-US" dirty="0" err="1" smtClean="0"/>
            <a:t>qoladi</a:t>
          </a:r>
          <a:r>
            <a:rPr lang="en-US" dirty="0" smtClean="0"/>
            <a:t>: </a:t>
          </a:r>
          <a:r>
            <a:rPr lang="en-US" dirty="0" err="1" smtClean="0"/>
            <a:t>muammoni</a:t>
          </a:r>
          <a:r>
            <a:rPr lang="en-US" dirty="0" smtClean="0"/>
            <a:t> </a:t>
          </a:r>
          <a:r>
            <a:rPr lang="en-US" dirty="0" err="1" smtClean="0"/>
            <a:t>hal</a:t>
          </a:r>
          <a:r>
            <a:rPr lang="en-US" dirty="0" smtClean="0"/>
            <a:t> </a:t>
          </a:r>
          <a:r>
            <a:rPr lang="en-US" dirty="0" err="1" smtClean="0"/>
            <a:t>qilish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eng</a:t>
          </a:r>
          <a:r>
            <a:rPr lang="en-US" dirty="0" smtClean="0"/>
            <a:t> </a:t>
          </a:r>
          <a:r>
            <a:rPr lang="en-US" dirty="0" err="1" smtClean="0"/>
            <a:t>samarali</a:t>
          </a:r>
          <a:r>
            <a:rPr lang="en-US" dirty="0" smtClean="0"/>
            <a:t> </a:t>
          </a:r>
          <a:r>
            <a:rPr lang="en-US" dirty="0" err="1" smtClean="0"/>
            <a:t>usuldan</a:t>
          </a:r>
          <a:r>
            <a:rPr lang="en-US" dirty="0" smtClean="0"/>
            <a:t> </a:t>
          </a:r>
          <a:r>
            <a:rPr lang="en-US" dirty="0" err="1" smtClean="0"/>
            <a:t>foydalaning</a:t>
          </a:r>
          <a:r>
            <a:rPr lang="en-US" dirty="0" smtClean="0"/>
            <a:t>.</a:t>
          </a:r>
          <a:endParaRPr lang="ru-RU" dirty="0"/>
        </a:p>
      </dgm:t>
    </dgm:pt>
    <dgm:pt modelId="{69ABBF79-3D96-4ADD-A7A1-C50058357C0E}" type="parTrans" cxnId="{68B5BE5F-8CB0-4606-9690-97FC5490F370}">
      <dgm:prSet/>
      <dgm:spPr/>
      <dgm:t>
        <a:bodyPr/>
        <a:lstStyle/>
        <a:p>
          <a:endParaRPr lang="ru-RU"/>
        </a:p>
      </dgm:t>
    </dgm:pt>
    <dgm:pt modelId="{F6B66506-3881-4159-9B0A-EA678EFEA706}" type="sibTrans" cxnId="{68B5BE5F-8CB0-4606-9690-97FC5490F370}">
      <dgm:prSet/>
      <dgm:spPr/>
      <dgm:t>
        <a:bodyPr/>
        <a:lstStyle/>
        <a:p>
          <a:endParaRPr lang="ru-RU"/>
        </a:p>
      </dgm:t>
    </dgm:pt>
    <dgm:pt modelId="{6E0C12B9-26B3-428E-9F80-CF62FBD63D16}" type="pres">
      <dgm:prSet presAssocID="{57206BBB-B9DB-4842-A98A-540E78127B02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0623C3-CD6D-4B24-AC3C-4E119C8F4612}" type="pres">
      <dgm:prSet presAssocID="{5A445A98-3114-4B77-9E38-3F713461F178}" presName="compNode" presStyleCnt="0"/>
      <dgm:spPr/>
    </dgm:pt>
    <dgm:pt modelId="{7D3DA61F-D6B4-4EFB-A0AE-AFF4F1F65AF1}" type="pres">
      <dgm:prSet presAssocID="{5A445A98-3114-4B77-9E38-3F713461F178}" presName="childRect" presStyleLbl="bgAcc1" presStyleIdx="0" presStyleCnt="1" custScaleX="259694" custLinFactNeighborX="-91356" custLinFactNeighborY="13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03B6FB-A669-4BA3-8738-5F5FE73C09F1}" type="pres">
      <dgm:prSet presAssocID="{5A445A98-3114-4B77-9E38-3F713461F17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DAE39F-0844-46CC-AD56-8F9FAB904AD8}" type="pres">
      <dgm:prSet presAssocID="{5A445A98-3114-4B77-9E38-3F713461F178}" presName="parentRect" presStyleLbl="alignNode1" presStyleIdx="0" presStyleCnt="1" custScaleX="251609" custLinFactNeighborX="-92382" custLinFactNeighborY="44770"/>
      <dgm:spPr/>
      <dgm:t>
        <a:bodyPr/>
        <a:lstStyle/>
        <a:p>
          <a:endParaRPr lang="ru-RU"/>
        </a:p>
      </dgm:t>
    </dgm:pt>
    <dgm:pt modelId="{ECCF964D-090E-429F-A294-386C9F8E429C}" type="pres">
      <dgm:prSet presAssocID="{5A445A98-3114-4B77-9E38-3F713461F178}" presName="adorn" presStyleLbl="fgAccFollowNode1" presStyleIdx="0" presStyleCnt="1" custScaleX="597794" custScaleY="319516" custLinFactX="240520" custLinFactNeighborX="300000" custLinFactNeighborY="-8963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ADA99A2B-DE76-4790-B5B2-E0CE763CA703}" srcId="{57206BBB-B9DB-4842-A98A-540E78127B02}" destId="{5A445A98-3114-4B77-9E38-3F713461F178}" srcOrd="0" destOrd="0" parTransId="{C433BA37-6C6E-4754-B664-65EBB91190C5}" sibTransId="{A5CE38E7-7623-4BD7-B4E0-6D2A92CC558F}"/>
    <dgm:cxn modelId="{6CAD9FD5-6A51-47FB-A04C-F12BF76C8B35}" type="presOf" srcId="{5A445A98-3114-4B77-9E38-3F713461F178}" destId="{DCDAE39F-0844-46CC-AD56-8F9FAB904AD8}" srcOrd="1" destOrd="0" presId="urn:microsoft.com/office/officeart/2005/8/layout/bList2"/>
    <dgm:cxn modelId="{0A47976B-C008-4AA5-ADBC-E6C4DEB7ED44}" type="presOf" srcId="{5A445A98-3114-4B77-9E38-3F713461F178}" destId="{EA03B6FB-A669-4BA3-8738-5F5FE73C09F1}" srcOrd="0" destOrd="0" presId="urn:microsoft.com/office/officeart/2005/8/layout/bList2"/>
    <dgm:cxn modelId="{322034F1-3188-42A7-9BEF-A911062CB81A}" type="presOf" srcId="{57206BBB-B9DB-4842-A98A-540E78127B02}" destId="{6E0C12B9-26B3-428E-9F80-CF62FBD63D16}" srcOrd="0" destOrd="0" presId="urn:microsoft.com/office/officeart/2005/8/layout/bList2"/>
    <dgm:cxn modelId="{F2D1AD50-A1C1-42A3-B973-CCD7454EC83E}" type="presOf" srcId="{A0ED0DEA-D1B3-4BB9-AC1A-9F1EEB95AA11}" destId="{7D3DA61F-D6B4-4EFB-A0AE-AFF4F1F65AF1}" srcOrd="0" destOrd="0" presId="urn:microsoft.com/office/officeart/2005/8/layout/bList2"/>
    <dgm:cxn modelId="{68B5BE5F-8CB0-4606-9690-97FC5490F370}" srcId="{5A445A98-3114-4B77-9E38-3F713461F178}" destId="{A0ED0DEA-D1B3-4BB9-AC1A-9F1EEB95AA11}" srcOrd="0" destOrd="0" parTransId="{69ABBF79-3D96-4ADD-A7A1-C50058357C0E}" sibTransId="{F6B66506-3881-4159-9B0A-EA678EFEA706}"/>
    <dgm:cxn modelId="{6B54BC7D-6F39-4ED4-93D7-5F309545A5C7}" type="presParOf" srcId="{6E0C12B9-26B3-428E-9F80-CF62FBD63D16}" destId="{900623C3-CD6D-4B24-AC3C-4E119C8F4612}" srcOrd="0" destOrd="0" presId="urn:microsoft.com/office/officeart/2005/8/layout/bList2"/>
    <dgm:cxn modelId="{6FDE1E6C-1577-4FAE-85CD-504044A8ACF1}" type="presParOf" srcId="{900623C3-CD6D-4B24-AC3C-4E119C8F4612}" destId="{7D3DA61F-D6B4-4EFB-A0AE-AFF4F1F65AF1}" srcOrd="0" destOrd="0" presId="urn:microsoft.com/office/officeart/2005/8/layout/bList2"/>
    <dgm:cxn modelId="{BD6B5341-C78E-404C-89AD-7FF8089555DD}" type="presParOf" srcId="{900623C3-CD6D-4B24-AC3C-4E119C8F4612}" destId="{EA03B6FB-A669-4BA3-8738-5F5FE73C09F1}" srcOrd="1" destOrd="0" presId="urn:microsoft.com/office/officeart/2005/8/layout/bList2"/>
    <dgm:cxn modelId="{0E598D74-4F58-451A-8CB4-4040B46432D6}" type="presParOf" srcId="{900623C3-CD6D-4B24-AC3C-4E119C8F4612}" destId="{DCDAE39F-0844-46CC-AD56-8F9FAB904AD8}" srcOrd="2" destOrd="0" presId="urn:microsoft.com/office/officeart/2005/8/layout/bList2"/>
    <dgm:cxn modelId="{8852EF50-5BAC-437A-9F27-F39005F9CE06}" type="presParOf" srcId="{900623C3-CD6D-4B24-AC3C-4E119C8F4612}" destId="{ECCF964D-090E-429F-A294-386C9F8E429C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0B9CAF1-95D3-412C-87FC-504AC2F3DE3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64801A-B690-4FF4-A0FA-1A782D29D009}">
      <dgm:prSet phldrT="[Текст]" custT="1"/>
      <dgm:spPr/>
      <dgm:t>
        <a:bodyPr/>
        <a:lstStyle/>
        <a:p>
          <a:r>
            <a:rPr lang="en-US" sz="2400" dirty="0" smtClean="0"/>
            <a:t>EFMEA </a:t>
          </a:r>
          <a:r>
            <a:rPr lang="en-US" sz="2400" dirty="0" err="1" smtClean="0"/>
            <a:t>bilan</a:t>
          </a:r>
          <a:r>
            <a:rPr lang="en-US" sz="2400" dirty="0" smtClean="0"/>
            <a:t> </a:t>
          </a:r>
          <a:r>
            <a:rPr lang="en-US" sz="2400" dirty="0" err="1" smtClean="0"/>
            <a:t>birgalikda</a:t>
          </a:r>
          <a:r>
            <a:rPr lang="en-US" sz="2400" dirty="0" smtClean="0"/>
            <a:t> FTA </a:t>
          </a:r>
          <a:r>
            <a:rPr lang="en-US" sz="2400" dirty="0" err="1" smtClean="0"/>
            <a:t>o'tkazayotganda</a:t>
          </a:r>
          <a:r>
            <a:rPr lang="en-US" sz="2400" dirty="0" smtClean="0"/>
            <a:t>, </a:t>
          </a:r>
          <a:r>
            <a:rPr lang="en-US" sz="2400" dirty="0" err="1" smtClean="0"/>
            <a:t>har</a:t>
          </a:r>
          <a:r>
            <a:rPr lang="en-US" sz="2400" dirty="0" smtClean="0"/>
            <a:t> </a:t>
          </a:r>
          <a:r>
            <a:rPr lang="en-US" sz="2400" dirty="0" err="1" smtClean="0"/>
            <a:t>bir</a:t>
          </a:r>
          <a:r>
            <a:rPr lang="en-US" sz="2400" dirty="0" smtClean="0"/>
            <a:t> EFMEA </a:t>
          </a:r>
          <a:r>
            <a:rPr lang="en-US" sz="2400" dirty="0" err="1" smtClean="0"/>
            <a:t>birinchi</a:t>
          </a:r>
          <a:r>
            <a:rPr lang="en-US" sz="2400" dirty="0" smtClean="0"/>
            <a:t> </a:t>
          </a:r>
          <a:r>
            <a:rPr lang="en-US" sz="2400" dirty="0" err="1" smtClean="0"/>
            <a:t>darajali</a:t>
          </a:r>
          <a:r>
            <a:rPr lang="en-US" sz="2400" dirty="0" smtClean="0"/>
            <a:t> </a:t>
          </a:r>
          <a:r>
            <a:rPr lang="en-US" sz="2400" dirty="0" err="1" smtClean="0"/>
            <a:t>sabab</a:t>
          </a:r>
          <a:r>
            <a:rPr lang="en-US" sz="2400" dirty="0" smtClean="0"/>
            <a:t> </a:t>
          </a:r>
          <a:r>
            <a:rPr lang="en-US" sz="2400" dirty="0" err="1" smtClean="0"/>
            <a:t>FTAni</a:t>
          </a:r>
          <a:r>
            <a:rPr lang="en-US" sz="2400" dirty="0" smtClean="0"/>
            <a:t> </a:t>
          </a:r>
          <a:r>
            <a:rPr lang="en-US" sz="2400" dirty="0" err="1" smtClean="0"/>
            <a:t>talab</a:t>
          </a:r>
          <a:r>
            <a:rPr lang="en-US" sz="2400" dirty="0" smtClean="0"/>
            <a:t> </a:t>
          </a:r>
          <a:r>
            <a:rPr lang="en-US" sz="2400" dirty="0" err="1" smtClean="0"/>
            <a:t>qilmasligini</a:t>
          </a:r>
          <a:r>
            <a:rPr lang="en-US" sz="2400" dirty="0" smtClean="0"/>
            <a:t> </a:t>
          </a:r>
          <a:r>
            <a:rPr lang="en-US" sz="2400" dirty="0" err="1" smtClean="0"/>
            <a:t>unutmang</a:t>
          </a:r>
          <a:r>
            <a:rPr lang="en-US" sz="2400" dirty="0" smtClean="0"/>
            <a:t>. </a:t>
          </a:r>
          <a:r>
            <a:rPr lang="en-US" sz="2400" dirty="0" err="1" smtClean="0"/>
            <a:t>Shuning</a:t>
          </a:r>
          <a:r>
            <a:rPr lang="en-US" sz="2400" dirty="0" smtClean="0"/>
            <a:t> </a:t>
          </a:r>
          <a:r>
            <a:rPr lang="en-US" sz="2400" dirty="0" err="1" smtClean="0"/>
            <a:t>uchun</a:t>
          </a:r>
          <a:r>
            <a:rPr lang="en-US" sz="2400" dirty="0" smtClean="0"/>
            <a:t> </a:t>
          </a:r>
          <a:r>
            <a:rPr lang="en-US" sz="2400" dirty="0" err="1" smtClean="0"/>
            <a:t>quyidagilarni</a:t>
          </a:r>
          <a:r>
            <a:rPr lang="en-US" sz="2400" dirty="0" smtClean="0"/>
            <a:t> </a:t>
          </a:r>
          <a:r>
            <a:rPr lang="en-US" sz="2400" dirty="0" err="1" smtClean="0"/>
            <a:t>e'tiborga</a:t>
          </a:r>
          <a:r>
            <a:rPr lang="en-US" sz="2400" dirty="0" smtClean="0"/>
            <a:t> </a:t>
          </a:r>
          <a:r>
            <a:rPr lang="en-US" sz="2400" dirty="0" err="1" smtClean="0"/>
            <a:t>olish</a:t>
          </a:r>
          <a:r>
            <a:rPr lang="en-US" sz="2400" dirty="0" smtClean="0"/>
            <a:t> </a:t>
          </a:r>
          <a:r>
            <a:rPr lang="en-US" sz="2400" dirty="0" err="1" smtClean="0"/>
            <a:t>foydali</a:t>
          </a:r>
          <a:r>
            <a:rPr lang="en-US" sz="2400" dirty="0" smtClean="0"/>
            <a:t> </a:t>
          </a:r>
          <a:r>
            <a:rPr lang="en-US" sz="2400" dirty="0" err="1" smtClean="0"/>
            <a:t>bo'ladi</a:t>
          </a:r>
          <a:r>
            <a:rPr lang="en-US" sz="2400" dirty="0" smtClean="0"/>
            <a:t>:</a:t>
          </a:r>
          <a:endParaRPr lang="ru-RU" sz="2400" dirty="0"/>
        </a:p>
      </dgm:t>
    </dgm:pt>
    <dgm:pt modelId="{C8F09624-08D9-4543-B1EF-F7C7605838CE}" type="parTrans" cxnId="{C4BF0D0B-7677-428E-92A2-30A2AB06EA23}">
      <dgm:prSet/>
      <dgm:spPr/>
      <dgm:t>
        <a:bodyPr/>
        <a:lstStyle/>
        <a:p>
          <a:endParaRPr lang="ru-RU" sz="2400"/>
        </a:p>
      </dgm:t>
    </dgm:pt>
    <dgm:pt modelId="{C53DAD7A-AB93-4756-8699-449FDA143EB7}" type="sibTrans" cxnId="{C4BF0D0B-7677-428E-92A2-30A2AB06EA23}">
      <dgm:prSet/>
      <dgm:spPr/>
      <dgm:t>
        <a:bodyPr/>
        <a:lstStyle/>
        <a:p>
          <a:endParaRPr lang="ru-RU" sz="2400"/>
        </a:p>
      </dgm:t>
    </dgm:pt>
    <dgm:pt modelId="{5B013090-0CB5-43A3-A023-C6F53B13D524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jiddiylik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9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bo'lganida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5EB6E7-7A76-4965-BEEE-8B8D64E86FC6}" type="parTrans" cxnId="{2B17A15A-B104-4D4A-B211-2E8073A2F3C6}">
      <dgm:prSet/>
      <dgm:spPr/>
      <dgm:t>
        <a:bodyPr/>
        <a:lstStyle/>
        <a:p>
          <a:endParaRPr lang="ru-RU" sz="2400"/>
        </a:p>
      </dgm:t>
    </dgm:pt>
    <dgm:pt modelId="{72A4844B-622B-4C95-AE79-95FEE37CF9B6}" type="sibTrans" cxnId="{2B17A15A-B104-4D4A-B211-2E8073A2F3C6}">
      <dgm:prSet/>
      <dgm:spPr/>
      <dgm:t>
        <a:bodyPr/>
        <a:lstStyle/>
        <a:p>
          <a:endParaRPr lang="ru-RU" sz="2400"/>
        </a:p>
      </dgm:t>
    </dgm:pt>
    <dgm:pt modelId="{E46FF7DC-6339-4DB5-921B-B9D10ED29FA3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qimmat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3A351C-534F-4BE1-9C0B-ACA2468BB0F0}" type="parTrans" cxnId="{FEDE1E71-B1FC-4D77-B227-7F0E154E00D3}">
      <dgm:prSet/>
      <dgm:spPr/>
      <dgm:t>
        <a:bodyPr/>
        <a:lstStyle/>
        <a:p>
          <a:endParaRPr lang="ru-RU" sz="2400"/>
        </a:p>
      </dgm:t>
    </dgm:pt>
    <dgm:pt modelId="{BA822533-68F1-4A20-B923-5060158B0885}" type="sibTrans" cxnId="{FEDE1E71-B1FC-4D77-B227-7F0E154E00D3}">
      <dgm:prSet/>
      <dgm:spPr/>
      <dgm:t>
        <a:bodyPr/>
        <a:lstStyle/>
        <a:p>
          <a:endParaRPr lang="ru-RU" sz="2400"/>
        </a:p>
      </dgm:t>
    </dgm:pt>
    <dgm:pt modelId="{A0D4B581-16A7-48A6-8343-C62AD72370C2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tarqalgan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ta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E12DC0-B43C-4AB0-87B8-FBFBBA7714B8}" type="parTrans" cxnId="{64698A71-8D95-4498-95DD-FA56F246470D}">
      <dgm:prSet/>
      <dgm:spPr/>
      <dgm:t>
        <a:bodyPr/>
        <a:lstStyle/>
        <a:p>
          <a:endParaRPr lang="ru-RU" sz="2400"/>
        </a:p>
      </dgm:t>
    </dgm:pt>
    <dgm:pt modelId="{28F6248B-FAB0-4758-B214-26876E17F452}" type="sibTrans" cxnId="{64698A71-8D95-4498-95DD-FA56F246470D}">
      <dgm:prSet/>
      <dgm:spPr/>
      <dgm:t>
        <a:bodyPr/>
        <a:lstStyle/>
        <a:p>
          <a:endParaRPr lang="ru-RU" sz="2400"/>
        </a:p>
      </dgm:t>
    </dgm:pt>
    <dgm:pt modelId="{7A7CA0AD-5DA9-4CDC-999C-35543FCC0066}" type="pres">
      <dgm:prSet presAssocID="{20B9CAF1-95D3-412C-87FC-504AC2F3DE3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DB8DD5-6501-41B1-BDEA-65EA327B16CE}" type="pres">
      <dgm:prSet presAssocID="{EE64801A-B690-4FF4-A0FA-1A782D29D009}" presName="parentLin" presStyleCnt="0"/>
      <dgm:spPr/>
    </dgm:pt>
    <dgm:pt modelId="{EECEC5A3-26F3-4603-A0FF-DE310ED87E34}" type="pres">
      <dgm:prSet presAssocID="{EE64801A-B690-4FF4-A0FA-1A782D29D009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CEBA8B75-945D-4BFE-A4BF-8DACE186FCEC}" type="pres">
      <dgm:prSet presAssocID="{EE64801A-B690-4FF4-A0FA-1A782D29D009}" presName="parentText" presStyleLbl="node1" presStyleIdx="0" presStyleCnt="1" custScaleX="150037" custScaleY="12937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24888-3932-4600-B69D-BBA129AC504E}" type="pres">
      <dgm:prSet presAssocID="{EE64801A-B690-4FF4-A0FA-1A782D29D009}" presName="negativeSpace" presStyleCnt="0"/>
      <dgm:spPr/>
    </dgm:pt>
    <dgm:pt modelId="{B5EF471E-F93A-480A-830B-37A124CFD44D}" type="pres">
      <dgm:prSet presAssocID="{EE64801A-B690-4FF4-A0FA-1A782D29D009}" presName="childText" presStyleLbl="conFgAcc1" presStyleIdx="0" presStyleCnt="1" custScaleY="525747" custLinFactY="2581" custLinFactNeighborX="883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F9EE9F-16F9-40CA-A488-FE70AC16D66A}" type="presOf" srcId="{EE64801A-B690-4FF4-A0FA-1A782D29D009}" destId="{EECEC5A3-26F3-4603-A0FF-DE310ED87E34}" srcOrd="0" destOrd="0" presId="urn:microsoft.com/office/officeart/2005/8/layout/list1"/>
    <dgm:cxn modelId="{FEDE1E71-B1FC-4D77-B227-7F0E154E00D3}" srcId="{EE64801A-B690-4FF4-A0FA-1A782D29D009}" destId="{E46FF7DC-6339-4DB5-921B-B9D10ED29FA3}" srcOrd="1" destOrd="0" parTransId="{FE3A351C-534F-4BE1-9C0B-ACA2468BB0F0}" sibTransId="{BA822533-68F1-4A20-B923-5060158B0885}"/>
    <dgm:cxn modelId="{B7B47F8C-2A71-4BD7-8F89-B24417EC3464}" type="presOf" srcId="{5B013090-0CB5-43A3-A023-C6F53B13D524}" destId="{B5EF471E-F93A-480A-830B-37A124CFD44D}" srcOrd="0" destOrd="0" presId="urn:microsoft.com/office/officeart/2005/8/layout/list1"/>
    <dgm:cxn modelId="{712A5B37-FC6A-43EE-B6FA-A640690D1E24}" type="presOf" srcId="{A0D4B581-16A7-48A6-8343-C62AD72370C2}" destId="{B5EF471E-F93A-480A-830B-37A124CFD44D}" srcOrd="0" destOrd="2" presId="urn:microsoft.com/office/officeart/2005/8/layout/list1"/>
    <dgm:cxn modelId="{4498D1A0-EBF1-4E8C-B330-C8CDCBBB590B}" type="presOf" srcId="{EE64801A-B690-4FF4-A0FA-1A782D29D009}" destId="{CEBA8B75-945D-4BFE-A4BF-8DACE186FCEC}" srcOrd="1" destOrd="0" presId="urn:microsoft.com/office/officeart/2005/8/layout/list1"/>
    <dgm:cxn modelId="{64698A71-8D95-4498-95DD-FA56F246470D}" srcId="{EE64801A-B690-4FF4-A0FA-1A782D29D009}" destId="{A0D4B581-16A7-48A6-8343-C62AD72370C2}" srcOrd="2" destOrd="0" parTransId="{85E12DC0-B43C-4AB0-87B8-FBFBBA7714B8}" sibTransId="{28F6248B-FAB0-4758-B214-26876E17F452}"/>
    <dgm:cxn modelId="{1940AA4C-C1DB-4A48-A6D0-FFB54EB8251A}" type="presOf" srcId="{20B9CAF1-95D3-412C-87FC-504AC2F3DE31}" destId="{7A7CA0AD-5DA9-4CDC-999C-35543FCC0066}" srcOrd="0" destOrd="0" presId="urn:microsoft.com/office/officeart/2005/8/layout/list1"/>
    <dgm:cxn modelId="{44D3FAB1-2224-4A9D-B2D1-C9F9AA233C2D}" type="presOf" srcId="{E46FF7DC-6339-4DB5-921B-B9D10ED29FA3}" destId="{B5EF471E-F93A-480A-830B-37A124CFD44D}" srcOrd="0" destOrd="1" presId="urn:microsoft.com/office/officeart/2005/8/layout/list1"/>
    <dgm:cxn modelId="{2B17A15A-B104-4D4A-B211-2E8073A2F3C6}" srcId="{EE64801A-B690-4FF4-A0FA-1A782D29D009}" destId="{5B013090-0CB5-43A3-A023-C6F53B13D524}" srcOrd="0" destOrd="0" parTransId="{ED5EB6E7-7A76-4965-BEEE-8B8D64E86FC6}" sibTransId="{72A4844B-622B-4C95-AE79-95FEE37CF9B6}"/>
    <dgm:cxn modelId="{C4BF0D0B-7677-428E-92A2-30A2AB06EA23}" srcId="{20B9CAF1-95D3-412C-87FC-504AC2F3DE31}" destId="{EE64801A-B690-4FF4-A0FA-1A782D29D009}" srcOrd="0" destOrd="0" parTransId="{C8F09624-08D9-4543-B1EF-F7C7605838CE}" sibTransId="{C53DAD7A-AB93-4756-8699-449FDA143EB7}"/>
    <dgm:cxn modelId="{81D5F6E9-A9D9-4E14-81B3-D9F15A8415B2}" type="presParOf" srcId="{7A7CA0AD-5DA9-4CDC-999C-35543FCC0066}" destId="{BFDB8DD5-6501-41B1-BDEA-65EA327B16CE}" srcOrd="0" destOrd="0" presId="urn:microsoft.com/office/officeart/2005/8/layout/list1"/>
    <dgm:cxn modelId="{76C92378-83E3-49F4-84EE-4330AFE23A92}" type="presParOf" srcId="{BFDB8DD5-6501-41B1-BDEA-65EA327B16CE}" destId="{EECEC5A3-26F3-4603-A0FF-DE310ED87E34}" srcOrd="0" destOrd="0" presId="urn:microsoft.com/office/officeart/2005/8/layout/list1"/>
    <dgm:cxn modelId="{D935A538-7FFA-451A-B0E6-A94C9779F938}" type="presParOf" srcId="{BFDB8DD5-6501-41B1-BDEA-65EA327B16CE}" destId="{CEBA8B75-945D-4BFE-A4BF-8DACE186FCEC}" srcOrd="1" destOrd="0" presId="urn:microsoft.com/office/officeart/2005/8/layout/list1"/>
    <dgm:cxn modelId="{88AF05CD-BE82-4313-96EA-00215572E682}" type="presParOf" srcId="{7A7CA0AD-5DA9-4CDC-999C-35543FCC0066}" destId="{69424888-3932-4600-B69D-BBA129AC504E}" srcOrd="1" destOrd="0" presId="urn:microsoft.com/office/officeart/2005/8/layout/list1"/>
    <dgm:cxn modelId="{E19B216A-657D-4E72-86E9-356DA8935B6F}" type="presParOf" srcId="{7A7CA0AD-5DA9-4CDC-999C-35543FCC0066}" destId="{B5EF471E-F93A-480A-830B-37A124CFD44D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3803EA-4248-4DBD-A5EA-ECCFC9482EEF}">
      <dsp:nvSpPr>
        <dsp:cNvPr id="0" name=""/>
        <dsp:cNvSpPr/>
      </dsp:nvSpPr>
      <dsp:spPr>
        <a:xfrm>
          <a:off x="-2927479" y="-453802"/>
          <a:ext cx="3514595" cy="3514595"/>
        </a:xfrm>
        <a:prstGeom prst="blockArc">
          <a:avLst>
            <a:gd name="adj1" fmla="val 18900000"/>
            <a:gd name="adj2" fmla="val 2700000"/>
            <a:gd name="adj3" fmla="val 615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9F4ECC-39C9-4347-A3F8-837DD265EADC}">
      <dsp:nvSpPr>
        <dsp:cNvPr id="0" name=""/>
        <dsp:cNvSpPr/>
      </dsp:nvSpPr>
      <dsp:spPr>
        <a:xfrm>
          <a:off x="479230" y="372434"/>
          <a:ext cx="4717066" cy="74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1157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Dizaynni dastlabki ko'rib chiqish: Rivojlanayotgan dizaynning barcha texnik talablarga javob berish qobiliyatini tasdiqlang.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230" y="372434"/>
        <a:ext cx="4717066" cy="744765"/>
      </dsp:txXfrm>
    </dsp:sp>
    <dsp:sp modelId="{B3A32C36-11DD-4984-B183-854C7104426A}">
      <dsp:nvSpPr>
        <dsp:cNvPr id="0" name=""/>
        <dsp:cNvSpPr/>
      </dsp:nvSpPr>
      <dsp:spPr>
        <a:xfrm>
          <a:off x="13751" y="279339"/>
          <a:ext cx="930956" cy="93095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F988B0-7E8E-46AB-95C2-BA348722361E}">
      <dsp:nvSpPr>
        <dsp:cNvPr id="0" name=""/>
        <dsp:cNvSpPr/>
      </dsp:nvSpPr>
      <dsp:spPr>
        <a:xfrm>
          <a:off x="479230" y="1489791"/>
          <a:ext cx="4717066" cy="744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1157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tanqidiy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sharhlari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Hujjatlashtirilgan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tahlillar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tekshiring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230" y="1489791"/>
        <a:ext cx="4717066" cy="744765"/>
      </dsp:txXfrm>
    </dsp:sp>
    <dsp:sp modelId="{FD4B41ED-59E1-45C7-B444-6C0D2FD7047F}">
      <dsp:nvSpPr>
        <dsp:cNvPr id="0" name=""/>
        <dsp:cNvSpPr/>
      </dsp:nvSpPr>
      <dsp:spPr>
        <a:xfrm>
          <a:off x="13751" y="1396695"/>
          <a:ext cx="930956" cy="93095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B5665-6BF0-43FE-B5D2-9EC4A3366A9B}">
      <dsp:nvSpPr>
        <dsp:cNvPr id="0" name=""/>
        <dsp:cNvSpPr/>
      </dsp:nvSpPr>
      <dsp:spPr>
        <a:xfrm>
          <a:off x="2834149" y="2709333"/>
          <a:ext cx="693685" cy="17437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6842" y="0"/>
              </a:lnTo>
              <a:lnTo>
                <a:pt x="346842" y="1743789"/>
              </a:lnTo>
              <a:lnTo>
                <a:pt x="693685" y="17437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3134075" y="3534310"/>
        <a:ext cx="93834" cy="93834"/>
      </dsp:txXfrm>
    </dsp:sp>
    <dsp:sp modelId="{551E9C94-7051-4E40-B028-05DBD7E8395E}">
      <dsp:nvSpPr>
        <dsp:cNvPr id="0" name=""/>
        <dsp:cNvSpPr/>
      </dsp:nvSpPr>
      <dsp:spPr>
        <a:xfrm>
          <a:off x="2834149" y="901867"/>
          <a:ext cx="657079" cy="1807466"/>
        </a:xfrm>
        <a:custGeom>
          <a:avLst/>
          <a:gdLst/>
          <a:ahLst/>
          <a:cxnLst/>
          <a:rect l="0" t="0" r="0" b="0"/>
          <a:pathLst>
            <a:path>
              <a:moveTo>
                <a:pt x="0" y="1807466"/>
              </a:moveTo>
              <a:lnTo>
                <a:pt x="328539" y="1807466"/>
              </a:lnTo>
              <a:lnTo>
                <a:pt x="328539" y="0"/>
              </a:lnTo>
              <a:lnTo>
                <a:pt x="65707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3114609" y="1757520"/>
        <a:ext cx="96159" cy="96159"/>
      </dsp:txXfrm>
    </dsp:sp>
    <dsp:sp modelId="{6B0DB603-625C-432D-8987-C1BC9A0A389D}">
      <dsp:nvSpPr>
        <dsp:cNvPr id="0" name=""/>
        <dsp:cNvSpPr/>
      </dsp:nvSpPr>
      <dsp:spPr>
        <a:xfrm rot="16200000">
          <a:off x="-671481" y="1913035"/>
          <a:ext cx="5418667" cy="15925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Yangi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mashinalarni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sotib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olayotganda</a:t>
          </a:r>
          <a:r>
            <a:rPr lang="en-US" sz="2600" kern="1200" dirty="0" smtClean="0"/>
            <a:t>, OEM </a:t>
          </a:r>
          <a:r>
            <a:rPr lang="en-US" sz="2600" kern="1200" dirty="0" err="1" smtClean="0"/>
            <a:t>xodimlari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mijozlardir</a:t>
          </a:r>
          <a:r>
            <a:rPr lang="en-US" sz="2600" kern="1200" dirty="0" smtClean="0"/>
            <a:t>. </a:t>
          </a:r>
          <a:r>
            <a:rPr lang="en-US" sz="2600" kern="1200" dirty="0" err="1" smtClean="0"/>
            <a:t>Shuning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uchun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quyidagi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omillarni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yodda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tuting</a:t>
          </a:r>
          <a:r>
            <a:rPr lang="en-US" sz="2600" kern="1200" dirty="0" smtClean="0"/>
            <a:t>:</a:t>
          </a:r>
          <a:endParaRPr lang="ru-RU" sz="2600" kern="1200" dirty="0"/>
        </a:p>
      </dsp:txBody>
      <dsp:txXfrm>
        <a:off x="-671481" y="1913035"/>
        <a:ext cx="5418667" cy="1592595"/>
      </dsp:txXfrm>
    </dsp:sp>
    <dsp:sp modelId="{AE3D87F8-50ED-4E47-8F99-A71011E485F4}">
      <dsp:nvSpPr>
        <dsp:cNvPr id="0" name=""/>
        <dsp:cNvSpPr/>
      </dsp:nvSpPr>
      <dsp:spPr>
        <a:xfrm>
          <a:off x="3491229" y="0"/>
          <a:ext cx="3376913" cy="1803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a) </a:t>
          </a:r>
          <a:r>
            <a:rPr lang="en-US" sz="2300" kern="1200" dirty="0" err="1" smtClean="0"/>
            <a:t>Yetkazib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beruvchiga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to'g'ri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maqsadlarni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bering</a:t>
          </a:r>
          <a:r>
            <a:rPr lang="en-US" sz="2300" kern="1200" dirty="0" smtClean="0"/>
            <a:t>. </a:t>
          </a:r>
          <a:endParaRPr lang="ru-RU" sz="2300" kern="1200" dirty="0"/>
        </a:p>
      </dsp:txBody>
      <dsp:txXfrm>
        <a:off x="3491229" y="0"/>
        <a:ext cx="3376913" cy="1803734"/>
      </dsp:txXfrm>
    </dsp:sp>
    <dsp:sp modelId="{3EB3EDFC-8A20-4C67-AE30-731A19C67BEA}">
      <dsp:nvSpPr>
        <dsp:cNvPr id="0" name=""/>
        <dsp:cNvSpPr/>
      </dsp:nvSpPr>
      <dsp:spPr>
        <a:xfrm>
          <a:off x="3527835" y="3499433"/>
          <a:ext cx="3376913" cy="19073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b) </a:t>
          </a:r>
          <a:r>
            <a:rPr lang="en-US" sz="2300" kern="1200" dirty="0" err="1" smtClean="0"/>
            <a:t>Ehtiyot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qismlar</a:t>
          </a:r>
          <a:r>
            <a:rPr lang="en-US" sz="2300" kern="1200" dirty="0" smtClean="0"/>
            <a:t>, </a:t>
          </a:r>
          <a:r>
            <a:rPr lang="en-US" sz="2300" kern="1200" dirty="0" err="1" smtClean="0"/>
            <a:t>mashinalar</a:t>
          </a:r>
          <a:r>
            <a:rPr lang="en-US" sz="2300" kern="1200" dirty="0" smtClean="0"/>
            <a:t>, </a:t>
          </a:r>
          <a:r>
            <a:rPr lang="en-US" sz="2300" kern="1200" dirty="0" err="1" smtClean="0"/>
            <a:t>uskunalar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va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tizimlarning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ishonchliligi</a:t>
          </a:r>
          <a:endParaRPr lang="ru-RU" sz="2300" kern="1200" dirty="0"/>
        </a:p>
      </dsp:txBody>
      <dsp:txXfrm>
        <a:off x="3527835" y="3499433"/>
        <a:ext cx="3376913" cy="19073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CF39AA-6E66-41DA-801A-6993E7B5925E}">
      <dsp:nvSpPr>
        <dsp:cNvPr id="0" name=""/>
        <dsp:cNvSpPr/>
      </dsp:nvSpPr>
      <dsp:spPr>
        <a:xfrm>
          <a:off x="0" y="1527447"/>
          <a:ext cx="7697216" cy="29625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7389" tIns="583184" rIns="597389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Tizimning murakkabligi kamayadi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 qismlar yoki jihozlarning qayta ishlatilishi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Ehtiyot qismlar yoki jihozlarni tashish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27447"/>
        <a:ext cx="7697216" cy="2962514"/>
      </dsp:txXfrm>
    </dsp:sp>
    <dsp:sp modelId="{F8972B40-EAC5-4846-ADEA-F93357C997B1}">
      <dsp:nvSpPr>
        <dsp:cNvPr id="0" name=""/>
        <dsp:cNvSpPr/>
      </dsp:nvSpPr>
      <dsp:spPr>
        <a:xfrm>
          <a:off x="384860" y="14933"/>
          <a:ext cx="5388051" cy="1925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656" tIns="0" rIns="20365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Aniqroq qilib aytganda, quyidagi maqsadlarga e'tibor qarating: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869" y="108942"/>
        <a:ext cx="5200033" cy="17377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320846-356A-4961-B352-250D1B16B059}">
      <dsp:nvSpPr>
        <dsp:cNvPr id="0" name=""/>
        <dsp:cNvSpPr/>
      </dsp:nvSpPr>
      <dsp:spPr>
        <a:xfrm rot="5400000">
          <a:off x="306984" y="2412304"/>
          <a:ext cx="908977" cy="151251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D3BD90-5D62-435D-ADFB-DD027654FAE4}">
      <dsp:nvSpPr>
        <dsp:cNvPr id="0" name=""/>
        <dsp:cNvSpPr/>
      </dsp:nvSpPr>
      <dsp:spPr>
        <a:xfrm>
          <a:off x="155253" y="2864221"/>
          <a:ext cx="1365510" cy="1196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Qadam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1.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dizayn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5253" y="2864221"/>
        <a:ext cx="1365510" cy="1196949"/>
      </dsp:txXfrm>
    </dsp:sp>
    <dsp:sp modelId="{06C1313D-45C2-43D7-810C-E3C8B5FCD5EA}">
      <dsp:nvSpPr>
        <dsp:cNvPr id="0" name=""/>
        <dsp:cNvSpPr/>
      </dsp:nvSpPr>
      <dsp:spPr>
        <a:xfrm>
          <a:off x="1263120" y="2300951"/>
          <a:ext cx="257643" cy="257643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3A179A-759E-4305-B74C-E80E56D3EE2D}">
      <dsp:nvSpPr>
        <dsp:cNvPr id="0" name=""/>
        <dsp:cNvSpPr/>
      </dsp:nvSpPr>
      <dsp:spPr>
        <a:xfrm rot="5400000">
          <a:off x="1978635" y="1998653"/>
          <a:ext cx="908977" cy="151251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BCF3B2-D3A7-4F4E-8432-F47CBA49D76A}">
      <dsp:nvSpPr>
        <dsp:cNvPr id="0" name=""/>
        <dsp:cNvSpPr/>
      </dsp:nvSpPr>
      <dsp:spPr>
        <a:xfrm>
          <a:off x="1826904" y="2450570"/>
          <a:ext cx="1365510" cy="1196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2. Muvaffaqiyatsizlik rejimlarini, shuningdek ularning oqibatlarini, jiddiyligini va erta aniqlash usullarini aniqlash uchun funktsional tahlillarni o'tkazing.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6904" y="2450570"/>
        <a:ext cx="1365510" cy="1196949"/>
      </dsp:txXfrm>
    </dsp:sp>
    <dsp:sp modelId="{37F2C695-4774-4532-8553-59AD010A0FE8}">
      <dsp:nvSpPr>
        <dsp:cNvPr id="0" name=""/>
        <dsp:cNvSpPr/>
      </dsp:nvSpPr>
      <dsp:spPr>
        <a:xfrm>
          <a:off x="2934771" y="1887299"/>
          <a:ext cx="257643" cy="257643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60AAB-A166-4B4E-9092-CF6CB2037B06}">
      <dsp:nvSpPr>
        <dsp:cNvPr id="0" name=""/>
        <dsp:cNvSpPr/>
      </dsp:nvSpPr>
      <dsp:spPr>
        <a:xfrm rot="5400000">
          <a:off x="3650286" y="1585001"/>
          <a:ext cx="908977" cy="151251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21F06C-DABD-4C50-87FD-3341A4DC8BB8}">
      <dsp:nvSpPr>
        <dsp:cNvPr id="0" name=""/>
        <dsp:cNvSpPr/>
      </dsp:nvSpPr>
      <dsp:spPr>
        <a:xfrm>
          <a:off x="3498555" y="2036918"/>
          <a:ext cx="1365510" cy="1196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3. Mumkin bo'lgan nosozliklar bo'lgan komponentlarni tahlil qiling va ularning nosozlik modellarini aniqlang.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98555" y="2036918"/>
        <a:ext cx="1365510" cy="1196949"/>
      </dsp:txXfrm>
    </dsp:sp>
    <dsp:sp modelId="{5D70B5F4-6811-4D35-A133-337155B6C683}">
      <dsp:nvSpPr>
        <dsp:cNvPr id="0" name=""/>
        <dsp:cNvSpPr/>
      </dsp:nvSpPr>
      <dsp:spPr>
        <a:xfrm>
          <a:off x="4606422" y="1473648"/>
          <a:ext cx="257643" cy="257643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379250-CC3A-41C3-9205-DAFDFA4B73D3}">
      <dsp:nvSpPr>
        <dsp:cNvPr id="0" name=""/>
        <dsp:cNvSpPr/>
      </dsp:nvSpPr>
      <dsp:spPr>
        <a:xfrm rot="5400000">
          <a:off x="5321937" y="1171349"/>
          <a:ext cx="908977" cy="151251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6B91E2-5EF0-4704-BB86-CCE4907528BF}">
      <dsp:nvSpPr>
        <dsp:cNvPr id="0" name=""/>
        <dsp:cNvSpPr/>
      </dsp:nvSpPr>
      <dsp:spPr>
        <a:xfrm>
          <a:off x="5170206" y="1623266"/>
          <a:ext cx="1365510" cy="1196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4. Xizmat vazifalarini, ularning chastotasini va samaradorligini aniqlang.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0206" y="1623266"/>
        <a:ext cx="1365510" cy="1196949"/>
      </dsp:txXfrm>
    </dsp:sp>
    <dsp:sp modelId="{4440A7F1-2DA4-4C5C-BB8E-F8DD47564B24}">
      <dsp:nvSpPr>
        <dsp:cNvPr id="0" name=""/>
        <dsp:cNvSpPr/>
      </dsp:nvSpPr>
      <dsp:spPr>
        <a:xfrm>
          <a:off x="6278073" y="1059996"/>
          <a:ext cx="257643" cy="257643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74B16B-35FD-400A-BF32-695AAB2B7546}">
      <dsp:nvSpPr>
        <dsp:cNvPr id="0" name=""/>
        <dsp:cNvSpPr/>
      </dsp:nvSpPr>
      <dsp:spPr>
        <a:xfrm rot="5400000">
          <a:off x="6993588" y="757698"/>
          <a:ext cx="908977" cy="151251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D35EC-24FD-48B9-AAAA-73387F2147D8}">
      <dsp:nvSpPr>
        <dsp:cNvPr id="0" name=""/>
        <dsp:cNvSpPr/>
      </dsp:nvSpPr>
      <dsp:spPr>
        <a:xfrm>
          <a:off x="6841857" y="1209615"/>
          <a:ext cx="1365510" cy="1196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Qadam 5. Ta'mirlashni amalga oshirish rejasini aniqlang va optimallashtiring.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41857" y="1209615"/>
        <a:ext cx="1365510" cy="11969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4F8FA-26E7-4F65-B27C-8B985B7FB77B}">
      <dsp:nvSpPr>
        <dsp:cNvPr id="0" name=""/>
        <dsp:cNvSpPr/>
      </dsp:nvSpPr>
      <dsp:spPr>
        <a:xfrm>
          <a:off x="0" y="0"/>
          <a:ext cx="8046720" cy="378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4515" tIns="416560" rIns="624515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Chizmalar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Eskizlar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Muhandislar daftarlari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Tahlil natijalari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Sinov hujjatlari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Maketlar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Yig'ilishlar 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Uskuna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Dasturiy ta'minot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Modellar/simulyatsiyalar</a:t>
          </a:r>
          <a:endParaRPr lang="ru-RU" sz="2000" kern="1200"/>
        </a:p>
      </dsp:txBody>
      <dsp:txXfrm>
        <a:off x="0" y="0"/>
        <a:ext cx="8046720" cy="3780000"/>
      </dsp:txXfrm>
    </dsp:sp>
    <dsp:sp modelId="{AF2E2181-0F2E-4889-91D7-0E3A34412AC3}">
      <dsp:nvSpPr>
        <dsp:cNvPr id="0" name=""/>
        <dsp:cNvSpPr/>
      </dsp:nvSpPr>
      <dsp:spPr>
        <a:xfrm>
          <a:off x="402336" y="111239"/>
          <a:ext cx="5632704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903" tIns="0" rIns="21290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Bu jarayon odatda ko'rib chiqishni o'z ichiga oladi:</a:t>
          </a:r>
          <a:endParaRPr lang="ru-RU" sz="2000" kern="1200"/>
        </a:p>
      </dsp:txBody>
      <dsp:txXfrm>
        <a:off x="431157" y="140060"/>
        <a:ext cx="5575062" cy="5327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2139C-7C26-47DC-8CA2-673099D73572}">
      <dsp:nvSpPr>
        <dsp:cNvPr id="0" name=""/>
        <dsp:cNvSpPr/>
      </dsp:nvSpPr>
      <dsp:spPr>
        <a:xfrm>
          <a:off x="0" y="0"/>
          <a:ext cx="778865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57EA2B-A177-4F6E-ADF9-DBB1F1E6D3FA}">
      <dsp:nvSpPr>
        <dsp:cNvPr id="0" name=""/>
        <dsp:cNvSpPr/>
      </dsp:nvSpPr>
      <dsp:spPr>
        <a:xfrm>
          <a:off x="0" y="0"/>
          <a:ext cx="1557731" cy="4163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Bu osonlik bilan amalga oshiriladi:</a:t>
          </a:r>
          <a:endParaRPr lang="ru-RU" sz="2600" kern="1200"/>
        </a:p>
      </dsp:txBody>
      <dsp:txXfrm>
        <a:off x="0" y="0"/>
        <a:ext cx="1557731" cy="4163229"/>
      </dsp:txXfrm>
    </dsp:sp>
    <dsp:sp modelId="{1C5CD4C6-F9AB-4132-A988-E404ED4FEFAD}">
      <dsp:nvSpPr>
        <dsp:cNvPr id="0" name=""/>
        <dsp:cNvSpPr/>
      </dsp:nvSpPr>
      <dsp:spPr>
        <a:xfrm>
          <a:off x="1674561" y="65050"/>
          <a:ext cx="6114094" cy="130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Mashinani</a:t>
          </a:r>
          <a:r>
            <a:rPr lang="en-US" sz="1600" kern="1200" dirty="0" smtClean="0"/>
            <a:t> LRU </a:t>
          </a:r>
          <a:r>
            <a:rPr lang="en-US" sz="1600" kern="1200" dirty="0" err="1" smtClean="0"/>
            <a:t>darajasida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quyi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tizimlarga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bo'lish</a:t>
          </a:r>
          <a:r>
            <a:rPr lang="en-US" sz="1600" kern="1200" dirty="0" smtClean="0"/>
            <a:t>. </a:t>
          </a:r>
          <a:r>
            <a:rPr lang="en-US" sz="1600" kern="1200" dirty="0" err="1" smtClean="0"/>
            <a:t>Odatda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aynan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shu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darajada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komponentlar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ketma-ket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bo'ladi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bitta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komponentning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ishdan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chiqishi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mashinaning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ishdan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chiqishiga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olib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keladi</a:t>
          </a:r>
          <a:r>
            <a:rPr lang="en-US" sz="1600" kern="1200" dirty="0" smtClean="0"/>
            <a:t>.</a:t>
          </a:r>
          <a:endParaRPr lang="ru-RU" sz="1600" kern="1200" dirty="0"/>
        </a:p>
      </dsp:txBody>
      <dsp:txXfrm>
        <a:off x="1674561" y="65050"/>
        <a:ext cx="6114094" cy="1301009"/>
      </dsp:txXfrm>
    </dsp:sp>
    <dsp:sp modelId="{29971DE7-8D71-4554-8D2E-5FA4B3C7777F}">
      <dsp:nvSpPr>
        <dsp:cNvPr id="0" name=""/>
        <dsp:cNvSpPr/>
      </dsp:nvSpPr>
      <dsp:spPr>
        <a:xfrm>
          <a:off x="1557731" y="1366059"/>
          <a:ext cx="62309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4BB797-E214-48C0-82CE-D66003796EED}">
      <dsp:nvSpPr>
        <dsp:cNvPr id="0" name=""/>
        <dsp:cNvSpPr/>
      </dsp:nvSpPr>
      <dsp:spPr>
        <a:xfrm>
          <a:off x="1674561" y="1431109"/>
          <a:ext cx="6114094" cy="130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Ishlamay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qolish</a:t>
          </a:r>
          <a:r>
            <a:rPr lang="en-US" sz="1600" kern="1200" dirty="0" smtClean="0"/>
            <a:t> (MTBF) </a:t>
          </a:r>
          <a:r>
            <a:rPr lang="en-US" sz="1600" kern="1200" dirty="0" err="1" smtClean="0"/>
            <a:t>va</a:t>
          </a:r>
          <a:r>
            <a:rPr lang="en-US" sz="1600" kern="1200" dirty="0" smtClean="0"/>
            <a:t> individual </a:t>
          </a:r>
          <a:r>
            <a:rPr lang="en-US" sz="1600" kern="1200" dirty="0" err="1" smtClean="0"/>
            <a:t>quyi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tizimlar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uchun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ishonchlilik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talablari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o'rtasidagi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o'rtacha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vaqtni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taqsimlash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orqali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mashina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ishonchliligi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modellarini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yarating</a:t>
          </a:r>
          <a:r>
            <a:rPr lang="en-US" sz="1600" kern="1200" dirty="0" smtClean="0"/>
            <a:t>. </a:t>
          </a:r>
          <a:r>
            <a:rPr lang="en-US" sz="1600" kern="1200" dirty="0" err="1" smtClean="0"/>
            <a:t>Shuningdek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har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bir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quyi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tizimda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sifat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xavfsizlik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talablari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qanday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tarjima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qilinganligini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baholashni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unutmang</a:t>
          </a:r>
          <a:r>
            <a:rPr lang="en-US" sz="1600" kern="1200" dirty="0" smtClean="0"/>
            <a:t>.</a:t>
          </a:r>
          <a:endParaRPr lang="ru-RU" sz="1600" kern="1200" dirty="0"/>
        </a:p>
      </dsp:txBody>
      <dsp:txXfrm>
        <a:off x="1674561" y="1431109"/>
        <a:ext cx="6114094" cy="1301009"/>
      </dsp:txXfrm>
    </dsp:sp>
    <dsp:sp modelId="{126C65AD-F14E-4355-880F-376DC5ECA14C}">
      <dsp:nvSpPr>
        <dsp:cNvPr id="0" name=""/>
        <dsp:cNvSpPr/>
      </dsp:nvSpPr>
      <dsp:spPr>
        <a:xfrm>
          <a:off x="1557731" y="2732119"/>
          <a:ext cx="62309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756F0-767A-4A3E-8693-F67FFDA23CC9}">
      <dsp:nvSpPr>
        <dsp:cNvPr id="0" name=""/>
        <dsp:cNvSpPr/>
      </dsp:nvSpPr>
      <dsp:spPr>
        <a:xfrm>
          <a:off x="1674561" y="2797169"/>
          <a:ext cx="6114094" cy="1301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Hukm va tajribaga ko'ra ustuvorlikni belgilang. Yangi texnologiyalar yoki sinovdan o'tmagan quyi tizimlar kabi eng katta xavfni ifodalovchi sohalarga e'tibor berishdan boshlang.</a:t>
          </a:r>
          <a:endParaRPr lang="ru-RU" sz="1600" kern="1200"/>
        </a:p>
      </dsp:txBody>
      <dsp:txXfrm>
        <a:off x="1674561" y="2797169"/>
        <a:ext cx="6114094" cy="1301009"/>
      </dsp:txXfrm>
    </dsp:sp>
    <dsp:sp modelId="{CAD69B86-C576-4FBF-8B40-58C4942CC3D2}">
      <dsp:nvSpPr>
        <dsp:cNvPr id="0" name=""/>
        <dsp:cNvSpPr/>
      </dsp:nvSpPr>
      <dsp:spPr>
        <a:xfrm>
          <a:off x="1557731" y="4098178"/>
          <a:ext cx="623092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44A0C-13F6-408F-BF47-4256FC8B2ECB}">
      <dsp:nvSpPr>
        <dsp:cNvPr id="0" name=""/>
        <dsp:cNvSpPr/>
      </dsp:nvSpPr>
      <dsp:spPr>
        <a:xfrm>
          <a:off x="0" y="0"/>
          <a:ext cx="63621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DBD5-FDAF-49E3-B44A-B2349F30C615}">
      <dsp:nvSpPr>
        <dsp:cNvPr id="0" name=""/>
        <dsp:cNvSpPr/>
      </dsp:nvSpPr>
      <dsp:spPr>
        <a:xfrm>
          <a:off x="0" y="0"/>
          <a:ext cx="1272438" cy="3413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EFMEAga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bo'lgan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ehtiyoj</a:t>
          </a:r>
          <a:r>
            <a:rPr lang="en-US" sz="2100" kern="1200" dirty="0" smtClean="0"/>
            <a:t>, </a:t>
          </a:r>
          <a:r>
            <a:rPr lang="en-US" sz="2100" kern="1200" dirty="0" err="1" smtClean="0"/>
            <a:t>birinchi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navbatda</a:t>
          </a:r>
          <a:r>
            <a:rPr lang="en-US" sz="2100" kern="1200" dirty="0" smtClean="0"/>
            <a:t>:</a:t>
          </a:r>
          <a:endParaRPr lang="ru-RU" sz="2100" kern="1200" dirty="0"/>
        </a:p>
      </dsp:txBody>
      <dsp:txXfrm>
        <a:off x="0" y="0"/>
        <a:ext cx="1272438" cy="3413422"/>
      </dsp:txXfrm>
    </dsp:sp>
    <dsp:sp modelId="{8F4BB84E-B7A3-431A-A075-70563F96912D}">
      <dsp:nvSpPr>
        <dsp:cNvPr id="0" name=""/>
        <dsp:cNvSpPr/>
      </dsp:nvSpPr>
      <dsp:spPr>
        <a:xfrm>
          <a:off x="1367871" y="79335"/>
          <a:ext cx="4994320" cy="158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Xavfsizlikka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salbiy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ta'sir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ko'rsatishi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mumkin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bo'lgan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nosozlik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usullarini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aniqlang</a:t>
          </a:r>
          <a:r>
            <a:rPr lang="en-US" sz="2500" kern="1200" dirty="0" smtClean="0"/>
            <a:t>.</a:t>
          </a:r>
          <a:endParaRPr lang="ru-RU" sz="2500" kern="1200" dirty="0"/>
        </a:p>
      </dsp:txBody>
      <dsp:txXfrm>
        <a:off x="1367871" y="79335"/>
        <a:ext cx="4994320" cy="1586707"/>
      </dsp:txXfrm>
    </dsp:sp>
    <dsp:sp modelId="{847141AE-C6D3-4AC2-8579-4C5598B873B2}">
      <dsp:nvSpPr>
        <dsp:cNvPr id="0" name=""/>
        <dsp:cNvSpPr/>
      </dsp:nvSpPr>
      <dsp:spPr>
        <a:xfrm>
          <a:off x="1272438" y="1666043"/>
          <a:ext cx="508975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361857-4624-41AD-ADAA-6421234DAE9A}">
      <dsp:nvSpPr>
        <dsp:cNvPr id="0" name=""/>
        <dsp:cNvSpPr/>
      </dsp:nvSpPr>
      <dsp:spPr>
        <a:xfrm>
          <a:off x="1367871" y="1745378"/>
          <a:ext cx="4994320" cy="15867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Mashinalarni ishlab chiqarishga qo'yishdan oldin dizayndagi mumkin bo'lgan kamchiliklarni aniqlang.</a:t>
          </a:r>
          <a:endParaRPr lang="ru-RU" sz="2500" kern="1200"/>
        </a:p>
      </dsp:txBody>
      <dsp:txXfrm>
        <a:off x="1367871" y="1745378"/>
        <a:ext cx="4994320" cy="1586707"/>
      </dsp:txXfrm>
    </dsp:sp>
    <dsp:sp modelId="{2B5382BF-7326-4D49-A4AD-8739A69CC072}">
      <dsp:nvSpPr>
        <dsp:cNvPr id="0" name=""/>
        <dsp:cNvSpPr/>
      </dsp:nvSpPr>
      <dsp:spPr>
        <a:xfrm>
          <a:off x="1272438" y="3332086"/>
          <a:ext cx="508975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84154-C1ED-47A2-B975-133BEC55B9B2}">
      <dsp:nvSpPr>
        <dsp:cNvPr id="0" name=""/>
        <dsp:cNvSpPr/>
      </dsp:nvSpPr>
      <dsp:spPr>
        <a:xfrm>
          <a:off x="0" y="1028303"/>
          <a:ext cx="6660896" cy="264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960" tIns="416560" rIns="516960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Mumkin bo'lgan nosozlik usullarini aniqlang va ularning ta'sirining jiddiyligini baholang.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Potensial dizayn va jarayonning kamchiliklari.</a:t>
          </a:r>
          <a:endParaRPr lang="ru-RU" sz="2000" kern="120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/>
            <a:t>Muhandislarga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uskunani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loyihalash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jarayon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bog'liq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muammolarni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bartaraf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etishga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e'tibor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qaratishga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yordam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muammolar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paydo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bo'lishining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oldini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olishga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yordam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bering</a:t>
          </a:r>
          <a:r>
            <a:rPr lang="en-US" sz="2000" kern="1200" dirty="0" smtClean="0"/>
            <a:t>.</a:t>
          </a:r>
          <a:endParaRPr lang="ru-RU" sz="2000" kern="1200" dirty="0"/>
        </a:p>
      </dsp:txBody>
      <dsp:txXfrm>
        <a:off x="0" y="1028303"/>
        <a:ext cx="6660896" cy="2646000"/>
      </dsp:txXfrm>
    </dsp:sp>
    <dsp:sp modelId="{12D7264A-3164-4BC4-B4D1-7A3159CA3EAA}">
      <dsp:nvSpPr>
        <dsp:cNvPr id="0" name=""/>
        <dsp:cNvSpPr/>
      </dsp:nvSpPr>
      <dsp:spPr>
        <a:xfrm>
          <a:off x="333044" y="733103"/>
          <a:ext cx="4662627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6236" tIns="0" rIns="176236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EFMEA maqsadlari quyidagilardan iborat:</a:t>
          </a:r>
          <a:endParaRPr lang="ru-RU" sz="2000" kern="1200"/>
        </a:p>
      </dsp:txBody>
      <dsp:txXfrm>
        <a:off x="361865" y="761924"/>
        <a:ext cx="4604985" cy="5327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68990-91B9-4A8F-9F84-515CDE7B21BE}">
      <dsp:nvSpPr>
        <dsp:cNvPr id="0" name=""/>
        <dsp:cNvSpPr/>
      </dsp:nvSpPr>
      <dsp:spPr>
        <a:xfrm rot="16200000">
          <a:off x="-1585140" y="1588427"/>
          <a:ext cx="4475347" cy="1298492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uskunasining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xavfsizligini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3287" y="895069"/>
        <a:ext cx="1298492" cy="2685209"/>
      </dsp:txXfrm>
    </dsp:sp>
    <dsp:sp modelId="{8A7983A5-0851-4475-996F-4DCFB20B7407}">
      <dsp:nvSpPr>
        <dsp:cNvPr id="0" name=""/>
        <dsp:cNvSpPr/>
      </dsp:nvSpPr>
      <dsp:spPr>
        <a:xfrm rot="16200000">
          <a:off x="-189260" y="1588427"/>
          <a:ext cx="4475347" cy="1298492"/>
        </a:xfrm>
        <a:prstGeom prst="flowChartManualOperation">
          <a:avLst/>
        </a:prstGeom>
        <a:solidFill>
          <a:schemeClr val="accent4">
            <a:hueOff val="2079139"/>
            <a:satOff val="-9594"/>
            <a:lumOff val="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imidjini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raqobatbardoshligini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yaxshilang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1399167" y="895069"/>
        <a:ext cx="1298492" cy="2685209"/>
      </dsp:txXfrm>
    </dsp:sp>
    <dsp:sp modelId="{985AD44F-0194-477D-BD26-C6FED717A113}">
      <dsp:nvSpPr>
        <dsp:cNvPr id="0" name=""/>
        <dsp:cNvSpPr/>
      </dsp:nvSpPr>
      <dsp:spPr>
        <a:xfrm rot="16200000">
          <a:off x="1206618" y="1588427"/>
          <a:ext cx="4475347" cy="1298492"/>
        </a:xfrm>
        <a:prstGeom prst="flowChartManualOperation">
          <a:avLst/>
        </a:prstGeom>
        <a:solidFill>
          <a:schemeClr val="accent4">
            <a:hueOff val="4158277"/>
            <a:satOff val="-19187"/>
            <a:lumOff val="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Mijozlarning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qoniqishini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oshirishga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795045" y="895069"/>
        <a:ext cx="1298492" cy="2685209"/>
      </dsp:txXfrm>
    </dsp:sp>
    <dsp:sp modelId="{E4E28B69-5A3A-4D67-815C-3285DBA71E37}">
      <dsp:nvSpPr>
        <dsp:cNvPr id="0" name=""/>
        <dsp:cNvSpPr/>
      </dsp:nvSpPr>
      <dsp:spPr>
        <a:xfrm rot="16200000">
          <a:off x="2602498" y="1588427"/>
          <a:ext cx="4475347" cy="1298492"/>
        </a:xfrm>
        <a:prstGeom prst="flowChartManualOperation">
          <a:avLst/>
        </a:prstGeom>
        <a:solidFill>
          <a:schemeClr val="accent4">
            <a:hueOff val="6237415"/>
            <a:satOff val="-28781"/>
            <a:lumOff val="1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xarajatlarni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4190925" y="895069"/>
        <a:ext cx="1298492" cy="2685209"/>
      </dsp:txXfrm>
    </dsp:sp>
    <dsp:sp modelId="{678C2D1F-5066-4A08-B77B-707DB6436A94}">
      <dsp:nvSpPr>
        <dsp:cNvPr id="0" name=""/>
        <dsp:cNvSpPr/>
      </dsp:nvSpPr>
      <dsp:spPr>
        <a:xfrm rot="16200000">
          <a:off x="3998377" y="1588427"/>
          <a:ext cx="4475347" cy="1298492"/>
        </a:xfrm>
        <a:prstGeom prst="flowChartManualOperation">
          <a:avLst/>
        </a:prstGeom>
        <a:solidFill>
          <a:schemeClr val="accent4">
            <a:hueOff val="8316554"/>
            <a:satOff val="-38374"/>
            <a:lumOff val="1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harakatlarni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kuzatib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borish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586804" y="895069"/>
        <a:ext cx="1298492" cy="2685209"/>
      </dsp:txXfrm>
    </dsp:sp>
    <dsp:sp modelId="{1A788685-DE3F-4949-A6E8-A7BA2D4161F5}">
      <dsp:nvSpPr>
        <dsp:cNvPr id="0" name=""/>
        <dsp:cNvSpPr/>
      </dsp:nvSpPr>
      <dsp:spPr>
        <a:xfrm rot="16200000">
          <a:off x="5394257" y="1588427"/>
          <a:ext cx="4475347" cy="1298492"/>
        </a:xfrm>
        <a:prstGeom prst="flowChartManualOperati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Operatorning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xavfini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yaxshilash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6982684" y="895069"/>
        <a:ext cx="1298492" cy="268520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2F29CD-75D7-47A6-8D06-BA7B4FCAC9AD}">
      <dsp:nvSpPr>
        <dsp:cNvPr id="0" name=""/>
        <dsp:cNvSpPr/>
      </dsp:nvSpPr>
      <dsp:spPr>
        <a:xfrm>
          <a:off x="0" y="556586"/>
          <a:ext cx="6096000" cy="26998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291592" rIns="473117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Sotib olish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Malakali savdolar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Ishonchlilik muhandislari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Operatorlar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Sifat</a:t>
          </a:r>
          <a:r>
            <a:rPr lang="en-US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muhandislari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Sanoat muhandislari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Nazoratchilar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556586"/>
        <a:ext cx="6096000" cy="2699851"/>
      </dsp:txXfrm>
    </dsp:sp>
    <dsp:sp modelId="{F395171B-1ACD-41AE-8D4F-744418824F88}">
      <dsp:nvSpPr>
        <dsp:cNvPr id="0" name=""/>
        <dsp:cNvSpPr/>
      </dsp:nvSpPr>
      <dsp:spPr>
        <a:xfrm>
          <a:off x="304502" y="42536"/>
          <a:ext cx="4263032" cy="7168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Jamoa a'zolari quyidagi xodimlar/bo'limlarni o'z ichiga olishi kerak: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9498" y="77532"/>
        <a:ext cx="4193040" cy="64690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0623D-E679-48A8-BFA1-1099CC6E9623}">
      <dsp:nvSpPr>
        <dsp:cNvPr id="0" name=""/>
        <dsp:cNvSpPr/>
      </dsp:nvSpPr>
      <dsp:spPr>
        <a:xfrm>
          <a:off x="0" y="403938"/>
          <a:ext cx="828243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DF642-F91B-4C54-ACE6-4CA1D1F46862}">
      <dsp:nvSpPr>
        <dsp:cNvPr id="0" name=""/>
        <dsp:cNvSpPr/>
      </dsp:nvSpPr>
      <dsp:spPr>
        <a:xfrm>
          <a:off x="414121" y="34938"/>
          <a:ext cx="5797702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139" tIns="0" rIns="21913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EFMEA qachon boshlanadi?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0147" y="70964"/>
        <a:ext cx="5725650" cy="665948"/>
      </dsp:txXfrm>
    </dsp:sp>
    <dsp:sp modelId="{69C6778E-702A-4DD8-B967-56BB6753C378}">
      <dsp:nvSpPr>
        <dsp:cNvPr id="0" name=""/>
        <dsp:cNvSpPr/>
      </dsp:nvSpPr>
      <dsp:spPr>
        <a:xfrm>
          <a:off x="0" y="1537938"/>
          <a:ext cx="8282432" cy="2480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2809" tIns="520700" rIns="642809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 tizimlar, uskunalar va jarayonlar ishlab chiqilayotganda.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 uskunalar yoki jarayonlar o'zgartirilganda.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O'tkazish uskunalari yoki jarayonlari yangi dastur yoki yangi muhitda foydalanilganda.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hal qilish uchun diagnostika modelini o'rganishni tugatgandan so'ng (muammoning takrorlanishini oldini olish uchun).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 kontseptsiyasi tuzilganda.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37938"/>
        <a:ext cx="8282432" cy="2480625"/>
      </dsp:txXfrm>
    </dsp:sp>
    <dsp:sp modelId="{29721F13-994B-4798-8D1A-5840D7C282AB}">
      <dsp:nvSpPr>
        <dsp:cNvPr id="0" name=""/>
        <dsp:cNvSpPr/>
      </dsp:nvSpPr>
      <dsp:spPr>
        <a:xfrm>
          <a:off x="414121" y="1168938"/>
          <a:ext cx="5797702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139" tIns="0" rIns="21913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EFMEA quyidagi vaqtlardan birida boshlanishi kerak:</a:t>
          </a:r>
          <a:endParaRPr lang="ru-RU" sz="1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0147" y="1204964"/>
        <a:ext cx="5725650" cy="66594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2CB0D-3782-4157-A6E1-F1DF66D22DDC}">
      <dsp:nvSpPr>
        <dsp:cNvPr id="0" name=""/>
        <dsp:cNvSpPr/>
      </dsp:nvSpPr>
      <dsp:spPr>
        <a:xfrm>
          <a:off x="0" y="414333"/>
          <a:ext cx="81280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0D82FF-3E69-473E-8208-740071727765}">
      <dsp:nvSpPr>
        <dsp:cNvPr id="0" name=""/>
        <dsp:cNvSpPr/>
      </dsp:nvSpPr>
      <dsp:spPr>
        <a:xfrm>
          <a:off x="406400" y="6009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EFMEA qachon yangilanadi?</a:t>
          </a:r>
          <a:endParaRPr lang="ru-RU" sz="2400" kern="1200"/>
        </a:p>
      </dsp:txBody>
      <dsp:txXfrm>
        <a:off x="440985" y="94678"/>
        <a:ext cx="5620430" cy="639310"/>
      </dsp:txXfrm>
    </dsp:sp>
    <dsp:sp modelId="{B3980280-5DDC-45F8-8D8C-56B44BFFD93C}">
      <dsp:nvSpPr>
        <dsp:cNvPr id="0" name=""/>
        <dsp:cNvSpPr/>
      </dsp:nvSpPr>
      <dsp:spPr>
        <a:xfrm>
          <a:off x="0" y="1502973"/>
          <a:ext cx="8128000" cy="385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499872" rIns="63082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Mashinaning dizayni, qo'llanilishi, atrof-muhit, material konstruktsiyasi yoki ekspluatatsiya jarayoniga o'zgartirish kiritilganda.</a:t>
          </a:r>
          <a:endParaRPr lang="ru-RU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Yangi mashinaning loyiha vaqt jadvalida o'zgarishlar bo'lganda.</a:t>
          </a:r>
          <a:endParaRPr lang="ru-RU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Har safar yangi mashinaning dizayni o'zgartirilganda.</a:t>
          </a:r>
          <a:endParaRPr lang="ru-RU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smtClean="0"/>
            <a:t>Har safar yangi mashinaning ishlamay qolish rejimining o'zgarishi bilan bog'liq kashfiyot qilingan bo'lsa.</a:t>
          </a:r>
          <a:endParaRPr lang="ru-RU" sz="2400" kern="1200"/>
        </a:p>
      </dsp:txBody>
      <dsp:txXfrm>
        <a:off x="0" y="1502973"/>
        <a:ext cx="8128000" cy="3855600"/>
      </dsp:txXfrm>
    </dsp:sp>
    <dsp:sp modelId="{5B46373E-8520-42F2-9074-81BE3BE529B0}">
      <dsp:nvSpPr>
        <dsp:cNvPr id="0" name=""/>
        <dsp:cNvSpPr/>
      </dsp:nvSpPr>
      <dsp:spPr>
        <a:xfrm>
          <a:off x="406400" y="1148733"/>
          <a:ext cx="5689600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EFMEA quyidagi tarzda yangilanishi kerak:</a:t>
          </a:r>
          <a:endParaRPr lang="ru-RU" sz="2400" kern="1200"/>
        </a:p>
      </dsp:txBody>
      <dsp:txXfrm>
        <a:off x="440985" y="1183318"/>
        <a:ext cx="5620430" cy="63931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DA61F-D6B4-4EFB-A0AE-AFF4F1F65AF1}">
      <dsp:nvSpPr>
        <dsp:cNvPr id="0" name=""/>
        <dsp:cNvSpPr/>
      </dsp:nvSpPr>
      <dsp:spPr>
        <a:xfrm>
          <a:off x="681297" y="155947"/>
          <a:ext cx="3924317" cy="112802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34290" rIns="11430" bIns="11430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err="1" smtClean="0"/>
            <a:t>Maxsus</a:t>
          </a:r>
          <a:r>
            <a:rPr lang="en-US" sz="900" kern="1200" dirty="0" smtClean="0"/>
            <a:t> </a:t>
          </a:r>
          <a:r>
            <a:rPr lang="en-US" sz="900" kern="1200" dirty="0" err="1" smtClean="0"/>
            <a:t>eslatma</a:t>
          </a:r>
          <a:r>
            <a:rPr lang="en-US" sz="900" kern="1200" dirty="0" smtClean="0"/>
            <a:t>: </a:t>
          </a:r>
          <a:r>
            <a:rPr lang="en-US" sz="900" kern="1200" dirty="0" err="1" smtClean="0"/>
            <a:t>FTAga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muqobil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sifatida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ba'zi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muhandislar</a:t>
          </a:r>
          <a:r>
            <a:rPr lang="en-US" sz="900" kern="1200" dirty="0" smtClean="0"/>
            <a:t> Ishikawa (Fishbone) </a:t>
          </a:r>
          <a:r>
            <a:rPr lang="en-US" sz="900" kern="1200" dirty="0" err="1" smtClean="0"/>
            <a:t>diagrammasidan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foydalanishni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afzal</a:t>
          </a:r>
          <a:r>
            <a:rPr lang="en-US" sz="900" kern="1200" dirty="0" smtClean="0"/>
            <a:t> </a:t>
          </a:r>
          <a:r>
            <a:rPr lang="en-US" sz="900" kern="1200" dirty="0" err="1" smtClean="0"/>
            <a:t>ko'rishadi</a:t>
          </a:r>
          <a:r>
            <a:rPr lang="en-US" sz="900" kern="1200" dirty="0" smtClean="0"/>
            <a:t>. </a:t>
          </a:r>
          <a:r>
            <a:rPr lang="en-US" sz="900" kern="1200" dirty="0" err="1" smtClean="0"/>
            <a:t>Ushbu</a:t>
          </a:r>
          <a:r>
            <a:rPr lang="en-US" sz="900" kern="1200" dirty="0" smtClean="0"/>
            <a:t> </a:t>
          </a:r>
          <a:r>
            <a:rPr lang="en-US" sz="900" kern="1200" dirty="0" err="1" smtClean="0"/>
            <a:t>diagramma</a:t>
          </a:r>
          <a:r>
            <a:rPr lang="en-US" sz="900" kern="1200" dirty="0" smtClean="0"/>
            <a:t> EFMEA </a:t>
          </a:r>
          <a:r>
            <a:rPr lang="en-US" sz="900" kern="1200" dirty="0" err="1" smtClean="0"/>
            <a:t>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har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bir</a:t>
          </a:r>
          <a:r>
            <a:rPr lang="en-US" sz="900" kern="1200" dirty="0" smtClean="0"/>
            <a:t> </a:t>
          </a:r>
          <a:r>
            <a:rPr lang="en-US" sz="900" kern="1200" dirty="0" err="1" smtClean="0"/>
            <a:t>asosiy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sababning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boshqa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nosozlik</a:t>
          </a:r>
          <a:r>
            <a:rPr lang="en-US" sz="900" kern="1200" dirty="0" smtClean="0"/>
            <a:t> </a:t>
          </a:r>
          <a:r>
            <a:rPr lang="en-US" sz="900" kern="1200" dirty="0" err="1" smtClean="0"/>
            <a:t>holatining</a:t>
          </a:r>
          <a:r>
            <a:rPr lang="en-US" sz="900" kern="1200" dirty="0" smtClean="0"/>
            <a:t> </a:t>
          </a:r>
          <a:r>
            <a:rPr lang="en-US" sz="900" kern="1200" dirty="0" err="1" smtClean="0"/>
            <a:t>asosiy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sabablariga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munosabatini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ifodalash</a:t>
          </a:r>
          <a:r>
            <a:rPr lang="en-US" sz="900" kern="1200" dirty="0" smtClean="0"/>
            <a:t> </a:t>
          </a:r>
          <a:r>
            <a:rPr lang="en-US" sz="900" kern="1200" dirty="0" err="1" smtClean="0"/>
            <a:t>orqali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to'ldiradi</a:t>
          </a:r>
          <a:r>
            <a:rPr lang="en-US" sz="900" kern="1200" dirty="0" smtClean="0"/>
            <a:t>. </a:t>
          </a:r>
          <a:r>
            <a:rPr lang="en-US" sz="900" kern="1200" dirty="0" err="1" smtClean="0"/>
            <a:t>Biroq</a:t>
          </a:r>
          <a:r>
            <a:rPr lang="en-US" sz="900" kern="1200" dirty="0" smtClean="0"/>
            <a:t>, </a:t>
          </a:r>
          <a:r>
            <a:rPr lang="en-US" sz="900" kern="1200" dirty="0" err="1" smtClean="0"/>
            <a:t>ko'pchilik</a:t>
          </a:r>
          <a:r>
            <a:rPr lang="en-US" sz="900" kern="1200" dirty="0" smtClean="0"/>
            <a:t> FTA </a:t>
          </a:r>
          <a:r>
            <a:rPr lang="en-US" sz="900" kern="1200" dirty="0" err="1" smtClean="0"/>
            <a:t>sabablarning</a:t>
          </a:r>
          <a:r>
            <a:rPr lang="en-US" sz="900" kern="1200" dirty="0" smtClean="0"/>
            <a:t> </a:t>
          </a:r>
          <a:r>
            <a:rPr lang="en-US" sz="900" kern="1200" dirty="0" err="1" smtClean="0"/>
            <a:t>qatlamlari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va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munosabatlarini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tushunish</a:t>
          </a:r>
          <a:r>
            <a:rPr lang="en-US" sz="900" kern="1200" dirty="0" smtClean="0"/>
            <a:t> </a:t>
          </a:r>
          <a:r>
            <a:rPr lang="en-US" sz="900" kern="1200" dirty="0" err="1" smtClean="0"/>
            <a:t>uchun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yaxshiroq</a:t>
          </a:r>
          <a:r>
            <a:rPr lang="en-US" sz="900" kern="1200" dirty="0" smtClean="0"/>
            <a:t> deb </a:t>
          </a:r>
          <a:r>
            <a:rPr lang="en-US" sz="900" kern="1200" dirty="0" err="1" smtClean="0"/>
            <a:t>hisoblaydi</a:t>
          </a:r>
          <a:r>
            <a:rPr lang="en-US" sz="900" kern="1200" dirty="0" smtClean="0"/>
            <a:t>. </a:t>
          </a:r>
          <a:r>
            <a:rPr lang="en-US" sz="900" kern="1200" dirty="0" err="1" smtClean="0"/>
            <a:t>Ushbu</a:t>
          </a:r>
          <a:r>
            <a:rPr lang="en-US" sz="900" kern="1200" dirty="0" smtClean="0"/>
            <a:t> </a:t>
          </a:r>
          <a:r>
            <a:rPr lang="en-US" sz="900" kern="1200" dirty="0" err="1" smtClean="0"/>
            <a:t>ikkala</a:t>
          </a:r>
          <a:r>
            <a:rPr lang="en-US" sz="900" kern="1200" dirty="0" smtClean="0"/>
            <a:t> </a:t>
          </a:r>
          <a:r>
            <a:rPr lang="en-US" sz="900" kern="1200" dirty="0" err="1" smtClean="0"/>
            <a:t>usuldan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foydalangandan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so'ng</a:t>
          </a:r>
          <a:r>
            <a:rPr lang="en-US" sz="900" kern="1200" dirty="0" smtClean="0"/>
            <a:t>, agar </a:t>
          </a:r>
          <a:r>
            <a:rPr lang="en-US" sz="900" kern="1200" dirty="0" err="1" smtClean="0"/>
            <a:t>siz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birini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boshqasidan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afzal</a:t>
          </a:r>
          <a:r>
            <a:rPr lang="en-US" sz="900" kern="1200" dirty="0" smtClean="0"/>
            <a:t> </a:t>
          </a:r>
          <a:r>
            <a:rPr lang="en-US" sz="900" kern="1200" dirty="0" err="1" smtClean="0"/>
            <a:t>ko'rsangiz</a:t>
          </a:r>
          <a:r>
            <a:rPr lang="en-US" sz="900" kern="1200" dirty="0" smtClean="0"/>
            <a:t>, </a:t>
          </a:r>
          <a:r>
            <a:rPr lang="en-US" sz="900" kern="1200" dirty="0" err="1" smtClean="0"/>
            <a:t>ulardan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birini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ishlatmaslik</a:t>
          </a:r>
          <a:r>
            <a:rPr lang="en-US" sz="900" kern="1200" dirty="0" smtClean="0"/>
            <a:t> </a:t>
          </a:r>
          <a:r>
            <a:rPr lang="en-US" sz="900" kern="1200" dirty="0" err="1" smtClean="0"/>
            <a:t>uchun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hech</a:t>
          </a:r>
          <a:r>
            <a:rPr lang="en-US" sz="900" kern="1200" dirty="0" smtClean="0"/>
            <a:t> </a:t>
          </a:r>
          <a:r>
            <a:rPr lang="en-US" sz="900" kern="1200" dirty="0" err="1" smtClean="0"/>
            <a:t>qanday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sabab</a:t>
          </a:r>
          <a:r>
            <a:rPr lang="en-US" sz="900" kern="1200" dirty="0" smtClean="0"/>
            <a:t> </a:t>
          </a:r>
          <a:r>
            <a:rPr lang="en-US" sz="900" kern="1200" dirty="0" err="1" smtClean="0"/>
            <a:t>yo'q</a:t>
          </a:r>
          <a:r>
            <a:rPr lang="en-US" sz="900" kern="1200" dirty="0" smtClean="0"/>
            <a:t>. </a:t>
          </a:r>
          <a:r>
            <a:rPr lang="en-US" sz="900" kern="1200" dirty="0" err="1" smtClean="0"/>
            <a:t>Maqsad</a:t>
          </a:r>
          <a:r>
            <a:rPr lang="en-US" sz="900" kern="1200" dirty="0" smtClean="0"/>
            <a:t> </a:t>
          </a:r>
          <a:r>
            <a:rPr lang="en-US" sz="900" kern="1200" dirty="0" err="1" smtClean="0"/>
            <a:t>har</a:t>
          </a:r>
          <a:r>
            <a:rPr lang="en-US" sz="900" kern="1200" dirty="0" smtClean="0"/>
            <a:t> </a:t>
          </a:r>
          <a:r>
            <a:rPr lang="en-US" sz="900" kern="1200" dirty="0" err="1" smtClean="0"/>
            <a:t>doim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bir</a:t>
          </a:r>
          <a:r>
            <a:rPr lang="en-US" sz="900" kern="1200" dirty="0" smtClean="0"/>
            <a:t> </a:t>
          </a:r>
          <a:r>
            <a:rPr lang="en-US" sz="900" kern="1200" dirty="0" err="1" smtClean="0"/>
            <a:t>xil</a:t>
          </a:r>
          <a:r>
            <a:rPr lang="en-US" sz="900" kern="1200" dirty="0" smtClean="0"/>
            <a:t> </a:t>
          </a:r>
          <a:r>
            <a:rPr lang="en-US" sz="900" kern="1200" dirty="0" err="1" smtClean="0"/>
            <a:t>bo'lib</a:t>
          </a:r>
          <a:r>
            <a:rPr lang="en-US" sz="900" kern="1200" dirty="0" smtClean="0"/>
            <a:t> </a:t>
          </a:r>
          <a:r>
            <a:rPr lang="en-US" sz="900" kern="1200" dirty="0" err="1" smtClean="0"/>
            <a:t>qoladi</a:t>
          </a:r>
          <a:r>
            <a:rPr lang="en-US" sz="900" kern="1200" dirty="0" smtClean="0"/>
            <a:t>: </a:t>
          </a:r>
          <a:r>
            <a:rPr lang="en-US" sz="900" kern="1200" dirty="0" err="1" smtClean="0"/>
            <a:t>muammoni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hal</a:t>
          </a:r>
          <a:r>
            <a:rPr lang="en-US" sz="900" kern="1200" dirty="0" smtClean="0"/>
            <a:t> </a:t>
          </a:r>
          <a:r>
            <a:rPr lang="en-US" sz="900" kern="1200" dirty="0" err="1" smtClean="0"/>
            <a:t>qilish</a:t>
          </a:r>
          <a:r>
            <a:rPr lang="en-US" sz="900" kern="1200" dirty="0" smtClean="0"/>
            <a:t> </a:t>
          </a:r>
          <a:r>
            <a:rPr lang="en-US" sz="900" kern="1200" dirty="0" err="1" smtClean="0"/>
            <a:t>uchun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eng</a:t>
          </a:r>
          <a:r>
            <a:rPr lang="en-US" sz="900" kern="1200" dirty="0" smtClean="0"/>
            <a:t> </a:t>
          </a:r>
          <a:r>
            <a:rPr lang="en-US" sz="900" kern="1200" dirty="0" err="1" smtClean="0"/>
            <a:t>samarali</a:t>
          </a:r>
          <a:r>
            <a:rPr lang="en-US" sz="900" kern="1200" dirty="0" smtClean="0"/>
            <a:t> </a:t>
          </a:r>
          <a:r>
            <a:rPr lang="en-US" sz="900" kern="1200" dirty="0" err="1" smtClean="0"/>
            <a:t>usuldan</a:t>
          </a:r>
          <a:r>
            <a:rPr lang="en-US" sz="900" kern="1200" dirty="0" smtClean="0"/>
            <a:t> </a:t>
          </a:r>
          <a:r>
            <a:rPr lang="en-US" sz="900" kern="1200" dirty="0" err="1" smtClean="0"/>
            <a:t>foydalaning</a:t>
          </a:r>
          <a:r>
            <a:rPr lang="en-US" sz="900" kern="1200" dirty="0" smtClean="0"/>
            <a:t>.</a:t>
          </a:r>
          <a:endParaRPr lang="ru-RU" sz="900" kern="1200" dirty="0"/>
        </a:p>
      </dsp:txBody>
      <dsp:txXfrm>
        <a:off x="707728" y="182378"/>
        <a:ext cx="3871455" cy="1101596"/>
      </dsp:txXfrm>
    </dsp:sp>
    <dsp:sp modelId="{DCDAE39F-0844-46CC-AD56-8F9FAB904AD8}">
      <dsp:nvSpPr>
        <dsp:cNvPr id="0" name=""/>
        <dsp:cNvSpPr/>
      </dsp:nvSpPr>
      <dsp:spPr>
        <a:xfrm>
          <a:off x="726880" y="1346018"/>
          <a:ext cx="3802142" cy="4850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0" rIns="43180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726880" y="1346018"/>
        <a:ext cx="2677565" cy="485051"/>
      </dsp:txXfrm>
    </dsp:sp>
    <dsp:sp modelId="{ECCF964D-090E-429F-A294-386C9F8E429C}">
      <dsp:nvSpPr>
        <dsp:cNvPr id="0" name=""/>
        <dsp:cNvSpPr/>
      </dsp:nvSpPr>
      <dsp:spPr>
        <a:xfrm>
          <a:off x="5120723" y="151340"/>
          <a:ext cx="3161708" cy="168990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F471E-F93A-480A-830B-37A124CFD44D}">
      <dsp:nvSpPr>
        <dsp:cNvPr id="0" name=""/>
        <dsp:cNvSpPr/>
      </dsp:nvSpPr>
      <dsp:spPr>
        <a:xfrm>
          <a:off x="0" y="1393213"/>
          <a:ext cx="7861808" cy="4382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0164" tIns="1353820" rIns="61016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Nosozlik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holatining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jiddiylik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9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bo'lganida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qimmat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qolishining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tarqalgan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10 ta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sababini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93213"/>
        <a:ext cx="7861808" cy="4382700"/>
      </dsp:txXfrm>
    </dsp:sp>
    <dsp:sp modelId="{CEBA8B75-945D-4BFE-A4BF-8DACE186FCEC}">
      <dsp:nvSpPr>
        <dsp:cNvPr id="0" name=""/>
        <dsp:cNvSpPr/>
      </dsp:nvSpPr>
      <dsp:spPr>
        <a:xfrm>
          <a:off x="357005" y="103"/>
          <a:ext cx="7498973" cy="14490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010" tIns="0" rIns="20801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EFMEA </a:t>
          </a:r>
          <a:r>
            <a:rPr lang="en-US" sz="2400" kern="1200" dirty="0" err="1" smtClean="0"/>
            <a:t>bilan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birgalikda</a:t>
          </a:r>
          <a:r>
            <a:rPr lang="en-US" sz="2400" kern="1200" dirty="0" smtClean="0"/>
            <a:t> FTA </a:t>
          </a:r>
          <a:r>
            <a:rPr lang="en-US" sz="2400" kern="1200" dirty="0" err="1" smtClean="0"/>
            <a:t>o'tkazayotganda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har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bir</a:t>
          </a:r>
          <a:r>
            <a:rPr lang="en-US" sz="2400" kern="1200" dirty="0" smtClean="0"/>
            <a:t> EFMEA </a:t>
          </a:r>
          <a:r>
            <a:rPr lang="en-US" sz="2400" kern="1200" dirty="0" err="1" smtClean="0"/>
            <a:t>birinchi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darajali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sabab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FTAni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talab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qilmasligini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unutmang</a:t>
          </a:r>
          <a:r>
            <a:rPr lang="en-US" sz="2400" kern="1200" dirty="0" smtClean="0"/>
            <a:t>. </a:t>
          </a:r>
          <a:r>
            <a:rPr lang="en-US" sz="2400" kern="1200" dirty="0" err="1" smtClean="0"/>
            <a:t>Shuning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uchun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quyidagilarni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e'tiborga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olish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foydali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bo'ladi</a:t>
          </a:r>
          <a:r>
            <a:rPr lang="en-US" sz="2400" kern="1200" dirty="0" smtClean="0"/>
            <a:t>:</a:t>
          </a:r>
          <a:endParaRPr lang="ru-RU" sz="2400" kern="1200" dirty="0"/>
        </a:p>
      </dsp:txBody>
      <dsp:txXfrm>
        <a:off x="427740" y="70838"/>
        <a:ext cx="7357503" cy="13075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4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4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94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2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9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09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FF0-6116-4675-BBCF-5430DCE37417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2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8.xml"/><Relationship Id="rId7" Type="http://schemas.openxmlformats.org/officeDocument/2006/relationships/hyperlink" Target="https://res.cloudinary.com/gremlin/image/upload/t_default,f_auto/v1597263969/Blog/Revamp/AchievingFMEAGoals_BlogHero_BlogHero.png" TargetMode="Externa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0.xml"/><Relationship Id="rId7" Type="http://schemas.openxmlformats.org/officeDocument/2006/relationships/hyperlink" Target="https://img-c.udemycdn.com/course/750x422/3525080_fcc6_3.jpg" TargetMode="Externa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of Overall equipment effectiveness</a:t>
            </a:r>
          </a:p>
          <a:p>
            <a:pPr marL="0" indent="0" algn="ctr">
              <a:buNone/>
            </a:pP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12. Requirements of Phase 2 of Implementing</a:t>
            </a: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 R&amp;M: Development and Design</a:t>
            </a:r>
          </a:p>
          <a:p>
            <a:pPr marL="0" indent="0" algn="ctr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Machine Building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12-Mavzu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R&amp;Mni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2-bosqichiga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35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8512" y="815925"/>
            <a:ext cx="10131552" cy="40250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12-Mavzu.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2-bosqichiga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qo'yiladigan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Uskunalarga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sharhlarini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(EFMEA)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(FTA)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diagrammalarini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0134600" cy="1058164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Uskunalarga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ko'rsatishni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6521" y="1530744"/>
            <a:ext cx="6055991" cy="238129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11-bobda 1-bosqich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(R&amp;M)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matritsasi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spetsifikatsiyalari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bob 2-bosqichga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bag'ishlangan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11-bobda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1-bosqichda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R&amp;M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03136" y="1530744"/>
            <a:ext cx="4267710" cy="96680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053180826"/>
              </p:ext>
            </p:extLst>
          </p:nvPr>
        </p:nvGraphicFramePr>
        <p:xfrm>
          <a:off x="6524752" y="2915984"/>
          <a:ext cx="5210048" cy="2606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863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38272" y="379847"/>
            <a:ext cx="6096000" cy="37407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0288" y="1318736"/>
            <a:ext cx="6096000" cy="185589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71360" y="1318736"/>
            <a:ext cx="4413504" cy="203902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minimallashtiring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moylashni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podshipniklardan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foydalansa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10 000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muhrlangan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podshipniklari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yaxshilaydi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0288" y="3286314"/>
            <a:ext cx="10308336" cy="193572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minimallashtiring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konfiguratsiyasining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minimal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tushirilishini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sensorni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15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daqiqani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sensorning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datchik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qo'zg'aysan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to'plamining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qo'shimcha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Ta'mirlashni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tez-tez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qo'shimcha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pastki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komponentlarning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shikastlanish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2663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5968" y="430280"/>
            <a:ext cx="6096000" cy="493673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konfiguratsiyasi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tolerantliklari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hizalamalari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hizalanishi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eskirgan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juftlashuvchi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tezlashtirmasligini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qo'zg'aysan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maydalagich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o'z-o'zidan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kasnaklar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bo'shatilgan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bermasdan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3616" y="430280"/>
            <a:ext cx="4614672" cy="493673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5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2544" y="390437"/>
            <a:ext cx="10796016" cy="167674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konfiguratsiya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mashinangiz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544" y="2076102"/>
            <a:ext cx="6096000" cy="296106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chiqaruvchilariga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fabrikalarni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to'ldiruvchi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o'zgartirishga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qaratilmoqda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aniqlashdir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echimni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dasturlashtiriladigan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(PLC)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(LRU)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portlangan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qo'yilgach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moduli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03136" y="2202571"/>
            <a:ext cx="5224272" cy="378090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original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(OEM)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parvarishlashni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ta'mirlash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(MTTR)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zaxirasini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MTTRni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mavjudlikni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qisqartiradi.Uskunalarni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tejamkorlik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28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1648" y="170118"/>
            <a:ext cx="11795760" cy="395646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mulohazalarni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ekologik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kechayu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olinmasa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Buyurtmachining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2-bosqichda,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hamkorlikka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mas'uliyati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www.projectcartoon.com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muallif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(12.1-rasmga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manfaatdor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bajarganlarida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724912" y="4126586"/>
            <a:ext cx="9098210" cy="2533650"/>
            <a:chOff x="521208" y="4126586"/>
            <a:chExt cx="11530040" cy="2533650"/>
          </a:xfrm>
        </p:grpSpPr>
        <p:pic>
          <p:nvPicPr>
            <p:cNvPr id="10" name="Рисунок 9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208" y="4126586"/>
              <a:ext cx="5608320" cy="253365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  <p:sp>
          <p:nvSpPr>
            <p:cNvPr id="5" name="Прямоугольник 4"/>
            <p:cNvSpPr/>
            <p:nvPr/>
          </p:nvSpPr>
          <p:spPr>
            <a:xfrm>
              <a:off x="6129528" y="4905440"/>
              <a:ext cx="5921720" cy="685059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Shakl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12.1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Buyurtmachi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muhandislik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talablari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239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25654265"/>
              </p:ext>
            </p:extLst>
          </p:nvPr>
        </p:nvGraphicFramePr>
        <p:xfrm>
          <a:off x="1538224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03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-конечная звезда 9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9120" y="433108"/>
            <a:ext cx="10320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jahon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miqyosidagi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maqomiga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spetsifikatsiyani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74311833"/>
              </p:ext>
            </p:extLst>
          </p:nvPr>
        </p:nvGraphicFramePr>
        <p:xfrm>
          <a:off x="2982976" y="2206800"/>
          <a:ext cx="7697216" cy="4504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43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0560" y="399024"/>
            <a:ext cx="10283952" cy="11397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old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187168" y="1737360"/>
            <a:ext cx="8779792" cy="5120640"/>
            <a:chOff x="1187168" y="1439333"/>
            <a:chExt cx="8689368" cy="5418667"/>
          </a:xfrm>
        </p:grpSpPr>
        <p:graphicFrame>
          <p:nvGraphicFramePr>
            <p:cNvPr id="3" name="Схема 2"/>
            <p:cNvGraphicFramePr/>
            <p:nvPr>
              <p:extLst>
                <p:ext uri="{D42A27DB-BD31-4B8C-83A1-F6EECF244321}">
                  <p14:modId xmlns:p14="http://schemas.microsoft.com/office/powerpoint/2010/main" val="1934802094"/>
                </p:ext>
              </p:extLst>
            </p:nvPr>
          </p:nvGraphicFramePr>
          <p:xfrm>
            <a:off x="1748536" y="1439333"/>
            <a:ext cx="8128000" cy="5418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19" name="Группа 18"/>
            <p:cNvGrpSpPr/>
            <p:nvPr/>
          </p:nvGrpSpPr>
          <p:grpSpPr>
            <a:xfrm>
              <a:off x="1187168" y="2388288"/>
              <a:ext cx="3238528" cy="984144"/>
              <a:chOff x="128192" y="3129259"/>
              <a:chExt cx="1122736" cy="984144"/>
            </a:xfrm>
          </p:grpSpPr>
          <p:sp>
            <p:nvSpPr>
              <p:cNvPr id="20" name="Прямоугольник 19"/>
              <p:cNvSpPr/>
              <p:nvPr/>
            </p:nvSpPr>
            <p:spPr>
              <a:xfrm>
                <a:off x="128192" y="3129259"/>
                <a:ext cx="1122736" cy="984144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1" name="TextBox 20"/>
              <p:cNvSpPr txBox="1"/>
              <p:nvPr/>
            </p:nvSpPr>
            <p:spPr>
              <a:xfrm>
                <a:off x="128192" y="3129259"/>
                <a:ext cx="1122736" cy="98414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6670" tIns="26670" rIns="26670" bIns="26670" numCol="1" spcCol="1270" anchor="t" anchorCtr="0">
                <a:noAutofit/>
              </a:bodyPr>
              <a:lstStyle/>
              <a:p>
                <a:pPr lvl="0" algn="l" defTabSz="3111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shuni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anglatadiki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muhokama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kamida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beshta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keyingi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bosqichni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ko'rib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chiqishi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kern="1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kerak</a:t>
                </a:r>
                <a:r>
                  <a:rPr lang="en-US" kern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kern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6062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5-конечная звезда 1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1728" y="406027"/>
            <a:ext cx="10210800" cy="14475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sharhlarini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R&amp;Mni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72705189"/>
              </p:ext>
            </p:extLst>
          </p:nvPr>
        </p:nvGraphicFramePr>
        <p:xfrm>
          <a:off x="3124200" y="2231137"/>
          <a:ext cx="8046720" cy="4297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06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5696" y="270206"/>
            <a:ext cx="10338816" cy="14475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qo'llab-quvvatlashini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501312389"/>
              </p:ext>
            </p:extLst>
          </p:nvPr>
        </p:nvGraphicFramePr>
        <p:xfrm>
          <a:off x="2032000" y="1975104"/>
          <a:ext cx="7788656" cy="4163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165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512" y="311676"/>
            <a:ext cx="11545824" cy="24302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komponentlarning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to'rtta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payvandlash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zaxiradir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payvandlashni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ishlayveradi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narxini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o'rnatiladi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126992" y="2743815"/>
            <a:ext cx="6827520" cy="39678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−1/(1/MTBF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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1/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(1 −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(1 −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parallel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1-quyi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= 80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0,90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2-kichik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= 80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0,90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almashtirsak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= 80 + 80 - [1/(1/80 + 1/80)] = 120 MTBF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1 - (1 - 0,90)(1 - 0,90) = 0,99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74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881360" y="5769234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6512" y="374027"/>
            <a:ext cx="11198352" cy="182524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86512" y="2351531"/>
            <a:ext cx="4504944" cy="1575277"/>
            <a:chOff x="286512" y="2351532"/>
            <a:chExt cx="5684520" cy="1909548"/>
          </a:xfrm>
        </p:grpSpPr>
        <p:pic>
          <p:nvPicPr>
            <p:cNvPr id="12" name="Рисунок 1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86512" y="2351532"/>
              <a:ext cx="5684520" cy="1203960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5" name="Прямоугольник 4"/>
            <p:cNvSpPr/>
            <p:nvPr/>
          </p:nvSpPr>
          <p:spPr>
            <a:xfrm>
              <a:off x="286512" y="3789904"/>
              <a:ext cx="4269159" cy="47117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12.2-rasm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Seriyali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parallel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tizim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5084064" y="2502577"/>
            <a:ext cx="6096000" cy="366433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kelmaydi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qilmaydi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tejamkor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12.2-rasmda model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hisoblashimiz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= 1/[1/30 + 1/60 + 1/45] = 14 MTBF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(0,80)(0,95)(0,90) = 0,684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eksponent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yodda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52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5-конечная звезда 10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2272" y="481877"/>
            <a:ext cx="10704576" cy="253935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(EFMEA)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EFMEA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loyihalashtirganda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2272" y="3631704"/>
            <a:ext cx="11052048" cy="132343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ko'pchilik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-da,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EFMEAlar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a'zolari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2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21121060"/>
              </p:ext>
            </p:extLst>
          </p:nvPr>
        </p:nvGraphicFramePr>
        <p:xfrm>
          <a:off x="587248" y="390483"/>
          <a:ext cx="6362192" cy="3413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7309104" y="1389888"/>
            <a:ext cx="4402889" cy="4111031"/>
            <a:chOff x="7309104" y="1389888"/>
            <a:chExt cx="4402889" cy="4111031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488936" y="4639145"/>
              <a:ext cx="3681984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of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GB" sz="1000" dirty="0">
                  <a:solidFill>
                    <a:srgbClr val="20212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How to Conduct an FMEA Analysis | </a:t>
              </a:r>
              <a:r>
                <a:rPr lang="en-GB" sz="1000" dirty="0" err="1">
                  <a:solidFill>
                    <a:srgbClr val="20212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Lucidchart</a:t>
              </a:r>
              <a:r>
                <a:rPr lang="en-GB" sz="1000" dirty="0">
                  <a:solidFill>
                    <a:srgbClr val="20212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GB" sz="1000" dirty="0" smtClean="0">
                  <a:solidFill>
                    <a:srgbClr val="202124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Blog </a:t>
              </a:r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retrieved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from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z-Latn-UZ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https://d2slcw3kip6qmk.cloudfront.net/marketing/blog/2019Q1/fmea-analysis/fmea-analysis-header@2x.png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may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06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2023</a:t>
              </a: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7"/>
            <a:srcRect l="18040" r="17040"/>
            <a:stretch/>
          </p:blipFill>
          <p:spPr>
            <a:xfrm>
              <a:off x="7309104" y="1389888"/>
              <a:ext cx="4402889" cy="29077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261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86137466"/>
              </p:ext>
            </p:extLst>
          </p:nvPr>
        </p:nvGraphicFramePr>
        <p:xfrm>
          <a:off x="642112" y="1"/>
          <a:ext cx="6660896" cy="4407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7303008" y="785449"/>
            <a:ext cx="4724400" cy="4329846"/>
            <a:chOff x="7303008" y="785449"/>
            <a:chExt cx="4724400" cy="4329846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7303008" y="4407409"/>
              <a:ext cx="47244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of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GB" sz="1000" dirty="0"/>
                <a:t>Achieving FMEA goals faster with Chaos </a:t>
              </a:r>
              <a:r>
                <a:rPr lang="en-GB" sz="1000" dirty="0" smtClean="0"/>
                <a:t>Engineering </a:t>
              </a:r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retrieved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0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from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z-Latn-UZ" sz="10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7"/>
                </a:rPr>
                <a:t>https://</a:t>
              </a:r>
              <a:r>
                <a:rPr lang="uz-Latn-UZ" sz="1000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7"/>
                </a:rPr>
                <a:t>res.cloudinary.com/gremlin/image/upload/t_default,f_auto/v1597263969/Blog/Revamp/AchievingFMEAGoals_BlogHero_BlogHero.png</a:t>
              </a:r>
              <a:endPara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sz="10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</a:t>
              </a:r>
              <a:r>
                <a:rPr lang="ru-RU" sz="1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may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06</a:t>
              </a:r>
              <a:r>
                <a:rPr lang="ru-RU" sz="1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2023</a:t>
              </a:r>
            </a:p>
          </p:txBody>
        </p:sp>
        <p:pic>
          <p:nvPicPr>
            <p:cNvPr id="14" name="Рисунок 13"/>
            <p:cNvPicPr>
              <a:picLocks noChangeAspect="1"/>
            </p:cNvPicPr>
            <p:nvPr/>
          </p:nvPicPr>
          <p:blipFill rotWithShape="1">
            <a:blip r:embed="rId8"/>
            <a:srcRect l="52500"/>
            <a:stretch/>
          </p:blipFill>
          <p:spPr>
            <a:xfrm>
              <a:off x="8122920" y="785449"/>
              <a:ext cx="3048000" cy="32084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497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02665" y="418300"/>
            <a:ext cx="688585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690989973"/>
              </p:ext>
            </p:extLst>
          </p:nvPr>
        </p:nvGraphicFramePr>
        <p:xfrm>
          <a:off x="2029968" y="1120781"/>
          <a:ext cx="8284464" cy="4475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9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088" y="296299"/>
            <a:ext cx="11399520" cy="132228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EFMEA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EFMEA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jamoaviy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qat'iy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asbob-uskunalar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muhandisi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jamoani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muhandisi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vakillarini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jalb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kutilmoqda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196639815"/>
              </p:ext>
            </p:extLst>
          </p:nvPr>
        </p:nvGraphicFramePr>
        <p:xfrm>
          <a:off x="1993392" y="1715731"/>
          <a:ext cx="6096000" cy="3295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7808975" y="2119292"/>
            <a:ext cx="4218433" cy="3396546"/>
            <a:chOff x="7808975" y="2119292"/>
            <a:chExt cx="4218433" cy="3396546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8119872" y="4746397"/>
              <a:ext cx="390753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1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</a:t>
              </a: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GB" sz="1100" dirty="0"/>
                <a:t>Design Review Based on Failure Mode - Risk </a:t>
              </a:r>
              <a:r>
                <a:rPr lang="en-GB" sz="1100" dirty="0" err="1"/>
                <a:t>Managment</a:t>
              </a:r>
              <a:r>
                <a:rPr lang="en-GB" sz="1100" dirty="0"/>
                <a:t> | </a:t>
              </a:r>
              <a:r>
                <a:rPr lang="en-GB" sz="1100" dirty="0" err="1" smtClean="0"/>
                <a:t>Udemy</a:t>
              </a:r>
              <a:r>
                <a:rPr lang="en-GB" sz="1100" dirty="0"/>
                <a:t> </a:t>
              </a:r>
              <a:r>
                <a:rPr lang="ru-RU" sz="11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retrieved</a:t>
              </a:r>
              <a:r>
                <a:rPr lang="ru-RU" sz="11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1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from</a:t>
              </a: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z-Latn-UZ" sz="11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7"/>
                </a:rPr>
                <a:t>https://</a:t>
              </a:r>
              <a:r>
                <a:rPr lang="uz-Latn-UZ" sz="1100" dirty="0" smtClean="0">
                  <a:latin typeface="Times New Roman" panose="02020603050405020304" pitchFamily="18" charset="0"/>
                  <a:cs typeface="Times New Roman" panose="02020603050405020304" pitchFamily="18" charset="0"/>
                  <a:hlinkClick r:id="rId7"/>
                </a:rPr>
                <a:t>img-c.udemycdn.com/course/750x422/3525080_fcc6_3.jpg</a:t>
              </a:r>
              <a:endPara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sz="11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</a:t>
              </a:r>
              <a:r>
                <a:rPr lang="ru-RU" sz="11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may</a:t>
              </a: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06</a:t>
              </a:r>
              <a:r>
                <a:rPr lang="ru-RU" sz="11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2023</a:t>
              </a:r>
            </a:p>
          </p:txBody>
        </p:sp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808975" y="2119292"/>
              <a:ext cx="3779139" cy="21263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079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5968" y="397947"/>
            <a:ext cx="6096000" cy="138037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EFMEA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yangilaydi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88314251"/>
              </p:ext>
            </p:extLst>
          </p:nvPr>
        </p:nvGraphicFramePr>
        <p:xfrm>
          <a:off x="2032000" y="2084832"/>
          <a:ext cx="8282432" cy="4053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60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2673374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620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5-конечная звезда 1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98576" y="642080"/>
            <a:ext cx="10832592" cy="45243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tugallanadi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jonli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qo'llanilishida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o'rnatilganda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imzo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chekkanda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EFMEA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bekor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etkazib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EFMEA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to'xtatilganidan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o'tgach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tartib-qoidalarida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FMEAlar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27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560" y="331863"/>
            <a:ext cx="10338816" cy="129997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(FTA)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diagrammalarini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(FTA)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mudofaa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tijorat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3440" y="1997903"/>
            <a:ext cx="10375392" cy="215456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ildiz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u EFMEA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ajoyib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retseptiv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tartib-qoidalari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qo'llanmani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093645390"/>
              </p:ext>
            </p:extLst>
          </p:nvPr>
        </p:nvGraphicFramePr>
        <p:xfrm>
          <a:off x="1519936" y="4152467"/>
          <a:ext cx="8282432" cy="231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84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4256" y="399076"/>
            <a:ext cx="6096000" cy="38652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Ildiz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 DARAJA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MUVOFIQLIK/SABABLI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To'rtburchak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Sabbiy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YOKI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darvozasi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75607" y="399076"/>
            <a:ext cx="2485937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darvozasi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7175607" y="950785"/>
            <a:ext cx="4473849" cy="2308324"/>
            <a:chOff x="7175607" y="950785"/>
            <a:chExt cx="4473849" cy="2308324"/>
          </a:xfrm>
        </p:grpSpPr>
        <p:pic>
          <p:nvPicPr>
            <p:cNvPr id="10" name="Рисунок 9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5607" y="950785"/>
              <a:ext cx="1089660" cy="969645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8418575" y="950785"/>
              <a:ext cx="3230881" cy="2308324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Yoki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"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darvoza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konkav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asosli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dumaloq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ko'pburchak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bilan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tasvirlangan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Foydalanilganda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, agar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uning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ostidagi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keyingi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hodisalar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ro'y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bersa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,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uning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ustidagi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keyingi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eng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yuqori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hodisa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ham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sodir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bo'lishini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</a:rPr>
                <a:t>bildiradi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</a:rPr>
                <a:t>.</a:t>
              </a:r>
              <a:endParaRPr lang="ru-RU" dirty="0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175607" y="3540252"/>
            <a:ext cx="4376312" cy="2187074"/>
            <a:chOff x="7175607" y="3540252"/>
            <a:chExt cx="4376312" cy="2187074"/>
          </a:xfrm>
        </p:grpSpPr>
        <p:pic>
          <p:nvPicPr>
            <p:cNvPr id="13" name="Рисунок 1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5607" y="3540252"/>
              <a:ext cx="1066165" cy="102108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</p:pic>
        <p:sp>
          <p:nvSpPr>
            <p:cNvPr id="14" name="Прямоугольник 13"/>
            <p:cNvSpPr/>
            <p:nvPr/>
          </p:nvSpPr>
          <p:spPr>
            <a:xfrm>
              <a:off x="8418575" y="3540252"/>
              <a:ext cx="3133344" cy="2187074"/>
            </a:xfrm>
            <a:prstGeom prst="rect">
              <a:avLst/>
            </a:prstGeom>
            <a:ln>
              <a:solidFill>
                <a:schemeClr val="accent2"/>
              </a:solidFill>
            </a:ln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"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"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darvozasi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"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yoki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"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darvozasiga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o'xshaydi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 u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to'g'ri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gorizontal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asosli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aylana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ko'pburchakdan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iborat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Foydalanilganda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u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ostidagi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barcha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keyingi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hodisalar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yuqoridagi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keyingi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eng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yuqori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voqea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sodir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bo'lishidan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oldin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sodir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bo'lishi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kerakligini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bildiradi</a:t>
              </a:r>
              <a:r>
                <a:rPr lang="en-US" sz="1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065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595312" y="492760"/>
            <a:ext cx="7981760" cy="1300480"/>
            <a:chOff x="595312" y="492760"/>
            <a:chExt cx="7981760" cy="1300480"/>
          </a:xfrm>
        </p:grpSpPr>
        <p:pic>
          <p:nvPicPr>
            <p:cNvPr id="6" name="Рисунок 5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312" y="492760"/>
              <a:ext cx="1308735" cy="130048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</p:pic>
        <p:sp>
          <p:nvSpPr>
            <p:cNvPr id="3" name="Прямоугольник 2"/>
            <p:cNvSpPr/>
            <p:nvPr/>
          </p:nvSpPr>
          <p:spPr>
            <a:xfrm>
              <a:off x="2481072" y="492760"/>
              <a:ext cx="6096000" cy="981423"/>
            </a:xfrm>
            <a:prstGeom prst="rect">
              <a:avLst/>
            </a:prstGeom>
            <a:ln>
              <a:solidFill>
                <a:schemeClr val="accent2"/>
              </a:solidFill>
            </a:ln>
          </p:spPr>
          <p:txBody>
            <a:bodyPr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Olmos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rivojlanmagan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hodisani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ifodalaydi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Bu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odatda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FTA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guruhining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doirasiga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kirmaydigan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asosiy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sababni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aniqlashdan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kelib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chiqadi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571499" y="2563304"/>
            <a:ext cx="8005573" cy="1329055"/>
            <a:chOff x="571499" y="2563304"/>
            <a:chExt cx="8005573" cy="1329055"/>
          </a:xfrm>
        </p:grpSpPr>
        <p:pic>
          <p:nvPicPr>
            <p:cNvPr id="7" name="Рисунок 6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99" y="2563304"/>
              <a:ext cx="1356360" cy="132905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2481072" y="2563304"/>
              <a:ext cx="6096000" cy="981423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Doira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FTA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guruhining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uchun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aniqlangan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asosiy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sababini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ifodalaydi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Shuningdek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u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bir-biridan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mustaqil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bo'lgan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asosiy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hodisalarni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ham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anglatishi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mumkin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1799272" y="4130418"/>
            <a:ext cx="9371648" cy="1064009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Shu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unutmaslik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7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816" y="300101"/>
            <a:ext cx="5577840" cy="474738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718658" y="6082692"/>
            <a:ext cx="481599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12.5-rasm FTA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to'qnashuv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57744" y="300100"/>
            <a:ext cx="3846576" cy="307763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to'qnashuv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12.5-rasmda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to'qnashuv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aniqlaganimizdan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FTA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Reyting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zavod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tajribasida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ettirilgan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qo'shilishi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misoldagi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eshiklari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2-sabab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ikkalasining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natijasidir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Operatorning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javobi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noadekvat</a:t>
            </a:r>
            <a:r>
              <a:rPr lang="en-US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(80%).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57744" y="3802388"/>
            <a:ext cx="3846576" cy="204684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Tormoz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(20%).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ta "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Operatorning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noadekvat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bo'lsin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olmosda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FTA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guruhining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tashqarisida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Tormoz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eshik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sababga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Past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(85%)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Tormoz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nosozligi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(15%)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83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976" y="255580"/>
            <a:ext cx="10405872" cy="502272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maslahatlar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boshqarayotgan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operator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Yechimlarga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shoshilmang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Filiallardan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qachon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to'xtatish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to'xtatish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agar 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dizaynerlariga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olmos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Tugallangach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FTA "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Ta'kidlanganidek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e'tibor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unutmang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(SPC)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FTAlarni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EFMEA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ishlatsangiz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topsangiz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EFMEA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EFMEA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birgalikda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FTA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o'tkazayotganda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EFMEA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FTAni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qilmasligini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unutmang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8991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83004584"/>
              </p:ext>
            </p:extLst>
          </p:nvPr>
        </p:nvGraphicFramePr>
        <p:xfrm>
          <a:off x="2452624" y="332278"/>
          <a:ext cx="7861808" cy="5775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932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"OEE Primer",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D.H.Stamatis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Taylor and Francis group LLC, 2010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“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Juran’s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Quality Handbook", Joseph M.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 Blanton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Godfrey,McDraw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-Hill, 2015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"OEE Guide to Smart Manufacturing", Dr. Jill A O'Sullivan, Dr. Theresa Nick, Sandy Abraham, DMMSI, Associates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"Understanding, Measuring, and Improving Overall Equipment Effectiveness: How to Use OEE to Drive Significant Process Improvement", Ross Kenneth Kennedy, Productivity Press, 2017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Overall Equipment Effectiveness, Robert C. Hansen,  Industrial Press, 2011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https://www.oee.com/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https://www.leanproduction.com/oee/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	https://sixsigmadsi.com/what-is-oee/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	www.sv.vt.edu/classes/MSE2094_NoteBook/97ClassProj/num/widas/history.html.</a:t>
            </a:r>
          </a:p>
          <a:p>
            <a:pPr marL="0" indent="0" algn="just">
              <a:buNone/>
            </a:pP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	Stamatis 2003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2745</TotalTime>
  <Words>3255</Words>
  <Application>Microsoft Office PowerPoint</Application>
  <PresentationFormat>Широкоэкранный</PresentationFormat>
  <Paragraphs>241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Uskunalarga texnik xizmat ko'rsatishni loyihalash texnikasi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127</cp:revision>
  <dcterms:created xsi:type="dcterms:W3CDTF">2023-03-13T03:42:32Z</dcterms:created>
  <dcterms:modified xsi:type="dcterms:W3CDTF">2023-06-06T09:19:03Z</dcterms:modified>
</cp:coreProperties>
</file>