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97" r:id="rId6"/>
    <p:sldId id="258" r:id="rId7"/>
    <p:sldId id="298" r:id="rId8"/>
    <p:sldId id="259" r:id="rId9"/>
    <p:sldId id="299" r:id="rId10"/>
    <p:sldId id="300" r:id="rId11"/>
    <p:sldId id="295" r:id="rId12"/>
    <p:sldId id="265" r:id="rId13"/>
    <p:sldId id="266" r:id="rId14"/>
    <p:sldId id="267" r:id="rId15"/>
    <p:sldId id="268" r:id="rId16"/>
    <p:sldId id="269" r:id="rId17"/>
    <p:sldId id="301" r:id="rId18"/>
    <p:sldId id="270" r:id="rId19"/>
    <p:sldId id="302" r:id="rId20"/>
    <p:sldId id="304" r:id="rId21"/>
    <p:sldId id="272" r:id="rId22"/>
    <p:sldId id="273" r:id="rId23"/>
    <p:sldId id="305" r:id="rId24"/>
    <p:sldId id="274" r:id="rId25"/>
    <p:sldId id="306" r:id="rId26"/>
    <p:sldId id="275" r:id="rId27"/>
    <p:sldId id="276" r:id="rId28"/>
    <p:sldId id="307" r:id="rId29"/>
    <p:sldId id="296" r:id="rId30"/>
    <p:sldId id="263" r:id="rId31"/>
    <p:sldId id="264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9" autoAdjust="0"/>
    <p:restoredTop sz="94660"/>
  </p:normalViewPr>
  <p:slideViewPr>
    <p:cSldViewPr snapToGrid="0">
      <p:cViewPr varScale="1">
        <p:scale>
          <a:sx n="42" d="100"/>
          <a:sy n="42" d="100"/>
        </p:scale>
        <p:origin x="110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0CC288-14D7-4211-B9C1-4867B44E681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B3DBF8-9E56-4C7B-B170-A7E9817441EC}">
      <dgm:prSet phldrT="[Текст]"/>
      <dgm:spPr/>
      <dgm:t>
        <a:bodyPr/>
        <a:lstStyle/>
        <a:p>
          <a:r>
            <a:rPr lang="en-US" smtClean="0"/>
            <a:t>Sinovdagi to'siqlarni bartaraf etish Ishonchlilikni tekshirish strategiyasini amalga oshirish uchun ko'tarilgan turli xil to'siqlar mavjud, masalan:</a:t>
          </a:r>
          <a:endParaRPr lang="ru-RU"/>
        </a:p>
      </dgm:t>
    </dgm:pt>
    <dgm:pt modelId="{2C9A208E-6260-4768-80E4-6481A1BB8FDC}" type="parTrans" cxnId="{69EBDF0F-2BA0-439D-A665-2A3F6FBD3D5F}">
      <dgm:prSet/>
      <dgm:spPr/>
      <dgm:t>
        <a:bodyPr/>
        <a:lstStyle/>
        <a:p>
          <a:endParaRPr lang="ru-RU"/>
        </a:p>
      </dgm:t>
    </dgm:pt>
    <dgm:pt modelId="{FBD2AF27-28D2-4F34-B620-F2217D7F77B8}" type="sibTrans" cxnId="{69EBDF0F-2BA0-439D-A665-2A3F6FBD3D5F}">
      <dgm:prSet/>
      <dgm:spPr/>
      <dgm:t>
        <a:bodyPr/>
        <a:lstStyle/>
        <a:p>
          <a:endParaRPr lang="ru-RU"/>
        </a:p>
      </dgm:t>
    </dgm:pt>
    <dgm:pt modelId="{16F48C5F-F146-4399-84FE-3B1C97538EA7}">
      <dgm:prSet/>
      <dgm:spPr>
        <a:ln>
          <a:solidFill>
            <a:srgbClr val="FF0000"/>
          </a:solidFill>
        </a:ln>
      </dgm:spPr>
      <dgm:t>
        <a:bodyPr/>
        <a:lstStyle/>
        <a:p>
          <a:r>
            <a:rPr lang="en-US" dirty="0" smtClean="0"/>
            <a:t>"</a:t>
          </a:r>
          <a:r>
            <a:rPr lang="en-US" dirty="0" err="1" smtClean="0"/>
            <a:t>Sinov</a:t>
          </a:r>
          <a:r>
            <a:rPr lang="en-US" dirty="0" smtClean="0"/>
            <a:t> </a:t>
          </a:r>
          <a:r>
            <a:rPr lang="en-US" dirty="0" err="1" smtClean="0"/>
            <a:t>qilish</a:t>
          </a:r>
          <a:r>
            <a:rPr lang="en-US" dirty="0" smtClean="0"/>
            <a:t> </a:t>
          </a:r>
          <a:r>
            <a:rPr lang="en-US" dirty="0" err="1" smtClean="0"/>
            <a:t>juda</a:t>
          </a:r>
          <a:r>
            <a:rPr lang="en-US" dirty="0" smtClean="0"/>
            <a:t> </a:t>
          </a:r>
          <a:r>
            <a:rPr lang="en-US" dirty="0" err="1" smtClean="0"/>
            <a:t>qimmatga</a:t>
          </a:r>
          <a:r>
            <a:rPr lang="en-US" dirty="0" smtClean="0"/>
            <a:t> </a:t>
          </a:r>
          <a:r>
            <a:rPr lang="en-US" dirty="0" err="1" smtClean="0"/>
            <a:t>tushadi</a:t>
          </a:r>
          <a:r>
            <a:rPr lang="en-US" dirty="0" smtClean="0"/>
            <a:t>."</a:t>
          </a:r>
          <a:endParaRPr lang="ru-RU" dirty="0"/>
        </a:p>
      </dgm:t>
    </dgm:pt>
    <dgm:pt modelId="{D334ADD0-CC05-4F9B-B730-F62486561A5E}" type="parTrans" cxnId="{4910B521-2018-442B-9636-A6AE9F8BFD58}">
      <dgm:prSet/>
      <dgm:spPr/>
      <dgm:t>
        <a:bodyPr/>
        <a:lstStyle/>
        <a:p>
          <a:endParaRPr lang="ru-RU"/>
        </a:p>
      </dgm:t>
    </dgm:pt>
    <dgm:pt modelId="{B42339EB-B46F-4227-97C3-F81B6DF2EFF5}" type="sibTrans" cxnId="{4910B521-2018-442B-9636-A6AE9F8BFD58}">
      <dgm:prSet/>
      <dgm:spPr/>
      <dgm:t>
        <a:bodyPr/>
        <a:lstStyle/>
        <a:p>
          <a:endParaRPr lang="ru-RU"/>
        </a:p>
      </dgm:t>
    </dgm:pt>
    <dgm:pt modelId="{A0F91541-34FD-46A5-B176-F535F8C7EC7A}">
      <dgm:prSet/>
      <dgm:spPr>
        <a:ln>
          <a:solidFill>
            <a:srgbClr val="FF0000"/>
          </a:solidFill>
        </a:ln>
      </dgm:spPr>
      <dgm:t>
        <a:bodyPr/>
        <a:lstStyle/>
        <a:p>
          <a:r>
            <a:rPr lang="en-US" dirty="0" smtClean="0"/>
            <a:t>"Bu </a:t>
          </a:r>
          <a:r>
            <a:rPr lang="en-US" dirty="0" err="1" smtClean="0"/>
            <a:t>juda</a:t>
          </a:r>
          <a:r>
            <a:rPr lang="en-US" dirty="0" smtClean="0"/>
            <a:t> </a:t>
          </a:r>
          <a:r>
            <a:rPr lang="en-US" dirty="0" err="1" smtClean="0"/>
            <a:t>uzoq</a:t>
          </a:r>
          <a:r>
            <a:rPr lang="en-US" dirty="0" smtClean="0"/>
            <a:t> </a:t>
          </a:r>
          <a:r>
            <a:rPr lang="en-US" dirty="0" err="1" smtClean="0"/>
            <a:t>davom</a:t>
          </a:r>
          <a:r>
            <a:rPr lang="en-US" dirty="0" smtClean="0"/>
            <a:t> </a:t>
          </a:r>
          <a:r>
            <a:rPr lang="en-US" dirty="0" err="1" smtClean="0"/>
            <a:t>etadi</a:t>
          </a:r>
          <a:r>
            <a:rPr lang="en-US" dirty="0" smtClean="0"/>
            <a:t> - </a:t>
          </a:r>
          <a:r>
            <a:rPr lang="en-US" dirty="0" err="1" smtClean="0"/>
            <a:t>sinov</a:t>
          </a:r>
          <a:r>
            <a:rPr lang="en-US" dirty="0" smtClean="0"/>
            <a:t> </a:t>
          </a:r>
          <a:r>
            <a:rPr lang="en-US" dirty="0" err="1" smtClean="0"/>
            <a:t>odatda</a:t>
          </a:r>
          <a:r>
            <a:rPr lang="en-US" dirty="0" smtClean="0"/>
            <a:t> </a:t>
          </a:r>
          <a:r>
            <a:rPr lang="en-US" dirty="0" err="1" smtClean="0"/>
            <a:t>uskunani</a:t>
          </a:r>
          <a:r>
            <a:rPr lang="en-US" dirty="0" smtClean="0"/>
            <a:t> </a:t>
          </a:r>
          <a:r>
            <a:rPr lang="en-US" dirty="0" err="1" smtClean="0"/>
            <a:t>jo'natishdan</a:t>
          </a:r>
          <a:r>
            <a:rPr lang="en-US" dirty="0" smtClean="0"/>
            <a:t> </a:t>
          </a:r>
          <a:r>
            <a:rPr lang="en-US" dirty="0" err="1" smtClean="0"/>
            <a:t>oldin</a:t>
          </a:r>
          <a:r>
            <a:rPr lang="en-US" dirty="0" smtClean="0"/>
            <a:t> </a:t>
          </a:r>
          <a:r>
            <a:rPr lang="en-US" dirty="0" err="1" smtClean="0"/>
            <a:t>amalga</a:t>
          </a:r>
          <a:r>
            <a:rPr lang="en-US" dirty="0" smtClean="0"/>
            <a:t> </a:t>
          </a:r>
          <a:r>
            <a:rPr lang="en-US" dirty="0" err="1" smtClean="0"/>
            <a:t>oshiriladi</a:t>
          </a:r>
          <a:r>
            <a:rPr lang="en-US" dirty="0" smtClean="0"/>
            <a:t>."</a:t>
          </a:r>
          <a:endParaRPr lang="ru-RU" dirty="0"/>
        </a:p>
      </dgm:t>
    </dgm:pt>
    <dgm:pt modelId="{A9771CEC-AAC7-40F9-A274-7738CF662182}" type="parTrans" cxnId="{D2065A4D-8520-40DD-A673-DD12D3561D87}">
      <dgm:prSet/>
      <dgm:spPr/>
      <dgm:t>
        <a:bodyPr/>
        <a:lstStyle/>
        <a:p>
          <a:endParaRPr lang="ru-RU"/>
        </a:p>
      </dgm:t>
    </dgm:pt>
    <dgm:pt modelId="{6503A871-16B0-4B02-B27E-FF53E5E68D05}" type="sibTrans" cxnId="{D2065A4D-8520-40DD-A673-DD12D3561D87}">
      <dgm:prSet/>
      <dgm:spPr/>
      <dgm:t>
        <a:bodyPr/>
        <a:lstStyle/>
        <a:p>
          <a:endParaRPr lang="ru-RU"/>
        </a:p>
      </dgm:t>
    </dgm:pt>
    <dgm:pt modelId="{104A2286-995E-42E4-B600-DE51B73A71D6}">
      <dgm:prSet/>
      <dgm:spPr>
        <a:ln>
          <a:solidFill>
            <a:srgbClr val="FF0000"/>
          </a:solidFill>
        </a:ln>
      </dgm:spPr>
      <dgm:t>
        <a:bodyPr/>
        <a:lstStyle/>
        <a:p>
          <a:r>
            <a:rPr lang="en-US" dirty="0" smtClean="0"/>
            <a:t>"</a:t>
          </a:r>
          <a:r>
            <a:rPr lang="en-US" dirty="0" err="1" smtClean="0"/>
            <a:t>Sinov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qismlar</a:t>
          </a:r>
          <a:r>
            <a:rPr lang="en-US" dirty="0" smtClean="0"/>
            <a:t> </a:t>
          </a:r>
          <a:r>
            <a:rPr lang="en-US" dirty="0" err="1" smtClean="0"/>
            <a:t>mavjud</a:t>
          </a:r>
          <a:r>
            <a:rPr lang="en-US" dirty="0" smtClean="0"/>
            <a:t> </a:t>
          </a:r>
          <a:r>
            <a:rPr lang="en-US" dirty="0" err="1" smtClean="0"/>
            <a:t>emas</a:t>
          </a:r>
          <a:r>
            <a:rPr lang="en-US" dirty="0" smtClean="0"/>
            <a:t>."</a:t>
          </a:r>
          <a:endParaRPr lang="ru-RU" dirty="0"/>
        </a:p>
      </dgm:t>
    </dgm:pt>
    <dgm:pt modelId="{4455AB16-7D64-4C19-9867-08737BDDC20C}" type="parTrans" cxnId="{F469DE8F-51E7-47EF-BA85-7F8A142F7E53}">
      <dgm:prSet/>
      <dgm:spPr/>
      <dgm:t>
        <a:bodyPr/>
        <a:lstStyle/>
        <a:p>
          <a:endParaRPr lang="ru-RU"/>
        </a:p>
      </dgm:t>
    </dgm:pt>
    <dgm:pt modelId="{C780D9C6-6FBB-4553-8DAB-3806B741F5FC}" type="sibTrans" cxnId="{F469DE8F-51E7-47EF-BA85-7F8A142F7E53}">
      <dgm:prSet/>
      <dgm:spPr/>
      <dgm:t>
        <a:bodyPr/>
        <a:lstStyle/>
        <a:p>
          <a:endParaRPr lang="ru-RU"/>
        </a:p>
      </dgm:t>
    </dgm:pt>
    <dgm:pt modelId="{F7F88243-E800-46F5-BB48-3B1CBDD550BC}">
      <dgm:prSet/>
      <dgm:spPr>
        <a:ln>
          <a:solidFill>
            <a:srgbClr val="FF0000"/>
          </a:solidFill>
        </a:ln>
      </dgm:spPr>
      <dgm:t>
        <a:bodyPr/>
        <a:lstStyle/>
        <a:p>
          <a:r>
            <a:rPr lang="en-US" dirty="0" smtClean="0"/>
            <a:t>"</a:t>
          </a:r>
          <a:r>
            <a:rPr lang="en-US" dirty="0" err="1" smtClean="0"/>
            <a:t>Bizning</a:t>
          </a:r>
          <a:r>
            <a:rPr lang="en-US" dirty="0" smtClean="0"/>
            <a:t> </a:t>
          </a:r>
          <a:r>
            <a:rPr lang="en-US" dirty="0" err="1" smtClean="0"/>
            <a:t>uskunamiz</a:t>
          </a:r>
          <a:r>
            <a:rPr lang="en-US" dirty="0" smtClean="0"/>
            <a:t> </a:t>
          </a:r>
          <a:r>
            <a:rPr lang="en-US" dirty="0" err="1" smtClean="0"/>
            <a:t>hech</a:t>
          </a:r>
          <a:r>
            <a:rPr lang="en-US" dirty="0" smtClean="0"/>
            <a:t> </a:t>
          </a:r>
          <a:r>
            <a:rPr lang="en-US" dirty="0" err="1" smtClean="0"/>
            <a:t>qachon</a:t>
          </a:r>
          <a:r>
            <a:rPr lang="en-US" dirty="0" smtClean="0"/>
            <a:t> </a:t>
          </a:r>
          <a:r>
            <a:rPr lang="en-US" dirty="0" err="1" smtClean="0"/>
            <a:t>sinovdan</a:t>
          </a:r>
          <a:r>
            <a:rPr lang="en-US" dirty="0" smtClean="0"/>
            <a:t> </a:t>
          </a:r>
          <a:r>
            <a:rPr lang="en-US" dirty="0" err="1" smtClean="0"/>
            <a:t>o'tmaydi</a:t>
          </a:r>
          <a:r>
            <a:rPr lang="en-US" dirty="0" smtClean="0"/>
            <a:t>."</a:t>
          </a:r>
          <a:endParaRPr lang="ru-RU" dirty="0"/>
        </a:p>
      </dgm:t>
    </dgm:pt>
    <dgm:pt modelId="{B88A84B2-C955-4F4C-A57A-EFD89D1819B5}" type="parTrans" cxnId="{B0C38F9A-748B-4607-BF51-85FDB57DD8FE}">
      <dgm:prSet/>
      <dgm:spPr/>
      <dgm:t>
        <a:bodyPr/>
        <a:lstStyle/>
        <a:p>
          <a:endParaRPr lang="ru-RU"/>
        </a:p>
      </dgm:t>
    </dgm:pt>
    <dgm:pt modelId="{7335E008-60EB-420B-8FD4-5D06619A7909}" type="sibTrans" cxnId="{B0C38F9A-748B-4607-BF51-85FDB57DD8FE}">
      <dgm:prSet/>
      <dgm:spPr/>
      <dgm:t>
        <a:bodyPr/>
        <a:lstStyle/>
        <a:p>
          <a:endParaRPr lang="ru-RU"/>
        </a:p>
      </dgm:t>
    </dgm:pt>
    <dgm:pt modelId="{60EAA34F-EB1E-4277-B0E1-4D771CD38F25}">
      <dgm:prSet/>
      <dgm:spPr>
        <a:ln>
          <a:solidFill>
            <a:srgbClr val="FF0000"/>
          </a:solidFill>
        </a:ln>
      </dgm:spPr>
      <dgm:t>
        <a:bodyPr/>
        <a:lstStyle/>
        <a:p>
          <a:r>
            <a:rPr lang="en-US" dirty="0" smtClean="0"/>
            <a:t>"Biz </a:t>
          </a:r>
          <a:r>
            <a:rPr lang="en-US" dirty="0" err="1" smtClean="0"/>
            <a:t>haqiqiy</a:t>
          </a:r>
          <a:r>
            <a:rPr lang="en-US" dirty="0" smtClean="0"/>
            <a:t> </a:t>
          </a:r>
          <a:r>
            <a:rPr lang="en-US" dirty="0" err="1" smtClean="0"/>
            <a:t>vaziyatlarda</a:t>
          </a:r>
          <a:r>
            <a:rPr lang="en-US" dirty="0" smtClean="0"/>
            <a:t> </a:t>
          </a:r>
          <a:r>
            <a:rPr lang="en-US" dirty="0" err="1" smtClean="0"/>
            <a:t>sinovdan</a:t>
          </a:r>
          <a:r>
            <a:rPr lang="en-US" dirty="0" smtClean="0"/>
            <a:t> </a:t>
          </a:r>
          <a:r>
            <a:rPr lang="en-US" dirty="0" err="1" smtClean="0"/>
            <a:t>o'tkaza</a:t>
          </a:r>
          <a:r>
            <a:rPr lang="en-US" dirty="0" smtClean="0"/>
            <a:t> </a:t>
          </a:r>
          <a:r>
            <a:rPr lang="en-US" dirty="0" err="1" smtClean="0"/>
            <a:t>olmaymiz</a:t>
          </a:r>
          <a:r>
            <a:rPr lang="en-US" dirty="0" smtClean="0"/>
            <a:t>."</a:t>
          </a:r>
          <a:endParaRPr lang="ru-RU" dirty="0"/>
        </a:p>
      </dgm:t>
    </dgm:pt>
    <dgm:pt modelId="{AEA1D205-D453-48BE-AF74-EF434FB6EFA2}" type="parTrans" cxnId="{51667A85-428A-40AD-A397-64C367C7F1E5}">
      <dgm:prSet/>
      <dgm:spPr/>
      <dgm:t>
        <a:bodyPr/>
        <a:lstStyle/>
        <a:p>
          <a:endParaRPr lang="ru-RU"/>
        </a:p>
      </dgm:t>
    </dgm:pt>
    <dgm:pt modelId="{B486E1F7-8392-413A-838D-285171F7D6CF}" type="sibTrans" cxnId="{51667A85-428A-40AD-A397-64C367C7F1E5}">
      <dgm:prSet/>
      <dgm:spPr/>
      <dgm:t>
        <a:bodyPr/>
        <a:lstStyle/>
        <a:p>
          <a:endParaRPr lang="ru-RU"/>
        </a:p>
      </dgm:t>
    </dgm:pt>
    <dgm:pt modelId="{66F7FD6C-51D7-4149-BE6D-E0C6E2A6E813}" type="pres">
      <dgm:prSet presAssocID="{2D0CC288-14D7-4211-B9C1-4867B44E6818}" presName="linear" presStyleCnt="0">
        <dgm:presLayoutVars>
          <dgm:animLvl val="lvl"/>
          <dgm:resizeHandles val="exact"/>
        </dgm:presLayoutVars>
      </dgm:prSet>
      <dgm:spPr/>
    </dgm:pt>
    <dgm:pt modelId="{D348795D-D6A6-4930-9730-62935C2177F6}" type="pres">
      <dgm:prSet presAssocID="{1DB3DBF8-9E56-4C7B-B170-A7E9817441EC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10AB1673-7BEA-4620-9ABA-C32EF9646E8B}" type="pres">
      <dgm:prSet presAssocID="{1DB3DBF8-9E56-4C7B-B170-A7E9817441EC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70175942-1A83-42AB-8671-65C4D03165C4}" type="presOf" srcId="{104A2286-995E-42E4-B600-DE51B73A71D6}" destId="{10AB1673-7BEA-4620-9ABA-C32EF9646E8B}" srcOrd="0" destOrd="2" presId="urn:microsoft.com/office/officeart/2005/8/layout/vList2"/>
    <dgm:cxn modelId="{0BE70EA6-4A93-430D-9E72-78D1261FB2EA}" type="presOf" srcId="{60EAA34F-EB1E-4277-B0E1-4D771CD38F25}" destId="{10AB1673-7BEA-4620-9ABA-C32EF9646E8B}" srcOrd="0" destOrd="4" presId="urn:microsoft.com/office/officeart/2005/8/layout/vList2"/>
    <dgm:cxn modelId="{4910B521-2018-442B-9636-A6AE9F8BFD58}" srcId="{1DB3DBF8-9E56-4C7B-B170-A7E9817441EC}" destId="{16F48C5F-F146-4399-84FE-3B1C97538EA7}" srcOrd="0" destOrd="0" parTransId="{D334ADD0-CC05-4F9B-B730-F62486561A5E}" sibTransId="{B42339EB-B46F-4227-97C3-F81B6DF2EFF5}"/>
    <dgm:cxn modelId="{69EBDF0F-2BA0-439D-A665-2A3F6FBD3D5F}" srcId="{2D0CC288-14D7-4211-B9C1-4867B44E6818}" destId="{1DB3DBF8-9E56-4C7B-B170-A7E9817441EC}" srcOrd="0" destOrd="0" parTransId="{2C9A208E-6260-4768-80E4-6481A1BB8FDC}" sibTransId="{FBD2AF27-28D2-4F34-B620-F2217D7F77B8}"/>
    <dgm:cxn modelId="{B0C38F9A-748B-4607-BF51-85FDB57DD8FE}" srcId="{1DB3DBF8-9E56-4C7B-B170-A7E9817441EC}" destId="{F7F88243-E800-46F5-BB48-3B1CBDD550BC}" srcOrd="3" destOrd="0" parTransId="{B88A84B2-C955-4F4C-A57A-EFD89D1819B5}" sibTransId="{7335E008-60EB-420B-8FD4-5D06619A7909}"/>
    <dgm:cxn modelId="{D2065A4D-8520-40DD-A673-DD12D3561D87}" srcId="{1DB3DBF8-9E56-4C7B-B170-A7E9817441EC}" destId="{A0F91541-34FD-46A5-B176-F535F8C7EC7A}" srcOrd="1" destOrd="0" parTransId="{A9771CEC-AAC7-40F9-A274-7738CF662182}" sibTransId="{6503A871-16B0-4B02-B27E-FF53E5E68D05}"/>
    <dgm:cxn modelId="{831F6757-E039-431F-BECD-EE6A25B56572}" type="presOf" srcId="{16F48C5F-F146-4399-84FE-3B1C97538EA7}" destId="{10AB1673-7BEA-4620-9ABA-C32EF9646E8B}" srcOrd="0" destOrd="0" presId="urn:microsoft.com/office/officeart/2005/8/layout/vList2"/>
    <dgm:cxn modelId="{51667A85-428A-40AD-A397-64C367C7F1E5}" srcId="{1DB3DBF8-9E56-4C7B-B170-A7E9817441EC}" destId="{60EAA34F-EB1E-4277-B0E1-4D771CD38F25}" srcOrd="4" destOrd="0" parTransId="{AEA1D205-D453-48BE-AF74-EF434FB6EFA2}" sibTransId="{B486E1F7-8392-413A-838D-285171F7D6CF}"/>
    <dgm:cxn modelId="{40594854-F4E1-45C4-9DF9-53CF8AA6518C}" type="presOf" srcId="{F7F88243-E800-46F5-BB48-3B1CBDD550BC}" destId="{10AB1673-7BEA-4620-9ABA-C32EF9646E8B}" srcOrd="0" destOrd="3" presId="urn:microsoft.com/office/officeart/2005/8/layout/vList2"/>
    <dgm:cxn modelId="{F469DE8F-51E7-47EF-BA85-7F8A142F7E53}" srcId="{1DB3DBF8-9E56-4C7B-B170-A7E9817441EC}" destId="{104A2286-995E-42E4-B600-DE51B73A71D6}" srcOrd="2" destOrd="0" parTransId="{4455AB16-7D64-4C19-9867-08737BDDC20C}" sibTransId="{C780D9C6-6FBB-4553-8DAB-3806B741F5FC}"/>
    <dgm:cxn modelId="{82F3598A-86C6-4274-A799-354AF19F536F}" type="presOf" srcId="{1DB3DBF8-9E56-4C7B-B170-A7E9817441EC}" destId="{D348795D-D6A6-4930-9730-62935C2177F6}" srcOrd="0" destOrd="0" presId="urn:microsoft.com/office/officeart/2005/8/layout/vList2"/>
    <dgm:cxn modelId="{181E826A-553A-4B22-A733-B7128AE604C6}" type="presOf" srcId="{A0F91541-34FD-46A5-B176-F535F8C7EC7A}" destId="{10AB1673-7BEA-4620-9ABA-C32EF9646E8B}" srcOrd="0" destOrd="1" presId="urn:microsoft.com/office/officeart/2005/8/layout/vList2"/>
    <dgm:cxn modelId="{93F3F88D-EC55-468A-986F-B42EF189070C}" type="presOf" srcId="{2D0CC288-14D7-4211-B9C1-4867B44E6818}" destId="{66F7FD6C-51D7-4149-BE6D-E0C6E2A6E813}" srcOrd="0" destOrd="0" presId="urn:microsoft.com/office/officeart/2005/8/layout/vList2"/>
    <dgm:cxn modelId="{2715F8B4-8571-49FF-A820-FD1CBA5B557E}" type="presParOf" srcId="{66F7FD6C-51D7-4149-BE6D-E0C6E2A6E813}" destId="{D348795D-D6A6-4930-9730-62935C2177F6}" srcOrd="0" destOrd="0" presId="urn:microsoft.com/office/officeart/2005/8/layout/vList2"/>
    <dgm:cxn modelId="{6B6EF441-1FC3-4C3E-8019-3386E0D3485D}" type="presParOf" srcId="{66F7FD6C-51D7-4149-BE6D-E0C6E2A6E813}" destId="{10AB1673-7BEA-4620-9ABA-C32EF9646E8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82FE23-02A1-43F7-87E9-8BD5E386580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A8FE93-22FB-4D8D-92CA-AACA46706D28}">
      <dgm:prSet phldrT="[Текст]" custT="1"/>
      <dgm:spPr/>
      <dgm:t>
        <a:bodyPr/>
        <a:lstStyle/>
        <a:p>
          <a:r>
            <a:rPr lang="en-US" sz="1200" smtClean="0">
              <a:latin typeface="Times New Roman" panose="02020603050405020304" pitchFamily="18" charset="0"/>
              <a:cs typeface="Times New Roman" panose="02020603050405020304" pitchFamily="18" charset="0"/>
            </a:rPr>
            <a:t>Ushbu to'siqlarni keyingi bo'limlarda tavsiflangan sinov strategiyasini ishlab chiqish orqali tizimli ravishda yo'q qilish kerak.</a:t>
          </a:r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FCDA3B-B346-4E05-957F-D8E3FCC57BA6}" type="parTrans" cxnId="{45BB0958-2FA1-4A41-A9FF-3442BB72BBF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8E9ACD-E386-43EA-9176-8C1E115794B0}" type="sibTrans" cxnId="{45BB0958-2FA1-4A41-A9FF-3442BB72BBF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6EBF65-1B43-443C-8B24-76A8C2E0B709}">
      <dgm:prSet custT="1"/>
      <dgm:spPr/>
      <dgm:t>
        <a:bodyPr/>
        <a:lstStyle/>
        <a:p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Hamma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narsani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sinab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ko'rmang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3C3D9A-CDE3-4247-8E8B-5AABA4BDE0A5}" type="parTrans" cxnId="{18823D0D-0E2C-4DC6-AEA3-87CA531BEBB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0D6417-044C-4902-964A-0DC794C2B821}" type="sibTrans" cxnId="{18823D0D-0E2C-4DC6-AEA3-87CA531BEBB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9D02BF-8865-4E35-8CCA-A54F67A20A02}">
      <dgm:prSet custT="1"/>
      <dgm:spPr/>
      <dgm:t>
        <a:bodyPr/>
        <a:lstStyle/>
        <a:p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Dizaynga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darajadagi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kiritilganligiga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sharhlaridan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foydalaning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Loyihaning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EFMEA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bosqichida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nosozliklar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etilganligiga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qiling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Batafsil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rejalari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FTA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chiqilganligiga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qiling</a:t>
          </a:r>
          <a:r>
            <a: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536101-CFBB-460B-8D7E-BED26E210258}" type="parTrans" cxnId="{BDA22FB8-740C-453D-99E8-CEB4BC0CAE15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2C8532-9E91-49C7-9784-5F084D5D9EE4}" type="sibTrans" cxnId="{BDA22FB8-740C-453D-99E8-CEB4BC0CAE15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4605C9-A906-42B9-A69A-DA22DA1008B5}">
      <dgm:prSet custT="1"/>
      <dgm:spPr/>
      <dgm:t>
        <a:bodyPr/>
        <a:lstStyle/>
        <a:p>
          <a:r>
            <a:rPr lang="en-US" sz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Sinov vaqtini qisqartiring.</a:t>
          </a:r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FD22F7-B706-41EB-9929-580FDACAEA42}" type="parTrans" cxnId="{7BA990E6-BCD5-42BD-992C-451B9CE3B7F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AB5938-6C29-49EA-8F62-F241AA372C53}" type="sibTrans" cxnId="{7BA990E6-BCD5-42BD-992C-451B9CE3B7F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55674B-9F1C-4394-9030-960300CE48FA}">
      <dgm:prSet custT="1"/>
      <dgm:spPr/>
      <dgm:t>
        <a:bodyPr/>
        <a:lstStyle/>
        <a:p>
          <a:r>
            <a:rPr lang="en-US" sz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Sinov strategiyasi sinov jarayonini tezlashtirish, uni avtomatlashtirish va etkazib beruvchilarning test ma'lumotlarini ko'rib chiqish usullarini o'z ichiga olishi kerak.</a:t>
          </a:r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EE6982-7119-4C0B-B932-C73FCDC88D9F}" type="parTrans" cxnId="{924969C3-9714-4595-A48C-F12A5DA9710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F5E23D-7F83-4444-8D62-DB32DEF2C4B7}" type="sibTrans" cxnId="{924969C3-9714-4595-A48C-F12A5DA9710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2BDF00-5BF9-4E54-8C4F-C3AC155D3951}">
      <dgm:prSet custT="1"/>
      <dgm:spPr/>
      <dgm:t>
        <a:bodyPr/>
        <a:lstStyle/>
        <a:p>
          <a:r>
            <a:rPr lang="en-US" sz="1200" smtClean="0">
              <a:latin typeface="Times New Roman" panose="02020603050405020304" pitchFamily="18" charset="0"/>
              <a:cs typeface="Times New Roman" panose="02020603050405020304" pitchFamily="18" charset="0"/>
            </a:rPr>
            <a:t>Dizayn orqali ishonchni o'rnating.</a:t>
          </a:r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53E84E-3ACB-4BD4-A078-E92EC4E32A13}" type="parTrans" cxnId="{C792D96F-B97A-4EE6-A8F9-4381349EF37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F98D89-C7AD-4D00-A38A-F2C0F483A467}" type="sibTrans" cxnId="{C792D96F-B97A-4EE6-A8F9-4381349EF37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9CBDA5-C620-4636-8F16-28A0B92FE6A2}">
      <dgm:prSet custT="1"/>
      <dgm:spPr/>
      <dgm:t>
        <a:bodyPr/>
        <a:lstStyle/>
        <a:p>
          <a:r>
            <a:rPr lang="en-US" sz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Sinov uskunaning ishonchliligini oshirish uchun javob bo'lmasligi kerak. Dizayn xatosiz bo'lishi kerak, shuning uchun nosozliklarni bartaraf qiladi.</a:t>
          </a:r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F5D424-E44D-47BB-8126-3537B19F17E7}" type="parTrans" cxnId="{57329168-260A-4A39-BADE-EEC3C6C643BE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786C26-D7BE-4DD8-9ED7-76D38E7C72EF}" type="sibTrans" cxnId="{57329168-260A-4A39-BADE-EEC3C6C643BE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4F6A2F-F5E8-4315-B815-8D20B34C6D76}">
      <dgm:prSet custT="1"/>
      <dgm:spPr/>
      <dgm:t>
        <a:bodyPr/>
        <a:lstStyle/>
        <a:p>
          <a:r>
            <a:rPr lang="en-US" sz="1200" smtClean="0">
              <a:latin typeface="Times New Roman" panose="02020603050405020304" pitchFamily="18" charset="0"/>
              <a:cs typeface="Times New Roman" panose="02020603050405020304" pitchFamily="18" charset="0"/>
            </a:rPr>
            <a:t>Bir vaqtning o'zida muhandislikni bajaring.</a:t>
          </a:r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C675B7-63D9-4662-917E-4C910011E943}" type="parTrans" cxnId="{E05A475C-9257-4038-88E2-A33A0DCF0BB7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7DE731-D6BE-4214-B150-5542A1710C79}" type="sibTrans" cxnId="{E05A475C-9257-4038-88E2-A33A0DCF0BB7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AD7AFD-0793-4BA5-A99C-3C7C964ED46B}">
      <dgm:prSet custT="1"/>
      <dgm:spPr/>
      <dgm:t>
        <a:bodyPr/>
        <a:lstStyle/>
        <a:p>
          <a:r>
            <a:rPr lang="en-US" sz="1200" smtClean="0">
              <a:latin typeface="Times New Roman" panose="02020603050405020304" pitchFamily="18" charset="0"/>
              <a:cs typeface="Times New Roman" panose="02020603050405020304" pitchFamily="18" charset="0"/>
            </a:rPr>
            <a:t>Bu qisqa vaqt ichida ishonchlilik testlaridan o'tish ehtimolini oshiradi.</a:t>
          </a:r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1D48B4-7019-4A5F-9523-69E7CA5AB99E}" type="parTrans" cxnId="{32D53B8B-7107-42F0-955B-256704240D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8B70C9-3640-46BF-BCBF-B5763CE9CC04}" type="sibTrans" cxnId="{32D53B8B-7107-42F0-955B-256704240D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A63526-C4DA-4E1B-9810-4713EEBF6CDD}">
      <dgm:prSet custT="1"/>
      <dgm:spPr/>
      <dgm:t>
        <a:bodyPr/>
        <a:lstStyle/>
        <a:p>
          <a:r>
            <a:rPr lang="en-US" sz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Ishonchlilik testini o'tkazish.</a:t>
          </a:r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C3E87C-3945-453C-ADBC-101A7D0E587E}" type="parTrans" cxnId="{1B6C66CF-88BA-4D7F-AA2C-00A538C51C9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E54415-222B-4CEE-BEF9-7E557B09E750}" type="sibTrans" cxnId="{1B6C66CF-88BA-4D7F-AA2C-00A538C51C9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9A1C4B-2DEC-478C-8070-F0330DB2B26D}" type="pres">
      <dgm:prSet presAssocID="{6982FE23-02A1-43F7-87E9-8BD5E386580F}" presName="vert0" presStyleCnt="0">
        <dgm:presLayoutVars>
          <dgm:dir/>
          <dgm:animOne val="branch"/>
          <dgm:animLvl val="lvl"/>
        </dgm:presLayoutVars>
      </dgm:prSet>
      <dgm:spPr/>
    </dgm:pt>
    <dgm:pt modelId="{9B4EABE3-D394-475C-AA16-FB2D48D558D8}" type="pres">
      <dgm:prSet presAssocID="{86A8FE93-22FB-4D8D-92CA-AACA46706D28}" presName="thickLine" presStyleLbl="alignNode1" presStyleIdx="0" presStyleCnt="1"/>
      <dgm:spPr/>
    </dgm:pt>
    <dgm:pt modelId="{E871CD66-F96B-4C0F-970E-9F16AECFF79E}" type="pres">
      <dgm:prSet presAssocID="{86A8FE93-22FB-4D8D-92CA-AACA46706D28}" presName="horz1" presStyleCnt="0"/>
      <dgm:spPr/>
    </dgm:pt>
    <dgm:pt modelId="{78783D92-19AA-4842-9D3E-4F4BD10C63AA}" type="pres">
      <dgm:prSet presAssocID="{86A8FE93-22FB-4D8D-92CA-AACA46706D28}" presName="tx1" presStyleLbl="revTx" presStyleIdx="0" presStyleCnt="10"/>
      <dgm:spPr/>
      <dgm:t>
        <a:bodyPr/>
        <a:lstStyle/>
        <a:p>
          <a:endParaRPr lang="ru-RU"/>
        </a:p>
      </dgm:t>
    </dgm:pt>
    <dgm:pt modelId="{757716BD-9642-44FB-A196-D84B3A12298A}" type="pres">
      <dgm:prSet presAssocID="{86A8FE93-22FB-4D8D-92CA-AACA46706D28}" presName="vert1" presStyleCnt="0"/>
      <dgm:spPr/>
    </dgm:pt>
    <dgm:pt modelId="{957C11B8-F40C-47B0-BDF7-7C7C7DF96EDF}" type="pres">
      <dgm:prSet presAssocID="{D86EBF65-1B43-443C-8B24-76A8C2E0B709}" presName="vertSpace2a" presStyleCnt="0"/>
      <dgm:spPr/>
    </dgm:pt>
    <dgm:pt modelId="{52682A6F-9BF3-4045-BF8B-14A9B994B93F}" type="pres">
      <dgm:prSet presAssocID="{D86EBF65-1B43-443C-8B24-76A8C2E0B709}" presName="horz2" presStyleCnt="0"/>
      <dgm:spPr/>
    </dgm:pt>
    <dgm:pt modelId="{DF9D495A-C762-4914-90E4-EF1296E6751F}" type="pres">
      <dgm:prSet presAssocID="{D86EBF65-1B43-443C-8B24-76A8C2E0B709}" presName="horzSpace2" presStyleCnt="0"/>
      <dgm:spPr/>
    </dgm:pt>
    <dgm:pt modelId="{3D1A7851-E37E-4D0A-B7C4-1106D2BBC07F}" type="pres">
      <dgm:prSet presAssocID="{D86EBF65-1B43-443C-8B24-76A8C2E0B709}" presName="tx2" presStyleLbl="revTx" presStyleIdx="1" presStyleCnt="10"/>
      <dgm:spPr/>
    </dgm:pt>
    <dgm:pt modelId="{D4F695F8-09EA-4F16-AF9F-3631889C317B}" type="pres">
      <dgm:prSet presAssocID="{D86EBF65-1B43-443C-8B24-76A8C2E0B709}" presName="vert2" presStyleCnt="0"/>
      <dgm:spPr/>
    </dgm:pt>
    <dgm:pt modelId="{46606E27-971E-48D1-B876-B98A34E8A911}" type="pres">
      <dgm:prSet presAssocID="{D86EBF65-1B43-443C-8B24-76A8C2E0B709}" presName="thinLine2b" presStyleLbl="callout" presStyleIdx="0" presStyleCnt="9"/>
      <dgm:spPr/>
    </dgm:pt>
    <dgm:pt modelId="{8E7A2DFF-F26D-4ECD-92CB-1DE30162B285}" type="pres">
      <dgm:prSet presAssocID="{D86EBF65-1B43-443C-8B24-76A8C2E0B709}" presName="vertSpace2b" presStyleCnt="0"/>
      <dgm:spPr/>
    </dgm:pt>
    <dgm:pt modelId="{D8DF7A85-35F4-4EBC-A6B3-84D221698C9E}" type="pres">
      <dgm:prSet presAssocID="{2E9D02BF-8865-4E35-8CCA-A54F67A20A02}" presName="horz2" presStyleCnt="0"/>
      <dgm:spPr/>
    </dgm:pt>
    <dgm:pt modelId="{DF733CB3-B088-4009-B7BB-2577547CD807}" type="pres">
      <dgm:prSet presAssocID="{2E9D02BF-8865-4E35-8CCA-A54F67A20A02}" presName="horzSpace2" presStyleCnt="0"/>
      <dgm:spPr/>
    </dgm:pt>
    <dgm:pt modelId="{84F566DC-2810-43D7-BF73-8CAFE30A9CE3}" type="pres">
      <dgm:prSet presAssocID="{2E9D02BF-8865-4E35-8CCA-A54F67A20A02}" presName="tx2" presStyleLbl="revTx" presStyleIdx="2" presStyleCnt="10" custScaleY="146028"/>
      <dgm:spPr/>
    </dgm:pt>
    <dgm:pt modelId="{714BA643-ACE8-4D7C-BBDC-10400104B606}" type="pres">
      <dgm:prSet presAssocID="{2E9D02BF-8865-4E35-8CCA-A54F67A20A02}" presName="vert2" presStyleCnt="0"/>
      <dgm:spPr/>
    </dgm:pt>
    <dgm:pt modelId="{60CADC64-5F08-4274-91E1-53F7A04E213A}" type="pres">
      <dgm:prSet presAssocID="{2E9D02BF-8865-4E35-8CCA-A54F67A20A02}" presName="thinLine2b" presStyleLbl="callout" presStyleIdx="1" presStyleCnt="9"/>
      <dgm:spPr/>
    </dgm:pt>
    <dgm:pt modelId="{1522F3EE-8E47-4A66-B2C8-7D65DE0DED07}" type="pres">
      <dgm:prSet presAssocID="{2E9D02BF-8865-4E35-8CCA-A54F67A20A02}" presName="vertSpace2b" presStyleCnt="0"/>
      <dgm:spPr/>
    </dgm:pt>
    <dgm:pt modelId="{C669FB51-F8AC-41CF-8E7F-F8499A8EF7B6}" type="pres">
      <dgm:prSet presAssocID="{6A4605C9-A906-42B9-A69A-DA22DA1008B5}" presName="horz2" presStyleCnt="0"/>
      <dgm:spPr/>
    </dgm:pt>
    <dgm:pt modelId="{E742A05D-DC09-40A1-A9E7-78400FD9BB88}" type="pres">
      <dgm:prSet presAssocID="{6A4605C9-A906-42B9-A69A-DA22DA1008B5}" presName="horzSpace2" presStyleCnt="0"/>
      <dgm:spPr/>
    </dgm:pt>
    <dgm:pt modelId="{C0BF02C7-F42C-4992-88A7-39A8F4B7077D}" type="pres">
      <dgm:prSet presAssocID="{6A4605C9-A906-42B9-A69A-DA22DA1008B5}" presName="tx2" presStyleLbl="revTx" presStyleIdx="3" presStyleCnt="10"/>
      <dgm:spPr/>
    </dgm:pt>
    <dgm:pt modelId="{DCA251AE-0A4A-4B7C-A00B-496334E38F87}" type="pres">
      <dgm:prSet presAssocID="{6A4605C9-A906-42B9-A69A-DA22DA1008B5}" presName="vert2" presStyleCnt="0"/>
      <dgm:spPr/>
    </dgm:pt>
    <dgm:pt modelId="{3E66BFA9-2C60-4C55-A71F-78437BF73B9C}" type="pres">
      <dgm:prSet presAssocID="{6A4605C9-A906-42B9-A69A-DA22DA1008B5}" presName="thinLine2b" presStyleLbl="callout" presStyleIdx="2" presStyleCnt="9"/>
      <dgm:spPr/>
    </dgm:pt>
    <dgm:pt modelId="{0AF18F78-6326-481B-A187-03EEAC1506C4}" type="pres">
      <dgm:prSet presAssocID="{6A4605C9-A906-42B9-A69A-DA22DA1008B5}" presName="vertSpace2b" presStyleCnt="0"/>
      <dgm:spPr/>
    </dgm:pt>
    <dgm:pt modelId="{E3DD2286-495B-4D47-9EA5-04076EC46531}" type="pres">
      <dgm:prSet presAssocID="{3755674B-9F1C-4394-9030-960300CE48FA}" presName="horz2" presStyleCnt="0"/>
      <dgm:spPr/>
    </dgm:pt>
    <dgm:pt modelId="{5B93C3AC-682E-4CDF-B04D-AE516D0E2664}" type="pres">
      <dgm:prSet presAssocID="{3755674B-9F1C-4394-9030-960300CE48FA}" presName="horzSpace2" presStyleCnt="0"/>
      <dgm:spPr/>
    </dgm:pt>
    <dgm:pt modelId="{19F80CF3-E9A8-45A6-BF1B-319EC69A6596}" type="pres">
      <dgm:prSet presAssocID="{3755674B-9F1C-4394-9030-960300CE48FA}" presName="tx2" presStyleLbl="revTx" presStyleIdx="4" presStyleCnt="10"/>
      <dgm:spPr/>
    </dgm:pt>
    <dgm:pt modelId="{A1A82E91-2C48-44A5-A781-20C7B1320C4F}" type="pres">
      <dgm:prSet presAssocID="{3755674B-9F1C-4394-9030-960300CE48FA}" presName="vert2" presStyleCnt="0"/>
      <dgm:spPr/>
    </dgm:pt>
    <dgm:pt modelId="{4624DE13-2C28-42D1-A2E0-45F064C473A8}" type="pres">
      <dgm:prSet presAssocID="{3755674B-9F1C-4394-9030-960300CE48FA}" presName="thinLine2b" presStyleLbl="callout" presStyleIdx="3" presStyleCnt="9"/>
      <dgm:spPr/>
    </dgm:pt>
    <dgm:pt modelId="{E10441FD-DF87-44FF-B340-E1040226593F}" type="pres">
      <dgm:prSet presAssocID="{3755674B-9F1C-4394-9030-960300CE48FA}" presName="vertSpace2b" presStyleCnt="0"/>
      <dgm:spPr/>
    </dgm:pt>
    <dgm:pt modelId="{8571F3F1-69A9-45B6-BC73-9B8E10FFB2AB}" type="pres">
      <dgm:prSet presAssocID="{172BDF00-5BF9-4E54-8C4F-C3AC155D3951}" presName="horz2" presStyleCnt="0"/>
      <dgm:spPr/>
    </dgm:pt>
    <dgm:pt modelId="{AF3ECA0C-9639-41D4-A4CA-8A440F5B6B5B}" type="pres">
      <dgm:prSet presAssocID="{172BDF00-5BF9-4E54-8C4F-C3AC155D3951}" presName="horzSpace2" presStyleCnt="0"/>
      <dgm:spPr/>
    </dgm:pt>
    <dgm:pt modelId="{265A049E-1FDC-4D46-B88A-A8093B3F2CFA}" type="pres">
      <dgm:prSet presAssocID="{172BDF00-5BF9-4E54-8C4F-C3AC155D3951}" presName="tx2" presStyleLbl="revTx" presStyleIdx="5" presStyleCnt="10"/>
      <dgm:spPr/>
    </dgm:pt>
    <dgm:pt modelId="{2D72A940-02DA-4C9B-97FD-0599CAF57051}" type="pres">
      <dgm:prSet presAssocID="{172BDF00-5BF9-4E54-8C4F-C3AC155D3951}" presName="vert2" presStyleCnt="0"/>
      <dgm:spPr/>
    </dgm:pt>
    <dgm:pt modelId="{1F24F806-C359-4AC3-B2F4-1ED4CA56E54C}" type="pres">
      <dgm:prSet presAssocID="{172BDF00-5BF9-4E54-8C4F-C3AC155D3951}" presName="thinLine2b" presStyleLbl="callout" presStyleIdx="4" presStyleCnt="9"/>
      <dgm:spPr/>
    </dgm:pt>
    <dgm:pt modelId="{5CD9FB9F-AE06-4F09-99B2-478F76B48F29}" type="pres">
      <dgm:prSet presAssocID="{172BDF00-5BF9-4E54-8C4F-C3AC155D3951}" presName="vertSpace2b" presStyleCnt="0"/>
      <dgm:spPr/>
    </dgm:pt>
    <dgm:pt modelId="{141AE30A-CAA6-4AB1-95C5-214D8405E46B}" type="pres">
      <dgm:prSet presAssocID="{F69CBDA5-C620-4636-8F16-28A0B92FE6A2}" presName="horz2" presStyleCnt="0"/>
      <dgm:spPr/>
    </dgm:pt>
    <dgm:pt modelId="{CCAC0769-F2A5-4385-82DC-4B19C441BDD1}" type="pres">
      <dgm:prSet presAssocID="{F69CBDA5-C620-4636-8F16-28A0B92FE6A2}" presName="horzSpace2" presStyleCnt="0"/>
      <dgm:spPr/>
    </dgm:pt>
    <dgm:pt modelId="{8409DABB-F19A-4153-B0C8-AF974DBEAC94}" type="pres">
      <dgm:prSet presAssocID="{F69CBDA5-C620-4636-8F16-28A0B92FE6A2}" presName="tx2" presStyleLbl="revTx" presStyleIdx="6" presStyleCnt="10"/>
      <dgm:spPr/>
    </dgm:pt>
    <dgm:pt modelId="{2F00FA47-93FC-4703-8367-7CABEBCEB005}" type="pres">
      <dgm:prSet presAssocID="{F69CBDA5-C620-4636-8F16-28A0B92FE6A2}" presName="vert2" presStyleCnt="0"/>
      <dgm:spPr/>
    </dgm:pt>
    <dgm:pt modelId="{942D2356-A525-4FAA-89CF-1D767CE6F639}" type="pres">
      <dgm:prSet presAssocID="{F69CBDA5-C620-4636-8F16-28A0B92FE6A2}" presName="thinLine2b" presStyleLbl="callout" presStyleIdx="5" presStyleCnt="9"/>
      <dgm:spPr/>
    </dgm:pt>
    <dgm:pt modelId="{BE9A5DFD-DAF3-4C1A-9218-BAAAB00475AB}" type="pres">
      <dgm:prSet presAssocID="{F69CBDA5-C620-4636-8F16-28A0B92FE6A2}" presName="vertSpace2b" presStyleCnt="0"/>
      <dgm:spPr/>
    </dgm:pt>
    <dgm:pt modelId="{B6214E66-26E6-451A-8538-93BC13811DB9}" type="pres">
      <dgm:prSet presAssocID="{AF4F6A2F-F5E8-4315-B815-8D20B34C6D76}" presName="horz2" presStyleCnt="0"/>
      <dgm:spPr/>
    </dgm:pt>
    <dgm:pt modelId="{0E9C01EC-1D77-49B7-9C39-7CD59D58F149}" type="pres">
      <dgm:prSet presAssocID="{AF4F6A2F-F5E8-4315-B815-8D20B34C6D76}" presName="horzSpace2" presStyleCnt="0"/>
      <dgm:spPr/>
    </dgm:pt>
    <dgm:pt modelId="{64A2FBA7-4D19-4B61-8C26-521AC4128955}" type="pres">
      <dgm:prSet presAssocID="{AF4F6A2F-F5E8-4315-B815-8D20B34C6D76}" presName="tx2" presStyleLbl="revTx" presStyleIdx="7" presStyleCnt="10"/>
      <dgm:spPr/>
    </dgm:pt>
    <dgm:pt modelId="{30D3B114-E329-4606-AAF9-04446F52562E}" type="pres">
      <dgm:prSet presAssocID="{AF4F6A2F-F5E8-4315-B815-8D20B34C6D76}" presName="vert2" presStyleCnt="0"/>
      <dgm:spPr/>
    </dgm:pt>
    <dgm:pt modelId="{D095D9AE-2223-4A49-B8B5-1D18FF0C7F6A}" type="pres">
      <dgm:prSet presAssocID="{AF4F6A2F-F5E8-4315-B815-8D20B34C6D76}" presName="thinLine2b" presStyleLbl="callout" presStyleIdx="6" presStyleCnt="9"/>
      <dgm:spPr/>
    </dgm:pt>
    <dgm:pt modelId="{EAEA378B-9730-4DFE-9E92-23021A827631}" type="pres">
      <dgm:prSet presAssocID="{AF4F6A2F-F5E8-4315-B815-8D20B34C6D76}" presName="vertSpace2b" presStyleCnt="0"/>
      <dgm:spPr/>
    </dgm:pt>
    <dgm:pt modelId="{550EB5A7-6614-4EAA-BF3E-0D631ED8D43D}" type="pres">
      <dgm:prSet presAssocID="{3DAD7AFD-0793-4BA5-A99C-3C7C964ED46B}" presName="horz2" presStyleCnt="0"/>
      <dgm:spPr/>
    </dgm:pt>
    <dgm:pt modelId="{62DEEDF4-3E21-4D13-8B40-41D664AFFE72}" type="pres">
      <dgm:prSet presAssocID="{3DAD7AFD-0793-4BA5-A99C-3C7C964ED46B}" presName="horzSpace2" presStyleCnt="0"/>
      <dgm:spPr/>
    </dgm:pt>
    <dgm:pt modelId="{2624D56D-478E-4BE8-A8F5-E9138C3449E5}" type="pres">
      <dgm:prSet presAssocID="{3DAD7AFD-0793-4BA5-A99C-3C7C964ED46B}" presName="tx2" presStyleLbl="revTx" presStyleIdx="8" presStyleCnt="10"/>
      <dgm:spPr/>
    </dgm:pt>
    <dgm:pt modelId="{D5F116E4-4308-4203-8154-988775190ED9}" type="pres">
      <dgm:prSet presAssocID="{3DAD7AFD-0793-4BA5-A99C-3C7C964ED46B}" presName="vert2" presStyleCnt="0"/>
      <dgm:spPr/>
    </dgm:pt>
    <dgm:pt modelId="{C7656344-8188-44F1-A1F8-27575DB417B1}" type="pres">
      <dgm:prSet presAssocID="{3DAD7AFD-0793-4BA5-A99C-3C7C964ED46B}" presName="thinLine2b" presStyleLbl="callout" presStyleIdx="7" presStyleCnt="9"/>
      <dgm:spPr/>
    </dgm:pt>
    <dgm:pt modelId="{5FADF8F8-FC3D-4AB3-9958-3D432EECD10A}" type="pres">
      <dgm:prSet presAssocID="{3DAD7AFD-0793-4BA5-A99C-3C7C964ED46B}" presName="vertSpace2b" presStyleCnt="0"/>
      <dgm:spPr/>
    </dgm:pt>
    <dgm:pt modelId="{63134382-BBEF-4DCA-8655-B13D9940D22F}" type="pres">
      <dgm:prSet presAssocID="{D6A63526-C4DA-4E1B-9810-4713EEBF6CDD}" presName="horz2" presStyleCnt="0"/>
      <dgm:spPr/>
    </dgm:pt>
    <dgm:pt modelId="{669373A0-E70D-4BF3-A45A-93D3115DEF06}" type="pres">
      <dgm:prSet presAssocID="{D6A63526-C4DA-4E1B-9810-4713EEBF6CDD}" presName="horzSpace2" presStyleCnt="0"/>
      <dgm:spPr/>
    </dgm:pt>
    <dgm:pt modelId="{31FBFE38-9130-40B1-85E9-397210782836}" type="pres">
      <dgm:prSet presAssocID="{D6A63526-C4DA-4E1B-9810-4713EEBF6CDD}" presName="tx2" presStyleLbl="revTx" presStyleIdx="9" presStyleCnt="10"/>
      <dgm:spPr/>
    </dgm:pt>
    <dgm:pt modelId="{702D8839-924C-4AA9-B66B-771FF021EE68}" type="pres">
      <dgm:prSet presAssocID="{D6A63526-C4DA-4E1B-9810-4713EEBF6CDD}" presName="vert2" presStyleCnt="0"/>
      <dgm:spPr/>
    </dgm:pt>
    <dgm:pt modelId="{EDFC3AC7-B6AA-4D42-8A99-EF6AE3339D17}" type="pres">
      <dgm:prSet presAssocID="{D6A63526-C4DA-4E1B-9810-4713EEBF6CDD}" presName="thinLine2b" presStyleLbl="callout" presStyleIdx="8" presStyleCnt="9"/>
      <dgm:spPr/>
    </dgm:pt>
    <dgm:pt modelId="{0AA871BE-71E1-4B4B-803D-189669FC18E5}" type="pres">
      <dgm:prSet presAssocID="{D6A63526-C4DA-4E1B-9810-4713EEBF6CDD}" presName="vertSpace2b" presStyleCnt="0"/>
      <dgm:spPr/>
    </dgm:pt>
  </dgm:ptLst>
  <dgm:cxnLst>
    <dgm:cxn modelId="{C792D96F-B97A-4EE6-A8F9-4381349EF37A}" srcId="{86A8FE93-22FB-4D8D-92CA-AACA46706D28}" destId="{172BDF00-5BF9-4E54-8C4F-C3AC155D3951}" srcOrd="4" destOrd="0" parTransId="{F153E84E-3ACB-4BD4-A078-E92EC4E32A13}" sibTransId="{C7F98D89-C7AD-4D00-A38A-F2C0F483A467}"/>
    <dgm:cxn modelId="{E79FDA14-549B-46F3-9A40-DCC4F4147765}" type="presOf" srcId="{86A8FE93-22FB-4D8D-92CA-AACA46706D28}" destId="{78783D92-19AA-4842-9D3E-4F4BD10C63AA}" srcOrd="0" destOrd="0" presId="urn:microsoft.com/office/officeart/2008/layout/LinedList"/>
    <dgm:cxn modelId="{FBE0B067-671C-4546-96DA-59D0D69BFB4A}" type="presOf" srcId="{AF4F6A2F-F5E8-4315-B815-8D20B34C6D76}" destId="{64A2FBA7-4D19-4B61-8C26-521AC4128955}" srcOrd="0" destOrd="0" presId="urn:microsoft.com/office/officeart/2008/layout/LinedList"/>
    <dgm:cxn modelId="{18823D0D-0E2C-4DC6-AEA3-87CA531BEBB4}" srcId="{86A8FE93-22FB-4D8D-92CA-AACA46706D28}" destId="{D86EBF65-1B43-443C-8B24-76A8C2E0B709}" srcOrd="0" destOrd="0" parTransId="{4D3C3D9A-CDE3-4247-8E8B-5AABA4BDE0A5}" sibTransId="{840D6417-044C-4902-964A-0DC794C2B821}"/>
    <dgm:cxn modelId="{AAD68E48-CFF5-4BE4-A448-CF82440B68E3}" type="presOf" srcId="{6982FE23-02A1-43F7-87E9-8BD5E386580F}" destId="{579A1C4B-2DEC-478C-8070-F0330DB2B26D}" srcOrd="0" destOrd="0" presId="urn:microsoft.com/office/officeart/2008/layout/LinedList"/>
    <dgm:cxn modelId="{32D53B8B-7107-42F0-955B-256704240D44}" srcId="{86A8FE93-22FB-4D8D-92CA-AACA46706D28}" destId="{3DAD7AFD-0793-4BA5-A99C-3C7C964ED46B}" srcOrd="7" destOrd="0" parTransId="{031D48B4-7019-4A5F-9523-69E7CA5AB99E}" sibTransId="{0F8B70C9-3640-46BF-BCBF-B5763CE9CC04}"/>
    <dgm:cxn modelId="{57329168-260A-4A39-BADE-EEC3C6C643BE}" srcId="{86A8FE93-22FB-4D8D-92CA-AACA46706D28}" destId="{F69CBDA5-C620-4636-8F16-28A0B92FE6A2}" srcOrd="5" destOrd="0" parTransId="{A3F5D424-E44D-47BB-8126-3537B19F17E7}" sibTransId="{24786C26-D7BE-4DD8-9ED7-76D38E7C72EF}"/>
    <dgm:cxn modelId="{45BB0958-2FA1-4A41-A9FF-3442BB72BBFA}" srcId="{6982FE23-02A1-43F7-87E9-8BD5E386580F}" destId="{86A8FE93-22FB-4D8D-92CA-AACA46706D28}" srcOrd="0" destOrd="0" parTransId="{3AFCDA3B-B346-4E05-957F-D8E3FCC57BA6}" sibTransId="{BC8E9ACD-E386-43EA-9176-8C1E115794B0}"/>
    <dgm:cxn modelId="{05F782DC-A5A4-4DB5-8989-51C498BE7702}" type="presOf" srcId="{D6A63526-C4DA-4E1B-9810-4713EEBF6CDD}" destId="{31FBFE38-9130-40B1-85E9-397210782836}" srcOrd="0" destOrd="0" presId="urn:microsoft.com/office/officeart/2008/layout/LinedList"/>
    <dgm:cxn modelId="{1B6C66CF-88BA-4D7F-AA2C-00A538C51C92}" srcId="{86A8FE93-22FB-4D8D-92CA-AACA46706D28}" destId="{D6A63526-C4DA-4E1B-9810-4713EEBF6CDD}" srcOrd="8" destOrd="0" parTransId="{CEC3E87C-3945-453C-ADBC-101A7D0E587E}" sibTransId="{F4E54415-222B-4CEE-BEF9-7E557B09E750}"/>
    <dgm:cxn modelId="{3629954D-4D56-47F9-ADCF-77CAB196C4EE}" type="presOf" srcId="{D86EBF65-1B43-443C-8B24-76A8C2E0B709}" destId="{3D1A7851-E37E-4D0A-B7C4-1106D2BBC07F}" srcOrd="0" destOrd="0" presId="urn:microsoft.com/office/officeart/2008/layout/LinedList"/>
    <dgm:cxn modelId="{94AE6DD0-85E2-4510-80CE-44A4EE1EE14D}" type="presOf" srcId="{2E9D02BF-8865-4E35-8CCA-A54F67A20A02}" destId="{84F566DC-2810-43D7-BF73-8CAFE30A9CE3}" srcOrd="0" destOrd="0" presId="urn:microsoft.com/office/officeart/2008/layout/LinedList"/>
    <dgm:cxn modelId="{CAC1794D-8238-4CF6-9961-B5C876967DC7}" type="presOf" srcId="{6A4605C9-A906-42B9-A69A-DA22DA1008B5}" destId="{C0BF02C7-F42C-4992-88A7-39A8F4B7077D}" srcOrd="0" destOrd="0" presId="urn:microsoft.com/office/officeart/2008/layout/LinedList"/>
    <dgm:cxn modelId="{33B82450-E641-4190-BD28-B8DE83517859}" type="presOf" srcId="{F69CBDA5-C620-4636-8F16-28A0B92FE6A2}" destId="{8409DABB-F19A-4153-B0C8-AF974DBEAC94}" srcOrd="0" destOrd="0" presId="urn:microsoft.com/office/officeart/2008/layout/LinedList"/>
    <dgm:cxn modelId="{E05A475C-9257-4038-88E2-A33A0DCF0BB7}" srcId="{86A8FE93-22FB-4D8D-92CA-AACA46706D28}" destId="{AF4F6A2F-F5E8-4315-B815-8D20B34C6D76}" srcOrd="6" destOrd="0" parTransId="{94C675B7-63D9-4662-917E-4C910011E943}" sibTransId="{D87DE731-D6BE-4214-B150-5542A1710C79}"/>
    <dgm:cxn modelId="{7BA990E6-BCD5-42BD-992C-451B9CE3B7F6}" srcId="{86A8FE93-22FB-4D8D-92CA-AACA46706D28}" destId="{6A4605C9-A906-42B9-A69A-DA22DA1008B5}" srcOrd="2" destOrd="0" parTransId="{CCFD22F7-B706-41EB-9929-580FDACAEA42}" sibTransId="{59AB5938-6C29-49EA-8F62-F241AA372C53}"/>
    <dgm:cxn modelId="{BDA22FB8-740C-453D-99E8-CEB4BC0CAE15}" srcId="{86A8FE93-22FB-4D8D-92CA-AACA46706D28}" destId="{2E9D02BF-8865-4E35-8CCA-A54F67A20A02}" srcOrd="1" destOrd="0" parTransId="{E5536101-CFBB-460B-8D7E-BED26E210258}" sibTransId="{012C8532-9E91-49C7-9784-5F084D5D9EE4}"/>
    <dgm:cxn modelId="{74FC83F1-ADE7-4AD0-9D51-F4F6948D0291}" type="presOf" srcId="{3755674B-9F1C-4394-9030-960300CE48FA}" destId="{19F80CF3-E9A8-45A6-BF1B-319EC69A6596}" srcOrd="0" destOrd="0" presId="urn:microsoft.com/office/officeart/2008/layout/LinedList"/>
    <dgm:cxn modelId="{9160D314-1CFB-4B10-8516-65FA8F8B09A8}" type="presOf" srcId="{172BDF00-5BF9-4E54-8C4F-C3AC155D3951}" destId="{265A049E-1FDC-4D46-B88A-A8093B3F2CFA}" srcOrd="0" destOrd="0" presId="urn:microsoft.com/office/officeart/2008/layout/LinedList"/>
    <dgm:cxn modelId="{5FFAD026-2C1A-4044-BA3D-33258BCBDCB2}" type="presOf" srcId="{3DAD7AFD-0793-4BA5-A99C-3C7C964ED46B}" destId="{2624D56D-478E-4BE8-A8F5-E9138C3449E5}" srcOrd="0" destOrd="0" presId="urn:microsoft.com/office/officeart/2008/layout/LinedList"/>
    <dgm:cxn modelId="{924969C3-9714-4595-A48C-F12A5DA97104}" srcId="{86A8FE93-22FB-4D8D-92CA-AACA46706D28}" destId="{3755674B-9F1C-4394-9030-960300CE48FA}" srcOrd="3" destOrd="0" parTransId="{9FEE6982-7119-4C0B-B932-C73FCDC88D9F}" sibTransId="{20F5E23D-7F83-4444-8D62-DB32DEF2C4B7}"/>
    <dgm:cxn modelId="{63FE4E14-0ED1-4568-9B66-7BFDA4BC39F6}" type="presParOf" srcId="{579A1C4B-2DEC-478C-8070-F0330DB2B26D}" destId="{9B4EABE3-D394-475C-AA16-FB2D48D558D8}" srcOrd="0" destOrd="0" presId="urn:microsoft.com/office/officeart/2008/layout/LinedList"/>
    <dgm:cxn modelId="{43711C7A-4F78-4FC7-95DE-5780B1CF135B}" type="presParOf" srcId="{579A1C4B-2DEC-478C-8070-F0330DB2B26D}" destId="{E871CD66-F96B-4C0F-970E-9F16AECFF79E}" srcOrd="1" destOrd="0" presId="urn:microsoft.com/office/officeart/2008/layout/LinedList"/>
    <dgm:cxn modelId="{42A6D973-3D8A-42C8-988E-B585F40B0A79}" type="presParOf" srcId="{E871CD66-F96B-4C0F-970E-9F16AECFF79E}" destId="{78783D92-19AA-4842-9D3E-4F4BD10C63AA}" srcOrd="0" destOrd="0" presId="urn:microsoft.com/office/officeart/2008/layout/LinedList"/>
    <dgm:cxn modelId="{E4F0FB95-526C-47A1-928F-F2BD20970D9D}" type="presParOf" srcId="{E871CD66-F96B-4C0F-970E-9F16AECFF79E}" destId="{757716BD-9642-44FB-A196-D84B3A12298A}" srcOrd="1" destOrd="0" presId="urn:microsoft.com/office/officeart/2008/layout/LinedList"/>
    <dgm:cxn modelId="{F07B1B6B-5709-4FAE-9393-C941912B5BD0}" type="presParOf" srcId="{757716BD-9642-44FB-A196-D84B3A12298A}" destId="{957C11B8-F40C-47B0-BDF7-7C7C7DF96EDF}" srcOrd="0" destOrd="0" presId="urn:microsoft.com/office/officeart/2008/layout/LinedList"/>
    <dgm:cxn modelId="{15478BED-569A-45E4-81AD-F57A8C15BC5B}" type="presParOf" srcId="{757716BD-9642-44FB-A196-D84B3A12298A}" destId="{52682A6F-9BF3-4045-BF8B-14A9B994B93F}" srcOrd="1" destOrd="0" presId="urn:microsoft.com/office/officeart/2008/layout/LinedList"/>
    <dgm:cxn modelId="{9008B642-C7EF-482A-ABA2-24F4DB985A7B}" type="presParOf" srcId="{52682A6F-9BF3-4045-BF8B-14A9B994B93F}" destId="{DF9D495A-C762-4914-90E4-EF1296E6751F}" srcOrd="0" destOrd="0" presId="urn:microsoft.com/office/officeart/2008/layout/LinedList"/>
    <dgm:cxn modelId="{3EBF7295-2179-44EB-AB8F-21CF8FC8A5D4}" type="presParOf" srcId="{52682A6F-9BF3-4045-BF8B-14A9B994B93F}" destId="{3D1A7851-E37E-4D0A-B7C4-1106D2BBC07F}" srcOrd="1" destOrd="0" presId="urn:microsoft.com/office/officeart/2008/layout/LinedList"/>
    <dgm:cxn modelId="{AA0212C6-6C9D-400F-818C-922CE2DAB997}" type="presParOf" srcId="{52682A6F-9BF3-4045-BF8B-14A9B994B93F}" destId="{D4F695F8-09EA-4F16-AF9F-3631889C317B}" srcOrd="2" destOrd="0" presId="urn:microsoft.com/office/officeart/2008/layout/LinedList"/>
    <dgm:cxn modelId="{9F6CB4C3-E6F2-48DE-AAF8-F810537A0960}" type="presParOf" srcId="{757716BD-9642-44FB-A196-D84B3A12298A}" destId="{46606E27-971E-48D1-B876-B98A34E8A911}" srcOrd="2" destOrd="0" presId="urn:microsoft.com/office/officeart/2008/layout/LinedList"/>
    <dgm:cxn modelId="{ABA57262-0FAF-488A-87A5-65C00858DDFD}" type="presParOf" srcId="{757716BD-9642-44FB-A196-D84B3A12298A}" destId="{8E7A2DFF-F26D-4ECD-92CB-1DE30162B285}" srcOrd="3" destOrd="0" presId="urn:microsoft.com/office/officeart/2008/layout/LinedList"/>
    <dgm:cxn modelId="{78963FFE-82C1-425C-BCA1-7C7A2A3D49E5}" type="presParOf" srcId="{757716BD-9642-44FB-A196-D84B3A12298A}" destId="{D8DF7A85-35F4-4EBC-A6B3-84D221698C9E}" srcOrd="4" destOrd="0" presId="urn:microsoft.com/office/officeart/2008/layout/LinedList"/>
    <dgm:cxn modelId="{63CD6966-B091-406F-B705-0A2711D1EE6D}" type="presParOf" srcId="{D8DF7A85-35F4-4EBC-A6B3-84D221698C9E}" destId="{DF733CB3-B088-4009-B7BB-2577547CD807}" srcOrd="0" destOrd="0" presId="urn:microsoft.com/office/officeart/2008/layout/LinedList"/>
    <dgm:cxn modelId="{1E341862-41DC-4DC2-9186-7E130676BFF6}" type="presParOf" srcId="{D8DF7A85-35F4-4EBC-A6B3-84D221698C9E}" destId="{84F566DC-2810-43D7-BF73-8CAFE30A9CE3}" srcOrd="1" destOrd="0" presId="urn:microsoft.com/office/officeart/2008/layout/LinedList"/>
    <dgm:cxn modelId="{4127B696-BED3-4A46-9878-36C9F858B402}" type="presParOf" srcId="{D8DF7A85-35F4-4EBC-A6B3-84D221698C9E}" destId="{714BA643-ACE8-4D7C-BBDC-10400104B606}" srcOrd="2" destOrd="0" presId="urn:microsoft.com/office/officeart/2008/layout/LinedList"/>
    <dgm:cxn modelId="{6BB3ABE4-6DA9-403C-9CF6-7614DEB2F746}" type="presParOf" srcId="{757716BD-9642-44FB-A196-D84B3A12298A}" destId="{60CADC64-5F08-4274-91E1-53F7A04E213A}" srcOrd="5" destOrd="0" presId="urn:microsoft.com/office/officeart/2008/layout/LinedList"/>
    <dgm:cxn modelId="{2C382FD3-E76E-42B3-86E5-DA193422B9DE}" type="presParOf" srcId="{757716BD-9642-44FB-A196-D84B3A12298A}" destId="{1522F3EE-8E47-4A66-B2C8-7D65DE0DED07}" srcOrd="6" destOrd="0" presId="urn:microsoft.com/office/officeart/2008/layout/LinedList"/>
    <dgm:cxn modelId="{8BC254B6-C2BD-42BF-8A20-DAA548FFFAC1}" type="presParOf" srcId="{757716BD-9642-44FB-A196-D84B3A12298A}" destId="{C669FB51-F8AC-41CF-8E7F-F8499A8EF7B6}" srcOrd="7" destOrd="0" presId="urn:microsoft.com/office/officeart/2008/layout/LinedList"/>
    <dgm:cxn modelId="{026E7DBF-3CB8-4E11-8957-3CCBF3BBF6A1}" type="presParOf" srcId="{C669FB51-F8AC-41CF-8E7F-F8499A8EF7B6}" destId="{E742A05D-DC09-40A1-A9E7-78400FD9BB88}" srcOrd="0" destOrd="0" presId="urn:microsoft.com/office/officeart/2008/layout/LinedList"/>
    <dgm:cxn modelId="{12696CE9-24DA-4586-A4B1-DC6FA6A534AA}" type="presParOf" srcId="{C669FB51-F8AC-41CF-8E7F-F8499A8EF7B6}" destId="{C0BF02C7-F42C-4992-88A7-39A8F4B7077D}" srcOrd="1" destOrd="0" presId="urn:microsoft.com/office/officeart/2008/layout/LinedList"/>
    <dgm:cxn modelId="{FB07862A-0B84-4A18-B31C-C0FE278A5005}" type="presParOf" srcId="{C669FB51-F8AC-41CF-8E7F-F8499A8EF7B6}" destId="{DCA251AE-0A4A-4B7C-A00B-496334E38F87}" srcOrd="2" destOrd="0" presId="urn:microsoft.com/office/officeart/2008/layout/LinedList"/>
    <dgm:cxn modelId="{60C7D27B-F4AF-4C71-9014-9F725D4CF367}" type="presParOf" srcId="{757716BD-9642-44FB-A196-D84B3A12298A}" destId="{3E66BFA9-2C60-4C55-A71F-78437BF73B9C}" srcOrd="8" destOrd="0" presId="urn:microsoft.com/office/officeart/2008/layout/LinedList"/>
    <dgm:cxn modelId="{AAF28729-D704-4919-A687-00DD80E98432}" type="presParOf" srcId="{757716BD-9642-44FB-A196-D84B3A12298A}" destId="{0AF18F78-6326-481B-A187-03EEAC1506C4}" srcOrd="9" destOrd="0" presId="urn:microsoft.com/office/officeart/2008/layout/LinedList"/>
    <dgm:cxn modelId="{1988C7C6-1D12-4BBF-8B19-63E26F6B24F4}" type="presParOf" srcId="{757716BD-9642-44FB-A196-D84B3A12298A}" destId="{E3DD2286-495B-4D47-9EA5-04076EC46531}" srcOrd="10" destOrd="0" presId="urn:microsoft.com/office/officeart/2008/layout/LinedList"/>
    <dgm:cxn modelId="{48EDB5CE-B436-4DBF-8E58-133074550D5C}" type="presParOf" srcId="{E3DD2286-495B-4D47-9EA5-04076EC46531}" destId="{5B93C3AC-682E-4CDF-B04D-AE516D0E2664}" srcOrd="0" destOrd="0" presId="urn:microsoft.com/office/officeart/2008/layout/LinedList"/>
    <dgm:cxn modelId="{5891E8F2-BAB9-4A6E-BE78-52C260CB6706}" type="presParOf" srcId="{E3DD2286-495B-4D47-9EA5-04076EC46531}" destId="{19F80CF3-E9A8-45A6-BF1B-319EC69A6596}" srcOrd="1" destOrd="0" presId="urn:microsoft.com/office/officeart/2008/layout/LinedList"/>
    <dgm:cxn modelId="{2A11B6AD-5BB2-482C-8C08-7C2FF7B052AB}" type="presParOf" srcId="{E3DD2286-495B-4D47-9EA5-04076EC46531}" destId="{A1A82E91-2C48-44A5-A781-20C7B1320C4F}" srcOrd="2" destOrd="0" presId="urn:microsoft.com/office/officeart/2008/layout/LinedList"/>
    <dgm:cxn modelId="{15CD8F39-4919-4777-ACC3-8FE6ACF26AA0}" type="presParOf" srcId="{757716BD-9642-44FB-A196-D84B3A12298A}" destId="{4624DE13-2C28-42D1-A2E0-45F064C473A8}" srcOrd="11" destOrd="0" presId="urn:microsoft.com/office/officeart/2008/layout/LinedList"/>
    <dgm:cxn modelId="{B0E3C598-6DEA-4B6E-8313-E16C6699E6CF}" type="presParOf" srcId="{757716BD-9642-44FB-A196-D84B3A12298A}" destId="{E10441FD-DF87-44FF-B340-E1040226593F}" srcOrd="12" destOrd="0" presId="urn:microsoft.com/office/officeart/2008/layout/LinedList"/>
    <dgm:cxn modelId="{AC05D30A-6BF0-43C7-A739-DB4AB8A24672}" type="presParOf" srcId="{757716BD-9642-44FB-A196-D84B3A12298A}" destId="{8571F3F1-69A9-45B6-BC73-9B8E10FFB2AB}" srcOrd="13" destOrd="0" presId="urn:microsoft.com/office/officeart/2008/layout/LinedList"/>
    <dgm:cxn modelId="{7E598FEB-1FDE-4A10-9BC0-07FFED2FF8B7}" type="presParOf" srcId="{8571F3F1-69A9-45B6-BC73-9B8E10FFB2AB}" destId="{AF3ECA0C-9639-41D4-A4CA-8A440F5B6B5B}" srcOrd="0" destOrd="0" presId="urn:microsoft.com/office/officeart/2008/layout/LinedList"/>
    <dgm:cxn modelId="{A9EDD67F-07A5-4432-AC2F-F1AD5D4D9806}" type="presParOf" srcId="{8571F3F1-69A9-45B6-BC73-9B8E10FFB2AB}" destId="{265A049E-1FDC-4D46-B88A-A8093B3F2CFA}" srcOrd="1" destOrd="0" presId="urn:microsoft.com/office/officeart/2008/layout/LinedList"/>
    <dgm:cxn modelId="{16CE5485-C704-404E-84A6-0D83A4B91246}" type="presParOf" srcId="{8571F3F1-69A9-45B6-BC73-9B8E10FFB2AB}" destId="{2D72A940-02DA-4C9B-97FD-0599CAF57051}" srcOrd="2" destOrd="0" presId="urn:microsoft.com/office/officeart/2008/layout/LinedList"/>
    <dgm:cxn modelId="{0C6742AB-66AF-4832-AD50-28E4C9E33A7F}" type="presParOf" srcId="{757716BD-9642-44FB-A196-D84B3A12298A}" destId="{1F24F806-C359-4AC3-B2F4-1ED4CA56E54C}" srcOrd="14" destOrd="0" presId="urn:microsoft.com/office/officeart/2008/layout/LinedList"/>
    <dgm:cxn modelId="{DDAEB251-F2A8-4A90-B8F4-E19C48FA2081}" type="presParOf" srcId="{757716BD-9642-44FB-A196-D84B3A12298A}" destId="{5CD9FB9F-AE06-4F09-99B2-478F76B48F29}" srcOrd="15" destOrd="0" presId="urn:microsoft.com/office/officeart/2008/layout/LinedList"/>
    <dgm:cxn modelId="{DC24BA6E-C385-475C-AB38-465CD97AB9E9}" type="presParOf" srcId="{757716BD-9642-44FB-A196-D84B3A12298A}" destId="{141AE30A-CAA6-4AB1-95C5-214D8405E46B}" srcOrd="16" destOrd="0" presId="urn:microsoft.com/office/officeart/2008/layout/LinedList"/>
    <dgm:cxn modelId="{1DA35461-8653-4180-859D-952D817EA863}" type="presParOf" srcId="{141AE30A-CAA6-4AB1-95C5-214D8405E46B}" destId="{CCAC0769-F2A5-4385-82DC-4B19C441BDD1}" srcOrd="0" destOrd="0" presId="urn:microsoft.com/office/officeart/2008/layout/LinedList"/>
    <dgm:cxn modelId="{27F5B782-BC7D-40DC-BEB3-7CA0BE7C2CB2}" type="presParOf" srcId="{141AE30A-CAA6-4AB1-95C5-214D8405E46B}" destId="{8409DABB-F19A-4153-B0C8-AF974DBEAC94}" srcOrd="1" destOrd="0" presId="urn:microsoft.com/office/officeart/2008/layout/LinedList"/>
    <dgm:cxn modelId="{D93AD6C0-22BB-4927-AB24-8DE608320AD1}" type="presParOf" srcId="{141AE30A-CAA6-4AB1-95C5-214D8405E46B}" destId="{2F00FA47-93FC-4703-8367-7CABEBCEB005}" srcOrd="2" destOrd="0" presId="urn:microsoft.com/office/officeart/2008/layout/LinedList"/>
    <dgm:cxn modelId="{200C09E4-C03E-4F37-886D-69BBEBAC4E08}" type="presParOf" srcId="{757716BD-9642-44FB-A196-D84B3A12298A}" destId="{942D2356-A525-4FAA-89CF-1D767CE6F639}" srcOrd="17" destOrd="0" presId="urn:microsoft.com/office/officeart/2008/layout/LinedList"/>
    <dgm:cxn modelId="{53DF4224-61C5-41D0-A32D-51FEFF8CD757}" type="presParOf" srcId="{757716BD-9642-44FB-A196-D84B3A12298A}" destId="{BE9A5DFD-DAF3-4C1A-9218-BAAAB00475AB}" srcOrd="18" destOrd="0" presId="urn:microsoft.com/office/officeart/2008/layout/LinedList"/>
    <dgm:cxn modelId="{300EA01E-1D9E-47E0-89A5-69CB59B9FED3}" type="presParOf" srcId="{757716BD-9642-44FB-A196-D84B3A12298A}" destId="{B6214E66-26E6-451A-8538-93BC13811DB9}" srcOrd="19" destOrd="0" presId="urn:microsoft.com/office/officeart/2008/layout/LinedList"/>
    <dgm:cxn modelId="{A152E814-A108-41D7-A943-5273E29C33C7}" type="presParOf" srcId="{B6214E66-26E6-451A-8538-93BC13811DB9}" destId="{0E9C01EC-1D77-49B7-9C39-7CD59D58F149}" srcOrd="0" destOrd="0" presId="urn:microsoft.com/office/officeart/2008/layout/LinedList"/>
    <dgm:cxn modelId="{76E58837-EF71-4A7A-BE9B-5FCDFDCEC1F7}" type="presParOf" srcId="{B6214E66-26E6-451A-8538-93BC13811DB9}" destId="{64A2FBA7-4D19-4B61-8C26-521AC4128955}" srcOrd="1" destOrd="0" presId="urn:microsoft.com/office/officeart/2008/layout/LinedList"/>
    <dgm:cxn modelId="{EACAD80E-C059-4CA5-BB83-7BC374D24E60}" type="presParOf" srcId="{B6214E66-26E6-451A-8538-93BC13811DB9}" destId="{30D3B114-E329-4606-AAF9-04446F52562E}" srcOrd="2" destOrd="0" presId="urn:microsoft.com/office/officeart/2008/layout/LinedList"/>
    <dgm:cxn modelId="{1E996E90-D8AB-42B8-A43D-C0EF85E69D50}" type="presParOf" srcId="{757716BD-9642-44FB-A196-D84B3A12298A}" destId="{D095D9AE-2223-4A49-B8B5-1D18FF0C7F6A}" srcOrd="20" destOrd="0" presId="urn:microsoft.com/office/officeart/2008/layout/LinedList"/>
    <dgm:cxn modelId="{F20D89A2-4468-4AC8-B987-014D78963ECF}" type="presParOf" srcId="{757716BD-9642-44FB-A196-D84B3A12298A}" destId="{EAEA378B-9730-4DFE-9E92-23021A827631}" srcOrd="21" destOrd="0" presId="urn:microsoft.com/office/officeart/2008/layout/LinedList"/>
    <dgm:cxn modelId="{502C3C47-AAED-453C-8B7B-FFA839061413}" type="presParOf" srcId="{757716BD-9642-44FB-A196-D84B3A12298A}" destId="{550EB5A7-6614-4EAA-BF3E-0D631ED8D43D}" srcOrd="22" destOrd="0" presId="urn:microsoft.com/office/officeart/2008/layout/LinedList"/>
    <dgm:cxn modelId="{57BE15C5-FE9F-4892-819C-EC9925DCB68B}" type="presParOf" srcId="{550EB5A7-6614-4EAA-BF3E-0D631ED8D43D}" destId="{62DEEDF4-3E21-4D13-8B40-41D664AFFE72}" srcOrd="0" destOrd="0" presId="urn:microsoft.com/office/officeart/2008/layout/LinedList"/>
    <dgm:cxn modelId="{7EF73BDE-6346-41C7-BC31-687D1CA6A45B}" type="presParOf" srcId="{550EB5A7-6614-4EAA-BF3E-0D631ED8D43D}" destId="{2624D56D-478E-4BE8-A8F5-E9138C3449E5}" srcOrd="1" destOrd="0" presId="urn:microsoft.com/office/officeart/2008/layout/LinedList"/>
    <dgm:cxn modelId="{41CF6DE5-CD65-480D-B2C4-36FCB9C95FE6}" type="presParOf" srcId="{550EB5A7-6614-4EAA-BF3E-0D631ED8D43D}" destId="{D5F116E4-4308-4203-8154-988775190ED9}" srcOrd="2" destOrd="0" presId="urn:microsoft.com/office/officeart/2008/layout/LinedList"/>
    <dgm:cxn modelId="{37064524-5E9C-4AA0-B3EA-BEC00FDB3705}" type="presParOf" srcId="{757716BD-9642-44FB-A196-D84B3A12298A}" destId="{C7656344-8188-44F1-A1F8-27575DB417B1}" srcOrd="23" destOrd="0" presId="urn:microsoft.com/office/officeart/2008/layout/LinedList"/>
    <dgm:cxn modelId="{1E478A7E-3438-4580-A70F-5EFAEECAA532}" type="presParOf" srcId="{757716BD-9642-44FB-A196-D84B3A12298A}" destId="{5FADF8F8-FC3D-4AB3-9958-3D432EECD10A}" srcOrd="24" destOrd="0" presId="urn:microsoft.com/office/officeart/2008/layout/LinedList"/>
    <dgm:cxn modelId="{D3F7BCD5-13C8-4E63-BA66-ECD6BC9A3094}" type="presParOf" srcId="{757716BD-9642-44FB-A196-D84B3A12298A}" destId="{63134382-BBEF-4DCA-8655-B13D9940D22F}" srcOrd="25" destOrd="0" presId="urn:microsoft.com/office/officeart/2008/layout/LinedList"/>
    <dgm:cxn modelId="{1DF52529-AE84-4BF6-8E7E-7531397E663A}" type="presParOf" srcId="{63134382-BBEF-4DCA-8655-B13D9940D22F}" destId="{669373A0-E70D-4BF3-A45A-93D3115DEF06}" srcOrd="0" destOrd="0" presId="urn:microsoft.com/office/officeart/2008/layout/LinedList"/>
    <dgm:cxn modelId="{D8F255AF-CA92-42A9-B87B-5B5ED107ED81}" type="presParOf" srcId="{63134382-BBEF-4DCA-8655-B13D9940D22F}" destId="{31FBFE38-9130-40B1-85E9-397210782836}" srcOrd="1" destOrd="0" presId="urn:microsoft.com/office/officeart/2008/layout/LinedList"/>
    <dgm:cxn modelId="{9EC6913F-718A-42A6-AAD5-66E5AD4B1C2C}" type="presParOf" srcId="{63134382-BBEF-4DCA-8655-B13D9940D22F}" destId="{702D8839-924C-4AA9-B66B-771FF021EE68}" srcOrd="2" destOrd="0" presId="urn:microsoft.com/office/officeart/2008/layout/LinedList"/>
    <dgm:cxn modelId="{B9947C12-58BF-4114-800E-E2B74B59C1EA}" type="presParOf" srcId="{757716BD-9642-44FB-A196-D84B3A12298A}" destId="{EDFC3AC7-B6AA-4D42-8A99-EF6AE3339D17}" srcOrd="26" destOrd="0" presId="urn:microsoft.com/office/officeart/2008/layout/LinedList"/>
    <dgm:cxn modelId="{432C7B73-57DB-4424-961A-7096E1F42315}" type="presParOf" srcId="{757716BD-9642-44FB-A196-D84B3A12298A}" destId="{0AA871BE-71E1-4B4B-803D-189669FC18E5}" srcOrd="27" destOrd="0" presId="urn:microsoft.com/office/officeart/2008/layout/LinedList"/>
  </dgm:cxnLst>
  <dgm:bg/>
  <dgm:whole>
    <a:ln>
      <a:solidFill>
        <a:srgbClr val="FF000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55B6C7-FF08-4CBD-B636-958883286BE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1B7CBF-F514-4514-9EAB-D087A2E4F75D}">
      <dgm:prSet phldrT="[Текст]"/>
      <dgm:spPr/>
      <dgm:t>
        <a:bodyPr/>
        <a:lstStyle/>
        <a:p>
          <a:r>
            <a:rPr lang="en-US" smtClean="0"/>
            <a:t>Uskunaning ishonchliligini aniqlash uchun turli xil sinov turlari mavjud. Bu testlar bo'lishi mumkin</a:t>
          </a:r>
          <a:endParaRPr lang="ru-RU"/>
        </a:p>
      </dgm:t>
    </dgm:pt>
    <dgm:pt modelId="{93E86D82-E9B6-47A1-82EF-2B5A0DE5231B}" type="parTrans" cxnId="{1EED246D-F9EB-4747-AFAC-1F1A5FC7C6D2}">
      <dgm:prSet/>
      <dgm:spPr/>
      <dgm:t>
        <a:bodyPr/>
        <a:lstStyle/>
        <a:p>
          <a:endParaRPr lang="ru-RU"/>
        </a:p>
      </dgm:t>
    </dgm:pt>
    <dgm:pt modelId="{9B4A5CCA-31B1-493F-8422-CDF524351B8D}" type="sibTrans" cxnId="{1EED246D-F9EB-4747-AFAC-1F1A5FC7C6D2}">
      <dgm:prSet/>
      <dgm:spPr/>
      <dgm:t>
        <a:bodyPr/>
        <a:lstStyle/>
        <a:p>
          <a:endParaRPr lang="ru-RU"/>
        </a:p>
      </dgm:t>
    </dgm:pt>
    <dgm:pt modelId="{78F16AB9-A58B-45E5-B6D6-F65B0B096F3A}">
      <dgm:prSet/>
      <dgm:spPr/>
      <dgm:t>
        <a:bodyPr/>
        <a:lstStyle/>
        <a:p>
          <a:r>
            <a:rPr lang="en-US" smtClean="0"/>
            <a:t>Hayot sinovi</a:t>
          </a:r>
          <a:endParaRPr lang="ru-RU"/>
        </a:p>
      </dgm:t>
    </dgm:pt>
    <dgm:pt modelId="{C3194B66-38F7-4661-9ED9-E42CF149D82C}" type="parTrans" cxnId="{BF20FBCA-ED09-4CBF-BC5F-48C86E90AC3F}">
      <dgm:prSet/>
      <dgm:spPr/>
      <dgm:t>
        <a:bodyPr/>
        <a:lstStyle/>
        <a:p>
          <a:endParaRPr lang="ru-RU"/>
        </a:p>
      </dgm:t>
    </dgm:pt>
    <dgm:pt modelId="{6E6EBDD9-8C48-4706-A253-6955DA6AA5DC}" type="sibTrans" cxnId="{BF20FBCA-ED09-4CBF-BC5F-48C86E90AC3F}">
      <dgm:prSet/>
      <dgm:spPr/>
      <dgm:t>
        <a:bodyPr/>
        <a:lstStyle/>
        <a:p>
          <a:endParaRPr lang="ru-RU"/>
        </a:p>
      </dgm:t>
    </dgm:pt>
    <dgm:pt modelId="{F8D2B084-FF15-4185-AB6A-CB5FBE2333AC}">
      <dgm:prSet/>
      <dgm:spPr/>
      <dgm:t>
        <a:bodyPr/>
        <a:lstStyle/>
        <a:p>
          <a:r>
            <a:rPr lang="en-US" smtClean="0"/>
            <a:t>Yonish</a:t>
          </a:r>
          <a:endParaRPr lang="ru-RU"/>
        </a:p>
      </dgm:t>
    </dgm:pt>
    <dgm:pt modelId="{347E8ACD-9BAF-4CD4-8A27-12702B5C1EA0}" type="parTrans" cxnId="{65A7948A-21EB-4A13-A66D-E55F81E552B6}">
      <dgm:prSet/>
      <dgm:spPr/>
      <dgm:t>
        <a:bodyPr/>
        <a:lstStyle/>
        <a:p>
          <a:endParaRPr lang="ru-RU"/>
        </a:p>
      </dgm:t>
    </dgm:pt>
    <dgm:pt modelId="{68B5F211-8AED-4D37-88E7-85FC93009B68}" type="sibTrans" cxnId="{65A7948A-21EB-4A13-A66D-E55F81E552B6}">
      <dgm:prSet/>
      <dgm:spPr/>
      <dgm:t>
        <a:bodyPr/>
        <a:lstStyle/>
        <a:p>
          <a:endParaRPr lang="ru-RU"/>
        </a:p>
      </dgm:t>
    </dgm:pt>
    <dgm:pt modelId="{AC454F43-3699-4211-90F9-F2594A1DD0F2}">
      <dgm:prSet/>
      <dgm:spPr/>
      <dgm:t>
        <a:bodyPr/>
        <a:lstStyle/>
        <a:p>
          <a:r>
            <a:rPr lang="en-US" smtClean="0"/>
            <a:t>Marafon yuguradi</a:t>
          </a:r>
          <a:endParaRPr lang="ru-RU"/>
        </a:p>
      </dgm:t>
    </dgm:pt>
    <dgm:pt modelId="{184814E9-2B3C-4079-A357-F28DD6487DDA}" type="parTrans" cxnId="{9C70CE3C-56EC-41B4-8539-9AEDB3591D3B}">
      <dgm:prSet/>
      <dgm:spPr/>
      <dgm:t>
        <a:bodyPr/>
        <a:lstStyle/>
        <a:p>
          <a:endParaRPr lang="ru-RU"/>
        </a:p>
      </dgm:t>
    </dgm:pt>
    <dgm:pt modelId="{B33A0595-77A6-4A42-B3D5-CC615FB2503D}" type="sibTrans" cxnId="{9C70CE3C-56EC-41B4-8539-9AEDB3591D3B}">
      <dgm:prSet/>
      <dgm:spPr/>
      <dgm:t>
        <a:bodyPr/>
        <a:lstStyle/>
        <a:p>
          <a:endParaRPr lang="ru-RU"/>
        </a:p>
      </dgm:t>
    </dgm:pt>
    <dgm:pt modelId="{8391DBEF-CA46-4826-B979-9A71EF40C2B4}">
      <dgm:prSet/>
      <dgm:spPr/>
      <dgm:t>
        <a:bodyPr/>
        <a:lstStyle/>
        <a:p>
          <a:r>
            <a:rPr lang="en-US" smtClean="0"/>
            <a:t>Tezlashtirilgan sinov</a:t>
          </a:r>
          <a:endParaRPr lang="ru-RU"/>
        </a:p>
      </dgm:t>
    </dgm:pt>
    <dgm:pt modelId="{83A7C7F4-6645-4944-95B8-C0BC7A56406A}" type="parTrans" cxnId="{1AE6A6B7-E8D2-4514-94F9-9097C874E1FA}">
      <dgm:prSet/>
      <dgm:spPr/>
      <dgm:t>
        <a:bodyPr/>
        <a:lstStyle/>
        <a:p>
          <a:endParaRPr lang="ru-RU"/>
        </a:p>
      </dgm:t>
    </dgm:pt>
    <dgm:pt modelId="{DF1C84C3-B588-4208-89DB-EAB7F9E2ADCA}" type="sibTrans" cxnId="{1AE6A6B7-E8D2-4514-94F9-9097C874E1FA}">
      <dgm:prSet/>
      <dgm:spPr/>
      <dgm:t>
        <a:bodyPr/>
        <a:lstStyle/>
        <a:p>
          <a:endParaRPr lang="ru-RU"/>
        </a:p>
      </dgm:t>
    </dgm:pt>
    <dgm:pt modelId="{654C11D2-9335-4708-9B7E-2D1EBD3F0750}">
      <dgm:prSet/>
      <dgm:spPr/>
      <dgm:t>
        <a:bodyPr/>
        <a:lstStyle/>
        <a:p>
          <a:r>
            <a:rPr lang="en-US" smtClean="0"/>
            <a:t>Muvaffaqiyatsizlik uchun sinov</a:t>
          </a:r>
          <a:endParaRPr lang="ru-RU"/>
        </a:p>
      </dgm:t>
    </dgm:pt>
    <dgm:pt modelId="{A3ADCCD8-6492-4490-BC42-A07C3E1CA4C2}" type="parTrans" cxnId="{5DAB3944-35E2-4A5D-B9B1-7A5A988B8FB4}">
      <dgm:prSet/>
      <dgm:spPr/>
      <dgm:t>
        <a:bodyPr/>
        <a:lstStyle/>
        <a:p>
          <a:endParaRPr lang="ru-RU"/>
        </a:p>
      </dgm:t>
    </dgm:pt>
    <dgm:pt modelId="{32A36221-82A7-49ED-9CEF-141DCD4782FD}" type="sibTrans" cxnId="{5DAB3944-35E2-4A5D-B9B1-7A5A988B8FB4}">
      <dgm:prSet/>
      <dgm:spPr/>
      <dgm:t>
        <a:bodyPr/>
        <a:lstStyle/>
        <a:p>
          <a:endParaRPr lang="ru-RU"/>
        </a:p>
      </dgm:t>
    </dgm:pt>
    <dgm:pt modelId="{5617E940-EE02-485C-8BE2-57F39182437C}">
      <dgm:prSet/>
      <dgm:spPr/>
      <dgm:t>
        <a:bodyPr/>
        <a:lstStyle/>
        <a:p>
          <a:r>
            <a:rPr lang="en-US" smtClean="0"/>
            <a:t>Standart bo'yicha sinov (boggy - ya'ni test samaradorligining minimal standarti)</a:t>
          </a:r>
          <a:endParaRPr lang="ru-RU"/>
        </a:p>
      </dgm:t>
    </dgm:pt>
    <dgm:pt modelId="{C3A8CC62-DE7E-4F4A-A741-6D7708D17779}" type="parTrans" cxnId="{F6262FC9-68FD-498D-BF6F-860AC1A61D8E}">
      <dgm:prSet/>
      <dgm:spPr/>
      <dgm:t>
        <a:bodyPr/>
        <a:lstStyle/>
        <a:p>
          <a:endParaRPr lang="ru-RU"/>
        </a:p>
      </dgm:t>
    </dgm:pt>
    <dgm:pt modelId="{B9DEB478-E1C2-421A-82D6-BFAE98600EF9}" type="sibTrans" cxnId="{F6262FC9-68FD-498D-BF6F-860AC1A61D8E}">
      <dgm:prSet/>
      <dgm:spPr/>
      <dgm:t>
        <a:bodyPr/>
        <a:lstStyle/>
        <a:p>
          <a:endParaRPr lang="ru-RU"/>
        </a:p>
      </dgm:t>
    </dgm:pt>
    <dgm:pt modelId="{E6796A21-5593-4779-942F-BFAC8F839DD3}" type="pres">
      <dgm:prSet presAssocID="{2755B6C7-FF08-4CBD-B636-958883286BEF}" presName="vert0" presStyleCnt="0">
        <dgm:presLayoutVars>
          <dgm:dir/>
          <dgm:animOne val="branch"/>
          <dgm:animLvl val="lvl"/>
        </dgm:presLayoutVars>
      </dgm:prSet>
      <dgm:spPr/>
    </dgm:pt>
    <dgm:pt modelId="{31F03049-FE5A-495B-9AD5-304F1D6A4033}" type="pres">
      <dgm:prSet presAssocID="{181B7CBF-F514-4514-9EAB-D087A2E4F75D}" presName="thickLine" presStyleLbl="alignNode1" presStyleIdx="0" presStyleCnt="1"/>
      <dgm:spPr/>
    </dgm:pt>
    <dgm:pt modelId="{CBC977D7-E9AD-494D-BB2E-ECE58EA27F24}" type="pres">
      <dgm:prSet presAssocID="{181B7CBF-F514-4514-9EAB-D087A2E4F75D}" presName="horz1" presStyleCnt="0"/>
      <dgm:spPr/>
    </dgm:pt>
    <dgm:pt modelId="{E050B0FD-1126-4038-81A9-E1D489D04566}" type="pres">
      <dgm:prSet presAssocID="{181B7CBF-F514-4514-9EAB-D087A2E4F75D}" presName="tx1" presStyleLbl="revTx" presStyleIdx="0" presStyleCnt="7"/>
      <dgm:spPr/>
      <dgm:t>
        <a:bodyPr/>
        <a:lstStyle/>
        <a:p>
          <a:endParaRPr lang="ru-RU"/>
        </a:p>
      </dgm:t>
    </dgm:pt>
    <dgm:pt modelId="{49BA978D-7C0C-4EF8-A3EC-55550EA7A402}" type="pres">
      <dgm:prSet presAssocID="{181B7CBF-F514-4514-9EAB-D087A2E4F75D}" presName="vert1" presStyleCnt="0"/>
      <dgm:spPr/>
    </dgm:pt>
    <dgm:pt modelId="{B97C59F3-CCD9-4BB0-87DA-43931A9F2F59}" type="pres">
      <dgm:prSet presAssocID="{78F16AB9-A58B-45E5-B6D6-F65B0B096F3A}" presName="vertSpace2a" presStyleCnt="0"/>
      <dgm:spPr/>
    </dgm:pt>
    <dgm:pt modelId="{469DC4C2-CC64-44D8-9268-799DDB0C73E6}" type="pres">
      <dgm:prSet presAssocID="{78F16AB9-A58B-45E5-B6D6-F65B0B096F3A}" presName="horz2" presStyleCnt="0"/>
      <dgm:spPr/>
    </dgm:pt>
    <dgm:pt modelId="{D4D1EBD7-44CF-40B5-9753-8CDE08A4B495}" type="pres">
      <dgm:prSet presAssocID="{78F16AB9-A58B-45E5-B6D6-F65B0B096F3A}" presName="horzSpace2" presStyleCnt="0"/>
      <dgm:spPr/>
    </dgm:pt>
    <dgm:pt modelId="{D9A76E4A-3B99-40C8-8B6D-2FBA12978E2E}" type="pres">
      <dgm:prSet presAssocID="{78F16AB9-A58B-45E5-B6D6-F65B0B096F3A}" presName="tx2" presStyleLbl="revTx" presStyleIdx="1" presStyleCnt="7"/>
      <dgm:spPr/>
    </dgm:pt>
    <dgm:pt modelId="{F8D0EFFA-CEDC-4CB5-BA72-811F7991E088}" type="pres">
      <dgm:prSet presAssocID="{78F16AB9-A58B-45E5-B6D6-F65B0B096F3A}" presName="vert2" presStyleCnt="0"/>
      <dgm:spPr/>
    </dgm:pt>
    <dgm:pt modelId="{BC42DFBD-D036-4657-9B6F-E76E51232CAD}" type="pres">
      <dgm:prSet presAssocID="{78F16AB9-A58B-45E5-B6D6-F65B0B096F3A}" presName="thinLine2b" presStyleLbl="callout" presStyleIdx="0" presStyleCnt="6"/>
      <dgm:spPr/>
    </dgm:pt>
    <dgm:pt modelId="{9145444C-BFE1-4BF0-9485-56BCB9433F10}" type="pres">
      <dgm:prSet presAssocID="{78F16AB9-A58B-45E5-B6D6-F65B0B096F3A}" presName="vertSpace2b" presStyleCnt="0"/>
      <dgm:spPr/>
    </dgm:pt>
    <dgm:pt modelId="{8F730C59-9899-45E9-B53E-F6740CEA5C56}" type="pres">
      <dgm:prSet presAssocID="{F8D2B084-FF15-4185-AB6A-CB5FBE2333AC}" presName="horz2" presStyleCnt="0"/>
      <dgm:spPr/>
    </dgm:pt>
    <dgm:pt modelId="{1E7A4230-AA84-49FF-BEC8-80D9A05ECF22}" type="pres">
      <dgm:prSet presAssocID="{F8D2B084-FF15-4185-AB6A-CB5FBE2333AC}" presName="horzSpace2" presStyleCnt="0"/>
      <dgm:spPr/>
    </dgm:pt>
    <dgm:pt modelId="{08549439-D967-4543-A239-8DDF1283D422}" type="pres">
      <dgm:prSet presAssocID="{F8D2B084-FF15-4185-AB6A-CB5FBE2333AC}" presName="tx2" presStyleLbl="revTx" presStyleIdx="2" presStyleCnt="7"/>
      <dgm:spPr/>
    </dgm:pt>
    <dgm:pt modelId="{1D9A1339-6894-4347-A77A-8E1D4DB0B917}" type="pres">
      <dgm:prSet presAssocID="{F8D2B084-FF15-4185-AB6A-CB5FBE2333AC}" presName="vert2" presStyleCnt="0"/>
      <dgm:spPr/>
    </dgm:pt>
    <dgm:pt modelId="{FC420A77-8377-4243-B457-E6534CDA16AD}" type="pres">
      <dgm:prSet presAssocID="{F8D2B084-FF15-4185-AB6A-CB5FBE2333AC}" presName="thinLine2b" presStyleLbl="callout" presStyleIdx="1" presStyleCnt="6"/>
      <dgm:spPr/>
    </dgm:pt>
    <dgm:pt modelId="{C46817F9-B791-4159-8BD7-6EF649F13065}" type="pres">
      <dgm:prSet presAssocID="{F8D2B084-FF15-4185-AB6A-CB5FBE2333AC}" presName="vertSpace2b" presStyleCnt="0"/>
      <dgm:spPr/>
    </dgm:pt>
    <dgm:pt modelId="{68080C1C-9551-4455-96C5-859D6AF72E6A}" type="pres">
      <dgm:prSet presAssocID="{AC454F43-3699-4211-90F9-F2594A1DD0F2}" presName="horz2" presStyleCnt="0"/>
      <dgm:spPr/>
    </dgm:pt>
    <dgm:pt modelId="{0BAB2207-21B9-4436-94A9-030AFD19485F}" type="pres">
      <dgm:prSet presAssocID="{AC454F43-3699-4211-90F9-F2594A1DD0F2}" presName="horzSpace2" presStyleCnt="0"/>
      <dgm:spPr/>
    </dgm:pt>
    <dgm:pt modelId="{8D06DE81-56BA-403A-A0AC-F198E1811FD4}" type="pres">
      <dgm:prSet presAssocID="{AC454F43-3699-4211-90F9-F2594A1DD0F2}" presName="tx2" presStyleLbl="revTx" presStyleIdx="3" presStyleCnt="7"/>
      <dgm:spPr/>
    </dgm:pt>
    <dgm:pt modelId="{E128BF7B-164C-46EC-A2C0-E36549F7ACE9}" type="pres">
      <dgm:prSet presAssocID="{AC454F43-3699-4211-90F9-F2594A1DD0F2}" presName="vert2" presStyleCnt="0"/>
      <dgm:spPr/>
    </dgm:pt>
    <dgm:pt modelId="{7E729193-9979-4919-ABF8-B46DEC67AD4D}" type="pres">
      <dgm:prSet presAssocID="{AC454F43-3699-4211-90F9-F2594A1DD0F2}" presName="thinLine2b" presStyleLbl="callout" presStyleIdx="2" presStyleCnt="6"/>
      <dgm:spPr/>
    </dgm:pt>
    <dgm:pt modelId="{FD2D9D63-7066-421F-A472-E52CFAF435F7}" type="pres">
      <dgm:prSet presAssocID="{AC454F43-3699-4211-90F9-F2594A1DD0F2}" presName="vertSpace2b" presStyleCnt="0"/>
      <dgm:spPr/>
    </dgm:pt>
    <dgm:pt modelId="{B248B867-A528-48E1-8DBC-70D31059BB3D}" type="pres">
      <dgm:prSet presAssocID="{8391DBEF-CA46-4826-B979-9A71EF40C2B4}" presName="horz2" presStyleCnt="0"/>
      <dgm:spPr/>
    </dgm:pt>
    <dgm:pt modelId="{4FF11955-EE0F-4056-A6F5-A80B76C7830D}" type="pres">
      <dgm:prSet presAssocID="{8391DBEF-CA46-4826-B979-9A71EF40C2B4}" presName="horzSpace2" presStyleCnt="0"/>
      <dgm:spPr/>
    </dgm:pt>
    <dgm:pt modelId="{3EEDCA0D-D67B-44BE-84BF-0FBAD0C8F954}" type="pres">
      <dgm:prSet presAssocID="{8391DBEF-CA46-4826-B979-9A71EF40C2B4}" presName="tx2" presStyleLbl="revTx" presStyleIdx="4" presStyleCnt="7"/>
      <dgm:spPr/>
    </dgm:pt>
    <dgm:pt modelId="{C835E3EE-F008-4893-98A0-8F2C7DAED848}" type="pres">
      <dgm:prSet presAssocID="{8391DBEF-CA46-4826-B979-9A71EF40C2B4}" presName="vert2" presStyleCnt="0"/>
      <dgm:spPr/>
    </dgm:pt>
    <dgm:pt modelId="{4A817850-A621-4C9F-BAEB-21F84610F3FF}" type="pres">
      <dgm:prSet presAssocID="{8391DBEF-CA46-4826-B979-9A71EF40C2B4}" presName="thinLine2b" presStyleLbl="callout" presStyleIdx="3" presStyleCnt="6"/>
      <dgm:spPr/>
    </dgm:pt>
    <dgm:pt modelId="{52DB2EA2-9D28-4EA0-96B7-C036291D07FF}" type="pres">
      <dgm:prSet presAssocID="{8391DBEF-CA46-4826-B979-9A71EF40C2B4}" presName="vertSpace2b" presStyleCnt="0"/>
      <dgm:spPr/>
    </dgm:pt>
    <dgm:pt modelId="{6C7E2917-CEA3-488C-A305-E046C02C475F}" type="pres">
      <dgm:prSet presAssocID="{654C11D2-9335-4708-9B7E-2D1EBD3F0750}" presName="horz2" presStyleCnt="0"/>
      <dgm:spPr/>
    </dgm:pt>
    <dgm:pt modelId="{024F677F-D679-47D9-BA3E-ACC356A681CB}" type="pres">
      <dgm:prSet presAssocID="{654C11D2-9335-4708-9B7E-2D1EBD3F0750}" presName="horzSpace2" presStyleCnt="0"/>
      <dgm:spPr/>
    </dgm:pt>
    <dgm:pt modelId="{44032278-5016-4014-BA2C-D569FD272E9C}" type="pres">
      <dgm:prSet presAssocID="{654C11D2-9335-4708-9B7E-2D1EBD3F0750}" presName="tx2" presStyleLbl="revTx" presStyleIdx="5" presStyleCnt="7"/>
      <dgm:spPr/>
    </dgm:pt>
    <dgm:pt modelId="{C9AD5B62-8AF2-4795-8311-B30E57082448}" type="pres">
      <dgm:prSet presAssocID="{654C11D2-9335-4708-9B7E-2D1EBD3F0750}" presName="vert2" presStyleCnt="0"/>
      <dgm:spPr/>
    </dgm:pt>
    <dgm:pt modelId="{B7A94B3C-8208-4DF9-B1A9-7567FFFCB175}" type="pres">
      <dgm:prSet presAssocID="{654C11D2-9335-4708-9B7E-2D1EBD3F0750}" presName="thinLine2b" presStyleLbl="callout" presStyleIdx="4" presStyleCnt="6"/>
      <dgm:spPr/>
    </dgm:pt>
    <dgm:pt modelId="{22717D1F-FC64-456A-BC6E-DD8F84E7AA79}" type="pres">
      <dgm:prSet presAssocID="{654C11D2-9335-4708-9B7E-2D1EBD3F0750}" presName="vertSpace2b" presStyleCnt="0"/>
      <dgm:spPr/>
    </dgm:pt>
    <dgm:pt modelId="{C1F35AAC-8D0C-4C57-B177-BB2E6886016F}" type="pres">
      <dgm:prSet presAssocID="{5617E940-EE02-485C-8BE2-57F39182437C}" presName="horz2" presStyleCnt="0"/>
      <dgm:spPr/>
    </dgm:pt>
    <dgm:pt modelId="{59A0C51D-9D55-41EE-B364-6C03E4521652}" type="pres">
      <dgm:prSet presAssocID="{5617E940-EE02-485C-8BE2-57F39182437C}" presName="horzSpace2" presStyleCnt="0"/>
      <dgm:spPr/>
    </dgm:pt>
    <dgm:pt modelId="{CBCDCC08-C12C-47AF-95DE-AD4B40166E90}" type="pres">
      <dgm:prSet presAssocID="{5617E940-EE02-485C-8BE2-57F39182437C}" presName="tx2" presStyleLbl="revTx" presStyleIdx="6" presStyleCnt="7"/>
      <dgm:spPr/>
    </dgm:pt>
    <dgm:pt modelId="{EDDEE51D-5EC1-4620-8C27-CBA67DC967E5}" type="pres">
      <dgm:prSet presAssocID="{5617E940-EE02-485C-8BE2-57F39182437C}" presName="vert2" presStyleCnt="0"/>
      <dgm:spPr/>
    </dgm:pt>
    <dgm:pt modelId="{2B32D4A1-C92D-4D5E-AE6A-585428E8015C}" type="pres">
      <dgm:prSet presAssocID="{5617E940-EE02-485C-8BE2-57F39182437C}" presName="thinLine2b" presStyleLbl="callout" presStyleIdx="5" presStyleCnt="6"/>
      <dgm:spPr/>
    </dgm:pt>
    <dgm:pt modelId="{79EEE31D-FC41-443C-9D81-499A3588E773}" type="pres">
      <dgm:prSet presAssocID="{5617E940-EE02-485C-8BE2-57F39182437C}" presName="vertSpace2b" presStyleCnt="0"/>
      <dgm:spPr/>
    </dgm:pt>
  </dgm:ptLst>
  <dgm:cxnLst>
    <dgm:cxn modelId="{9C70CE3C-56EC-41B4-8539-9AEDB3591D3B}" srcId="{181B7CBF-F514-4514-9EAB-D087A2E4F75D}" destId="{AC454F43-3699-4211-90F9-F2594A1DD0F2}" srcOrd="2" destOrd="0" parTransId="{184814E9-2B3C-4079-A357-F28DD6487DDA}" sibTransId="{B33A0595-77A6-4A42-B3D5-CC615FB2503D}"/>
    <dgm:cxn modelId="{65A7948A-21EB-4A13-A66D-E55F81E552B6}" srcId="{181B7CBF-F514-4514-9EAB-D087A2E4F75D}" destId="{F8D2B084-FF15-4185-AB6A-CB5FBE2333AC}" srcOrd="1" destOrd="0" parTransId="{347E8ACD-9BAF-4CD4-8A27-12702B5C1EA0}" sibTransId="{68B5F211-8AED-4D37-88E7-85FC93009B68}"/>
    <dgm:cxn modelId="{33A64B06-6A03-4C47-87FA-25297F4A6863}" type="presOf" srcId="{AC454F43-3699-4211-90F9-F2594A1DD0F2}" destId="{8D06DE81-56BA-403A-A0AC-F198E1811FD4}" srcOrd="0" destOrd="0" presId="urn:microsoft.com/office/officeart/2008/layout/LinedList"/>
    <dgm:cxn modelId="{1AE6A6B7-E8D2-4514-94F9-9097C874E1FA}" srcId="{181B7CBF-F514-4514-9EAB-D087A2E4F75D}" destId="{8391DBEF-CA46-4826-B979-9A71EF40C2B4}" srcOrd="3" destOrd="0" parTransId="{83A7C7F4-6645-4944-95B8-C0BC7A56406A}" sibTransId="{DF1C84C3-B588-4208-89DB-EAB7F9E2ADCA}"/>
    <dgm:cxn modelId="{4F4B8EB3-F309-40BF-946F-F2D18ED10E57}" type="presOf" srcId="{F8D2B084-FF15-4185-AB6A-CB5FBE2333AC}" destId="{08549439-D967-4543-A239-8DDF1283D422}" srcOrd="0" destOrd="0" presId="urn:microsoft.com/office/officeart/2008/layout/LinedList"/>
    <dgm:cxn modelId="{5DAB3944-35E2-4A5D-B9B1-7A5A988B8FB4}" srcId="{181B7CBF-F514-4514-9EAB-D087A2E4F75D}" destId="{654C11D2-9335-4708-9B7E-2D1EBD3F0750}" srcOrd="4" destOrd="0" parTransId="{A3ADCCD8-6492-4490-BC42-A07C3E1CA4C2}" sibTransId="{32A36221-82A7-49ED-9CEF-141DCD4782FD}"/>
    <dgm:cxn modelId="{B6C2F508-6EF2-494D-A169-7DD46E3F0139}" type="presOf" srcId="{654C11D2-9335-4708-9B7E-2D1EBD3F0750}" destId="{44032278-5016-4014-BA2C-D569FD272E9C}" srcOrd="0" destOrd="0" presId="urn:microsoft.com/office/officeart/2008/layout/LinedList"/>
    <dgm:cxn modelId="{BF20FBCA-ED09-4CBF-BC5F-48C86E90AC3F}" srcId="{181B7CBF-F514-4514-9EAB-D087A2E4F75D}" destId="{78F16AB9-A58B-45E5-B6D6-F65B0B096F3A}" srcOrd="0" destOrd="0" parTransId="{C3194B66-38F7-4661-9ED9-E42CF149D82C}" sibTransId="{6E6EBDD9-8C48-4706-A253-6955DA6AA5DC}"/>
    <dgm:cxn modelId="{355E7E46-D12C-4C0F-9E6A-B70FB86E0FBB}" type="presOf" srcId="{181B7CBF-F514-4514-9EAB-D087A2E4F75D}" destId="{E050B0FD-1126-4038-81A9-E1D489D04566}" srcOrd="0" destOrd="0" presId="urn:microsoft.com/office/officeart/2008/layout/LinedList"/>
    <dgm:cxn modelId="{565D8846-55AE-4679-B8F3-9B9C10CF29EE}" type="presOf" srcId="{5617E940-EE02-485C-8BE2-57F39182437C}" destId="{CBCDCC08-C12C-47AF-95DE-AD4B40166E90}" srcOrd="0" destOrd="0" presId="urn:microsoft.com/office/officeart/2008/layout/LinedList"/>
    <dgm:cxn modelId="{1EED246D-F9EB-4747-AFAC-1F1A5FC7C6D2}" srcId="{2755B6C7-FF08-4CBD-B636-958883286BEF}" destId="{181B7CBF-F514-4514-9EAB-D087A2E4F75D}" srcOrd="0" destOrd="0" parTransId="{93E86D82-E9B6-47A1-82EF-2B5A0DE5231B}" sibTransId="{9B4A5CCA-31B1-493F-8422-CDF524351B8D}"/>
    <dgm:cxn modelId="{042252FE-309F-4321-B1AD-4A5CF3B986CB}" type="presOf" srcId="{2755B6C7-FF08-4CBD-B636-958883286BEF}" destId="{E6796A21-5593-4779-942F-BFAC8F839DD3}" srcOrd="0" destOrd="0" presId="urn:microsoft.com/office/officeart/2008/layout/LinedList"/>
    <dgm:cxn modelId="{C5782F76-BC84-42E1-B860-D79BC0FA4D66}" type="presOf" srcId="{8391DBEF-CA46-4826-B979-9A71EF40C2B4}" destId="{3EEDCA0D-D67B-44BE-84BF-0FBAD0C8F954}" srcOrd="0" destOrd="0" presId="urn:microsoft.com/office/officeart/2008/layout/LinedList"/>
    <dgm:cxn modelId="{67D594CF-A082-48AD-A954-D5144C61A22A}" type="presOf" srcId="{78F16AB9-A58B-45E5-B6D6-F65B0B096F3A}" destId="{D9A76E4A-3B99-40C8-8B6D-2FBA12978E2E}" srcOrd="0" destOrd="0" presId="urn:microsoft.com/office/officeart/2008/layout/LinedList"/>
    <dgm:cxn modelId="{F6262FC9-68FD-498D-BF6F-860AC1A61D8E}" srcId="{181B7CBF-F514-4514-9EAB-D087A2E4F75D}" destId="{5617E940-EE02-485C-8BE2-57F39182437C}" srcOrd="5" destOrd="0" parTransId="{C3A8CC62-DE7E-4F4A-A741-6D7708D17779}" sibTransId="{B9DEB478-E1C2-421A-82D6-BFAE98600EF9}"/>
    <dgm:cxn modelId="{F70B84E9-6306-4469-9737-DD18729FB02B}" type="presParOf" srcId="{E6796A21-5593-4779-942F-BFAC8F839DD3}" destId="{31F03049-FE5A-495B-9AD5-304F1D6A4033}" srcOrd="0" destOrd="0" presId="urn:microsoft.com/office/officeart/2008/layout/LinedList"/>
    <dgm:cxn modelId="{158FE02B-564A-4C93-A486-EB5696EDF92E}" type="presParOf" srcId="{E6796A21-5593-4779-942F-BFAC8F839DD3}" destId="{CBC977D7-E9AD-494D-BB2E-ECE58EA27F24}" srcOrd="1" destOrd="0" presId="urn:microsoft.com/office/officeart/2008/layout/LinedList"/>
    <dgm:cxn modelId="{974A5999-BB0E-4D0E-A7F1-4A1EDBE35911}" type="presParOf" srcId="{CBC977D7-E9AD-494D-BB2E-ECE58EA27F24}" destId="{E050B0FD-1126-4038-81A9-E1D489D04566}" srcOrd="0" destOrd="0" presId="urn:microsoft.com/office/officeart/2008/layout/LinedList"/>
    <dgm:cxn modelId="{A55EB3F1-33C5-4354-94CB-CCA4687D03CB}" type="presParOf" srcId="{CBC977D7-E9AD-494D-BB2E-ECE58EA27F24}" destId="{49BA978D-7C0C-4EF8-A3EC-55550EA7A402}" srcOrd="1" destOrd="0" presId="urn:microsoft.com/office/officeart/2008/layout/LinedList"/>
    <dgm:cxn modelId="{FF4FC127-7A80-4D1A-8D39-51CAC952CF38}" type="presParOf" srcId="{49BA978D-7C0C-4EF8-A3EC-55550EA7A402}" destId="{B97C59F3-CCD9-4BB0-87DA-43931A9F2F59}" srcOrd="0" destOrd="0" presId="urn:microsoft.com/office/officeart/2008/layout/LinedList"/>
    <dgm:cxn modelId="{48B16974-A851-4057-97A6-1D4A70BB1E32}" type="presParOf" srcId="{49BA978D-7C0C-4EF8-A3EC-55550EA7A402}" destId="{469DC4C2-CC64-44D8-9268-799DDB0C73E6}" srcOrd="1" destOrd="0" presId="urn:microsoft.com/office/officeart/2008/layout/LinedList"/>
    <dgm:cxn modelId="{2D3B15D9-A286-4B99-A2CD-91D406034EE4}" type="presParOf" srcId="{469DC4C2-CC64-44D8-9268-799DDB0C73E6}" destId="{D4D1EBD7-44CF-40B5-9753-8CDE08A4B495}" srcOrd="0" destOrd="0" presId="urn:microsoft.com/office/officeart/2008/layout/LinedList"/>
    <dgm:cxn modelId="{91A358AC-1F4C-4D16-A31D-B76DC54C09FC}" type="presParOf" srcId="{469DC4C2-CC64-44D8-9268-799DDB0C73E6}" destId="{D9A76E4A-3B99-40C8-8B6D-2FBA12978E2E}" srcOrd="1" destOrd="0" presId="urn:microsoft.com/office/officeart/2008/layout/LinedList"/>
    <dgm:cxn modelId="{C591EACB-0E53-4990-AA6C-732A00A359DB}" type="presParOf" srcId="{469DC4C2-CC64-44D8-9268-799DDB0C73E6}" destId="{F8D0EFFA-CEDC-4CB5-BA72-811F7991E088}" srcOrd="2" destOrd="0" presId="urn:microsoft.com/office/officeart/2008/layout/LinedList"/>
    <dgm:cxn modelId="{F2EB5D9E-257E-41D0-92B6-DECB8536E158}" type="presParOf" srcId="{49BA978D-7C0C-4EF8-A3EC-55550EA7A402}" destId="{BC42DFBD-D036-4657-9B6F-E76E51232CAD}" srcOrd="2" destOrd="0" presId="urn:microsoft.com/office/officeart/2008/layout/LinedList"/>
    <dgm:cxn modelId="{2D328B7D-BF3F-4763-BDB9-8555B0848B22}" type="presParOf" srcId="{49BA978D-7C0C-4EF8-A3EC-55550EA7A402}" destId="{9145444C-BFE1-4BF0-9485-56BCB9433F10}" srcOrd="3" destOrd="0" presId="urn:microsoft.com/office/officeart/2008/layout/LinedList"/>
    <dgm:cxn modelId="{3726A84C-8E17-409B-BF5A-7B3A35307325}" type="presParOf" srcId="{49BA978D-7C0C-4EF8-A3EC-55550EA7A402}" destId="{8F730C59-9899-45E9-B53E-F6740CEA5C56}" srcOrd="4" destOrd="0" presId="urn:microsoft.com/office/officeart/2008/layout/LinedList"/>
    <dgm:cxn modelId="{2106F6E3-7F10-4E6E-A9C6-BB02B48F4E69}" type="presParOf" srcId="{8F730C59-9899-45E9-B53E-F6740CEA5C56}" destId="{1E7A4230-AA84-49FF-BEC8-80D9A05ECF22}" srcOrd="0" destOrd="0" presId="urn:microsoft.com/office/officeart/2008/layout/LinedList"/>
    <dgm:cxn modelId="{045B17B9-24AB-4688-8EFB-7EA0C28493E8}" type="presParOf" srcId="{8F730C59-9899-45E9-B53E-F6740CEA5C56}" destId="{08549439-D967-4543-A239-8DDF1283D422}" srcOrd="1" destOrd="0" presId="urn:microsoft.com/office/officeart/2008/layout/LinedList"/>
    <dgm:cxn modelId="{09EFA5EA-9E89-4AAC-94D5-0CED0E931FFF}" type="presParOf" srcId="{8F730C59-9899-45E9-B53E-F6740CEA5C56}" destId="{1D9A1339-6894-4347-A77A-8E1D4DB0B917}" srcOrd="2" destOrd="0" presId="urn:microsoft.com/office/officeart/2008/layout/LinedList"/>
    <dgm:cxn modelId="{7273133B-BAF7-4407-9F00-297A417E9F1A}" type="presParOf" srcId="{49BA978D-7C0C-4EF8-A3EC-55550EA7A402}" destId="{FC420A77-8377-4243-B457-E6534CDA16AD}" srcOrd="5" destOrd="0" presId="urn:microsoft.com/office/officeart/2008/layout/LinedList"/>
    <dgm:cxn modelId="{9C3D7DC2-6853-41F5-9EC7-127164FF7E91}" type="presParOf" srcId="{49BA978D-7C0C-4EF8-A3EC-55550EA7A402}" destId="{C46817F9-B791-4159-8BD7-6EF649F13065}" srcOrd="6" destOrd="0" presId="urn:microsoft.com/office/officeart/2008/layout/LinedList"/>
    <dgm:cxn modelId="{63B07D44-63E4-43E9-9BBA-1D0E0B688F2D}" type="presParOf" srcId="{49BA978D-7C0C-4EF8-A3EC-55550EA7A402}" destId="{68080C1C-9551-4455-96C5-859D6AF72E6A}" srcOrd="7" destOrd="0" presId="urn:microsoft.com/office/officeart/2008/layout/LinedList"/>
    <dgm:cxn modelId="{695DE248-0D93-46D2-9736-DDD3366BAA14}" type="presParOf" srcId="{68080C1C-9551-4455-96C5-859D6AF72E6A}" destId="{0BAB2207-21B9-4436-94A9-030AFD19485F}" srcOrd="0" destOrd="0" presId="urn:microsoft.com/office/officeart/2008/layout/LinedList"/>
    <dgm:cxn modelId="{74EC03CD-AACE-4A4B-9152-05F9AC58CF1A}" type="presParOf" srcId="{68080C1C-9551-4455-96C5-859D6AF72E6A}" destId="{8D06DE81-56BA-403A-A0AC-F198E1811FD4}" srcOrd="1" destOrd="0" presId="urn:microsoft.com/office/officeart/2008/layout/LinedList"/>
    <dgm:cxn modelId="{1A8C7F5C-4656-4274-A04A-2ADB25041027}" type="presParOf" srcId="{68080C1C-9551-4455-96C5-859D6AF72E6A}" destId="{E128BF7B-164C-46EC-A2C0-E36549F7ACE9}" srcOrd="2" destOrd="0" presId="urn:microsoft.com/office/officeart/2008/layout/LinedList"/>
    <dgm:cxn modelId="{71DE17BF-6328-487D-AA5C-905A8FD63898}" type="presParOf" srcId="{49BA978D-7C0C-4EF8-A3EC-55550EA7A402}" destId="{7E729193-9979-4919-ABF8-B46DEC67AD4D}" srcOrd="8" destOrd="0" presId="urn:microsoft.com/office/officeart/2008/layout/LinedList"/>
    <dgm:cxn modelId="{EF7601E2-87A5-43D2-A1E1-E5D6FA9A6CE1}" type="presParOf" srcId="{49BA978D-7C0C-4EF8-A3EC-55550EA7A402}" destId="{FD2D9D63-7066-421F-A472-E52CFAF435F7}" srcOrd="9" destOrd="0" presId="urn:microsoft.com/office/officeart/2008/layout/LinedList"/>
    <dgm:cxn modelId="{256ACF83-B47C-4951-84A4-5426C5B9D777}" type="presParOf" srcId="{49BA978D-7C0C-4EF8-A3EC-55550EA7A402}" destId="{B248B867-A528-48E1-8DBC-70D31059BB3D}" srcOrd="10" destOrd="0" presId="urn:microsoft.com/office/officeart/2008/layout/LinedList"/>
    <dgm:cxn modelId="{DDD8B337-4775-4EF1-99A8-83D0818864B4}" type="presParOf" srcId="{B248B867-A528-48E1-8DBC-70D31059BB3D}" destId="{4FF11955-EE0F-4056-A6F5-A80B76C7830D}" srcOrd="0" destOrd="0" presId="urn:microsoft.com/office/officeart/2008/layout/LinedList"/>
    <dgm:cxn modelId="{5BCBA3D8-71AE-4F0F-B862-4616BDB3E38F}" type="presParOf" srcId="{B248B867-A528-48E1-8DBC-70D31059BB3D}" destId="{3EEDCA0D-D67B-44BE-84BF-0FBAD0C8F954}" srcOrd="1" destOrd="0" presId="urn:microsoft.com/office/officeart/2008/layout/LinedList"/>
    <dgm:cxn modelId="{3A3DF67E-C18E-46EA-9F22-52CB2375378B}" type="presParOf" srcId="{B248B867-A528-48E1-8DBC-70D31059BB3D}" destId="{C835E3EE-F008-4893-98A0-8F2C7DAED848}" srcOrd="2" destOrd="0" presId="urn:microsoft.com/office/officeart/2008/layout/LinedList"/>
    <dgm:cxn modelId="{6E7DA99B-7CF9-4BEE-917E-F9A4112DFFA8}" type="presParOf" srcId="{49BA978D-7C0C-4EF8-A3EC-55550EA7A402}" destId="{4A817850-A621-4C9F-BAEB-21F84610F3FF}" srcOrd="11" destOrd="0" presId="urn:microsoft.com/office/officeart/2008/layout/LinedList"/>
    <dgm:cxn modelId="{CE9A6331-952B-4665-840F-64A8D5EC0EFA}" type="presParOf" srcId="{49BA978D-7C0C-4EF8-A3EC-55550EA7A402}" destId="{52DB2EA2-9D28-4EA0-96B7-C036291D07FF}" srcOrd="12" destOrd="0" presId="urn:microsoft.com/office/officeart/2008/layout/LinedList"/>
    <dgm:cxn modelId="{3C588CFC-6FB8-4284-97A1-F7547DD418DB}" type="presParOf" srcId="{49BA978D-7C0C-4EF8-A3EC-55550EA7A402}" destId="{6C7E2917-CEA3-488C-A305-E046C02C475F}" srcOrd="13" destOrd="0" presId="urn:microsoft.com/office/officeart/2008/layout/LinedList"/>
    <dgm:cxn modelId="{F2F7D506-03DE-4834-A475-09B82EE3D708}" type="presParOf" srcId="{6C7E2917-CEA3-488C-A305-E046C02C475F}" destId="{024F677F-D679-47D9-BA3E-ACC356A681CB}" srcOrd="0" destOrd="0" presId="urn:microsoft.com/office/officeart/2008/layout/LinedList"/>
    <dgm:cxn modelId="{49508CAC-6573-4BC1-B306-BEEDC60E8747}" type="presParOf" srcId="{6C7E2917-CEA3-488C-A305-E046C02C475F}" destId="{44032278-5016-4014-BA2C-D569FD272E9C}" srcOrd="1" destOrd="0" presId="urn:microsoft.com/office/officeart/2008/layout/LinedList"/>
    <dgm:cxn modelId="{1B8CEDF5-E56F-448E-9320-2ED8AFDF1C10}" type="presParOf" srcId="{6C7E2917-CEA3-488C-A305-E046C02C475F}" destId="{C9AD5B62-8AF2-4795-8311-B30E57082448}" srcOrd="2" destOrd="0" presId="urn:microsoft.com/office/officeart/2008/layout/LinedList"/>
    <dgm:cxn modelId="{6EA6D8D8-52BC-414D-BDF5-F1D8BF505161}" type="presParOf" srcId="{49BA978D-7C0C-4EF8-A3EC-55550EA7A402}" destId="{B7A94B3C-8208-4DF9-B1A9-7567FFFCB175}" srcOrd="14" destOrd="0" presId="urn:microsoft.com/office/officeart/2008/layout/LinedList"/>
    <dgm:cxn modelId="{FD274FAF-2AEC-4A9C-81AA-632D9E67CDC0}" type="presParOf" srcId="{49BA978D-7C0C-4EF8-A3EC-55550EA7A402}" destId="{22717D1F-FC64-456A-BC6E-DD8F84E7AA79}" srcOrd="15" destOrd="0" presId="urn:microsoft.com/office/officeart/2008/layout/LinedList"/>
    <dgm:cxn modelId="{6826B479-0F4E-4451-A293-9AE398CBF766}" type="presParOf" srcId="{49BA978D-7C0C-4EF8-A3EC-55550EA7A402}" destId="{C1F35AAC-8D0C-4C57-B177-BB2E6886016F}" srcOrd="16" destOrd="0" presId="urn:microsoft.com/office/officeart/2008/layout/LinedList"/>
    <dgm:cxn modelId="{6886BEE7-B361-4210-8B2C-49E2D06D0F8A}" type="presParOf" srcId="{C1F35AAC-8D0C-4C57-B177-BB2E6886016F}" destId="{59A0C51D-9D55-41EE-B364-6C03E4521652}" srcOrd="0" destOrd="0" presId="urn:microsoft.com/office/officeart/2008/layout/LinedList"/>
    <dgm:cxn modelId="{FA9C9676-FCEE-41BA-BFB0-BA8DADB15DFF}" type="presParOf" srcId="{C1F35AAC-8D0C-4C57-B177-BB2E6886016F}" destId="{CBCDCC08-C12C-47AF-95DE-AD4B40166E90}" srcOrd="1" destOrd="0" presId="urn:microsoft.com/office/officeart/2008/layout/LinedList"/>
    <dgm:cxn modelId="{6CA7C3EE-EBD1-4E85-AF78-690C63B34BA4}" type="presParOf" srcId="{C1F35AAC-8D0C-4C57-B177-BB2E6886016F}" destId="{EDDEE51D-5EC1-4620-8C27-CBA67DC967E5}" srcOrd="2" destOrd="0" presId="urn:microsoft.com/office/officeart/2008/layout/LinedList"/>
    <dgm:cxn modelId="{6726624E-79FF-411C-B2AD-C0B3725DEBA6}" type="presParOf" srcId="{49BA978D-7C0C-4EF8-A3EC-55550EA7A402}" destId="{2B32D4A1-C92D-4D5E-AE6A-585428E8015C}" srcOrd="17" destOrd="0" presId="urn:microsoft.com/office/officeart/2008/layout/LinedList"/>
    <dgm:cxn modelId="{F01FF3EB-0220-4962-82E0-852ADCAB83FB}" type="presParOf" srcId="{49BA978D-7C0C-4EF8-A3EC-55550EA7A402}" destId="{79EEE31D-FC41-443C-9D81-499A3588E773}" srcOrd="18" destOrd="0" presId="urn:microsoft.com/office/officeart/2008/layout/LinedList"/>
  </dgm:cxnLst>
  <dgm:bg/>
  <dgm:whole>
    <a:ln>
      <a:solidFill>
        <a:srgbClr val="FF000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A66DC2C-4380-4B5A-862B-EA972956D2A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3292F1-18FD-4F09-AA7C-2D1A7FE7539A}">
      <dgm:prSet phldrT="[Текст]" custT="1"/>
      <dgm:spPr/>
      <dgm:t>
        <a:bodyPr/>
        <a:lstStyle/>
        <a:p>
          <a:r>
            <a:rPr lang="en-US" sz="2400" smtClean="0"/>
            <a:t>Vibratsiyali o'lchovlar diqqatni jamlash uchun ishlab chiqilishi kerak</a:t>
          </a:r>
          <a:endParaRPr lang="ru-RU" sz="2400"/>
        </a:p>
      </dgm:t>
    </dgm:pt>
    <dgm:pt modelId="{A765CFAC-9179-438D-A9D2-52882A74F74F}" type="parTrans" cxnId="{7D1E27AD-E68B-4F83-985B-11F483D3CD65}">
      <dgm:prSet/>
      <dgm:spPr/>
      <dgm:t>
        <a:bodyPr/>
        <a:lstStyle/>
        <a:p>
          <a:endParaRPr lang="ru-RU"/>
        </a:p>
      </dgm:t>
    </dgm:pt>
    <dgm:pt modelId="{1BEEAA5C-B512-4B13-802C-0246ED77E51F}" type="sibTrans" cxnId="{7D1E27AD-E68B-4F83-985B-11F483D3CD65}">
      <dgm:prSet/>
      <dgm:spPr/>
      <dgm:t>
        <a:bodyPr/>
        <a:lstStyle/>
        <a:p>
          <a:endParaRPr lang="ru-RU"/>
        </a:p>
      </dgm:t>
    </dgm:pt>
    <dgm:pt modelId="{92DF5579-4F05-4155-B4AF-D9ABE6BE9121}">
      <dgm:prSet custT="1"/>
      <dgm:spPr/>
      <dgm:t>
        <a:bodyPr/>
        <a:lstStyle/>
        <a:p>
          <a:r>
            <a:rPr lang="en-US" sz="2400" smtClean="0"/>
            <a:t>Motorlar</a:t>
          </a:r>
          <a:endParaRPr lang="ru-RU" sz="2400"/>
        </a:p>
      </dgm:t>
    </dgm:pt>
    <dgm:pt modelId="{D03A5EE2-325A-47D8-B8B6-B7777E680F88}" type="parTrans" cxnId="{A70B046B-3BF9-401C-941A-D8FE9E95168B}">
      <dgm:prSet/>
      <dgm:spPr/>
      <dgm:t>
        <a:bodyPr/>
        <a:lstStyle/>
        <a:p>
          <a:endParaRPr lang="ru-RU"/>
        </a:p>
      </dgm:t>
    </dgm:pt>
    <dgm:pt modelId="{03CF43A9-E241-4856-9CDF-E6E6A0022D91}" type="sibTrans" cxnId="{A70B046B-3BF9-401C-941A-D8FE9E95168B}">
      <dgm:prSet/>
      <dgm:spPr/>
      <dgm:t>
        <a:bodyPr/>
        <a:lstStyle/>
        <a:p>
          <a:endParaRPr lang="ru-RU"/>
        </a:p>
      </dgm:t>
    </dgm:pt>
    <dgm:pt modelId="{FAF8DB5C-F171-455F-BBBA-BF5B186085DC}">
      <dgm:prSet custT="1"/>
      <dgm:spPr/>
      <dgm:t>
        <a:bodyPr/>
        <a:lstStyle/>
        <a:p>
          <a:r>
            <a:rPr lang="en-US" sz="2400" smtClean="0"/>
            <a:t>Rulmanlar</a:t>
          </a:r>
          <a:endParaRPr lang="ru-RU" sz="2400"/>
        </a:p>
      </dgm:t>
    </dgm:pt>
    <dgm:pt modelId="{AA00D86B-E8BA-4E65-8D2F-F3A089DEEDCA}" type="parTrans" cxnId="{BDE16293-CD3F-4B4C-8734-D6B0D284874A}">
      <dgm:prSet/>
      <dgm:spPr/>
      <dgm:t>
        <a:bodyPr/>
        <a:lstStyle/>
        <a:p>
          <a:endParaRPr lang="ru-RU"/>
        </a:p>
      </dgm:t>
    </dgm:pt>
    <dgm:pt modelId="{177729A3-A3E5-442A-9A16-9283BCC555C3}" type="sibTrans" cxnId="{BDE16293-CD3F-4B4C-8734-D6B0D284874A}">
      <dgm:prSet/>
      <dgm:spPr/>
      <dgm:t>
        <a:bodyPr/>
        <a:lstStyle/>
        <a:p>
          <a:endParaRPr lang="ru-RU"/>
        </a:p>
      </dgm:t>
    </dgm:pt>
    <dgm:pt modelId="{3B8687CD-86F8-4439-BEEB-D63DA722144A}">
      <dgm:prSet custT="1"/>
      <dgm:spPr/>
      <dgm:t>
        <a:bodyPr/>
        <a:lstStyle/>
        <a:p>
          <a:r>
            <a:rPr lang="en-US" sz="2400" dirty="0" err="1" smtClean="0"/>
            <a:t>Viteslar</a:t>
          </a:r>
          <a:endParaRPr lang="ru-RU" sz="2400" dirty="0"/>
        </a:p>
      </dgm:t>
    </dgm:pt>
    <dgm:pt modelId="{E17C3029-0228-4185-81E2-B610E2A6F7C4}" type="parTrans" cxnId="{B6711A39-B6AB-441A-BF95-9A414CC6D5EE}">
      <dgm:prSet/>
      <dgm:spPr/>
      <dgm:t>
        <a:bodyPr/>
        <a:lstStyle/>
        <a:p>
          <a:endParaRPr lang="ru-RU"/>
        </a:p>
      </dgm:t>
    </dgm:pt>
    <dgm:pt modelId="{4151EE65-C5FD-4DE4-A612-283CF0725B1E}" type="sibTrans" cxnId="{B6711A39-B6AB-441A-BF95-9A414CC6D5EE}">
      <dgm:prSet/>
      <dgm:spPr/>
      <dgm:t>
        <a:bodyPr/>
        <a:lstStyle/>
        <a:p>
          <a:endParaRPr lang="ru-RU"/>
        </a:p>
      </dgm:t>
    </dgm:pt>
    <dgm:pt modelId="{48491D77-9770-4C49-AA39-C2CFCD8A0EA4}">
      <dgm:prSet custT="1"/>
      <dgm:spPr/>
      <dgm:t>
        <a:bodyPr/>
        <a:lstStyle/>
        <a:p>
          <a:r>
            <a:rPr lang="en-US" sz="2400" dirty="0" err="1" smtClean="0"/>
            <a:t>Aylanadigan</a:t>
          </a:r>
          <a:r>
            <a:rPr lang="en-US" sz="2400" dirty="0" smtClean="0"/>
            <a:t> </a:t>
          </a:r>
          <a:r>
            <a:rPr lang="en-US" sz="2400" dirty="0" err="1" smtClean="0"/>
            <a:t>vallar</a:t>
          </a:r>
          <a:endParaRPr lang="ru-RU" sz="2400" dirty="0"/>
        </a:p>
      </dgm:t>
    </dgm:pt>
    <dgm:pt modelId="{22D337F6-45A5-4D22-8D6C-83BFE7DB118F}" type="parTrans" cxnId="{256F3B9B-DF16-48A9-A250-D336F3535EAF}">
      <dgm:prSet/>
      <dgm:spPr/>
      <dgm:t>
        <a:bodyPr/>
        <a:lstStyle/>
        <a:p>
          <a:endParaRPr lang="ru-RU"/>
        </a:p>
      </dgm:t>
    </dgm:pt>
    <dgm:pt modelId="{150B3E5B-4E90-474D-B32B-F0CF339D98A4}" type="sibTrans" cxnId="{256F3B9B-DF16-48A9-A250-D336F3535EAF}">
      <dgm:prSet/>
      <dgm:spPr/>
      <dgm:t>
        <a:bodyPr/>
        <a:lstStyle/>
        <a:p>
          <a:endParaRPr lang="ru-RU"/>
        </a:p>
      </dgm:t>
    </dgm:pt>
    <dgm:pt modelId="{1AE3F208-EDFB-42D1-A30C-6392B4C23518}" type="pres">
      <dgm:prSet presAssocID="{5A66DC2C-4380-4B5A-862B-EA972956D2AC}" presName="linear" presStyleCnt="0">
        <dgm:presLayoutVars>
          <dgm:dir/>
          <dgm:animLvl val="lvl"/>
          <dgm:resizeHandles val="exact"/>
        </dgm:presLayoutVars>
      </dgm:prSet>
      <dgm:spPr/>
    </dgm:pt>
    <dgm:pt modelId="{6E54CE1D-2179-4E68-8F53-E867277B8AD4}" type="pres">
      <dgm:prSet presAssocID="{303292F1-18FD-4F09-AA7C-2D1A7FE7539A}" presName="parentLin" presStyleCnt="0"/>
      <dgm:spPr/>
    </dgm:pt>
    <dgm:pt modelId="{FA3F53F8-431F-442A-B313-29C4398285D0}" type="pres">
      <dgm:prSet presAssocID="{303292F1-18FD-4F09-AA7C-2D1A7FE7539A}" presName="parentLeftMargin" presStyleLbl="node1" presStyleIdx="0" presStyleCnt="1"/>
      <dgm:spPr/>
    </dgm:pt>
    <dgm:pt modelId="{70097CF5-3D71-4EFD-994B-2CF3D6CA0F51}" type="pres">
      <dgm:prSet presAssocID="{303292F1-18FD-4F09-AA7C-2D1A7FE7539A}" presName="parentText" presStyleLbl="node1" presStyleIdx="0" presStyleCnt="1" custScaleY="870109">
        <dgm:presLayoutVars>
          <dgm:chMax val="0"/>
          <dgm:bulletEnabled val="1"/>
        </dgm:presLayoutVars>
      </dgm:prSet>
      <dgm:spPr/>
    </dgm:pt>
    <dgm:pt modelId="{D7CD7CC3-697D-4693-A50D-F74BE22BB7FD}" type="pres">
      <dgm:prSet presAssocID="{303292F1-18FD-4F09-AA7C-2D1A7FE7539A}" presName="negativeSpace" presStyleCnt="0"/>
      <dgm:spPr/>
    </dgm:pt>
    <dgm:pt modelId="{085191D3-39D9-48F6-8DAA-6D0377FC4443}" type="pres">
      <dgm:prSet presAssocID="{303292F1-18FD-4F09-AA7C-2D1A7FE7539A}" presName="childText" presStyleLbl="conFgAcc1" presStyleIdx="0" presStyleCnt="1" custScaleY="393623">
        <dgm:presLayoutVars>
          <dgm:bulletEnabled val="1"/>
        </dgm:presLayoutVars>
      </dgm:prSet>
      <dgm:spPr/>
    </dgm:pt>
  </dgm:ptLst>
  <dgm:cxnLst>
    <dgm:cxn modelId="{B813221A-ECD9-468A-A54C-AFDB1F196C38}" type="presOf" srcId="{3B8687CD-86F8-4439-BEEB-D63DA722144A}" destId="{085191D3-39D9-48F6-8DAA-6D0377FC4443}" srcOrd="0" destOrd="2" presId="urn:microsoft.com/office/officeart/2005/8/layout/list1"/>
    <dgm:cxn modelId="{256F3B9B-DF16-48A9-A250-D336F3535EAF}" srcId="{303292F1-18FD-4F09-AA7C-2D1A7FE7539A}" destId="{48491D77-9770-4C49-AA39-C2CFCD8A0EA4}" srcOrd="3" destOrd="0" parTransId="{22D337F6-45A5-4D22-8D6C-83BFE7DB118F}" sibTransId="{150B3E5B-4E90-474D-B32B-F0CF339D98A4}"/>
    <dgm:cxn modelId="{A70B046B-3BF9-401C-941A-D8FE9E95168B}" srcId="{303292F1-18FD-4F09-AA7C-2D1A7FE7539A}" destId="{92DF5579-4F05-4155-B4AF-D9ABE6BE9121}" srcOrd="0" destOrd="0" parTransId="{D03A5EE2-325A-47D8-B8B6-B7777E680F88}" sibTransId="{03CF43A9-E241-4856-9CDF-E6E6A0022D91}"/>
    <dgm:cxn modelId="{B6711A39-B6AB-441A-BF95-9A414CC6D5EE}" srcId="{303292F1-18FD-4F09-AA7C-2D1A7FE7539A}" destId="{3B8687CD-86F8-4439-BEEB-D63DA722144A}" srcOrd="2" destOrd="0" parTransId="{E17C3029-0228-4185-81E2-B610E2A6F7C4}" sibTransId="{4151EE65-C5FD-4DE4-A612-283CF0725B1E}"/>
    <dgm:cxn modelId="{AA6C4974-4767-4C85-ABFD-84AB89D16B19}" type="presOf" srcId="{303292F1-18FD-4F09-AA7C-2D1A7FE7539A}" destId="{70097CF5-3D71-4EFD-994B-2CF3D6CA0F51}" srcOrd="1" destOrd="0" presId="urn:microsoft.com/office/officeart/2005/8/layout/list1"/>
    <dgm:cxn modelId="{BDE16293-CD3F-4B4C-8734-D6B0D284874A}" srcId="{303292F1-18FD-4F09-AA7C-2D1A7FE7539A}" destId="{FAF8DB5C-F171-455F-BBBA-BF5B186085DC}" srcOrd="1" destOrd="0" parTransId="{AA00D86B-E8BA-4E65-8D2F-F3A089DEEDCA}" sibTransId="{177729A3-A3E5-442A-9A16-9283BCC555C3}"/>
    <dgm:cxn modelId="{BE7FDFBC-8ADB-4A6A-A8E9-E7DF97D4A08B}" type="presOf" srcId="{303292F1-18FD-4F09-AA7C-2D1A7FE7539A}" destId="{FA3F53F8-431F-442A-B313-29C4398285D0}" srcOrd="0" destOrd="0" presId="urn:microsoft.com/office/officeart/2005/8/layout/list1"/>
    <dgm:cxn modelId="{3CE0AD64-C35B-4EA9-A35C-C3878DDA2DD5}" type="presOf" srcId="{48491D77-9770-4C49-AA39-C2CFCD8A0EA4}" destId="{085191D3-39D9-48F6-8DAA-6D0377FC4443}" srcOrd="0" destOrd="3" presId="urn:microsoft.com/office/officeart/2005/8/layout/list1"/>
    <dgm:cxn modelId="{7D1E27AD-E68B-4F83-985B-11F483D3CD65}" srcId="{5A66DC2C-4380-4B5A-862B-EA972956D2AC}" destId="{303292F1-18FD-4F09-AA7C-2D1A7FE7539A}" srcOrd="0" destOrd="0" parTransId="{A765CFAC-9179-438D-A9D2-52882A74F74F}" sibTransId="{1BEEAA5C-B512-4B13-802C-0246ED77E51F}"/>
    <dgm:cxn modelId="{A361F3F3-4C1F-4C65-9872-E6E9DF7408CA}" type="presOf" srcId="{FAF8DB5C-F171-455F-BBBA-BF5B186085DC}" destId="{085191D3-39D9-48F6-8DAA-6D0377FC4443}" srcOrd="0" destOrd="1" presId="urn:microsoft.com/office/officeart/2005/8/layout/list1"/>
    <dgm:cxn modelId="{F22CF56E-22AB-41E9-87BF-095633D6DAC5}" type="presOf" srcId="{92DF5579-4F05-4155-B4AF-D9ABE6BE9121}" destId="{085191D3-39D9-48F6-8DAA-6D0377FC4443}" srcOrd="0" destOrd="0" presId="urn:microsoft.com/office/officeart/2005/8/layout/list1"/>
    <dgm:cxn modelId="{8EEB3B9B-DFC4-4C5B-9EE1-9BB9E473F32E}" type="presOf" srcId="{5A66DC2C-4380-4B5A-862B-EA972956D2AC}" destId="{1AE3F208-EDFB-42D1-A30C-6392B4C23518}" srcOrd="0" destOrd="0" presId="urn:microsoft.com/office/officeart/2005/8/layout/list1"/>
    <dgm:cxn modelId="{50019CEE-1864-4C10-B689-7B202FDBCDF0}" type="presParOf" srcId="{1AE3F208-EDFB-42D1-A30C-6392B4C23518}" destId="{6E54CE1D-2179-4E68-8F53-E867277B8AD4}" srcOrd="0" destOrd="0" presId="urn:microsoft.com/office/officeart/2005/8/layout/list1"/>
    <dgm:cxn modelId="{2D331CC6-0597-4231-8F7C-3FC29B014667}" type="presParOf" srcId="{6E54CE1D-2179-4E68-8F53-E867277B8AD4}" destId="{FA3F53F8-431F-442A-B313-29C4398285D0}" srcOrd="0" destOrd="0" presId="urn:microsoft.com/office/officeart/2005/8/layout/list1"/>
    <dgm:cxn modelId="{19B64F1C-78A1-4792-9B0B-FC5176D9EB83}" type="presParOf" srcId="{6E54CE1D-2179-4E68-8F53-E867277B8AD4}" destId="{70097CF5-3D71-4EFD-994B-2CF3D6CA0F51}" srcOrd="1" destOrd="0" presId="urn:microsoft.com/office/officeart/2005/8/layout/list1"/>
    <dgm:cxn modelId="{AB6AFB64-BBAB-4958-B842-39F927AB7CDF}" type="presParOf" srcId="{1AE3F208-EDFB-42D1-A30C-6392B4C23518}" destId="{D7CD7CC3-697D-4693-A50D-F74BE22BB7FD}" srcOrd="1" destOrd="0" presId="urn:microsoft.com/office/officeart/2005/8/layout/list1"/>
    <dgm:cxn modelId="{7CFCA546-80C9-4910-9D89-9B02A097B86E}" type="presParOf" srcId="{1AE3F208-EDFB-42D1-A30C-6392B4C23518}" destId="{085191D3-39D9-48F6-8DAA-6D0377FC444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EF487B-580C-45B6-A70D-7A4C0FB24EF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0F20CD-7DAC-4DF6-8A19-1BD1FE0D02D9}">
      <dgm:prSet phldrT="[Текст]" custT="1"/>
      <dgm:spPr/>
      <dgm:t>
        <a:bodyPr/>
        <a:lstStyle/>
        <a:p>
          <a:r>
            <a:rPr lang="en-US" sz="2000" smtClean="0">
              <a:latin typeface="Times New Roman" panose="02020603050405020304" pitchFamily="18" charset="0"/>
              <a:cs typeface="Times New Roman" panose="02020603050405020304" pitchFamily="18" charset="0"/>
            </a:rPr>
            <a:t>RQT uskunaga nosozlikni yig'ishdan oldin prototiplarni baholash uchun ishlatilishi mumkin.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302B85-9AE5-4444-AC2C-52F0AE8EBF39}" type="parTrans" cxnId="{B4D0F184-CE08-4415-B19B-F072441947B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5DCB22-EA55-4668-9775-F4CF37A3811B}" type="sibTrans" cxnId="{B4D0F184-CE08-4415-B19B-F072441947B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8758D3-240C-4FCB-A4C4-69DF39B71E4E}">
      <dgm:prSet custT="1"/>
      <dgm:spPr/>
      <dgm:t>
        <a:bodyPr/>
        <a:lstStyle/>
        <a:p>
          <a:r>
            <a:rPr lang="en-US" sz="2000" smtClean="0">
              <a:latin typeface="Times New Roman" panose="02020603050405020304" pitchFamily="18" charset="0"/>
              <a:cs typeface="Times New Roman" panose="02020603050405020304" pitchFamily="18" charset="0"/>
            </a:rPr>
            <a:t>Quyi tizimlar uchun test rejalarini tuzing.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C004E9-8296-4522-A11C-53FB9EACAED2}" type="parTrans" cxnId="{FBBCC36C-20EF-4DDF-927F-B80DC8520812}">
      <dgm:prSet/>
      <dgm:spPr/>
      <dgm:t>
        <a:bodyPr/>
        <a:lstStyle/>
        <a:p>
          <a:endParaRPr lang="ru-RU"/>
        </a:p>
      </dgm:t>
    </dgm:pt>
    <dgm:pt modelId="{22FEC974-0DAF-439C-9EE1-A1C031AF7A89}" type="sibTrans" cxnId="{FBBCC36C-20EF-4DDF-927F-B80DC8520812}">
      <dgm:prSet/>
      <dgm:spPr/>
      <dgm:t>
        <a:bodyPr/>
        <a:lstStyle/>
        <a:p>
          <a:endParaRPr lang="ru-RU"/>
        </a:p>
      </dgm:t>
    </dgm:pt>
    <dgm:pt modelId="{8D022546-E4DC-4EAF-BBCC-165C6E79CFEB}">
      <dgm:prSet custT="1"/>
      <dgm:spPr/>
      <dgm:t>
        <a:bodyPr/>
        <a:lstStyle/>
        <a:p>
          <a:r>
            <a:rPr lang="en-US" sz="2000" smtClean="0">
              <a:latin typeface="Times New Roman" panose="02020603050405020304" pitchFamily="18" charset="0"/>
              <a:cs typeface="Times New Roman" panose="02020603050405020304" pitchFamily="18" charset="0"/>
            </a:rPr>
            <a:t>Integratsiyalashgan tizimlar uchun test rejalarini ishlab chiqish.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E6A3C7-978B-4834-ADCE-16878C0E727A}" type="parTrans" cxnId="{673B21B8-8431-4104-9D1B-E2E446148B83}">
      <dgm:prSet/>
      <dgm:spPr/>
      <dgm:t>
        <a:bodyPr/>
        <a:lstStyle/>
        <a:p>
          <a:endParaRPr lang="ru-RU"/>
        </a:p>
      </dgm:t>
    </dgm:pt>
    <dgm:pt modelId="{A0D22510-1B4C-4C8D-97E4-C91ED952B5E1}" type="sibTrans" cxnId="{673B21B8-8431-4104-9D1B-E2E446148B83}">
      <dgm:prSet/>
      <dgm:spPr/>
      <dgm:t>
        <a:bodyPr/>
        <a:lstStyle/>
        <a:p>
          <a:endParaRPr lang="ru-RU"/>
        </a:p>
      </dgm:t>
    </dgm:pt>
    <dgm:pt modelId="{47673392-7457-4BFB-AE0B-2EE5DB651738}">
      <dgm:prSet custT="1"/>
      <dgm:spPr/>
      <dgm:t>
        <a:bodyPr/>
        <a:lstStyle/>
        <a:p>
          <a:r>
            <a:rPr lang="en-US" sz="2000" smtClean="0">
              <a:latin typeface="Times New Roman" panose="02020603050405020304" pitchFamily="18" charset="0"/>
              <a:cs typeface="Times New Roman" panose="02020603050405020304" pitchFamily="18" charset="0"/>
            </a:rPr>
            <a:t>Qabul qilish talablarini aniqlang.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3C7210-ECEB-49B4-A982-DF3D386B5C00}" type="parTrans" cxnId="{319AEF66-257D-447E-BCAA-71A1347A46F1}">
      <dgm:prSet/>
      <dgm:spPr/>
      <dgm:t>
        <a:bodyPr/>
        <a:lstStyle/>
        <a:p>
          <a:endParaRPr lang="ru-RU"/>
        </a:p>
      </dgm:t>
    </dgm:pt>
    <dgm:pt modelId="{4D6FB3BA-C96B-4C9F-B798-B3667E3636F0}" type="sibTrans" cxnId="{319AEF66-257D-447E-BCAA-71A1347A46F1}">
      <dgm:prSet/>
      <dgm:spPr/>
      <dgm:t>
        <a:bodyPr/>
        <a:lstStyle/>
        <a:p>
          <a:endParaRPr lang="ru-RU"/>
        </a:p>
      </dgm:t>
    </dgm:pt>
    <dgm:pt modelId="{AF66DEE3-E6AC-4615-BFDD-FAC390E6A2FC}" type="pres">
      <dgm:prSet presAssocID="{F5EF487B-580C-45B6-A70D-7A4C0FB24EF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6751C8-AB50-448A-B0DE-B941F2FF8722}" type="pres">
      <dgm:prSet presAssocID="{0C0F20CD-7DAC-4DF6-8A19-1BD1FE0D02D9}" presName="parentLin" presStyleCnt="0"/>
      <dgm:spPr/>
    </dgm:pt>
    <dgm:pt modelId="{B4B96464-9C85-4844-ABFD-5AAC1B49AC73}" type="pres">
      <dgm:prSet presAssocID="{0C0F20CD-7DAC-4DF6-8A19-1BD1FE0D02D9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94AE6C25-6FF1-43DC-B3C7-0530F576AA65}" type="pres">
      <dgm:prSet presAssocID="{0C0F20CD-7DAC-4DF6-8A19-1BD1FE0D02D9}" presName="parentText" presStyleLbl="node1" presStyleIdx="0" presStyleCnt="1" custScaleX="142997" custScaleY="5527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A40E74-F554-433F-AD60-7BB054255677}" type="pres">
      <dgm:prSet presAssocID="{0C0F20CD-7DAC-4DF6-8A19-1BD1FE0D02D9}" presName="negativeSpace" presStyleCnt="0"/>
      <dgm:spPr/>
    </dgm:pt>
    <dgm:pt modelId="{ABF00561-5E02-477A-B648-3841C6B12378}" type="pres">
      <dgm:prSet presAssocID="{0C0F20CD-7DAC-4DF6-8A19-1BD1FE0D02D9}" presName="childText" presStyleLbl="conFgAcc1" presStyleIdx="0" presStyleCnt="1" custScaleY="286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08A1D2-96CE-4F92-B184-92DA5DDFE777}" type="presOf" srcId="{F5EF487B-580C-45B6-A70D-7A4C0FB24EFE}" destId="{AF66DEE3-E6AC-4615-BFDD-FAC390E6A2FC}" srcOrd="0" destOrd="0" presId="urn:microsoft.com/office/officeart/2005/8/layout/list1"/>
    <dgm:cxn modelId="{AEF2AC85-609A-4FD0-B862-CF0DB7002DF8}" type="presOf" srcId="{238758D3-240C-4FCB-A4C4-69DF39B71E4E}" destId="{ABF00561-5E02-477A-B648-3841C6B12378}" srcOrd="0" destOrd="0" presId="urn:microsoft.com/office/officeart/2005/8/layout/list1"/>
    <dgm:cxn modelId="{673B21B8-8431-4104-9D1B-E2E446148B83}" srcId="{0C0F20CD-7DAC-4DF6-8A19-1BD1FE0D02D9}" destId="{8D022546-E4DC-4EAF-BBCC-165C6E79CFEB}" srcOrd="1" destOrd="0" parTransId="{2AE6A3C7-978B-4834-ADCE-16878C0E727A}" sibTransId="{A0D22510-1B4C-4C8D-97E4-C91ED952B5E1}"/>
    <dgm:cxn modelId="{FBBCC36C-20EF-4DDF-927F-B80DC8520812}" srcId="{0C0F20CD-7DAC-4DF6-8A19-1BD1FE0D02D9}" destId="{238758D3-240C-4FCB-A4C4-69DF39B71E4E}" srcOrd="0" destOrd="0" parTransId="{0AC004E9-8296-4522-A11C-53FB9EACAED2}" sibTransId="{22FEC974-0DAF-439C-9EE1-A1C031AF7A89}"/>
    <dgm:cxn modelId="{319AEF66-257D-447E-BCAA-71A1347A46F1}" srcId="{0C0F20CD-7DAC-4DF6-8A19-1BD1FE0D02D9}" destId="{47673392-7457-4BFB-AE0B-2EE5DB651738}" srcOrd="2" destOrd="0" parTransId="{553C7210-ECEB-49B4-A982-DF3D386B5C00}" sibTransId="{4D6FB3BA-C96B-4C9F-B798-B3667E3636F0}"/>
    <dgm:cxn modelId="{258CBBFB-F5A3-4D39-A4D1-A33E372A6A0D}" type="presOf" srcId="{0C0F20CD-7DAC-4DF6-8A19-1BD1FE0D02D9}" destId="{94AE6C25-6FF1-43DC-B3C7-0530F576AA65}" srcOrd="1" destOrd="0" presId="urn:microsoft.com/office/officeart/2005/8/layout/list1"/>
    <dgm:cxn modelId="{CEE0150C-95F2-4A84-9E7A-53688157C552}" type="presOf" srcId="{8D022546-E4DC-4EAF-BBCC-165C6E79CFEB}" destId="{ABF00561-5E02-477A-B648-3841C6B12378}" srcOrd="0" destOrd="1" presId="urn:microsoft.com/office/officeart/2005/8/layout/list1"/>
    <dgm:cxn modelId="{915115A4-D262-4D23-AE74-3F621E76124B}" type="presOf" srcId="{0C0F20CD-7DAC-4DF6-8A19-1BD1FE0D02D9}" destId="{B4B96464-9C85-4844-ABFD-5AAC1B49AC73}" srcOrd="0" destOrd="0" presId="urn:microsoft.com/office/officeart/2005/8/layout/list1"/>
    <dgm:cxn modelId="{1A5F918F-C911-4B47-945F-4FF1F87D29D0}" type="presOf" srcId="{47673392-7457-4BFB-AE0B-2EE5DB651738}" destId="{ABF00561-5E02-477A-B648-3841C6B12378}" srcOrd="0" destOrd="2" presId="urn:microsoft.com/office/officeart/2005/8/layout/list1"/>
    <dgm:cxn modelId="{B4D0F184-CE08-4415-B19B-F072441947BD}" srcId="{F5EF487B-580C-45B6-A70D-7A4C0FB24EFE}" destId="{0C0F20CD-7DAC-4DF6-8A19-1BD1FE0D02D9}" srcOrd="0" destOrd="0" parTransId="{B7302B85-9AE5-4444-AC2C-52F0AE8EBF39}" sibTransId="{E25DCB22-EA55-4668-9775-F4CF37A3811B}"/>
    <dgm:cxn modelId="{75745567-1D41-4654-9D8B-145B65D617D0}" type="presParOf" srcId="{AF66DEE3-E6AC-4615-BFDD-FAC390E6A2FC}" destId="{FE6751C8-AB50-448A-B0DE-B941F2FF8722}" srcOrd="0" destOrd="0" presId="urn:microsoft.com/office/officeart/2005/8/layout/list1"/>
    <dgm:cxn modelId="{108E8B4F-7BE8-473A-A027-6B13976048AF}" type="presParOf" srcId="{FE6751C8-AB50-448A-B0DE-B941F2FF8722}" destId="{B4B96464-9C85-4844-ABFD-5AAC1B49AC73}" srcOrd="0" destOrd="0" presId="urn:microsoft.com/office/officeart/2005/8/layout/list1"/>
    <dgm:cxn modelId="{1FFDC4E5-6192-4938-86A6-B91CE310CE14}" type="presParOf" srcId="{FE6751C8-AB50-448A-B0DE-B941F2FF8722}" destId="{94AE6C25-6FF1-43DC-B3C7-0530F576AA65}" srcOrd="1" destOrd="0" presId="urn:microsoft.com/office/officeart/2005/8/layout/list1"/>
    <dgm:cxn modelId="{A8ED23D9-12A7-4B6D-9335-7298E924FF29}" type="presParOf" srcId="{AF66DEE3-E6AC-4615-BFDD-FAC390E6A2FC}" destId="{38A40E74-F554-433F-AD60-7BB054255677}" srcOrd="1" destOrd="0" presId="urn:microsoft.com/office/officeart/2005/8/layout/list1"/>
    <dgm:cxn modelId="{9EA4B7F6-5A0E-4EFF-81B0-9E0FDF065B7F}" type="presParOf" srcId="{AF66DEE3-E6AC-4615-BFDD-FAC390E6A2FC}" destId="{ABF00561-5E02-477A-B648-3841C6B1237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7D77229-AB4D-45C3-B0A0-A2807380F04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4F97D20-C0BE-43D4-AF59-3DB536E11F60}">
      <dgm:prSet phldrT="[Текст]"/>
      <dgm:spPr/>
      <dgm:t>
        <a:bodyPr/>
        <a:lstStyle/>
        <a:p>
          <a:r>
            <a:rPr lang="en-US" smtClean="0"/>
            <a:t>Ishonchlilik malaka testini amalga oshirishda test jarayoni to'g'ri o'tkazilishi uchun bir nechta taxminlarni tushunish kerak:</a:t>
          </a:r>
          <a:endParaRPr lang="ru-RU"/>
        </a:p>
      </dgm:t>
    </dgm:pt>
    <dgm:pt modelId="{D4674321-2471-475F-AFDF-6C8E47CED739}" type="parTrans" cxnId="{A873E23B-DE57-480C-9475-D99478C4AD94}">
      <dgm:prSet/>
      <dgm:spPr/>
      <dgm:t>
        <a:bodyPr/>
        <a:lstStyle/>
        <a:p>
          <a:endParaRPr lang="ru-RU"/>
        </a:p>
      </dgm:t>
    </dgm:pt>
    <dgm:pt modelId="{D762C27D-7703-493B-9759-07C8AAB52A43}" type="sibTrans" cxnId="{A873E23B-DE57-480C-9475-D99478C4AD94}">
      <dgm:prSet/>
      <dgm:spPr/>
      <dgm:t>
        <a:bodyPr/>
        <a:lstStyle/>
        <a:p>
          <a:endParaRPr lang="ru-RU"/>
        </a:p>
      </dgm:t>
    </dgm:pt>
    <dgm:pt modelId="{56A4D1A3-8AE2-4A7F-9212-62B8E0FDCF6B}">
      <dgm:prSet/>
      <dgm:spPr/>
      <dgm:t>
        <a:bodyPr/>
        <a:lstStyle/>
        <a:p>
          <a:r>
            <a:rPr lang="en-US" smtClean="0"/>
            <a:t>Uskunalar chaqaloqlar o'limi bosqichidan tashqarida bo'lsa, sinov o'tkazilishi kerak.</a:t>
          </a:r>
          <a:endParaRPr lang="ru-RU"/>
        </a:p>
      </dgm:t>
    </dgm:pt>
    <dgm:pt modelId="{6EFE4820-E1F0-4D84-A92B-63B569BA4678}" type="parTrans" cxnId="{80F5C3CA-EA0E-466A-9732-2D839B2DC1B6}">
      <dgm:prSet/>
      <dgm:spPr/>
      <dgm:t>
        <a:bodyPr/>
        <a:lstStyle/>
        <a:p>
          <a:endParaRPr lang="ru-RU"/>
        </a:p>
      </dgm:t>
    </dgm:pt>
    <dgm:pt modelId="{FC070093-2780-4DBA-8A5A-813FD46F5779}" type="sibTrans" cxnId="{80F5C3CA-EA0E-466A-9732-2D839B2DC1B6}">
      <dgm:prSet/>
      <dgm:spPr/>
      <dgm:t>
        <a:bodyPr/>
        <a:lstStyle/>
        <a:p>
          <a:endParaRPr lang="ru-RU"/>
        </a:p>
      </dgm:t>
    </dgm:pt>
    <dgm:pt modelId="{5F59AAC9-2A91-4007-BE1C-CEA18D2E4A77}">
      <dgm:prSet/>
      <dgm:spPr/>
      <dgm:t>
        <a:bodyPr/>
        <a:lstStyle/>
        <a:p>
          <a:r>
            <a:rPr lang="en-US" smtClean="0"/>
            <a:t>Nosozliklar bartaraf etilgach, uskuna dastlabki ishonchlilik holatiga qaytariladi.</a:t>
          </a:r>
          <a:endParaRPr lang="ru-RU"/>
        </a:p>
      </dgm:t>
    </dgm:pt>
    <dgm:pt modelId="{EAD51E34-A9E9-45F2-9D82-8C5B1E72F185}" type="parTrans" cxnId="{68388E15-6FC5-43B8-8F14-B0BD793F0C0D}">
      <dgm:prSet/>
      <dgm:spPr/>
      <dgm:t>
        <a:bodyPr/>
        <a:lstStyle/>
        <a:p>
          <a:endParaRPr lang="ru-RU"/>
        </a:p>
      </dgm:t>
    </dgm:pt>
    <dgm:pt modelId="{5F3B0833-E9AE-44A3-B512-0616E495DCF8}" type="sibTrans" cxnId="{68388E15-6FC5-43B8-8F14-B0BD793F0C0D}">
      <dgm:prSet/>
      <dgm:spPr/>
      <dgm:t>
        <a:bodyPr/>
        <a:lstStyle/>
        <a:p>
          <a:endParaRPr lang="ru-RU"/>
        </a:p>
      </dgm:t>
    </dgm:pt>
    <dgm:pt modelId="{E6E30A61-1BBB-4C80-9898-3C49F7F949AE}">
      <dgm:prSet/>
      <dgm:spPr/>
      <dgm:t>
        <a:bodyPr/>
        <a:lstStyle/>
        <a:p>
          <a:r>
            <a:rPr lang="en-US" smtClean="0"/>
            <a:t>Mashina ishonchliligiga ta'sir qilish uchun qayta ishlangan bo'lsa, sinovni qaytadan boshlash kerak.</a:t>
          </a:r>
          <a:endParaRPr lang="ru-RU"/>
        </a:p>
      </dgm:t>
    </dgm:pt>
    <dgm:pt modelId="{3F63260E-9F8D-4432-9C4A-9D020C65EB34}" type="parTrans" cxnId="{BAF1B220-9AB7-470B-893F-1CFE3422825E}">
      <dgm:prSet/>
      <dgm:spPr/>
      <dgm:t>
        <a:bodyPr/>
        <a:lstStyle/>
        <a:p>
          <a:endParaRPr lang="ru-RU"/>
        </a:p>
      </dgm:t>
    </dgm:pt>
    <dgm:pt modelId="{9178E934-EDDB-4F12-814D-ABABCD7AB2D8}" type="sibTrans" cxnId="{BAF1B220-9AB7-470B-893F-1CFE3422825E}">
      <dgm:prSet/>
      <dgm:spPr/>
      <dgm:t>
        <a:bodyPr/>
        <a:lstStyle/>
        <a:p>
          <a:endParaRPr lang="ru-RU"/>
        </a:p>
      </dgm:t>
    </dgm:pt>
    <dgm:pt modelId="{33470404-DC10-4DBB-819B-C986F2EC17D1}">
      <dgm:prSet/>
      <dgm:spPr/>
      <dgm:t>
        <a:bodyPr/>
        <a:lstStyle/>
        <a:p>
          <a:r>
            <a:rPr lang="en-US" smtClean="0"/>
            <a:t>Agar bitta quyi tizim ishlamay qolsa, u uskunaning boshqa ishonchlilik shartlariga ta'sir qilmaydi.</a:t>
          </a:r>
          <a:endParaRPr lang="ru-RU"/>
        </a:p>
      </dgm:t>
    </dgm:pt>
    <dgm:pt modelId="{81E8CF96-E822-4569-AA54-4D61BFED650F}" type="parTrans" cxnId="{9A986345-EF6C-4CA3-804D-0555D13B76F4}">
      <dgm:prSet/>
      <dgm:spPr/>
      <dgm:t>
        <a:bodyPr/>
        <a:lstStyle/>
        <a:p>
          <a:endParaRPr lang="ru-RU"/>
        </a:p>
      </dgm:t>
    </dgm:pt>
    <dgm:pt modelId="{90A8FD62-8102-4B83-84C3-01B028B14672}" type="sibTrans" cxnId="{9A986345-EF6C-4CA3-804D-0555D13B76F4}">
      <dgm:prSet/>
      <dgm:spPr/>
      <dgm:t>
        <a:bodyPr/>
        <a:lstStyle/>
        <a:p>
          <a:endParaRPr lang="ru-RU"/>
        </a:p>
      </dgm:t>
    </dgm:pt>
    <dgm:pt modelId="{D4A8EB2C-8BE2-4607-BC07-F09DCC63BF14}" type="pres">
      <dgm:prSet presAssocID="{A7D77229-AB4D-45C3-B0A0-A2807380F048}" presName="vert0" presStyleCnt="0">
        <dgm:presLayoutVars>
          <dgm:dir/>
          <dgm:animOne val="branch"/>
          <dgm:animLvl val="lvl"/>
        </dgm:presLayoutVars>
      </dgm:prSet>
      <dgm:spPr/>
    </dgm:pt>
    <dgm:pt modelId="{AFD19312-DF64-44A2-BD9D-5B8255108E15}" type="pres">
      <dgm:prSet presAssocID="{14F97D20-C0BE-43D4-AF59-3DB536E11F60}" presName="thickLine" presStyleLbl="alignNode1" presStyleIdx="0" presStyleCnt="1"/>
      <dgm:spPr/>
    </dgm:pt>
    <dgm:pt modelId="{862B0B5A-8E4C-4EBF-B004-4FFBBC454E19}" type="pres">
      <dgm:prSet presAssocID="{14F97D20-C0BE-43D4-AF59-3DB536E11F60}" presName="horz1" presStyleCnt="0"/>
      <dgm:spPr/>
    </dgm:pt>
    <dgm:pt modelId="{8139D1AC-8ED3-4C60-A406-24288BB3326D}" type="pres">
      <dgm:prSet presAssocID="{14F97D20-C0BE-43D4-AF59-3DB536E11F60}" presName="tx1" presStyleLbl="revTx" presStyleIdx="0" presStyleCnt="5"/>
      <dgm:spPr/>
      <dgm:t>
        <a:bodyPr/>
        <a:lstStyle/>
        <a:p>
          <a:endParaRPr lang="ru-RU"/>
        </a:p>
      </dgm:t>
    </dgm:pt>
    <dgm:pt modelId="{FAABF6D1-F6E9-4349-8625-C39394D36D65}" type="pres">
      <dgm:prSet presAssocID="{14F97D20-C0BE-43D4-AF59-3DB536E11F60}" presName="vert1" presStyleCnt="0"/>
      <dgm:spPr/>
    </dgm:pt>
    <dgm:pt modelId="{68E5DA9A-54FB-4AC7-ACA3-11CA467DF787}" type="pres">
      <dgm:prSet presAssocID="{56A4D1A3-8AE2-4A7F-9212-62B8E0FDCF6B}" presName="vertSpace2a" presStyleCnt="0"/>
      <dgm:spPr/>
    </dgm:pt>
    <dgm:pt modelId="{621EF24F-67B6-4B3C-98F3-2FBE17D18D8E}" type="pres">
      <dgm:prSet presAssocID="{56A4D1A3-8AE2-4A7F-9212-62B8E0FDCF6B}" presName="horz2" presStyleCnt="0"/>
      <dgm:spPr/>
    </dgm:pt>
    <dgm:pt modelId="{D63C7220-A0C5-402E-A394-32EF1576B819}" type="pres">
      <dgm:prSet presAssocID="{56A4D1A3-8AE2-4A7F-9212-62B8E0FDCF6B}" presName="horzSpace2" presStyleCnt="0"/>
      <dgm:spPr/>
    </dgm:pt>
    <dgm:pt modelId="{60483BD1-7176-4F8C-9076-E2C8499FB44A}" type="pres">
      <dgm:prSet presAssocID="{56A4D1A3-8AE2-4A7F-9212-62B8E0FDCF6B}" presName="tx2" presStyleLbl="revTx" presStyleIdx="1" presStyleCnt="5"/>
      <dgm:spPr/>
    </dgm:pt>
    <dgm:pt modelId="{65629CF7-B724-40A9-89BD-2658BA76861A}" type="pres">
      <dgm:prSet presAssocID="{56A4D1A3-8AE2-4A7F-9212-62B8E0FDCF6B}" presName="vert2" presStyleCnt="0"/>
      <dgm:spPr/>
    </dgm:pt>
    <dgm:pt modelId="{E9EBCB6B-B855-434C-91A6-63823396413D}" type="pres">
      <dgm:prSet presAssocID="{56A4D1A3-8AE2-4A7F-9212-62B8E0FDCF6B}" presName="thinLine2b" presStyleLbl="callout" presStyleIdx="0" presStyleCnt="4"/>
      <dgm:spPr/>
    </dgm:pt>
    <dgm:pt modelId="{49C929F3-273C-4EC4-8359-EAA326DAFF95}" type="pres">
      <dgm:prSet presAssocID="{56A4D1A3-8AE2-4A7F-9212-62B8E0FDCF6B}" presName="vertSpace2b" presStyleCnt="0"/>
      <dgm:spPr/>
    </dgm:pt>
    <dgm:pt modelId="{172FCD4D-B996-43F0-AA8F-D44158CA946D}" type="pres">
      <dgm:prSet presAssocID="{5F59AAC9-2A91-4007-BE1C-CEA18D2E4A77}" presName="horz2" presStyleCnt="0"/>
      <dgm:spPr/>
    </dgm:pt>
    <dgm:pt modelId="{B413E7C2-5DD2-40D1-9EDF-11DF7A1C86A7}" type="pres">
      <dgm:prSet presAssocID="{5F59AAC9-2A91-4007-BE1C-CEA18D2E4A77}" presName="horzSpace2" presStyleCnt="0"/>
      <dgm:spPr/>
    </dgm:pt>
    <dgm:pt modelId="{D546E317-E6A4-46F3-BA7F-C6D1CF8C4616}" type="pres">
      <dgm:prSet presAssocID="{5F59AAC9-2A91-4007-BE1C-CEA18D2E4A77}" presName="tx2" presStyleLbl="revTx" presStyleIdx="2" presStyleCnt="5"/>
      <dgm:spPr/>
    </dgm:pt>
    <dgm:pt modelId="{6A5A7AB9-1892-4B54-9F43-24CBA854C9DE}" type="pres">
      <dgm:prSet presAssocID="{5F59AAC9-2A91-4007-BE1C-CEA18D2E4A77}" presName="vert2" presStyleCnt="0"/>
      <dgm:spPr/>
    </dgm:pt>
    <dgm:pt modelId="{4D05BC1B-E660-4787-9FE0-074A7AF6FE9C}" type="pres">
      <dgm:prSet presAssocID="{5F59AAC9-2A91-4007-BE1C-CEA18D2E4A77}" presName="thinLine2b" presStyleLbl="callout" presStyleIdx="1" presStyleCnt="4"/>
      <dgm:spPr/>
    </dgm:pt>
    <dgm:pt modelId="{DFB2913B-D0E2-4C7A-93CD-CC4D44A65A03}" type="pres">
      <dgm:prSet presAssocID="{5F59AAC9-2A91-4007-BE1C-CEA18D2E4A77}" presName="vertSpace2b" presStyleCnt="0"/>
      <dgm:spPr/>
    </dgm:pt>
    <dgm:pt modelId="{82E71924-9055-4649-B186-AEC9101BDEEE}" type="pres">
      <dgm:prSet presAssocID="{E6E30A61-1BBB-4C80-9898-3C49F7F949AE}" presName="horz2" presStyleCnt="0"/>
      <dgm:spPr/>
    </dgm:pt>
    <dgm:pt modelId="{D7F78A43-B434-430E-9E74-5B8AFB368DAB}" type="pres">
      <dgm:prSet presAssocID="{E6E30A61-1BBB-4C80-9898-3C49F7F949AE}" presName="horzSpace2" presStyleCnt="0"/>
      <dgm:spPr/>
    </dgm:pt>
    <dgm:pt modelId="{3C918AA1-2952-48BC-B1A7-B303287B40AC}" type="pres">
      <dgm:prSet presAssocID="{E6E30A61-1BBB-4C80-9898-3C49F7F949AE}" presName="tx2" presStyleLbl="revTx" presStyleIdx="3" presStyleCnt="5"/>
      <dgm:spPr/>
    </dgm:pt>
    <dgm:pt modelId="{D6719FDB-0044-44D1-B232-BCD99AEE51B4}" type="pres">
      <dgm:prSet presAssocID="{E6E30A61-1BBB-4C80-9898-3C49F7F949AE}" presName="vert2" presStyleCnt="0"/>
      <dgm:spPr/>
    </dgm:pt>
    <dgm:pt modelId="{3D6EDAC9-7004-4683-B2C4-7042F26C7685}" type="pres">
      <dgm:prSet presAssocID="{E6E30A61-1BBB-4C80-9898-3C49F7F949AE}" presName="thinLine2b" presStyleLbl="callout" presStyleIdx="2" presStyleCnt="4"/>
      <dgm:spPr/>
    </dgm:pt>
    <dgm:pt modelId="{57B8BE23-84DA-4490-88A1-6DDB326D5215}" type="pres">
      <dgm:prSet presAssocID="{E6E30A61-1BBB-4C80-9898-3C49F7F949AE}" presName="vertSpace2b" presStyleCnt="0"/>
      <dgm:spPr/>
    </dgm:pt>
    <dgm:pt modelId="{1E2C28C9-94CD-4EA9-9CCC-3B4DCC9FFBAE}" type="pres">
      <dgm:prSet presAssocID="{33470404-DC10-4DBB-819B-C986F2EC17D1}" presName="horz2" presStyleCnt="0"/>
      <dgm:spPr/>
    </dgm:pt>
    <dgm:pt modelId="{0BD2FA84-D09E-48FF-931A-22D4D2BD7EBE}" type="pres">
      <dgm:prSet presAssocID="{33470404-DC10-4DBB-819B-C986F2EC17D1}" presName="horzSpace2" presStyleCnt="0"/>
      <dgm:spPr/>
    </dgm:pt>
    <dgm:pt modelId="{FF013F56-13A5-4B2C-8315-2110AB1F9EFE}" type="pres">
      <dgm:prSet presAssocID="{33470404-DC10-4DBB-819B-C986F2EC17D1}" presName="tx2" presStyleLbl="revTx" presStyleIdx="4" presStyleCnt="5"/>
      <dgm:spPr/>
    </dgm:pt>
    <dgm:pt modelId="{F38128CD-8877-43CB-9BB0-2DBD1490066B}" type="pres">
      <dgm:prSet presAssocID="{33470404-DC10-4DBB-819B-C986F2EC17D1}" presName="vert2" presStyleCnt="0"/>
      <dgm:spPr/>
    </dgm:pt>
    <dgm:pt modelId="{56EE1F7F-23BB-44C8-A30B-560EE460D599}" type="pres">
      <dgm:prSet presAssocID="{33470404-DC10-4DBB-819B-C986F2EC17D1}" presName="thinLine2b" presStyleLbl="callout" presStyleIdx="3" presStyleCnt="4"/>
      <dgm:spPr/>
    </dgm:pt>
    <dgm:pt modelId="{ED20306E-E399-4173-96E3-8E2F044CDF15}" type="pres">
      <dgm:prSet presAssocID="{33470404-DC10-4DBB-819B-C986F2EC17D1}" presName="vertSpace2b" presStyleCnt="0"/>
      <dgm:spPr/>
    </dgm:pt>
  </dgm:ptLst>
  <dgm:cxnLst>
    <dgm:cxn modelId="{9A986345-EF6C-4CA3-804D-0555D13B76F4}" srcId="{14F97D20-C0BE-43D4-AF59-3DB536E11F60}" destId="{33470404-DC10-4DBB-819B-C986F2EC17D1}" srcOrd="3" destOrd="0" parTransId="{81E8CF96-E822-4569-AA54-4D61BFED650F}" sibTransId="{90A8FD62-8102-4B83-84C3-01B028B14672}"/>
    <dgm:cxn modelId="{132D307A-7A6E-42BA-B08E-DA2CD808947A}" type="presOf" srcId="{33470404-DC10-4DBB-819B-C986F2EC17D1}" destId="{FF013F56-13A5-4B2C-8315-2110AB1F9EFE}" srcOrd="0" destOrd="0" presId="urn:microsoft.com/office/officeart/2008/layout/LinedList"/>
    <dgm:cxn modelId="{E4C4F441-377D-41BD-A0E4-5725A42146F8}" type="presOf" srcId="{E6E30A61-1BBB-4C80-9898-3C49F7F949AE}" destId="{3C918AA1-2952-48BC-B1A7-B303287B40AC}" srcOrd="0" destOrd="0" presId="urn:microsoft.com/office/officeart/2008/layout/LinedList"/>
    <dgm:cxn modelId="{27A9872A-8283-49D3-AE03-4BCB0A1E11C6}" type="presOf" srcId="{14F97D20-C0BE-43D4-AF59-3DB536E11F60}" destId="{8139D1AC-8ED3-4C60-A406-24288BB3326D}" srcOrd="0" destOrd="0" presId="urn:microsoft.com/office/officeart/2008/layout/LinedList"/>
    <dgm:cxn modelId="{BAF1B220-9AB7-470B-893F-1CFE3422825E}" srcId="{14F97D20-C0BE-43D4-AF59-3DB536E11F60}" destId="{E6E30A61-1BBB-4C80-9898-3C49F7F949AE}" srcOrd="2" destOrd="0" parTransId="{3F63260E-9F8D-4432-9C4A-9D020C65EB34}" sibTransId="{9178E934-EDDB-4F12-814D-ABABCD7AB2D8}"/>
    <dgm:cxn modelId="{68388E15-6FC5-43B8-8F14-B0BD793F0C0D}" srcId="{14F97D20-C0BE-43D4-AF59-3DB536E11F60}" destId="{5F59AAC9-2A91-4007-BE1C-CEA18D2E4A77}" srcOrd="1" destOrd="0" parTransId="{EAD51E34-A9E9-45F2-9D82-8C5B1E72F185}" sibTransId="{5F3B0833-E9AE-44A3-B512-0616E495DCF8}"/>
    <dgm:cxn modelId="{246097C0-BD73-461F-A016-BD6376B5AE05}" type="presOf" srcId="{56A4D1A3-8AE2-4A7F-9212-62B8E0FDCF6B}" destId="{60483BD1-7176-4F8C-9076-E2C8499FB44A}" srcOrd="0" destOrd="0" presId="urn:microsoft.com/office/officeart/2008/layout/LinedList"/>
    <dgm:cxn modelId="{98974138-33F5-4E13-8F7E-DB6C4561B996}" type="presOf" srcId="{5F59AAC9-2A91-4007-BE1C-CEA18D2E4A77}" destId="{D546E317-E6A4-46F3-BA7F-C6D1CF8C4616}" srcOrd="0" destOrd="0" presId="urn:microsoft.com/office/officeart/2008/layout/LinedList"/>
    <dgm:cxn modelId="{D96FF182-B2B3-46D0-AB9E-A1821618090D}" type="presOf" srcId="{A7D77229-AB4D-45C3-B0A0-A2807380F048}" destId="{D4A8EB2C-8BE2-4607-BC07-F09DCC63BF14}" srcOrd="0" destOrd="0" presId="urn:microsoft.com/office/officeart/2008/layout/LinedList"/>
    <dgm:cxn modelId="{A873E23B-DE57-480C-9475-D99478C4AD94}" srcId="{A7D77229-AB4D-45C3-B0A0-A2807380F048}" destId="{14F97D20-C0BE-43D4-AF59-3DB536E11F60}" srcOrd="0" destOrd="0" parTransId="{D4674321-2471-475F-AFDF-6C8E47CED739}" sibTransId="{D762C27D-7703-493B-9759-07C8AAB52A43}"/>
    <dgm:cxn modelId="{80F5C3CA-EA0E-466A-9732-2D839B2DC1B6}" srcId="{14F97D20-C0BE-43D4-AF59-3DB536E11F60}" destId="{56A4D1A3-8AE2-4A7F-9212-62B8E0FDCF6B}" srcOrd="0" destOrd="0" parTransId="{6EFE4820-E1F0-4D84-A92B-63B569BA4678}" sibTransId="{FC070093-2780-4DBA-8A5A-813FD46F5779}"/>
    <dgm:cxn modelId="{C84FDF98-1C15-4587-A54A-24D539AA397B}" type="presParOf" srcId="{D4A8EB2C-8BE2-4607-BC07-F09DCC63BF14}" destId="{AFD19312-DF64-44A2-BD9D-5B8255108E15}" srcOrd="0" destOrd="0" presId="urn:microsoft.com/office/officeart/2008/layout/LinedList"/>
    <dgm:cxn modelId="{0122E4E3-927A-4F2B-AC6A-D53305B272A4}" type="presParOf" srcId="{D4A8EB2C-8BE2-4607-BC07-F09DCC63BF14}" destId="{862B0B5A-8E4C-4EBF-B004-4FFBBC454E19}" srcOrd="1" destOrd="0" presId="urn:microsoft.com/office/officeart/2008/layout/LinedList"/>
    <dgm:cxn modelId="{CB4BCB14-0EAF-4E40-A407-7BB8A911826B}" type="presParOf" srcId="{862B0B5A-8E4C-4EBF-B004-4FFBBC454E19}" destId="{8139D1AC-8ED3-4C60-A406-24288BB3326D}" srcOrd="0" destOrd="0" presId="urn:microsoft.com/office/officeart/2008/layout/LinedList"/>
    <dgm:cxn modelId="{21B67BD4-F60B-47F1-9FCD-EB77AC006ECE}" type="presParOf" srcId="{862B0B5A-8E4C-4EBF-B004-4FFBBC454E19}" destId="{FAABF6D1-F6E9-4349-8625-C39394D36D65}" srcOrd="1" destOrd="0" presId="urn:microsoft.com/office/officeart/2008/layout/LinedList"/>
    <dgm:cxn modelId="{3AE4E9D3-D7A6-41B4-8829-55A3F4A302B6}" type="presParOf" srcId="{FAABF6D1-F6E9-4349-8625-C39394D36D65}" destId="{68E5DA9A-54FB-4AC7-ACA3-11CA467DF787}" srcOrd="0" destOrd="0" presId="urn:microsoft.com/office/officeart/2008/layout/LinedList"/>
    <dgm:cxn modelId="{42863B51-BE59-436D-A11A-F7C08925FC33}" type="presParOf" srcId="{FAABF6D1-F6E9-4349-8625-C39394D36D65}" destId="{621EF24F-67B6-4B3C-98F3-2FBE17D18D8E}" srcOrd="1" destOrd="0" presId="urn:microsoft.com/office/officeart/2008/layout/LinedList"/>
    <dgm:cxn modelId="{8CD0090C-FC43-463D-8107-148674AF9FE4}" type="presParOf" srcId="{621EF24F-67B6-4B3C-98F3-2FBE17D18D8E}" destId="{D63C7220-A0C5-402E-A394-32EF1576B819}" srcOrd="0" destOrd="0" presId="urn:microsoft.com/office/officeart/2008/layout/LinedList"/>
    <dgm:cxn modelId="{8C3F2B3B-2431-43C1-B4DB-399C9452D686}" type="presParOf" srcId="{621EF24F-67B6-4B3C-98F3-2FBE17D18D8E}" destId="{60483BD1-7176-4F8C-9076-E2C8499FB44A}" srcOrd="1" destOrd="0" presId="urn:microsoft.com/office/officeart/2008/layout/LinedList"/>
    <dgm:cxn modelId="{37FD15DB-A066-4A9B-841E-EF6ACD369ED2}" type="presParOf" srcId="{621EF24F-67B6-4B3C-98F3-2FBE17D18D8E}" destId="{65629CF7-B724-40A9-89BD-2658BA76861A}" srcOrd="2" destOrd="0" presId="urn:microsoft.com/office/officeart/2008/layout/LinedList"/>
    <dgm:cxn modelId="{6C6958DC-1960-4F99-9B95-87EE272DE28C}" type="presParOf" srcId="{FAABF6D1-F6E9-4349-8625-C39394D36D65}" destId="{E9EBCB6B-B855-434C-91A6-63823396413D}" srcOrd="2" destOrd="0" presId="urn:microsoft.com/office/officeart/2008/layout/LinedList"/>
    <dgm:cxn modelId="{415768DE-162B-42EB-9E39-6AF22F6E1EC4}" type="presParOf" srcId="{FAABF6D1-F6E9-4349-8625-C39394D36D65}" destId="{49C929F3-273C-4EC4-8359-EAA326DAFF95}" srcOrd="3" destOrd="0" presId="urn:microsoft.com/office/officeart/2008/layout/LinedList"/>
    <dgm:cxn modelId="{743277FC-9002-4D38-8281-555ECE4F0BB2}" type="presParOf" srcId="{FAABF6D1-F6E9-4349-8625-C39394D36D65}" destId="{172FCD4D-B996-43F0-AA8F-D44158CA946D}" srcOrd="4" destOrd="0" presId="urn:microsoft.com/office/officeart/2008/layout/LinedList"/>
    <dgm:cxn modelId="{0B5A4F83-24B9-4633-AEBE-6F63C5F89ABB}" type="presParOf" srcId="{172FCD4D-B996-43F0-AA8F-D44158CA946D}" destId="{B413E7C2-5DD2-40D1-9EDF-11DF7A1C86A7}" srcOrd="0" destOrd="0" presId="urn:microsoft.com/office/officeart/2008/layout/LinedList"/>
    <dgm:cxn modelId="{3AC72C61-B828-41F5-8EF9-33EEB17DF3E4}" type="presParOf" srcId="{172FCD4D-B996-43F0-AA8F-D44158CA946D}" destId="{D546E317-E6A4-46F3-BA7F-C6D1CF8C4616}" srcOrd="1" destOrd="0" presId="urn:microsoft.com/office/officeart/2008/layout/LinedList"/>
    <dgm:cxn modelId="{3C16FA54-EBDE-4DB8-96EC-680351A27B41}" type="presParOf" srcId="{172FCD4D-B996-43F0-AA8F-D44158CA946D}" destId="{6A5A7AB9-1892-4B54-9F43-24CBA854C9DE}" srcOrd="2" destOrd="0" presId="urn:microsoft.com/office/officeart/2008/layout/LinedList"/>
    <dgm:cxn modelId="{7A594D90-9215-4439-B4B5-8F439DCA1652}" type="presParOf" srcId="{FAABF6D1-F6E9-4349-8625-C39394D36D65}" destId="{4D05BC1B-E660-4787-9FE0-074A7AF6FE9C}" srcOrd="5" destOrd="0" presId="urn:microsoft.com/office/officeart/2008/layout/LinedList"/>
    <dgm:cxn modelId="{28598E47-6096-45B2-A3B2-C02EEC21ED16}" type="presParOf" srcId="{FAABF6D1-F6E9-4349-8625-C39394D36D65}" destId="{DFB2913B-D0E2-4C7A-93CD-CC4D44A65A03}" srcOrd="6" destOrd="0" presId="urn:microsoft.com/office/officeart/2008/layout/LinedList"/>
    <dgm:cxn modelId="{E0D815BE-4BD7-460A-88C2-65E8E0A640DD}" type="presParOf" srcId="{FAABF6D1-F6E9-4349-8625-C39394D36D65}" destId="{82E71924-9055-4649-B186-AEC9101BDEEE}" srcOrd="7" destOrd="0" presId="urn:microsoft.com/office/officeart/2008/layout/LinedList"/>
    <dgm:cxn modelId="{EA4CF308-2C38-4EAC-B443-75DC91ED0BBD}" type="presParOf" srcId="{82E71924-9055-4649-B186-AEC9101BDEEE}" destId="{D7F78A43-B434-430E-9E74-5B8AFB368DAB}" srcOrd="0" destOrd="0" presId="urn:microsoft.com/office/officeart/2008/layout/LinedList"/>
    <dgm:cxn modelId="{C541AF3B-4464-42AE-AE3E-7BBBADDA395F}" type="presParOf" srcId="{82E71924-9055-4649-B186-AEC9101BDEEE}" destId="{3C918AA1-2952-48BC-B1A7-B303287B40AC}" srcOrd="1" destOrd="0" presId="urn:microsoft.com/office/officeart/2008/layout/LinedList"/>
    <dgm:cxn modelId="{8D39FAEC-0242-46FD-AA78-B2AA3BA6EE30}" type="presParOf" srcId="{82E71924-9055-4649-B186-AEC9101BDEEE}" destId="{D6719FDB-0044-44D1-B232-BCD99AEE51B4}" srcOrd="2" destOrd="0" presId="urn:microsoft.com/office/officeart/2008/layout/LinedList"/>
    <dgm:cxn modelId="{047B7ADF-C968-485C-9B33-668454DF1130}" type="presParOf" srcId="{FAABF6D1-F6E9-4349-8625-C39394D36D65}" destId="{3D6EDAC9-7004-4683-B2C4-7042F26C7685}" srcOrd="8" destOrd="0" presId="urn:microsoft.com/office/officeart/2008/layout/LinedList"/>
    <dgm:cxn modelId="{043A2F6A-BFEC-495D-86C0-2416901ED27C}" type="presParOf" srcId="{FAABF6D1-F6E9-4349-8625-C39394D36D65}" destId="{57B8BE23-84DA-4490-88A1-6DDB326D5215}" srcOrd="9" destOrd="0" presId="urn:microsoft.com/office/officeart/2008/layout/LinedList"/>
    <dgm:cxn modelId="{D3CCF2DE-A990-471B-B175-25AE927B2CA8}" type="presParOf" srcId="{FAABF6D1-F6E9-4349-8625-C39394D36D65}" destId="{1E2C28C9-94CD-4EA9-9CCC-3B4DCC9FFBAE}" srcOrd="10" destOrd="0" presId="urn:microsoft.com/office/officeart/2008/layout/LinedList"/>
    <dgm:cxn modelId="{28D51DC1-9F38-4A17-97B8-2EC9047F1CEF}" type="presParOf" srcId="{1E2C28C9-94CD-4EA9-9CCC-3B4DCC9FFBAE}" destId="{0BD2FA84-D09E-48FF-931A-22D4D2BD7EBE}" srcOrd="0" destOrd="0" presId="urn:microsoft.com/office/officeart/2008/layout/LinedList"/>
    <dgm:cxn modelId="{A7D4FFD1-F13F-4BC4-BC9F-8116726AE70A}" type="presParOf" srcId="{1E2C28C9-94CD-4EA9-9CCC-3B4DCC9FFBAE}" destId="{FF013F56-13A5-4B2C-8315-2110AB1F9EFE}" srcOrd="1" destOrd="0" presId="urn:microsoft.com/office/officeart/2008/layout/LinedList"/>
    <dgm:cxn modelId="{7E1E1997-70E3-40C0-AD0A-ADC417500D06}" type="presParOf" srcId="{1E2C28C9-94CD-4EA9-9CCC-3B4DCC9FFBAE}" destId="{F38128CD-8877-43CB-9BB0-2DBD1490066B}" srcOrd="2" destOrd="0" presId="urn:microsoft.com/office/officeart/2008/layout/LinedList"/>
    <dgm:cxn modelId="{E153A06E-3BE3-4770-A3F1-613D5BD863FB}" type="presParOf" srcId="{FAABF6D1-F6E9-4349-8625-C39394D36D65}" destId="{56EE1F7F-23BB-44C8-A30B-560EE460D599}" srcOrd="11" destOrd="0" presId="urn:microsoft.com/office/officeart/2008/layout/LinedList"/>
    <dgm:cxn modelId="{815C8A5B-B35B-4F9F-82E4-361FEDD144ED}" type="presParOf" srcId="{FAABF6D1-F6E9-4349-8625-C39394D36D65}" destId="{ED20306E-E399-4173-96E3-8E2F044CDF15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90DFF87-5EC7-4BCA-AF9F-EA715E6E058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1538299-301E-45FD-9D2C-FCE36FCF7E64}">
      <dgm:prSet phldrT="[Текст]"/>
      <dgm:spPr/>
      <dgm:t>
        <a:bodyPr/>
        <a:lstStyle/>
        <a:p>
          <a:r>
            <a:rPr lang="en-US" smtClean="0"/>
            <a:t>RQT test rejasi uskuna uchun MTBF stavkalarini ishlab chiqishda oddiy va tushunarli yondashuvdir. Sinov rejasi quyidagi bosqichlardan iborat:</a:t>
          </a:r>
          <a:endParaRPr lang="ru-RU"/>
        </a:p>
      </dgm:t>
    </dgm:pt>
    <dgm:pt modelId="{BE4F0120-FF13-4EA9-8542-D1D546562E61}" type="parTrans" cxnId="{CA803CE3-8FD4-4022-8B86-ECFFF3CA8F65}">
      <dgm:prSet/>
      <dgm:spPr/>
      <dgm:t>
        <a:bodyPr/>
        <a:lstStyle/>
        <a:p>
          <a:endParaRPr lang="ru-RU"/>
        </a:p>
      </dgm:t>
    </dgm:pt>
    <dgm:pt modelId="{9DDE7085-740E-4478-B6A8-BB8B761D3406}" type="sibTrans" cxnId="{CA803CE3-8FD4-4022-8B86-ECFFF3CA8F65}">
      <dgm:prSet/>
      <dgm:spPr/>
      <dgm:t>
        <a:bodyPr/>
        <a:lstStyle/>
        <a:p>
          <a:endParaRPr lang="ru-RU"/>
        </a:p>
      </dgm:t>
    </dgm:pt>
    <dgm:pt modelId="{BB7B2566-320B-4573-BC10-7B4FDFAB3145}">
      <dgm:prSet/>
      <dgm:spPr/>
      <dgm:t>
        <a:bodyPr/>
        <a:lstStyle/>
        <a:p>
          <a:r>
            <a:rPr lang="en-US" smtClean="0"/>
            <a:t>Ishonchlilik bilan bog'liq tizim yoki quyi tizim spetsifikatsiyalarini aniqlang.</a:t>
          </a:r>
          <a:endParaRPr lang="ru-RU"/>
        </a:p>
      </dgm:t>
    </dgm:pt>
    <dgm:pt modelId="{2FAFCD84-4274-49A4-84A8-CC3EA360D379}" type="parTrans" cxnId="{0094B62E-9340-4601-945E-C58AAABCE927}">
      <dgm:prSet/>
      <dgm:spPr/>
      <dgm:t>
        <a:bodyPr/>
        <a:lstStyle/>
        <a:p>
          <a:endParaRPr lang="ru-RU"/>
        </a:p>
      </dgm:t>
    </dgm:pt>
    <dgm:pt modelId="{BDE048CC-28AC-4B1E-963F-75F2C63AA359}" type="sibTrans" cxnId="{0094B62E-9340-4601-945E-C58AAABCE927}">
      <dgm:prSet/>
      <dgm:spPr/>
      <dgm:t>
        <a:bodyPr/>
        <a:lstStyle/>
        <a:p>
          <a:endParaRPr lang="ru-RU"/>
        </a:p>
      </dgm:t>
    </dgm:pt>
    <dgm:pt modelId="{F217A7F7-8C84-4565-9215-62707A878B01}">
      <dgm:prSet/>
      <dgm:spPr/>
      <dgm:t>
        <a:bodyPr/>
        <a:lstStyle/>
        <a:p>
          <a:r>
            <a:rPr lang="en-US" smtClean="0"/>
            <a:t>MTBFni uskuna ichidagi barcha quyi tizimlarga taqsimlang.</a:t>
          </a:r>
          <a:endParaRPr lang="ru-RU"/>
        </a:p>
      </dgm:t>
    </dgm:pt>
    <dgm:pt modelId="{AE8B37F8-6B6A-456F-AFE4-23322EF44210}" type="parTrans" cxnId="{063076BD-3C4C-4D61-85D4-3B6C36E5EFD3}">
      <dgm:prSet/>
      <dgm:spPr/>
      <dgm:t>
        <a:bodyPr/>
        <a:lstStyle/>
        <a:p>
          <a:endParaRPr lang="ru-RU"/>
        </a:p>
      </dgm:t>
    </dgm:pt>
    <dgm:pt modelId="{576ACF1E-8AD1-438B-8A39-138376D0448B}" type="sibTrans" cxnId="{063076BD-3C4C-4D61-85D4-3B6C36E5EFD3}">
      <dgm:prSet/>
      <dgm:spPr/>
      <dgm:t>
        <a:bodyPr/>
        <a:lstStyle/>
        <a:p>
          <a:endParaRPr lang="ru-RU"/>
        </a:p>
      </dgm:t>
    </dgm:pt>
    <dgm:pt modelId="{3D9C228A-B79D-46C1-8181-7886518EEBBD}">
      <dgm:prSet/>
      <dgm:spPr/>
      <dgm:t>
        <a:bodyPr/>
        <a:lstStyle/>
        <a:p>
          <a:r>
            <a:rPr lang="en-US" smtClean="0"/>
            <a:t>Eng past MTBF qiymatini (zaif aloqa tushunchasi) aniqlash uchun har bir quyi tizimning MTBF ga ustunlik bering.</a:t>
          </a:r>
          <a:endParaRPr lang="ru-RU"/>
        </a:p>
      </dgm:t>
    </dgm:pt>
    <dgm:pt modelId="{57759F09-1F33-46AA-BF01-47ED01D7EEB8}" type="parTrans" cxnId="{45168DFB-3939-4681-9BD3-F32CDBA7A1D9}">
      <dgm:prSet/>
      <dgm:spPr/>
      <dgm:t>
        <a:bodyPr/>
        <a:lstStyle/>
        <a:p>
          <a:endParaRPr lang="ru-RU"/>
        </a:p>
      </dgm:t>
    </dgm:pt>
    <dgm:pt modelId="{224DAD66-6751-4484-A313-894672EE81BB}" type="sibTrans" cxnId="{45168DFB-3939-4681-9BD3-F32CDBA7A1D9}">
      <dgm:prSet/>
      <dgm:spPr/>
      <dgm:t>
        <a:bodyPr/>
        <a:lstStyle/>
        <a:p>
          <a:endParaRPr lang="ru-RU"/>
        </a:p>
      </dgm:t>
    </dgm:pt>
    <dgm:pt modelId="{20744032-8637-4156-91A4-E48951F3720D}">
      <dgm:prSet/>
      <dgm:spPr/>
      <dgm:t>
        <a:bodyPr/>
        <a:lstStyle/>
        <a:p>
          <a:r>
            <a:rPr lang="en-US" smtClean="0"/>
            <a:t>Boshqa zavodlar, etkazib beruvchilar va boshqa ma'lumotlar bazalaridan mavjud test ma'lumotlarini qidiring.</a:t>
          </a:r>
          <a:endParaRPr lang="ru-RU"/>
        </a:p>
      </dgm:t>
    </dgm:pt>
    <dgm:pt modelId="{DF29D031-3826-49F2-9A98-0AE4D80B055B}" type="parTrans" cxnId="{FE9935A8-24D7-4C4A-BA1A-B7C4AD73D58D}">
      <dgm:prSet/>
      <dgm:spPr/>
      <dgm:t>
        <a:bodyPr/>
        <a:lstStyle/>
        <a:p>
          <a:endParaRPr lang="ru-RU"/>
        </a:p>
      </dgm:t>
    </dgm:pt>
    <dgm:pt modelId="{6BDA533B-796E-40EA-9F4A-EC1D4326D94F}" type="sibTrans" cxnId="{FE9935A8-24D7-4C4A-BA1A-B7C4AD73D58D}">
      <dgm:prSet/>
      <dgm:spPr/>
      <dgm:t>
        <a:bodyPr/>
        <a:lstStyle/>
        <a:p>
          <a:endParaRPr lang="ru-RU"/>
        </a:p>
      </dgm:t>
    </dgm:pt>
    <dgm:pt modelId="{B2354EE6-A0D0-4199-8507-729269DCBFD0}">
      <dgm:prSet/>
      <dgm:spPr/>
      <dgm:t>
        <a:bodyPr/>
        <a:lstStyle/>
        <a:p>
          <a:r>
            <a:rPr lang="en-US" smtClean="0"/>
            <a:t>Sinov uchun kattalashtirilgan namuna hajmini qidiring.</a:t>
          </a:r>
          <a:endParaRPr lang="ru-RU"/>
        </a:p>
      </dgm:t>
    </dgm:pt>
    <dgm:pt modelId="{42B8A237-B838-4589-839A-53D423D2C84A}" type="parTrans" cxnId="{00EA454A-6C0C-402C-BB9E-4970E8A7CD03}">
      <dgm:prSet/>
      <dgm:spPr/>
      <dgm:t>
        <a:bodyPr/>
        <a:lstStyle/>
        <a:p>
          <a:endParaRPr lang="ru-RU"/>
        </a:p>
      </dgm:t>
    </dgm:pt>
    <dgm:pt modelId="{DABB2C0E-35F3-4D35-871D-D11D9C86D625}" type="sibTrans" cxnId="{00EA454A-6C0C-402C-BB9E-4970E8A7CD03}">
      <dgm:prSet/>
      <dgm:spPr/>
      <dgm:t>
        <a:bodyPr/>
        <a:lstStyle/>
        <a:p>
          <a:endParaRPr lang="ru-RU"/>
        </a:p>
      </dgm:t>
    </dgm:pt>
    <dgm:pt modelId="{560F4827-3AFF-4B3B-88B1-524F18DDF320}">
      <dgm:prSet/>
      <dgm:spPr/>
      <dgm:t>
        <a:bodyPr/>
        <a:lstStyle/>
        <a:p>
          <a:r>
            <a:rPr lang="en-US" smtClean="0"/>
            <a:t>Sinov paytida real sharoitlarni taqlid qilishga intiling.</a:t>
          </a:r>
          <a:endParaRPr lang="ru-RU"/>
        </a:p>
      </dgm:t>
    </dgm:pt>
    <dgm:pt modelId="{D455D3DE-F426-438C-8BA1-46966D25FBFA}" type="parTrans" cxnId="{75117C26-0FDD-402D-B601-ED58D49FF011}">
      <dgm:prSet/>
      <dgm:spPr/>
      <dgm:t>
        <a:bodyPr/>
        <a:lstStyle/>
        <a:p>
          <a:endParaRPr lang="ru-RU"/>
        </a:p>
      </dgm:t>
    </dgm:pt>
    <dgm:pt modelId="{E987E83A-E0A2-417C-A8F4-547E0974B551}" type="sibTrans" cxnId="{75117C26-0FDD-402D-B601-ED58D49FF011}">
      <dgm:prSet/>
      <dgm:spPr/>
      <dgm:t>
        <a:bodyPr/>
        <a:lstStyle/>
        <a:p>
          <a:endParaRPr lang="ru-RU"/>
        </a:p>
      </dgm:t>
    </dgm:pt>
    <dgm:pt modelId="{4EF5F590-4D6F-4BC4-A119-875A50B08272}">
      <dgm:prSet/>
      <dgm:spPr/>
      <dgm:t>
        <a:bodyPr/>
        <a:lstStyle/>
        <a:p>
          <a:r>
            <a:rPr lang="en-US" smtClean="0"/>
            <a:t>Sinov sessiyasida uskunani tezlashtirish mumkinligini aniqlang.</a:t>
          </a:r>
          <a:endParaRPr lang="ru-RU"/>
        </a:p>
      </dgm:t>
    </dgm:pt>
    <dgm:pt modelId="{61F1E383-8D4E-4710-A56F-58D0313A7572}" type="parTrans" cxnId="{0A5B40FA-0B5F-42EE-B96C-6CDFF44CB365}">
      <dgm:prSet/>
      <dgm:spPr/>
      <dgm:t>
        <a:bodyPr/>
        <a:lstStyle/>
        <a:p>
          <a:endParaRPr lang="ru-RU"/>
        </a:p>
      </dgm:t>
    </dgm:pt>
    <dgm:pt modelId="{797B263A-A155-4988-8476-79D8C7E548D5}" type="sibTrans" cxnId="{0A5B40FA-0B5F-42EE-B96C-6CDFF44CB365}">
      <dgm:prSet/>
      <dgm:spPr/>
      <dgm:t>
        <a:bodyPr/>
        <a:lstStyle/>
        <a:p>
          <a:endParaRPr lang="ru-RU"/>
        </a:p>
      </dgm:t>
    </dgm:pt>
    <dgm:pt modelId="{B5A4907E-0C0F-49BD-9D06-A125DAD8947C}">
      <dgm:prSet/>
      <dgm:spPr/>
      <dgm:t>
        <a:bodyPr/>
        <a:lstStyle/>
        <a:p>
          <a:r>
            <a:rPr lang="en-US" smtClean="0"/>
            <a:t>Sinovni avtomatlashtirish imkoniyatlarini izlang.</a:t>
          </a:r>
          <a:endParaRPr lang="ru-RU"/>
        </a:p>
      </dgm:t>
    </dgm:pt>
    <dgm:pt modelId="{2AE0F623-DFB6-47E0-ADCA-C958703B72C5}" type="parTrans" cxnId="{09528F87-861F-4033-9416-A3F9CD4C6AC1}">
      <dgm:prSet/>
      <dgm:spPr/>
      <dgm:t>
        <a:bodyPr/>
        <a:lstStyle/>
        <a:p>
          <a:endParaRPr lang="ru-RU"/>
        </a:p>
      </dgm:t>
    </dgm:pt>
    <dgm:pt modelId="{9EB99428-A0FE-4238-B1B5-63ACF4072607}" type="sibTrans" cxnId="{09528F87-861F-4033-9416-A3F9CD4C6AC1}">
      <dgm:prSet/>
      <dgm:spPr/>
      <dgm:t>
        <a:bodyPr/>
        <a:lstStyle/>
        <a:p>
          <a:endParaRPr lang="ru-RU"/>
        </a:p>
      </dgm:t>
    </dgm:pt>
    <dgm:pt modelId="{CCDFA91F-1154-4E97-8449-A306EB5BB614}">
      <dgm:prSet/>
      <dgm:spPr/>
      <dgm:t>
        <a:bodyPr/>
        <a:lstStyle/>
        <a:p>
          <a:r>
            <a:rPr lang="en-US" smtClean="0"/>
            <a:t>Quyi tizimlar uchun tezlashtirish koeffitsientini hisoblang.</a:t>
          </a:r>
          <a:endParaRPr lang="ru-RU"/>
        </a:p>
      </dgm:t>
    </dgm:pt>
    <dgm:pt modelId="{59E4E097-0660-4587-B3D1-CAAEE54FE867}" type="parTrans" cxnId="{F8C41B41-991D-4956-9D41-09CDDFACDEF4}">
      <dgm:prSet/>
      <dgm:spPr/>
      <dgm:t>
        <a:bodyPr/>
        <a:lstStyle/>
        <a:p>
          <a:endParaRPr lang="ru-RU"/>
        </a:p>
      </dgm:t>
    </dgm:pt>
    <dgm:pt modelId="{14E7C2F7-4B83-4DF8-A535-D9870EF9606A}" type="sibTrans" cxnId="{F8C41B41-991D-4956-9D41-09CDDFACDEF4}">
      <dgm:prSet/>
      <dgm:spPr/>
      <dgm:t>
        <a:bodyPr/>
        <a:lstStyle/>
        <a:p>
          <a:endParaRPr lang="ru-RU"/>
        </a:p>
      </dgm:t>
    </dgm:pt>
    <dgm:pt modelId="{CBA76255-3FC5-47E9-9620-8BCE83CD2EC6}">
      <dgm:prSet/>
      <dgm:spPr/>
      <dgm:t>
        <a:bodyPr/>
        <a:lstStyle/>
        <a:p>
          <a:r>
            <a:rPr lang="en-US" smtClean="0"/>
            <a:t>Tizim uchun sinov vaqtini hisoblang.</a:t>
          </a:r>
          <a:endParaRPr lang="ru-RU"/>
        </a:p>
      </dgm:t>
    </dgm:pt>
    <dgm:pt modelId="{835EF980-59DF-4471-A682-9DF76D942BDE}" type="parTrans" cxnId="{ECF02A49-2054-4B7B-B0FA-B0E0636BFA16}">
      <dgm:prSet/>
      <dgm:spPr/>
      <dgm:t>
        <a:bodyPr/>
        <a:lstStyle/>
        <a:p>
          <a:endParaRPr lang="ru-RU"/>
        </a:p>
      </dgm:t>
    </dgm:pt>
    <dgm:pt modelId="{5A614C66-A1D4-4C69-BEA6-2916FBB31696}" type="sibTrans" cxnId="{ECF02A49-2054-4B7B-B0FA-B0E0636BFA16}">
      <dgm:prSet/>
      <dgm:spPr/>
      <dgm:t>
        <a:bodyPr/>
        <a:lstStyle/>
        <a:p>
          <a:endParaRPr lang="ru-RU"/>
        </a:p>
      </dgm:t>
    </dgm:pt>
    <dgm:pt modelId="{F5DA45EA-B0CC-4BE6-90D7-655950EA8632}" type="pres">
      <dgm:prSet presAssocID="{F90DFF87-5EC7-4BCA-AF9F-EA715E6E058C}" presName="vert0" presStyleCnt="0">
        <dgm:presLayoutVars>
          <dgm:dir/>
          <dgm:animOne val="branch"/>
          <dgm:animLvl val="lvl"/>
        </dgm:presLayoutVars>
      </dgm:prSet>
      <dgm:spPr/>
    </dgm:pt>
    <dgm:pt modelId="{5DC8B1FE-1540-4EE4-8040-6050D235EB36}" type="pres">
      <dgm:prSet presAssocID="{C1538299-301E-45FD-9D2C-FCE36FCF7E64}" presName="thickLine" presStyleLbl="alignNode1" presStyleIdx="0" presStyleCnt="1"/>
      <dgm:spPr/>
    </dgm:pt>
    <dgm:pt modelId="{2E26B871-A88F-44DF-8DC5-FAEBB5115E8D}" type="pres">
      <dgm:prSet presAssocID="{C1538299-301E-45FD-9D2C-FCE36FCF7E64}" presName="horz1" presStyleCnt="0"/>
      <dgm:spPr/>
    </dgm:pt>
    <dgm:pt modelId="{899FA625-2E52-42A2-AA9B-41192098BEAD}" type="pres">
      <dgm:prSet presAssocID="{C1538299-301E-45FD-9D2C-FCE36FCF7E64}" presName="tx1" presStyleLbl="revTx" presStyleIdx="0" presStyleCnt="11"/>
      <dgm:spPr/>
      <dgm:t>
        <a:bodyPr/>
        <a:lstStyle/>
        <a:p>
          <a:endParaRPr lang="ru-RU"/>
        </a:p>
      </dgm:t>
    </dgm:pt>
    <dgm:pt modelId="{F77C96A6-1589-4790-8B7F-59B2B2DB297F}" type="pres">
      <dgm:prSet presAssocID="{C1538299-301E-45FD-9D2C-FCE36FCF7E64}" presName="vert1" presStyleCnt="0"/>
      <dgm:spPr/>
    </dgm:pt>
    <dgm:pt modelId="{BEEAA727-47A0-49AF-8A38-6B8729448F64}" type="pres">
      <dgm:prSet presAssocID="{BB7B2566-320B-4573-BC10-7B4FDFAB3145}" presName="vertSpace2a" presStyleCnt="0"/>
      <dgm:spPr/>
    </dgm:pt>
    <dgm:pt modelId="{6B2AFAB4-178A-41E1-A3C5-A3876AFE4A25}" type="pres">
      <dgm:prSet presAssocID="{BB7B2566-320B-4573-BC10-7B4FDFAB3145}" presName="horz2" presStyleCnt="0"/>
      <dgm:spPr/>
    </dgm:pt>
    <dgm:pt modelId="{022206FF-E522-4ACB-8C39-5BCD481C6B83}" type="pres">
      <dgm:prSet presAssocID="{BB7B2566-320B-4573-BC10-7B4FDFAB3145}" presName="horzSpace2" presStyleCnt="0"/>
      <dgm:spPr/>
    </dgm:pt>
    <dgm:pt modelId="{799C6AD6-CABA-4B05-80F3-C12BCCEABE10}" type="pres">
      <dgm:prSet presAssocID="{BB7B2566-320B-4573-BC10-7B4FDFAB3145}" presName="tx2" presStyleLbl="revTx" presStyleIdx="1" presStyleCnt="11"/>
      <dgm:spPr/>
    </dgm:pt>
    <dgm:pt modelId="{37FB2139-60D2-40F1-87E4-8A196DFA3B94}" type="pres">
      <dgm:prSet presAssocID="{BB7B2566-320B-4573-BC10-7B4FDFAB3145}" presName="vert2" presStyleCnt="0"/>
      <dgm:spPr/>
    </dgm:pt>
    <dgm:pt modelId="{8C78A585-A582-475D-B165-CD0E0E162D44}" type="pres">
      <dgm:prSet presAssocID="{BB7B2566-320B-4573-BC10-7B4FDFAB3145}" presName="thinLine2b" presStyleLbl="callout" presStyleIdx="0" presStyleCnt="10"/>
      <dgm:spPr/>
    </dgm:pt>
    <dgm:pt modelId="{5F729905-D51E-4125-B452-68F48EED7F9B}" type="pres">
      <dgm:prSet presAssocID="{BB7B2566-320B-4573-BC10-7B4FDFAB3145}" presName="vertSpace2b" presStyleCnt="0"/>
      <dgm:spPr/>
    </dgm:pt>
    <dgm:pt modelId="{4E459747-A017-466F-B215-ECE310EA72C3}" type="pres">
      <dgm:prSet presAssocID="{F217A7F7-8C84-4565-9215-62707A878B01}" presName="horz2" presStyleCnt="0"/>
      <dgm:spPr/>
    </dgm:pt>
    <dgm:pt modelId="{90B58B4E-9F37-41AF-8FA6-3E7069F52ECE}" type="pres">
      <dgm:prSet presAssocID="{F217A7F7-8C84-4565-9215-62707A878B01}" presName="horzSpace2" presStyleCnt="0"/>
      <dgm:spPr/>
    </dgm:pt>
    <dgm:pt modelId="{0C506E0D-7E64-488C-ABD7-6F72CA913ED2}" type="pres">
      <dgm:prSet presAssocID="{F217A7F7-8C84-4565-9215-62707A878B01}" presName="tx2" presStyleLbl="revTx" presStyleIdx="2" presStyleCnt="11"/>
      <dgm:spPr/>
    </dgm:pt>
    <dgm:pt modelId="{7E6E3390-0A4E-43CC-BC99-4C534A92AA40}" type="pres">
      <dgm:prSet presAssocID="{F217A7F7-8C84-4565-9215-62707A878B01}" presName="vert2" presStyleCnt="0"/>
      <dgm:spPr/>
    </dgm:pt>
    <dgm:pt modelId="{2FA0E30C-3A79-49C7-B048-ED847AA76A22}" type="pres">
      <dgm:prSet presAssocID="{F217A7F7-8C84-4565-9215-62707A878B01}" presName="thinLine2b" presStyleLbl="callout" presStyleIdx="1" presStyleCnt="10"/>
      <dgm:spPr/>
    </dgm:pt>
    <dgm:pt modelId="{BF03FAC5-A761-4345-BFBD-CEDFB0D60434}" type="pres">
      <dgm:prSet presAssocID="{F217A7F7-8C84-4565-9215-62707A878B01}" presName="vertSpace2b" presStyleCnt="0"/>
      <dgm:spPr/>
    </dgm:pt>
    <dgm:pt modelId="{7EFD9D00-C852-4422-A833-1C32C26EB5E1}" type="pres">
      <dgm:prSet presAssocID="{3D9C228A-B79D-46C1-8181-7886518EEBBD}" presName="horz2" presStyleCnt="0"/>
      <dgm:spPr/>
    </dgm:pt>
    <dgm:pt modelId="{895EB0B1-8044-4B5F-8B90-843F29817632}" type="pres">
      <dgm:prSet presAssocID="{3D9C228A-B79D-46C1-8181-7886518EEBBD}" presName="horzSpace2" presStyleCnt="0"/>
      <dgm:spPr/>
    </dgm:pt>
    <dgm:pt modelId="{1255F07F-8479-4161-A959-8243F26174C4}" type="pres">
      <dgm:prSet presAssocID="{3D9C228A-B79D-46C1-8181-7886518EEBBD}" presName="tx2" presStyleLbl="revTx" presStyleIdx="3" presStyleCnt="11"/>
      <dgm:spPr/>
    </dgm:pt>
    <dgm:pt modelId="{9FCF7BFE-1E8F-46B6-9A31-6DB49FEE2B30}" type="pres">
      <dgm:prSet presAssocID="{3D9C228A-B79D-46C1-8181-7886518EEBBD}" presName="vert2" presStyleCnt="0"/>
      <dgm:spPr/>
    </dgm:pt>
    <dgm:pt modelId="{01196638-F344-4AFE-B1A8-C4D9DED0B299}" type="pres">
      <dgm:prSet presAssocID="{3D9C228A-B79D-46C1-8181-7886518EEBBD}" presName="thinLine2b" presStyleLbl="callout" presStyleIdx="2" presStyleCnt="10"/>
      <dgm:spPr/>
    </dgm:pt>
    <dgm:pt modelId="{8AC807D2-5B0D-43C1-AB51-C91E2171E1E5}" type="pres">
      <dgm:prSet presAssocID="{3D9C228A-B79D-46C1-8181-7886518EEBBD}" presName="vertSpace2b" presStyleCnt="0"/>
      <dgm:spPr/>
    </dgm:pt>
    <dgm:pt modelId="{49FFC1F6-4399-43F9-B4AF-3CECFB5CF070}" type="pres">
      <dgm:prSet presAssocID="{20744032-8637-4156-91A4-E48951F3720D}" presName="horz2" presStyleCnt="0"/>
      <dgm:spPr/>
    </dgm:pt>
    <dgm:pt modelId="{BF8E6F50-9B6C-4F8F-834B-11DA55DBCD01}" type="pres">
      <dgm:prSet presAssocID="{20744032-8637-4156-91A4-E48951F3720D}" presName="horzSpace2" presStyleCnt="0"/>
      <dgm:spPr/>
    </dgm:pt>
    <dgm:pt modelId="{3DF0F2AE-0E41-40CB-BBAB-B0246D99BF80}" type="pres">
      <dgm:prSet presAssocID="{20744032-8637-4156-91A4-E48951F3720D}" presName="tx2" presStyleLbl="revTx" presStyleIdx="4" presStyleCnt="11"/>
      <dgm:spPr/>
    </dgm:pt>
    <dgm:pt modelId="{88D8E69D-D7B6-41A1-8FB7-C6E5DC9B0632}" type="pres">
      <dgm:prSet presAssocID="{20744032-8637-4156-91A4-E48951F3720D}" presName="vert2" presStyleCnt="0"/>
      <dgm:spPr/>
    </dgm:pt>
    <dgm:pt modelId="{EE91AD29-76F5-4431-9BDF-179663236BFD}" type="pres">
      <dgm:prSet presAssocID="{20744032-8637-4156-91A4-E48951F3720D}" presName="thinLine2b" presStyleLbl="callout" presStyleIdx="3" presStyleCnt="10"/>
      <dgm:spPr/>
    </dgm:pt>
    <dgm:pt modelId="{6B7C9A0F-2C30-4546-A6A6-54DC9BA3961C}" type="pres">
      <dgm:prSet presAssocID="{20744032-8637-4156-91A4-E48951F3720D}" presName="vertSpace2b" presStyleCnt="0"/>
      <dgm:spPr/>
    </dgm:pt>
    <dgm:pt modelId="{897CF6B6-6B50-40B2-BA90-9E9ED2FED58C}" type="pres">
      <dgm:prSet presAssocID="{B2354EE6-A0D0-4199-8507-729269DCBFD0}" presName="horz2" presStyleCnt="0"/>
      <dgm:spPr/>
    </dgm:pt>
    <dgm:pt modelId="{BBBE1D4D-0A75-4C1D-BC61-B9AEE324C6E1}" type="pres">
      <dgm:prSet presAssocID="{B2354EE6-A0D0-4199-8507-729269DCBFD0}" presName="horzSpace2" presStyleCnt="0"/>
      <dgm:spPr/>
    </dgm:pt>
    <dgm:pt modelId="{9F2E457B-852F-485D-BC46-B2129585390F}" type="pres">
      <dgm:prSet presAssocID="{B2354EE6-A0D0-4199-8507-729269DCBFD0}" presName="tx2" presStyleLbl="revTx" presStyleIdx="5" presStyleCnt="11"/>
      <dgm:spPr/>
    </dgm:pt>
    <dgm:pt modelId="{FC71B0EC-0998-4667-BAAD-55352197DE7D}" type="pres">
      <dgm:prSet presAssocID="{B2354EE6-A0D0-4199-8507-729269DCBFD0}" presName="vert2" presStyleCnt="0"/>
      <dgm:spPr/>
    </dgm:pt>
    <dgm:pt modelId="{80C7B72F-0767-4F10-8C1D-A4562CC39330}" type="pres">
      <dgm:prSet presAssocID="{B2354EE6-A0D0-4199-8507-729269DCBFD0}" presName="thinLine2b" presStyleLbl="callout" presStyleIdx="4" presStyleCnt="10"/>
      <dgm:spPr/>
    </dgm:pt>
    <dgm:pt modelId="{63D148F1-84CD-4C9F-9004-00E24C66A368}" type="pres">
      <dgm:prSet presAssocID="{B2354EE6-A0D0-4199-8507-729269DCBFD0}" presName="vertSpace2b" presStyleCnt="0"/>
      <dgm:spPr/>
    </dgm:pt>
    <dgm:pt modelId="{3F539805-EA9F-4035-B262-45A0855E6745}" type="pres">
      <dgm:prSet presAssocID="{560F4827-3AFF-4B3B-88B1-524F18DDF320}" presName="horz2" presStyleCnt="0"/>
      <dgm:spPr/>
    </dgm:pt>
    <dgm:pt modelId="{5156C138-3359-4D7C-9D39-7161D776FB82}" type="pres">
      <dgm:prSet presAssocID="{560F4827-3AFF-4B3B-88B1-524F18DDF320}" presName="horzSpace2" presStyleCnt="0"/>
      <dgm:spPr/>
    </dgm:pt>
    <dgm:pt modelId="{A1DE91C8-9738-4F7D-BAA2-C7586C3718FD}" type="pres">
      <dgm:prSet presAssocID="{560F4827-3AFF-4B3B-88B1-524F18DDF320}" presName="tx2" presStyleLbl="revTx" presStyleIdx="6" presStyleCnt="11"/>
      <dgm:spPr/>
    </dgm:pt>
    <dgm:pt modelId="{57597C7B-0462-4DD4-A0BA-FE3098A455E4}" type="pres">
      <dgm:prSet presAssocID="{560F4827-3AFF-4B3B-88B1-524F18DDF320}" presName="vert2" presStyleCnt="0"/>
      <dgm:spPr/>
    </dgm:pt>
    <dgm:pt modelId="{76535840-8519-4FA2-83FE-03AB75AF6518}" type="pres">
      <dgm:prSet presAssocID="{560F4827-3AFF-4B3B-88B1-524F18DDF320}" presName="thinLine2b" presStyleLbl="callout" presStyleIdx="5" presStyleCnt="10"/>
      <dgm:spPr/>
    </dgm:pt>
    <dgm:pt modelId="{36D47776-918E-470F-9228-C7D43FDA8582}" type="pres">
      <dgm:prSet presAssocID="{560F4827-3AFF-4B3B-88B1-524F18DDF320}" presName="vertSpace2b" presStyleCnt="0"/>
      <dgm:spPr/>
    </dgm:pt>
    <dgm:pt modelId="{F9DCD041-7AC3-4BFC-80FB-2DF173110797}" type="pres">
      <dgm:prSet presAssocID="{4EF5F590-4D6F-4BC4-A119-875A50B08272}" presName="horz2" presStyleCnt="0"/>
      <dgm:spPr/>
    </dgm:pt>
    <dgm:pt modelId="{DE076352-7F35-4E1B-8EE3-DF17B728126F}" type="pres">
      <dgm:prSet presAssocID="{4EF5F590-4D6F-4BC4-A119-875A50B08272}" presName="horzSpace2" presStyleCnt="0"/>
      <dgm:spPr/>
    </dgm:pt>
    <dgm:pt modelId="{495A11D7-D09F-4528-AA72-6BB1A374BD7B}" type="pres">
      <dgm:prSet presAssocID="{4EF5F590-4D6F-4BC4-A119-875A50B08272}" presName="tx2" presStyleLbl="revTx" presStyleIdx="7" presStyleCnt="11"/>
      <dgm:spPr/>
    </dgm:pt>
    <dgm:pt modelId="{367A82CF-6600-4775-A6BE-61FCF4163D96}" type="pres">
      <dgm:prSet presAssocID="{4EF5F590-4D6F-4BC4-A119-875A50B08272}" presName="vert2" presStyleCnt="0"/>
      <dgm:spPr/>
    </dgm:pt>
    <dgm:pt modelId="{48CE06E3-32C4-49FF-A872-F24E500809F7}" type="pres">
      <dgm:prSet presAssocID="{4EF5F590-4D6F-4BC4-A119-875A50B08272}" presName="thinLine2b" presStyleLbl="callout" presStyleIdx="6" presStyleCnt="10"/>
      <dgm:spPr/>
    </dgm:pt>
    <dgm:pt modelId="{25952A06-A10A-4105-9D20-9F00B2EAAB0D}" type="pres">
      <dgm:prSet presAssocID="{4EF5F590-4D6F-4BC4-A119-875A50B08272}" presName="vertSpace2b" presStyleCnt="0"/>
      <dgm:spPr/>
    </dgm:pt>
    <dgm:pt modelId="{BBA79D2E-F5DF-4160-91EB-24636143F9A4}" type="pres">
      <dgm:prSet presAssocID="{B5A4907E-0C0F-49BD-9D06-A125DAD8947C}" presName="horz2" presStyleCnt="0"/>
      <dgm:spPr/>
    </dgm:pt>
    <dgm:pt modelId="{F61E343E-5150-4EBA-A71C-E52370FB5064}" type="pres">
      <dgm:prSet presAssocID="{B5A4907E-0C0F-49BD-9D06-A125DAD8947C}" presName="horzSpace2" presStyleCnt="0"/>
      <dgm:spPr/>
    </dgm:pt>
    <dgm:pt modelId="{71B3138D-4A72-4502-B6B3-448C1681C5E3}" type="pres">
      <dgm:prSet presAssocID="{B5A4907E-0C0F-49BD-9D06-A125DAD8947C}" presName="tx2" presStyleLbl="revTx" presStyleIdx="8" presStyleCnt="11"/>
      <dgm:spPr/>
    </dgm:pt>
    <dgm:pt modelId="{E47E552A-EFF9-4C87-A4E0-6525078A3302}" type="pres">
      <dgm:prSet presAssocID="{B5A4907E-0C0F-49BD-9D06-A125DAD8947C}" presName="vert2" presStyleCnt="0"/>
      <dgm:spPr/>
    </dgm:pt>
    <dgm:pt modelId="{0F3D2D2C-F3C2-4B94-BB36-5A85284F3283}" type="pres">
      <dgm:prSet presAssocID="{B5A4907E-0C0F-49BD-9D06-A125DAD8947C}" presName="thinLine2b" presStyleLbl="callout" presStyleIdx="7" presStyleCnt="10"/>
      <dgm:spPr/>
    </dgm:pt>
    <dgm:pt modelId="{203FD5CC-919D-4C3B-9AC4-CE7D3D95E7E3}" type="pres">
      <dgm:prSet presAssocID="{B5A4907E-0C0F-49BD-9D06-A125DAD8947C}" presName="vertSpace2b" presStyleCnt="0"/>
      <dgm:spPr/>
    </dgm:pt>
    <dgm:pt modelId="{D68F8F20-DCFD-4AF1-87B5-7D1769DD1DAC}" type="pres">
      <dgm:prSet presAssocID="{CCDFA91F-1154-4E97-8449-A306EB5BB614}" presName="horz2" presStyleCnt="0"/>
      <dgm:spPr/>
    </dgm:pt>
    <dgm:pt modelId="{BA93E503-D55A-4CBB-BF75-E42952A5AE45}" type="pres">
      <dgm:prSet presAssocID="{CCDFA91F-1154-4E97-8449-A306EB5BB614}" presName="horzSpace2" presStyleCnt="0"/>
      <dgm:spPr/>
    </dgm:pt>
    <dgm:pt modelId="{E2EDBE3B-E9C5-4908-A236-B19A4A08A43B}" type="pres">
      <dgm:prSet presAssocID="{CCDFA91F-1154-4E97-8449-A306EB5BB614}" presName="tx2" presStyleLbl="revTx" presStyleIdx="9" presStyleCnt="11"/>
      <dgm:spPr/>
    </dgm:pt>
    <dgm:pt modelId="{B6144EC2-D15D-4EBB-AEA5-96CE5BC334BD}" type="pres">
      <dgm:prSet presAssocID="{CCDFA91F-1154-4E97-8449-A306EB5BB614}" presName="vert2" presStyleCnt="0"/>
      <dgm:spPr/>
    </dgm:pt>
    <dgm:pt modelId="{A47A41BC-FF21-4765-98A4-06997DE4C75D}" type="pres">
      <dgm:prSet presAssocID="{CCDFA91F-1154-4E97-8449-A306EB5BB614}" presName="thinLine2b" presStyleLbl="callout" presStyleIdx="8" presStyleCnt="10"/>
      <dgm:spPr/>
    </dgm:pt>
    <dgm:pt modelId="{98DBD526-8EA3-4A9B-9989-138546D57FFF}" type="pres">
      <dgm:prSet presAssocID="{CCDFA91F-1154-4E97-8449-A306EB5BB614}" presName="vertSpace2b" presStyleCnt="0"/>
      <dgm:spPr/>
    </dgm:pt>
    <dgm:pt modelId="{54CA7BF4-DA80-4EAA-837F-C786AF84B71B}" type="pres">
      <dgm:prSet presAssocID="{CBA76255-3FC5-47E9-9620-8BCE83CD2EC6}" presName="horz2" presStyleCnt="0"/>
      <dgm:spPr/>
    </dgm:pt>
    <dgm:pt modelId="{29359A9C-2AE4-4D8E-876D-144C304E76C2}" type="pres">
      <dgm:prSet presAssocID="{CBA76255-3FC5-47E9-9620-8BCE83CD2EC6}" presName="horzSpace2" presStyleCnt="0"/>
      <dgm:spPr/>
    </dgm:pt>
    <dgm:pt modelId="{CCF37D4C-FFB8-4F08-B0FA-FE979814BC66}" type="pres">
      <dgm:prSet presAssocID="{CBA76255-3FC5-47E9-9620-8BCE83CD2EC6}" presName="tx2" presStyleLbl="revTx" presStyleIdx="10" presStyleCnt="11"/>
      <dgm:spPr/>
    </dgm:pt>
    <dgm:pt modelId="{75CF8432-6D90-4E70-ADBE-58839C0C8EB8}" type="pres">
      <dgm:prSet presAssocID="{CBA76255-3FC5-47E9-9620-8BCE83CD2EC6}" presName="vert2" presStyleCnt="0"/>
      <dgm:spPr/>
    </dgm:pt>
    <dgm:pt modelId="{0CE47B82-8B56-4BF3-9E25-53B465039CB7}" type="pres">
      <dgm:prSet presAssocID="{CBA76255-3FC5-47E9-9620-8BCE83CD2EC6}" presName="thinLine2b" presStyleLbl="callout" presStyleIdx="9" presStyleCnt="10"/>
      <dgm:spPr/>
    </dgm:pt>
    <dgm:pt modelId="{33174E86-AD7D-4706-8826-C9BECC5D9C65}" type="pres">
      <dgm:prSet presAssocID="{CBA76255-3FC5-47E9-9620-8BCE83CD2EC6}" presName="vertSpace2b" presStyleCnt="0"/>
      <dgm:spPr/>
    </dgm:pt>
  </dgm:ptLst>
  <dgm:cxnLst>
    <dgm:cxn modelId="{B17780BE-64C8-43F2-AD4A-77979DB9C8FC}" type="presOf" srcId="{560F4827-3AFF-4B3B-88B1-524F18DDF320}" destId="{A1DE91C8-9738-4F7D-BAA2-C7586C3718FD}" srcOrd="0" destOrd="0" presId="urn:microsoft.com/office/officeart/2008/layout/LinedList"/>
    <dgm:cxn modelId="{D323F020-3729-4CA8-9EE3-AE390E16389E}" type="presOf" srcId="{BB7B2566-320B-4573-BC10-7B4FDFAB3145}" destId="{799C6AD6-CABA-4B05-80F3-C12BCCEABE10}" srcOrd="0" destOrd="0" presId="urn:microsoft.com/office/officeart/2008/layout/LinedList"/>
    <dgm:cxn modelId="{09CF4906-1248-4A00-A472-D9F54BAB6293}" type="presOf" srcId="{20744032-8637-4156-91A4-E48951F3720D}" destId="{3DF0F2AE-0E41-40CB-BBAB-B0246D99BF80}" srcOrd="0" destOrd="0" presId="urn:microsoft.com/office/officeart/2008/layout/LinedList"/>
    <dgm:cxn modelId="{ECF02A49-2054-4B7B-B0FA-B0E0636BFA16}" srcId="{C1538299-301E-45FD-9D2C-FCE36FCF7E64}" destId="{CBA76255-3FC5-47E9-9620-8BCE83CD2EC6}" srcOrd="9" destOrd="0" parTransId="{835EF980-59DF-4471-A682-9DF76D942BDE}" sibTransId="{5A614C66-A1D4-4C69-BEA6-2916FBB31696}"/>
    <dgm:cxn modelId="{EA46CEEA-3A80-4E12-A983-DBE4692E1765}" type="presOf" srcId="{B5A4907E-0C0F-49BD-9D06-A125DAD8947C}" destId="{71B3138D-4A72-4502-B6B3-448C1681C5E3}" srcOrd="0" destOrd="0" presId="urn:microsoft.com/office/officeart/2008/layout/LinedList"/>
    <dgm:cxn modelId="{FE9935A8-24D7-4C4A-BA1A-B7C4AD73D58D}" srcId="{C1538299-301E-45FD-9D2C-FCE36FCF7E64}" destId="{20744032-8637-4156-91A4-E48951F3720D}" srcOrd="3" destOrd="0" parTransId="{DF29D031-3826-49F2-9A98-0AE4D80B055B}" sibTransId="{6BDA533B-796E-40EA-9F4A-EC1D4326D94F}"/>
    <dgm:cxn modelId="{781B7984-241D-4BCF-AE3D-961E2803F3E8}" type="presOf" srcId="{F217A7F7-8C84-4565-9215-62707A878B01}" destId="{0C506E0D-7E64-488C-ABD7-6F72CA913ED2}" srcOrd="0" destOrd="0" presId="urn:microsoft.com/office/officeart/2008/layout/LinedList"/>
    <dgm:cxn modelId="{0A5B40FA-0B5F-42EE-B96C-6CDFF44CB365}" srcId="{C1538299-301E-45FD-9D2C-FCE36FCF7E64}" destId="{4EF5F590-4D6F-4BC4-A119-875A50B08272}" srcOrd="6" destOrd="0" parTransId="{61F1E383-8D4E-4710-A56F-58D0313A7572}" sibTransId="{797B263A-A155-4988-8476-79D8C7E548D5}"/>
    <dgm:cxn modelId="{063076BD-3C4C-4D61-85D4-3B6C36E5EFD3}" srcId="{C1538299-301E-45FD-9D2C-FCE36FCF7E64}" destId="{F217A7F7-8C84-4565-9215-62707A878B01}" srcOrd="1" destOrd="0" parTransId="{AE8B37F8-6B6A-456F-AFE4-23322EF44210}" sibTransId="{576ACF1E-8AD1-438B-8A39-138376D0448B}"/>
    <dgm:cxn modelId="{DA2D8DF1-010A-4D30-AD50-01B3E881FCF7}" type="presOf" srcId="{4EF5F590-4D6F-4BC4-A119-875A50B08272}" destId="{495A11D7-D09F-4528-AA72-6BB1A374BD7B}" srcOrd="0" destOrd="0" presId="urn:microsoft.com/office/officeart/2008/layout/LinedList"/>
    <dgm:cxn modelId="{75117C26-0FDD-402D-B601-ED58D49FF011}" srcId="{C1538299-301E-45FD-9D2C-FCE36FCF7E64}" destId="{560F4827-3AFF-4B3B-88B1-524F18DDF320}" srcOrd="5" destOrd="0" parTransId="{D455D3DE-F426-438C-8BA1-46966D25FBFA}" sibTransId="{E987E83A-E0A2-417C-A8F4-547E0974B551}"/>
    <dgm:cxn modelId="{29030916-A058-48F4-880F-2C974BDAC67F}" type="presOf" srcId="{B2354EE6-A0D0-4199-8507-729269DCBFD0}" destId="{9F2E457B-852F-485D-BC46-B2129585390F}" srcOrd="0" destOrd="0" presId="urn:microsoft.com/office/officeart/2008/layout/LinedList"/>
    <dgm:cxn modelId="{00EA454A-6C0C-402C-BB9E-4970E8A7CD03}" srcId="{C1538299-301E-45FD-9D2C-FCE36FCF7E64}" destId="{B2354EE6-A0D0-4199-8507-729269DCBFD0}" srcOrd="4" destOrd="0" parTransId="{42B8A237-B838-4589-839A-53D423D2C84A}" sibTransId="{DABB2C0E-35F3-4D35-871D-D11D9C86D625}"/>
    <dgm:cxn modelId="{87740032-A68F-4D16-8E37-01A20F65DC89}" type="presOf" srcId="{CCDFA91F-1154-4E97-8449-A306EB5BB614}" destId="{E2EDBE3B-E9C5-4908-A236-B19A4A08A43B}" srcOrd="0" destOrd="0" presId="urn:microsoft.com/office/officeart/2008/layout/LinedList"/>
    <dgm:cxn modelId="{F8C41B41-991D-4956-9D41-09CDDFACDEF4}" srcId="{C1538299-301E-45FD-9D2C-FCE36FCF7E64}" destId="{CCDFA91F-1154-4E97-8449-A306EB5BB614}" srcOrd="8" destOrd="0" parTransId="{59E4E097-0660-4587-B3D1-CAAEE54FE867}" sibTransId="{14E7C2F7-4B83-4DF8-A535-D9870EF9606A}"/>
    <dgm:cxn modelId="{647C8B3E-6E8E-452F-91FB-07D5883A2902}" type="presOf" srcId="{F90DFF87-5EC7-4BCA-AF9F-EA715E6E058C}" destId="{F5DA45EA-B0CC-4BE6-90D7-655950EA8632}" srcOrd="0" destOrd="0" presId="urn:microsoft.com/office/officeart/2008/layout/LinedList"/>
    <dgm:cxn modelId="{0094B62E-9340-4601-945E-C58AAABCE927}" srcId="{C1538299-301E-45FD-9D2C-FCE36FCF7E64}" destId="{BB7B2566-320B-4573-BC10-7B4FDFAB3145}" srcOrd="0" destOrd="0" parTransId="{2FAFCD84-4274-49A4-84A8-CC3EA360D379}" sibTransId="{BDE048CC-28AC-4B1E-963F-75F2C63AA359}"/>
    <dgm:cxn modelId="{E06FC162-A6C5-415F-B80F-CCD53BEC19AD}" type="presOf" srcId="{3D9C228A-B79D-46C1-8181-7886518EEBBD}" destId="{1255F07F-8479-4161-A959-8243F26174C4}" srcOrd="0" destOrd="0" presId="urn:microsoft.com/office/officeart/2008/layout/LinedList"/>
    <dgm:cxn modelId="{CA803CE3-8FD4-4022-8B86-ECFFF3CA8F65}" srcId="{F90DFF87-5EC7-4BCA-AF9F-EA715E6E058C}" destId="{C1538299-301E-45FD-9D2C-FCE36FCF7E64}" srcOrd="0" destOrd="0" parTransId="{BE4F0120-FF13-4EA9-8542-D1D546562E61}" sibTransId="{9DDE7085-740E-4478-B6A8-BB8B761D3406}"/>
    <dgm:cxn modelId="{09528F87-861F-4033-9416-A3F9CD4C6AC1}" srcId="{C1538299-301E-45FD-9D2C-FCE36FCF7E64}" destId="{B5A4907E-0C0F-49BD-9D06-A125DAD8947C}" srcOrd="7" destOrd="0" parTransId="{2AE0F623-DFB6-47E0-ADCA-C958703B72C5}" sibTransId="{9EB99428-A0FE-4238-B1B5-63ACF4072607}"/>
    <dgm:cxn modelId="{45168DFB-3939-4681-9BD3-F32CDBA7A1D9}" srcId="{C1538299-301E-45FD-9D2C-FCE36FCF7E64}" destId="{3D9C228A-B79D-46C1-8181-7886518EEBBD}" srcOrd="2" destOrd="0" parTransId="{57759F09-1F33-46AA-BF01-47ED01D7EEB8}" sibTransId="{224DAD66-6751-4484-A313-894672EE81BB}"/>
    <dgm:cxn modelId="{604D6E93-714C-42C1-9F88-576BD36AFD00}" type="presOf" srcId="{C1538299-301E-45FD-9D2C-FCE36FCF7E64}" destId="{899FA625-2E52-42A2-AA9B-41192098BEAD}" srcOrd="0" destOrd="0" presId="urn:microsoft.com/office/officeart/2008/layout/LinedList"/>
    <dgm:cxn modelId="{6E76355A-B025-4E4C-91AF-A7841CDC7B1A}" type="presOf" srcId="{CBA76255-3FC5-47E9-9620-8BCE83CD2EC6}" destId="{CCF37D4C-FFB8-4F08-B0FA-FE979814BC66}" srcOrd="0" destOrd="0" presId="urn:microsoft.com/office/officeart/2008/layout/LinedList"/>
    <dgm:cxn modelId="{1F0C4BF8-B025-4880-A89A-B9260DF3ABC2}" type="presParOf" srcId="{F5DA45EA-B0CC-4BE6-90D7-655950EA8632}" destId="{5DC8B1FE-1540-4EE4-8040-6050D235EB36}" srcOrd="0" destOrd="0" presId="urn:microsoft.com/office/officeart/2008/layout/LinedList"/>
    <dgm:cxn modelId="{07DF99F7-6527-472E-BD08-6ADBC4E7ACB5}" type="presParOf" srcId="{F5DA45EA-B0CC-4BE6-90D7-655950EA8632}" destId="{2E26B871-A88F-44DF-8DC5-FAEBB5115E8D}" srcOrd="1" destOrd="0" presId="urn:microsoft.com/office/officeart/2008/layout/LinedList"/>
    <dgm:cxn modelId="{56041D90-1A55-4A2B-A40F-6A228156739A}" type="presParOf" srcId="{2E26B871-A88F-44DF-8DC5-FAEBB5115E8D}" destId="{899FA625-2E52-42A2-AA9B-41192098BEAD}" srcOrd="0" destOrd="0" presId="urn:microsoft.com/office/officeart/2008/layout/LinedList"/>
    <dgm:cxn modelId="{2A271F66-7DE9-406C-845F-B99DCAC26355}" type="presParOf" srcId="{2E26B871-A88F-44DF-8DC5-FAEBB5115E8D}" destId="{F77C96A6-1589-4790-8B7F-59B2B2DB297F}" srcOrd="1" destOrd="0" presId="urn:microsoft.com/office/officeart/2008/layout/LinedList"/>
    <dgm:cxn modelId="{0472DAF1-8913-4A37-9EAD-E51CB46B0F63}" type="presParOf" srcId="{F77C96A6-1589-4790-8B7F-59B2B2DB297F}" destId="{BEEAA727-47A0-49AF-8A38-6B8729448F64}" srcOrd="0" destOrd="0" presId="urn:microsoft.com/office/officeart/2008/layout/LinedList"/>
    <dgm:cxn modelId="{53FC56DB-490F-4120-9E1D-F70D4D67E623}" type="presParOf" srcId="{F77C96A6-1589-4790-8B7F-59B2B2DB297F}" destId="{6B2AFAB4-178A-41E1-A3C5-A3876AFE4A25}" srcOrd="1" destOrd="0" presId="urn:microsoft.com/office/officeart/2008/layout/LinedList"/>
    <dgm:cxn modelId="{C753CACB-AEA5-4505-B982-B482424E6ACE}" type="presParOf" srcId="{6B2AFAB4-178A-41E1-A3C5-A3876AFE4A25}" destId="{022206FF-E522-4ACB-8C39-5BCD481C6B83}" srcOrd="0" destOrd="0" presId="urn:microsoft.com/office/officeart/2008/layout/LinedList"/>
    <dgm:cxn modelId="{7858D1A0-BE56-4BCC-A305-08583E051945}" type="presParOf" srcId="{6B2AFAB4-178A-41E1-A3C5-A3876AFE4A25}" destId="{799C6AD6-CABA-4B05-80F3-C12BCCEABE10}" srcOrd="1" destOrd="0" presId="urn:microsoft.com/office/officeart/2008/layout/LinedList"/>
    <dgm:cxn modelId="{71F62C72-6DC5-4C8D-9AE0-49E52386DF00}" type="presParOf" srcId="{6B2AFAB4-178A-41E1-A3C5-A3876AFE4A25}" destId="{37FB2139-60D2-40F1-87E4-8A196DFA3B94}" srcOrd="2" destOrd="0" presId="urn:microsoft.com/office/officeart/2008/layout/LinedList"/>
    <dgm:cxn modelId="{E3FCE593-5048-4907-A5E9-0FA3CC2F46F0}" type="presParOf" srcId="{F77C96A6-1589-4790-8B7F-59B2B2DB297F}" destId="{8C78A585-A582-475D-B165-CD0E0E162D44}" srcOrd="2" destOrd="0" presId="urn:microsoft.com/office/officeart/2008/layout/LinedList"/>
    <dgm:cxn modelId="{F75EDD9C-8310-4F7E-9C84-B81797CB05F0}" type="presParOf" srcId="{F77C96A6-1589-4790-8B7F-59B2B2DB297F}" destId="{5F729905-D51E-4125-B452-68F48EED7F9B}" srcOrd="3" destOrd="0" presId="urn:microsoft.com/office/officeart/2008/layout/LinedList"/>
    <dgm:cxn modelId="{96DCC9A8-8C16-4D6E-A7A5-94519765FBDF}" type="presParOf" srcId="{F77C96A6-1589-4790-8B7F-59B2B2DB297F}" destId="{4E459747-A017-466F-B215-ECE310EA72C3}" srcOrd="4" destOrd="0" presId="urn:microsoft.com/office/officeart/2008/layout/LinedList"/>
    <dgm:cxn modelId="{6D2CB820-8E82-4730-A2B6-AF674D5F683E}" type="presParOf" srcId="{4E459747-A017-466F-B215-ECE310EA72C3}" destId="{90B58B4E-9F37-41AF-8FA6-3E7069F52ECE}" srcOrd="0" destOrd="0" presId="urn:microsoft.com/office/officeart/2008/layout/LinedList"/>
    <dgm:cxn modelId="{1D9D1541-683C-43E9-B12C-DF1C98901FA4}" type="presParOf" srcId="{4E459747-A017-466F-B215-ECE310EA72C3}" destId="{0C506E0D-7E64-488C-ABD7-6F72CA913ED2}" srcOrd="1" destOrd="0" presId="urn:microsoft.com/office/officeart/2008/layout/LinedList"/>
    <dgm:cxn modelId="{A97CE7B1-9993-4897-A9B4-05E20A410DC9}" type="presParOf" srcId="{4E459747-A017-466F-B215-ECE310EA72C3}" destId="{7E6E3390-0A4E-43CC-BC99-4C534A92AA40}" srcOrd="2" destOrd="0" presId="urn:microsoft.com/office/officeart/2008/layout/LinedList"/>
    <dgm:cxn modelId="{C69DB31A-B7FB-43C3-9F1B-624318F5CDA3}" type="presParOf" srcId="{F77C96A6-1589-4790-8B7F-59B2B2DB297F}" destId="{2FA0E30C-3A79-49C7-B048-ED847AA76A22}" srcOrd="5" destOrd="0" presId="urn:microsoft.com/office/officeart/2008/layout/LinedList"/>
    <dgm:cxn modelId="{9CAC3D15-B6A4-4984-B999-38437C19F993}" type="presParOf" srcId="{F77C96A6-1589-4790-8B7F-59B2B2DB297F}" destId="{BF03FAC5-A761-4345-BFBD-CEDFB0D60434}" srcOrd="6" destOrd="0" presId="urn:microsoft.com/office/officeart/2008/layout/LinedList"/>
    <dgm:cxn modelId="{D75251CC-810E-4355-8D12-BCF22B240303}" type="presParOf" srcId="{F77C96A6-1589-4790-8B7F-59B2B2DB297F}" destId="{7EFD9D00-C852-4422-A833-1C32C26EB5E1}" srcOrd="7" destOrd="0" presId="urn:microsoft.com/office/officeart/2008/layout/LinedList"/>
    <dgm:cxn modelId="{21A49110-CF0E-4EDB-B26D-65BC3BB54F4B}" type="presParOf" srcId="{7EFD9D00-C852-4422-A833-1C32C26EB5E1}" destId="{895EB0B1-8044-4B5F-8B90-843F29817632}" srcOrd="0" destOrd="0" presId="urn:microsoft.com/office/officeart/2008/layout/LinedList"/>
    <dgm:cxn modelId="{85C65A57-C14C-4B36-8AA5-DF8ADA64F148}" type="presParOf" srcId="{7EFD9D00-C852-4422-A833-1C32C26EB5E1}" destId="{1255F07F-8479-4161-A959-8243F26174C4}" srcOrd="1" destOrd="0" presId="urn:microsoft.com/office/officeart/2008/layout/LinedList"/>
    <dgm:cxn modelId="{22A15329-C91A-470D-A191-A1C365DA79C3}" type="presParOf" srcId="{7EFD9D00-C852-4422-A833-1C32C26EB5E1}" destId="{9FCF7BFE-1E8F-46B6-9A31-6DB49FEE2B30}" srcOrd="2" destOrd="0" presId="urn:microsoft.com/office/officeart/2008/layout/LinedList"/>
    <dgm:cxn modelId="{1DE7466A-2300-453E-8EBB-EF8C6A2F1B1C}" type="presParOf" srcId="{F77C96A6-1589-4790-8B7F-59B2B2DB297F}" destId="{01196638-F344-4AFE-B1A8-C4D9DED0B299}" srcOrd="8" destOrd="0" presId="urn:microsoft.com/office/officeart/2008/layout/LinedList"/>
    <dgm:cxn modelId="{15C8E12F-FACE-42C5-9C33-7B0E302EE2FA}" type="presParOf" srcId="{F77C96A6-1589-4790-8B7F-59B2B2DB297F}" destId="{8AC807D2-5B0D-43C1-AB51-C91E2171E1E5}" srcOrd="9" destOrd="0" presId="urn:microsoft.com/office/officeart/2008/layout/LinedList"/>
    <dgm:cxn modelId="{502117E0-3A0D-42D3-895F-868D7CBE871A}" type="presParOf" srcId="{F77C96A6-1589-4790-8B7F-59B2B2DB297F}" destId="{49FFC1F6-4399-43F9-B4AF-3CECFB5CF070}" srcOrd="10" destOrd="0" presId="urn:microsoft.com/office/officeart/2008/layout/LinedList"/>
    <dgm:cxn modelId="{82644CBB-A489-4A89-94CE-3616D57DCB46}" type="presParOf" srcId="{49FFC1F6-4399-43F9-B4AF-3CECFB5CF070}" destId="{BF8E6F50-9B6C-4F8F-834B-11DA55DBCD01}" srcOrd="0" destOrd="0" presId="urn:microsoft.com/office/officeart/2008/layout/LinedList"/>
    <dgm:cxn modelId="{C3C405D5-27D0-4D76-88A2-DD96A4A8F9B3}" type="presParOf" srcId="{49FFC1F6-4399-43F9-B4AF-3CECFB5CF070}" destId="{3DF0F2AE-0E41-40CB-BBAB-B0246D99BF80}" srcOrd="1" destOrd="0" presId="urn:microsoft.com/office/officeart/2008/layout/LinedList"/>
    <dgm:cxn modelId="{E2ED5645-E253-4293-A39D-054A1BE42F1A}" type="presParOf" srcId="{49FFC1F6-4399-43F9-B4AF-3CECFB5CF070}" destId="{88D8E69D-D7B6-41A1-8FB7-C6E5DC9B0632}" srcOrd="2" destOrd="0" presId="urn:microsoft.com/office/officeart/2008/layout/LinedList"/>
    <dgm:cxn modelId="{3179CF74-67C7-4473-A6C6-624CF564FD53}" type="presParOf" srcId="{F77C96A6-1589-4790-8B7F-59B2B2DB297F}" destId="{EE91AD29-76F5-4431-9BDF-179663236BFD}" srcOrd="11" destOrd="0" presId="urn:microsoft.com/office/officeart/2008/layout/LinedList"/>
    <dgm:cxn modelId="{A481DF8A-1EEE-4BFF-BDDF-2DB53FEF5FEA}" type="presParOf" srcId="{F77C96A6-1589-4790-8B7F-59B2B2DB297F}" destId="{6B7C9A0F-2C30-4546-A6A6-54DC9BA3961C}" srcOrd="12" destOrd="0" presId="urn:microsoft.com/office/officeart/2008/layout/LinedList"/>
    <dgm:cxn modelId="{3CC32BB7-5719-4636-93C7-E63E92299F27}" type="presParOf" srcId="{F77C96A6-1589-4790-8B7F-59B2B2DB297F}" destId="{897CF6B6-6B50-40B2-BA90-9E9ED2FED58C}" srcOrd="13" destOrd="0" presId="urn:microsoft.com/office/officeart/2008/layout/LinedList"/>
    <dgm:cxn modelId="{848A8CC4-0640-4AC9-A96A-7DBA10F265CA}" type="presParOf" srcId="{897CF6B6-6B50-40B2-BA90-9E9ED2FED58C}" destId="{BBBE1D4D-0A75-4C1D-BC61-B9AEE324C6E1}" srcOrd="0" destOrd="0" presId="urn:microsoft.com/office/officeart/2008/layout/LinedList"/>
    <dgm:cxn modelId="{7E95A0D2-0B17-47FD-9A12-3FB38311497F}" type="presParOf" srcId="{897CF6B6-6B50-40B2-BA90-9E9ED2FED58C}" destId="{9F2E457B-852F-485D-BC46-B2129585390F}" srcOrd="1" destOrd="0" presId="urn:microsoft.com/office/officeart/2008/layout/LinedList"/>
    <dgm:cxn modelId="{DA265CA6-6F64-4BDD-BFC8-12C957A0D422}" type="presParOf" srcId="{897CF6B6-6B50-40B2-BA90-9E9ED2FED58C}" destId="{FC71B0EC-0998-4667-BAAD-55352197DE7D}" srcOrd="2" destOrd="0" presId="urn:microsoft.com/office/officeart/2008/layout/LinedList"/>
    <dgm:cxn modelId="{9288C529-E91C-440B-91BA-DBADEF19EA84}" type="presParOf" srcId="{F77C96A6-1589-4790-8B7F-59B2B2DB297F}" destId="{80C7B72F-0767-4F10-8C1D-A4562CC39330}" srcOrd="14" destOrd="0" presId="urn:microsoft.com/office/officeart/2008/layout/LinedList"/>
    <dgm:cxn modelId="{55EAACDD-CE48-4F36-B677-57DA1EFCCDBF}" type="presParOf" srcId="{F77C96A6-1589-4790-8B7F-59B2B2DB297F}" destId="{63D148F1-84CD-4C9F-9004-00E24C66A368}" srcOrd="15" destOrd="0" presId="urn:microsoft.com/office/officeart/2008/layout/LinedList"/>
    <dgm:cxn modelId="{D993E540-3ED9-4103-B1B6-CA4FF8375BF4}" type="presParOf" srcId="{F77C96A6-1589-4790-8B7F-59B2B2DB297F}" destId="{3F539805-EA9F-4035-B262-45A0855E6745}" srcOrd="16" destOrd="0" presId="urn:microsoft.com/office/officeart/2008/layout/LinedList"/>
    <dgm:cxn modelId="{61B9D485-928A-4915-9BDF-713DC08639A2}" type="presParOf" srcId="{3F539805-EA9F-4035-B262-45A0855E6745}" destId="{5156C138-3359-4D7C-9D39-7161D776FB82}" srcOrd="0" destOrd="0" presId="urn:microsoft.com/office/officeart/2008/layout/LinedList"/>
    <dgm:cxn modelId="{40872BA4-BBD4-49F8-ABA4-5C83690C0139}" type="presParOf" srcId="{3F539805-EA9F-4035-B262-45A0855E6745}" destId="{A1DE91C8-9738-4F7D-BAA2-C7586C3718FD}" srcOrd="1" destOrd="0" presId="urn:microsoft.com/office/officeart/2008/layout/LinedList"/>
    <dgm:cxn modelId="{472FCE93-FB0C-49FA-A9A5-507FF7CF0A09}" type="presParOf" srcId="{3F539805-EA9F-4035-B262-45A0855E6745}" destId="{57597C7B-0462-4DD4-A0BA-FE3098A455E4}" srcOrd="2" destOrd="0" presId="urn:microsoft.com/office/officeart/2008/layout/LinedList"/>
    <dgm:cxn modelId="{A5A9D831-2A24-47C9-9D18-83D21155BEDE}" type="presParOf" srcId="{F77C96A6-1589-4790-8B7F-59B2B2DB297F}" destId="{76535840-8519-4FA2-83FE-03AB75AF6518}" srcOrd="17" destOrd="0" presId="urn:microsoft.com/office/officeart/2008/layout/LinedList"/>
    <dgm:cxn modelId="{B914A9C7-4035-431C-A13E-A2DD6DECA665}" type="presParOf" srcId="{F77C96A6-1589-4790-8B7F-59B2B2DB297F}" destId="{36D47776-918E-470F-9228-C7D43FDA8582}" srcOrd="18" destOrd="0" presId="urn:microsoft.com/office/officeart/2008/layout/LinedList"/>
    <dgm:cxn modelId="{AC78527C-2598-4637-BD6B-FF37BB9B7CBB}" type="presParOf" srcId="{F77C96A6-1589-4790-8B7F-59B2B2DB297F}" destId="{F9DCD041-7AC3-4BFC-80FB-2DF173110797}" srcOrd="19" destOrd="0" presId="urn:microsoft.com/office/officeart/2008/layout/LinedList"/>
    <dgm:cxn modelId="{F7AD0899-A5F5-4DBE-B40F-453C38518102}" type="presParOf" srcId="{F9DCD041-7AC3-4BFC-80FB-2DF173110797}" destId="{DE076352-7F35-4E1B-8EE3-DF17B728126F}" srcOrd="0" destOrd="0" presId="urn:microsoft.com/office/officeart/2008/layout/LinedList"/>
    <dgm:cxn modelId="{8B0BBDE6-AA32-4F5E-B317-151FE6AD6974}" type="presParOf" srcId="{F9DCD041-7AC3-4BFC-80FB-2DF173110797}" destId="{495A11D7-D09F-4528-AA72-6BB1A374BD7B}" srcOrd="1" destOrd="0" presId="urn:microsoft.com/office/officeart/2008/layout/LinedList"/>
    <dgm:cxn modelId="{EF44499D-2C73-45CA-AB6D-561AB78BA0C8}" type="presParOf" srcId="{F9DCD041-7AC3-4BFC-80FB-2DF173110797}" destId="{367A82CF-6600-4775-A6BE-61FCF4163D96}" srcOrd="2" destOrd="0" presId="urn:microsoft.com/office/officeart/2008/layout/LinedList"/>
    <dgm:cxn modelId="{B15BD439-8760-428E-9517-20012C823B5B}" type="presParOf" srcId="{F77C96A6-1589-4790-8B7F-59B2B2DB297F}" destId="{48CE06E3-32C4-49FF-A872-F24E500809F7}" srcOrd="20" destOrd="0" presId="urn:microsoft.com/office/officeart/2008/layout/LinedList"/>
    <dgm:cxn modelId="{BC44CE62-6E07-4ACD-8010-83799931F2AD}" type="presParOf" srcId="{F77C96A6-1589-4790-8B7F-59B2B2DB297F}" destId="{25952A06-A10A-4105-9D20-9F00B2EAAB0D}" srcOrd="21" destOrd="0" presId="urn:microsoft.com/office/officeart/2008/layout/LinedList"/>
    <dgm:cxn modelId="{9B7FC042-F60D-446D-A13B-AE1041608884}" type="presParOf" srcId="{F77C96A6-1589-4790-8B7F-59B2B2DB297F}" destId="{BBA79D2E-F5DF-4160-91EB-24636143F9A4}" srcOrd="22" destOrd="0" presId="urn:microsoft.com/office/officeart/2008/layout/LinedList"/>
    <dgm:cxn modelId="{6EAD0975-7D5E-4A00-87F4-9B83D6016F8E}" type="presParOf" srcId="{BBA79D2E-F5DF-4160-91EB-24636143F9A4}" destId="{F61E343E-5150-4EBA-A71C-E52370FB5064}" srcOrd="0" destOrd="0" presId="urn:microsoft.com/office/officeart/2008/layout/LinedList"/>
    <dgm:cxn modelId="{0B51D829-4B7D-48BA-8747-3B988D5B79A2}" type="presParOf" srcId="{BBA79D2E-F5DF-4160-91EB-24636143F9A4}" destId="{71B3138D-4A72-4502-B6B3-448C1681C5E3}" srcOrd="1" destOrd="0" presId="urn:microsoft.com/office/officeart/2008/layout/LinedList"/>
    <dgm:cxn modelId="{8653E2B9-CD4C-49DD-98D9-D9782A5E8D02}" type="presParOf" srcId="{BBA79D2E-F5DF-4160-91EB-24636143F9A4}" destId="{E47E552A-EFF9-4C87-A4E0-6525078A3302}" srcOrd="2" destOrd="0" presId="urn:microsoft.com/office/officeart/2008/layout/LinedList"/>
    <dgm:cxn modelId="{9AD0997D-FC16-4F38-919A-80600153439B}" type="presParOf" srcId="{F77C96A6-1589-4790-8B7F-59B2B2DB297F}" destId="{0F3D2D2C-F3C2-4B94-BB36-5A85284F3283}" srcOrd="23" destOrd="0" presId="urn:microsoft.com/office/officeart/2008/layout/LinedList"/>
    <dgm:cxn modelId="{5DC83D3B-1394-4B98-B7B0-6188EA0D6A08}" type="presParOf" srcId="{F77C96A6-1589-4790-8B7F-59B2B2DB297F}" destId="{203FD5CC-919D-4C3B-9AC4-CE7D3D95E7E3}" srcOrd="24" destOrd="0" presId="urn:microsoft.com/office/officeart/2008/layout/LinedList"/>
    <dgm:cxn modelId="{93D07702-E26A-4348-95FD-CB84996F4E9C}" type="presParOf" srcId="{F77C96A6-1589-4790-8B7F-59B2B2DB297F}" destId="{D68F8F20-DCFD-4AF1-87B5-7D1769DD1DAC}" srcOrd="25" destOrd="0" presId="urn:microsoft.com/office/officeart/2008/layout/LinedList"/>
    <dgm:cxn modelId="{80C3A503-6C84-4698-AF7C-38909A041DE7}" type="presParOf" srcId="{D68F8F20-DCFD-4AF1-87B5-7D1769DD1DAC}" destId="{BA93E503-D55A-4CBB-BF75-E42952A5AE45}" srcOrd="0" destOrd="0" presId="urn:microsoft.com/office/officeart/2008/layout/LinedList"/>
    <dgm:cxn modelId="{D9E0A66F-1C56-4888-A2D9-3E47A1938366}" type="presParOf" srcId="{D68F8F20-DCFD-4AF1-87B5-7D1769DD1DAC}" destId="{E2EDBE3B-E9C5-4908-A236-B19A4A08A43B}" srcOrd="1" destOrd="0" presId="urn:microsoft.com/office/officeart/2008/layout/LinedList"/>
    <dgm:cxn modelId="{13457110-4DF9-4BBE-B91F-8DFF0E124ED9}" type="presParOf" srcId="{D68F8F20-DCFD-4AF1-87B5-7D1769DD1DAC}" destId="{B6144EC2-D15D-4EBB-AEA5-96CE5BC334BD}" srcOrd="2" destOrd="0" presId="urn:microsoft.com/office/officeart/2008/layout/LinedList"/>
    <dgm:cxn modelId="{1ED9F160-050B-4C57-A49B-5E2FB8BB1A2B}" type="presParOf" srcId="{F77C96A6-1589-4790-8B7F-59B2B2DB297F}" destId="{A47A41BC-FF21-4765-98A4-06997DE4C75D}" srcOrd="26" destOrd="0" presId="urn:microsoft.com/office/officeart/2008/layout/LinedList"/>
    <dgm:cxn modelId="{CDF30836-4CD2-4128-ADF0-D46C62FB86F3}" type="presParOf" srcId="{F77C96A6-1589-4790-8B7F-59B2B2DB297F}" destId="{98DBD526-8EA3-4A9B-9989-138546D57FFF}" srcOrd="27" destOrd="0" presId="urn:microsoft.com/office/officeart/2008/layout/LinedList"/>
    <dgm:cxn modelId="{E7D14F1C-E394-4D44-87E3-BCDB929206C7}" type="presParOf" srcId="{F77C96A6-1589-4790-8B7F-59B2B2DB297F}" destId="{54CA7BF4-DA80-4EAA-837F-C786AF84B71B}" srcOrd="28" destOrd="0" presId="urn:microsoft.com/office/officeart/2008/layout/LinedList"/>
    <dgm:cxn modelId="{D3706EF1-92EE-4947-9452-2A8D894EA455}" type="presParOf" srcId="{54CA7BF4-DA80-4EAA-837F-C786AF84B71B}" destId="{29359A9C-2AE4-4D8E-876D-144C304E76C2}" srcOrd="0" destOrd="0" presId="urn:microsoft.com/office/officeart/2008/layout/LinedList"/>
    <dgm:cxn modelId="{F2580BC8-729E-457A-BC64-E2FECAB2B0A3}" type="presParOf" srcId="{54CA7BF4-DA80-4EAA-837F-C786AF84B71B}" destId="{CCF37D4C-FFB8-4F08-B0FA-FE979814BC66}" srcOrd="1" destOrd="0" presId="urn:microsoft.com/office/officeart/2008/layout/LinedList"/>
    <dgm:cxn modelId="{4DC1D0C5-C874-4980-ABEE-83A4903B057B}" type="presParOf" srcId="{54CA7BF4-DA80-4EAA-837F-C786AF84B71B}" destId="{75CF8432-6D90-4E70-ADBE-58839C0C8EB8}" srcOrd="2" destOrd="0" presId="urn:microsoft.com/office/officeart/2008/layout/LinedList"/>
    <dgm:cxn modelId="{EFEB69D8-D840-4B55-BAA4-470B23400D95}" type="presParOf" srcId="{F77C96A6-1589-4790-8B7F-59B2B2DB297F}" destId="{0CE47B82-8B56-4BF3-9E25-53B465039CB7}" srcOrd="29" destOrd="0" presId="urn:microsoft.com/office/officeart/2008/layout/LinedList"/>
    <dgm:cxn modelId="{4EC6D613-0027-4C5E-926E-E212FF4A4E5F}" type="presParOf" srcId="{F77C96A6-1589-4790-8B7F-59B2B2DB297F}" destId="{33174E86-AD7D-4706-8826-C9BECC5D9C65}" srcOrd="30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AACBEDE-C508-42A0-BF56-C3CF720EA7C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B528CA0-2274-4C85-9A07-3852A2B3EFAD}">
      <dgm:prSet phldrT="[Текст]" custT="1"/>
      <dgm:spPr/>
      <dgm:t>
        <a:bodyPr/>
        <a:lstStyle/>
        <a:p>
          <a:r>
            <a:rPr lang="en-US" sz="1800" smtClean="0">
              <a:latin typeface="Times New Roman" panose="02020603050405020304" pitchFamily="18" charset="0"/>
              <a:cs typeface="Times New Roman" panose="02020603050405020304" pitchFamily="18" charset="0"/>
            </a:rPr>
            <a:t>Zavoddan olingan ma'lumotlar etkazib beruvchiga uskunani sinab ko'rishda yordam beradigan eng muhim ma'lumotdir. Ushbu ma'lumot uchun manbalar quyidagicha bo'lsin:</a:t>
          </a:r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6197EB-AC33-48BC-A2AD-34FB92981185}" type="parTrans" cxnId="{D62AE537-F57A-48C4-A6C2-8FD77C969757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802230-3274-4CD0-9C36-7247BC67B169}" type="sibTrans" cxnId="{D62AE537-F57A-48C4-A6C2-8FD77C969757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B191DA-2C90-4985-AC7B-AC96A2647E4F}">
      <dgm:prSet custT="1"/>
      <dgm:spPr/>
      <dgm:t>
        <a:bodyPr/>
        <a:lstStyle/>
        <a:p>
          <a:r>
            <a:rPr lang="en-US" sz="1800" smtClean="0">
              <a:latin typeface="Times New Roman" panose="02020603050405020304" pitchFamily="18" charset="0"/>
              <a:cs typeface="Times New Roman" panose="02020603050405020304" pitchFamily="18" charset="0"/>
            </a:rPr>
            <a:t>Bir xil quyi tizimlar yoki tizimlar bilan mijozning tajribasi. Bu ba'zi quyi tizimlarning reinjiniringini olib tashlashga yordam beradi.</a:t>
          </a:r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729350-AA9C-49BA-B128-55F683D392EB}" type="parTrans" cxnId="{90D14F76-A6D7-48E2-A828-16F46B963992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7B6296-0E1E-412E-964D-5BDF658676B5}" type="sibTrans" cxnId="{90D14F76-A6D7-48E2-A828-16F46B963992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E98B1C-267C-4858-BAFF-908F76C94349}">
      <dgm:prSet custT="1"/>
      <dgm:spPr/>
      <dgm:t>
        <a:bodyPr/>
        <a:lstStyle/>
        <a:p>
          <a:r>
            <a:rPr lang="en-US" sz="1800" smtClean="0">
              <a:latin typeface="Times New Roman" panose="02020603050405020304" pitchFamily="18" charset="0"/>
              <a:cs typeface="Times New Roman" panose="02020603050405020304" pitchFamily="18" charset="0"/>
            </a:rPr>
            <a:t>Yetkazib beruvchilar vaqti-vaqti bilan sizga boshqa mijozlar bilan uskunaning ishlash ma'lumotlari haqida so'rashga ruxsat beradi.</a:t>
          </a:r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B56B11-ECA9-40D2-80E9-DC9370C9184E}" type="parTrans" cxnId="{B1DCB4E3-08E2-43C6-94D6-DE01DC779C65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BCF219-00F6-48EE-915A-A48AA9708B50}" type="sibTrans" cxnId="{B1DCB4E3-08E2-43C6-94D6-DE01DC779C65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FF2548-2FB1-46F4-96CE-6D4A90FB9384}">
      <dgm:prSet custT="1"/>
      <dgm:spPr/>
      <dgm:t>
        <a:bodyPr/>
        <a:lstStyle/>
        <a:p>
          <a:r>
            <a:rPr lang="en-US" sz="1800" smtClean="0">
              <a:latin typeface="Times New Roman" panose="02020603050405020304" pitchFamily="18" charset="0"/>
              <a:cs typeface="Times New Roman" panose="02020603050405020304" pitchFamily="18" charset="0"/>
            </a:rPr>
            <a:t>Kabi boshqa ma'lumotlar bazasi manbalaridan foydalaning</a:t>
          </a:r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0CDC6B-5659-42B9-BD1E-954CFEF1D54C}" type="parTrans" cxnId="{DEC87FE6-A40A-48D5-BBE5-14CB644813CA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C66108-7402-4058-A803-037952DDCAE5}" type="sibTrans" cxnId="{DEC87FE6-A40A-48D5-BBE5-14CB644813CA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76C957-A222-4AEE-A3B3-4CCEECDC3D52}">
      <dgm:prSet custT="1"/>
      <dgm:spPr/>
      <dgm:t>
        <a:bodyPr/>
        <a:lstStyle/>
        <a:p>
          <a:r>
            <a:rPr lang="en-US" sz="1800" smtClean="0">
              <a:latin typeface="Times New Roman" panose="02020603050405020304" pitchFamily="18" charset="0"/>
              <a:cs typeface="Times New Roman" panose="02020603050405020304" pitchFamily="18" charset="0"/>
            </a:rPr>
            <a:t>Hukumat sanoat ma'lumotlar almashinuvi dasturi (GIDEP)</a:t>
          </a:r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996B59-FF1E-4431-A3A4-FDABDF5E5281}" type="parTrans" cxnId="{B9935F79-52D0-4E90-B386-98CF79259FBC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8C66C-2FA9-41D4-BC4F-C64BF2901496}" type="sibTrans" cxnId="{B9935F79-52D0-4E90-B386-98CF79259FBC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316B21-68E1-4227-8AFD-59E0B5011C58}">
      <dgm:prSet custT="1"/>
      <dgm:spPr/>
      <dgm:t>
        <a:bodyPr/>
        <a:lstStyle/>
        <a:p>
          <a:r>
            <a:rPr lang="en-US" sz="1800" smtClean="0">
              <a:latin typeface="Times New Roman" panose="02020603050405020304" pitchFamily="18" charset="0"/>
              <a:cs typeface="Times New Roman" panose="02020603050405020304" pitchFamily="18" charset="0"/>
            </a:rPr>
            <a:t>Rim havo taraqqiyoti markazi (RADC)</a:t>
          </a:r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4F09C4-F7D5-4B4B-9279-9290AA1D4681}" type="parTrans" cxnId="{EB7B1655-E312-4933-933D-846ED26CAC59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01907B-E285-47FB-AE63-D466053DC342}" type="sibTrans" cxnId="{EB7B1655-E312-4933-933D-846ED26CAC59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1ACBBA-A79B-4D15-ADB1-AD1E781FBFEF}">
      <dgm:prSet custT="1"/>
      <dgm:spPr/>
      <dgm:t>
        <a:bodyPr/>
        <a:lstStyle/>
        <a:p>
          <a:r>
            <a:rPr lang="en-US" sz="1800" smtClean="0">
              <a:latin typeface="Times New Roman" panose="02020603050405020304" pitchFamily="18" charset="0"/>
              <a:cs typeface="Times New Roman" panose="02020603050405020304" pitchFamily="18" charset="0"/>
            </a:rPr>
            <a:t>Yetkazib beruvchining sinov ma'lumotlari</a:t>
          </a:r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D36252-0B5E-4866-B4D1-4FAECEFEE142}" type="parTrans" cxnId="{F677F234-E113-4A6A-AEA9-FD06DE69B1D0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168DE8-3EF3-4C0E-B061-2218FB412F84}" type="sibTrans" cxnId="{F677F234-E113-4A6A-AEA9-FD06DE69B1D0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BDC4C4-6E9C-4D2D-BD03-905A0FA3912E}">
      <dgm:prSet custT="1"/>
      <dgm:spPr/>
      <dgm:t>
        <a:bodyPr/>
        <a:lstStyle/>
        <a:p>
          <a:r>
            <a:rPr lang="en-US" sz="1800" smtClean="0">
              <a:latin typeface="Times New Roman" panose="02020603050405020304" pitchFamily="18" charset="0"/>
              <a:cs typeface="Times New Roman" panose="02020603050405020304" pitchFamily="18" charset="0"/>
            </a:rPr>
            <a:t>Zavod zamini haqida ma'lumot va ma'lumotlar</a:t>
          </a:r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2E3B03-49E5-420C-84A2-9450066C6480}" type="parTrans" cxnId="{A32D9F23-A1D8-43DE-9DAC-32C0FB2211C9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36FA5C-B35B-47D2-87B7-831AF293735F}" type="sibTrans" cxnId="{A32D9F23-A1D8-43DE-9DAC-32C0FB2211C9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BC2C6A-17BA-451C-B893-231C6CC234F2}">
      <dgm:prSet custT="1"/>
      <dgm:spPr/>
      <dgm:t>
        <a:bodyPr/>
        <a:lstStyle/>
        <a:p>
          <a:r>
            <a:rPr lang="en-US" sz="1800" smtClean="0">
              <a:latin typeface="Times New Roman" panose="02020603050405020304" pitchFamily="18" charset="0"/>
              <a:cs typeface="Times New Roman" panose="02020603050405020304" pitchFamily="18" charset="0"/>
            </a:rPr>
            <a:t>Kattalashtirilgan namuna hajmini qidiring</a:t>
          </a:r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C68CFC-1F68-4BFC-8430-5BDB093FA7B9}" type="parTrans" cxnId="{3A14EBD0-519C-4855-9E98-3153F3B63567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D7E906-1975-421D-82F9-E8AAB0F9BC3F}" type="sibTrans" cxnId="{3A14EBD0-519C-4855-9E98-3153F3B63567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080392-504C-4BF1-B3AB-A5A2828D0E24}" type="pres">
      <dgm:prSet presAssocID="{CAACBEDE-C508-42A0-BF56-C3CF720EA7C8}" presName="linear" presStyleCnt="0">
        <dgm:presLayoutVars>
          <dgm:dir/>
          <dgm:animLvl val="lvl"/>
          <dgm:resizeHandles val="exact"/>
        </dgm:presLayoutVars>
      </dgm:prSet>
      <dgm:spPr/>
    </dgm:pt>
    <dgm:pt modelId="{F8B9D5ED-B5A9-4856-9CF1-46CF409C0362}" type="pres">
      <dgm:prSet presAssocID="{7B528CA0-2274-4C85-9A07-3852A2B3EFAD}" presName="parentLin" presStyleCnt="0"/>
      <dgm:spPr/>
    </dgm:pt>
    <dgm:pt modelId="{14EF3C3B-7CED-4D38-A17E-22D4CD17AD85}" type="pres">
      <dgm:prSet presAssocID="{7B528CA0-2274-4C85-9A07-3852A2B3EFAD}" presName="parentLeftMargin" presStyleLbl="node1" presStyleIdx="0" presStyleCnt="1"/>
      <dgm:spPr/>
    </dgm:pt>
    <dgm:pt modelId="{A7996106-2A5A-4557-8F40-B402BA698795}" type="pres">
      <dgm:prSet presAssocID="{7B528CA0-2274-4C85-9A07-3852A2B3EFAD}" presName="parentText" presStyleLbl="node1" presStyleIdx="0" presStyleCnt="1" custScaleX="120286" custScaleY="6681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E34F1D-9F2F-4928-9465-40B082DE845C}" type="pres">
      <dgm:prSet presAssocID="{7B528CA0-2274-4C85-9A07-3852A2B3EFAD}" presName="negativeSpace" presStyleCnt="0"/>
      <dgm:spPr/>
    </dgm:pt>
    <dgm:pt modelId="{36A74084-EECE-4FDA-90CD-B42D3699FD59}" type="pres">
      <dgm:prSet presAssocID="{7B528CA0-2274-4C85-9A07-3852A2B3EFAD}" presName="childText" presStyleLbl="conFgAcc1" presStyleIdx="0" presStyleCnt="1" custScaleY="401673">
        <dgm:presLayoutVars>
          <dgm:bulletEnabled val="1"/>
        </dgm:presLayoutVars>
      </dgm:prSet>
      <dgm:spPr/>
    </dgm:pt>
  </dgm:ptLst>
  <dgm:cxnLst>
    <dgm:cxn modelId="{A32D9F23-A1D8-43DE-9DAC-32C0FB2211C9}" srcId="{7B528CA0-2274-4C85-9A07-3852A2B3EFAD}" destId="{F4BDC4C4-6E9C-4D2D-BD03-905A0FA3912E}" srcOrd="6" destOrd="0" parTransId="{F42E3B03-49E5-420C-84A2-9450066C6480}" sibTransId="{E036FA5C-B35B-47D2-87B7-831AF293735F}"/>
    <dgm:cxn modelId="{0B5EDC28-C4D5-41D5-B528-6B022A835DB1}" type="presOf" srcId="{8FBC2C6A-17BA-451C-B893-231C6CC234F2}" destId="{36A74084-EECE-4FDA-90CD-B42D3699FD59}" srcOrd="0" destOrd="7" presId="urn:microsoft.com/office/officeart/2005/8/layout/list1"/>
    <dgm:cxn modelId="{B9935F79-52D0-4E90-B386-98CF79259FBC}" srcId="{7B528CA0-2274-4C85-9A07-3852A2B3EFAD}" destId="{9776C957-A222-4AEE-A3B3-4CCEECDC3D52}" srcOrd="3" destOrd="0" parTransId="{63996B59-FF1E-4431-A3A4-FDABDF5E5281}" sibTransId="{84A8C66C-2FA9-41D4-BC4F-C64BF2901496}"/>
    <dgm:cxn modelId="{454D640C-91A3-47A9-B0FF-51096D794ED5}" type="presOf" srcId="{03E98B1C-267C-4858-BAFF-908F76C94349}" destId="{36A74084-EECE-4FDA-90CD-B42D3699FD59}" srcOrd="0" destOrd="1" presId="urn:microsoft.com/office/officeart/2005/8/layout/list1"/>
    <dgm:cxn modelId="{D62AE537-F57A-48C4-A6C2-8FD77C969757}" srcId="{CAACBEDE-C508-42A0-BF56-C3CF720EA7C8}" destId="{7B528CA0-2274-4C85-9A07-3852A2B3EFAD}" srcOrd="0" destOrd="0" parTransId="{2C6197EB-AC33-48BC-A2AD-34FB92981185}" sibTransId="{43802230-3274-4CD0-9C36-7247BC67B169}"/>
    <dgm:cxn modelId="{EB7B1655-E312-4933-933D-846ED26CAC59}" srcId="{7B528CA0-2274-4C85-9A07-3852A2B3EFAD}" destId="{51316B21-68E1-4227-8AFD-59E0B5011C58}" srcOrd="4" destOrd="0" parTransId="{BD4F09C4-F7D5-4B4B-9279-9290AA1D4681}" sibTransId="{7A01907B-E285-47FB-AE63-D466053DC342}"/>
    <dgm:cxn modelId="{F677F234-E113-4A6A-AEA9-FD06DE69B1D0}" srcId="{7B528CA0-2274-4C85-9A07-3852A2B3EFAD}" destId="{D71ACBBA-A79B-4D15-ADB1-AD1E781FBFEF}" srcOrd="5" destOrd="0" parTransId="{EDD36252-0B5E-4866-B4D1-4FAECEFEE142}" sibTransId="{7D168DE8-3EF3-4C0E-B061-2218FB412F84}"/>
    <dgm:cxn modelId="{8D7D273C-90D7-439D-B2E2-06FD8C5A97E0}" type="presOf" srcId="{51316B21-68E1-4227-8AFD-59E0B5011C58}" destId="{36A74084-EECE-4FDA-90CD-B42D3699FD59}" srcOrd="0" destOrd="4" presId="urn:microsoft.com/office/officeart/2005/8/layout/list1"/>
    <dgm:cxn modelId="{872283F8-43B4-4715-90E8-53B98B3B1501}" type="presOf" srcId="{F4BDC4C4-6E9C-4D2D-BD03-905A0FA3912E}" destId="{36A74084-EECE-4FDA-90CD-B42D3699FD59}" srcOrd="0" destOrd="6" presId="urn:microsoft.com/office/officeart/2005/8/layout/list1"/>
    <dgm:cxn modelId="{B1DCB4E3-08E2-43C6-94D6-DE01DC779C65}" srcId="{7B528CA0-2274-4C85-9A07-3852A2B3EFAD}" destId="{03E98B1C-267C-4858-BAFF-908F76C94349}" srcOrd="1" destOrd="0" parTransId="{C0B56B11-ECA9-40D2-80E9-DC9370C9184E}" sibTransId="{88BCF219-00F6-48EE-915A-A48AA9708B50}"/>
    <dgm:cxn modelId="{DEC87FE6-A40A-48D5-BBE5-14CB644813CA}" srcId="{7B528CA0-2274-4C85-9A07-3852A2B3EFAD}" destId="{8EFF2548-2FB1-46F4-96CE-6D4A90FB9384}" srcOrd="2" destOrd="0" parTransId="{750CDC6B-5659-42B9-BD1E-954CFEF1D54C}" sibTransId="{23C66108-7402-4058-A803-037952DDCAE5}"/>
    <dgm:cxn modelId="{35BA4E94-1548-40EA-9CFC-AA766685F8BB}" type="presOf" srcId="{9776C957-A222-4AEE-A3B3-4CCEECDC3D52}" destId="{36A74084-EECE-4FDA-90CD-B42D3699FD59}" srcOrd="0" destOrd="3" presId="urn:microsoft.com/office/officeart/2005/8/layout/list1"/>
    <dgm:cxn modelId="{1251E17A-B4EC-4EA8-B790-41D24BC4A8FE}" type="presOf" srcId="{7B528CA0-2274-4C85-9A07-3852A2B3EFAD}" destId="{14EF3C3B-7CED-4D38-A17E-22D4CD17AD85}" srcOrd="0" destOrd="0" presId="urn:microsoft.com/office/officeart/2005/8/layout/list1"/>
    <dgm:cxn modelId="{155C5770-5132-48F1-B8DE-23F8FFADB1E9}" type="presOf" srcId="{8EFF2548-2FB1-46F4-96CE-6D4A90FB9384}" destId="{36A74084-EECE-4FDA-90CD-B42D3699FD59}" srcOrd="0" destOrd="2" presId="urn:microsoft.com/office/officeart/2005/8/layout/list1"/>
    <dgm:cxn modelId="{90D1B1C3-D385-41BA-A9DD-67407CBB133C}" type="presOf" srcId="{D71ACBBA-A79B-4D15-ADB1-AD1E781FBFEF}" destId="{36A74084-EECE-4FDA-90CD-B42D3699FD59}" srcOrd="0" destOrd="5" presId="urn:microsoft.com/office/officeart/2005/8/layout/list1"/>
    <dgm:cxn modelId="{6E57660E-0C31-4B0D-B3E6-224FBD0511BE}" type="presOf" srcId="{7B528CA0-2274-4C85-9A07-3852A2B3EFAD}" destId="{A7996106-2A5A-4557-8F40-B402BA698795}" srcOrd="1" destOrd="0" presId="urn:microsoft.com/office/officeart/2005/8/layout/list1"/>
    <dgm:cxn modelId="{87EAB287-338C-4D03-A865-CBF24ED7C43F}" type="presOf" srcId="{CAACBEDE-C508-42A0-BF56-C3CF720EA7C8}" destId="{B6080392-504C-4BF1-B3AB-A5A2828D0E24}" srcOrd="0" destOrd="0" presId="urn:microsoft.com/office/officeart/2005/8/layout/list1"/>
    <dgm:cxn modelId="{3A14EBD0-519C-4855-9E98-3153F3B63567}" srcId="{7B528CA0-2274-4C85-9A07-3852A2B3EFAD}" destId="{8FBC2C6A-17BA-451C-B893-231C6CC234F2}" srcOrd="7" destOrd="0" parTransId="{55C68CFC-1F68-4BFC-8430-5BDB093FA7B9}" sibTransId="{E5D7E906-1975-421D-82F9-E8AAB0F9BC3F}"/>
    <dgm:cxn modelId="{90D14F76-A6D7-48E2-A828-16F46B963992}" srcId="{7B528CA0-2274-4C85-9A07-3852A2B3EFAD}" destId="{BBB191DA-2C90-4985-AC7B-AC96A2647E4F}" srcOrd="0" destOrd="0" parTransId="{A7729350-AA9C-49BA-B128-55F683D392EB}" sibTransId="{667B6296-0E1E-412E-964D-5BDF658676B5}"/>
    <dgm:cxn modelId="{A0262C47-9F8B-45DD-A750-E89504DD08DA}" type="presOf" srcId="{BBB191DA-2C90-4985-AC7B-AC96A2647E4F}" destId="{36A74084-EECE-4FDA-90CD-B42D3699FD59}" srcOrd="0" destOrd="0" presId="urn:microsoft.com/office/officeart/2005/8/layout/list1"/>
    <dgm:cxn modelId="{C8371F93-760E-4CBA-A38A-DC83DFB80FC8}" type="presParOf" srcId="{B6080392-504C-4BF1-B3AB-A5A2828D0E24}" destId="{F8B9D5ED-B5A9-4856-9CF1-46CF409C0362}" srcOrd="0" destOrd="0" presId="urn:microsoft.com/office/officeart/2005/8/layout/list1"/>
    <dgm:cxn modelId="{7FE2FDEF-6C13-43AF-95A9-4D44AD9D8C21}" type="presParOf" srcId="{F8B9D5ED-B5A9-4856-9CF1-46CF409C0362}" destId="{14EF3C3B-7CED-4D38-A17E-22D4CD17AD85}" srcOrd="0" destOrd="0" presId="urn:microsoft.com/office/officeart/2005/8/layout/list1"/>
    <dgm:cxn modelId="{2C11BC68-A972-42BA-80B0-925EE65BF338}" type="presParOf" srcId="{F8B9D5ED-B5A9-4856-9CF1-46CF409C0362}" destId="{A7996106-2A5A-4557-8F40-B402BA698795}" srcOrd="1" destOrd="0" presId="urn:microsoft.com/office/officeart/2005/8/layout/list1"/>
    <dgm:cxn modelId="{2DE4724B-E5F2-4E5B-A558-D78995A106D7}" type="presParOf" srcId="{B6080392-504C-4BF1-B3AB-A5A2828D0E24}" destId="{0AE34F1D-9F2F-4928-9465-40B082DE845C}" srcOrd="1" destOrd="0" presId="urn:microsoft.com/office/officeart/2005/8/layout/list1"/>
    <dgm:cxn modelId="{A22EC98E-0C42-46A0-934E-64DC2A9918E4}" type="presParOf" srcId="{B6080392-504C-4BF1-B3AB-A5A2828D0E24}" destId="{36A74084-EECE-4FDA-90CD-B42D3699FD59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18C907F-2B9F-4E08-84F7-3D8C97968C37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82D2911-E1C1-4D94-8CF4-E084553A33E2}">
      <dgm:prSet phldrT="[Текст]"/>
      <dgm:spPr/>
      <dgm:t>
        <a:bodyPr/>
        <a:lstStyle/>
        <a:p>
          <a:r>
            <a:rPr lang="en-US" smtClean="0"/>
            <a:t>Quyi tizimlarni bir vaqtning o'zida sinab ko'rish mumkinligi katta taxmindir. Tizimlar quyidagicha bo'lishi shart:</a:t>
          </a:r>
          <a:endParaRPr lang="ru-RU"/>
        </a:p>
      </dgm:t>
    </dgm:pt>
    <dgm:pt modelId="{E0AA76F4-0BA1-4402-A107-2A3A5E0A7AFB}" type="parTrans" cxnId="{730DFC58-ABDE-4913-BFA9-19D16DC4C84F}">
      <dgm:prSet/>
      <dgm:spPr/>
      <dgm:t>
        <a:bodyPr/>
        <a:lstStyle/>
        <a:p>
          <a:endParaRPr lang="ru-RU"/>
        </a:p>
      </dgm:t>
    </dgm:pt>
    <dgm:pt modelId="{DD48B943-DB04-4948-906D-7C1657E1B3F3}" type="sibTrans" cxnId="{730DFC58-ABDE-4913-BFA9-19D16DC4C84F}">
      <dgm:prSet/>
      <dgm:spPr/>
      <dgm:t>
        <a:bodyPr/>
        <a:lstStyle/>
        <a:p>
          <a:endParaRPr lang="ru-RU"/>
        </a:p>
      </dgm:t>
    </dgm:pt>
    <dgm:pt modelId="{1E42411C-8D7D-46C2-B7A2-57AD83D7D705}">
      <dgm:prSet/>
      <dgm:spPr/>
      <dgm:t>
        <a:bodyPr/>
        <a:lstStyle/>
        <a:p>
          <a:r>
            <a:rPr lang="en-US" smtClean="0"/>
            <a:t>Bir xil komponentlarning barchasi bir xil ishonchlilik xususiyatlariga javob beradi</a:t>
          </a:r>
          <a:endParaRPr lang="ru-RU"/>
        </a:p>
      </dgm:t>
    </dgm:pt>
    <dgm:pt modelId="{464F1B77-A402-4939-B047-658A4217EC21}" type="parTrans" cxnId="{43213634-D62D-460C-A6F8-3758069DE148}">
      <dgm:prSet/>
      <dgm:spPr/>
      <dgm:t>
        <a:bodyPr/>
        <a:lstStyle/>
        <a:p>
          <a:endParaRPr lang="ru-RU"/>
        </a:p>
      </dgm:t>
    </dgm:pt>
    <dgm:pt modelId="{2A77573F-5E3D-4A3E-9F5C-67BE5119AE62}" type="sibTrans" cxnId="{43213634-D62D-460C-A6F8-3758069DE148}">
      <dgm:prSet/>
      <dgm:spPr/>
      <dgm:t>
        <a:bodyPr/>
        <a:lstStyle/>
        <a:p>
          <a:endParaRPr lang="ru-RU"/>
        </a:p>
      </dgm:t>
    </dgm:pt>
    <dgm:pt modelId="{86AC6EA9-8E12-4187-A4E4-9E519EF210A5}">
      <dgm:prSet/>
      <dgm:spPr/>
      <dgm:t>
        <a:bodyPr/>
        <a:lstStyle/>
        <a:p>
          <a:r>
            <a:rPr lang="en-US" smtClean="0"/>
            <a:t>Har bir quyi tizim uchun doimiy ishlamay qolish darajasi</a:t>
          </a:r>
          <a:endParaRPr lang="ru-RU"/>
        </a:p>
      </dgm:t>
    </dgm:pt>
    <dgm:pt modelId="{060FDD96-0EA4-489D-B922-69E7F085C66E}" type="parTrans" cxnId="{E513D1FD-F60A-4245-A69F-9CBA591E83DC}">
      <dgm:prSet/>
      <dgm:spPr/>
      <dgm:t>
        <a:bodyPr/>
        <a:lstStyle/>
        <a:p>
          <a:endParaRPr lang="ru-RU"/>
        </a:p>
      </dgm:t>
    </dgm:pt>
    <dgm:pt modelId="{0AE9CD50-24BC-4D19-AEC8-2551BAD28BC9}" type="sibTrans" cxnId="{E513D1FD-F60A-4245-A69F-9CBA591E83DC}">
      <dgm:prSet/>
      <dgm:spPr/>
      <dgm:t>
        <a:bodyPr/>
        <a:lstStyle/>
        <a:p>
          <a:endParaRPr lang="ru-RU"/>
        </a:p>
      </dgm:t>
    </dgm:pt>
    <dgm:pt modelId="{DA396D10-6F65-445B-BF98-56D97213EB7A}">
      <dgm:prSet/>
      <dgm:spPr/>
      <dgm:t>
        <a:bodyPr/>
        <a:lstStyle/>
        <a:p>
          <a:r>
            <a:rPr lang="en-US" smtClean="0"/>
            <a:t>Quyi tizimlar uchun sinov davridagi har bir nosozlikdan keyin dastlabki ishonchlilik holatiga qaytish</a:t>
          </a:r>
          <a:endParaRPr lang="ru-RU"/>
        </a:p>
      </dgm:t>
    </dgm:pt>
    <dgm:pt modelId="{C9EA6C09-9B30-4D0A-B434-DBE6C988B9F8}" type="parTrans" cxnId="{294E2B54-4560-4CC6-B308-E03A7E1361D3}">
      <dgm:prSet/>
      <dgm:spPr/>
      <dgm:t>
        <a:bodyPr/>
        <a:lstStyle/>
        <a:p>
          <a:endParaRPr lang="ru-RU"/>
        </a:p>
      </dgm:t>
    </dgm:pt>
    <dgm:pt modelId="{7325AC92-04BE-45A4-BF9A-BE736EB0463E}" type="sibTrans" cxnId="{294E2B54-4560-4CC6-B308-E03A7E1361D3}">
      <dgm:prSet/>
      <dgm:spPr/>
      <dgm:t>
        <a:bodyPr/>
        <a:lstStyle/>
        <a:p>
          <a:endParaRPr lang="ru-RU"/>
        </a:p>
      </dgm:t>
    </dgm:pt>
    <dgm:pt modelId="{E0B190FD-3AA0-49B2-8D4D-0A571FF3746A}" type="pres">
      <dgm:prSet presAssocID="{E18C907F-2B9F-4E08-84F7-3D8C97968C37}" presName="vert0" presStyleCnt="0">
        <dgm:presLayoutVars>
          <dgm:dir/>
          <dgm:animOne val="branch"/>
          <dgm:animLvl val="lvl"/>
        </dgm:presLayoutVars>
      </dgm:prSet>
      <dgm:spPr/>
    </dgm:pt>
    <dgm:pt modelId="{FAC11A7A-4FE8-4A6B-87BC-8F8A96D35959}" type="pres">
      <dgm:prSet presAssocID="{482D2911-E1C1-4D94-8CF4-E084553A33E2}" presName="thickLine" presStyleLbl="alignNode1" presStyleIdx="0" presStyleCnt="1"/>
      <dgm:spPr/>
    </dgm:pt>
    <dgm:pt modelId="{9A71D118-B8BB-4CE5-943A-C718D0E5348C}" type="pres">
      <dgm:prSet presAssocID="{482D2911-E1C1-4D94-8CF4-E084553A33E2}" presName="horz1" presStyleCnt="0"/>
      <dgm:spPr/>
    </dgm:pt>
    <dgm:pt modelId="{19D8AE46-2635-47B8-9B6E-8A6EA1B82D99}" type="pres">
      <dgm:prSet presAssocID="{482D2911-E1C1-4D94-8CF4-E084553A33E2}" presName="tx1" presStyleLbl="revTx" presStyleIdx="0" presStyleCnt="4"/>
      <dgm:spPr/>
      <dgm:t>
        <a:bodyPr/>
        <a:lstStyle/>
        <a:p>
          <a:endParaRPr lang="ru-RU"/>
        </a:p>
      </dgm:t>
    </dgm:pt>
    <dgm:pt modelId="{72335DB6-A861-4F2F-8EF0-7099A1299E41}" type="pres">
      <dgm:prSet presAssocID="{482D2911-E1C1-4D94-8CF4-E084553A33E2}" presName="vert1" presStyleCnt="0"/>
      <dgm:spPr/>
    </dgm:pt>
    <dgm:pt modelId="{45D3A628-957A-4D2F-A888-FC0DF198464F}" type="pres">
      <dgm:prSet presAssocID="{1E42411C-8D7D-46C2-B7A2-57AD83D7D705}" presName="vertSpace2a" presStyleCnt="0"/>
      <dgm:spPr/>
    </dgm:pt>
    <dgm:pt modelId="{2AB6F0D9-793B-472D-9BD7-7F8170094C2D}" type="pres">
      <dgm:prSet presAssocID="{1E42411C-8D7D-46C2-B7A2-57AD83D7D705}" presName="horz2" presStyleCnt="0"/>
      <dgm:spPr/>
    </dgm:pt>
    <dgm:pt modelId="{0F39DAA2-E8AD-46FC-A3C8-D371A1D281CE}" type="pres">
      <dgm:prSet presAssocID="{1E42411C-8D7D-46C2-B7A2-57AD83D7D705}" presName="horzSpace2" presStyleCnt="0"/>
      <dgm:spPr/>
    </dgm:pt>
    <dgm:pt modelId="{756B222C-E92C-485A-B9B8-727CF2C80E0D}" type="pres">
      <dgm:prSet presAssocID="{1E42411C-8D7D-46C2-B7A2-57AD83D7D705}" presName="tx2" presStyleLbl="revTx" presStyleIdx="1" presStyleCnt="4"/>
      <dgm:spPr/>
    </dgm:pt>
    <dgm:pt modelId="{A9C73AA7-8E0F-4D7C-9A4E-0C9D7D47A516}" type="pres">
      <dgm:prSet presAssocID="{1E42411C-8D7D-46C2-B7A2-57AD83D7D705}" presName="vert2" presStyleCnt="0"/>
      <dgm:spPr/>
    </dgm:pt>
    <dgm:pt modelId="{43013857-FF42-4E2B-AE4E-09FDE82749CD}" type="pres">
      <dgm:prSet presAssocID="{1E42411C-8D7D-46C2-B7A2-57AD83D7D705}" presName="thinLine2b" presStyleLbl="callout" presStyleIdx="0" presStyleCnt="3"/>
      <dgm:spPr/>
    </dgm:pt>
    <dgm:pt modelId="{0BA06B2D-3829-46BD-A6BB-D2E8540C8BD9}" type="pres">
      <dgm:prSet presAssocID="{1E42411C-8D7D-46C2-B7A2-57AD83D7D705}" presName="vertSpace2b" presStyleCnt="0"/>
      <dgm:spPr/>
    </dgm:pt>
    <dgm:pt modelId="{96CA361D-2595-424D-8DD7-7BF39E89CA34}" type="pres">
      <dgm:prSet presAssocID="{86AC6EA9-8E12-4187-A4E4-9E519EF210A5}" presName="horz2" presStyleCnt="0"/>
      <dgm:spPr/>
    </dgm:pt>
    <dgm:pt modelId="{07551D7A-D0D2-48DA-8E4C-1068304B2DE8}" type="pres">
      <dgm:prSet presAssocID="{86AC6EA9-8E12-4187-A4E4-9E519EF210A5}" presName="horzSpace2" presStyleCnt="0"/>
      <dgm:spPr/>
    </dgm:pt>
    <dgm:pt modelId="{5F8EF636-148B-42F6-8967-9892BA035E0B}" type="pres">
      <dgm:prSet presAssocID="{86AC6EA9-8E12-4187-A4E4-9E519EF210A5}" presName="tx2" presStyleLbl="revTx" presStyleIdx="2" presStyleCnt="4"/>
      <dgm:spPr/>
    </dgm:pt>
    <dgm:pt modelId="{B71A8428-608A-478B-92A9-13D1EB96D292}" type="pres">
      <dgm:prSet presAssocID="{86AC6EA9-8E12-4187-A4E4-9E519EF210A5}" presName="vert2" presStyleCnt="0"/>
      <dgm:spPr/>
    </dgm:pt>
    <dgm:pt modelId="{BDA5BAC4-BCB8-43CD-B007-E185FC83BC89}" type="pres">
      <dgm:prSet presAssocID="{86AC6EA9-8E12-4187-A4E4-9E519EF210A5}" presName="thinLine2b" presStyleLbl="callout" presStyleIdx="1" presStyleCnt="3"/>
      <dgm:spPr/>
    </dgm:pt>
    <dgm:pt modelId="{E955FF2E-858E-46B8-B24B-DEDEFB9AC2C3}" type="pres">
      <dgm:prSet presAssocID="{86AC6EA9-8E12-4187-A4E4-9E519EF210A5}" presName="vertSpace2b" presStyleCnt="0"/>
      <dgm:spPr/>
    </dgm:pt>
    <dgm:pt modelId="{A7A4DE44-12CE-40D8-A339-6EAE025142EC}" type="pres">
      <dgm:prSet presAssocID="{DA396D10-6F65-445B-BF98-56D97213EB7A}" presName="horz2" presStyleCnt="0"/>
      <dgm:spPr/>
    </dgm:pt>
    <dgm:pt modelId="{E28600EE-3C0F-4590-A9BE-72FD15B2E65D}" type="pres">
      <dgm:prSet presAssocID="{DA396D10-6F65-445B-BF98-56D97213EB7A}" presName="horzSpace2" presStyleCnt="0"/>
      <dgm:spPr/>
    </dgm:pt>
    <dgm:pt modelId="{D01DD676-A1D2-4AF8-A0D1-7A4225AB4C47}" type="pres">
      <dgm:prSet presAssocID="{DA396D10-6F65-445B-BF98-56D97213EB7A}" presName="tx2" presStyleLbl="revTx" presStyleIdx="3" presStyleCnt="4"/>
      <dgm:spPr/>
    </dgm:pt>
    <dgm:pt modelId="{A774A98E-4750-4DE8-AE1C-48FA231A2EE0}" type="pres">
      <dgm:prSet presAssocID="{DA396D10-6F65-445B-BF98-56D97213EB7A}" presName="vert2" presStyleCnt="0"/>
      <dgm:spPr/>
    </dgm:pt>
    <dgm:pt modelId="{52F64D93-6AD3-4422-968B-DE320CCF6B72}" type="pres">
      <dgm:prSet presAssocID="{DA396D10-6F65-445B-BF98-56D97213EB7A}" presName="thinLine2b" presStyleLbl="callout" presStyleIdx="2" presStyleCnt="3"/>
      <dgm:spPr/>
    </dgm:pt>
    <dgm:pt modelId="{03B70D95-B855-46FC-9FB9-BAADD5BAFC96}" type="pres">
      <dgm:prSet presAssocID="{DA396D10-6F65-445B-BF98-56D97213EB7A}" presName="vertSpace2b" presStyleCnt="0"/>
      <dgm:spPr/>
    </dgm:pt>
  </dgm:ptLst>
  <dgm:cxnLst>
    <dgm:cxn modelId="{2669743F-C4F8-4482-A50E-21BF21A8EAC2}" type="presOf" srcId="{DA396D10-6F65-445B-BF98-56D97213EB7A}" destId="{D01DD676-A1D2-4AF8-A0D1-7A4225AB4C47}" srcOrd="0" destOrd="0" presId="urn:microsoft.com/office/officeart/2008/layout/LinedList"/>
    <dgm:cxn modelId="{43213634-D62D-460C-A6F8-3758069DE148}" srcId="{482D2911-E1C1-4D94-8CF4-E084553A33E2}" destId="{1E42411C-8D7D-46C2-B7A2-57AD83D7D705}" srcOrd="0" destOrd="0" parTransId="{464F1B77-A402-4939-B047-658A4217EC21}" sibTransId="{2A77573F-5E3D-4A3E-9F5C-67BE5119AE62}"/>
    <dgm:cxn modelId="{3F02485C-3D42-4948-9036-D84F3F41BC86}" type="presOf" srcId="{E18C907F-2B9F-4E08-84F7-3D8C97968C37}" destId="{E0B190FD-3AA0-49B2-8D4D-0A571FF3746A}" srcOrd="0" destOrd="0" presId="urn:microsoft.com/office/officeart/2008/layout/LinedList"/>
    <dgm:cxn modelId="{730DFC58-ABDE-4913-BFA9-19D16DC4C84F}" srcId="{E18C907F-2B9F-4E08-84F7-3D8C97968C37}" destId="{482D2911-E1C1-4D94-8CF4-E084553A33E2}" srcOrd="0" destOrd="0" parTransId="{E0AA76F4-0BA1-4402-A107-2A3A5E0A7AFB}" sibTransId="{DD48B943-DB04-4948-906D-7C1657E1B3F3}"/>
    <dgm:cxn modelId="{304E61BE-FF9B-42AE-84A4-B410B3CC570B}" type="presOf" srcId="{86AC6EA9-8E12-4187-A4E4-9E519EF210A5}" destId="{5F8EF636-148B-42F6-8967-9892BA035E0B}" srcOrd="0" destOrd="0" presId="urn:microsoft.com/office/officeart/2008/layout/LinedList"/>
    <dgm:cxn modelId="{E513D1FD-F60A-4245-A69F-9CBA591E83DC}" srcId="{482D2911-E1C1-4D94-8CF4-E084553A33E2}" destId="{86AC6EA9-8E12-4187-A4E4-9E519EF210A5}" srcOrd="1" destOrd="0" parTransId="{060FDD96-0EA4-489D-B922-69E7F085C66E}" sibTransId="{0AE9CD50-24BC-4D19-AEC8-2551BAD28BC9}"/>
    <dgm:cxn modelId="{9E37FD99-EC4B-4D9C-8D05-62C62E3DFEE8}" type="presOf" srcId="{1E42411C-8D7D-46C2-B7A2-57AD83D7D705}" destId="{756B222C-E92C-485A-B9B8-727CF2C80E0D}" srcOrd="0" destOrd="0" presId="urn:microsoft.com/office/officeart/2008/layout/LinedList"/>
    <dgm:cxn modelId="{42310EBC-58CE-4751-A750-38E5F320313E}" type="presOf" srcId="{482D2911-E1C1-4D94-8CF4-E084553A33E2}" destId="{19D8AE46-2635-47B8-9B6E-8A6EA1B82D99}" srcOrd="0" destOrd="0" presId="urn:microsoft.com/office/officeart/2008/layout/LinedList"/>
    <dgm:cxn modelId="{294E2B54-4560-4CC6-B308-E03A7E1361D3}" srcId="{482D2911-E1C1-4D94-8CF4-E084553A33E2}" destId="{DA396D10-6F65-445B-BF98-56D97213EB7A}" srcOrd="2" destOrd="0" parTransId="{C9EA6C09-9B30-4D0A-B434-DBE6C988B9F8}" sibTransId="{7325AC92-04BE-45A4-BF9A-BE736EB0463E}"/>
    <dgm:cxn modelId="{FCFCE1BF-F932-4179-ACE0-F03C536ADD33}" type="presParOf" srcId="{E0B190FD-3AA0-49B2-8D4D-0A571FF3746A}" destId="{FAC11A7A-4FE8-4A6B-87BC-8F8A96D35959}" srcOrd="0" destOrd="0" presId="urn:microsoft.com/office/officeart/2008/layout/LinedList"/>
    <dgm:cxn modelId="{79B3D91A-BF78-4A69-B4A0-923B0B37824C}" type="presParOf" srcId="{E0B190FD-3AA0-49B2-8D4D-0A571FF3746A}" destId="{9A71D118-B8BB-4CE5-943A-C718D0E5348C}" srcOrd="1" destOrd="0" presId="urn:microsoft.com/office/officeart/2008/layout/LinedList"/>
    <dgm:cxn modelId="{58DBE72C-FC7B-4F15-95A1-BD3FEAFDD2B9}" type="presParOf" srcId="{9A71D118-B8BB-4CE5-943A-C718D0E5348C}" destId="{19D8AE46-2635-47B8-9B6E-8A6EA1B82D99}" srcOrd="0" destOrd="0" presId="urn:microsoft.com/office/officeart/2008/layout/LinedList"/>
    <dgm:cxn modelId="{02373327-3FF0-45FF-94C6-51A61BF02AA8}" type="presParOf" srcId="{9A71D118-B8BB-4CE5-943A-C718D0E5348C}" destId="{72335DB6-A861-4F2F-8EF0-7099A1299E41}" srcOrd="1" destOrd="0" presId="urn:microsoft.com/office/officeart/2008/layout/LinedList"/>
    <dgm:cxn modelId="{17B86ED5-8314-419B-B8F9-90554F200D06}" type="presParOf" srcId="{72335DB6-A861-4F2F-8EF0-7099A1299E41}" destId="{45D3A628-957A-4D2F-A888-FC0DF198464F}" srcOrd="0" destOrd="0" presId="urn:microsoft.com/office/officeart/2008/layout/LinedList"/>
    <dgm:cxn modelId="{C5B6D748-C0C4-4D72-B98F-D58BDE065556}" type="presParOf" srcId="{72335DB6-A861-4F2F-8EF0-7099A1299E41}" destId="{2AB6F0D9-793B-472D-9BD7-7F8170094C2D}" srcOrd="1" destOrd="0" presId="urn:microsoft.com/office/officeart/2008/layout/LinedList"/>
    <dgm:cxn modelId="{C2B5602C-FC9B-4B58-B181-C6327773F03D}" type="presParOf" srcId="{2AB6F0D9-793B-472D-9BD7-7F8170094C2D}" destId="{0F39DAA2-E8AD-46FC-A3C8-D371A1D281CE}" srcOrd="0" destOrd="0" presId="urn:microsoft.com/office/officeart/2008/layout/LinedList"/>
    <dgm:cxn modelId="{4BB2CE6F-225D-407F-A9EA-F678312EC97D}" type="presParOf" srcId="{2AB6F0D9-793B-472D-9BD7-7F8170094C2D}" destId="{756B222C-E92C-485A-B9B8-727CF2C80E0D}" srcOrd="1" destOrd="0" presId="urn:microsoft.com/office/officeart/2008/layout/LinedList"/>
    <dgm:cxn modelId="{5D04B540-C70B-4C51-A489-0F770995F3E6}" type="presParOf" srcId="{2AB6F0D9-793B-472D-9BD7-7F8170094C2D}" destId="{A9C73AA7-8E0F-4D7C-9A4E-0C9D7D47A516}" srcOrd="2" destOrd="0" presId="urn:microsoft.com/office/officeart/2008/layout/LinedList"/>
    <dgm:cxn modelId="{036B386B-A81F-426A-81DC-A54D06EF84B8}" type="presParOf" srcId="{72335DB6-A861-4F2F-8EF0-7099A1299E41}" destId="{43013857-FF42-4E2B-AE4E-09FDE82749CD}" srcOrd="2" destOrd="0" presId="urn:microsoft.com/office/officeart/2008/layout/LinedList"/>
    <dgm:cxn modelId="{0619CAF0-C8FB-4BD0-8F41-0AD79160E643}" type="presParOf" srcId="{72335DB6-A861-4F2F-8EF0-7099A1299E41}" destId="{0BA06B2D-3829-46BD-A6BB-D2E8540C8BD9}" srcOrd="3" destOrd="0" presId="urn:microsoft.com/office/officeart/2008/layout/LinedList"/>
    <dgm:cxn modelId="{070CDB66-C400-4D53-BBD2-3965C3AB6C52}" type="presParOf" srcId="{72335DB6-A861-4F2F-8EF0-7099A1299E41}" destId="{96CA361D-2595-424D-8DD7-7BF39E89CA34}" srcOrd="4" destOrd="0" presId="urn:microsoft.com/office/officeart/2008/layout/LinedList"/>
    <dgm:cxn modelId="{26FE7BE1-F90E-4633-AFB2-0881C30D64DD}" type="presParOf" srcId="{96CA361D-2595-424D-8DD7-7BF39E89CA34}" destId="{07551D7A-D0D2-48DA-8E4C-1068304B2DE8}" srcOrd="0" destOrd="0" presId="urn:microsoft.com/office/officeart/2008/layout/LinedList"/>
    <dgm:cxn modelId="{C14B5B0F-DEC4-449E-9660-591732A7C819}" type="presParOf" srcId="{96CA361D-2595-424D-8DD7-7BF39E89CA34}" destId="{5F8EF636-148B-42F6-8967-9892BA035E0B}" srcOrd="1" destOrd="0" presId="urn:microsoft.com/office/officeart/2008/layout/LinedList"/>
    <dgm:cxn modelId="{A1DBE2D9-244D-49B3-B4D0-A3E60D91BB23}" type="presParOf" srcId="{96CA361D-2595-424D-8DD7-7BF39E89CA34}" destId="{B71A8428-608A-478B-92A9-13D1EB96D292}" srcOrd="2" destOrd="0" presId="urn:microsoft.com/office/officeart/2008/layout/LinedList"/>
    <dgm:cxn modelId="{4A9C9B18-F775-4920-93B5-98A42FE8C7F9}" type="presParOf" srcId="{72335DB6-A861-4F2F-8EF0-7099A1299E41}" destId="{BDA5BAC4-BCB8-43CD-B007-E185FC83BC89}" srcOrd="5" destOrd="0" presId="urn:microsoft.com/office/officeart/2008/layout/LinedList"/>
    <dgm:cxn modelId="{A581A5DF-AB3C-4F07-8F7C-C78C3FBB81F8}" type="presParOf" srcId="{72335DB6-A861-4F2F-8EF0-7099A1299E41}" destId="{E955FF2E-858E-46B8-B24B-DEDEFB9AC2C3}" srcOrd="6" destOrd="0" presId="urn:microsoft.com/office/officeart/2008/layout/LinedList"/>
    <dgm:cxn modelId="{CA8D4EDD-72E8-4FCE-B3AF-0C79CF82D0B6}" type="presParOf" srcId="{72335DB6-A861-4F2F-8EF0-7099A1299E41}" destId="{A7A4DE44-12CE-40D8-A339-6EAE025142EC}" srcOrd="7" destOrd="0" presId="urn:microsoft.com/office/officeart/2008/layout/LinedList"/>
    <dgm:cxn modelId="{6C8E65A1-173C-4938-A71E-5912CBED7751}" type="presParOf" srcId="{A7A4DE44-12CE-40D8-A339-6EAE025142EC}" destId="{E28600EE-3C0F-4590-A9BE-72FD15B2E65D}" srcOrd="0" destOrd="0" presId="urn:microsoft.com/office/officeart/2008/layout/LinedList"/>
    <dgm:cxn modelId="{4EA662C1-6D4E-4A94-AED3-B6E9AFB0CD03}" type="presParOf" srcId="{A7A4DE44-12CE-40D8-A339-6EAE025142EC}" destId="{D01DD676-A1D2-4AF8-A0D1-7A4225AB4C47}" srcOrd="1" destOrd="0" presId="urn:microsoft.com/office/officeart/2008/layout/LinedList"/>
    <dgm:cxn modelId="{A16974F1-CEC6-4800-A24D-70A9C5655E75}" type="presParOf" srcId="{A7A4DE44-12CE-40D8-A339-6EAE025142EC}" destId="{A774A98E-4750-4DE8-AE1C-48FA231A2EE0}" srcOrd="2" destOrd="0" presId="urn:microsoft.com/office/officeart/2008/layout/LinedList"/>
    <dgm:cxn modelId="{7A997C63-5A84-4C25-BEE7-57E23BB97D51}" type="presParOf" srcId="{72335DB6-A861-4F2F-8EF0-7099A1299E41}" destId="{52F64D93-6AD3-4422-968B-DE320CCF6B72}" srcOrd="8" destOrd="0" presId="urn:microsoft.com/office/officeart/2008/layout/LinedList"/>
    <dgm:cxn modelId="{33F18B6B-ACB4-425B-9A9D-A1CA68142E89}" type="presParOf" srcId="{72335DB6-A861-4F2F-8EF0-7099A1299E41}" destId="{03B70D95-B855-46FC-9FB9-BAADD5BAFC96}" srcOrd="9" destOrd="0" presId="urn:microsoft.com/office/officeart/2008/layout/LinedList"/>
  </dgm:cxnLst>
  <dgm:bg/>
  <dgm:whole>
    <a:ln>
      <a:solidFill>
        <a:srgbClr val="FF000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DEFF689-C746-4F5D-A88E-94828809402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AEDA82-0B4E-40D2-B60E-CEC654456CAA}">
      <dgm:prSet phldrT="[Текст]" custT="1"/>
      <dgm:spPr/>
      <dgm:t>
        <a:bodyPr/>
        <a:lstStyle/>
        <a:p>
          <a:r>
            <a:rPr lang="en-US" sz="2000" smtClean="0">
              <a:latin typeface="Times New Roman" panose="02020603050405020304" pitchFamily="18" charset="0"/>
              <a:cs typeface="Times New Roman" panose="02020603050405020304" pitchFamily="18" charset="0"/>
            </a:rPr>
            <a:t>Ushbu test usuli yordamida quyidagi tashvishlar ishlab chiqiladi: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E2CEDA-FEEE-499C-9C70-94F8222DB965}" type="parTrans" cxnId="{5FE05AC0-DA05-41ED-8096-CDE1C872B01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8E0FCA-703C-4C27-A39C-6B6044A59DF8}" type="sibTrans" cxnId="{5FE05AC0-DA05-41ED-8096-CDE1C872B01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5BAACC-21B5-4EDA-8109-1C40934CEAEB}">
      <dgm:prSet custT="1"/>
      <dgm:spPr/>
      <dgm:t>
        <a:bodyPr/>
        <a:lstStyle/>
        <a:p>
          <a:r>
            <a:rPr lang="en-US" sz="2000" smtClean="0">
              <a:latin typeface="Times New Roman" panose="02020603050405020304" pitchFamily="18" charset="0"/>
              <a:cs typeface="Times New Roman" panose="02020603050405020304" pitchFamily="18" charset="0"/>
            </a:rPr>
            <a:t>Ikkala quyi tizim ham bir xil tarzda ishlab chiqilganmi va qurilganmi?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8F4486-6565-4CCF-85D5-987B6D475889}" type="parTrans" cxnId="{51731C65-B0FA-4090-B83D-74C409F34F2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99C07B-4079-4B94-9C46-074EC4EE71A2}" type="sibTrans" cxnId="{51731C65-B0FA-4090-B83D-74C409F34F2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550990-9543-4721-BC12-67630013EB6C}">
      <dgm:prSet custT="1"/>
      <dgm:spPr/>
      <dgm:t>
        <a:bodyPr/>
        <a:lstStyle/>
        <a:p>
          <a:r>
            <a:rPr lang="en-US" sz="2000" smtClean="0">
              <a:latin typeface="Times New Roman" panose="02020603050405020304" pitchFamily="18" charset="0"/>
              <a:cs typeface="Times New Roman" panose="02020603050405020304" pitchFamily="18" charset="0"/>
            </a:rPr>
            <a:t>Ikkala quyi tizim ham bir xil sifat nazorati bilan qurilganmi?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1A07D6-2789-4FF1-A638-8869647F09E4}" type="parTrans" cxnId="{CE285E58-05BC-4DB2-9116-A710D6685A7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C926F7-9149-48C2-8446-8A65E8E4AAF6}" type="sibTrans" cxnId="{CE285E58-05BC-4DB2-9116-A710D6685A7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538808-65C7-4682-B441-F9AE2CEA0AD2}">
      <dgm:prSet custT="1"/>
      <dgm:spPr/>
      <dgm:t>
        <a:bodyPr/>
        <a:lstStyle/>
        <a:p>
          <a:r>
            <a:rPr lang="en-US" sz="2000" smtClean="0">
              <a:latin typeface="Times New Roman" panose="02020603050405020304" pitchFamily="18" charset="0"/>
              <a:cs typeface="Times New Roman" panose="02020603050405020304" pitchFamily="18" charset="0"/>
            </a:rPr>
            <a:t>Ikkala quyi tizim ham bir xil ishonchli komponentlar bilan tuzilganmi?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C36844-5948-4ED6-BABE-7621123C19E2}" type="parTrans" cxnId="{1F9929D7-C4D1-48ED-9F21-C2A4512ED0BA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D669A2-4D8D-4ECA-B4B6-B46776FACE74}" type="sibTrans" cxnId="{1F9929D7-C4D1-48ED-9F21-C2A4512ED0BA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30F167-DB76-4132-820F-F35399B48ADD}" type="pres">
      <dgm:prSet presAssocID="{DDEFF689-C746-4F5D-A88E-94828809402B}" presName="linear" presStyleCnt="0">
        <dgm:presLayoutVars>
          <dgm:dir/>
          <dgm:animLvl val="lvl"/>
          <dgm:resizeHandles val="exact"/>
        </dgm:presLayoutVars>
      </dgm:prSet>
      <dgm:spPr/>
    </dgm:pt>
    <dgm:pt modelId="{4F90F25E-07D7-4FEE-89EA-9BEC27EDB01A}" type="pres">
      <dgm:prSet presAssocID="{F2AEDA82-0B4E-40D2-B60E-CEC654456CAA}" presName="parentLin" presStyleCnt="0"/>
      <dgm:spPr/>
    </dgm:pt>
    <dgm:pt modelId="{DDFEC198-2609-40D4-BC83-6113F848D4D6}" type="pres">
      <dgm:prSet presAssocID="{F2AEDA82-0B4E-40D2-B60E-CEC654456CAA}" presName="parentLeftMargin" presStyleLbl="node1" presStyleIdx="0" presStyleCnt="1"/>
      <dgm:spPr/>
    </dgm:pt>
    <dgm:pt modelId="{5BD08727-7341-438E-BC3B-73A2769E61C8}" type="pres">
      <dgm:prSet presAssocID="{F2AEDA82-0B4E-40D2-B60E-CEC654456CAA}" presName="parentText" presStyleLbl="node1" presStyleIdx="0" presStyleCnt="1" custScaleX="115527" custScaleY="553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143799-1DF6-4D98-AD39-B6D592BCCDDC}" type="pres">
      <dgm:prSet presAssocID="{F2AEDA82-0B4E-40D2-B60E-CEC654456CAA}" presName="negativeSpace" presStyleCnt="0"/>
      <dgm:spPr/>
    </dgm:pt>
    <dgm:pt modelId="{093330AA-2894-4399-B5F1-CE60E90B549E}" type="pres">
      <dgm:prSet presAssocID="{F2AEDA82-0B4E-40D2-B60E-CEC654456CAA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51731C65-B0FA-4090-B83D-74C409F34F23}" srcId="{F2AEDA82-0B4E-40D2-B60E-CEC654456CAA}" destId="{D95BAACC-21B5-4EDA-8109-1C40934CEAEB}" srcOrd="0" destOrd="0" parTransId="{F68F4486-6565-4CCF-85D5-987B6D475889}" sibTransId="{5999C07B-4079-4B94-9C46-074EC4EE71A2}"/>
    <dgm:cxn modelId="{5FE05AC0-DA05-41ED-8096-CDE1C872B01F}" srcId="{DDEFF689-C746-4F5D-A88E-94828809402B}" destId="{F2AEDA82-0B4E-40D2-B60E-CEC654456CAA}" srcOrd="0" destOrd="0" parTransId="{74E2CEDA-FEEE-499C-9C70-94F8222DB965}" sibTransId="{CF8E0FCA-703C-4C27-A39C-6B6044A59DF8}"/>
    <dgm:cxn modelId="{9066E2CB-3097-4B70-B70F-20BC6EE29F03}" type="presOf" srcId="{DDEFF689-C746-4F5D-A88E-94828809402B}" destId="{B330F167-DB76-4132-820F-F35399B48ADD}" srcOrd="0" destOrd="0" presId="urn:microsoft.com/office/officeart/2005/8/layout/list1"/>
    <dgm:cxn modelId="{CF720AC2-3E26-46CE-A295-92FCF9409165}" type="presOf" srcId="{F2AEDA82-0B4E-40D2-B60E-CEC654456CAA}" destId="{5BD08727-7341-438E-BC3B-73A2769E61C8}" srcOrd="1" destOrd="0" presId="urn:microsoft.com/office/officeart/2005/8/layout/list1"/>
    <dgm:cxn modelId="{16D7DA5D-329E-4343-B312-D07CFACC040D}" type="presOf" srcId="{D5550990-9543-4721-BC12-67630013EB6C}" destId="{093330AA-2894-4399-B5F1-CE60E90B549E}" srcOrd="0" destOrd="1" presId="urn:microsoft.com/office/officeart/2005/8/layout/list1"/>
    <dgm:cxn modelId="{CE285E58-05BC-4DB2-9116-A710D6685A7F}" srcId="{F2AEDA82-0B4E-40D2-B60E-CEC654456CAA}" destId="{D5550990-9543-4721-BC12-67630013EB6C}" srcOrd="1" destOrd="0" parTransId="{681A07D6-2789-4FF1-A638-8869647F09E4}" sibTransId="{F1C926F7-9149-48C2-8446-8A65E8E4AAF6}"/>
    <dgm:cxn modelId="{FAE5999B-71F2-404A-8A9B-3EC8F9402AE1}" type="presOf" srcId="{D95BAACC-21B5-4EDA-8109-1C40934CEAEB}" destId="{093330AA-2894-4399-B5F1-CE60E90B549E}" srcOrd="0" destOrd="0" presId="urn:microsoft.com/office/officeart/2005/8/layout/list1"/>
    <dgm:cxn modelId="{C83E5B5A-3EF0-4569-AA8F-AAEA2AE92AB0}" type="presOf" srcId="{F2AEDA82-0B4E-40D2-B60E-CEC654456CAA}" destId="{DDFEC198-2609-40D4-BC83-6113F848D4D6}" srcOrd="0" destOrd="0" presId="urn:microsoft.com/office/officeart/2005/8/layout/list1"/>
    <dgm:cxn modelId="{0EF3447E-1660-46AB-B4EB-7FFDC18616F9}" type="presOf" srcId="{96538808-65C7-4682-B441-F9AE2CEA0AD2}" destId="{093330AA-2894-4399-B5F1-CE60E90B549E}" srcOrd="0" destOrd="2" presId="urn:microsoft.com/office/officeart/2005/8/layout/list1"/>
    <dgm:cxn modelId="{1F9929D7-C4D1-48ED-9F21-C2A4512ED0BA}" srcId="{F2AEDA82-0B4E-40D2-B60E-CEC654456CAA}" destId="{96538808-65C7-4682-B441-F9AE2CEA0AD2}" srcOrd="2" destOrd="0" parTransId="{B1C36844-5948-4ED6-BABE-7621123C19E2}" sibTransId="{B6D669A2-4D8D-4ECA-B4B6-B46776FACE74}"/>
    <dgm:cxn modelId="{3D50B528-ECEA-4621-B774-A11A702BEEED}" type="presParOf" srcId="{B330F167-DB76-4132-820F-F35399B48ADD}" destId="{4F90F25E-07D7-4FEE-89EA-9BEC27EDB01A}" srcOrd="0" destOrd="0" presId="urn:microsoft.com/office/officeart/2005/8/layout/list1"/>
    <dgm:cxn modelId="{62F7F860-AB9D-40C7-B2F6-5CE803B05A2F}" type="presParOf" srcId="{4F90F25E-07D7-4FEE-89EA-9BEC27EDB01A}" destId="{DDFEC198-2609-40D4-BC83-6113F848D4D6}" srcOrd="0" destOrd="0" presId="urn:microsoft.com/office/officeart/2005/8/layout/list1"/>
    <dgm:cxn modelId="{45E769A3-2F89-4503-A4C7-16DCF020A2D6}" type="presParOf" srcId="{4F90F25E-07D7-4FEE-89EA-9BEC27EDB01A}" destId="{5BD08727-7341-438E-BC3B-73A2769E61C8}" srcOrd="1" destOrd="0" presId="urn:microsoft.com/office/officeart/2005/8/layout/list1"/>
    <dgm:cxn modelId="{AF270FF1-2640-4768-891F-96784D7B8FDC}" type="presParOf" srcId="{B330F167-DB76-4132-820F-F35399B48ADD}" destId="{AE143799-1DF6-4D98-AD39-B6D592BCCDDC}" srcOrd="1" destOrd="0" presId="urn:microsoft.com/office/officeart/2005/8/layout/list1"/>
    <dgm:cxn modelId="{B0F15065-9273-4ABF-A445-FCC4F71C0647}" type="presParOf" srcId="{B330F167-DB76-4132-820F-F35399B48ADD}" destId="{093330AA-2894-4399-B5F1-CE60E90B549E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E9784D5-01E5-4FF7-B79F-047F734DE65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FA190D-B310-4C16-AE6C-BC215D0EF4AF}">
      <dgm:prSet phldrT="[Текст]"/>
      <dgm:spPr/>
      <dgm:t>
        <a:bodyPr/>
        <a:lstStyle/>
        <a:p>
          <a:r>
            <a:rPr lang="en-US" smtClean="0"/>
            <a:t>Qattiq muhit. Mashinaning zavodda duchor bo'ladigan muhitini simulyatsiya qilish qimmatlidir, masalan: </a:t>
          </a:r>
          <a:endParaRPr lang="ru-RU"/>
        </a:p>
      </dgm:t>
    </dgm:pt>
    <dgm:pt modelId="{D588E582-17F5-4BE3-B6A6-E973BA9BD982}" type="parTrans" cxnId="{3F01207A-0604-4CD1-8B7E-DEA8834ED928}">
      <dgm:prSet/>
      <dgm:spPr/>
      <dgm:t>
        <a:bodyPr/>
        <a:lstStyle/>
        <a:p>
          <a:endParaRPr lang="ru-RU"/>
        </a:p>
      </dgm:t>
    </dgm:pt>
    <dgm:pt modelId="{DFC7062E-3498-4119-B0C4-217821E34D7E}" type="sibTrans" cxnId="{3F01207A-0604-4CD1-8B7E-DEA8834ED928}">
      <dgm:prSet/>
      <dgm:spPr/>
      <dgm:t>
        <a:bodyPr/>
        <a:lstStyle/>
        <a:p>
          <a:endParaRPr lang="ru-RU"/>
        </a:p>
      </dgm:t>
    </dgm:pt>
    <dgm:pt modelId="{3467B43E-5208-480F-9EFC-E30D0D764CB5}">
      <dgm:prSet/>
      <dgm:spPr/>
      <dgm:t>
        <a:bodyPr/>
        <a:lstStyle/>
        <a:p>
          <a:r>
            <a:rPr lang="en-US" smtClean="0"/>
            <a:t>Haroratning o'zgarishi</a:t>
          </a:r>
          <a:endParaRPr lang="ru-RU"/>
        </a:p>
      </dgm:t>
    </dgm:pt>
    <dgm:pt modelId="{734316FD-CC4C-466D-ABD0-A16B360243DE}" type="parTrans" cxnId="{A1A41180-36CA-49FF-8D32-5ABB821ADCF1}">
      <dgm:prSet/>
      <dgm:spPr/>
      <dgm:t>
        <a:bodyPr/>
        <a:lstStyle/>
        <a:p>
          <a:endParaRPr lang="ru-RU"/>
        </a:p>
      </dgm:t>
    </dgm:pt>
    <dgm:pt modelId="{09D3D615-EE62-4789-B7DD-F62504075E68}" type="sibTrans" cxnId="{A1A41180-36CA-49FF-8D32-5ABB821ADCF1}">
      <dgm:prSet/>
      <dgm:spPr/>
      <dgm:t>
        <a:bodyPr/>
        <a:lstStyle/>
        <a:p>
          <a:endParaRPr lang="ru-RU"/>
        </a:p>
      </dgm:t>
    </dgm:pt>
    <dgm:pt modelId="{BF3F6163-7133-4458-8ABB-8BB1A7B32F12}">
      <dgm:prSet/>
      <dgm:spPr/>
      <dgm:t>
        <a:bodyPr/>
        <a:lstStyle/>
        <a:p>
          <a:r>
            <a:rPr lang="en-US" smtClean="0"/>
            <a:t>Namlik</a:t>
          </a:r>
          <a:endParaRPr lang="ru-RU"/>
        </a:p>
      </dgm:t>
    </dgm:pt>
    <dgm:pt modelId="{5A34F296-E670-46AC-9C6B-DE7AC4F3C4F8}" type="parTrans" cxnId="{FBF90413-0D7A-4CE3-A517-DB3901540B00}">
      <dgm:prSet/>
      <dgm:spPr/>
      <dgm:t>
        <a:bodyPr/>
        <a:lstStyle/>
        <a:p>
          <a:endParaRPr lang="ru-RU"/>
        </a:p>
      </dgm:t>
    </dgm:pt>
    <dgm:pt modelId="{3CC433C7-F0EA-4F5E-9269-E858EF396814}" type="sibTrans" cxnId="{FBF90413-0D7A-4CE3-A517-DB3901540B00}">
      <dgm:prSet/>
      <dgm:spPr/>
      <dgm:t>
        <a:bodyPr/>
        <a:lstStyle/>
        <a:p>
          <a:endParaRPr lang="ru-RU"/>
        </a:p>
      </dgm:t>
    </dgm:pt>
    <dgm:pt modelId="{05FC1F2F-BF77-42C6-804A-74F46D4E9518}">
      <dgm:prSet/>
      <dgm:spPr/>
      <dgm:t>
        <a:bodyPr/>
        <a:lstStyle/>
        <a:p>
          <a:r>
            <a:rPr lang="en-US" smtClean="0"/>
            <a:t>Tebranish</a:t>
          </a:r>
          <a:endParaRPr lang="ru-RU"/>
        </a:p>
      </dgm:t>
    </dgm:pt>
    <dgm:pt modelId="{CE29C96D-805D-4084-A868-961BD4F9C08B}" type="parTrans" cxnId="{06514D55-07AC-4D41-A3DF-0533EDAEEA1D}">
      <dgm:prSet/>
      <dgm:spPr/>
      <dgm:t>
        <a:bodyPr/>
        <a:lstStyle/>
        <a:p>
          <a:endParaRPr lang="ru-RU"/>
        </a:p>
      </dgm:t>
    </dgm:pt>
    <dgm:pt modelId="{A9233548-9CC4-4C6D-BD98-13D11E8A7606}" type="sibTrans" cxnId="{06514D55-07AC-4D41-A3DF-0533EDAEEA1D}">
      <dgm:prSet/>
      <dgm:spPr/>
      <dgm:t>
        <a:bodyPr/>
        <a:lstStyle/>
        <a:p>
          <a:endParaRPr lang="ru-RU"/>
        </a:p>
      </dgm:t>
    </dgm:pt>
    <dgm:pt modelId="{16B2F2CD-3478-48A4-9A1C-E613A18086A4}">
      <dgm:prSet/>
      <dgm:spPr/>
      <dgm:t>
        <a:bodyPr/>
        <a:lstStyle/>
        <a:p>
          <a:r>
            <a:rPr lang="en-US" smtClean="0"/>
            <a:t>Yog'li tuman</a:t>
          </a:r>
          <a:endParaRPr lang="ru-RU"/>
        </a:p>
      </dgm:t>
    </dgm:pt>
    <dgm:pt modelId="{CF1B37A8-9287-47BC-8121-DD360EAB8889}" type="parTrans" cxnId="{EC7FBA85-27EA-4C49-81F7-939DA4E2FE9E}">
      <dgm:prSet/>
      <dgm:spPr/>
      <dgm:t>
        <a:bodyPr/>
        <a:lstStyle/>
        <a:p>
          <a:endParaRPr lang="ru-RU"/>
        </a:p>
      </dgm:t>
    </dgm:pt>
    <dgm:pt modelId="{3F2D5E07-BBE6-4519-B3AD-7378F7F18BC4}" type="sibTrans" cxnId="{EC7FBA85-27EA-4C49-81F7-939DA4E2FE9E}">
      <dgm:prSet/>
      <dgm:spPr/>
      <dgm:t>
        <a:bodyPr/>
        <a:lstStyle/>
        <a:p>
          <a:endParaRPr lang="ru-RU"/>
        </a:p>
      </dgm:t>
    </dgm:pt>
    <dgm:pt modelId="{EE3311E1-B842-42BE-AD86-3A3ED0222961}">
      <dgm:prSet/>
      <dgm:spPr/>
      <dgm:t>
        <a:bodyPr/>
        <a:lstStyle/>
        <a:p>
          <a:r>
            <a:rPr lang="en-US" smtClean="0"/>
            <a:t>Kir</a:t>
          </a:r>
          <a:endParaRPr lang="ru-RU"/>
        </a:p>
      </dgm:t>
    </dgm:pt>
    <dgm:pt modelId="{24D998C4-2808-4F91-B7AA-A977287B8BEF}" type="parTrans" cxnId="{6929298E-427A-4691-AEDA-D383E7DFBF48}">
      <dgm:prSet/>
      <dgm:spPr/>
      <dgm:t>
        <a:bodyPr/>
        <a:lstStyle/>
        <a:p>
          <a:endParaRPr lang="ru-RU"/>
        </a:p>
      </dgm:t>
    </dgm:pt>
    <dgm:pt modelId="{157DE96F-869C-4538-A9D1-AAA8F991464C}" type="sibTrans" cxnId="{6929298E-427A-4691-AEDA-D383E7DFBF48}">
      <dgm:prSet/>
      <dgm:spPr/>
      <dgm:t>
        <a:bodyPr/>
        <a:lstStyle/>
        <a:p>
          <a:endParaRPr lang="ru-RU"/>
        </a:p>
      </dgm:t>
    </dgm:pt>
    <dgm:pt modelId="{5EFC7053-C103-496C-BA97-B264B0C90F22}">
      <dgm:prSet/>
      <dgm:spPr/>
      <dgm:t>
        <a:bodyPr/>
        <a:lstStyle/>
        <a:p>
          <a:r>
            <a:rPr lang="en-US" smtClean="0"/>
            <a:t>Metall chiplar</a:t>
          </a:r>
          <a:endParaRPr lang="ru-RU"/>
        </a:p>
      </dgm:t>
    </dgm:pt>
    <dgm:pt modelId="{D05A750F-D462-4113-BF94-811660ADD64F}" type="parTrans" cxnId="{B4AD364B-B8C4-4B16-91BB-3A53363E7B93}">
      <dgm:prSet/>
      <dgm:spPr/>
      <dgm:t>
        <a:bodyPr/>
        <a:lstStyle/>
        <a:p>
          <a:endParaRPr lang="ru-RU"/>
        </a:p>
      </dgm:t>
    </dgm:pt>
    <dgm:pt modelId="{674C9341-F15C-4E82-AF97-E0A53EDB04BF}" type="sibTrans" cxnId="{B4AD364B-B8C4-4B16-91BB-3A53363E7B93}">
      <dgm:prSet/>
      <dgm:spPr/>
      <dgm:t>
        <a:bodyPr/>
        <a:lstStyle/>
        <a:p>
          <a:endParaRPr lang="ru-RU"/>
        </a:p>
      </dgm:t>
    </dgm:pt>
    <dgm:pt modelId="{DB7D6061-067E-4432-B581-0BD916933B28}">
      <dgm:prSet/>
      <dgm:spPr/>
      <dgm:t>
        <a:bodyPr/>
        <a:lstStyle/>
        <a:p>
          <a:r>
            <a:rPr lang="en-US" smtClean="0"/>
            <a:t>Komponent/materialning ifloslanishi</a:t>
          </a:r>
          <a:endParaRPr lang="ru-RU"/>
        </a:p>
      </dgm:t>
    </dgm:pt>
    <dgm:pt modelId="{8AB6D278-9F03-43CF-A307-32CA6CE0C446}" type="parTrans" cxnId="{89DB9257-9566-4C55-8EC0-52392B8FC580}">
      <dgm:prSet/>
      <dgm:spPr/>
      <dgm:t>
        <a:bodyPr/>
        <a:lstStyle/>
        <a:p>
          <a:endParaRPr lang="ru-RU"/>
        </a:p>
      </dgm:t>
    </dgm:pt>
    <dgm:pt modelId="{DCA7EBB8-824C-4F84-8D2E-14139958EB08}" type="sibTrans" cxnId="{89DB9257-9566-4C55-8EC0-52392B8FC580}">
      <dgm:prSet/>
      <dgm:spPr/>
      <dgm:t>
        <a:bodyPr/>
        <a:lstStyle/>
        <a:p>
          <a:endParaRPr lang="ru-RU"/>
        </a:p>
      </dgm:t>
    </dgm:pt>
    <dgm:pt modelId="{3D756AA5-8F3C-4ED3-B97B-0F4DF82E46C3}" type="pres">
      <dgm:prSet presAssocID="{3E9784D5-01E5-4FF7-B79F-047F734DE655}" presName="vert0" presStyleCnt="0">
        <dgm:presLayoutVars>
          <dgm:dir/>
          <dgm:animOne val="branch"/>
          <dgm:animLvl val="lvl"/>
        </dgm:presLayoutVars>
      </dgm:prSet>
      <dgm:spPr/>
    </dgm:pt>
    <dgm:pt modelId="{F068A5C6-3B60-40A3-B7CB-B118711D078D}" type="pres">
      <dgm:prSet presAssocID="{B5FA190D-B310-4C16-AE6C-BC215D0EF4AF}" presName="thickLine" presStyleLbl="alignNode1" presStyleIdx="0" presStyleCnt="1"/>
      <dgm:spPr/>
    </dgm:pt>
    <dgm:pt modelId="{188FC9E9-33AB-4947-B9BB-8B4646802BF4}" type="pres">
      <dgm:prSet presAssocID="{B5FA190D-B310-4C16-AE6C-BC215D0EF4AF}" presName="horz1" presStyleCnt="0"/>
      <dgm:spPr/>
    </dgm:pt>
    <dgm:pt modelId="{1F6C2EEA-1AFA-456C-8469-FA82A3599C2E}" type="pres">
      <dgm:prSet presAssocID="{B5FA190D-B310-4C16-AE6C-BC215D0EF4AF}" presName="tx1" presStyleLbl="revTx" presStyleIdx="0" presStyleCnt="8"/>
      <dgm:spPr/>
      <dgm:t>
        <a:bodyPr/>
        <a:lstStyle/>
        <a:p>
          <a:endParaRPr lang="ru-RU"/>
        </a:p>
      </dgm:t>
    </dgm:pt>
    <dgm:pt modelId="{BA755708-D5E4-4344-863F-BE69F358C9E9}" type="pres">
      <dgm:prSet presAssocID="{B5FA190D-B310-4C16-AE6C-BC215D0EF4AF}" presName="vert1" presStyleCnt="0"/>
      <dgm:spPr/>
    </dgm:pt>
    <dgm:pt modelId="{0F58A603-AD2C-4EA6-96F4-E3B3B9318764}" type="pres">
      <dgm:prSet presAssocID="{3467B43E-5208-480F-9EFC-E30D0D764CB5}" presName="vertSpace2a" presStyleCnt="0"/>
      <dgm:spPr/>
    </dgm:pt>
    <dgm:pt modelId="{61E07E42-CFB0-4FDC-9A24-3C9941F6A7CF}" type="pres">
      <dgm:prSet presAssocID="{3467B43E-5208-480F-9EFC-E30D0D764CB5}" presName="horz2" presStyleCnt="0"/>
      <dgm:spPr/>
    </dgm:pt>
    <dgm:pt modelId="{DB87BDA7-5E93-42A4-B680-DD855783D912}" type="pres">
      <dgm:prSet presAssocID="{3467B43E-5208-480F-9EFC-E30D0D764CB5}" presName="horzSpace2" presStyleCnt="0"/>
      <dgm:spPr/>
    </dgm:pt>
    <dgm:pt modelId="{1A43442C-9F3C-40D5-B17C-3CF3E31BAAAE}" type="pres">
      <dgm:prSet presAssocID="{3467B43E-5208-480F-9EFC-E30D0D764CB5}" presName="tx2" presStyleLbl="revTx" presStyleIdx="1" presStyleCnt="8"/>
      <dgm:spPr/>
    </dgm:pt>
    <dgm:pt modelId="{0958C5B2-8E53-4315-AE66-4555B50E2435}" type="pres">
      <dgm:prSet presAssocID="{3467B43E-5208-480F-9EFC-E30D0D764CB5}" presName="vert2" presStyleCnt="0"/>
      <dgm:spPr/>
    </dgm:pt>
    <dgm:pt modelId="{6E6EEC74-17A9-4F6B-AD53-E90A03BD2313}" type="pres">
      <dgm:prSet presAssocID="{3467B43E-5208-480F-9EFC-E30D0D764CB5}" presName="thinLine2b" presStyleLbl="callout" presStyleIdx="0" presStyleCnt="7"/>
      <dgm:spPr/>
    </dgm:pt>
    <dgm:pt modelId="{5C1D05D8-9962-4B69-92EE-49ED2C28EB4D}" type="pres">
      <dgm:prSet presAssocID="{3467B43E-5208-480F-9EFC-E30D0D764CB5}" presName="vertSpace2b" presStyleCnt="0"/>
      <dgm:spPr/>
    </dgm:pt>
    <dgm:pt modelId="{5599AFF5-1BAA-4A9D-9937-52E587D61D14}" type="pres">
      <dgm:prSet presAssocID="{BF3F6163-7133-4458-8ABB-8BB1A7B32F12}" presName="horz2" presStyleCnt="0"/>
      <dgm:spPr/>
    </dgm:pt>
    <dgm:pt modelId="{8A8682C3-4AD8-4F23-919E-20E040C3DDB9}" type="pres">
      <dgm:prSet presAssocID="{BF3F6163-7133-4458-8ABB-8BB1A7B32F12}" presName="horzSpace2" presStyleCnt="0"/>
      <dgm:spPr/>
    </dgm:pt>
    <dgm:pt modelId="{7AB1C156-C85B-4C2F-94C6-8910FC9F680A}" type="pres">
      <dgm:prSet presAssocID="{BF3F6163-7133-4458-8ABB-8BB1A7B32F12}" presName="tx2" presStyleLbl="revTx" presStyleIdx="2" presStyleCnt="8"/>
      <dgm:spPr/>
    </dgm:pt>
    <dgm:pt modelId="{8566CC40-B7A3-40F0-86D1-87C2A876DBEA}" type="pres">
      <dgm:prSet presAssocID="{BF3F6163-7133-4458-8ABB-8BB1A7B32F12}" presName="vert2" presStyleCnt="0"/>
      <dgm:spPr/>
    </dgm:pt>
    <dgm:pt modelId="{00966A0A-AF52-46FC-A233-45FD213CA954}" type="pres">
      <dgm:prSet presAssocID="{BF3F6163-7133-4458-8ABB-8BB1A7B32F12}" presName="thinLine2b" presStyleLbl="callout" presStyleIdx="1" presStyleCnt="7"/>
      <dgm:spPr/>
    </dgm:pt>
    <dgm:pt modelId="{E95157B9-881A-44F2-8A3A-23027A203DA3}" type="pres">
      <dgm:prSet presAssocID="{BF3F6163-7133-4458-8ABB-8BB1A7B32F12}" presName="vertSpace2b" presStyleCnt="0"/>
      <dgm:spPr/>
    </dgm:pt>
    <dgm:pt modelId="{DC26CB62-93C9-4F55-AA88-DDE236D0BBB7}" type="pres">
      <dgm:prSet presAssocID="{05FC1F2F-BF77-42C6-804A-74F46D4E9518}" presName="horz2" presStyleCnt="0"/>
      <dgm:spPr/>
    </dgm:pt>
    <dgm:pt modelId="{B4C23A06-3938-4B65-BA79-20BDC1B0D846}" type="pres">
      <dgm:prSet presAssocID="{05FC1F2F-BF77-42C6-804A-74F46D4E9518}" presName="horzSpace2" presStyleCnt="0"/>
      <dgm:spPr/>
    </dgm:pt>
    <dgm:pt modelId="{810B7D63-5B82-4FB0-B694-6B08C4D72625}" type="pres">
      <dgm:prSet presAssocID="{05FC1F2F-BF77-42C6-804A-74F46D4E9518}" presName="tx2" presStyleLbl="revTx" presStyleIdx="3" presStyleCnt="8"/>
      <dgm:spPr/>
    </dgm:pt>
    <dgm:pt modelId="{119BC64B-EE53-45FA-96B5-BE3D68E2B6F8}" type="pres">
      <dgm:prSet presAssocID="{05FC1F2F-BF77-42C6-804A-74F46D4E9518}" presName="vert2" presStyleCnt="0"/>
      <dgm:spPr/>
    </dgm:pt>
    <dgm:pt modelId="{C3E8E465-EFD3-4AAE-AB1C-B496AC3EB3BA}" type="pres">
      <dgm:prSet presAssocID="{05FC1F2F-BF77-42C6-804A-74F46D4E9518}" presName="thinLine2b" presStyleLbl="callout" presStyleIdx="2" presStyleCnt="7"/>
      <dgm:spPr/>
    </dgm:pt>
    <dgm:pt modelId="{EAF8A078-2C29-44D7-80CA-65D9C13EF4D9}" type="pres">
      <dgm:prSet presAssocID="{05FC1F2F-BF77-42C6-804A-74F46D4E9518}" presName="vertSpace2b" presStyleCnt="0"/>
      <dgm:spPr/>
    </dgm:pt>
    <dgm:pt modelId="{F28E59BA-C966-4620-9B2F-1C8164E1D4BA}" type="pres">
      <dgm:prSet presAssocID="{16B2F2CD-3478-48A4-9A1C-E613A18086A4}" presName="horz2" presStyleCnt="0"/>
      <dgm:spPr/>
    </dgm:pt>
    <dgm:pt modelId="{CA96C9FB-91E3-4162-8E36-BFF9BAFB5DA5}" type="pres">
      <dgm:prSet presAssocID="{16B2F2CD-3478-48A4-9A1C-E613A18086A4}" presName="horzSpace2" presStyleCnt="0"/>
      <dgm:spPr/>
    </dgm:pt>
    <dgm:pt modelId="{56E53E33-B3C5-4AF6-B53C-E937C7A70D11}" type="pres">
      <dgm:prSet presAssocID="{16B2F2CD-3478-48A4-9A1C-E613A18086A4}" presName="tx2" presStyleLbl="revTx" presStyleIdx="4" presStyleCnt="8"/>
      <dgm:spPr/>
    </dgm:pt>
    <dgm:pt modelId="{E88EB12E-1156-4E10-BC36-6A088C937587}" type="pres">
      <dgm:prSet presAssocID="{16B2F2CD-3478-48A4-9A1C-E613A18086A4}" presName="vert2" presStyleCnt="0"/>
      <dgm:spPr/>
    </dgm:pt>
    <dgm:pt modelId="{28C29757-6CEB-4691-9097-30F9C33A484D}" type="pres">
      <dgm:prSet presAssocID="{16B2F2CD-3478-48A4-9A1C-E613A18086A4}" presName="thinLine2b" presStyleLbl="callout" presStyleIdx="3" presStyleCnt="7"/>
      <dgm:spPr/>
    </dgm:pt>
    <dgm:pt modelId="{138302D8-FCA4-406F-9CED-05DF890A4AD1}" type="pres">
      <dgm:prSet presAssocID="{16B2F2CD-3478-48A4-9A1C-E613A18086A4}" presName="vertSpace2b" presStyleCnt="0"/>
      <dgm:spPr/>
    </dgm:pt>
    <dgm:pt modelId="{91FA5A96-E839-40CF-AC48-387AADEEC1EC}" type="pres">
      <dgm:prSet presAssocID="{EE3311E1-B842-42BE-AD86-3A3ED0222961}" presName="horz2" presStyleCnt="0"/>
      <dgm:spPr/>
    </dgm:pt>
    <dgm:pt modelId="{FE40EBBE-4595-4C59-A1D0-69C7F81A5238}" type="pres">
      <dgm:prSet presAssocID="{EE3311E1-B842-42BE-AD86-3A3ED0222961}" presName="horzSpace2" presStyleCnt="0"/>
      <dgm:spPr/>
    </dgm:pt>
    <dgm:pt modelId="{70330328-21F3-4D2F-9973-A30C133C59AA}" type="pres">
      <dgm:prSet presAssocID="{EE3311E1-B842-42BE-AD86-3A3ED0222961}" presName="tx2" presStyleLbl="revTx" presStyleIdx="5" presStyleCnt="8"/>
      <dgm:spPr/>
    </dgm:pt>
    <dgm:pt modelId="{693ADB57-93EC-4AEE-98FE-2F9E0602CACA}" type="pres">
      <dgm:prSet presAssocID="{EE3311E1-B842-42BE-AD86-3A3ED0222961}" presName="vert2" presStyleCnt="0"/>
      <dgm:spPr/>
    </dgm:pt>
    <dgm:pt modelId="{D285EF6E-7495-45E7-A6A7-D439C23101DC}" type="pres">
      <dgm:prSet presAssocID="{EE3311E1-B842-42BE-AD86-3A3ED0222961}" presName="thinLine2b" presStyleLbl="callout" presStyleIdx="4" presStyleCnt="7"/>
      <dgm:spPr/>
    </dgm:pt>
    <dgm:pt modelId="{C1213A8A-60FE-431B-8FF1-C3AA45A656EF}" type="pres">
      <dgm:prSet presAssocID="{EE3311E1-B842-42BE-AD86-3A3ED0222961}" presName="vertSpace2b" presStyleCnt="0"/>
      <dgm:spPr/>
    </dgm:pt>
    <dgm:pt modelId="{080C1699-72A8-4A2E-96F4-43CB431EA1FD}" type="pres">
      <dgm:prSet presAssocID="{5EFC7053-C103-496C-BA97-B264B0C90F22}" presName="horz2" presStyleCnt="0"/>
      <dgm:spPr/>
    </dgm:pt>
    <dgm:pt modelId="{CBD79869-D0C9-4DEE-84E7-12FCAFFBD7BE}" type="pres">
      <dgm:prSet presAssocID="{5EFC7053-C103-496C-BA97-B264B0C90F22}" presName="horzSpace2" presStyleCnt="0"/>
      <dgm:spPr/>
    </dgm:pt>
    <dgm:pt modelId="{AAD39837-9178-46AF-951E-E0536B7D56A4}" type="pres">
      <dgm:prSet presAssocID="{5EFC7053-C103-496C-BA97-B264B0C90F22}" presName="tx2" presStyleLbl="revTx" presStyleIdx="6" presStyleCnt="8"/>
      <dgm:spPr/>
    </dgm:pt>
    <dgm:pt modelId="{506FD115-DE4B-49B6-9F7A-CDC4BFBFC88A}" type="pres">
      <dgm:prSet presAssocID="{5EFC7053-C103-496C-BA97-B264B0C90F22}" presName="vert2" presStyleCnt="0"/>
      <dgm:spPr/>
    </dgm:pt>
    <dgm:pt modelId="{9A335B32-9C71-4610-B3C5-A61950AC35CF}" type="pres">
      <dgm:prSet presAssocID="{5EFC7053-C103-496C-BA97-B264B0C90F22}" presName="thinLine2b" presStyleLbl="callout" presStyleIdx="5" presStyleCnt="7"/>
      <dgm:spPr/>
    </dgm:pt>
    <dgm:pt modelId="{2726B59C-8F76-43BF-9CC4-39A877AB08D9}" type="pres">
      <dgm:prSet presAssocID="{5EFC7053-C103-496C-BA97-B264B0C90F22}" presName="vertSpace2b" presStyleCnt="0"/>
      <dgm:spPr/>
    </dgm:pt>
    <dgm:pt modelId="{7048623E-F7D8-446D-92DD-BC7FEACBEE7F}" type="pres">
      <dgm:prSet presAssocID="{DB7D6061-067E-4432-B581-0BD916933B28}" presName="horz2" presStyleCnt="0"/>
      <dgm:spPr/>
    </dgm:pt>
    <dgm:pt modelId="{8A088D39-9828-4DCA-A186-4F890581A567}" type="pres">
      <dgm:prSet presAssocID="{DB7D6061-067E-4432-B581-0BD916933B28}" presName="horzSpace2" presStyleCnt="0"/>
      <dgm:spPr/>
    </dgm:pt>
    <dgm:pt modelId="{FAB74717-983E-47E9-A58D-9CDA42C1A6EC}" type="pres">
      <dgm:prSet presAssocID="{DB7D6061-067E-4432-B581-0BD916933B28}" presName="tx2" presStyleLbl="revTx" presStyleIdx="7" presStyleCnt="8"/>
      <dgm:spPr/>
    </dgm:pt>
    <dgm:pt modelId="{35792F46-A73B-4D1F-B794-C95FA50C0858}" type="pres">
      <dgm:prSet presAssocID="{DB7D6061-067E-4432-B581-0BD916933B28}" presName="vert2" presStyleCnt="0"/>
      <dgm:spPr/>
    </dgm:pt>
    <dgm:pt modelId="{A0DAAF54-05E7-4567-AF93-1ED70A7E3130}" type="pres">
      <dgm:prSet presAssocID="{DB7D6061-067E-4432-B581-0BD916933B28}" presName="thinLine2b" presStyleLbl="callout" presStyleIdx="6" presStyleCnt="7"/>
      <dgm:spPr/>
    </dgm:pt>
    <dgm:pt modelId="{F9D7DDDE-DDC4-4574-877A-D2504117AF3B}" type="pres">
      <dgm:prSet presAssocID="{DB7D6061-067E-4432-B581-0BD916933B28}" presName="vertSpace2b" presStyleCnt="0"/>
      <dgm:spPr/>
    </dgm:pt>
  </dgm:ptLst>
  <dgm:cxnLst>
    <dgm:cxn modelId="{8D259A92-0965-4C10-8CCC-855C942D5045}" type="presOf" srcId="{EE3311E1-B842-42BE-AD86-3A3ED0222961}" destId="{70330328-21F3-4D2F-9973-A30C133C59AA}" srcOrd="0" destOrd="0" presId="urn:microsoft.com/office/officeart/2008/layout/LinedList"/>
    <dgm:cxn modelId="{89443B2B-C392-4BCF-9DDC-EEBE4E20A0E3}" type="presOf" srcId="{DB7D6061-067E-4432-B581-0BD916933B28}" destId="{FAB74717-983E-47E9-A58D-9CDA42C1A6EC}" srcOrd="0" destOrd="0" presId="urn:microsoft.com/office/officeart/2008/layout/LinedList"/>
    <dgm:cxn modelId="{90904481-555B-472F-859F-88AE054BEDF1}" type="presOf" srcId="{16B2F2CD-3478-48A4-9A1C-E613A18086A4}" destId="{56E53E33-B3C5-4AF6-B53C-E937C7A70D11}" srcOrd="0" destOrd="0" presId="urn:microsoft.com/office/officeart/2008/layout/LinedList"/>
    <dgm:cxn modelId="{6929298E-427A-4691-AEDA-D383E7DFBF48}" srcId="{B5FA190D-B310-4C16-AE6C-BC215D0EF4AF}" destId="{EE3311E1-B842-42BE-AD86-3A3ED0222961}" srcOrd="4" destOrd="0" parTransId="{24D998C4-2808-4F91-B7AA-A977287B8BEF}" sibTransId="{157DE96F-869C-4538-A9D1-AAA8F991464C}"/>
    <dgm:cxn modelId="{9DDEFB83-92CE-4263-958A-1A09674D92FD}" type="presOf" srcId="{5EFC7053-C103-496C-BA97-B264B0C90F22}" destId="{AAD39837-9178-46AF-951E-E0536B7D56A4}" srcOrd="0" destOrd="0" presId="urn:microsoft.com/office/officeart/2008/layout/LinedList"/>
    <dgm:cxn modelId="{89750F64-68A8-4A7D-A69C-8DF35DE7638C}" type="presOf" srcId="{B5FA190D-B310-4C16-AE6C-BC215D0EF4AF}" destId="{1F6C2EEA-1AFA-456C-8469-FA82A3599C2E}" srcOrd="0" destOrd="0" presId="urn:microsoft.com/office/officeart/2008/layout/LinedList"/>
    <dgm:cxn modelId="{8C3AFD5C-AA3D-459C-8CDA-255049B02118}" type="presOf" srcId="{3467B43E-5208-480F-9EFC-E30D0D764CB5}" destId="{1A43442C-9F3C-40D5-B17C-3CF3E31BAAAE}" srcOrd="0" destOrd="0" presId="urn:microsoft.com/office/officeart/2008/layout/LinedList"/>
    <dgm:cxn modelId="{320F2C19-1CB5-44AF-ADA9-968144769EB4}" type="presOf" srcId="{05FC1F2F-BF77-42C6-804A-74F46D4E9518}" destId="{810B7D63-5B82-4FB0-B694-6B08C4D72625}" srcOrd="0" destOrd="0" presId="urn:microsoft.com/office/officeart/2008/layout/LinedList"/>
    <dgm:cxn modelId="{89DB9257-9566-4C55-8EC0-52392B8FC580}" srcId="{B5FA190D-B310-4C16-AE6C-BC215D0EF4AF}" destId="{DB7D6061-067E-4432-B581-0BD916933B28}" srcOrd="6" destOrd="0" parTransId="{8AB6D278-9F03-43CF-A307-32CA6CE0C446}" sibTransId="{DCA7EBB8-824C-4F84-8D2E-14139958EB08}"/>
    <dgm:cxn modelId="{EC7FBA85-27EA-4C49-81F7-939DA4E2FE9E}" srcId="{B5FA190D-B310-4C16-AE6C-BC215D0EF4AF}" destId="{16B2F2CD-3478-48A4-9A1C-E613A18086A4}" srcOrd="3" destOrd="0" parTransId="{CF1B37A8-9287-47BC-8121-DD360EAB8889}" sibTransId="{3F2D5E07-BBE6-4519-B3AD-7378F7F18BC4}"/>
    <dgm:cxn modelId="{3F01207A-0604-4CD1-8B7E-DEA8834ED928}" srcId="{3E9784D5-01E5-4FF7-B79F-047F734DE655}" destId="{B5FA190D-B310-4C16-AE6C-BC215D0EF4AF}" srcOrd="0" destOrd="0" parTransId="{D588E582-17F5-4BE3-B6A6-E973BA9BD982}" sibTransId="{DFC7062E-3498-4119-B0C4-217821E34D7E}"/>
    <dgm:cxn modelId="{18C16DEA-569A-4496-ABE1-0033EB4F9D95}" type="presOf" srcId="{3E9784D5-01E5-4FF7-B79F-047F734DE655}" destId="{3D756AA5-8F3C-4ED3-B97B-0F4DF82E46C3}" srcOrd="0" destOrd="0" presId="urn:microsoft.com/office/officeart/2008/layout/LinedList"/>
    <dgm:cxn modelId="{B4AD364B-B8C4-4B16-91BB-3A53363E7B93}" srcId="{B5FA190D-B310-4C16-AE6C-BC215D0EF4AF}" destId="{5EFC7053-C103-496C-BA97-B264B0C90F22}" srcOrd="5" destOrd="0" parTransId="{D05A750F-D462-4113-BF94-811660ADD64F}" sibTransId="{674C9341-F15C-4E82-AF97-E0A53EDB04BF}"/>
    <dgm:cxn modelId="{FBF90413-0D7A-4CE3-A517-DB3901540B00}" srcId="{B5FA190D-B310-4C16-AE6C-BC215D0EF4AF}" destId="{BF3F6163-7133-4458-8ABB-8BB1A7B32F12}" srcOrd="1" destOrd="0" parTransId="{5A34F296-E670-46AC-9C6B-DE7AC4F3C4F8}" sibTransId="{3CC433C7-F0EA-4F5E-9269-E858EF396814}"/>
    <dgm:cxn modelId="{A1A41180-36CA-49FF-8D32-5ABB821ADCF1}" srcId="{B5FA190D-B310-4C16-AE6C-BC215D0EF4AF}" destId="{3467B43E-5208-480F-9EFC-E30D0D764CB5}" srcOrd="0" destOrd="0" parTransId="{734316FD-CC4C-466D-ABD0-A16B360243DE}" sibTransId="{09D3D615-EE62-4789-B7DD-F62504075E68}"/>
    <dgm:cxn modelId="{2138D52F-652F-4DE0-9399-017436CA2587}" type="presOf" srcId="{BF3F6163-7133-4458-8ABB-8BB1A7B32F12}" destId="{7AB1C156-C85B-4C2F-94C6-8910FC9F680A}" srcOrd="0" destOrd="0" presId="urn:microsoft.com/office/officeart/2008/layout/LinedList"/>
    <dgm:cxn modelId="{06514D55-07AC-4D41-A3DF-0533EDAEEA1D}" srcId="{B5FA190D-B310-4C16-AE6C-BC215D0EF4AF}" destId="{05FC1F2F-BF77-42C6-804A-74F46D4E9518}" srcOrd="2" destOrd="0" parTransId="{CE29C96D-805D-4084-A868-961BD4F9C08B}" sibTransId="{A9233548-9CC4-4C6D-BD98-13D11E8A7606}"/>
    <dgm:cxn modelId="{568E18E1-C23B-4BAA-9DDC-2CFF43E41555}" type="presParOf" srcId="{3D756AA5-8F3C-4ED3-B97B-0F4DF82E46C3}" destId="{F068A5C6-3B60-40A3-B7CB-B118711D078D}" srcOrd="0" destOrd="0" presId="urn:microsoft.com/office/officeart/2008/layout/LinedList"/>
    <dgm:cxn modelId="{3DAD2BDA-994C-4D3F-8167-498AD05C3E8B}" type="presParOf" srcId="{3D756AA5-8F3C-4ED3-B97B-0F4DF82E46C3}" destId="{188FC9E9-33AB-4947-B9BB-8B4646802BF4}" srcOrd="1" destOrd="0" presId="urn:microsoft.com/office/officeart/2008/layout/LinedList"/>
    <dgm:cxn modelId="{209CDAEE-6E64-4B85-9FD3-B7112B737A3D}" type="presParOf" srcId="{188FC9E9-33AB-4947-B9BB-8B4646802BF4}" destId="{1F6C2EEA-1AFA-456C-8469-FA82A3599C2E}" srcOrd="0" destOrd="0" presId="urn:microsoft.com/office/officeart/2008/layout/LinedList"/>
    <dgm:cxn modelId="{C5D9EFF3-2D07-441C-BB4F-3CC1C55FA0EC}" type="presParOf" srcId="{188FC9E9-33AB-4947-B9BB-8B4646802BF4}" destId="{BA755708-D5E4-4344-863F-BE69F358C9E9}" srcOrd="1" destOrd="0" presId="urn:microsoft.com/office/officeart/2008/layout/LinedList"/>
    <dgm:cxn modelId="{48135EBD-BFAE-4EB7-AE2A-EF9BE59A9D01}" type="presParOf" srcId="{BA755708-D5E4-4344-863F-BE69F358C9E9}" destId="{0F58A603-AD2C-4EA6-96F4-E3B3B9318764}" srcOrd="0" destOrd="0" presId="urn:microsoft.com/office/officeart/2008/layout/LinedList"/>
    <dgm:cxn modelId="{F026A632-5569-4144-B6B6-BD32ACA73BAB}" type="presParOf" srcId="{BA755708-D5E4-4344-863F-BE69F358C9E9}" destId="{61E07E42-CFB0-4FDC-9A24-3C9941F6A7CF}" srcOrd="1" destOrd="0" presId="urn:microsoft.com/office/officeart/2008/layout/LinedList"/>
    <dgm:cxn modelId="{93BC03E7-3FF6-4B67-B62B-CFF4BBF34D84}" type="presParOf" srcId="{61E07E42-CFB0-4FDC-9A24-3C9941F6A7CF}" destId="{DB87BDA7-5E93-42A4-B680-DD855783D912}" srcOrd="0" destOrd="0" presId="urn:microsoft.com/office/officeart/2008/layout/LinedList"/>
    <dgm:cxn modelId="{6DE9F387-3C84-4FEE-8AC2-10ED4B93C8B7}" type="presParOf" srcId="{61E07E42-CFB0-4FDC-9A24-3C9941F6A7CF}" destId="{1A43442C-9F3C-40D5-B17C-3CF3E31BAAAE}" srcOrd="1" destOrd="0" presId="urn:microsoft.com/office/officeart/2008/layout/LinedList"/>
    <dgm:cxn modelId="{11B033F9-E075-45D1-B6D5-4FCEF91A9A16}" type="presParOf" srcId="{61E07E42-CFB0-4FDC-9A24-3C9941F6A7CF}" destId="{0958C5B2-8E53-4315-AE66-4555B50E2435}" srcOrd="2" destOrd="0" presId="urn:microsoft.com/office/officeart/2008/layout/LinedList"/>
    <dgm:cxn modelId="{FA8A5FEF-7434-4D6D-BB7C-907DB3C0A3F5}" type="presParOf" srcId="{BA755708-D5E4-4344-863F-BE69F358C9E9}" destId="{6E6EEC74-17A9-4F6B-AD53-E90A03BD2313}" srcOrd="2" destOrd="0" presId="urn:microsoft.com/office/officeart/2008/layout/LinedList"/>
    <dgm:cxn modelId="{2EB27743-E044-4707-84F4-D1BBB6E9ADA4}" type="presParOf" srcId="{BA755708-D5E4-4344-863F-BE69F358C9E9}" destId="{5C1D05D8-9962-4B69-92EE-49ED2C28EB4D}" srcOrd="3" destOrd="0" presId="urn:microsoft.com/office/officeart/2008/layout/LinedList"/>
    <dgm:cxn modelId="{CA9784B8-E242-4377-88E0-707DF7E8038B}" type="presParOf" srcId="{BA755708-D5E4-4344-863F-BE69F358C9E9}" destId="{5599AFF5-1BAA-4A9D-9937-52E587D61D14}" srcOrd="4" destOrd="0" presId="urn:microsoft.com/office/officeart/2008/layout/LinedList"/>
    <dgm:cxn modelId="{437E273A-8378-4A5A-BFC9-AAD7E010FF10}" type="presParOf" srcId="{5599AFF5-1BAA-4A9D-9937-52E587D61D14}" destId="{8A8682C3-4AD8-4F23-919E-20E040C3DDB9}" srcOrd="0" destOrd="0" presId="urn:microsoft.com/office/officeart/2008/layout/LinedList"/>
    <dgm:cxn modelId="{B0507A36-A93C-40FA-A5A5-6DF0E953CC45}" type="presParOf" srcId="{5599AFF5-1BAA-4A9D-9937-52E587D61D14}" destId="{7AB1C156-C85B-4C2F-94C6-8910FC9F680A}" srcOrd="1" destOrd="0" presId="urn:microsoft.com/office/officeart/2008/layout/LinedList"/>
    <dgm:cxn modelId="{8C422E1D-554F-4BFA-8540-2EB5E545076F}" type="presParOf" srcId="{5599AFF5-1BAA-4A9D-9937-52E587D61D14}" destId="{8566CC40-B7A3-40F0-86D1-87C2A876DBEA}" srcOrd="2" destOrd="0" presId="urn:microsoft.com/office/officeart/2008/layout/LinedList"/>
    <dgm:cxn modelId="{0A593F76-C8A7-43B7-B136-5928F8F02C63}" type="presParOf" srcId="{BA755708-D5E4-4344-863F-BE69F358C9E9}" destId="{00966A0A-AF52-46FC-A233-45FD213CA954}" srcOrd="5" destOrd="0" presId="urn:microsoft.com/office/officeart/2008/layout/LinedList"/>
    <dgm:cxn modelId="{D70AFFA9-2A42-4171-A4BB-A26D10277BBE}" type="presParOf" srcId="{BA755708-D5E4-4344-863F-BE69F358C9E9}" destId="{E95157B9-881A-44F2-8A3A-23027A203DA3}" srcOrd="6" destOrd="0" presId="urn:microsoft.com/office/officeart/2008/layout/LinedList"/>
    <dgm:cxn modelId="{CA591116-9B7E-4016-B375-CD0DD4491EA3}" type="presParOf" srcId="{BA755708-D5E4-4344-863F-BE69F358C9E9}" destId="{DC26CB62-93C9-4F55-AA88-DDE236D0BBB7}" srcOrd="7" destOrd="0" presId="urn:microsoft.com/office/officeart/2008/layout/LinedList"/>
    <dgm:cxn modelId="{64014056-C666-4252-8560-B8157AB6AA3A}" type="presParOf" srcId="{DC26CB62-93C9-4F55-AA88-DDE236D0BBB7}" destId="{B4C23A06-3938-4B65-BA79-20BDC1B0D846}" srcOrd="0" destOrd="0" presId="urn:microsoft.com/office/officeart/2008/layout/LinedList"/>
    <dgm:cxn modelId="{AB17A565-DFEB-4DF8-9D07-4424EE1CE93E}" type="presParOf" srcId="{DC26CB62-93C9-4F55-AA88-DDE236D0BBB7}" destId="{810B7D63-5B82-4FB0-B694-6B08C4D72625}" srcOrd="1" destOrd="0" presId="urn:microsoft.com/office/officeart/2008/layout/LinedList"/>
    <dgm:cxn modelId="{FF9ADA2A-C57E-45EA-85F2-A78FE97F51AD}" type="presParOf" srcId="{DC26CB62-93C9-4F55-AA88-DDE236D0BBB7}" destId="{119BC64B-EE53-45FA-96B5-BE3D68E2B6F8}" srcOrd="2" destOrd="0" presId="urn:microsoft.com/office/officeart/2008/layout/LinedList"/>
    <dgm:cxn modelId="{CD8F01B3-A2A1-4C9D-BFB8-3778EE164F7C}" type="presParOf" srcId="{BA755708-D5E4-4344-863F-BE69F358C9E9}" destId="{C3E8E465-EFD3-4AAE-AB1C-B496AC3EB3BA}" srcOrd="8" destOrd="0" presId="urn:microsoft.com/office/officeart/2008/layout/LinedList"/>
    <dgm:cxn modelId="{A55655A0-C6AA-489A-977B-A2A92815FBC1}" type="presParOf" srcId="{BA755708-D5E4-4344-863F-BE69F358C9E9}" destId="{EAF8A078-2C29-44D7-80CA-65D9C13EF4D9}" srcOrd="9" destOrd="0" presId="urn:microsoft.com/office/officeart/2008/layout/LinedList"/>
    <dgm:cxn modelId="{BB211FE0-ADFB-4C8C-915D-CBF6E98416FA}" type="presParOf" srcId="{BA755708-D5E4-4344-863F-BE69F358C9E9}" destId="{F28E59BA-C966-4620-9B2F-1C8164E1D4BA}" srcOrd="10" destOrd="0" presId="urn:microsoft.com/office/officeart/2008/layout/LinedList"/>
    <dgm:cxn modelId="{F61A921A-B8D6-40F0-9A7D-2DE3E69A1719}" type="presParOf" srcId="{F28E59BA-C966-4620-9B2F-1C8164E1D4BA}" destId="{CA96C9FB-91E3-4162-8E36-BFF9BAFB5DA5}" srcOrd="0" destOrd="0" presId="urn:microsoft.com/office/officeart/2008/layout/LinedList"/>
    <dgm:cxn modelId="{16C00AC6-480E-4D90-8BA9-A962BF76DD16}" type="presParOf" srcId="{F28E59BA-C966-4620-9B2F-1C8164E1D4BA}" destId="{56E53E33-B3C5-4AF6-B53C-E937C7A70D11}" srcOrd="1" destOrd="0" presId="urn:microsoft.com/office/officeart/2008/layout/LinedList"/>
    <dgm:cxn modelId="{0484DBF3-CEA1-4267-8400-6B5483BEB8D2}" type="presParOf" srcId="{F28E59BA-C966-4620-9B2F-1C8164E1D4BA}" destId="{E88EB12E-1156-4E10-BC36-6A088C937587}" srcOrd="2" destOrd="0" presId="urn:microsoft.com/office/officeart/2008/layout/LinedList"/>
    <dgm:cxn modelId="{29355107-245D-47B4-9C5E-3BCEFAD297DD}" type="presParOf" srcId="{BA755708-D5E4-4344-863F-BE69F358C9E9}" destId="{28C29757-6CEB-4691-9097-30F9C33A484D}" srcOrd="11" destOrd="0" presId="urn:microsoft.com/office/officeart/2008/layout/LinedList"/>
    <dgm:cxn modelId="{E9259874-5468-4BBF-B154-46CFACE6FBBC}" type="presParOf" srcId="{BA755708-D5E4-4344-863F-BE69F358C9E9}" destId="{138302D8-FCA4-406F-9CED-05DF890A4AD1}" srcOrd="12" destOrd="0" presId="urn:microsoft.com/office/officeart/2008/layout/LinedList"/>
    <dgm:cxn modelId="{F99BD57E-7014-45B4-BB56-DD1E8E28B2F2}" type="presParOf" srcId="{BA755708-D5E4-4344-863F-BE69F358C9E9}" destId="{91FA5A96-E839-40CF-AC48-387AADEEC1EC}" srcOrd="13" destOrd="0" presId="urn:microsoft.com/office/officeart/2008/layout/LinedList"/>
    <dgm:cxn modelId="{60BF0DE7-EE36-4316-B5B5-D0EE40DF2274}" type="presParOf" srcId="{91FA5A96-E839-40CF-AC48-387AADEEC1EC}" destId="{FE40EBBE-4595-4C59-A1D0-69C7F81A5238}" srcOrd="0" destOrd="0" presId="urn:microsoft.com/office/officeart/2008/layout/LinedList"/>
    <dgm:cxn modelId="{E349BBA6-7979-47BA-88ED-F3F42529D303}" type="presParOf" srcId="{91FA5A96-E839-40CF-AC48-387AADEEC1EC}" destId="{70330328-21F3-4D2F-9973-A30C133C59AA}" srcOrd="1" destOrd="0" presId="urn:microsoft.com/office/officeart/2008/layout/LinedList"/>
    <dgm:cxn modelId="{97908BA3-A0DB-45A2-98D4-503A78C8A51A}" type="presParOf" srcId="{91FA5A96-E839-40CF-AC48-387AADEEC1EC}" destId="{693ADB57-93EC-4AEE-98FE-2F9E0602CACA}" srcOrd="2" destOrd="0" presId="urn:microsoft.com/office/officeart/2008/layout/LinedList"/>
    <dgm:cxn modelId="{DD89A0B5-1E7F-4625-B300-84750D4E7C23}" type="presParOf" srcId="{BA755708-D5E4-4344-863F-BE69F358C9E9}" destId="{D285EF6E-7495-45E7-A6A7-D439C23101DC}" srcOrd="14" destOrd="0" presId="urn:microsoft.com/office/officeart/2008/layout/LinedList"/>
    <dgm:cxn modelId="{5DBFFF5C-117B-4E83-8195-1BB4317B1866}" type="presParOf" srcId="{BA755708-D5E4-4344-863F-BE69F358C9E9}" destId="{C1213A8A-60FE-431B-8FF1-C3AA45A656EF}" srcOrd="15" destOrd="0" presId="urn:microsoft.com/office/officeart/2008/layout/LinedList"/>
    <dgm:cxn modelId="{D76A0C88-67D0-462B-BAD9-3E8A85674A6D}" type="presParOf" srcId="{BA755708-D5E4-4344-863F-BE69F358C9E9}" destId="{080C1699-72A8-4A2E-96F4-43CB431EA1FD}" srcOrd="16" destOrd="0" presId="urn:microsoft.com/office/officeart/2008/layout/LinedList"/>
    <dgm:cxn modelId="{4E046884-50E2-42EE-83CC-8C7C278AA137}" type="presParOf" srcId="{080C1699-72A8-4A2E-96F4-43CB431EA1FD}" destId="{CBD79869-D0C9-4DEE-84E7-12FCAFFBD7BE}" srcOrd="0" destOrd="0" presId="urn:microsoft.com/office/officeart/2008/layout/LinedList"/>
    <dgm:cxn modelId="{B26BDA11-4E90-4C3E-9260-005195F94FC3}" type="presParOf" srcId="{080C1699-72A8-4A2E-96F4-43CB431EA1FD}" destId="{AAD39837-9178-46AF-951E-E0536B7D56A4}" srcOrd="1" destOrd="0" presId="urn:microsoft.com/office/officeart/2008/layout/LinedList"/>
    <dgm:cxn modelId="{5E3BE7E5-31E8-4D54-8DE6-0E0EA7A55C7A}" type="presParOf" srcId="{080C1699-72A8-4A2E-96F4-43CB431EA1FD}" destId="{506FD115-DE4B-49B6-9F7A-CDC4BFBFC88A}" srcOrd="2" destOrd="0" presId="urn:microsoft.com/office/officeart/2008/layout/LinedList"/>
    <dgm:cxn modelId="{7B3DFEF0-AD08-4BB9-BC48-D1CEEF7ECDC8}" type="presParOf" srcId="{BA755708-D5E4-4344-863F-BE69F358C9E9}" destId="{9A335B32-9C71-4610-B3C5-A61950AC35CF}" srcOrd="17" destOrd="0" presId="urn:microsoft.com/office/officeart/2008/layout/LinedList"/>
    <dgm:cxn modelId="{1CAE19AF-5245-49F8-B85F-B520CBC0AC3D}" type="presParOf" srcId="{BA755708-D5E4-4344-863F-BE69F358C9E9}" destId="{2726B59C-8F76-43BF-9CC4-39A877AB08D9}" srcOrd="18" destOrd="0" presId="urn:microsoft.com/office/officeart/2008/layout/LinedList"/>
    <dgm:cxn modelId="{1720DD39-0AF1-4CAE-8602-8BB4F2BF47D2}" type="presParOf" srcId="{BA755708-D5E4-4344-863F-BE69F358C9E9}" destId="{7048623E-F7D8-446D-92DD-BC7FEACBEE7F}" srcOrd="19" destOrd="0" presId="urn:microsoft.com/office/officeart/2008/layout/LinedList"/>
    <dgm:cxn modelId="{56C71EEF-8A6C-4CB8-9DCB-AE7F3BBAAE06}" type="presParOf" srcId="{7048623E-F7D8-446D-92DD-BC7FEACBEE7F}" destId="{8A088D39-9828-4DCA-A186-4F890581A567}" srcOrd="0" destOrd="0" presId="urn:microsoft.com/office/officeart/2008/layout/LinedList"/>
    <dgm:cxn modelId="{6545F959-F5CE-4FAD-A330-AC238797B3CE}" type="presParOf" srcId="{7048623E-F7D8-446D-92DD-BC7FEACBEE7F}" destId="{FAB74717-983E-47E9-A58D-9CDA42C1A6EC}" srcOrd="1" destOrd="0" presId="urn:microsoft.com/office/officeart/2008/layout/LinedList"/>
    <dgm:cxn modelId="{4064881C-A8E0-4085-817D-566D32AE571B}" type="presParOf" srcId="{7048623E-F7D8-446D-92DD-BC7FEACBEE7F}" destId="{35792F46-A73B-4D1F-B794-C95FA50C0858}" srcOrd="2" destOrd="0" presId="urn:microsoft.com/office/officeart/2008/layout/LinedList"/>
    <dgm:cxn modelId="{87D0AE61-E7ED-41BF-A3FE-0ED098EFD2C5}" type="presParOf" srcId="{BA755708-D5E4-4344-863F-BE69F358C9E9}" destId="{A0DAAF54-05E7-4567-AF93-1ED70A7E3130}" srcOrd="20" destOrd="0" presId="urn:microsoft.com/office/officeart/2008/layout/LinedList"/>
    <dgm:cxn modelId="{06085BDD-3F1B-4FDE-9FEA-F3D52467D3AE}" type="presParOf" srcId="{BA755708-D5E4-4344-863F-BE69F358C9E9}" destId="{F9D7DDDE-DDC4-4574-877A-D2504117AF3B}" srcOrd="21" destOrd="0" presId="urn:microsoft.com/office/officeart/2008/layout/LinedList"/>
  </dgm:cxnLst>
  <dgm:bg/>
  <dgm:whole>
    <a:ln>
      <a:solidFill>
        <a:srgbClr val="FF000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D61EF9A-AC2D-49EE-AD2A-9C7B9BF8A12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E517CE9-03D3-46FC-A4B8-4514769FABF8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Tezlashtirish quyidagi usullar bilan amalga oshirilishi mumkin: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9DF1E3-E70B-4283-88A3-3C70EFC258B3}" type="parTrans" cxnId="{CF410095-4611-4ABB-9100-7A97F409384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D473EC-A550-4D24-850D-965A70A89018}" type="sibTrans" cxnId="{CF410095-4611-4ABB-9100-7A97F409384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61D011-5956-40D5-B217-826C0CCEF342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Kuchlanish darajasining oshishi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EB3215-EE00-493B-991D-B3F593EF6AD3}" type="parTrans" cxnId="{7A9797D7-96E4-4E56-B3C9-44B1E106A57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1988D3-668F-4793-9630-51D170A0FFE1}" type="sibTrans" cxnId="{7A9797D7-96E4-4E56-B3C9-44B1E106A57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AC4DE-A9F4-4DEC-BE41-A0637EADE0A1}">
      <dgm:prSet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Harorat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oshishi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616E3C-C821-49A6-BE48-79CA9D706518}" type="parTrans" cxnId="{9F095A59-F515-4310-9C16-88E0A25BC65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B8B1AB-ED4F-4298-A35F-504080309778}" type="sibTrans" cxnId="{9F095A59-F515-4310-9C16-88E0A25BC65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D4EB74-5A5E-4EBB-A0FE-A646BB63E356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Stressning kuchayishi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601E13-5B8E-40AD-85DE-406D5FD7E5DC}" type="parTrans" cxnId="{F6AA2E69-AC81-4CCE-A5F5-5370D477839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EB9358-5DE5-4F14-9FA0-E5EA0051B5E6}" type="sibTrans" cxnId="{F6AA2E69-AC81-4CCE-A5F5-5370D477839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49EEC0-E8ED-4BE5-802A-B8778B55080F}" type="pres">
      <dgm:prSet presAssocID="{3D61EF9A-AC2D-49EE-AD2A-9C7B9BF8A12C}" presName="linear" presStyleCnt="0">
        <dgm:presLayoutVars>
          <dgm:animLvl val="lvl"/>
          <dgm:resizeHandles val="exact"/>
        </dgm:presLayoutVars>
      </dgm:prSet>
      <dgm:spPr/>
    </dgm:pt>
    <dgm:pt modelId="{74A6C371-182D-4048-BD27-E21F6B61866B}" type="pres">
      <dgm:prSet presAssocID="{CE517CE9-03D3-46FC-A4B8-4514769FABF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BDDC52-5CDA-4190-A474-42AF2E75E364}" type="pres">
      <dgm:prSet presAssocID="{CE517CE9-03D3-46FC-A4B8-4514769FABF8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03A0F7-3A00-4CF7-BAFD-2F372A0B382E}" type="presOf" srcId="{3D61EF9A-AC2D-49EE-AD2A-9C7B9BF8A12C}" destId="{B049EEC0-E8ED-4BE5-802A-B8778B55080F}" srcOrd="0" destOrd="0" presId="urn:microsoft.com/office/officeart/2005/8/layout/vList2"/>
    <dgm:cxn modelId="{F6AA2E69-AC81-4CCE-A5F5-5370D477839F}" srcId="{CE517CE9-03D3-46FC-A4B8-4514769FABF8}" destId="{8ED4EB74-5A5E-4EBB-A0FE-A646BB63E356}" srcOrd="2" destOrd="0" parTransId="{A8601E13-5B8E-40AD-85DE-406D5FD7E5DC}" sibTransId="{68EB9358-5DE5-4F14-9FA0-E5EA0051B5E6}"/>
    <dgm:cxn modelId="{7B5A96EA-E0EA-4585-8119-A7D461F8B277}" type="presOf" srcId="{6B3AC4DE-A9F4-4DEC-BE41-A0637EADE0A1}" destId="{23BDDC52-5CDA-4190-A474-42AF2E75E364}" srcOrd="0" destOrd="1" presId="urn:microsoft.com/office/officeart/2005/8/layout/vList2"/>
    <dgm:cxn modelId="{7A9797D7-96E4-4E56-B3C9-44B1E106A57B}" srcId="{CE517CE9-03D3-46FC-A4B8-4514769FABF8}" destId="{3761D011-5956-40D5-B217-826C0CCEF342}" srcOrd="0" destOrd="0" parTransId="{9BEB3215-EE00-493B-991D-B3F593EF6AD3}" sibTransId="{411988D3-668F-4793-9630-51D170A0FFE1}"/>
    <dgm:cxn modelId="{CF410095-4611-4ABB-9100-7A97F4093846}" srcId="{3D61EF9A-AC2D-49EE-AD2A-9C7B9BF8A12C}" destId="{CE517CE9-03D3-46FC-A4B8-4514769FABF8}" srcOrd="0" destOrd="0" parTransId="{189DF1E3-E70B-4283-88A3-3C70EFC258B3}" sibTransId="{D6D473EC-A550-4D24-850D-965A70A89018}"/>
    <dgm:cxn modelId="{9F095A59-F515-4310-9C16-88E0A25BC656}" srcId="{CE517CE9-03D3-46FC-A4B8-4514769FABF8}" destId="{6B3AC4DE-A9F4-4DEC-BE41-A0637EADE0A1}" srcOrd="1" destOrd="0" parTransId="{02616E3C-C821-49A6-BE48-79CA9D706518}" sibTransId="{13B8B1AB-ED4F-4298-A35F-504080309778}"/>
    <dgm:cxn modelId="{AA8D7B66-3C02-46AC-9919-0366A453EA3D}" type="presOf" srcId="{3761D011-5956-40D5-B217-826C0CCEF342}" destId="{23BDDC52-5CDA-4190-A474-42AF2E75E364}" srcOrd="0" destOrd="0" presId="urn:microsoft.com/office/officeart/2005/8/layout/vList2"/>
    <dgm:cxn modelId="{4EC0E496-1346-4C0C-BEAB-AC2D0599D45E}" type="presOf" srcId="{CE517CE9-03D3-46FC-A4B8-4514769FABF8}" destId="{74A6C371-182D-4048-BD27-E21F6B61866B}" srcOrd="0" destOrd="0" presId="urn:microsoft.com/office/officeart/2005/8/layout/vList2"/>
    <dgm:cxn modelId="{F7C163D9-FEA9-41BC-A689-F2C9838E8654}" type="presOf" srcId="{8ED4EB74-5A5E-4EBB-A0FE-A646BB63E356}" destId="{23BDDC52-5CDA-4190-A474-42AF2E75E364}" srcOrd="0" destOrd="2" presId="urn:microsoft.com/office/officeart/2005/8/layout/vList2"/>
    <dgm:cxn modelId="{F16B7F90-2974-4451-8A15-C81344318AB7}" type="presParOf" srcId="{B049EEC0-E8ED-4BE5-802A-B8778B55080F}" destId="{74A6C371-182D-4048-BD27-E21F6B61866B}" srcOrd="0" destOrd="0" presId="urn:microsoft.com/office/officeart/2005/8/layout/vList2"/>
    <dgm:cxn modelId="{53BD5D3D-5313-435C-BD2F-05BD89B91A7B}" type="presParOf" srcId="{B049EEC0-E8ED-4BE5-802A-B8778B55080F}" destId="{23BDDC52-5CDA-4190-A474-42AF2E75E36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1635FF8-E072-43EB-9370-627B40EE96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951E5B4-4EF7-48EB-BA56-0C13A72A2461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Tezlashtirilgan test qoidalari: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39204C-25E3-4A78-A4D8-6E569977B44E}" type="parTrans" cxnId="{41108EF7-CED6-408D-AF21-DD2EFA85FE1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05B3B7-3D6A-4D81-81F8-754162D7BAAD}" type="sibTrans" cxnId="{41108EF7-CED6-408D-AF21-DD2EFA85FE1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DB6F32-B51A-4256-A21E-1D1255CC7D82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Tezlashtirilgan komponentlar, quyi tizimlar yoki jihozlarga ortiqcha stress va zo'riqish keltirmang.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70DD7B-B102-480C-9448-D2D67189FEE6}" type="parTrans" cxnId="{03C123E5-76E3-4F43-82A0-B32EE1C5217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C7E7F0-2CC2-4D93-8DC7-056805F4E4EA}" type="sibTrans" cxnId="{03C123E5-76E3-4F43-82A0-B32EE1C5217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3234B4-355A-491D-A685-B3081F10A2AC}">
      <dgm:prSet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Odatda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ko'rinmaydigan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nosozlik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rejimlarini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keltirib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chiqarmang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C8C0EA-81E3-49DD-95F8-3E416DA2ED8F}" type="parTrans" cxnId="{7403894C-9AD6-46FA-930E-BCDF36750F0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FDAF03-80A6-42D9-A9BD-F5E5A62ADAA1}" type="sibTrans" cxnId="{7403894C-9AD6-46FA-930E-BCDF36750F0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D41A39-38CC-4C90-91FA-FA8A57B33179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Sinov ostidagi komponentlar, quyi tizim yoki jihozlarning fizik xususiyatlarini o'zgartirmang.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CF3218-D1F2-49F1-939F-EAEF5B630C52}" type="parTrans" cxnId="{FE6228E7-D85E-416A-B884-96D788588C4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1D3D08-CB52-4ED7-AC74-1735315B16A5}" type="sibTrans" cxnId="{FE6228E7-D85E-416A-B884-96D788588C4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89A2FE-E953-4FE1-A437-86EE96AC3AAE}" type="pres">
      <dgm:prSet presAssocID="{51635FF8-E072-43EB-9370-627B40EE963C}" presName="linear" presStyleCnt="0">
        <dgm:presLayoutVars>
          <dgm:animLvl val="lvl"/>
          <dgm:resizeHandles val="exact"/>
        </dgm:presLayoutVars>
      </dgm:prSet>
      <dgm:spPr/>
    </dgm:pt>
    <dgm:pt modelId="{B4A89D59-C967-4FD3-8F2A-58AAA2606536}" type="pres">
      <dgm:prSet presAssocID="{5951E5B4-4EF7-48EB-BA56-0C13A72A246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AE9168-F810-401F-B8F3-2A69B3C9040A}" type="pres">
      <dgm:prSet presAssocID="{5951E5B4-4EF7-48EB-BA56-0C13A72A246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7D215D-42F9-4427-8E39-63387E2D5718}" type="presOf" srcId="{63D41A39-38CC-4C90-91FA-FA8A57B33179}" destId="{4AAE9168-F810-401F-B8F3-2A69B3C9040A}" srcOrd="0" destOrd="2" presId="urn:microsoft.com/office/officeart/2005/8/layout/vList2"/>
    <dgm:cxn modelId="{8A2272F0-92D4-4509-82EE-5476107BC76C}" type="presOf" srcId="{5951E5B4-4EF7-48EB-BA56-0C13A72A2461}" destId="{B4A89D59-C967-4FD3-8F2A-58AAA2606536}" srcOrd="0" destOrd="0" presId="urn:microsoft.com/office/officeart/2005/8/layout/vList2"/>
    <dgm:cxn modelId="{953A67D3-5838-46B3-8314-11E18268C05D}" type="presOf" srcId="{F1DB6F32-B51A-4256-A21E-1D1255CC7D82}" destId="{4AAE9168-F810-401F-B8F3-2A69B3C9040A}" srcOrd="0" destOrd="0" presId="urn:microsoft.com/office/officeart/2005/8/layout/vList2"/>
    <dgm:cxn modelId="{7403894C-9AD6-46FA-930E-BCDF36750F04}" srcId="{5951E5B4-4EF7-48EB-BA56-0C13A72A2461}" destId="{F13234B4-355A-491D-A685-B3081F10A2AC}" srcOrd="1" destOrd="0" parTransId="{E3C8C0EA-81E3-49DD-95F8-3E416DA2ED8F}" sibTransId="{22FDAF03-80A6-42D9-A9BD-F5E5A62ADAA1}"/>
    <dgm:cxn modelId="{1B90D2F3-C875-4E7F-99A4-E77C1B08C24A}" type="presOf" srcId="{51635FF8-E072-43EB-9370-627B40EE963C}" destId="{D189A2FE-E953-4FE1-A437-86EE96AC3AAE}" srcOrd="0" destOrd="0" presId="urn:microsoft.com/office/officeart/2005/8/layout/vList2"/>
    <dgm:cxn modelId="{FE6228E7-D85E-416A-B884-96D788588C48}" srcId="{5951E5B4-4EF7-48EB-BA56-0C13A72A2461}" destId="{63D41A39-38CC-4C90-91FA-FA8A57B33179}" srcOrd="2" destOrd="0" parTransId="{85CF3218-D1F2-49F1-939F-EAEF5B630C52}" sibTransId="{C11D3D08-CB52-4ED7-AC74-1735315B16A5}"/>
    <dgm:cxn modelId="{03C123E5-76E3-4F43-82A0-B32EE1C5217B}" srcId="{5951E5B4-4EF7-48EB-BA56-0C13A72A2461}" destId="{F1DB6F32-B51A-4256-A21E-1D1255CC7D82}" srcOrd="0" destOrd="0" parTransId="{5B70DD7B-B102-480C-9448-D2D67189FEE6}" sibTransId="{27C7E7F0-2CC2-4D93-8DC7-056805F4E4EA}"/>
    <dgm:cxn modelId="{41108EF7-CED6-408D-AF21-DD2EFA85FE12}" srcId="{51635FF8-E072-43EB-9370-627B40EE963C}" destId="{5951E5B4-4EF7-48EB-BA56-0C13A72A2461}" srcOrd="0" destOrd="0" parTransId="{9039204C-25E3-4A78-A4D8-6E569977B44E}" sibTransId="{5C05B3B7-3D6A-4D81-81F8-754162D7BAAD}"/>
    <dgm:cxn modelId="{428CEA26-614A-4DF9-864D-09B5D6C02F59}" type="presOf" srcId="{F13234B4-355A-491D-A685-B3081F10A2AC}" destId="{4AAE9168-F810-401F-B8F3-2A69B3C9040A}" srcOrd="0" destOrd="1" presId="urn:microsoft.com/office/officeart/2005/8/layout/vList2"/>
    <dgm:cxn modelId="{A696350B-9C01-48D6-84FE-BDC111968A8D}" type="presParOf" srcId="{D189A2FE-E953-4FE1-A437-86EE96AC3AAE}" destId="{B4A89D59-C967-4FD3-8F2A-58AAA2606536}" srcOrd="0" destOrd="0" presId="urn:microsoft.com/office/officeart/2005/8/layout/vList2"/>
    <dgm:cxn modelId="{99E3868B-102D-4536-9719-7AFFB1C045E0}" type="presParOf" srcId="{D189A2FE-E953-4FE1-A437-86EE96AC3AAE}" destId="{4AAE9168-F810-401F-B8F3-2A69B3C9040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48795D-D6A6-4930-9730-62935C2177F6}">
      <dsp:nvSpPr>
        <dsp:cNvPr id="0" name=""/>
        <dsp:cNvSpPr/>
      </dsp:nvSpPr>
      <dsp:spPr>
        <a:xfrm>
          <a:off x="0" y="19862"/>
          <a:ext cx="5173472" cy="242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smtClean="0"/>
            <a:t>Sinovdagi to'siqlarni bartaraf etish Ishonchlilikni tekshirish strategiyasini amalga oshirish uchun ko'tarilgan turli xil to'siqlar mavjud, masalan:</a:t>
          </a:r>
          <a:endParaRPr lang="ru-RU" sz="2800" kern="1200"/>
        </a:p>
      </dsp:txBody>
      <dsp:txXfrm>
        <a:off x="118342" y="138204"/>
        <a:ext cx="4936788" cy="2187556"/>
      </dsp:txXfrm>
    </dsp:sp>
    <dsp:sp modelId="{10AB1673-7BEA-4620-9ABA-C32EF9646E8B}">
      <dsp:nvSpPr>
        <dsp:cNvPr id="0" name=""/>
        <dsp:cNvSpPr/>
      </dsp:nvSpPr>
      <dsp:spPr>
        <a:xfrm>
          <a:off x="0" y="2444102"/>
          <a:ext cx="5173472" cy="3129840"/>
        </a:xfrm>
        <a:prstGeom prst="rect">
          <a:avLst/>
        </a:prstGeom>
        <a:noFill/>
        <a:ln>
          <a:solidFill>
            <a:srgbClr val="FF000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258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200" kern="1200" dirty="0" smtClean="0"/>
            <a:t>"</a:t>
          </a:r>
          <a:r>
            <a:rPr lang="en-US" sz="2200" kern="1200" dirty="0" err="1" smtClean="0"/>
            <a:t>Sinov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qilish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juda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qimmatga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tushadi</a:t>
          </a:r>
          <a:r>
            <a:rPr lang="en-US" sz="2200" kern="1200" dirty="0" smtClean="0"/>
            <a:t>."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200" kern="1200" dirty="0" smtClean="0"/>
            <a:t>"Bu </a:t>
          </a:r>
          <a:r>
            <a:rPr lang="en-US" sz="2200" kern="1200" dirty="0" err="1" smtClean="0"/>
            <a:t>juda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uzoq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davom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etadi</a:t>
          </a:r>
          <a:r>
            <a:rPr lang="en-US" sz="2200" kern="1200" dirty="0" smtClean="0"/>
            <a:t> - </a:t>
          </a:r>
          <a:r>
            <a:rPr lang="en-US" sz="2200" kern="1200" dirty="0" err="1" smtClean="0"/>
            <a:t>sinov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odatda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uskunani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jo'natishdan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oldin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amalga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oshiriladi</a:t>
          </a:r>
          <a:r>
            <a:rPr lang="en-US" sz="2200" kern="1200" dirty="0" smtClean="0"/>
            <a:t>."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200" kern="1200" dirty="0" smtClean="0"/>
            <a:t>"</a:t>
          </a:r>
          <a:r>
            <a:rPr lang="en-US" sz="2200" kern="1200" dirty="0" err="1" smtClean="0"/>
            <a:t>Sinov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uchun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qismlar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mavjud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emas</a:t>
          </a:r>
          <a:r>
            <a:rPr lang="en-US" sz="2200" kern="1200" dirty="0" smtClean="0"/>
            <a:t>."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200" kern="1200" dirty="0" smtClean="0"/>
            <a:t>"</a:t>
          </a:r>
          <a:r>
            <a:rPr lang="en-US" sz="2200" kern="1200" dirty="0" err="1" smtClean="0"/>
            <a:t>Bizning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uskunamiz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hech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qachon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sinovdan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o'tmaydi</a:t>
          </a:r>
          <a:r>
            <a:rPr lang="en-US" sz="2200" kern="1200" dirty="0" smtClean="0"/>
            <a:t>."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200" kern="1200" dirty="0" smtClean="0"/>
            <a:t>"Biz </a:t>
          </a:r>
          <a:r>
            <a:rPr lang="en-US" sz="2200" kern="1200" dirty="0" err="1" smtClean="0"/>
            <a:t>haqiqiy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vaziyatlarda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sinovdan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o'tkaza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olmaymiz</a:t>
          </a:r>
          <a:r>
            <a:rPr lang="en-US" sz="2200" kern="1200" dirty="0" smtClean="0"/>
            <a:t>."</a:t>
          </a:r>
          <a:endParaRPr lang="ru-RU" sz="2200" kern="1200" dirty="0"/>
        </a:p>
      </dsp:txBody>
      <dsp:txXfrm>
        <a:off x="0" y="2444102"/>
        <a:ext cx="5173472" cy="31298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4EABE3-D394-475C-AA16-FB2D48D558D8}">
      <dsp:nvSpPr>
        <dsp:cNvPr id="0" name=""/>
        <dsp:cNvSpPr/>
      </dsp:nvSpPr>
      <dsp:spPr>
        <a:xfrm>
          <a:off x="0" y="0"/>
          <a:ext cx="100929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783D92-19AA-4842-9D3E-4F4BD10C63AA}">
      <dsp:nvSpPr>
        <dsp:cNvPr id="0" name=""/>
        <dsp:cNvSpPr/>
      </dsp:nvSpPr>
      <dsp:spPr>
        <a:xfrm>
          <a:off x="0" y="0"/>
          <a:ext cx="2018588" cy="5418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Ushbu to'siqlarni keyingi bo'limlarda tavsiflangan sinov strategiyasini ishlab chiqish orqali tizimli ravishda yo'q qilish kerak.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2018588" cy="5418667"/>
      </dsp:txXfrm>
    </dsp:sp>
    <dsp:sp modelId="{3D1A7851-E37E-4D0A-B7C4-1106D2BBC07F}">
      <dsp:nvSpPr>
        <dsp:cNvPr id="0" name=""/>
        <dsp:cNvSpPr/>
      </dsp:nvSpPr>
      <dsp:spPr>
        <a:xfrm>
          <a:off x="2169982" y="27185"/>
          <a:ext cx="7922961" cy="543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Hamma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narsani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sinab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ko'rmang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9982" y="27185"/>
        <a:ext cx="7922961" cy="543718"/>
      </dsp:txXfrm>
    </dsp:sp>
    <dsp:sp modelId="{46606E27-971E-48D1-B876-B98A34E8A911}">
      <dsp:nvSpPr>
        <dsp:cNvPr id="0" name=""/>
        <dsp:cNvSpPr/>
      </dsp:nvSpPr>
      <dsp:spPr>
        <a:xfrm>
          <a:off x="2018588" y="570904"/>
          <a:ext cx="807435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F566DC-2810-43D7-BF73-8CAFE30A9CE3}">
      <dsp:nvSpPr>
        <dsp:cNvPr id="0" name=""/>
        <dsp:cNvSpPr/>
      </dsp:nvSpPr>
      <dsp:spPr>
        <a:xfrm>
          <a:off x="2169982" y="598090"/>
          <a:ext cx="7922961" cy="793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Dizaynga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darajadagi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kiritilganligiga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sharhlaridan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foydalaning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Loyihaning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EFMEA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bosqichida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nosozliklar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etilganligiga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qiling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Batafsil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rejalari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FTA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chiqilganligiga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qiling</a:t>
          </a:r>
          <a:r>
            <a:rPr lang="en-US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9982" y="598090"/>
        <a:ext cx="7922961" cy="793981"/>
      </dsp:txXfrm>
    </dsp:sp>
    <dsp:sp modelId="{60CADC64-5F08-4274-91E1-53F7A04E213A}">
      <dsp:nvSpPr>
        <dsp:cNvPr id="0" name=""/>
        <dsp:cNvSpPr/>
      </dsp:nvSpPr>
      <dsp:spPr>
        <a:xfrm>
          <a:off x="2018588" y="1392072"/>
          <a:ext cx="807435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BF02C7-F42C-4992-88A7-39A8F4B7077D}">
      <dsp:nvSpPr>
        <dsp:cNvPr id="0" name=""/>
        <dsp:cNvSpPr/>
      </dsp:nvSpPr>
      <dsp:spPr>
        <a:xfrm>
          <a:off x="2169982" y="1419258"/>
          <a:ext cx="7922961" cy="543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Sinov vaqtini qisqartiring.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9982" y="1419258"/>
        <a:ext cx="7922961" cy="543718"/>
      </dsp:txXfrm>
    </dsp:sp>
    <dsp:sp modelId="{3E66BFA9-2C60-4C55-A71F-78437BF73B9C}">
      <dsp:nvSpPr>
        <dsp:cNvPr id="0" name=""/>
        <dsp:cNvSpPr/>
      </dsp:nvSpPr>
      <dsp:spPr>
        <a:xfrm>
          <a:off x="2018588" y="1962977"/>
          <a:ext cx="807435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F80CF3-E9A8-45A6-BF1B-319EC69A6596}">
      <dsp:nvSpPr>
        <dsp:cNvPr id="0" name=""/>
        <dsp:cNvSpPr/>
      </dsp:nvSpPr>
      <dsp:spPr>
        <a:xfrm>
          <a:off x="2169982" y="1990162"/>
          <a:ext cx="7922961" cy="543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Sinov strategiyasi sinov jarayonini tezlashtirish, uni avtomatlashtirish va etkazib beruvchilarning test ma'lumotlarini ko'rib chiqish usullarini o'z ichiga olishi kerak.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9982" y="1990162"/>
        <a:ext cx="7922961" cy="543718"/>
      </dsp:txXfrm>
    </dsp:sp>
    <dsp:sp modelId="{4624DE13-2C28-42D1-A2E0-45F064C473A8}">
      <dsp:nvSpPr>
        <dsp:cNvPr id="0" name=""/>
        <dsp:cNvSpPr/>
      </dsp:nvSpPr>
      <dsp:spPr>
        <a:xfrm>
          <a:off x="2018588" y="2533881"/>
          <a:ext cx="807435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5A049E-1FDC-4D46-B88A-A8093B3F2CFA}">
      <dsp:nvSpPr>
        <dsp:cNvPr id="0" name=""/>
        <dsp:cNvSpPr/>
      </dsp:nvSpPr>
      <dsp:spPr>
        <a:xfrm>
          <a:off x="2169982" y="2561067"/>
          <a:ext cx="7922961" cy="543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Dizayn orqali ishonchni o'rnating.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9982" y="2561067"/>
        <a:ext cx="7922961" cy="543718"/>
      </dsp:txXfrm>
    </dsp:sp>
    <dsp:sp modelId="{1F24F806-C359-4AC3-B2F4-1ED4CA56E54C}">
      <dsp:nvSpPr>
        <dsp:cNvPr id="0" name=""/>
        <dsp:cNvSpPr/>
      </dsp:nvSpPr>
      <dsp:spPr>
        <a:xfrm>
          <a:off x="2018588" y="3104786"/>
          <a:ext cx="807435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09DABB-F19A-4153-B0C8-AF974DBEAC94}">
      <dsp:nvSpPr>
        <dsp:cNvPr id="0" name=""/>
        <dsp:cNvSpPr/>
      </dsp:nvSpPr>
      <dsp:spPr>
        <a:xfrm>
          <a:off x="2169982" y="3131972"/>
          <a:ext cx="7922961" cy="543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Sinov uskunaning ishonchliligini oshirish uchun javob bo'lmasligi kerak. Dizayn xatosiz bo'lishi kerak, shuning uchun nosozliklarni bartaraf qiladi.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9982" y="3131972"/>
        <a:ext cx="7922961" cy="543718"/>
      </dsp:txXfrm>
    </dsp:sp>
    <dsp:sp modelId="{942D2356-A525-4FAA-89CF-1D767CE6F639}">
      <dsp:nvSpPr>
        <dsp:cNvPr id="0" name=""/>
        <dsp:cNvSpPr/>
      </dsp:nvSpPr>
      <dsp:spPr>
        <a:xfrm>
          <a:off x="2018588" y="3675691"/>
          <a:ext cx="807435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A2FBA7-4D19-4B61-8C26-521AC4128955}">
      <dsp:nvSpPr>
        <dsp:cNvPr id="0" name=""/>
        <dsp:cNvSpPr/>
      </dsp:nvSpPr>
      <dsp:spPr>
        <a:xfrm>
          <a:off x="2169982" y="3702877"/>
          <a:ext cx="7922961" cy="543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Bir vaqtning o'zida muhandislikni bajaring.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9982" y="3702877"/>
        <a:ext cx="7922961" cy="543718"/>
      </dsp:txXfrm>
    </dsp:sp>
    <dsp:sp modelId="{D095D9AE-2223-4A49-B8B5-1D18FF0C7F6A}">
      <dsp:nvSpPr>
        <dsp:cNvPr id="0" name=""/>
        <dsp:cNvSpPr/>
      </dsp:nvSpPr>
      <dsp:spPr>
        <a:xfrm>
          <a:off x="2018588" y="4246595"/>
          <a:ext cx="807435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24D56D-478E-4BE8-A8F5-E9138C3449E5}">
      <dsp:nvSpPr>
        <dsp:cNvPr id="0" name=""/>
        <dsp:cNvSpPr/>
      </dsp:nvSpPr>
      <dsp:spPr>
        <a:xfrm>
          <a:off x="2169982" y="4273781"/>
          <a:ext cx="7922961" cy="543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Bu qisqa vaqt ichida ishonchlilik testlaridan o'tish ehtimolini oshiradi.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9982" y="4273781"/>
        <a:ext cx="7922961" cy="543718"/>
      </dsp:txXfrm>
    </dsp:sp>
    <dsp:sp modelId="{C7656344-8188-44F1-A1F8-27575DB417B1}">
      <dsp:nvSpPr>
        <dsp:cNvPr id="0" name=""/>
        <dsp:cNvSpPr/>
      </dsp:nvSpPr>
      <dsp:spPr>
        <a:xfrm>
          <a:off x="2018588" y="4817500"/>
          <a:ext cx="807435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FBFE38-9130-40B1-85E9-397210782836}">
      <dsp:nvSpPr>
        <dsp:cNvPr id="0" name=""/>
        <dsp:cNvSpPr/>
      </dsp:nvSpPr>
      <dsp:spPr>
        <a:xfrm>
          <a:off x="2169982" y="4844686"/>
          <a:ext cx="7922961" cy="543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Ishonchlilik testini o'tkazish.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9982" y="4844686"/>
        <a:ext cx="7922961" cy="543718"/>
      </dsp:txXfrm>
    </dsp:sp>
    <dsp:sp modelId="{EDFC3AC7-B6AA-4D42-8A99-EF6AE3339D17}">
      <dsp:nvSpPr>
        <dsp:cNvPr id="0" name=""/>
        <dsp:cNvSpPr/>
      </dsp:nvSpPr>
      <dsp:spPr>
        <a:xfrm>
          <a:off x="2018588" y="5388405"/>
          <a:ext cx="807435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F03049-FE5A-495B-9AD5-304F1D6A4033}">
      <dsp:nvSpPr>
        <dsp:cNvPr id="0" name=""/>
        <dsp:cNvSpPr/>
      </dsp:nvSpPr>
      <dsp:spPr>
        <a:xfrm>
          <a:off x="0" y="0"/>
          <a:ext cx="8128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50B0FD-1126-4038-81A9-E1D489D04566}">
      <dsp:nvSpPr>
        <dsp:cNvPr id="0" name=""/>
        <dsp:cNvSpPr/>
      </dsp:nvSpPr>
      <dsp:spPr>
        <a:xfrm>
          <a:off x="0" y="0"/>
          <a:ext cx="1625600" cy="5418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Uskunaning ishonchliligini aniqlash uchun turli xil sinov turlari mavjud. Bu testlar bo'lishi mumkin</a:t>
          </a:r>
          <a:endParaRPr lang="ru-RU" sz="2000" kern="1200"/>
        </a:p>
      </dsp:txBody>
      <dsp:txXfrm>
        <a:off x="0" y="0"/>
        <a:ext cx="1625600" cy="5418667"/>
      </dsp:txXfrm>
    </dsp:sp>
    <dsp:sp modelId="{D9A76E4A-3B99-40C8-8B6D-2FBA12978E2E}">
      <dsp:nvSpPr>
        <dsp:cNvPr id="0" name=""/>
        <dsp:cNvSpPr/>
      </dsp:nvSpPr>
      <dsp:spPr>
        <a:xfrm>
          <a:off x="1747520" y="42664"/>
          <a:ext cx="6380480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Hayot sinovi</a:t>
          </a:r>
          <a:endParaRPr lang="ru-RU" sz="2400" kern="1200"/>
        </a:p>
      </dsp:txBody>
      <dsp:txXfrm>
        <a:off x="1747520" y="42664"/>
        <a:ext cx="6380480" cy="853281"/>
      </dsp:txXfrm>
    </dsp:sp>
    <dsp:sp modelId="{BC42DFBD-D036-4657-9B6F-E76E51232CAD}">
      <dsp:nvSpPr>
        <dsp:cNvPr id="0" name=""/>
        <dsp:cNvSpPr/>
      </dsp:nvSpPr>
      <dsp:spPr>
        <a:xfrm>
          <a:off x="1625599" y="895945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549439-D967-4543-A239-8DDF1283D422}">
      <dsp:nvSpPr>
        <dsp:cNvPr id="0" name=""/>
        <dsp:cNvSpPr/>
      </dsp:nvSpPr>
      <dsp:spPr>
        <a:xfrm>
          <a:off x="1747520" y="938609"/>
          <a:ext cx="6380480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Yonish</a:t>
          </a:r>
          <a:endParaRPr lang="ru-RU" sz="2400" kern="1200"/>
        </a:p>
      </dsp:txBody>
      <dsp:txXfrm>
        <a:off x="1747520" y="938609"/>
        <a:ext cx="6380480" cy="853281"/>
      </dsp:txXfrm>
    </dsp:sp>
    <dsp:sp modelId="{FC420A77-8377-4243-B457-E6534CDA16AD}">
      <dsp:nvSpPr>
        <dsp:cNvPr id="0" name=""/>
        <dsp:cNvSpPr/>
      </dsp:nvSpPr>
      <dsp:spPr>
        <a:xfrm>
          <a:off x="1625599" y="1791890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06DE81-56BA-403A-A0AC-F198E1811FD4}">
      <dsp:nvSpPr>
        <dsp:cNvPr id="0" name=""/>
        <dsp:cNvSpPr/>
      </dsp:nvSpPr>
      <dsp:spPr>
        <a:xfrm>
          <a:off x="1747520" y="1834554"/>
          <a:ext cx="6380480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Marafon yuguradi</a:t>
          </a:r>
          <a:endParaRPr lang="ru-RU" sz="2400" kern="1200"/>
        </a:p>
      </dsp:txBody>
      <dsp:txXfrm>
        <a:off x="1747520" y="1834554"/>
        <a:ext cx="6380480" cy="853281"/>
      </dsp:txXfrm>
    </dsp:sp>
    <dsp:sp modelId="{7E729193-9979-4919-ABF8-B46DEC67AD4D}">
      <dsp:nvSpPr>
        <dsp:cNvPr id="0" name=""/>
        <dsp:cNvSpPr/>
      </dsp:nvSpPr>
      <dsp:spPr>
        <a:xfrm>
          <a:off x="1625599" y="2687836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EDCA0D-D67B-44BE-84BF-0FBAD0C8F954}">
      <dsp:nvSpPr>
        <dsp:cNvPr id="0" name=""/>
        <dsp:cNvSpPr/>
      </dsp:nvSpPr>
      <dsp:spPr>
        <a:xfrm>
          <a:off x="1747520" y="2730500"/>
          <a:ext cx="6380480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Tezlashtirilgan sinov</a:t>
          </a:r>
          <a:endParaRPr lang="ru-RU" sz="2400" kern="1200"/>
        </a:p>
      </dsp:txBody>
      <dsp:txXfrm>
        <a:off x="1747520" y="2730500"/>
        <a:ext cx="6380480" cy="853281"/>
      </dsp:txXfrm>
    </dsp:sp>
    <dsp:sp modelId="{4A817850-A621-4C9F-BAEB-21F84610F3FF}">
      <dsp:nvSpPr>
        <dsp:cNvPr id="0" name=""/>
        <dsp:cNvSpPr/>
      </dsp:nvSpPr>
      <dsp:spPr>
        <a:xfrm>
          <a:off x="1625599" y="3583781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032278-5016-4014-BA2C-D569FD272E9C}">
      <dsp:nvSpPr>
        <dsp:cNvPr id="0" name=""/>
        <dsp:cNvSpPr/>
      </dsp:nvSpPr>
      <dsp:spPr>
        <a:xfrm>
          <a:off x="1747520" y="3626445"/>
          <a:ext cx="6380480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Muvaffaqiyatsizlik uchun sinov</a:t>
          </a:r>
          <a:endParaRPr lang="ru-RU" sz="2400" kern="1200"/>
        </a:p>
      </dsp:txBody>
      <dsp:txXfrm>
        <a:off x="1747520" y="3626445"/>
        <a:ext cx="6380480" cy="853281"/>
      </dsp:txXfrm>
    </dsp:sp>
    <dsp:sp modelId="{B7A94B3C-8208-4DF9-B1A9-7567FFFCB175}">
      <dsp:nvSpPr>
        <dsp:cNvPr id="0" name=""/>
        <dsp:cNvSpPr/>
      </dsp:nvSpPr>
      <dsp:spPr>
        <a:xfrm>
          <a:off x="1625599" y="4479726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CDCC08-C12C-47AF-95DE-AD4B40166E90}">
      <dsp:nvSpPr>
        <dsp:cNvPr id="0" name=""/>
        <dsp:cNvSpPr/>
      </dsp:nvSpPr>
      <dsp:spPr>
        <a:xfrm>
          <a:off x="1747520" y="4522390"/>
          <a:ext cx="6380480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Standart bo'yicha sinov (boggy - ya'ni test samaradorligining minimal standarti)</a:t>
          </a:r>
          <a:endParaRPr lang="ru-RU" sz="2400" kern="1200"/>
        </a:p>
      </dsp:txBody>
      <dsp:txXfrm>
        <a:off x="1747520" y="4522390"/>
        <a:ext cx="6380480" cy="853281"/>
      </dsp:txXfrm>
    </dsp:sp>
    <dsp:sp modelId="{2B32D4A1-C92D-4D5E-AE6A-585428E8015C}">
      <dsp:nvSpPr>
        <dsp:cNvPr id="0" name=""/>
        <dsp:cNvSpPr/>
      </dsp:nvSpPr>
      <dsp:spPr>
        <a:xfrm>
          <a:off x="1625599" y="5375672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5191D3-39D9-48F6-8DAA-6D0377FC4443}">
      <dsp:nvSpPr>
        <dsp:cNvPr id="0" name=""/>
        <dsp:cNvSpPr/>
      </dsp:nvSpPr>
      <dsp:spPr>
        <a:xfrm>
          <a:off x="0" y="919451"/>
          <a:ext cx="7093712" cy="28953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0551" tIns="1127603" rIns="550551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smtClean="0"/>
            <a:t>Motorlar</a:t>
          </a:r>
          <a:endParaRPr lang="ru-RU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smtClean="0"/>
            <a:t>Rulmanlar</a:t>
          </a:r>
          <a:endParaRPr lang="ru-RU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/>
            <a:t>Viteslar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/>
            <a:t>Aylanadigan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vallar</a:t>
          </a:r>
          <a:endParaRPr lang="ru-RU" sz="2400" kern="1200" dirty="0"/>
        </a:p>
      </dsp:txBody>
      <dsp:txXfrm>
        <a:off x="0" y="919451"/>
        <a:ext cx="7093712" cy="2895355"/>
      </dsp:txXfrm>
    </dsp:sp>
    <dsp:sp modelId="{70097CF5-3D71-4EFD-994B-2CF3D6CA0F51}">
      <dsp:nvSpPr>
        <dsp:cNvPr id="0" name=""/>
        <dsp:cNvSpPr/>
      </dsp:nvSpPr>
      <dsp:spPr>
        <a:xfrm>
          <a:off x="354339" y="951"/>
          <a:ext cx="4960749" cy="9744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7688" tIns="0" rIns="187688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Vibratsiyali o'lchovlar diqqatni jamlash uchun ishlab chiqilishi kerak</a:t>
          </a:r>
          <a:endParaRPr lang="ru-RU" sz="2400" kern="1200"/>
        </a:p>
      </dsp:txBody>
      <dsp:txXfrm>
        <a:off x="401910" y="48522"/>
        <a:ext cx="4865607" cy="87935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F00561-5E02-477A-B648-3841C6B12378}">
      <dsp:nvSpPr>
        <dsp:cNvPr id="0" name=""/>
        <dsp:cNvSpPr/>
      </dsp:nvSpPr>
      <dsp:spPr>
        <a:xfrm>
          <a:off x="0" y="571455"/>
          <a:ext cx="7371471" cy="19014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2108" tIns="604012" rIns="572108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Quyi tizimlar uchun test rejalarini tuzing.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Integratsiyalashgan tizimlar uchun test rejalarini ishlab chiqish.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Qabul qilish talablarini aniqlang.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571455"/>
        <a:ext cx="7371471" cy="1901433"/>
      </dsp:txXfrm>
    </dsp:sp>
    <dsp:sp modelId="{94AE6C25-6FF1-43DC-B3C7-0530F576AA65}">
      <dsp:nvSpPr>
        <dsp:cNvPr id="0" name=""/>
        <dsp:cNvSpPr/>
      </dsp:nvSpPr>
      <dsp:spPr>
        <a:xfrm>
          <a:off x="350576" y="1149"/>
          <a:ext cx="7018400" cy="6270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037" tIns="0" rIns="19503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RQT uskunaga nosozlikni yig'ishdan oldin prototiplarni baholash uchun ishlatilishi mumkin.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1185" y="31758"/>
        <a:ext cx="6957182" cy="56580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D19312-DF64-44A2-BD9D-5B8255108E15}">
      <dsp:nvSpPr>
        <dsp:cNvPr id="0" name=""/>
        <dsp:cNvSpPr/>
      </dsp:nvSpPr>
      <dsp:spPr>
        <a:xfrm>
          <a:off x="0" y="0"/>
          <a:ext cx="73863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39D1AC-8ED3-4C60-A406-24288BB3326D}">
      <dsp:nvSpPr>
        <dsp:cNvPr id="0" name=""/>
        <dsp:cNvSpPr/>
      </dsp:nvSpPr>
      <dsp:spPr>
        <a:xfrm>
          <a:off x="0" y="0"/>
          <a:ext cx="1477264" cy="3578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Ishonchlilik malaka testini amalga oshirishda test jarayoni to'g'ri o'tkazilishi uchun bir nechta taxminlarni tushunish kerak:</a:t>
          </a:r>
          <a:endParaRPr lang="ru-RU" sz="1800" kern="1200"/>
        </a:p>
      </dsp:txBody>
      <dsp:txXfrm>
        <a:off x="0" y="0"/>
        <a:ext cx="1477264" cy="3578013"/>
      </dsp:txXfrm>
    </dsp:sp>
    <dsp:sp modelId="{60483BD1-7176-4F8C-9076-E2C8499FB44A}">
      <dsp:nvSpPr>
        <dsp:cNvPr id="0" name=""/>
        <dsp:cNvSpPr/>
      </dsp:nvSpPr>
      <dsp:spPr>
        <a:xfrm>
          <a:off x="1588058" y="42060"/>
          <a:ext cx="5798261" cy="8412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Uskunalar chaqaloqlar o'limi bosqichidan tashqarida bo'lsa, sinov o'tkazilishi kerak.</a:t>
          </a:r>
          <a:endParaRPr lang="ru-RU" sz="2100" kern="1200"/>
        </a:p>
      </dsp:txBody>
      <dsp:txXfrm>
        <a:off x="1588058" y="42060"/>
        <a:ext cx="5798261" cy="841217"/>
      </dsp:txXfrm>
    </dsp:sp>
    <dsp:sp modelId="{E9EBCB6B-B855-434C-91A6-63823396413D}">
      <dsp:nvSpPr>
        <dsp:cNvPr id="0" name=""/>
        <dsp:cNvSpPr/>
      </dsp:nvSpPr>
      <dsp:spPr>
        <a:xfrm>
          <a:off x="1477263" y="883278"/>
          <a:ext cx="590905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46E317-E6A4-46F3-BA7F-C6D1CF8C4616}">
      <dsp:nvSpPr>
        <dsp:cNvPr id="0" name=""/>
        <dsp:cNvSpPr/>
      </dsp:nvSpPr>
      <dsp:spPr>
        <a:xfrm>
          <a:off x="1588058" y="925339"/>
          <a:ext cx="5798261" cy="8412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Nosozliklar bartaraf etilgach, uskuna dastlabki ishonchlilik holatiga qaytariladi.</a:t>
          </a:r>
          <a:endParaRPr lang="ru-RU" sz="2100" kern="1200"/>
        </a:p>
      </dsp:txBody>
      <dsp:txXfrm>
        <a:off x="1588058" y="925339"/>
        <a:ext cx="5798261" cy="841217"/>
      </dsp:txXfrm>
    </dsp:sp>
    <dsp:sp modelId="{4D05BC1B-E660-4787-9FE0-074A7AF6FE9C}">
      <dsp:nvSpPr>
        <dsp:cNvPr id="0" name=""/>
        <dsp:cNvSpPr/>
      </dsp:nvSpPr>
      <dsp:spPr>
        <a:xfrm>
          <a:off x="1477263" y="1766556"/>
          <a:ext cx="590905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918AA1-2952-48BC-B1A7-B303287B40AC}">
      <dsp:nvSpPr>
        <dsp:cNvPr id="0" name=""/>
        <dsp:cNvSpPr/>
      </dsp:nvSpPr>
      <dsp:spPr>
        <a:xfrm>
          <a:off x="1588058" y="1808617"/>
          <a:ext cx="5798261" cy="8412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Mashina ishonchliligiga ta'sir qilish uchun qayta ishlangan bo'lsa, sinovni qaytadan boshlash kerak.</a:t>
          </a:r>
          <a:endParaRPr lang="ru-RU" sz="2100" kern="1200"/>
        </a:p>
      </dsp:txBody>
      <dsp:txXfrm>
        <a:off x="1588058" y="1808617"/>
        <a:ext cx="5798261" cy="841217"/>
      </dsp:txXfrm>
    </dsp:sp>
    <dsp:sp modelId="{3D6EDAC9-7004-4683-B2C4-7042F26C7685}">
      <dsp:nvSpPr>
        <dsp:cNvPr id="0" name=""/>
        <dsp:cNvSpPr/>
      </dsp:nvSpPr>
      <dsp:spPr>
        <a:xfrm>
          <a:off x="1477263" y="2649834"/>
          <a:ext cx="590905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013F56-13A5-4B2C-8315-2110AB1F9EFE}">
      <dsp:nvSpPr>
        <dsp:cNvPr id="0" name=""/>
        <dsp:cNvSpPr/>
      </dsp:nvSpPr>
      <dsp:spPr>
        <a:xfrm>
          <a:off x="1588058" y="2691895"/>
          <a:ext cx="5798261" cy="8412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Agar bitta quyi tizim ishlamay qolsa, u uskunaning boshqa ishonchlilik shartlariga ta'sir qilmaydi.</a:t>
          </a:r>
          <a:endParaRPr lang="ru-RU" sz="2100" kern="1200"/>
        </a:p>
      </dsp:txBody>
      <dsp:txXfrm>
        <a:off x="1588058" y="2691895"/>
        <a:ext cx="5798261" cy="841217"/>
      </dsp:txXfrm>
    </dsp:sp>
    <dsp:sp modelId="{56EE1F7F-23BB-44C8-A30B-560EE460D599}">
      <dsp:nvSpPr>
        <dsp:cNvPr id="0" name=""/>
        <dsp:cNvSpPr/>
      </dsp:nvSpPr>
      <dsp:spPr>
        <a:xfrm>
          <a:off x="1477263" y="3533113"/>
          <a:ext cx="590905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C8B1FE-1540-4EE4-8040-6050D235EB36}">
      <dsp:nvSpPr>
        <dsp:cNvPr id="0" name=""/>
        <dsp:cNvSpPr/>
      </dsp:nvSpPr>
      <dsp:spPr>
        <a:xfrm>
          <a:off x="0" y="0"/>
          <a:ext cx="8128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9FA625-2E52-42A2-AA9B-41192098BEAD}">
      <dsp:nvSpPr>
        <dsp:cNvPr id="0" name=""/>
        <dsp:cNvSpPr/>
      </dsp:nvSpPr>
      <dsp:spPr>
        <a:xfrm>
          <a:off x="0" y="0"/>
          <a:ext cx="1625600" cy="5418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RQT test rejasi uskuna uchun MTBF stavkalarini ishlab chiqishda oddiy va tushunarli yondashuvdir. Sinov rejasi quyidagi bosqichlardan iborat:</a:t>
          </a:r>
          <a:endParaRPr lang="ru-RU" sz="2000" kern="1200"/>
        </a:p>
      </dsp:txBody>
      <dsp:txXfrm>
        <a:off x="0" y="0"/>
        <a:ext cx="1625600" cy="5418667"/>
      </dsp:txXfrm>
    </dsp:sp>
    <dsp:sp modelId="{799C6AD6-CABA-4B05-80F3-C12BCCEABE10}">
      <dsp:nvSpPr>
        <dsp:cNvPr id="0" name=""/>
        <dsp:cNvSpPr/>
      </dsp:nvSpPr>
      <dsp:spPr>
        <a:xfrm>
          <a:off x="1747520" y="25664"/>
          <a:ext cx="6380480" cy="513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Ishonchlilik bilan bog'liq tizim yoki quyi tizim spetsifikatsiyalarini aniqlang.</a:t>
          </a:r>
          <a:endParaRPr lang="ru-RU" sz="1400" kern="1200"/>
        </a:p>
      </dsp:txBody>
      <dsp:txXfrm>
        <a:off x="1747520" y="25664"/>
        <a:ext cx="6380480" cy="513291"/>
      </dsp:txXfrm>
    </dsp:sp>
    <dsp:sp modelId="{8C78A585-A582-475D-B165-CD0E0E162D44}">
      <dsp:nvSpPr>
        <dsp:cNvPr id="0" name=""/>
        <dsp:cNvSpPr/>
      </dsp:nvSpPr>
      <dsp:spPr>
        <a:xfrm>
          <a:off x="1625599" y="538956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506E0D-7E64-488C-ABD7-6F72CA913ED2}">
      <dsp:nvSpPr>
        <dsp:cNvPr id="0" name=""/>
        <dsp:cNvSpPr/>
      </dsp:nvSpPr>
      <dsp:spPr>
        <a:xfrm>
          <a:off x="1747520" y="564620"/>
          <a:ext cx="6380480" cy="513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MTBFni uskuna ichidagi barcha quyi tizimlarga taqsimlang.</a:t>
          </a:r>
          <a:endParaRPr lang="ru-RU" sz="1400" kern="1200"/>
        </a:p>
      </dsp:txBody>
      <dsp:txXfrm>
        <a:off x="1747520" y="564620"/>
        <a:ext cx="6380480" cy="513291"/>
      </dsp:txXfrm>
    </dsp:sp>
    <dsp:sp modelId="{2FA0E30C-3A79-49C7-B048-ED847AA76A22}">
      <dsp:nvSpPr>
        <dsp:cNvPr id="0" name=""/>
        <dsp:cNvSpPr/>
      </dsp:nvSpPr>
      <dsp:spPr>
        <a:xfrm>
          <a:off x="1625599" y="1077912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55F07F-8479-4161-A959-8243F26174C4}">
      <dsp:nvSpPr>
        <dsp:cNvPr id="0" name=""/>
        <dsp:cNvSpPr/>
      </dsp:nvSpPr>
      <dsp:spPr>
        <a:xfrm>
          <a:off x="1747520" y="1103577"/>
          <a:ext cx="6380480" cy="513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Eng past MTBF qiymatini (zaif aloqa tushunchasi) aniqlash uchun har bir quyi tizimning MTBF ga ustunlik bering.</a:t>
          </a:r>
          <a:endParaRPr lang="ru-RU" sz="1400" kern="1200"/>
        </a:p>
      </dsp:txBody>
      <dsp:txXfrm>
        <a:off x="1747520" y="1103577"/>
        <a:ext cx="6380480" cy="513291"/>
      </dsp:txXfrm>
    </dsp:sp>
    <dsp:sp modelId="{01196638-F344-4AFE-B1A8-C4D9DED0B299}">
      <dsp:nvSpPr>
        <dsp:cNvPr id="0" name=""/>
        <dsp:cNvSpPr/>
      </dsp:nvSpPr>
      <dsp:spPr>
        <a:xfrm>
          <a:off x="1625599" y="1616868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F0F2AE-0E41-40CB-BBAB-B0246D99BF80}">
      <dsp:nvSpPr>
        <dsp:cNvPr id="0" name=""/>
        <dsp:cNvSpPr/>
      </dsp:nvSpPr>
      <dsp:spPr>
        <a:xfrm>
          <a:off x="1747520" y="1642533"/>
          <a:ext cx="6380480" cy="513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Boshqa zavodlar, etkazib beruvchilar va boshqa ma'lumotlar bazalaridan mavjud test ma'lumotlarini qidiring.</a:t>
          </a:r>
          <a:endParaRPr lang="ru-RU" sz="1400" kern="1200"/>
        </a:p>
      </dsp:txBody>
      <dsp:txXfrm>
        <a:off x="1747520" y="1642533"/>
        <a:ext cx="6380480" cy="513291"/>
      </dsp:txXfrm>
    </dsp:sp>
    <dsp:sp modelId="{EE91AD29-76F5-4431-9BDF-179663236BFD}">
      <dsp:nvSpPr>
        <dsp:cNvPr id="0" name=""/>
        <dsp:cNvSpPr/>
      </dsp:nvSpPr>
      <dsp:spPr>
        <a:xfrm>
          <a:off x="1625599" y="2155825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2E457B-852F-485D-BC46-B2129585390F}">
      <dsp:nvSpPr>
        <dsp:cNvPr id="0" name=""/>
        <dsp:cNvSpPr/>
      </dsp:nvSpPr>
      <dsp:spPr>
        <a:xfrm>
          <a:off x="1747520" y="2181489"/>
          <a:ext cx="6380480" cy="513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Sinov uchun kattalashtirilgan namuna hajmini qidiring.</a:t>
          </a:r>
          <a:endParaRPr lang="ru-RU" sz="1400" kern="1200"/>
        </a:p>
      </dsp:txBody>
      <dsp:txXfrm>
        <a:off x="1747520" y="2181489"/>
        <a:ext cx="6380480" cy="513291"/>
      </dsp:txXfrm>
    </dsp:sp>
    <dsp:sp modelId="{80C7B72F-0767-4F10-8C1D-A4562CC39330}">
      <dsp:nvSpPr>
        <dsp:cNvPr id="0" name=""/>
        <dsp:cNvSpPr/>
      </dsp:nvSpPr>
      <dsp:spPr>
        <a:xfrm>
          <a:off x="1625599" y="2694781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DE91C8-9738-4F7D-BAA2-C7586C3718FD}">
      <dsp:nvSpPr>
        <dsp:cNvPr id="0" name=""/>
        <dsp:cNvSpPr/>
      </dsp:nvSpPr>
      <dsp:spPr>
        <a:xfrm>
          <a:off x="1747520" y="2720446"/>
          <a:ext cx="6380480" cy="513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Sinov paytida real sharoitlarni taqlid qilishga intiling.</a:t>
          </a:r>
          <a:endParaRPr lang="ru-RU" sz="1400" kern="1200"/>
        </a:p>
      </dsp:txBody>
      <dsp:txXfrm>
        <a:off x="1747520" y="2720446"/>
        <a:ext cx="6380480" cy="513291"/>
      </dsp:txXfrm>
    </dsp:sp>
    <dsp:sp modelId="{76535840-8519-4FA2-83FE-03AB75AF6518}">
      <dsp:nvSpPr>
        <dsp:cNvPr id="0" name=""/>
        <dsp:cNvSpPr/>
      </dsp:nvSpPr>
      <dsp:spPr>
        <a:xfrm>
          <a:off x="1625599" y="3233737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A11D7-D09F-4528-AA72-6BB1A374BD7B}">
      <dsp:nvSpPr>
        <dsp:cNvPr id="0" name=""/>
        <dsp:cNvSpPr/>
      </dsp:nvSpPr>
      <dsp:spPr>
        <a:xfrm>
          <a:off x="1747520" y="3259402"/>
          <a:ext cx="6380480" cy="513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Sinov sessiyasida uskunani tezlashtirish mumkinligini aniqlang.</a:t>
          </a:r>
          <a:endParaRPr lang="ru-RU" sz="1400" kern="1200"/>
        </a:p>
      </dsp:txBody>
      <dsp:txXfrm>
        <a:off x="1747520" y="3259402"/>
        <a:ext cx="6380480" cy="513291"/>
      </dsp:txXfrm>
    </dsp:sp>
    <dsp:sp modelId="{48CE06E3-32C4-49FF-A872-F24E500809F7}">
      <dsp:nvSpPr>
        <dsp:cNvPr id="0" name=""/>
        <dsp:cNvSpPr/>
      </dsp:nvSpPr>
      <dsp:spPr>
        <a:xfrm>
          <a:off x="1625599" y="3772693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3138D-4A72-4502-B6B3-448C1681C5E3}">
      <dsp:nvSpPr>
        <dsp:cNvPr id="0" name=""/>
        <dsp:cNvSpPr/>
      </dsp:nvSpPr>
      <dsp:spPr>
        <a:xfrm>
          <a:off x="1747520" y="3798358"/>
          <a:ext cx="6380480" cy="513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Sinovni avtomatlashtirish imkoniyatlarini izlang.</a:t>
          </a:r>
          <a:endParaRPr lang="ru-RU" sz="1400" kern="1200"/>
        </a:p>
      </dsp:txBody>
      <dsp:txXfrm>
        <a:off x="1747520" y="3798358"/>
        <a:ext cx="6380480" cy="513291"/>
      </dsp:txXfrm>
    </dsp:sp>
    <dsp:sp modelId="{0F3D2D2C-F3C2-4B94-BB36-5A85284F3283}">
      <dsp:nvSpPr>
        <dsp:cNvPr id="0" name=""/>
        <dsp:cNvSpPr/>
      </dsp:nvSpPr>
      <dsp:spPr>
        <a:xfrm>
          <a:off x="1625599" y="4311650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EDBE3B-E9C5-4908-A236-B19A4A08A43B}">
      <dsp:nvSpPr>
        <dsp:cNvPr id="0" name=""/>
        <dsp:cNvSpPr/>
      </dsp:nvSpPr>
      <dsp:spPr>
        <a:xfrm>
          <a:off x="1747520" y="4337314"/>
          <a:ext cx="6380480" cy="513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Quyi tizimlar uchun tezlashtirish koeffitsientini hisoblang.</a:t>
          </a:r>
          <a:endParaRPr lang="ru-RU" sz="1400" kern="1200"/>
        </a:p>
      </dsp:txBody>
      <dsp:txXfrm>
        <a:off x="1747520" y="4337314"/>
        <a:ext cx="6380480" cy="513291"/>
      </dsp:txXfrm>
    </dsp:sp>
    <dsp:sp modelId="{A47A41BC-FF21-4765-98A4-06997DE4C75D}">
      <dsp:nvSpPr>
        <dsp:cNvPr id="0" name=""/>
        <dsp:cNvSpPr/>
      </dsp:nvSpPr>
      <dsp:spPr>
        <a:xfrm>
          <a:off x="1625599" y="4850606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F37D4C-FFB8-4F08-B0FA-FE979814BC66}">
      <dsp:nvSpPr>
        <dsp:cNvPr id="0" name=""/>
        <dsp:cNvSpPr/>
      </dsp:nvSpPr>
      <dsp:spPr>
        <a:xfrm>
          <a:off x="1747520" y="4876271"/>
          <a:ext cx="6380480" cy="513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Tizim uchun sinov vaqtini hisoblang.</a:t>
          </a:r>
          <a:endParaRPr lang="ru-RU" sz="1400" kern="1200"/>
        </a:p>
      </dsp:txBody>
      <dsp:txXfrm>
        <a:off x="1747520" y="4876271"/>
        <a:ext cx="6380480" cy="513291"/>
      </dsp:txXfrm>
    </dsp:sp>
    <dsp:sp modelId="{0CE47B82-8B56-4BF3-9E25-53B465039CB7}">
      <dsp:nvSpPr>
        <dsp:cNvPr id="0" name=""/>
        <dsp:cNvSpPr/>
      </dsp:nvSpPr>
      <dsp:spPr>
        <a:xfrm>
          <a:off x="1625599" y="5389562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A74084-EECE-4FDA-90CD-B42D3699FD59}">
      <dsp:nvSpPr>
        <dsp:cNvPr id="0" name=""/>
        <dsp:cNvSpPr/>
      </dsp:nvSpPr>
      <dsp:spPr>
        <a:xfrm>
          <a:off x="0" y="768811"/>
          <a:ext cx="7934960" cy="40694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841" tIns="959551" rIns="615841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Bir xil quyi tizimlar yoki tizimlar bilan mijozning tajribasi. Bu ba'zi quyi tizimlarning reinjiniringini olib tashlashga yordam beradi.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Yetkazib beruvchilar vaqti-vaqti bilan sizga boshqa mijozlar bilan uskunaning ishlash ma'lumotlari haqida so'rashga ruxsat beradi.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Kabi boshqa ma'lumotlar bazasi manbalaridan foydalaning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Hukumat sanoat ma'lumotlar almashinuvi dasturi (GIDEP)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Rim havo taraqqiyoti markazi (RADC)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Yetkazib beruvchining sinov ma'lumotlari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Zavod zamini haqida ma'lumot va ma'lumotlar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Kattalashtirilgan namuna hajmini qidiring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768811"/>
        <a:ext cx="7934960" cy="4069473"/>
      </dsp:txXfrm>
    </dsp:sp>
    <dsp:sp modelId="{A7996106-2A5A-4557-8F40-B402BA698795}">
      <dsp:nvSpPr>
        <dsp:cNvPr id="0" name=""/>
        <dsp:cNvSpPr/>
      </dsp:nvSpPr>
      <dsp:spPr>
        <a:xfrm>
          <a:off x="396360" y="1599"/>
          <a:ext cx="6674727" cy="8292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946" tIns="0" rIns="20994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Zavoddan olingan ma'lumotlar etkazib beruvchiga uskunani sinab ko'rishda yordam beradigan eng muhim ma'lumotdir. Ushbu ma'lumot uchun manbalar quyidagicha bo'lsin: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6841" y="42080"/>
        <a:ext cx="6593765" cy="74830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11A7A-4FE8-4A6B-87BC-8F8A96D35959}">
      <dsp:nvSpPr>
        <dsp:cNvPr id="0" name=""/>
        <dsp:cNvSpPr/>
      </dsp:nvSpPr>
      <dsp:spPr>
        <a:xfrm>
          <a:off x="0" y="0"/>
          <a:ext cx="81280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9D8AE46-2635-47B8-9B6E-8A6EA1B82D99}">
      <dsp:nvSpPr>
        <dsp:cNvPr id="0" name=""/>
        <dsp:cNvSpPr/>
      </dsp:nvSpPr>
      <dsp:spPr>
        <a:xfrm>
          <a:off x="0" y="0"/>
          <a:ext cx="1625600" cy="5418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Quyi tizimlarni bir vaqtning o'zida sinab ko'rish mumkinligi katta taxmindir. Tizimlar quyidagicha bo'lishi shart:</a:t>
          </a:r>
          <a:endParaRPr lang="ru-RU" sz="2300" kern="1200"/>
        </a:p>
      </dsp:txBody>
      <dsp:txXfrm>
        <a:off x="0" y="0"/>
        <a:ext cx="1625600" cy="5418667"/>
      </dsp:txXfrm>
    </dsp:sp>
    <dsp:sp modelId="{756B222C-E92C-485A-B9B8-727CF2C80E0D}">
      <dsp:nvSpPr>
        <dsp:cNvPr id="0" name=""/>
        <dsp:cNvSpPr/>
      </dsp:nvSpPr>
      <dsp:spPr>
        <a:xfrm>
          <a:off x="1747520" y="84666"/>
          <a:ext cx="6380480" cy="169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smtClean="0"/>
            <a:t>Bir xil komponentlarning barchasi bir xil ishonchlilik xususiyatlariga javob beradi</a:t>
          </a:r>
          <a:endParaRPr lang="ru-RU" sz="3300" kern="1200"/>
        </a:p>
      </dsp:txBody>
      <dsp:txXfrm>
        <a:off x="1747520" y="84666"/>
        <a:ext cx="6380480" cy="1693333"/>
      </dsp:txXfrm>
    </dsp:sp>
    <dsp:sp modelId="{43013857-FF42-4E2B-AE4E-09FDE82749CD}">
      <dsp:nvSpPr>
        <dsp:cNvPr id="0" name=""/>
        <dsp:cNvSpPr/>
      </dsp:nvSpPr>
      <dsp:spPr>
        <a:xfrm>
          <a:off x="1625599" y="1778000"/>
          <a:ext cx="65024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  <dsp:sp modelId="{5F8EF636-148B-42F6-8967-9892BA035E0B}">
      <dsp:nvSpPr>
        <dsp:cNvPr id="0" name=""/>
        <dsp:cNvSpPr/>
      </dsp:nvSpPr>
      <dsp:spPr>
        <a:xfrm>
          <a:off x="1747520" y="1862666"/>
          <a:ext cx="6380480" cy="169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smtClean="0"/>
            <a:t>Har bir quyi tizim uchun doimiy ishlamay qolish darajasi</a:t>
          </a:r>
          <a:endParaRPr lang="ru-RU" sz="3300" kern="1200"/>
        </a:p>
      </dsp:txBody>
      <dsp:txXfrm>
        <a:off x="1747520" y="1862666"/>
        <a:ext cx="6380480" cy="1693333"/>
      </dsp:txXfrm>
    </dsp:sp>
    <dsp:sp modelId="{BDA5BAC4-BCB8-43CD-B007-E185FC83BC89}">
      <dsp:nvSpPr>
        <dsp:cNvPr id="0" name=""/>
        <dsp:cNvSpPr/>
      </dsp:nvSpPr>
      <dsp:spPr>
        <a:xfrm>
          <a:off x="1625599" y="3556000"/>
          <a:ext cx="65024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  <dsp:sp modelId="{D01DD676-A1D2-4AF8-A0D1-7A4225AB4C47}">
      <dsp:nvSpPr>
        <dsp:cNvPr id="0" name=""/>
        <dsp:cNvSpPr/>
      </dsp:nvSpPr>
      <dsp:spPr>
        <a:xfrm>
          <a:off x="1747520" y="3640666"/>
          <a:ext cx="6380480" cy="169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smtClean="0"/>
            <a:t>Quyi tizimlar uchun sinov davridagi har bir nosozlikdan keyin dastlabki ishonchlilik holatiga qaytish</a:t>
          </a:r>
          <a:endParaRPr lang="ru-RU" sz="3300" kern="1200"/>
        </a:p>
      </dsp:txBody>
      <dsp:txXfrm>
        <a:off x="1747520" y="3640666"/>
        <a:ext cx="6380480" cy="1693333"/>
      </dsp:txXfrm>
    </dsp:sp>
    <dsp:sp modelId="{52F64D93-6AD3-4422-968B-DE320CCF6B72}">
      <dsp:nvSpPr>
        <dsp:cNvPr id="0" name=""/>
        <dsp:cNvSpPr/>
      </dsp:nvSpPr>
      <dsp:spPr>
        <a:xfrm>
          <a:off x="1625599" y="5334000"/>
          <a:ext cx="65024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3330AA-2894-4399-B5F1-CE60E90B549E}">
      <dsp:nvSpPr>
        <dsp:cNvPr id="0" name=""/>
        <dsp:cNvSpPr/>
      </dsp:nvSpPr>
      <dsp:spPr>
        <a:xfrm>
          <a:off x="0" y="478380"/>
          <a:ext cx="7240016" cy="3173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1906" tIns="1353820" rIns="561906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Ikkala quyi tizim ham bir xil tarzda ishlab chiqilganmi va qurilganmi?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Ikkala quyi tizim ham bir xil sifat nazorati bilan qurilganmi?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Ikkala quyi tizim ham bir xil ishonchli komponentlar bilan tuzilganmi?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78380"/>
        <a:ext cx="7240016" cy="3173625"/>
      </dsp:txXfrm>
    </dsp:sp>
    <dsp:sp modelId="{5BD08727-7341-438E-BC3B-73A2769E61C8}">
      <dsp:nvSpPr>
        <dsp:cNvPr id="0" name=""/>
        <dsp:cNvSpPr/>
      </dsp:nvSpPr>
      <dsp:spPr>
        <a:xfrm>
          <a:off x="362000" y="375610"/>
          <a:ext cx="5854921" cy="10621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559" tIns="0" rIns="19155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Ushbu test usuli yordamida quyidagi tashvishlar ishlab chiqiladi: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3851" y="427461"/>
        <a:ext cx="5751219" cy="95846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68A5C6-3B60-40A3-B7CB-B118711D078D}">
      <dsp:nvSpPr>
        <dsp:cNvPr id="0" name=""/>
        <dsp:cNvSpPr/>
      </dsp:nvSpPr>
      <dsp:spPr>
        <a:xfrm>
          <a:off x="0" y="0"/>
          <a:ext cx="73273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6C2EEA-1AFA-456C-8469-FA82A3599C2E}">
      <dsp:nvSpPr>
        <dsp:cNvPr id="0" name=""/>
        <dsp:cNvSpPr/>
      </dsp:nvSpPr>
      <dsp:spPr>
        <a:xfrm>
          <a:off x="0" y="0"/>
          <a:ext cx="1465478" cy="41266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Qattiq muhit. Mashinaning zavodda duchor bo'ladigan muhitini simulyatsiya qilish qimmatlidir, masalan: </a:t>
          </a:r>
          <a:endParaRPr lang="ru-RU" sz="1900" kern="1200"/>
        </a:p>
      </dsp:txBody>
      <dsp:txXfrm>
        <a:off x="0" y="0"/>
        <a:ext cx="1465478" cy="4126653"/>
      </dsp:txXfrm>
    </dsp:sp>
    <dsp:sp modelId="{1A43442C-9F3C-40D5-B17C-3CF3E31BAAAE}">
      <dsp:nvSpPr>
        <dsp:cNvPr id="0" name=""/>
        <dsp:cNvSpPr/>
      </dsp:nvSpPr>
      <dsp:spPr>
        <a:xfrm>
          <a:off x="1575389" y="27856"/>
          <a:ext cx="5752002" cy="557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Haroratning o'zgarishi</a:t>
          </a:r>
          <a:endParaRPr lang="ru-RU" sz="2500" kern="1200"/>
        </a:p>
      </dsp:txBody>
      <dsp:txXfrm>
        <a:off x="1575389" y="27856"/>
        <a:ext cx="5752002" cy="557138"/>
      </dsp:txXfrm>
    </dsp:sp>
    <dsp:sp modelId="{6E6EEC74-17A9-4F6B-AD53-E90A03BD2313}">
      <dsp:nvSpPr>
        <dsp:cNvPr id="0" name=""/>
        <dsp:cNvSpPr/>
      </dsp:nvSpPr>
      <dsp:spPr>
        <a:xfrm>
          <a:off x="1465478" y="584995"/>
          <a:ext cx="5861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B1C156-C85B-4C2F-94C6-8910FC9F680A}">
      <dsp:nvSpPr>
        <dsp:cNvPr id="0" name=""/>
        <dsp:cNvSpPr/>
      </dsp:nvSpPr>
      <dsp:spPr>
        <a:xfrm>
          <a:off x="1575389" y="612852"/>
          <a:ext cx="5752002" cy="557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Namlik</a:t>
          </a:r>
          <a:endParaRPr lang="ru-RU" sz="2500" kern="1200"/>
        </a:p>
      </dsp:txBody>
      <dsp:txXfrm>
        <a:off x="1575389" y="612852"/>
        <a:ext cx="5752002" cy="557138"/>
      </dsp:txXfrm>
    </dsp:sp>
    <dsp:sp modelId="{00966A0A-AF52-46FC-A233-45FD213CA954}">
      <dsp:nvSpPr>
        <dsp:cNvPr id="0" name=""/>
        <dsp:cNvSpPr/>
      </dsp:nvSpPr>
      <dsp:spPr>
        <a:xfrm>
          <a:off x="1465478" y="1169990"/>
          <a:ext cx="5861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0B7D63-5B82-4FB0-B694-6B08C4D72625}">
      <dsp:nvSpPr>
        <dsp:cNvPr id="0" name=""/>
        <dsp:cNvSpPr/>
      </dsp:nvSpPr>
      <dsp:spPr>
        <a:xfrm>
          <a:off x="1575389" y="1197847"/>
          <a:ext cx="5752002" cy="557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Tebranish</a:t>
          </a:r>
          <a:endParaRPr lang="ru-RU" sz="2500" kern="1200"/>
        </a:p>
      </dsp:txBody>
      <dsp:txXfrm>
        <a:off x="1575389" y="1197847"/>
        <a:ext cx="5752002" cy="557138"/>
      </dsp:txXfrm>
    </dsp:sp>
    <dsp:sp modelId="{C3E8E465-EFD3-4AAE-AB1C-B496AC3EB3BA}">
      <dsp:nvSpPr>
        <dsp:cNvPr id="0" name=""/>
        <dsp:cNvSpPr/>
      </dsp:nvSpPr>
      <dsp:spPr>
        <a:xfrm>
          <a:off x="1465478" y="1754986"/>
          <a:ext cx="5861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E53E33-B3C5-4AF6-B53C-E937C7A70D11}">
      <dsp:nvSpPr>
        <dsp:cNvPr id="0" name=""/>
        <dsp:cNvSpPr/>
      </dsp:nvSpPr>
      <dsp:spPr>
        <a:xfrm>
          <a:off x="1575389" y="1782843"/>
          <a:ext cx="5752002" cy="557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Yog'li tuman</a:t>
          </a:r>
          <a:endParaRPr lang="ru-RU" sz="2500" kern="1200"/>
        </a:p>
      </dsp:txBody>
      <dsp:txXfrm>
        <a:off x="1575389" y="1782843"/>
        <a:ext cx="5752002" cy="557138"/>
      </dsp:txXfrm>
    </dsp:sp>
    <dsp:sp modelId="{28C29757-6CEB-4691-9097-30F9C33A484D}">
      <dsp:nvSpPr>
        <dsp:cNvPr id="0" name=""/>
        <dsp:cNvSpPr/>
      </dsp:nvSpPr>
      <dsp:spPr>
        <a:xfrm>
          <a:off x="1465478" y="2339981"/>
          <a:ext cx="5861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330328-21F3-4D2F-9973-A30C133C59AA}">
      <dsp:nvSpPr>
        <dsp:cNvPr id="0" name=""/>
        <dsp:cNvSpPr/>
      </dsp:nvSpPr>
      <dsp:spPr>
        <a:xfrm>
          <a:off x="1575389" y="2367838"/>
          <a:ext cx="5752002" cy="557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Kir</a:t>
          </a:r>
          <a:endParaRPr lang="ru-RU" sz="2500" kern="1200"/>
        </a:p>
      </dsp:txBody>
      <dsp:txXfrm>
        <a:off x="1575389" y="2367838"/>
        <a:ext cx="5752002" cy="557138"/>
      </dsp:txXfrm>
    </dsp:sp>
    <dsp:sp modelId="{D285EF6E-7495-45E7-A6A7-D439C23101DC}">
      <dsp:nvSpPr>
        <dsp:cNvPr id="0" name=""/>
        <dsp:cNvSpPr/>
      </dsp:nvSpPr>
      <dsp:spPr>
        <a:xfrm>
          <a:off x="1465478" y="2924976"/>
          <a:ext cx="5861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D39837-9178-46AF-951E-E0536B7D56A4}">
      <dsp:nvSpPr>
        <dsp:cNvPr id="0" name=""/>
        <dsp:cNvSpPr/>
      </dsp:nvSpPr>
      <dsp:spPr>
        <a:xfrm>
          <a:off x="1575389" y="2952833"/>
          <a:ext cx="5752002" cy="557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Metall chiplar</a:t>
          </a:r>
          <a:endParaRPr lang="ru-RU" sz="2500" kern="1200"/>
        </a:p>
      </dsp:txBody>
      <dsp:txXfrm>
        <a:off x="1575389" y="2952833"/>
        <a:ext cx="5752002" cy="557138"/>
      </dsp:txXfrm>
    </dsp:sp>
    <dsp:sp modelId="{9A335B32-9C71-4610-B3C5-A61950AC35CF}">
      <dsp:nvSpPr>
        <dsp:cNvPr id="0" name=""/>
        <dsp:cNvSpPr/>
      </dsp:nvSpPr>
      <dsp:spPr>
        <a:xfrm>
          <a:off x="1465478" y="3509972"/>
          <a:ext cx="5861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B74717-983E-47E9-A58D-9CDA42C1A6EC}">
      <dsp:nvSpPr>
        <dsp:cNvPr id="0" name=""/>
        <dsp:cNvSpPr/>
      </dsp:nvSpPr>
      <dsp:spPr>
        <a:xfrm>
          <a:off x="1575389" y="3537829"/>
          <a:ext cx="5752002" cy="557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Komponent/materialning ifloslanishi</a:t>
          </a:r>
          <a:endParaRPr lang="ru-RU" sz="2500" kern="1200"/>
        </a:p>
      </dsp:txBody>
      <dsp:txXfrm>
        <a:off x="1575389" y="3537829"/>
        <a:ext cx="5752002" cy="557138"/>
      </dsp:txXfrm>
    </dsp:sp>
    <dsp:sp modelId="{A0DAAF54-05E7-4567-AF93-1ED70A7E3130}">
      <dsp:nvSpPr>
        <dsp:cNvPr id="0" name=""/>
        <dsp:cNvSpPr/>
      </dsp:nvSpPr>
      <dsp:spPr>
        <a:xfrm>
          <a:off x="1465478" y="4094967"/>
          <a:ext cx="586191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A6C371-182D-4048-BD27-E21F6B61866B}">
      <dsp:nvSpPr>
        <dsp:cNvPr id="0" name=""/>
        <dsp:cNvSpPr/>
      </dsp:nvSpPr>
      <dsp:spPr>
        <a:xfrm>
          <a:off x="0" y="289120"/>
          <a:ext cx="8008112" cy="1698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Tezlashtirish quyidagi usullar bilan amalga oshirilishi mumkin:</a:t>
          </a:r>
          <a:endParaRPr lang="ru-RU" sz="4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2931" y="372051"/>
        <a:ext cx="7842250" cy="1532978"/>
      </dsp:txXfrm>
    </dsp:sp>
    <dsp:sp modelId="{23BDDC52-5CDA-4190-A474-42AF2E75E364}">
      <dsp:nvSpPr>
        <dsp:cNvPr id="0" name=""/>
        <dsp:cNvSpPr/>
      </dsp:nvSpPr>
      <dsp:spPr>
        <a:xfrm>
          <a:off x="0" y="1987960"/>
          <a:ext cx="8008112" cy="16849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258" tIns="55880" rIns="312928" bIns="5588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Kuchlanish darajasining oshishi</a:t>
          </a:r>
          <a:endParaRPr lang="ru-RU" sz="3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Harorat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darajasining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oshishi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Stressning kuchayishi</a:t>
          </a:r>
          <a:endParaRPr lang="ru-RU" sz="3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987960"/>
        <a:ext cx="8008112" cy="168498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A89D59-C967-4FD3-8F2A-58AAA2606536}">
      <dsp:nvSpPr>
        <dsp:cNvPr id="0" name=""/>
        <dsp:cNvSpPr/>
      </dsp:nvSpPr>
      <dsp:spPr>
        <a:xfrm>
          <a:off x="0" y="11493"/>
          <a:ext cx="8128000" cy="1123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Tezlashtirilgan test qoidalari:</a:t>
          </a:r>
          <a:endParaRPr lang="ru-RU" sz="4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830" y="66323"/>
        <a:ext cx="8018340" cy="1013539"/>
      </dsp:txXfrm>
    </dsp:sp>
    <dsp:sp modelId="{4AAE9168-F810-401F-B8F3-2A69B3C9040A}">
      <dsp:nvSpPr>
        <dsp:cNvPr id="0" name=""/>
        <dsp:cNvSpPr/>
      </dsp:nvSpPr>
      <dsp:spPr>
        <a:xfrm>
          <a:off x="0" y="1134693"/>
          <a:ext cx="8128000" cy="4272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60960" rIns="341376" bIns="60960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Tezlashtirilgan komponentlar, quyi tizimlar yoki jihozlarga ortiqcha stress va zo'riqish keltirmang.</a:t>
          </a:r>
          <a:endParaRPr lang="ru-RU" sz="3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Odatda</a:t>
          </a:r>
          <a:r>
            <a:rPr lang="en-US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ko'rinmaydigan</a:t>
          </a:r>
          <a:r>
            <a:rPr lang="en-US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nosozlik</a:t>
          </a:r>
          <a:r>
            <a:rPr lang="en-US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rejimlarini</a:t>
          </a:r>
          <a:r>
            <a:rPr lang="en-US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keltirib</a:t>
          </a:r>
          <a:r>
            <a:rPr lang="en-US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chiqarmang</a:t>
          </a:r>
          <a:r>
            <a:rPr lang="en-US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Sinov ostidagi komponentlar, quyi tizim yoki jihozlarning fizik xususiyatlarini o'zgartirmang.</a:t>
          </a:r>
          <a:endParaRPr lang="ru-RU" sz="3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34693"/>
        <a:ext cx="8128000" cy="42724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844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01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296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84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315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94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783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221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093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774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090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227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abdujabborov93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abdujabborov93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ncrypted-tbn0.gstatic.com/images?q=tbn:ANd9GcQ9YWEyWMsoCOiJVEW_gAxdw_kn2upq9qAqyw&amp;usqp=CAU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Sv6Xz1GYyT2B5oa57UpE8E_MCOgGg-XL4Uwg&amp;usqp=CAU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assets.asana.biz/transform/95fa1c52-4267-44a6-81ec-cb5211354632/article-project-planning-feasibility-study-2x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Basis of Overall equipment effectiveness</a:t>
            </a:r>
          </a:p>
          <a:p>
            <a:pPr marL="0" indent="0" algn="ctr">
              <a:buNone/>
            </a:pPr>
            <a:endParaRPr lang="en-GB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Requirements of Phase 3 of Implementing Equipment R&amp;M: Build and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Install</a:t>
            </a:r>
          </a:p>
          <a:p>
            <a:pPr marL="0" indent="0" algn="ctr">
              <a:buNone/>
            </a:pP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Obidjon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Abdujabborov</a:t>
            </a:r>
            <a:endParaRPr lang="en-US" sz="40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Machine Building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oabdujabborov93@gmail.com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55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Jihozning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en-US" sz="3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13-Mavzu.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R&amp;Mni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3-bosqichiga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o'rnatish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Obidjon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Abdujabborov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oabdujabborov93@gmail.com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35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43584" y="633045"/>
            <a:ext cx="10131552" cy="379905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13-Mavzu.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R&amp;Mni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oshirishning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3-bosqichiga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qo'yiladigan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o'rnatish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to'siqlarini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Tezlashtirilgan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testlarni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75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9881" y="291973"/>
            <a:ext cx="6330695" cy="457836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5-конечная звезда 9"/>
          <p:cNvSpPr/>
          <p:nvPr/>
        </p:nvSpPr>
        <p:spPr>
          <a:xfrm>
            <a:off x="10735056" y="575094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9945" y="932443"/>
            <a:ext cx="6055991" cy="313932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12-bobda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nosozlik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rejimi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tahlili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(FMEA),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tahlili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(EFMEA)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daraxti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tahlili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(FTA)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metodologiyalar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2-bosqichni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muhokama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bobda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tsiklining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3-bosqichiga (LCC)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batafsil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yondashuv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muhokama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(R&amp;M)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hayotiy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tsiklini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o'rnatish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mijoz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kontseptsiya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R&amp;M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9945" y="4273617"/>
            <a:ext cx="6096000" cy="147732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o'rnatish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muhitiga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joylashtirishdan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nosozliklarni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so'nggi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muvaffaqiyatsizlik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(MTBF)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qondirish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o'tkazilmaydi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6766561" y="1991968"/>
            <a:ext cx="4313284" cy="3704136"/>
            <a:chOff x="6766561" y="1991968"/>
            <a:chExt cx="4313284" cy="3704136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6766561" y="4834330"/>
              <a:ext cx="4206240" cy="861774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sz="1000" dirty="0" smtClean="0"/>
                <a:t>Image of  </a:t>
              </a:r>
              <a:r>
                <a:rPr lang="en-GB" sz="1000" dirty="0">
                  <a:solidFill>
                    <a:srgbClr val="202124"/>
                  </a:solidFill>
                  <a:latin typeface="Google Sans"/>
                </a:rPr>
                <a:t>What is MTBF &amp; MTTR? </a:t>
              </a:r>
              <a:r>
                <a:rPr lang="en-US" sz="1000" dirty="0" smtClean="0"/>
                <a:t>retrieved from</a:t>
              </a:r>
            </a:p>
            <a:p>
              <a:r>
                <a:rPr lang="uz-Latn-UZ" sz="1000" dirty="0">
                  <a:hlinkClick r:id="rId2"/>
                </a:rPr>
                <a:t>https://</a:t>
              </a:r>
              <a:r>
                <a:rPr lang="uz-Latn-UZ" sz="1000" dirty="0" smtClean="0">
                  <a:hlinkClick r:id="rId2"/>
                </a:rPr>
                <a:t>encrypted-tbn0.gstatic.com/images?q=tbn:ANd9GcQ9YWEyWMsoCOiJVEW_gAxdw_kn2upq9qAqyw&amp;usqp=CAU</a:t>
              </a:r>
              <a:endParaRPr lang="en-US" sz="1000" dirty="0" smtClean="0"/>
            </a:p>
            <a:p>
              <a:r>
                <a:rPr lang="en-US" sz="1000" dirty="0" smtClean="0"/>
                <a:t>On </a:t>
              </a:r>
              <a:r>
                <a:rPr lang="en-US" sz="1000" dirty="0" smtClean="0"/>
                <a:t>may 06, 2023</a:t>
              </a:r>
              <a:endParaRPr lang="ru-RU" sz="1000" dirty="0"/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66561" y="1991968"/>
              <a:ext cx="4313284" cy="24154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863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735056" y="575094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25424" y="419713"/>
            <a:ext cx="8564880" cy="489364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hozirda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24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soatlik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quruq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tsikl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qobiliyat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oqava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o'tkazilmoqda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MTBF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erishilganligini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yo'qligini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samarali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tekshirmaydi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MTBF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strategiyalari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biz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strategiyasini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oddiy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taqdim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etamiz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mijoz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MTBF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javob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beradimi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yo'qligini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Yetkazib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aksariyati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javobgardir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bobdagi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ma'lumotlarning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aksariyati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etkazib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majburiyatlariga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tegishli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; ammo,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mijozning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majburiyatlari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bobning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oxirida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taqdim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6665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5-конечная звезда 14"/>
          <p:cNvSpPr/>
          <p:nvPr/>
        </p:nvSpPr>
        <p:spPr>
          <a:xfrm>
            <a:off x="10801476" y="5716595"/>
            <a:ext cx="999744" cy="869311"/>
          </a:xfrm>
          <a:prstGeom prst="star5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4528" y="334703"/>
            <a:ext cx="10759440" cy="186204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optimallashtirish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R&amp;M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tanlanganligini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4528" y="2476734"/>
            <a:ext cx="5858256" cy="221599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Tolerantlik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yakunlash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Tolerantlik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bardoshlik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stacking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aşınmaya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kelmasligini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92240" y="2405945"/>
            <a:ext cx="5308980" cy="254749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o'tmishda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me'yordan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o'simlik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duchor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63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801476" y="5716595"/>
            <a:ext cx="999744" cy="869311"/>
          </a:xfrm>
          <a:prstGeom prst="star5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6240" y="500862"/>
            <a:ext cx="6096000" cy="444737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(RQT).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isbotlash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R&amp;M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spetsifikatsiyalari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RQT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R&amp;M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tartib-qoidalariga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RQT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spetsifikatsiyalarida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6666103" y="500861"/>
            <a:ext cx="5135117" cy="4578071"/>
            <a:chOff x="6666103" y="500861"/>
            <a:chExt cx="5135117" cy="4578071"/>
          </a:xfrm>
        </p:grpSpPr>
        <p:pic>
          <p:nvPicPr>
            <p:cNvPr id="1026" name="Picture 2" descr="https://encrypted-tbn0.gstatic.com/images?q=tbn:ANd9GcSv6Xz1GYyT2B5oa57UpE8E_MCOgGg-XL4Uwg&amp;usqp=CAU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6103" y="500861"/>
              <a:ext cx="5135117" cy="34171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Прямоугольник 4"/>
            <p:cNvSpPr/>
            <p:nvPr/>
          </p:nvSpPr>
          <p:spPr>
            <a:xfrm>
              <a:off x="6666103" y="4217158"/>
              <a:ext cx="4910201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 </a:t>
              </a:r>
              <a:r>
                <a:rPr lang="en-US" sz="10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RQT </a:t>
              </a:r>
              <a:r>
                <a:rPr lang="en-US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retrieved </a:t>
              </a:r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from</a:t>
              </a:r>
            </a:p>
            <a:p>
              <a:r>
                <a:rPr lang="uz-Latn-UZ" sz="1000" dirty="0">
                  <a:latin typeface="Times New Roman" panose="02020603050405020304" pitchFamily="18" charset="0"/>
                  <a:cs typeface="Times New Roman" panose="02020603050405020304" pitchFamily="18" charset="0"/>
                  <a:hlinkClick r:id="rId3"/>
                </a:rPr>
                <a:t>https://</a:t>
              </a:r>
              <a:r>
                <a:rPr lang="uz-Latn-UZ" sz="1000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3"/>
                </a:rPr>
                <a:t>encrypted-tbn0.gstatic.com/images?q=tbn:ANd9GcSv6Xz1GYyT2B5oa57UpE8E_MCOgGg-XL4Uwg&amp;usqp=CAU</a:t>
              </a:r>
              <a:endPara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On </a:t>
              </a:r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may 06, 2023</a:t>
              </a:r>
              <a:endParaRPr lang="ru-RU" sz="1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2191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5-конечная звезда 12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4528" y="335350"/>
            <a:ext cx="9881616" cy="3631763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beruvchining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ob'ektida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yig'ish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muqobil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benchmark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Buyurtmachining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jo'natish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yomonlashtirilmaganligini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75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3360" y="248580"/>
            <a:ext cx="6096000" cy="360335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nosozligi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ildiz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javobgar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R&amp;M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hujjatlashtirilishi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75016330"/>
              </p:ext>
            </p:extLst>
          </p:nvPr>
        </p:nvGraphicFramePr>
        <p:xfrm>
          <a:off x="6494272" y="248579"/>
          <a:ext cx="5173472" cy="5593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678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конечная звезда 3"/>
          <p:cNvSpPr/>
          <p:nvPr/>
        </p:nvSpPr>
        <p:spPr>
          <a:xfrm>
            <a:off x="10106660" y="5842385"/>
            <a:ext cx="2085340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936504571"/>
              </p:ext>
            </p:extLst>
          </p:nvPr>
        </p:nvGraphicFramePr>
        <p:xfrm>
          <a:off x="1940560" y="262466"/>
          <a:ext cx="1009294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2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5-конечная звезда 12"/>
          <p:cNvSpPr/>
          <p:nvPr/>
        </p:nvSpPr>
        <p:spPr>
          <a:xfrm>
            <a:off x="10106660" y="5842385"/>
            <a:ext cx="2085340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290879651"/>
              </p:ext>
            </p:extLst>
          </p:nvPr>
        </p:nvGraphicFramePr>
        <p:xfrm>
          <a:off x="3641344" y="25846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233362" y="258467"/>
            <a:ext cx="3241358" cy="3335033"/>
            <a:chOff x="233362" y="258467"/>
            <a:chExt cx="3407982" cy="3335033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233362" y="2670170"/>
              <a:ext cx="3407982" cy="92333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sz="900" dirty="0" smtClean="0"/>
                <a:t>Image of </a:t>
              </a:r>
              <a:r>
                <a:rPr lang="en-GB" sz="900" dirty="0">
                  <a:solidFill>
                    <a:srgbClr val="202124"/>
                  </a:solidFill>
                  <a:latin typeface="Google Sans"/>
                </a:rPr>
                <a:t>4,025 Reliability Testing Images, Stock </a:t>
              </a:r>
              <a:r>
                <a:rPr lang="en-GB" sz="900" dirty="0" smtClean="0">
                  <a:solidFill>
                    <a:srgbClr val="202124"/>
                  </a:solidFill>
                  <a:latin typeface="Google Sans"/>
                </a:rPr>
                <a:t>Photos </a:t>
              </a:r>
              <a:r>
                <a:rPr lang="en-US" sz="900" dirty="0" smtClean="0"/>
                <a:t>retrieved from</a:t>
              </a:r>
            </a:p>
            <a:p>
              <a:r>
                <a:rPr lang="uz-Latn-UZ" sz="900" dirty="0"/>
                <a:t>https://www.shutterstock.com/image-photo/male-consumers-use-tablets-assess-260nw-2222554399.jpg </a:t>
              </a:r>
              <a:endParaRPr lang="en-US" sz="900" dirty="0" smtClean="0"/>
            </a:p>
            <a:p>
              <a:r>
                <a:rPr lang="en-US" sz="900" dirty="0" smtClean="0"/>
                <a:t>On </a:t>
              </a:r>
              <a:r>
                <a:rPr lang="en-US" sz="900" dirty="0"/>
                <a:t>may 06, 2023</a:t>
              </a:r>
              <a:endParaRPr lang="ru-RU" sz="900" dirty="0"/>
            </a:p>
            <a:p>
              <a:endParaRPr lang="ru-RU" sz="900" dirty="0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7"/>
            <a:srcRect b="13122"/>
            <a:stretch/>
          </p:blipFill>
          <p:spPr>
            <a:xfrm>
              <a:off x="233362" y="258467"/>
              <a:ext cx="3198375" cy="16804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427727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-конечная звезда 6"/>
          <p:cNvSpPr/>
          <p:nvPr/>
        </p:nvSpPr>
        <p:spPr>
          <a:xfrm>
            <a:off x="9893808" y="5988689"/>
            <a:ext cx="2298192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6240" y="372130"/>
            <a:ext cx="5711952" cy="175535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Vibratsiyani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854507913"/>
              </p:ext>
            </p:extLst>
          </p:nvPr>
        </p:nvGraphicFramePr>
        <p:xfrm>
          <a:off x="3949192" y="2127482"/>
          <a:ext cx="7093712" cy="3815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6339840" y="372130"/>
            <a:ext cx="5236464" cy="12777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profilaktik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kelajakdagi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ma'lumotnoma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chizig'i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28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-конечная звезда 7"/>
          <p:cNvSpPr/>
          <p:nvPr/>
        </p:nvSpPr>
        <p:spPr>
          <a:xfrm>
            <a:off x="9637776" y="5842385"/>
            <a:ext cx="2389632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6240" y="478122"/>
            <a:ext cx="6096000" cy="347184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O'lchovli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isbotlash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tolerantliklarini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Pozitsion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pozitsiyalariga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pozitsiyani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634201" y="478122"/>
            <a:ext cx="5276560" cy="4533677"/>
            <a:chOff x="6634201" y="478122"/>
            <a:chExt cx="5276560" cy="4533677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035248" y="3949970"/>
              <a:ext cx="4474465" cy="1061829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sz="1050" dirty="0" smtClean="0"/>
                <a:t>Image of </a:t>
              </a:r>
              <a:r>
                <a:rPr lang="en-GB" sz="1050" dirty="0"/>
                <a:t>Prototype Testing: How To Test Your Ideas - eLearning </a:t>
              </a:r>
              <a:r>
                <a:rPr lang="en-GB" sz="1050" dirty="0" smtClean="0"/>
                <a:t>Industry </a:t>
              </a:r>
              <a:r>
                <a:rPr lang="en-US" sz="1050" dirty="0" smtClean="0"/>
                <a:t>retrieved from</a:t>
              </a:r>
            </a:p>
            <a:p>
              <a:r>
                <a:rPr lang="uz-Latn-UZ" sz="1050" dirty="0"/>
                <a:t>https://cdn.elearningindustry.com/wp-content/uploads/2022/10/shutterstock_1837865539.jpg </a:t>
              </a:r>
              <a:endParaRPr lang="en-US" sz="1050" dirty="0" smtClean="0"/>
            </a:p>
            <a:p>
              <a:r>
                <a:rPr lang="en-US" sz="1050" dirty="0" smtClean="0"/>
                <a:t>On </a:t>
              </a:r>
              <a:r>
                <a:rPr lang="en-US" sz="1050" dirty="0"/>
                <a:t>may 06, 2023</a:t>
              </a:r>
              <a:endParaRPr lang="ru-RU" sz="1050" dirty="0"/>
            </a:p>
            <a:p>
              <a:endParaRPr lang="ru-RU" sz="1050" dirty="0"/>
            </a:p>
          </p:txBody>
        </p:sp>
        <p:pic>
          <p:nvPicPr>
            <p:cNvPr id="3074" name="Picture 2" descr="https://cdn.elearningindustry.com/wp-content/uploads/2022/10/shutterstock_1837865539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4201" y="478122"/>
              <a:ext cx="5276560" cy="296002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7239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5-конечная звезда 10"/>
          <p:cNvSpPr/>
          <p:nvPr/>
        </p:nvSpPr>
        <p:spPr>
          <a:xfrm>
            <a:off x="9765792" y="5842385"/>
            <a:ext cx="226161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24256" y="201242"/>
            <a:ext cx="6662928" cy="421621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Jarayonning</a:t>
            </a:r>
            <a:r>
              <a:rPr lang="en-US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imkoniyatlarini</a:t>
            </a:r>
            <a:r>
              <a:rPr lang="en-US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o'rganishni</a:t>
            </a:r>
            <a:r>
              <a:rPr lang="en-US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hissa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korxonasida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kamida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 ta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10-30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kichikroq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lot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o'lchamlari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muddatlar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muhandisiga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beqarorligi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qobiliyatsizligini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prognoz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beqaror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aniqlansa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Sertifikatlangan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o'lchagichlari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20-30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takrorlanishi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takrorlanishini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(R&amp;R)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R&amp;R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o'lchanayotgan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bardoshlik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10%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oshmasligi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koordinata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mashinasidan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(CMM)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mijozlar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</a:t>
            </a:r>
            <a:endParaRPr lang="ru-RU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7270849" y="1056622"/>
            <a:ext cx="4756559" cy="4467945"/>
            <a:chOff x="7248143" y="1093198"/>
            <a:chExt cx="4756559" cy="4467945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385538" y="4545480"/>
              <a:ext cx="4173416" cy="1015663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 of </a:t>
              </a:r>
              <a:r>
                <a:rPr lang="en-GB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Using Feasibility Studies in Project Management [2022] • </a:t>
              </a:r>
              <a:r>
                <a:rPr lang="en-GB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Asana 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retrieved from 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  <a:hlinkClick r:id="rId2"/>
                </a:rPr>
                <a:t>https://</a:t>
              </a:r>
              <a:r>
                <a:rPr lang="en-US" sz="1200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2"/>
                </a:rPr>
                <a:t>assets.asana.biz/transform/95fa1c52-4267-44a6-81ec-cb5211354632/article-project-planning-feasibility-study-2x</a:t>
              </a:r>
              <a:endPara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On 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may 06, 2023</a:t>
              </a:r>
              <a:endParaRPr lang="ru-RU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48143" y="1093198"/>
              <a:ext cx="4756559" cy="3171039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62603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5-конечная звезда 9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8584" y="456097"/>
            <a:ext cx="9915847" cy="293830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(OEE).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Buyurtmachi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buyurtma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ta'mirlangan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85% OEE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o'rnatilganligiga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116522405"/>
              </p:ext>
            </p:extLst>
          </p:nvPr>
        </p:nvGraphicFramePr>
        <p:xfrm>
          <a:off x="3235569" y="3803002"/>
          <a:ext cx="7371471" cy="24740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843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088" y="379359"/>
            <a:ext cx="6096000" cy="364869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RQT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RQT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80%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faktorini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RQT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/>
          <a:stretch>
            <a:fillRect/>
          </a:stretch>
        </p:blipFill>
        <p:spPr>
          <a:xfrm>
            <a:off x="6639306" y="379358"/>
            <a:ext cx="2394966" cy="99224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6639306" y="1995765"/>
            <a:ext cx="5083302" cy="3272563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 =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ch2 = Chi-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𝛼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2r + 2 = Chi-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- 13.1-jadval)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=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62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-конечная звезда 6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94453"/>
              </p:ext>
            </p:extLst>
          </p:nvPr>
        </p:nvGraphicFramePr>
        <p:xfrm>
          <a:off x="3019234" y="554926"/>
          <a:ext cx="5934075" cy="2432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3360">
                  <a:extLst>
                    <a:ext uri="{9D8B030D-6E8A-4147-A177-3AD203B41FA5}">
                      <a16:colId xmlns:a16="http://schemas.microsoft.com/office/drawing/2014/main" val="3706116"/>
                    </a:ext>
                  </a:extLst>
                </a:gridCol>
                <a:gridCol w="1483360">
                  <a:extLst>
                    <a:ext uri="{9D8B030D-6E8A-4147-A177-3AD203B41FA5}">
                      <a16:colId xmlns:a16="http://schemas.microsoft.com/office/drawing/2014/main" val="796823081"/>
                    </a:ext>
                  </a:extLst>
                </a:gridCol>
                <a:gridCol w="1483360">
                  <a:extLst>
                    <a:ext uri="{9D8B030D-6E8A-4147-A177-3AD203B41FA5}">
                      <a16:colId xmlns:a16="http://schemas.microsoft.com/office/drawing/2014/main" val="1098590326"/>
                    </a:ext>
                  </a:extLst>
                </a:gridCol>
                <a:gridCol w="1483995">
                  <a:extLst>
                    <a:ext uri="{9D8B030D-6E8A-4147-A177-3AD203B41FA5}">
                      <a16:colId xmlns:a16="http://schemas.microsoft.com/office/drawing/2014/main" val="46648513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𝛼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584960" algn="l"/>
                        </a:tabLs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Chi-kvadrat jadvali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32574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D.F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.10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.20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.10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9685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4.61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3.22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67935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7.78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4.88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291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10.64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8.58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7.26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04812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13.36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11.04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9.52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7384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15.99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89324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457589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858935" y="3179788"/>
            <a:ext cx="3852337" cy="38869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13.1-jadval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Chi-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129" y="3760530"/>
            <a:ext cx="4996180" cy="16383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198823" y="5593200"/>
            <a:ext cx="4160113" cy="38869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13.1-rasm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66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5-конечная звезда 1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84576" y="415934"/>
            <a:ext cx="6096000" cy="246323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format 13.1-rasmda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MTBF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220218" y="415934"/>
            <a:ext cx="2394966" cy="99224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Рисунок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45" y="1960902"/>
            <a:ext cx="2041335" cy="918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Прямоугольник 4"/>
              <p:cNvSpPr/>
              <p:nvPr/>
            </p:nvSpPr>
            <p:spPr>
              <a:xfrm>
                <a:off x="2849880" y="3015748"/>
                <a:ext cx="9177528" cy="313367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Misol</a:t>
                </a:r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Mashina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80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soat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ishlash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uchun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sinovdan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o'tkazildi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ichida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4 ta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nosozlik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kuzatildi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Sinovda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80%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ishonch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bilan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MTBF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ning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pastki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chegara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qiymati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qanday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bo'ladi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 = 80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soat</a:t>
                </a:r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600" dirty="0">
                    <a:latin typeface="Cambria Math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𝛼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1 - 0,8</a:t>
                </a:r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 = 4</a:t>
                </a:r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𝑀𝑇𝐵𝐹</m:t>
                      </m:r>
                      <m:r>
                        <a:rPr lang="en-US" sz="16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16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6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2(</m:t>
                          </m:r>
                          <m:r>
                            <a:rPr lang="en-US" sz="16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</m:t>
                          </m:r>
                          <m:r>
                            <a:rPr lang="en-US" sz="16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p>
                            <m:sSupPr>
                              <m:ctrlPr>
                                <a:rPr lang="ru-RU" sz="1600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e>
                            <m:sup>
                              <m:r>
                                <a:rPr lang="en-US" sz="1600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α</m:t>
                          </m:r>
                          <m:r>
                            <a:rPr lang="en-US" sz="160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,2</m:t>
                          </m:r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r</m:t>
                          </m:r>
                          <m:r>
                            <a:rPr lang="en-US" sz="160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+2</m:t>
                          </m:r>
                        </m:den>
                      </m:f>
                      <m:r>
                        <a:rPr lang="en-US" sz="16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16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6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2(80)</m:t>
                          </m:r>
                        </m:num>
                        <m:den>
                          <m:sSup>
                            <m:sSupPr>
                              <m:ctrlPr>
                                <a:rPr lang="ru-RU" sz="1600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e>
                            <m:sup>
                              <m:r>
                                <a:rPr lang="en-US" sz="1600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60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.2,2(4)+2</m:t>
                          </m:r>
                        </m:den>
                      </m:f>
                      <m:r>
                        <a:rPr lang="en-US" sz="16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16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6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160</m:t>
                          </m:r>
                        </m:num>
                        <m:den>
                          <m:r>
                            <a:rPr lang="en-US" sz="16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13.4</m:t>
                          </m:r>
                        </m:den>
                      </m:f>
                      <m:r>
                        <a:rPr lang="en-US" sz="16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=11.94</m:t>
                      </m:r>
                    </m:oMath>
                  </m:oMathPara>
                </a14:m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Ushbu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natija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shuni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ko'rsatadiki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ushbu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uskunaning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MTBF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pastki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chegarasi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kamida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11,94 </a:t>
                </a: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soat</a:t>
                </a:r>
                <a:r>
                  <a:rPr lang="en-US" sz="1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9880" y="3015748"/>
                <a:ext cx="9177528" cy="3133678"/>
              </a:xfrm>
              <a:prstGeom prst="rect">
                <a:avLst/>
              </a:prstGeom>
              <a:blipFill>
                <a:blip r:embed="rId4"/>
                <a:stretch>
                  <a:fillRect l="-399" t="-584" r="-3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068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>
              <a:xfrm>
                <a:off x="2353056" y="294199"/>
                <a:ext cx="8930640" cy="4868449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MTBF </a:t>
                </a:r>
                <a:r>
                  <a:rPr lang="en-US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parametrlarini</a:t>
                </a:r>
                <a:r>
                  <a:rPr lang="en-US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tekshirish</a:t>
                </a:r>
                <a:r>
                  <a:rPr lang="en-US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Uskunaning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MTBF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da'volarini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qo'llab-quvvatlash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zarur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bo'lgan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vaqtini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hisoblash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quyidagi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tenglamadan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foydalanish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mumkin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tenglamasi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quyidagicha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𝑇𝑒𝑠𝑡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𝑣𝑎𝑞𝑡𝑖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𝑀𝑇𝐵𝐹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α</m:t>
                          </m:r>
                          <m: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,2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r</m:t>
                          </m:r>
                          <m: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+2)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yerda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Uskunaning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MTBF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da'volarini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o'lchash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zarur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bo'lgan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uzunligi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MTBF =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Uskuna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MTBF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ning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ma'lum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qiymati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ch2 = Chi-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kvadrat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qiymati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Cambria Math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𝛼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xavf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darajasi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Bu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qiymat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testdagi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ishonch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qiymati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2r + 2 = Chi-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kvadrat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jadvalida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joylashgan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erkinlik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darajasi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(13.1-jadvalga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qarang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chi-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kvadrat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jadvali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 =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davrida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kuzatilgan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nosozliklar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3056" y="294199"/>
                <a:ext cx="8930640" cy="4868449"/>
              </a:xfrm>
              <a:prstGeom prst="rect">
                <a:avLst/>
              </a:prstGeom>
              <a:blipFill>
                <a:blip r:embed="rId2"/>
                <a:stretch>
                  <a:fillRect l="-546" t="-626" r="-546" b="-62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1113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3048000" y="177757"/>
                <a:ext cx="7723632" cy="5613396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Misol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Mavjud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matkap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pressimiz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MTBF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qiymati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11,94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Yangi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burg'ulash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mashinasi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MTBF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maqsadiga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ega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- 100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soat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Ushbu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MTBF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qiymatini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80%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ishonch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chegarasi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bilan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isbotlash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qancha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kerak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𝑇𝑒𝑠𝑡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𝑣𝑎𝑞𝑡𝑖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𝑀𝑇𝐵𝐹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α</m:t>
                          </m:r>
                          <m: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,2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r</m:t>
                          </m:r>
                          <m: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+2)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100(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𝑋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.2,2(0)+2)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100(3.22)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=161 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𝑠𝑜𝑎𝑡</m:t>
                      </m:r>
                    </m:oMath>
                  </m:oMathPara>
                </a14:m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Ushbu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tenglama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ushbu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uskunaning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kamida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161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soat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bo'lishi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kerakligini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ko'rsatadi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Agar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ushbu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davomida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hech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qanday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nosozliklar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kuzatilmagan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bo'lsa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uskunaning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kamida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80%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ishonch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chegarasi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100 MTBF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soat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ekanligini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aniqladi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Boshqa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tomondan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agar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sinovning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161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soati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davomida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biron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bir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nuqtada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nosozlik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kuzatilsa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yangi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vaqtini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belgilash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kerak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Bu test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boshidan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boshlanishini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anglatmaydi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balki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MTBF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maqsadiga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erishish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zarur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bo'lgan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qo'shimcha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sinov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vaqtini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aniqlash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formulaga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qo'shimcha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nosozlik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raqamlari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kiritiladi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13.2-jadvalda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fikr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ko'rsatilgan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177757"/>
                <a:ext cx="7723632" cy="5613396"/>
              </a:xfrm>
              <a:prstGeom prst="rect">
                <a:avLst/>
              </a:prstGeom>
              <a:blipFill>
                <a:blip r:embed="rId2"/>
                <a:stretch>
                  <a:fillRect l="-552" t="-433" r="-552" b="-32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491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64471"/>
              </p:ext>
            </p:extLst>
          </p:nvPr>
        </p:nvGraphicFramePr>
        <p:xfrm>
          <a:off x="2177986" y="554957"/>
          <a:ext cx="5934075" cy="14775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66720">
                  <a:extLst>
                    <a:ext uri="{9D8B030D-6E8A-4147-A177-3AD203B41FA5}">
                      <a16:colId xmlns:a16="http://schemas.microsoft.com/office/drawing/2014/main" val="389593886"/>
                    </a:ext>
                  </a:extLst>
                </a:gridCol>
                <a:gridCol w="2967355">
                  <a:extLst>
                    <a:ext uri="{9D8B030D-6E8A-4147-A177-3AD203B41FA5}">
                      <a16:colId xmlns:a16="http://schemas.microsoft.com/office/drawing/2014/main" val="39374959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Muvaffaqiyatsizliklar soni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Talab qilinadigan sinov vaqti (h)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08879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19332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83615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429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10225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1858066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177986" y="2032539"/>
            <a:ext cx="6096000" cy="6850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13.2-jadval 100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80%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faktorini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867314066"/>
              </p:ext>
            </p:extLst>
          </p:nvPr>
        </p:nvGraphicFramePr>
        <p:xfrm>
          <a:off x="2928112" y="2980944"/>
          <a:ext cx="7386320" cy="3578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661465" y="2980944"/>
            <a:ext cx="1834798" cy="38869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RQT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taxminlari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65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1395" y="363436"/>
            <a:ext cx="1636025" cy="38869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RQT test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71811763"/>
              </p:ext>
            </p:extLst>
          </p:nvPr>
        </p:nvGraphicFramePr>
        <p:xfrm>
          <a:off x="2708656" y="85837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174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31136" y="563709"/>
            <a:ext cx="8939784" cy="493737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hojati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tejash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yomon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isbotlanmagan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MTBF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qo'shimcha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sarflang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ustuvorligi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(RPN)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EFMEA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RPN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zaif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bo'g'in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qilinganligiga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FTAga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FTA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takrorlanmasligi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o'tmagan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hissalarini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tasdiqlanganligiga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mahsulotlaridagi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bazalariga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81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/>
          <p:cNvSpPr/>
          <p:nvPr/>
        </p:nvSpPr>
        <p:spPr>
          <a:xfrm>
            <a:off x="10241280" y="5769234"/>
            <a:ext cx="1950720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91958" y="436588"/>
            <a:ext cx="3166188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b="1" dirty="0" err="1"/>
              <a:t>Mavjud</a:t>
            </a:r>
            <a:r>
              <a:rPr lang="en-US" b="1" dirty="0"/>
              <a:t> </a:t>
            </a:r>
            <a:r>
              <a:rPr lang="en-US" b="1" dirty="0" err="1"/>
              <a:t>ma'lumotlarni</a:t>
            </a:r>
            <a:r>
              <a:rPr lang="en-US" b="1" dirty="0"/>
              <a:t> </a:t>
            </a:r>
            <a:r>
              <a:rPr lang="en-US" b="1" dirty="0" err="1"/>
              <a:t>qidiring</a:t>
            </a:r>
            <a:r>
              <a:rPr lang="en-US" b="1" dirty="0"/>
              <a:t>.</a:t>
            </a:r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85112585"/>
              </p:ext>
            </p:extLst>
          </p:nvPr>
        </p:nvGraphicFramePr>
        <p:xfrm>
          <a:off x="3641344" y="925133"/>
          <a:ext cx="7934960" cy="48398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43858" y="1017821"/>
            <a:ext cx="3294286" cy="34163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Iloji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hajmini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qidiring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qisqartirish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birgalikda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test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to'plash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752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5-конечная звезда 30"/>
          <p:cNvSpPr/>
          <p:nvPr/>
        </p:nvSpPr>
        <p:spPr>
          <a:xfrm>
            <a:off x="10241280" y="5750946"/>
            <a:ext cx="1950720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82782213"/>
              </p:ext>
            </p:extLst>
          </p:nvPr>
        </p:nvGraphicFramePr>
        <p:xfrm>
          <a:off x="2525776" y="518498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225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5-конечная звезда 10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1376" y="274996"/>
            <a:ext cx="11686032" cy="234698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MTBF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80%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istasangiz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test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16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[100(3.22)]/2 = 161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 = 161/2 = 80,5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80,5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nosozliksiz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17854485"/>
              </p:ext>
            </p:extLst>
          </p:nvPr>
        </p:nvGraphicFramePr>
        <p:xfrm>
          <a:off x="4787392" y="2468880"/>
          <a:ext cx="7240016" cy="402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82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8224" y="319163"/>
            <a:ext cx="6096000" cy="226946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taqlid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intiling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yaqinlashishiga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simulyatsiya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bo'limlarda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85120558"/>
              </p:ext>
            </p:extLst>
          </p:nvPr>
        </p:nvGraphicFramePr>
        <p:xfrm>
          <a:off x="3444240" y="2585043"/>
          <a:ext cx="7327392" cy="41266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261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61872" y="388726"/>
            <a:ext cx="9875520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Tezlashtirilgan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testlarni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masalalari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US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Bu test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yakunlash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qisqartiradi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69540496"/>
              </p:ext>
            </p:extLst>
          </p:nvPr>
        </p:nvGraphicFramePr>
        <p:xfrm>
          <a:off x="2598928" y="1591056"/>
          <a:ext cx="8008112" cy="3962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4207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174733735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696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"OEE Primer",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D.H.Stamatis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Taylor and Francis group LLC, 2010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“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Juran’s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Quality Handbook", Joseph M.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 Blanton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Godfrey,McDraw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-Hill, 2015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"OEE Guide to Smart Manufacturing", Dr. Jill A O'Sullivan, Dr. Theresa Nick, Sandy Abraham, DMMSI, Associates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2016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"Understanding, Measuring, and Improving Overall Equipment Effectiveness: How to Use OEE to Drive Significant Process Improvement", Ross Kenneth Kennedy, Productivity Press, 2017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	Overall Equipment Effectiveness, Robert C. Hansen,  Industrial Press, 2011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	https://www.oee.com/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	https://www.leanproduction.com/oee/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	https://sixsigmadsi.com/what-is-oee/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	www.sv.vt.edu/classes/MSE2094_NoteBook/97ClassProj/num/widas/history.html.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	Stamatis 2003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60673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7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92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3202</TotalTime>
  <Words>2669</Words>
  <Application>Microsoft Office PowerPoint</Application>
  <PresentationFormat>Широкоэкранный</PresentationFormat>
  <Paragraphs>285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Arial</vt:lpstr>
      <vt:lpstr>Calibri</vt:lpstr>
      <vt:lpstr>Calibri Light</vt:lpstr>
      <vt:lpstr>Cambria Math</vt:lpstr>
      <vt:lpstr>Google Sans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1. Mashina qismlarini tanlash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179</cp:revision>
  <dcterms:created xsi:type="dcterms:W3CDTF">2023-03-13T03:42:32Z</dcterms:created>
  <dcterms:modified xsi:type="dcterms:W3CDTF">2023-06-06T09:13:40Z</dcterms:modified>
</cp:coreProperties>
</file>