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8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3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5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14.xml"/>
  <Override ContentType="application/vnd.openxmlformats-officedocument.presentationml.slideMaster+xml" PartName="/ppt/slideMasters/slideMaster17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16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14.xml"/>
  <Override ContentType="application/vnd.openxmlformats-officedocument.theme+xml" PartName="/ppt/theme/theme6.xml"/>
  <Override ContentType="application/vnd.openxmlformats-officedocument.theme+xml" PartName="/ppt/theme/theme19.xml"/>
  <Override ContentType="application/vnd.openxmlformats-officedocument.theme+xml" PartName="/ppt/theme/theme3.xml"/>
  <Override ContentType="application/vnd.openxmlformats-officedocument.theme+xml" PartName="/ppt/theme/theme17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1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18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6.xml"/>
  <Override ContentType="application/vnd.openxmlformats-officedocument.theme+xml" PartName="/ppt/theme/theme1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1" r:id="rId6"/>
    <p:sldMasterId id="2147483653" r:id="rId7"/>
    <p:sldMasterId id="2147483655" r:id="rId8"/>
    <p:sldMasterId id="2147483657" r:id="rId9"/>
    <p:sldMasterId id="2147483659" r:id="rId10"/>
    <p:sldMasterId id="2147483661" r:id="rId11"/>
    <p:sldMasterId id="2147483663" r:id="rId12"/>
    <p:sldMasterId id="2147483665" r:id="rId13"/>
    <p:sldMasterId id="2147483667" r:id="rId14"/>
    <p:sldMasterId id="2147483669" r:id="rId15"/>
    <p:sldMasterId id="2147483671" r:id="rId16"/>
    <p:sldMasterId id="2147483673" r:id="rId17"/>
    <p:sldMasterId id="2147483675" r:id="rId18"/>
    <p:sldMasterId id="2147483677" r:id="rId19"/>
    <p:sldMasterId id="2147483679" r:id="rId20"/>
    <p:sldMasterId id="2147483681" r:id="rId21"/>
  </p:sldMasterIdLst>
  <p:notesMasterIdLst>
    <p:notesMasterId r:id="rId22"/>
  </p:notes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  <p:sldId id="282" r:id="rId49"/>
    <p:sldId id="283" r:id="rId50"/>
    <p:sldId id="284" r:id="rId51"/>
    <p:sldId id="285" r:id="rId52"/>
    <p:sldId id="286" r:id="rId53"/>
    <p:sldId id="287" r:id="rId54"/>
    <p:sldId id="288" r:id="rId55"/>
    <p:sldId id="289" r:id="rId56"/>
    <p:sldId id="290" r:id="rId57"/>
    <p:sldId id="291" r:id="rId58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9" roundtripDataSignature="AMtx7mjlhGp+4acCt4UXRoIcwPUraNKT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18.xml"/><Relationship Id="rId42" Type="http://schemas.openxmlformats.org/officeDocument/2006/relationships/slide" Target="slides/slide20.xml"/><Relationship Id="rId41" Type="http://schemas.openxmlformats.org/officeDocument/2006/relationships/slide" Target="slides/slide19.xml"/><Relationship Id="rId44" Type="http://schemas.openxmlformats.org/officeDocument/2006/relationships/slide" Target="slides/slide22.xml"/><Relationship Id="rId43" Type="http://schemas.openxmlformats.org/officeDocument/2006/relationships/slide" Target="slides/slide21.xml"/><Relationship Id="rId46" Type="http://schemas.openxmlformats.org/officeDocument/2006/relationships/slide" Target="slides/slide24.xml"/><Relationship Id="rId45" Type="http://schemas.openxmlformats.org/officeDocument/2006/relationships/slide" Target="slides/slide23.xml"/><Relationship Id="rId1" Type="http://schemas.openxmlformats.org/officeDocument/2006/relationships/theme" Target="theme/theme8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48" Type="http://schemas.openxmlformats.org/officeDocument/2006/relationships/slide" Target="slides/slide26.xml"/><Relationship Id="rId47" Type="http://schemas.openxmlformats.org/officeDocument/2006/relationships/slide" Target="slides/slide25.xml"/><Relationship Id="rId49" Type="http://schemas.openxmlformats.org/officeDocument/2006/relationships/slide" Target="slides/slide27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slide" Target="slides/slide9.xml"/><Relationship Id="rId30" Type="http://schemas.openxmlformats.org/officeDocument/2006/relationships/slide" Target="slides/slide8.xml"/><Relationship Id="rId33" Type="http://schemas.openxmlformats.org/officeDocument/2006/relationships/slide" Target="slides/slide11.xml"/><Relationship Id="rId32" Type="http://schemas.openxmlformats.org/officeDocument/2006/relationships/slide" Target="slides/slide10.xml"/><Relationship Id="rId35" Type="http://schemas.openxmlformats.org/officeDocument/2006/relationships/slide" Target="slides/slide13.xml"/><Relationship Id="rId34" Type="http://schemas.openxmlformats.org/officeDocument/2006/relationships/slide" Target="slides/slide12.xml"/><Relationship Id="rId37" Type="http://schemas.openxmlformats.org/officeDocument/2006/relationships/slide" Target="slides/slide15.xml"/><Relationship Id="rId36" Type="http://schemas.openxmlformats.org/officeDocument/2006/relationships/slide" Target="slides/slide14.xml"/><Relationship Id="rId39" Type="http://schemas.openxmlformats.org/officeDocument/2006/relationships/slide" Target="slides/slide17.xml"/><Relationship Id="rId38" Type="http://schemas.openxmlformats.org/officeDocument/2006/relationships/slide" Target="slides/slide16.xml"/><Relationship Id="rId20" Type="http://schemas.openxmlformats.org/officeDocument/2006/relationships/slideMaster" Target="slideMasters/slideMaster17.xml"/><Relationship Id="rId22" Type="http://schemas.openxmlformats.org/officeDocument/2006/relationships/notesMaster" Target="notesMasters/notesMaster1.xml"/><Relationship Id="rId21" Type="http://schemas.openxmlformats.org/officeDocument/2006/relationships/slideMaster" Target="slideMasters/slideMaster18.xml"/><Relationship Id="rId24" Type="http://schemas.openxmlformats.org/officeDocument/2006/relationships/slide" Target="slides/slide2.xml"/><Relationship Id="rId23" Type="http://schemas.openxmlformats.org/officeDocument/2006/relationships/slide" Target="slides/slide1.xml"/><Relationship Id="rId26" Type="http://schemas.openxmlformats.org/officeDocument/2006/relationships/slide" Target="slides/slide4.xml"/><Relationship Id="rId25" Type="http://schemas.openxmlformats.org/officeDocument/2006/relationships/slide" Target="slides/slide3.xml"/><Relationship Id="rId28" Type="http://schemas.openxmlformats.org/officeDocument/2006/relationships/slide" Target="slides/slide6.xml"/><Relationship Id="rId27" Type="http://schemas.openxmlformats.org/officeDocument/2006/relationships/slide" Target="slides/slide5.xml"/><Relationship Id="rId29" Type="http://schemas.openxmlformats.org/officeDocument/2006/relationships/slide" Target="slides/slide7.xml"/><Relationship Id="rId51" Type="http://schemas.openxmlformats.org/officeDocument/2006/relationships/slide" Target="slides/slide29.xml"/><Relationship Id="rId50" Type="http://schemas.openxmlformats.org/officeDocument/2006/relationships/slide" Target="slides/slide28.xml"/><Relationship Id="rId53" Type="http://schemas.openxmlformats.org/officeDocument/2006/relationships/slide" Target="slides/slide31.xml"/><Relationship Id="rId52" Type="http://schemas.openxmlformats.org/officeDocument/2006/relationships/slide" Target="slides/slide30.xml"/><Relationship Id="rId11" Type="http://schemas.openxmlformats.org/officeDocument/2006/relationships/slideMaster" Target="slideMasters/slideMaster8.xml"/><Relationship Id="rId55" Type="http://schemas.openxmlformats.org/officeDocument/2006/relationships/slide" Target="slides/slide33.xml"/><Relationship Id="rId10" Type="http://schemas.openxmlformats.org/officeDocument/2006/relationships/slideMaster" Target="slideMasters/slideMaster7.xml"/><Relationship Id="rId54" Type="http://schemas.openxmlformats.org/officeDocument/2006/relationships/slide" Target="slides/slide32.xml"/><Relationship Id="rId13" Type="http://schemas.openxmlformats.org/officeDocument/2006/relationships/slideMaster" Target="slideMasters/slideMaster10.xml"/><Relationship Id="rId57" Type="http://schemas.openxmlformats.org/officeDocument/2006/relationships/slide" Target="slides/slide35.xml"/><Relationship Id="rId12" Type="http://schemas.openxmlformats.org/officeDocument/2006/relationships/slideMaster" Target="slideMasters/slideMaster9.xml"/><Relationship Id="rId56" Type="http://schemas.openxmlformats.org/officeDocument/2006/relationships/slide" Target="slides/slide34.xml"/><Relationship Id="rId15" Type="http://schemas.openxmlformats.org/officeDocument/2006/relationships/slideMaster" Target="slideMasters/slideMaster12.xml"/><Relationship Id="rId59" Type="http://customschemas.google.com/relationships/presentationmetadata" Target="metadata"/><Relationship Id="rId14" Type="http://schemas.openxmlformats.org/officeDocument/2006/relationships/slideMaster" Target="slideMasters/slideMaster11.xml"/><Relationship Id="rId58" Type="http://schemas.openxmlformats.org/officeDocument/2006/relationships/slide" Target="slides/slide36.xml"/><Relationship Id="rId17" Type="http://schemas.openxmlformats.org/officeDocument/2006/relationships/slideMaster" Target="slideMasters/slideMaster14.xml"/><Relationship Id="rId16" Type="http://schemas.openxmlformats.org/officeDocument/2006/relationships/slideMaster" Target="slideMasters/slideMaster13.xml"/><Relationship Id="rId19" Type="http://schemas.openxmlformats.org/officeDocument/2006/relationships/slideMaster" Target="slideMasters/slideMaster16.xml"/><Relationship Id="rId18" Type="http://schemas.openxmlformats.org/officeDocument/2006/relationships/slideMaster" Target="slideMasters/slideMaster1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8" name="Google Shape;398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3" name="Google Shape;403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9" name="Google Shape;409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1" name="Google Shape;431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3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3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7" name="Google Shape;457;p3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p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1"/>
          <p:cNvSpPr txBox="1"/>
          <p:nvPr>
            <p:ph type="ctrTitle"/>
          </p:nvPr>
        </p:nvSpPr>
        <p:spPr>
          <a:xfrm>
            <a:off x="1313259" y="1300786"/>
            <a:ext cx="6517482" cy="25092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1"/>
          <p:cNvSpPr txBox="1"/>
          <p:nvPr>
            <p:ph idx="1" type="subTitle"/>
          </p:nvPr>
        </p:nvSpPr>
        <p:spPr>
          <a:xfrm>
            <a:off x="1313259" y="3886201"/>
            <a:ext cx="6517482" cy="137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39" name="Google Shape;39;p4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4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3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3"/>
          <p:cNvSpPr txBox="1"/>
          <p:nvPr>
            <p:ph idx="1" type="body"/>
          </p:nvPr>
        </p:nvSpPr>
        <p:spPr>
          <a:xfrm>
            <a:off x="685330" y="2367093"/>
            <a:ext cx="777287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4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4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4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5"/>
          <p:cNvSpPr txBox="1"/>
          <p:nvPr>
            <p:ph type="title"/>
          </p:nvPr>
        </p:nvSpPr>
        <p:spPr>
          <a:xfrm>
            <a:off x="685331" y="828564"/>
            <a:ext cx="7763814" cy="27368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5"/>
          <p:cNvSpPr txBox="1"/>
          <p:nvPr>
            <p:ph idx="1" type="body"/>
          </p:nvPr>
        </p:nvSpPr>
        <p:spPr>
          <a:xfrm>
            <a:off x="685331" y="3657458"/>
            <a:ext cx="7763814" cy="1368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7" name="Google Shape;67;p4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4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7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7"/>
          <p:cNvSpPr txBox="1"/>
          <p:nvPr>
            <p:ph idx="1" type="body"/>
          </p:nvPr>
        </p:nvSpPr>
        <p:spPr>
          <a:xfrm>
            <a:off x="685330" y="2367093"/>
            <a:ext cx="382952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7"/>
          <p:cNvSpPr txBox="1"/>
          <p:nvPr>
            <p:ph idx="2" type="body"/>
          </p:nvPr>
        </p:nvSpPr>
        <p:spPr>
          <a:xfrm>
            <a:off x="4629150" y="2367093"/>
            <a:ext cx="382905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4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9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9"/>
          <p:cNvSpPr txBox="1"/>
          <p:nvPr>
            <p:ph idx="1" type="body"/>
          </p:nvPr>
        </p:nvSpPr>
        <p:spPr>
          <a:xfrm>
            <a:off x="859746" y="2371018"/>
            <a:ext cx="3655106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6" name="Google Shape;96;p49"/>
          <p:cNvSpPr txBox="1"/>
          <p:nvPr>
            <p:ph idx="2" type="body"/>
          </p:nvPr>
        </p:nvSpPr>
        <p:spPr>
          <a:xfrm>
            <a:off x="685331" y="3051013"/>
            <a:ext cx="3829520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49"/>
          <p:cNvSpPr txBox="1"/>
          <p:nvPr>
            <p:ph idx="3" type="body"/>
          </p:nvPr>
        </p:nvSpPr>
        <p:spPr>
          <a:xfrm>
            <a:off x="4797317" y="2371018"/>
            <a:ext cx="3661353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8" name="Google Shape;98;p49"/>
          <p:cNvSpPr txBox="1"/>
          <p:nvPr>
            <p:ph idx="4" type="body"/>
          </p:nvPr>
        </p:nvSpPr>
        <p:spPr>
          <a:xfrm>
            <a:off x="4629150" y="3051013"/>
            <a:ext cx="3829051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4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1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5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5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5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3"/>
          <p:cNvSpPr txBox="1"/>
          <p:nvPr>
            <p:ph type="title"/>
          </p:nvPr>
        </p:nvSpPr>
        <p:spPr>
          <a:xfrm>
            <a:off x="685331" y="609600"/>
            <a:ext cx="2951766" cy="202325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53"/>
          <p:cNvSpPr txBox="1"/>
          <p:nvPr>
            <p:ph idx="1" type="body"/>
          </p:nvPr>
        </p:nvSpPr>
        <p:spPr>
          <a:xfrm>
            <a:off x="3808547" y="609601"/>
            <a:ext cx="4650122" cy="518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6" name="Google Shape;126;p53"/>
          <p:cNvSpPr txBox="1"/>
          <p:nvPr>
            <p:ph idx="2" type="body"/>
          </p:nvPr>
        </p:nvSpPr>
        <p:spPr>
          <a:xfrm>
            <a:off x="685331" y="2632852"/>
            <a:ext cx="2951767" cy="3158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27" name="Google Shape;127;p5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5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5"/>
          <p:cNvSpPr txBox="1"/>
          <p:nvPr>
            <p:ph type="title"/>
          </p:nvPr>
        </p:nvSpPr>
        <p:spPr>
          <a:xfrm>
            <a:off x="685332" y="609600"/>
            <a:ext cx="4129618" cy="20232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55"/>
          <p:cNvSpPr/>
          <p:nvPr>
            <p:ph idx="2" type="pic"/>
          </p:nvPr>
        </p:nvSpPr>
        <p:spPr>
          <a:xfrm>
            <a:off x="5004270" y="609601"/>
            <a:ext cx="3005851" cy="5181600"/>
          </a:xfrm>
          <a:prstGeom prst="roundRect">
            <a:avLst>
              <a:gd fmla="val 494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1" name="Google Shape;141;p55"/>
          <p:cNvSpPr txBox="1"/>
          <p:nvPr>
            <p:ph idx="1" type="body"/>
          </p:nvPr>
        </p:nvSpPr>
        <p:spPr>
          <a:xfrm>
            <a:off x="685346" y="2632853"/>
            <a:ext cx="4129604" cy="31583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42" name="Google Shape;142;p5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5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5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анорамная фотография с подписью">
  <p:cSld name="Панорамная фотография с подписью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7"/>
          <p:cNvSpPr txBox="1"/>
          <p:nvPr>
            <p:ph type="title"/>
          </p:nvPr>
        </p:nvSpPr>
        <p:spPr>
          <a:xfrm>
            <a:off x="685346" y="4289374"/>
            <a:ext cx="7773324" cy="8116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7"/>
          <p:cNvSpPr/>
          <p:nvPr>
            <p:ph idx="2" type="pic"/>
          </p:nvPr>
        </p:nvSpPr>
        <p:spPr>
          <a:xfrm>
            <a:off x="888558" y="698261"/>
            <a:ext cx="7366899" cy="3214136"/>
          </a:xfrm>
          <a:prstGeom prst="roundRect">
            <a:avLst>
              <a:gd fmla="val 4944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56" name="Google Shape;156;p57"/>
          <p:cNvSpPr txBox="1"/>
          <p:nvPr>
            <p:ph idx="1" type="body"/>
          </p:nvPr>
        </p:nvSpPr>
        <p:spPr>
          <a:xfrm>
            <a:off x="685331" y="5108728"/>
            <a:ext cx="7773339" cy="682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57" name="Google Shape;157;p5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5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подпись">
  <p:cSld name="Заголовок и подпись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9"/>
          <p:cNvSpPr txBox="1"/>
          <p:nvPr>
            <p:ph type="title"/>
          </p:nvPr>
        </p:nvSpPr>
        <p:spPr>
          <a:xfrm>
            <a:off x="685331" y="609600"/>
            <a:ext cx="7773339" cy="3427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59"/>
          <p:cNvSpPr txBox="1"/>
          <p:nvPr>
            <p:ph idx="1" type="body"/>
          </p:nvPr>
        </p:nvSpPr>
        <p:spPr>
          <a:xfrm>
            <a:off x="685331" y="4204821"/>
            <a:ext cx="7773339" cy="1586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1" name="Google Shape;171;p5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5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5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с подписью">
  <p:cSld name="Цитата с подписью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1"/>
          <p:cNvSpPr txBox="1"/>
          <p:nvPr>
            <p:ph type="title"/>
          </p:nvPr>
        </p:nvSpPr>
        <p:spPr>
          <a:xfrm>
            <a:off x="1084659" y="872588"/>
            <a:ext cx="6977064" cy="27299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61"/>
          <p:cNvSpPr txBox="1"/>
          <p:nvPr>
            <p:ph idx="1" type="body"/>
          </p:nvPr>
        </p:nvSpPr>
        <p:spPr>
          <a:xfrm>
            <a:off x="1290484" y="3610032"/>
            <a:ext cx="6564224" cy="594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7" name="Google Shape;187;p61"/>
          <p:cNvSpPr txBox="1"/>
          <p:nvPr>
            <p:ph idx="2" type="body"/>
          </p:nvPr>
        </p:nvSpPr>
        <p:spPr>
          <a:xfrm>
            <a:off x="685331" y="4372797"/>
            <a:ext cx="7773339" cy="14210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8" name="Google Shape;188;p6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6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6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очка имени">
  <p:cSld name="Карточка имени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63"/>
          <p:cNvSpPr txBox="1"/>
          <p:nvPr>
            <p:ph type="title"/>
          </p:nvPr>
        </p:nvSpPr>
        <p:spPr>
          <a:xfrm>
            <a:off x="685331" y="2138722"/>
            <a:ext cx="7773339" cy="25118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63"/>
          <p:cNvSpPr txBox="1"/>
          <p:nvPr>
            <p:ph idx="1" type="body"/>
          </p:nvPr>
        </p:nvSpPr>
        <p:spPr>
          <a:xfrm>
            <a:off x="685331" y="4662335"/>
            <a:ext cx="7773339" cy="114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202" name="Google Shape;202;p6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6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6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ри колонки">
  <p:cSld name="Три колонки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65"/>
          <p:cNvSpPr txBox="1"/>
          <p:nvPr>
            <p:ph type="title"/>
          </p:nvPr>
        </p:nvSpPr>
        <p:spPr>
          <a:xfrm>
            <a:off x="685331" y="609600"/>
            <a:ext cx="7773339" cy="1605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65"/>
          <p:cNvSpPr txBox="1"/>
          <p:nvPr>
            <p:ph idx="1" type="body"/>
          </p:nvPr>
        </p:nvSpPr>
        <p:spPr>
          <a:xfrm>
            <a:off x="685331" y="2367093"/>
            <a:ext cx="247423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6" name="Google Shape;216;p65"/>
          <p:cNvSpPr txBox="1"/>
          <p:nvPr>
            <p:ph idx="2" type="body"/>
          </p:nvPr>
        </p:nvSpPr>
        <p:spPr>
          <a:xfrm>
            <a:off x="685331" y="2943356"/>
            <a:ext cx="2474232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7" name="Google Shape;217;p65"/>
          <p:cNvSpPr txBox="1"/>
          <p:nvPr>
            <p:ph idx="3" type="body"/>
          </p:nvPr>
        </p:nvSpPr>
        <p:spPr>
          <a:xfrm>
            <a:off x="3339292" y="2367093"/>
            <a:ext cx="246864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8" name="Google Shape;218;p65"/>
          <p:cNvSpPr txBox="1"/>
          <p:nvPr>
            <p:ph idx="4" type="body"/>
          </p:nvPr>
        </p:nvSpPr>
        <p:spPr>
          <a:xfrm>
            <a:off x="3331012" y="2943356"/>
            <a:ext cx="2477513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9" name="Google Shape;219;p65"/>
          <p:cNvSpPr txBox="1"/>
          <p:nvPr>
            <p:ph idx="5" type="body"/>
          </p:nvPr>
        </p:nvSpPr>
        <p:spPr>
          <a:xfrm>
            <a:off x="5979974" y="2367093"/>
            <a:ext cx="247869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20" name="Google Shape;220;p65"/>
          <p:cNvSpPr txBox="1"/>
          <p:nvPr>
            <p:ph idx="6" type="body"/>
          </p:nvPr>
        </p:nvSpPr>
        <p:spPr>
          <a:xfrm>
            <a:off x="5979974" y="2943356"/>
            <a:ext cx="2478696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21" name="Google Shape;221;p6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6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6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толбец с тремя рисунками">
  <p:cSld name="Столбец с тремя рисунками"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67"/>
          <p:cNvSpPr txBox="1"/>
          <p:nvPr>
            <p:ph type="title"/>
          </p:nvPr>
        </p:nvSpPr>
        <p:spPr>
          <a:xfrm>
            <a:off x="685331" y="610772"/>
            <a:ext cx="7773339" cy="16039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67"/>
          <p:cNvSpPr txBox="1"/>
          <p:nvPr>
            <p:ph idx="1" type="body"/>
          </p:nvPr>
        </p:nvSpPr>
        <p:spPr>
          <a:xfrm>
            <a:off x="685331" y="4204820"/>
            <a:ext cx="247230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5" name="Google Shape;235;p67"/>
          <p:cNvSpPr/>
          <p:nvPr>
            <p:ph idx="2" type="pic"/>
          </p:nvPr>
        </p:nvSpPr>
        <p:spPr>
          <a:xfrm>
            <a:off x="685331" y="2367093"/>
            <a:ext cx="2472307" cy="1524000"/>
          </a:xfrm>
          <a:prstGeom prst="roundRect">
            <a:avLst>
              <a:gd fmla="val 936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6" name="Google Shape;236;p67"/>
          <p:cNvSpPr txBox="1"/>
          <p:nvPr>
            <p:ph idx="3" type="body"/>
          </p:nvPr>
        </p:nvSpPr>
        <p:spPr>
          <a:xfrm>
            <a:off x="685331" y="4781082"/>
            <a:ext cx="2472307" cy="1010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37" name="Google Shape;237;p67"/>
          <p:cNvSpPr txBox="1"/>
          <p:nvPr>
            <p:ph idx="4" type="body"/>
          </p:nvPr>
        </p:nvSpPr>
        <p:spPr>
          <a:xfrm>
            <a:off x="3332069" y="4204820"/>
            <a:ext cx="247637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8" name="Google Shape;238;p67"/>
          <p:cNvSpPr/>
          <p:nvPr>
            <p:ph idx="5" type="pic"/>
          </p:nvPr>
        </p:nvSpPr>
        <p:spPr>
          <a:xfrm>
            <a:off x="3331011" y="2367093"/>
            <a:ext cx="2477514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9" name="Google Shape;239;p67"/>
          <p:cNvSpPr txBox="1"/>
          <p:nvPr>
            <p:ph idx="6" type="body"/>
          </p:nvPr>
        </p:nvSpPr>
        <p:spPr>
          <a:xfrm>
            <a:off x="3331011" y="4781081"/>
            <a:ext cx="2477514" cy="1010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0" name="Google Shape;240;p67"/>
          <p:cNvSpPr txBox="1"/>
          <p:nvPr>
            <p:ph idx="7" type="body"/>
          </p:nvPr>
        </p:nvSpPr>
        <p:spPr>
          <a:xfrm>
            <a:off x="5979974" y="4204820"/>
            <a:ext cx="247551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41" name="Google Shape;241;p67"/>
          <p:cNvSpPr/>
          <p:nvPr>
            <p:ph idx="8" type="pic"/>
          </p:nvPr>
        </p:nvSpPr>
        <p:spPr>
          <a:xfrm>
            <a:off x="5979974" y="2367093"/>
            <a:ext cx="2478696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2" name="Google Shape;242;p67"/>
          <p:cNvSpPr txBox="1"/>
          <p:nvPr>
            <p:ph idx="9" type="body"/>
          </p:nvPr>
        </p:nvSpPr>
        <p:spPr>
          <a:xfrm>
            <a:off x="5979880" y="4781079"/>
            <a:ext cx="2478790" cy="10101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3" name="Google Shape;243;p6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6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6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69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69"/>
          <p:cNvSpPr txBox="1"/>
          <p:nvPr>
            <p:ph idx="1" type="body"/>
          </p:nvPr>
        </p:nvSpPr>
        <p:spPr>
          <a:xfrm rot="5400000">
            <a:off x="2859947" y="192478"/>
            <a:ext cx="3424107" cy="77733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57" name="Google Shape;257;p6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8" name="Google Shape;258;p6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p6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71"/>
          <p:cNvSpPr txBox="1"/>
          <p:nvPr>
            <p:ph type="title"/>
          </p:nvPr>
        </p:nvSpPr>
        <p:spPr>
          <a:xfrm rot="5400000">
            <a:off x="4910373" y="2242904"/>
            <a:ext cx="5181599" cy="1914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71"/>
          <p:cNvSpPr txBox="1"/>
          <p:nvPr>
            <p:ph idx="1" type="body"/>
          </p:nvPr>
        </p:nvSpPr>
        <p:spPr>
          <a:xfrm rot="5400000">
            <a:off x="966553" y="328380"/>
            <a:ext cx="5181599" cy="57440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71" name="Google Shape;271;p7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7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7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theme" Target="../theme/theme17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19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13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.xml"/><Relationship Id="rId4" Type="http://schemas.openxmlformats.org/officeDocument/2006/relationships/theme" Target="../theme/theme7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.xml"/><Relationship Id="rId4" Type="http://schemas.openxmlformats.org/officeDocument/2006/relationships/theme" Target="../theme/theme16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4" Type="http://schemas.openxmlformats.org/officeDocument/2006/relationships/theme" Target="../theme/theme4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8.xml"/><Relationship Id="rId4" Type="http://schemas.openxmlformats.org/officeDocument/2006/relationships/theme" Target="../theme/theme12.xml"/></Relationships>
</file>

<file path=ppt/slideMasters/_rels/slideMaster10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4" Type="http://schemas.openxmlformats.org/officeDocument/2006/relationships/theme" Target="../theme/theme14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0.xml"/><Relationship Id="rId4" Type="http://schemas.openxmlformats.org/officeDocument/2006/relationships/theme" Target="../theme/theme9.xml"/></Relationships>
</file>

<file path=ppt/slideMasters/_rels/slideMaster12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4" Type="http://schemas.openxmlformats.org/officeDocument/2006/relationships/theme" Target="../theme/theme5.xml"/></Relationships>
</file>

<file path=ppt/slideMasters/_rels/slideMaster13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4" Type="http://schemas.openxmlformats.org/officeDocument/2006/relationships/theme" Target="../theme/theme6.xml"/></Relationships>
</file>

<file path=ppt/slideMasters/_rels/slideMaster14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theme" Target="../theme/theme1.xml"/></Relationships>
</file>

<file path=ppt/slideMasters/_rels/slideMaster15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4" Type="http://schemas.openxmlformats.org/officeDocument/2006/relationships/theme" Target="../theme/theme10.xml"/></Relationships>
</file>

<file path=ppt/slideMasters/_rels/slideMaster16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4" Type="http://schemas.openxmlformats.org/officeDocument/2006/relationships/theme" Target="../theme/theme11.xml"/></Relationships>
</file>

<file path=ppt/slideMasters/_rels/slideMaster17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4" Type="http://schemas.openxmlformats.org/officeDocument/2006/relationships/theme" Target="../theme/theme18.xml"/></Relationships>
</file>

<file path=ppt/slideMasters/_rels/slideMaster18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4" Type="http://schemas.openxmlformats.org/officeDocument/2006/relationships/theme" Target="../theme/theme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" name="Google Shape;10;p3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" name="Google Shape;11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7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" name="Google Shape;13;p37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" name="Google Shape;14;p3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3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3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" name="Google Shape;22;p39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9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4" name="Google Shape;24;p39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" name="Google Shape;25;p3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3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3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9" name="Google Shape;29;p4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Title-R1d.png" id="30" name="Google Shape;30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2" name="Google Shape;32;p4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3" name="Google Shape;33;p4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4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4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43" name="Google Shape;43;p4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44" name="Google Shape;44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4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6" name="Google Shape;46;p4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7" name="Google Shape;47;p4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8" name="Google Shape;48;p4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9" name="Google Shape;49;p4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57" name="Google Shape;57;p4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58" name="Google Shape;58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0" name="Google Shape;60;p4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1" name="Google Shape;61;p4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4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3" name="Google Shape;63;p4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71" name="Google Shape;71;p4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72" name="Google Shape;72;p4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4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4" name="Google Shape;74;p4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5" name="Google Shape;75;p4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Google Shape;76;p4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4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86" name="Google Shape;86;p4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87" name="Google Shape;87;p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4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89" name="Google Shape;89;p4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0" name="Google Shape;90;p4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1" name="Google Shape;91;p4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4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3" name="Google Shape;103;p5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04" name="Google Shape;104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5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6" name="Google Shape;106;p5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7" name="Google Shape;107;p5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8" name="Google Shape;108;p5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p5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16" name="Google Shape;116;p5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7" name="Google Shape;117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5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19" name="Google Shape;119;p5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20" name="Google Shape;120;p5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1" name="Google Shape;121;p5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2" name="Google Shape;122;p5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31" name="Google Shape;131;p5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32" name="Google Shape;132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4" name="Google Shape;134;p5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5" name="Google Shape;135;p5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6" name="Google Shape;136;p5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7" name="Google Shape;137;p5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46" name="Google Shape;146;p5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47" name="Google Shape;147;p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9" name="Google Shape;149;p5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50" name="Google Shape;150;p5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1" name="Google Shape;151;p5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2" name="Google Shape;152;p5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61" name="Google Shape;161;p5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62" name="Google Shape;162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5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4" name="Google Shape;164;p5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5" name="Google Shape;165;p5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6" name="Google Shape;166;p5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7" name="Google Shape;167;p5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75" name="Google Shape;175;p6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76" name="Google Shape;176;p6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60"/>
          <p:cNvSpPr txBox="1"/>
          <p:nvPr/>
        </p:nvSpPr>
        <p:spPr>
          <a:xfrm>
            <a:off x="738187" y="887412"/>
            <a:ext cx="546100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/>
          </a:p>
        </p:txBody>
      </p:sp>
      <p:sp>
        <p:nvSpPr>
          <p:cNvPr id="178" name="Google Shape;178;p60"/>
          <p:cNvSpPr txBox="1"/>
          <p:nvPr/>
        </p:nvSpPr>
        <p:spPr>
          <a:xfrm>
            <a:off x="7850187" y="3119437"/>
            <a:ext cx="554037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/>
          </a:p>
        </p:txBody>
      </p:sp>
      <p:sp>
        <p:nvSpPr>
          <p:cNvPr id="179" name="Google Shape;179;p6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0" name="Google Shape;180;p6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1" name="Google Shape;181;p6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2" name="Google Shape;182;p6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3" name="Google Shape;183;p6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92" name="Google Shape;192;p6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93" name="Google Shape;193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6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5" name="Google Shape;195;p6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6" name="Google Shape;196;p6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7" name="Google Shape;197;p6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8" name="Google Shape;198;p6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06" name="Google Shape;206;p6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07" name="Google Shape;207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6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09" name="Google Shape;209;p6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10" name="Google Shape;210;p6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1" name="Google Shape;211;p6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2" name="Google Shape;212;p6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5" name="Google Shape;225;p6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26" name="Google Shape;226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6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8" name="Google Shape;228;p6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9" name="Google Shape;229;p6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0" name="Google Shape;230;p6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1" name="Google Shape;231;p6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47" name="Google Shape;247;p6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48" name="Google Shape;248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6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0" name="Google Shape;250;p6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1" name="Google Shape;251;p6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2" name="Google Shape;252;p6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3" name="Google Shape;253;p6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61" name="Google Shape;261;p7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62" name="Google Shape;262;p7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7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4" name="Google Shape;264;p7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5" name="Google Shape;265;p7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6" name="Google Shape;266;p7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7" name="Google Shape;267;p7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8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0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9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8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0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5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0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8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7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4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6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9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"/>
          <p:cNvSpPr txBox="1"/>
          <p:nvPr/>
        </p:nvSpPr>
        <p:spPr>
          <a:xfrm>
            <a:off x="5219700" y="6229237"/>
            <a:ext cx="3816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1: https://fainaidea.com/jeto-interesno-znat/rak-podzheludochnoj-zhelezy-izlechim-87786.html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5"/>
          <p:cNvSpPr txBox="1"/>
          <p:nvPr/>
        </p:nvSpPr>
        <p:spPr>
          <a:xfrm>
            <a:off x="5399087" y="6263637"/>
            <a:ext cx="3744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2: https://fainaidea.com/jeto-interesno-znat/rak-podzheludochnoj-zhelezy-izlechim-87786.html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11"/>
          <p:cNvSpPr txBox="1"/>
          <p:nvPr/>
        </p:nvSpPr>
        <p:spPr>
          <a:xfrm>
            <a:off x="5399087" y="6263637"/>
            <a:ext cx="3744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3: https://fainaidea.com/jeto-interesno-znat/rak-podzheludochnoj-zhelezy-izlechim-87786.html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Google Shape;34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3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4:Mamataliev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14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5:Mamataliev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16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6:Mamataliev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Google Shape;36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Google Shape;3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" name="Google Shape;37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22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7:Mamataliev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Google Shape;40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Google Shape;405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25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8:Mamataliev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" name="Google Shape;41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416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2" name="Google Shape;422;p28"/>
          <p:cNvSpPr txBox="1"/>
          <p:nvPr/>
        </p:nvSpPr>
        <p:spPr>
          <a:xfrm>
            <a:off x="1619250" y="6581775"/>
            <a:ext cx="7705725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9:Mamataliev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Google Shape;427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9"/>
          <p:cNvSpPr txBox="1"/>
          <p:nvPr/>
        </p:nvSpPr>
        <p:spPr>
          <a:xfrm>
            <a:off x="1476375" y="6581775"/>
            <a:ext cx="78486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10:Mamataliev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3" name="Google Shape;433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30"/>
          <p:cNvSpPr txBox="1"/>
          <p:nvPr/>
        </p:nvSpPr>
        <p:spPr>
          <a:xfrm>
            <a:off x="1476375" y="6581775"/>
            <a:ext cx="784860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11:Mamataliev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" name="Google Shape;44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9" name="Google Shape;449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Google Shape;45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4" name="Google Shape;464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1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1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10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1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1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8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9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1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6.xml><?xml version="1.0" encoding="utf-8"?>
<a:theme xmlns:a="http://schemas.openxmlformats.org/drawingml/2006/main" xmlns:r="http://schemas.openxmlformats.org/officeDocument/2006/relationships" name="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7.xml><?xml version="1.0" encoding="utf-8"?>
<a:theme xmlns:a="http://schemas.openxmlformats.org/drawingml/2006/main" xmlns:r="http://schemas.openxmlformats.org/officeDocument/2006/relationships" name="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8.xml><?xml version="1.0" encoding="utf-8"?>
<a:theme xmlns:a="http://schemas.openxmlformats.org/drawingml/2006/main" xmlns:r="http://schemas.openxmlformats.org/officeDocument/2006/relationships" name="1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9.xml><?xml version="1.0" encoding="utf-8"?>
<a:theme xmlns:a="http://schemas.openxmlformats.org/drawingml/2006/main" xmlns:r="http://schemas.openxmlformats.org/officeDocument/2006/relationships" name="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2022-03-15T05:10:19Z</dcterms:created>
  <dc:creator>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str>0x010100BB2780C3CC07BD4BAA623FF9571645580400D1570604EA743043A2641365C0E91715</vt:lpstr>
  </property>
  <property fmtid="{D5CDD505-2E9C-101B-9397-08002B2CF9AE}" pid="3" name="TPExecutable">
    <vt:lpstr/>
  </property>
  <property fmtid="{D5CDD505-2E9C-101B-9397-08002B2CF9AE}" pid="4" name="DirectSourceMarket">
    <vt:lpstr>english</vt:lpstr>
  </property>
  <property fmtid="{D5CDD505-2E9C-101B-9397-08002B2CF9AE}" pid="5" name="ThumbnailAssetId">
    <vt:lpstr/>
  </property>
  <property fmtid="{D5CDD505-2E9C-101B-9397-08002B2CF9AE}" pid="6" name="AssetType">
    <vt:lpstr/>
  </property>
  <property fmtid="{D5CDD505-2E9C-101B-9397-08002B2CF9AE}" pid="7" name="Milestone">
    <vt:lpstr/>
  </property>
  <property fmtid="{D5CDD505-2E9C-101B-9397-08002B2CF9AE}" pid="8" name="OriginAsset">
    <vt:lpstr/>
  </property>
  <property fmtid="{D5CDD505-2E9C-101B-9397-08002B2CF9AE}" pid="9" name="TPComponent">
    <vt:lpstr/>
  </property>
  <property fmtid="{D5CDD505-2E9C-101B-9397-08002B2CF9AE}" pid="10" name="AssetId">
    <vt:lpstr>TP102011615</vt:lpstr>
  </property>
  <property fmtid="{D5CDD505-2E9C-101B-9397-08002B2CF9AE}" pid="11" name="TPFriendlyName">
    <vt:lpstr/>
  </property>
  <property fmtid="{D5CDD505-2E9C-101B-9397-08002B2CF9AE}" pid="12" name="SourceTitle">
    <vt:lpstr/>
  </property>
  <property fmtid="{D5CDD505-2E9C-101B-9397-08002B2CF9AE}" pid="13" name="TPApplication">
    <vt:lpstr/>
  </property>
  <property fmtid="{D5CDD505-2E9C-101B-9397-08002B2CF9AE}" pid="14" name="TPLaunchHelpLink">
    <vt:lpstr/>
  </property>
  <property fmtid="{D5CDD505-2E9C-101B-9397-08002B2CF9AE}" pid="15" name="OpenTemplate">
    <vt:lpstr>1</vt:lpstr>
  </property>
  <property fmtid="{D5CDD505-2E9C-101B-9397-08002B2CF9AE}" pid="16" name="CrawlForDependencies">
    <vt:lpstr>0</vt:lpstr>
  </property>
  <property fmtid="{D5CDD505-2E9C-101B-9397-08002B2CF9AE}" pid="17" name="TrustLevel">
    <vt:lpstr>1 Microsoft Managed Content</vt:lpstr>
  </property>
  <property fmtid="{D5CDD505-2E9C-101B-9397-08002B2CF9AE}" pid="18" name="PublishStatusLookup">
    <vt:lpstr>360527;#;#385857;#</vt:lpstr>
  </property>
  <property fmtid="{D5CDD505-2E9C-101B-9397-08002B2CF9AE}" pid="19" name="LocLastLocAttemptVersionLookup">
    <vt:lpstr>158203</vt:lpstr>
  </property>
  <property fmtid="{D5CDD505-2E9C-101B-9397-08002B2CF9AE}" pid="20" name="TemplateTemplateType">
    <vt:lpstr>PowerPoint Presentation Template</vt:lpstr>
  </property>
  <property fmtid="{D5CDD505-2E9C-101B-9397-08002B2CF9AE}" pid="21" name="TPNamespace">
    <vt:lpstr/>
  </property>
  <property fmtid="{D5CDD505-2E9C-101B-9397-08002B2CF9AE}" pid="22" name="Markets">
    <vt:lpstr/>
  </property>
  <property fmtid="{D5CDD505-2E9C-101B-9397-08002B2CF9AE}" pid="23" name="OriginalSourceMarket">
    <vt:lpstr>english</vt:lpstr>
  </property>
  <property fmtid="{D5CDD505-2E9C-101B-9397-08002B2CF9AE}" pid="24" name="TPInstallLocation">
    <vt:lpstr/>
  </property>
  <property fmtid="{D5CDD505-2E9C-101B-9397-08002B2CF9AE}" pid="25" name="TPAppVersion">
    <vt:lpstr/>
  </property>
  <property fmtid="{D5CDD505-2E9C-101B-9397-08002B2CF9AE}" pid="26" name="TPCommandLine">
    <vt:lpstr/>
  </property>
  <property fmtid="{D5CDD505-2E9C-101B-9397-08002B2CF9AE}" pid="27" name="APAuthor">
    <vt:lpstr>1073741823</vt:lpstr>
  </property>
  <property fmtid="{D5CDD505-2E9C-101B-9397-08002B2CF9AE}" pid="28" name="EditorialStatus">
    <vt:lpstr/>
  </property>
  <property fmtid="{D5CDD505-2E9C-101B-9397-08002B2CF9AE}" pid="29" name="PublishTargets">
    <vt:lpstr>OfficeOnline</vt:lpstr>
  </property>
  <property fmtid="{D5CDD505-2E9C-101B-9397-08002B2CF9AE}" pid="30" name="TPLaunchHelpLinkType">
    <vt:lpstr>Template</vt:lpstr>
  </property>
  <property fmtid="{D5CDD505-2E9C-101B-9397-08002B2CF9AE}" pid="31" name="OriginalRelease">
    <vt:lpstr/>
  </property>
  <property fmtid="{D5CDD505-2E9C-101B-9397-08002B2CF9AE}" pid="32" name="TPClientViewer">
    <vt:lpstr/>
  </property>
  <property fmtid="{D5CDD505-2E9C-101B-9397-08002B2CF9AE}" pid="33" name="CSXHash">
    <vt:lpstr/>
  </property>
  <property fmtid="{D5CDD505-2E9C-101B-9397-08002B2CF9AE}" pid="34" name="IsDeleted">
    <vt:lpstr>0</vt:lpstr>
  </property>
  <property fmtid="{D5CDD505-2E9C-101B-9397-08002B2CF9AE}" pid="35" name="UANotes">
    <vt:lpstr/>
  </property>
  <property fmtid="{D5CDD505-2E9C-101B-9397-08002B2CF9AE}" pid="36" name="TemplateStatus">
    <vt:lpstr/>
  </property>
  <property fmtid="{D5CDD505-2E9C-101B-9397-08002B2CF9AE}" pid="37" name="Downloads">
    <vt:lpstr>0</vt:lpstr>
  </property>
  <property fmtid="{D5CDD505-2E9C-101B-9397-08002B2CF9AE}" pid="38" name="ApprovalStatus">
    <vt:lpstr>InProgress</vt:lpstr>
  </property>
  <property fmtid="{D5CDD505-2E9C-101B-9397-08002B2CF9AE}" pid="39" name="BlockPublish">
    <vt:lpstr>0</vt:lpstr>
  </property>
  <property fmtid="{D5CDD505-2E9C-101B-9397-08002B2CF9AE}" pid="40" name="EditorialTags">
    <vt:lpstr/>
  </property>
  <property fmtid="{D5CDD505-2E9C-101B-9397-08002B2CF9AE}" pid="41" name="InternalTagsTaxHTField0">
    <vt:lpstr/>
  </property>
  <property fmtid="{D5CDD505-2E9C-101B-9397-08002B2CF9AE}" pid="42" name="MarketSpecific">
    <vt:lpstr>0</vt:lpstr>
  </property>
  <property fmtid="{D5CDD505-2E9C-101B-9397-08002B2CF9AE}" pid="43" name="LocComments">
    <vt:lpstr/>
  </property>
  <property fmtid="{D5CDD505-2E9C-101B-9397-08002B2CF9AE}" pid="44" name="VoteCount">
    <vt:lpstr/>
  </property>
  <property fmtid="{D5CDD505-2E9C-101B-9397-08002B2CF9AE}" pid="45" name="HandoffToMSDN">
    <vt:lpstr/>
  </property>
  <property fmtid="{D5CDD505-2E9C-101B-9397-08002B2CF9AE}" pid="46" name="IntlLangReview">
    <vt:lpstr>0</vt:lpstr>
  </property>
  <property fmtid="{D5CDD505-2E9C-101B-9397-08002B2CF9AE}" pid="47" name="NumericId">
    <vt:lpstr/>
  </property>
  <property fmtid="{D5CDD505-2E9C-101B-9397-08002B2CF9AE}" pid="48" name="OOCacheId">
    <vt:lpstr/>
  </property>
  <property fmtid="{D5CDD505-2E9C-101B-9397-08002B2CF9AE}" pid="49" name="ClipArtFilename">
    <vt:lpstr/>
  </property>
  <property fmtid="{D5CDD505-2E9C-101B-9397-08002B2CF9AE}" pid="50" name="LastHandOff">
    <vt:lpstr/>
  </property>
  <property fmtid="{D5CDD505-2E9C-101B-9397-08002B2CF9AE}" pid="51" name="Providers">
    <vt:lpstr/>
  </property>
  <property fmtid="{D5CDD505-2E9C-101B-9397-08002B2CF9AE}" pid="52" name="IsSearchable">
    <vt:lpstr>0</vt:lpstr>
  </property>
  <property fmtid="{D5CDD505-2E9C-101B-9397-08002B2CF9AE}" pid="53" name="UALocComments">
    <vt:lpstr/>
  </property>
  <property fmtid="{D5CDD505-2E9C-101B-9397-08002B2CF9AE}" pid="54" name="CampaignTagsTaxHTField0">
    <vt:lpstr/>
  </property>
  <property fmtid="{D5CDD505-2E9C-101B-9397-08002B2CF9AE}" pid="55" name="DSATActionTaken">
    <vt:lpstr/>
  </property>
  <property fmtid="{D5CDD505-2E9C-101B-9397-08002B2CF9AE}" pid="56" name="PolicheckWords">
    <vt:lpstr/>
  </property>
  <property fmtid="{D5CDD505-2E9C-101B-9397-08002B2CF9AE}" pid="57" name="TaxCatchAll">
    <vt:lpstr/>
  </property>
  <property fmtid="{D5CDD505-2E9C-101B-9397-08002B2CF9AE}" pid="58" name="BugNumber">
    <vt:lpstr/>
  </property>
  <property fmtid="{D5CDD505-2E9C-101B-9397-08002B2CF9AE}" pid="59" name="LocRecommendedHandoff">
    <vt:lpstr/>
  </property>
  <property fmtid="{D5CDD505-2E9C-101B-9397-08002B2CF9AE}" pid="60" name="LocalizationTagsTaxHTField0">
    <vt:lpstr/>
  </property>
  <property fmtid="{D5CDD505-2E9C-101B-9397-08002B2CF9AE}" pid="61" name="UALocRecommendation">
    <vt:lpstr>Localize</vt:lpstr>
  </property>
  <property fmtid="{D5CDD505-2E9C-101B-9397-08002B2CF9AE}" pid="62" name="APEditor">
    <vt:lpstr/>
  </property>
  <property fmtid="{D5CDD505-2E9C-101B-9397-08002B2CF9AE}" pid="63" name="PrimaryImageGen">
    <vt:lpstr>0</vt:lpstr>
  </property>
  <property fmtid="{D5CDD505-2E9C-101B-9397-08002B2CF9AE}" pid="64" name="Manager">
    <vt:lpstr/>
  </property>
  <property fmtid="{D5CDD505-2E9C-101B-9397-08002B2CF9AE}" pid="65" name="ParentAssetId">
    <vt:lpstr/>
  </property>
  <property fmtid="{D5CDD505-2E9C-101B-9397-08002B2CF9AE}" pid="66" name="SubmitterId">
    <vt:lpstr/>
  </property>
  <property fmtid="{D5CDD505-2E9C-101B-9397-08002B2CF9AE}" pid="67" name="APDescription">
    <vt:lpstr/>
  </property>
  <property fmtid="{D5CDD505-2E9C-101B-9397-08002B2CF9AE}" pid="68" name="UAProjectedTotalWords">
    <vt:lpstr/>
  </property>
  <property fmtid="{D5CDD505-2E9C-101B-9397-08002B2CF9AE}" pid="69" name="Provider">
    <vt:lpstr/>
  </property>
  <property fmtid="{D5CDD505-2E9C-101B-9397-08002B2CF9AE}" pid="70" name="ApprovalLog">
    <vt:lpstr/>
  </property>
  <property fmtid="{D5CDD505-2E9C-101B-9397-08002B2CF9AE}" pid="71" name="BusinessGroup">
    <vt:lpstr/>
  </property>
  <property fmtid="{D5CDD505-2E9C-101B-9397-08002B2CF9AE}" pid="72" name="RecommendationsModifier">
    <vt:lpstr/>
  </property>
  <property fmtid="{D5CDD505-2E9C-101B-9397-08002B2CF9AE}" pid="73" name="Component">
    <vt:lpstr/>
  </property>
  <property fmtid="{D5CDD505-2E9C-101B-9397-08002B2CF9AE}" pid="74" name="AcquiredFrom">
    <vt:lpstr>Internal MS</vt:lpstr>
  </property>
  <property fmtid="{D5CDD505-2E9C-101B-9397-08002B2CF9AE}" pid="75" name="CSXSubmissionMarket">
    <vt:lpstr/>
  </property>
  <property fmtid="{D5CDD505-2E9C-101B-9397-08002B2CF9AE}" pid="76" name="ArtSampleDocs">
    <vt:lpstr/>
  </property>
  <property fmtid="{D5CDD505-2E9C-101B-9397-08002B2CF9AE}" pid="77" name="ShowIn">
    <vt:lpstr>Show everywhere</vt:lpstr>
  </property>
  <property fmtid="{D5CDD505-2E9C-101B-9397-08002B2CF9AE}" pid="78" name="IntlLangReviewDate">
    <vt:lpstr/>
  </property>
  <property fmtid="{D5CDD505-2E9C-101B-9397-08002B2CF9AE}" pid="79" name="AverageRating">
    <vt:lpstr/>
  </property>
  <property fmtid="{D5CDD505-2E9C-101B-9397-08002B2CF9AE}" pid="80" name="FriendlyTitle">
    <vt:lpstr/>
  </property>
  <property fmtid="{D5CDD505-2E9C-101B-9397-08002B2CF9AE}" pid="81" name="LastModifiedDateTime">
    <vt:lpstr/>
  </property>
  <property fmtid="{D5CDD505-2E9C-101B-9397-08002B2CF9AE}" pid="82" name="LegacyData">
    <vt:lpstr/>
  </property>
  <property fmtid="{D5CDD505-2E9C-101B-9397-08002B2CF9AE}" pid="83" name="LocManualTestRequired">
    <vt:lpstr>0</vt:lpstr>
  </property>
  <property fmtid="{D5CDD505-2E9C-101B-9397-08002B2CF9AE}" pid="84" name="ScenarioTagsTaxHTField0">
    <vt:lpstr/>
  </property>
  <property fmtid="{D5CDD505-2E9C-101B-9397-08002B2CF9AE}" pid="85" name="TimesCloned">
    <vt:lpstr/>
  </property>
  <property fmtid="{D5CDD505-2E9C-101B-9397-08002B2CF9AE}" pid="86" name="ContentItem">
    <vt:lpstr/>
  </property>
  <property fmtid="{D5CDD505-2E9C-101B-9397-08002B2CF9AE}" pid="87" name="UACurrentWords">
    <vt:lpstr/>
  </property>
  <property fmtid="{D5CDD505-2E9C-101B-9397-08002B2CF9AE}" pid="88" name="MachineTranslated">
    <vt:lpstr>0</vt:lpstr>
  </property>
  <property fmtid="{D5CDD505-2E9C-101B-9397-08002B2CF9AE}" pid="89" name="OutputCachingOn">
    <vt:lpstr>0</vt:lpstr>
  </property>
  <property fmtid="{D5CDD505-2E9C-101B-9397-08002B2CF9AE}" pid="90" name="Description0">
    <vt:lpstr/>
  </property>
  <property fmtid="{D5CDD505-2E9C-101B-9397-08002B2CF9AE}" pid="91" name="CSXUpdate">
    <vt:lpstr>0</vt:lpstr>
  </property>
  <property fmtid="{D5CDD505-2E9C-101B-9397-08002B2CF9AE}" pid="92" name="FeatureTagsTaxHTField0">
    <vt:lpstr/>
  </property>
  <property fmtid="{D5CDD505-2E9C-101B-9397-08002B2CF9AE}" pid="93" name="IntlLangReviewer">
    <vt:lpstr/>
  </property>
  <property fmtid="{D5CDD505-2E9C-101B-9397-08002B2CF9AE}" pid="94" name="IntlLocPriority">
    <vt:lpstr/>
  </property>
  <property fmtid="{D5CDD505-2E9C-101B-9397-08002B2CF9AE}" pid="95" name="CSXSubmissionDate">
    <vt:lpstr/>
  </property>
  <property fmtid="{D5CDD505-2E9C-101B-9397-08002B2CF9AE}" pid="96" name="LocMarketGroupTiers2">
    <vt:lpstr/>
  </property>
  <property fmtid="{D5CDD505-2E9C-101B-9397-08002B2CF9AE}" pid="97" name="PlannedPubDate">
    <vt:lpstr/>
  </property>
  <property fmtid="{D5CDD505-2E9C-101B-9397-08002B2CF9AE}" pid="98" name="AssetStart">
    <vt:lpstr>2022-04-14T07:18:15Z</vt:lpstr>
  </property>
  <property fmtid="{D5CDD505-2E9C-101B-9397-08002B2CF9AE}" pid="99" name="AssetExpire">
    <vt:lpstr>2029-01-01T05:00:00Z</vt:lpstr>
  </property>
</Properties>
</file>