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custom-properties+xml" PartName="/docProps/custom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9.xml"/>
  <Override ContentType="application/vnd.openxmlformats-officedocument.presentationml.slideMaster+xml" PartName="/ppt/slideMasters/slideMaster18.xml"/>
  <Override ContentType="application/vnd.openxmlformats-officedocument.presentationml.slideMaster+xml" PartName="/ppt/slideMasters/slideMaster11.xml"/>
  <Override ContentType="application/vnd.openxmlformats-officedocument.presentationml.slideMaster+xml" PartName="/ppt/slideMasters/slideMaster13.xml"/>
  <Override ContentType="application/vnd.openxmlformats-officedocument.presentationml.slideMaster+xml" PartName="/ppt/slideMasters/slideMaster10.xml"/>
  <Override ContentType="application/vnd.openxmlformats-officedocument.presentationml.slideMaster+xml" PartName="/ppt/slideMasters/slideMaster15.xml"/>
  <Override ContentType="application/vnd.openxmlformats-officedocument.presentationml.slideMaster+xml" PartName="/ppt/slideMasters/slideMaster1.xml"/>
  <Override ContentType="application/vnd.openxmlformats-officedocument.presentationml.slideMaster+xml" PartName="/ppt/slideMasters/slideMaster7.xml"/>
  <Override ContentType="application/vnd.openxmlformats-officedocument.presentationml.slideMaster+xml" PartName="/ppt/slideMasters/slideMaster5.xml"/>
  <Override ContentType="application/vnd.openxmlformats-officedocument.presentationml.slideMaster+xml" PartName="/ppt/slideMasters/slideMaster8.xml"/>
  <Override ContentType="application/vnd.openxmlformats-officedocument.presentationml.slideMaster+xml" PartName="/ppt/slideMasters/slideMaster3.xml"/>
  <Override ContentType="application/vnd.openxmlformats-officedocument.presentationml.slideMaster+xml" PartName="/ppt/slideMasters/slideMaster14.xml"/>
  <Override ContentType="application/vnd.openxmlformats-officedocument.presentationml.slideMaster+xml" PartName="/ppt/slideMasters/slideMaster17.xml"/>
  <Override ContentType="application/vnd.openxmlformats-officedocument.presentationml.slideMaster+xml" PartName="/ppt/slideMasters/slideMaster12.xml"/>
  <Override ContentType="application/vnd.openxmlformats-officedocument.presentationml.slideMaster+xml" PartName="/ppt/slideMasters/slideMaster16.xml"/>
  <Override ContentType="application/vnd.openxmlformats-officedocument.presentationml.slideMaster+xml" PartName="/ppt/slideMasters/slideMaster4.xml"/>
  <Override ContentType="application/vnd.openxmlformats-officedocument.presentationml.slideMaster+xml" PartName="/ppt/slideMasters/slideMaster6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14.xml"/>
  <Override ContentType="application/vnd.openxmlformats-officedocument.theme+xml" PartName="/ppt/theme/theme6.xml"/>
  <Override ContentType="application/vnd.openxmlformats-officedocument.theme+xml" PartName="/ppt/theme/theme19.xml"/>
  <Override ContentType="application/vnd.openxmlformats-officedocument.theme+xml" PartName="/ppt/theme/theme3.xml"/>
  <Override ContentType="application/vnd.openxmlformats-officedocument.theme+xml" PartName="/ppt/theme/theme17.xml"/>
  <Override ContentType="application/vnd.openxmlformats-officedocument.theme+xml" PartName="/ppt/theme/theme11.xml"/>
  <Override ContentType="application/vnd.openxmlformats-officedocument.theme+xml" PartName="/ppt/theme/theme5.xml"/>
  <Override ContentType="application/vnd.openxmlformats-officedocument.theme+xml" PartName="/ppt/theme/theme15.xml"/>
  <Override ContentType="application/vnd.openxmlformats-officedocument.theme+xml" PartName="/ppt/theme/theme9.xml"/>
  <Override ContentType="application/vnd.openxmlformats-officedocument.theme+xml" PartName="/ppt/theme/theme13.xml"/>
  <Override ContentType="application/vnd.openxmlformats-officedocument.theme+xml" PartName="/ppt/theme/theme7.xml"/>
  <Override ContentType="application/vnd.openxmlformats-officedocument.theme+xml" PartName="/ppt/theme/theme2.xml"/>
  <Override ContentType="application/vnd.openxmlformats-officedocument.theme+xml" PartName="/ppt/theme/theme4.xml"/>
  <Override ContentType="application/vnd.openxmlformats-officedocument.theme+xml" PartName="/ppt/theme/theme18.xml"/>
  <Override ContentType="application/vnd.openxmlformats-officedocument.theme+xml" PartName="/ppt/theme/theme8.xml"/>
  <Override ContentType="application/vnd.openxmlformats-officedocument.theme+xml" PartName="/ppt/theme/theme10.xml"/>
  <Override ContentType="application/vnd.openxmlformats-officedocument.theme+xml" PartName="/ppt/theme/theme16.xml"/>
  <Override ContentType="application/vnd.openxmlformats-officedocument.theme+xml" PartName="/ppt/theme/theme1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  <p:sldMasterId id="2147483650" r:id="rId5"/>
    <p:sldMasterId id="2147483651" r:id="rId6"/>
    <p:sldMasterId id="2147483653" r:id="rId7"/>
    <p:sldMasterId id="2147483655" r:id="rId8"/>
    <p:sldMasterId id="2147483657" r:id="rId9"/>
    <p:sldMasterId id="2147483659" r:id="rId10"/>
    <p:sldMasterId id="2147483661" r:id="rId11"/>
    <p:sldMasterId id="2147483663" r:id="rId12"/>
    <p:sldMasterId id="2147483665" r:id="rId13"/>
    <p:sldMasterId id="2147483667" r:id="rId14"/>
    <p:sldMasterId id="2147483669" r:id="rId15"/>
    <p:sldMasterId id="2147483671" r:id="rId16"/>
    <p:sldMasterId id="2147483673" r:id="rId17"/>
    <p:sldMasterId id="2147483675" r:id="rId18"/>
    <p:sldMasterId id="2147483677" r:id="rId19"/>
    <p:sldMasterId id="2147483679" r:id="rId20"/>
    <p:sldMasterId id="2147483681" r:id="rId21"/>
  </p:sldMasterIdLst>
  <p:notesMasterIdLst>
    <p:notesMasterId r:id="rId22"/>
  </p:notesMasterIdLst>
  <p:sldIdLst>
    <p:sldId id="256" r:id="rId23"/>
    <p:sldId id="257" r:id="rId24"/>
    <p:sldId id="258" r:id="rId25"/>
    <p:sldId id="259" r:id="rId26"/>
    <p:sldId id="260" r:id="rId27"/>
    <p:sldId id="261" r:id="rId28"/>
    <p:sldId id="262" r:id="rId29"/>
    <p:sldId id="263" r:id="rId30"/>
    <p:sldId id="264" r:id="rId31"/>
    <p:sldId id="265" r:id="rId32"/>
    <p:sldId id="266" r:id="rId33"/>
    <p:sldId id="267" r:id="rId34"/>
    <p:sldId id="268" r:id="rId35"/>
    <p:sldId id="269" r:id="rId36"/>
    <p:sldId id="270" r:id="rId37"/>
    <p:sldId id="271" r:id="rId38"/>
    <p:sldId id="272" r:id="rId39"/>
    <p:sldId id="273" r:id="rId40"/>
    <p:sldId id="274" r:id="rId41"/>
    <p:sldId id="275" r:id="rId42"/>
    <p:sldId id="276" r:id="rId43"/>
    <p:sldId id="277" r:id="rId44"/>
    <p:sldId id="278" r:id="rId45"/>
    <p:sldId id="279" r:id="rId46"/>
    <p:sldId id="280" r:id="rId47"/>
    <p:sldId id="281" r:id="rId48"/>
    <p:sldId id="282" r:id="rId49"/>
    <p:sldId id="283" r:id="rId50"/>
    <p:sldId id="284" r:id="rId51"/>
    <p:sldId id="285" r:id="rId52"/>
    <p:sldId id="286" r:id="rId53"/>
    <p:sldId id="287" r:id="rId54"/>
    <p:sldId id="288" r:id="rId55"/>
    <p:sldId id="289" r:id="rId56"/>
    <p:sldId id="290" r:id="rId57"/>
    <p:sldId id="291" r:id="rId58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r:id="rId59" roundtripDataSignature="AMtx7mhmY7IpKBgO5ypfAJCdxK0mftLrT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18.xml"/><Relationship Id="rId42" Type="http://schemas.openxmlformats.org/officeDocument/2006/relationships/slide" Target="slides/slide20.xml"/><Relationship Id="rId41" Type="http://schemas.openxmlformats.org/officeDocument/2006/relationships/slide" Target="slides/slide19.xml"/><Relationship Id="rId44" Type="http://schemas.openxmlformats.org/officeDocument/2006/relationships/slide" Target="slides/slide22.xml"/><Relationship Id="rId43" Type="http://schemas.openxmlformats.org/officeDocument/2006/relationships/slide" Target="slides/slide21.xml"/><Relationship Id="rId46" Type="http://schemas.openxmlformats.org/officeDocument/2006/relationships/slide" Target="slides/slide24.xml"/><Relationship Id="rId45" Type="http://schemas.openxmlformats.org/officeDocument/2006/relationships/slide" Target="slides/slide23.xml"/><Relationship Id="rId1" Type="http://schemas.openxmlformats.org/officeDocument/2006/relationships/theme" Target="theme/theme3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48" Type="http://schemas.openxmlformats.org/officeDocument/2006/relationships/slide" Target="slides/slide26.xml"/><Relationship Id="rId47" Type="http://schemas.openxmlformats.org/officeDocument/2006/relationships/slide" Target="slides/slide25.xml"/><Relationship Id="rId49" Type="http://schemas.openxmlformats.org/officeDocument/2006/relationships/slide" Target="slides/slide27.xml"/><Relationship Id="rId5" Type="http://schemas.openxmlformats.org/officeDocument/2006/relationships/slideMaster" Target="slideMasters/slideMaster2.xml"/><Relationship Id="rId6" Type="http://schemas.openxmlformats.org/officeDocument/2006/relationships/slideMaster" Target="slideMasters/slideMaster3.xml"/><Relationship Id="rId7" Type="http://schemas.openxmlformats.org/officeDocument/2006/relationships/slideMaster" Target="slideMasters/slideMaster4.xml"/><Relationship Id="rId8" Type="http://schemas.openxmlformats.org/officeDocument/2006/relationships/slideMaster" Target="slideMasters/slideMaster5.xml"/><Relationship Id="rId31" Type="http://schemas.openxmlformats.org/officeDocument/2006/relationships/slide" Target="slides/slide9.xml"/><Relationship Id="rId30" Type="http://schemas.openxmlformats.org/officeDocument/2006/relationships/slide" Target="slides/slide8.xml"/><Relationship Id="rId33" Type="http://schemas.openxmlformats.org/officeDocument/2006/relationships/slide" Target="slides/slide11.xml"/><Relationship Id="rId32" Type="http://schemas.openxmlformats.org/officeDocument/2006/relationships/slide" Target="slides/slide10.xml"/><Relationship Id="rId35" Type="http://schemas.openxmlformats.org/officeDocument/2006/relationships/slide" Target="slides/slide13.xml"/><Relationship Id="rId34" Type="http://schemas.openxmlformats.org/officeDocument/2006/relationships/slide" Target="slides/slide12.xml"/><Relationship Id="rId37" Type="http://schemas.openxmlformats.org/officeDocument/2006/relationships/slide" Target="slides/slide15.xml"/><Relationship Id="rId36" Type="http://schemas.openxmlformats.org/officeDocument/2006/relationships/slide" Target="slides/slide14.xml"/><Relationship Id="rId39" Type="http://schemas.openxmlformats.org/officeDocument/2006/relationships/slide" Target="slides/slide17.xml"/><Relationship Id="rId38" Type="http://schemas.openxmlformats.org/officeDocument/2006/relationships/slide" Target="slides/slide16.xml"/><Relationship Id="rId20" Type="http://schemas.openxmlformats.org/officeDocument/2006/relationships/slideMaster" Target="slideMasters/slideMaster17.xml"/><Relationship Id="rId22" Type="http://schemas.openxmlformats.org/officeDocument/2006/relationships/notesMaster" Target="notesMasters/notesMaster1.xml"/><Relationship Id="rId21" Type="http://schemas.openxmlformats.org/officeDocument/2006/relationships/slideMaster" Target="slideMasters/slideMaster18.xml"/><Relationship Id="rId24" Type="http://schemas.openxmlformats.org/officeDocument/2006/relationships/slide" Target="slides/slide2.xml"/><Relationship Id="rId23" Type="http://schemas.openxmlformats.org/officeDocument/2006/relationships/slide" Target="slides/slide1.xml"/><Relationship Id="rId26" Type="http://schemas.openxmlformats.org/officeDocument/2006/relationships/slide" Target="slides/slide4.xml"/><Relationship Id="rId25" Type="http://schemas.openxmlformats.org/officeDocument/2006/relationships/slide" Target="slides/slide3.xml"/><Relationship Id="rId28" Type="http://schemas.openxmlformats.org/officeDocument/2006/relationships/slide" Target="slides/slide6.xml"/><Relationship Id="rId27" Type="http://schemas.openxmlformats.org/officeDocument/2006/relationships/slide" Target="slides/slide5.xml"/><Relationship Id="rId29" Type="http://schemas.openxmlformats.org/officeDocument/2006/relationships/slide" Target="slides/slide7.xml"/><Relationship Id="rId51" Type="http://schemas.openxmlformats.org/officeDocument/2006/relationships/slide" Target="slides/slide29.xml"/><Relationship Id="rId50" Type="http://schemas.openxmlformats.org/officeDocument/2006/relationships/slide" Target="slides/slide28.xml"/><Relationship Id="rId53" Type="http://schemas.openxmlformats.org/officeDocument/2006/relationships/slide" Target="slides/slide31.xml"/><Relationship Id="rId52" Type="http://schemas.openxmlformats.org/officeDocument/2006/relationships/slide" Target="slides/slide30.xml"/><Relationship Id="rId11" Type="http://schemas.openxmlformats.org/officeDocument/2006/relationships/slideMaster" Target="slideMasters/slideMaster8.xml"/><Relationship Id="rId55" Type="http://schemas.openxmlformats.org/officeDocument/2006/relationships/slide" Target="slides/slide33.xml"/><Relationship Id="rId10" Type="http://schemas.openxmlformats.org/officeDocument/2006/relationships/slideMaster" Target="slideMasters/slideMaster7.xml"/><Relationship Id="rId54" Type="http://schemas.openxmlformats.org/officeDocument/2006/relationships/slide" Target="slides/slide32.xml"/><Relationship Id="rId13" Type="http://schemas.openxmlformats.org/officeDocument/2006/relationships/slideMaster" Target="slideMasters/slideMaster10.xml"/><Relationship Id="rId57" Type="http://schemas.openxmlformats.org/officeDocument/2006/relationships/slide" Target="slides/slide35.xml"/><Relationship Id="rId12" Type="http://schemas.openxmlformats.org/officeDocument/2006/relationships/slideMaster" Target="slideMasters/slideMaster9.xml"/><Relationship Id="rId56" Type="http://schemas.openxmlformats.org/officeDocument/2006/relationships/slide" Target="slides/slide34.xml"/><Relationship Id="rId15" Type="http://schemas.openxmlformats.org/officeDocument/2006/relationships/slideMaster" Target="slideMasters/slideMaster12.xml"/><Relationship Id="rId59" Type="http://customschemas.google.com/relationships/presentationmetadata" Target="metadata"/><Relationship Id="rId14" Type="http://schemas.openxmlformats.org/officeDocument/2006/relationships/slideMaster" Target="slideMasters/slideMaster11.xml"/><Relationship Id="rId58" Type="http://schemas.openxmlformats.org/officeDocument/2006/relationships/slide" Target="slides/slide36.xml"/><Relationship Id="rId17" Type="http://schemas.openxmlformats.org/officeDocument/2006/relationships/slideMaster" Target="slideMasters/slideMaster14.xml"/><Relationship Id="rId16" Type="http://schemas.openxmlformats.org/officeDocument/2006/relationships/slideMaster" Target="slideMasters/slideMaster13.xml"/><Relationship Id="rId19" Type="http://schemas.openxmlformats.org/officeDocument/2006/relationships/slideMaster" Target="slideMasters/slideMaster16.xml"/><Relationship Id="rId18" Type="http://schemas.openxmlformats.org/officeDocument/2006/relationships/slideMaster" Target="slideMasters/slideMaster15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2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6" name="Google Shape;276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1" name="Google Shape;281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6" name="Google Shape;286;p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1" name="Google Shape;291;p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7" name="Google Shape;297;p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2" name="Google Shape;302;p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8" name="Google Shape;308;p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3" name="Google Shape;313;p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6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8" name="Google Shape;318;p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3" name="Google Shape;323;p1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6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8" name="Google Shape;328;p1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3" name="Google Shape;333;p1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6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8" name="Google Shape;338;p1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3" name="Google Shape;343;p1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8" name="Google Shape;348;p1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3" name="Google Shape;353;p1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6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8" name="Google Shape;358;p1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3" name="Google Shape;363;p1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7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9" name="Google Shape;369;p1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2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4" name="Google Shape;374;p2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8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0" name="Google Shape;380;p2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3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5" name="Google Shape;385;p2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9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1" name="Google Shape;391;p2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5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7" name="Google Shape;397;p2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0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2" name="Google Shape;402;p2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5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7" name="Google Shape;407;p2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0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2" name="Google Shape;412;p2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6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8" name="Google Shape;418;p2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2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4" name="Google Shape;424;p2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7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Google Shape;428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9" name="Google Shape;429;p3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3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Google Shape;434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5" name="Google Shape;435;p3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8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Google Shape;439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0" name="Google Shape;440;p3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3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Google Shape;444;p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5" name="Google Shape;445;p3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8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Google Shape;449;p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0" name="Google Shape;450;p3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3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5" name="Google Shape;455;p3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8" name="Shape 4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" name="Google Shape;459;p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0" name="Google Shape;460;p3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blank">
  <p:cSld name="BLANK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8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8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8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type="title">
  <p:cSld name="TITLE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41"/>
          <p:cNvSpPr txBox="1"/>
          <p:nvPr>
            <p:ph type="ctrTitle"/>
          </p:nvPr>
        </p:nvSpPr>
        <p:spPr>
          <a:xfrm>
            <a:off x="1313259" y="1300786"/>
            <a:ext cx="6517482" cy="250921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800"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41"/>
          <p:cNvSpPr txBox="1"/>
          <p:nvPr>
            <p:ph idx="1" type="subTitle"/>
          </p:nvPr>
        </p:nvSpPr>
        <p:spPr>
          <a:xfrm>
            <a:off x="1313259" y="3886201"/>
            <a:ext cx="6517482" cy="13715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  <a:defRPr sz="2200">
                <a:solidFill>
                  <a:srgbClr val="7F7F7F"/>
                </a:solidFill>
              </a:defRPr>
            </a:lvl1pPr>
            <a:lvl2pPr lvl="1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/>
            </a:lvl2pPr>
            <a:lvl3pPr lvl="2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39" name="Google Shape;39;p41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41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41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43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43"/>
          <p:cNvSpPr txBox="1"/>
          <p:nvPr>
            <p:ph idx="1" type="body"/>
          </p:nvPr>
        </p:nvSpPr>
        <p:spPr>
          <a:xfrm>
            <a:off x="685330" y="2367093"/>
            <a:ext cx="7772870" cy="342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53" name="Google Shape;53;p43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43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43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type="secHead">
  <p:cSld name="SECTION_HEADER"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45"/>
          <p:cNvSpPr txBox="1"/>
          <p:nvPr>
            <p:ph type="title"/>
          </p:nvPr>
        </p:nvSpPr>
        <p:spPr>
          <a:xfrm>
            <a:off x="685331" y="828564"/>
            <a:ext cx="7763814" cy="2736819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45"/>
          <p:cNvSpPr txBox="1"/>
          <p:nvPr>
            <p:ph idx="1" type="body"/>
          </p:nvPr>
        </p:nvSpPr>
        <p:spPr>
          <a:xfrm>
            <a:off x="685331" y="3657458"/>
            <a:ext cx="7763814" cy="136818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7F7F7F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67" name="Google Shape;67;p45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" name="Google Shape;68;p45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45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47"/>
          <p:cNvSpPr txBox="1"/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47"/>
          <p:cNvSpPr txBox="1"/>
          <p:nvPr>
            <p:ph idx="1" type="body"/>
          </p:nvPr>
        </p:nvSpPr>
        <p:spPr>
          <a:xfrm>
            <a:off x="685330" y="2367093"/>
            <a:ext cx="3829520" cy="342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47"/>
          <p:cNvSpPr txBox="1"/>
          <p:nvPr>
            <p:ph idx="2" type="body"/>
          </p:nvPr>
        </p:nvSpPr>
        <p:spPr>
          <a:xfrm>
            <a:off x="4629150" y="2367093"/>
            <a:ext cx="3829050" cy="342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82" name="Google Shape;82;p47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47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47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49"/>
          <p:cNvSpPr txBox="1"/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49"/>
          <p:cNvSpPr txBox="1"/>
          <p:nvPr>
            <p:ph idx="1" type="body"/>
          </p:nvPr>
        </p:nvSpPr>
        <p:spPr>
          <a:xfrm>
            <a:off x="859746" y="2371018"/>
            <a:ext cx="3655106" cy="67999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75000"/>
              </a:lnSpc>
              <a:spcBef>
                <a:spcPts val="1000"/>
              </a:spcBef>
              <a:spcAft>
                <a:spcPts val="0"/>
              </a:spcAft>
              <a:buSzPts val="2600"/>
              <a:buNone/>
              <a:defRPr b="0" sz="26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96" name="Google Shape;96;p49"/>
          <p:cNvSpPr txBox="1"/>
          <p:nvPr>
            <p:ph idx="2" type="body"/>
          </p:nvPr>
        </p:nvSpPr>
        <p:spPr>
          <a:xfrm>
            <a:off x="685331" y="3051013"/>
            <a:ext cx="3829520" cy="274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97" name="Google Shape;97;p49"/>
          <p:cNvSpPr txBox="1"/>
          <p:nvPr>
            <p:ph idx="3" type="body"/>
          </p:nvPr>
        </p:nvSpPr>
        <p:spPr>
          <a:xfrm>
            <a:off x="4797317" y="2371018"/>
            <a:ext cx="3661353" cy="67999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75000"/>
              </a:lnSpc>
              <a:spcBef>
                <a:spcPts val="1000"/>
              </a:spcBef>
              <a:spcAft>
                <a:spcPts val="0"/>
              </a:spcAft>
              <a:buSzPts val="2600"/>
              <a:buNone/>
              <a:defRPr b="0" sz="26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98" name="Google Shape;98;p49"/>
          <p:cNvSpPr txBox="1"/>
          <p:nvPr>
            <p:ph idx="4" type="body"/>
          </p:nvPr>
        </p:nvSpPr>
        <p:spPr>
          <a:xfrm>
            <a:off x="4629150" y="3051013"/>
            <a:ext cx="3829051" cy="274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99" name="Google Shape;99;p49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0" name="Google Shape;100;p49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49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51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2" name="Google Shape;112;p51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3" name="Google Shape;113;p51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4" name="Google Shape;114;p51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type="objTx">
  <p:cSld name="OBJECT_WITH_CAPTION_TEXT"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53"/>
          <p:cNvSpPr txBox="1"/>
          <p:nvPr>
            <p:ph type="title"/>
          </p:nvPr>
        </p:nvSpPr>
        <p:spPr>
          <a:xfrm>
            <a:off x="685331" y="609600"/>
            <a:ext cx="2951766" cy="202325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5" name="Google Shape;125;p53"/>
          <p:cNvSpPr txBox="1"/>
          <p:nvPr>
            <p:ph idx="1" type="body"/>
          </p:nvPr>
        </p:nvSpPr>
        <p:spPr>
          <a:xfrm>
            <a:off x="3808547" y="609601"/>
            <a:ext cx="4650122" cy="51815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126" name="Google Shape;126;p53"/>
          <p:cNvSpPr txBox="1"/>
          <p:nvPr>
            <p:ph idx="2" type="body"/>
          </p:nvPr>
        </p:nvSpPr>
        <p:spPr>
          <a:xfrm>
            <a:off x="685331" y="2632852"/>
            <a:ext cx="2951767" cy="31583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127" name="Google Shape;127;p53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8" name="Google Shape;128;p53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9" name="Google Shape;129;p53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type="picTx">
  <p:cSld name="PICTURE_WITH_CAPTION_TEXT"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55"/>
          <p:cNvSpPr txBox="1"/>
          <p:nvPr>
            <p:ph type="title"/>
          </p:nvPr>
        </p:nvSpPr>
        <p:spPr>
          <a:xfrm>
            <a:off x="685332" y="609600"/>
            <a:ext cx="4129618" cy="202325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0" name="Google Shape;140;p55"/>
          <p:cNvSpPr/>
          <p:nvPr>
            <p:ph idx="2" type="pic"/>
          </p:nvPr>
        </p:nvSpPr>
        <p:spPr>
          <a:xfrm>
            <a:off x="5004270" y="609601"/>
            <a:ext cx="3005851" cy="5181600"/>
          </a:xfrm>
          <a:prstGeom prst="roundRect">
            <a:avLst>
              <a:gd fmla="val 4943" name="adj"/>
            </a:avLst>
          </a:prstGeom>
          <a:noFill/>
          <a:ln cap="sq" cmpd="sng" w="82550">
            <a:solidFill>
              <a:srgbClr val="EAEAEA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141" name="Google Shape;141;p55"/>
          <p:cNvSpPr txBox="1"/>
          <p:nvPr>
            <p:ph idx="1" type="body"/>
          </p:nvPr>
        </p:nvSpPr>
        <p:spPr>
          <a:xfrm>
            <a:off x="685346" y="2632853"/>
            <a:ext cx="4129604" cy="315834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142" name="Google Shape;142;p55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3" name="Google Shape;143;p55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4" name="Google Shape;144;p55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анорамная фотография с подписью">
  <p:cSld name="Панорамная фотография с подписью"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57"/>
          <p:cNvSpPr txBox="1"/>
          <p:nvPr>
            <p:ph type="title"/>
          </p:nvPr>
        </p:nvSpPr>
        <p:spPr>
          <a:xfrm>
            <a:off x="685346" y="4289374"/>
            <a:ext cx="7773324" cy="81161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5" name="Google Shape;155;p57"/>
          <p:cNvSpPr/>
          <p:nvPr>
            <p:ph idx="2" type="pic"/>
          </p:nvPr>
        </p:nvSpPr>
        <p:spPr>
          <a:xfrm>
            <a:off x="888558" y="698261"/>
            <a:ext cx="7366899" cy="3214136"/>
          </a:xfrm>
          <a:prstGeom prst="roundRect">
            <a:avLst>
              <a:gd fmla="val 4944" name="adj"/>
            </a:avLst>
          </a:prstGeom>
          <a:noFill/>
          <a:ln cap="sq" cmpd="sng" w="82550">
            <a:solidFill>
              <a:srgbClr val="EAEAEA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156" name="Google Shape;156;p57"/>
          <p:cNvSpPr txBox="1"/>
          <p:nvPr>
            <p:ph idx="1" type="body"/>
          </p:nvPr>
        </p:nvSpPr>
        <p:spPr>
          <a:xfrm>
            <a:off x="685331" y="5108728"/>
            <a:ext cx="7773339" cy="6824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157" name="Google Shape;157;p57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8" name="Google Shape;158;p57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9" name="Google Shape;159;p57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подпись">
  <p:cSld name="Заголовок и подпись"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59"/>
          <p:cNvSpPr txBox="1"/>
          <p:nvPr>
            <p:ph type="title"/>
          </p:nvPr>
        </p:nvSpPr>
        <p:spPr>
          <a:xfrm>
            <a:off x="685331" y="609600"/>
            <a:ext cx="7773339" cy="342724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0" name="Google Shape;170;p59"/>
          <p:cNvSpPr txBox="1"/>
          <p:nvPr>
            <p:ph idx="1" type="body"/>
          </p:nvPr>
        </p:nvSpPr>
        <p:spPr>
          <a:xfrm>
            <a:off x="685331" y="4204821"/>
            <a:ext cx="7773339" cy="15863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171" name="Google Shape;171;p59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2" name="Google Shape;172;p59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3" name="Google Shape;173;p59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Цитата с подписью">
  <p:cSld name="Цитата с подписью"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61"/>
          <p:cNvSpPr txBox="1"/>
          <p:nvPr>
            <p:ph type="title"/>
          </p:nvPr>
        </p:nvSpPr>
        <p:spPr>
          <a:xfrm>
            <a:off x="1084659" y="872588"/>
            <a:ext cx="6977064" cy="272991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6" name="Google Shape;186;p61"/>
          <p:cNvSpPr txBox="1"/>
          <p:nvPr>
            <p:ph idx="1" type="body"/>
          </p:nvPr>
        </p:nvSpPr>
        <p:spPr>
          <a:xfrm>
            <a:off x="1290484" y="3610032"/>
            <a:ext cx="6564224" cy="594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187" name="Google Shape;187;p61"/>
          <p:cNvSpPr txBox="1"/>
          <p:nvPr>
            <p:ph idx="2" type="body"/>
          </p:nvPr>
        </p:nvSpPr>
        <p:spPr>
          <a:xfrm>
            <a:off x="685331" y="4372797"/>
            <a:ext cx="7773339" cy="142105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188" name="Google Shape;188;p61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9" name="Google Shape;189;p61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0" name="Google Shape;190;p61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Карточка имени">
  <p:cSld name="Карточка имени"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63"/>
          <p:cNvSpPr txBox="1"/>
          <p:nvPr>
            <p:ph type="title"/>
          </p:nvPr>
        </p:nvSpPr>
        <p:spPr>
          <a:xfrm>
            <a:off x="685331" y="2138722"/>
            <a:ext cx="7773339" cy="251183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1" name="Google Shape;201;p63"/>
          <p:cNvSpPr txBox="1"/>
          <p:nvPr>
            <p:ph idx="1" type="body"/>
          </p:nvPr>
        </p:nvSpPr>
        <p:spPr>
          <a:xfrm>
            <a:off x="685331" y="4662335"/>
            <a:ext cx="7773339" cy="11406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202" name="Google Shape;202;p63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3" name="Google Shape;203;p63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4" name="Google Shape;204;p63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ри колонки">
  <p:cSld name="Три колонки"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65"/>
          <p:cNvSpPr txBox="1"/>
          <p:nvPr>
            <p:ph type="title"/>
          </p:nvPr>
        </p:nvSpPr>
        <p:spPr>
          <a:xfrm>
            <a:off x="685331" y="609600"/>
            <a:ext cx="7773339" cy="160509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5" name="Google Shape;215;p65"/>
          <p:cNvSpPr txBox="1"/>
          <p:nvPr>
            <p:ph idx="1" type="body"/>
          </p:nvPr>
        </p:nvSpPr>
        <p:spPr>
          <a:xfrm>
            <a:off x="685331" y="2367093"/>
            <a:ext cx="2474232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ctr">
              <a:lnSpc>
                <a:spcPct val="75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  <a:defRPr b="0" sz="24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216" name="Google Shape;216;p65"/>
          <p:cNvSpPr txBox="1"/>
          <p:nvPr>
            <p:ph idx="2" type="body"/>
          </p:nvPr>
        </p:nvSpPr>
        <p:spPr>
          <a:xfrm>
            <a:off x="685331" y="2943356"/>
            <a:ext cx="2474232" cy="28478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217" name="Google Shape;217;p65"/>
          <p:cNvSpPr txBox="1"/>
          <p:nvPr>
            <p:ph idx="3" type="body"/>
          </p:nvPr>
        </p:nvSpPr>
        <p:spPr>
          <a:xfrm>
            <a:off x="3339292" y="2367093"/>
            <a:ext cx="2468641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ctr">
              <a:lnSpc>
                <a:spcPct val="75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  <a:defRPr b="0" sz="24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218" name="Google Shape;218;p65"/>
          <p:cNvSpPr txBox="1"/>
          <p:nvPr>
            <p:ph idx="4" type="body"/>
          </p:nvPr>
        </p:nvSpPr>
        <p:spPr>
          <a:xfrm>
            <a:off x="3331012" y="2943356"/>
            <a:ext cx="2477513" cy="28478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219" name="Google Shape;219;p65"/>
          <p:cNvSpPr txBox="1"/>
          <p:nvPr>
            <p:ph idx="5" type="body"/>
          </p:nvPr>
        </p:nvSpPr>
        <p:spPr>
          <a:xfrm>
            <a:off x="5979974" y="2367093"/>
            <a:ext cx="2478696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ctr">
              <a:lnSpc>
                <a:spcPct val="75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  <a:defRPr b="0" sz="24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220" name="Google Shape;220;p65"/>
          <p:cNvSpPr txBox="1"/>
          <p:nvPr>
            <p:ph idx="6" type="body"/>
          </p:nvPr>
        </p:nvSpPr>
        <p:spPr>
          <a:xfrm>
            <a:off x="5979974" y="2943356"/>
            <a:ext cx="2478696" cy="28478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221" name="Google Shape;221;p65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2" name="Google Shape;222;p65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3" name="Google Shape;223;p65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толбец с тремя рисунками">
  <p:cSld name="Столбец с тремя рисунками"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67"/>
          <p:cNvSpPr txBox="1"/>
          <p:nvPr>
            <p:ph type="title"/>
          </p:nvPr>
        </p:nvSpPr>
        <p:spPr>
          <a:xfrm>
            <a:off x="685331" y="610772"/>
            <a:ext cx="7773339" cy="160392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4" name="Google Shape;234;p67"/>
          <p:cNvSpPr txBox="1"/>
          <p:nvPr>
            <p:ph idx="1" type="body"/>
          </p:nvPr>
        </p:nvSpPr>
        <p:spPr>
          <a:xfrm>
            <a:off x="685331" y="4204820"/>
            <a:ext cx="2472307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ctr">
              <a:lnSpc>
                <a:spcPct val="75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  <a:defRPr b="0" sz="22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235" name="Google Shape;235;p67"/>
          <p:cNvSpPr/>
          <p:nvPr>
            <p:ph idx="2" type="pic"/>
          </p:nvPr>
        </p:nvSpPr>
        <p:spPr>
          <a:xfrm>
            <a:off x="685331" y="2367093"/>
            <a:ext cx="2472307" cy="1524000"/>
          </a:xfrm>
          <a:prstGeom prst="roundRect">
            <a:avLst>
              <a:gd fmla="val 9363" name="adj"/>
            </a:avLst>
          </a:prstGeom>
          <a:noFill/>
          <a:ln cap="sq" cmpd="sng" w="82550">
            <a:solidFill>
              <a:srgbClr val="EAEAEA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236" name="Google Shape;236;p67"/>
          <p:cNvSpPr txBox="1"/>
          <p:nvPr>
            <p:ph idx="3" type="body"/>
          </p:nvPr>
        </p:nvSpPr>
        <p:spPr>
          <a:xfrm>
            <a:off x="685331" y="4781082"/>
            <a:ext cx="2472307" cy="10101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237" name="Google Shape;237;p67"/>
          <p:cNvSpPr txBox="1"/>
          <p:nvPr>
            <p:ph idx="4" type="body"/>
          </p:nvPr>
        </p:nvSpPr>
        <p:spPr>
          <a:xfrm>
            <a:off x="3332069" y="4204820"/>
            <a:ext cx="2476371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ctr">
              <a:lnSpc>
                <a:spcPct val="75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  <a:defRPr b="0" sz="22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238" name="Google Shape;238;p67"/>
          <p:cNvSpPr/>
          <p:nvPr>
            <p:ph idx="5" type="pic"/>
          </p:nvPr>
        </p:nvSpPr>
        <p:spPr>
          <a:xfrm>
            <a:off x="3331011" y="2367093"/>
            <a:ext cx="2477514" cy="1524000"/>
          </a:xfrm>
          <a:prstGeom prst="roundRect">
            <a:avLst>
              <a:gd fmla="val 8841" name="adj"/>
            </a:avLst>
          </a:prstGeom>
          <a:noFill/>
          <a:ln cap="sq" cmpd="sng" w="82550">
            <a:solidFill>
              <a:srgbClr val="EAEAEA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239" name="Google Shape;239;p67"/>
          <p:cNvSpPr txBox="1"/>
          <p:nvPr>
            <p:ph idx="6" type="body"/>
          </p:nvPr>
        </p:nvSpPr>
        <p:spPr>
          <a:xfrm>
            <a:off x="3331011" y="4781081"/>
            <a:ext cx="2477514" cy="101011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240" name="Google Shape;240;p67"/>
          <p:cNvSpPr txBox="1"/>
          <p:nvPr>
            <p:ph idx="7" type="body"/>
          </p:nvPr>
        </p:nvSpPr>
        <p:spPr>
          <a:xfrm>
            <a:off x="5979974" y="4204820"/>
            <a:ext cx="2475511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ctr">
              <a:lnSpc>
                <a:spcPct val="75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  <a:defRPr b="0" sz="22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241" name="Google Shape;241;p67"/>
          <p:cNvSpPr/>
          <p:nvPr>
            <p:ph idx="8" type="pic"/>
          </p:nvPr>
        </p:nvSpPr>
        <p:spPr>
          <a:xfrm>
            <a:off x="5979974" y="2367093"/>
            <a:ext cx="2478696" cy="1524000"/>
          </a:xfrm>
          <a:prstGeom prst="roundRect">
            <a:avLst>
              <a:gd fmla="val 8841" name="adj"/>
            </a:avLst>
          </a:prstGeom>
          <a:noFill/>
          <a:ln cap="sq" cmpd="sng" w="82550">
            <a:solidFill>
              <a:srgbClr val="EAEAEA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242" name="Google Shape;242;p67"/>
          <p:cNvSpPr txBox="1"/>
          <p:nvPr>
            <p:ph idx="9" type="body"/>
          </p:nvPr>
        </p:nvSpPr>
        <p:spPr>
          <a:xfrm>
            <a:off x="5979880" y="4781079"/>
            <a:ext cx="2478790" cy="10101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243" name="Google Shape;243;p67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4" name="Google Shape;244;p67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5" name="Google Shape;245;p67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69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6" name="Google Shape;256;p69"/>
          <p:cNvSpPr txBox="1"/>
          <p:nvPr>
            <p:ph idx="1" type="body"/>
          </p:nvPr>
        </p:nvSpPr>
        <p:spPr>
          <a:xfrm rot="5400000">
            <a:off x="2859947" y="192478"/>
            <a:ext cx="3424107" cy="77733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257" name="Google Shape;257;p69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8" name="Google Shape;258;p69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9" name="Google Shape;259;p69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71"/>
          <p:cNvSpPr txBox="1"/>
          <p:nvPr>
            <p:ph type="title"/>
          </p:nvPr>
        </p:nvSpPr>
        <p:spPr>
          <a:xfrm rot="5400000">
            <a:off x="4910373" y="2242904"/>
            <a:ext cx="5181599" cy="19149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0" name="Google Shape;270;p71"/>
          <p:cNvSpPr txBox="1"/>
          <p:nvPr>
            <p:ph idx="1" type="body"/>
          </p:nvPr>
        </p:nvSpPr>
        <p:spPr>
          <a:xfrm rot="5400000">
            <a:off x="966553" y="328380"/>
            <a:ext cx="5181599" cy="574404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271" name="Google Shape;271;p71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2" name="Google Shape;272;p71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3" name="Google Shape;273;p71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4" Type="http://schemas.openxmlformats.org/officeDocument/2006/relationships/theme" Target="../theme/theme3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theme" Target="../theme/theme5.xml"/></Relationships>
</file>

<file path=ppt/slideMasters/_rels/slideMaster3.xml.rels><?xml version="1.0" encoding="UTF-8" standalone="yes"?>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4" Type="http://schemas.openxmlformats.org/officeDocument/2006/relationships/theme" Target="../theme/theme6.xml"/></Relationships>
</file>

<file path=ppt/slideMasters/_rels/slideMaster4.xml.rels><?xml version="1.0" encoding="UTF-8" standalone="yes"?>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9.xml"/></Relationships>
</file>

<file path=ppt/slideMasters/_rels/slideMaster5.xml.rels><?xml version="1.0" encoding="UTF-8" standalone="yes"?>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4.xml"/><Relationship Id="rId4" Type="http://schemas.openxmlformats.org/officeDocument/2006/relationships/theme" Target="../theme/theme7.xml"/></Relationships>
</file>

<file path=ppt/slideMasters/_rels/slideMaster6.xml.rels><?xml version="1.0" encoding="UTF-8" standalone="yes"?>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5.xml"/><Relationship Id="rId4" Type="http://schemas.openxmlformats.org/officeDocument/2006/relationships/theme" Target="../theme/theme16.xml"/></Relationships>
</file>

<file path=ppt/slideMasters/_rels/slideMaster7.xml.rels><?xml version="1.0" encoding="UTF-8" standalone="yes"?>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6.xml"/><Relationship Id="rId4" Type="http://schemas.openxmlformats.org/officeDocument/2006/relationships/theme" Target="../theme/theme14.xml"/></Relationships>
</file>

<file path=ppt/slideMasters/_rels/slideMaster8.xml.rels><?xml version="1.0" encoding="UTF-8" standalone="yes"?>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7.xml"/><Relationship Id="rId4" Type="http://schemas.openxmlformats.org/officeDocument/2006/relationships/theme" Target="../theme/theme8.xml"/></Relationships>
</file>

<file path=ppt/slideMasters/_rels/slideMaster9.xml.rels><?xml version="1.0" encoding="UTF-8" standalone="yes"?>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8.xml"/><Relationship Id="rId4" Type="http://schemas.openxmlformats.org/officeDocument/2006/relationships/theme" Target="../theme/theme18.xml"/></Relationships>
</file>

<file path=ppt/slideMasters/_rels/slideMaster10.xml.rels><?xml version="1.0" encoding="UTF-8" standalone="yes"?>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9.xml"/><Relationship Id="rId4" Type="http://schemas.openxmlformats.org/officeDocument/2006/relationships/theme" Target="../theme/theme19.xml"/></Relationships>
</file>

<file path=ppt/slideMasters/_rels/slideMaster11.xml.rels><?xml version="1.0" encoding="UTF-8" standalone="yes"?>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10.xml"/><Relationship Id="rId4" Type="http://schemas.openxmlformats.org/officeDocument/2006/relationships/theme" Target="../theme/theme10.xml"/></Relationships>
</file>

<file path=ppt/slideMasters/_rels/slideMaster12.xml.rels><?xml version="1.0" encoding="UTF-8" standalone="yes"?>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11.xml"/><Relationship Id="rId4" Type="http://schemas.openxmlformats.org/officeDocument/2006/relationships/theme" Target="../theme/theme4.xml"/></Relationships>
</file>

<file path=ppt/slideMasters/_rels/slideMaster13.xml.rels><?xml version="1.0" encoding="UTF-8" standalone="yes"?>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12.xml"/><Relationship Id="rId4" Type="http://schemas.openxmlformats.org/officeDocument/2006/relationships/theme" Target="../theme/theme15.xml"/></Relationships>
</file>

<file path=ppt/slideMasters/_rels/slideMaster14.xml.rels><?xml version="1.0" encoding="UTF-8" standalone="yes"?>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13.xml"/><Relationship Id="rId4" Type="http://schemas.openxmlformats.org/officeDocument/2006/relationships/theme" Target="../theme/theme1.xml"/></Relationships>
</file>

<file path=ppt/slideMasters/_rels/slideMaster15.xml.rels><?xml version="1.0" encoding="UTF-8" standalone="yes"?>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14.xml"/><Relationship Id="rId4" Type="http://schemas.openxmlformats.org/officeDocument/2006/relationships/theme" Target="../theme/theme11.xml"/></Relationships>
</file>

<file path=ppt/slideMasters/_rels/slideMaster16.xml.rels><?xml version="1.0" encoding="UTF-8" standalone="yes"?>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15.xml"/><Relationship Id="rId4" Type="http://schemas.openxmlformats.org/officeDocument/2006/relationships/theme" Target="../theme/theme13.xml"/></Relationships>
</file>

<file path=ppt/slideMasters/_rels/slideMaster17.xml.rels><?xml version="1.0" encoding="UTF-8" standalone="yes"?>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16.xml"/><Relationship Id="rId4" Type="http://schemas.openxmlformats.org/officeDocument/2006/relationships/theme" Target="../theme/theme12.xml"/></Relationships>
</file>

<file path=ppt/slideMasters/_rels/slideMaster18.xml.rels><?xml version="1.0" encoding="UTF-8" standalone="yes"?>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17.xml"/><Relationship Id="rId4" Type="http://schemas.openxmlformats.org/officeDocument/2006/relationships/theme" Target="../theme/theme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10" name="Google Shape;10;p37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Content-R1d.png" id="11" name="Google Shape;11;p3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Google Shape;12;p37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3" name="Google Shape;13;p37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4" name="Google Shape;14;p37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5" name="Google Shape;15;p37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6" name="Google Shape;16;p37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22" name="Google Shape;22;p39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Google Shape;23;p39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24" name="Google Shape;24;p39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25" name="Google Shape;25;p39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6" name="Google Shape;26;p39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7" name="Google Shape;27;p39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/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29" name="Google Shape;29;p40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Title-R1d.png" id="30" name="Google Shape;30;p4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1" name="Google Shape;31;p40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32" name="Google Shape;32;p40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33" name="Google Shape;33;p40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4" name="Google Shape;34;p40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5" name="Google Shape;35;p40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2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43" name="Google Shape;43;p42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Content-R1d.png" id="44" name="Google Shape;44;p4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5" name="Google Shape;45;p42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46" name="Google Shape;46;p42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47" name="Google Shape;47;p42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8" name="Google Shape;48;p42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9" name="Google Shape;49;p42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4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57" name="Google Shape;57;p44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Content-R1d.png" id="58" name="Google Shape;58;p4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9" name="Google Shape;59;p44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60" name="Google Shape;60;p44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61" name="Google Shape;61;p44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2" name="Google Shape;62;p44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3" name="Google Shape;63;p44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6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71" name="Google Shape;71;p46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Content-R1d.png" id="72" name="Google Shape;72;p4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3" name="Google Shape;73;p46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74" name="Google Shape;74;p46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75" name="Google Shape;75;p46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6" name="Google Shape;76;p46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7" name="Google Shape;77;p46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8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86" name="Google Shape;86;p48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Content-R1d.png" id="87" name="Google Shape;87;p4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48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89" name="Google Shape;89;p48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90" name="Google Shape;90;p48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1" name="Google Shape;91;p48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2" name="Google Shape;92;p48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0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103" name="Google Shape;103;p50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Content-R1d.png" id="104" name="Google Shape;104;p5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50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06" name="Google Shape;106;p50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07" name="Google Shape;107;p50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8" name="Google Shape;108;p50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9" name="Google Shape;109;p50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2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116" name="Google Shape;116;p52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Content-R1d.png" id="117" name="Google Shape;117;p5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Google Shape;118;p52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19" name="Google Shape;119;p52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20" name="Google Shape;120;p52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1" name="Google Shape;121;p52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2" name="Google Shape;122;p52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4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131" name="Google Shape;131;p54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Content-R1d.png" id="132" name="Google Shape;132;p5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54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34" name="Google Shape;134;p54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35" name="Google Shape;135;p54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6" name="Google Shape;136;p54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7" name="Google Shape;137;p54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6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146" name="Google Shape;146;p56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Content-R1d.png" id="147" name="Google Shape;147;p5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56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49" name="Google Shape;149;p56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50" name="Google Shape;150;p56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51" name="Google Shape;151;p56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52" name="Google Shape;152;p56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8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161" name="Google Shape;161;p58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Content-R1d.png" id="162" name="Google Shape;162;p5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p58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64" name="Google Shape;164;p58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65" name="Google Shape;165;p58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66" name="Google Shape;166;p58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67" name="Google Shape;167;p58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70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175" name="Google Shape;175;p60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Content-R1d.png" id="176" name="Google Shape;176;p6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60"/>
          <p:cNvSpPr txBox="1"/>
          <p:nvPr/>
        </p:nvSpPr>
        <p:spPr>
          <a:xfrm>
            <a:off x="738187" y="887412"/>
            <a:ext cx="546100" cy="5857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Calibri"/>
              <a:buNone/>
            </a:pPr>
            <a:r>
              <a:rPr b="0" i="0" lang="en-US" sz="8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“</a:t>
            </a:r>
            <a:endParaRPr/>
          </a:p>
        </p:txBody>
      </p:sp>
      <p:sp>
        <p:nvSpPr>
          <p:cNvPr id="178" name="Google Shape;178;p60"/>
          <p:cNvSpPr txBox="1"/>
          <p:nvPr/>
        </p:nvSpPr>
        <p:spPr>
          <a:xfrm>
            <a:off x="7850187" y="3119437"/>
            <a:ext cx="554037" cy="5857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Calibri"/>
              <a:buNone/>
            </a:pPr>
            <a:r>
              <a:rPr b="0" i="0" lang="en-US" sz="8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”</a:t>
            </a:r>
            <a:endParaRPr/>
          </a:p>
        </p:txBody>
      </p:sp>
      <p:sp>
        <p:nvSpPr>
          <p:cNvPr id="179" name="Google Shape;179;p60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80" name="Google Shape;180;p60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81" name="Google Shape;181;p60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82" name="Google Shape;182;p60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83" name="Google Shape;183;p60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72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192" name="Google Shape;192;p62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Content-R1d.png" id="193" name="Google Shape;193;p6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94" name="Google Shape;194;p62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95" name="Google Shape;195;p62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96" name="Google Shape;196;p62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97" name="Google Shape;197;p62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98" name="Google Shape;198;p62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74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206" name="Google Shape;206;p64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Content-R1d.png" id="207" name="Google Shape;207;p6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08" name="Google Shape;208;p64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209" name="Google Shape;209;p64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210" name="Google Shape;210;p64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11" name="Google Shape;211;p64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12" name="Google Shape;212;p64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76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225" name="Google Shape;225;p66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Content-R1d.png" id="226" name="Google Shape;226;p6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27" name="Google Shape;227;p66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228" name="Google Shape;228;p66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229" name="Google Shape;229;p66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30" name="Google Shape;230;p66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31" name="Google Shape;231;p66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78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247" name="Google Shape;247;p68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Content-R1d.png" id="248" name="Google Shape;248;p6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49" name="Google Shape;249;p68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250" name="Google Shape;250;p68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251" name="Google Shape;251;p68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52" name="Google Shape;252;p68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53" name="Google Shape;253;p68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80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261" name="Google Shape;261;p70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Content-R1d.png" id="262" name="Google Shape;262;p7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63" name="Google Shape;263;p70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264" name="Google Shape;264;p70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265" name="Google Shape;265;p70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66" name="Google Shape;266;p70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67" name="Google Shape;267;p70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82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9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7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2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7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3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9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8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1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6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6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4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6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0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8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0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8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2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5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1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37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34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3.jp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35.jp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33.jp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8.jp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5.jp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40.jp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24.jp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39.jp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30.jp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31.jp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41.jp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26.jp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32.jp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27.jp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29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8" name="Google Shape;278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3" name="Google Shape;283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8" name="Google Shape;288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2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3" name="Google Shape;293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94" name="Google Shape;294;p4"/>
          <p:cNvSpPr txBox="1"/>
          <p:nvPr/>
        </p:nvSpPr>
        <p:spPr>
          <a:xfrm>
            <a:off x="1476375" y="6605587"/>
            <a:ext cx="8262937" cy="2778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Image 1: https://eldala.kz/novosti/kazahstan/5741-v-rk-otkroyut-laboratorii-dlya-analiza-pishchevyh-produktov-i-kormov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8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9" name="Google Shape;299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4" name="Google Shape;304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05" name="Google Shape;305;p6"/>
          <p:cNvSpPr txBox="1"/>
          <p:nvPr/>
        </p:nvSpPr>
        <p:spPr>
          <a:xfrm>
            <a:off x="376725" y="6247725"/>
            <a:ext cx="65406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Image 2: </a:t>
            </a:r>
            <a:r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</a:t>
            </a:r>
            <a:r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ttps://www.isp.nsc.ru/ckp/pribornyj-park/kompleks-sverkhvysokovakuumnoj-otrazhatelnoj-elektronnoj-mikroskopii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9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0" name="Google Shape;310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5" name="Google Shape;315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9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0" name="Google Shape;320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4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5" name="Google Shape;325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9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0" name="Google Shape;330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4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5" name="Google Shape;335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9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0" name="Google Shape;340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4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5" name="Google Shape;345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9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0" name="Google Shape;350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4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5" name="Google Shape;355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9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0" name="Google Shape;360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4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5" name="Google Shape;365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66" name="Google Shape;366;p18"/>
          <p:cNvSpPr txBox="1"/>
          <p:nvPr/>
        </p:nvSpPr>
        <p:spPr>
          <a:xfrm>
            <a:off x="468312" y="6581775"/>
            <a:ext cx="4572000" cy="2762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Image 3: http://9sargb.ru/news/filyarioz-sluchay-iz-praktiki/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0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1" name="Google Shape;371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5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6" name="Google Shape;376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77" name="Google Shape;377;p20"/>
          <p:cNvSpPr txBox="1"/>
          <p:nvPr/>
        </p:nvSpPr>
        <p:spPr>
          <a:xfrm>
            <a:off x="1438275" y="6581775"/>
            <a:ext cx="7705725" cy="2762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r>
              <a:rPr b="1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Rasm 4:Mamataliev A.R., Magrupov B.А., Don A.N. / ONKOMORFOLOGIYA O’quv qo’llanma Toshkent -2022y.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2" name="Google Shape;382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6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7" name="Google Shape;387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88" name="Google Shape;388;p22"/>
          <p:cNvSpPr txBox="1"/>
          <p:nvPr/>
        </p:nvSpPr>
        <p:spPr>
          <a:xfrm>
            <a:off x="1438275" y="6581775"/>
            <a:ext cx="7705725" cy="2762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r>
              <a:rPr b="1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Rasm 5:Mamataliev A.R., Magrupov B.А., Don A.N. / ONKOMORFOLOGIYA O’quv qo’llanma Toshkent -2022y.</a:t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2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3" name="Google Shape;393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94" name="Google Shape;394;p23"/>
          <p:cNvSpPr txBox="1"/>
          <p:nvPr/>
        </p:nvSpPr>
        <p:spPr>
          <a:xfrm>
            <a:off x="1438275" y="6581775"/>
            <a:ext cx="7705725" cy="2762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r>
              <a:rPr b="1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Rasm 6:Mamataliev A.R., Magrupov B.А., Don A.N. / ONKOMORFOLOGIYA O’quv qo’llanma Toshkent -2022y.</a:t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8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" name="Google Shape;399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3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4" name="Google Shape;404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8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" name="Google Shape;409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3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4" name="Google Shape;414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15" name="Google Shape;415;p27"/>
          <p:cNvSpPr txBox="1"/>
          <p:nvPr/>
        </p:nvSpPr>
        <p:spPr>
          <a:xfrm>
            <a:off x="4572012" y="6243500"/>
            <a:ext cx="45720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Image 7: https://www.ipn.md/ru/rastet-chislo-sluchaev-zabolevaniya-tyazhelymi-formami-tuberkuleza-7967_1004056.html</a:t>
            </a:r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9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0" name="Google Shape;420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21" name="Google Shape;421;p28"/>
          <p:cNvSpPr txBox="1"/>
          <p:nvPr/>
        </p:nvSpPr>
        <p:spPr>
          <a:xfrm>
            <a:off x="1438275" y="6581775"/>
            <a:ext cx="7705725" cy="2762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r>
              <a:rPr b="1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Rasm 8:Mamataliev A.R., Magrupov B.А., Don A.N. / ONKOMORFOLOGIYA O’quv qo’llanma Toshkent -2022y.</a:t>
            </a:r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5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6" name="Google Shape;426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0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1" name="Google Shape;431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32" name="Google Shape;432;p30"/>
          <p:cNvSpPr txBox="1"/>
          <p:nvPr/>
        </p:nvSpPr>
        <p:spPr>
          <a:xfrm>
            <a:off x="1438275" y="6581775"/>
            <a:ext cx="7705725" cy="2762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r>
              <a:rPr b="1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Rasm 9:Mamataliev A.R., Magrupov B.А., Don A.N. / ONKOMORFOLOGIYA O’quv qo’llanma Toshkent -2022y.</a:t>
            </a:r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6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2" name="Google Shape;442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6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7" name="Google Shape;447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2" name="Google Shape;452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6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7" name="Google Shape;457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2" name="Google Shape;462;p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13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7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11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xmlns:r="http://schemas.openxmlformats.org/officeDocument/2006/relationships" name="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6.xml><?xml version="1.0" encoding="utf-8"?>
<a:theme xmlns:a="http://schemas.openxmlformats.org/drawingml/2006/main" xmlns:r="http://schemas.openxmlformats.org/officeDocument/2006/relationships" name="1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7.xml><?xml version="1.0" encoding="utf-8"?>
<a:theme xmlns:a="http://schemas.openxmlformats.org/drawingml/2006/main" xmlns:r="http://schemas.openxmlformats.org/officeDocument/2006/relationships" name="3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8.xml><?xml version="1.0" encoding="utf-8"?>
<a:theme xmlns:a="http://schemas.openxmlformats.org/drawingml/2006/main" xmlns:r="http://schemas.openxmlformats.org/officeDocument/2006/relationships" name="6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9.xml><?xml version="1.0" encoding="utf-8"?>
<a:theme xmlns:a="http://schemas.openxmlformats.org/drawingml/2006/main" xmlns:r="http://schemas.openxmlformats.org/officeDocument/2006/relationships" name="2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0.xml><?xml version="1.0" encoding="utf-8"?>
<a:theme xmlns:a="http://schemas.openxmlformats.org/drawingml/2006/main" xmlns:r="http://schemas.openxmlformats.org/officeDocument/2006/relationships" name="10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1.xml><?xml version="1.0" encoding="utf-8"?>
<a:theme xmlns:a="http://schemas.openxmlformats.org/drawingml/2006/main" xmlns:r="http://schemas.openxmlformats.org/officeDocument/2006/relationships" name="14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2.xml><?xml version="1.0" encoding="utf-8"?>
<a:theme xmlns:a="http://schemas.openxmlformats.org/drawingml/2006/main" xmlns:r="http://schemas.openxmlformats.org/officeDocument/2006/relationships" name="16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3.xml><?xml version="1.0" encoding="utf-8"?>
<a:theme xmlns:a="http://schemas.openxmlformats.org/drawingml/2006/main" xmlns:r="http://schemas.openxmlformats.org/officeDocument/2006/relationships" name="15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4.xml><?xml version="1.0" encoding="utf-8"?>
<a:theme xmlns:a="http://schemas.openxmlformats.org/drawingml/2006/main" xmlns:r="http://schemas.openxmlformats.org/officeDocument/2006/relationships" name="5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5.xml><?xml version="1.0" encoding="utf-8"?>
<a:theme xmlns:a="http://schemas.openxmlformats.org/drawingml/2006/main" xmlns:r="http://schemas.openxmlformats.org/officeDocument/2006/relationships" name="12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6.xml><?xml version="1.0" encoding="utf-8"?>
<a:theme xmlns:a="http://schemas.openxmlformats.org/drawingml/2006/main" xmlns:r="http://schemas.openxmlformats.org/officeDocument/2006/relationships" name="4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7.xml><?xml version="1.0" encoding="utf-8"?>
<a:theme xmlns:a="http://schemas.openxmlformats.org/drawingml/2006/main" xmlns:r="http://schemas.openxmlformats.org/officeDocument/2006/relationships" name="17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8.xml><?xml version="1.0" encoding="utf-8"?>
<a:theme xmlns:a="http://schemas.openxmlformats.org/drawingml/2006/main" xmlns:r="http://schemas.openxmlformats.org/officeDocument/2006/relationships" name="8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9.xml><?xml version="1.0" encoding="utf-8"?>
<a:theme xmlns:a="http://schemas.openxmlformats.org/drawingml/2006/main" xmlns:r="http://schemas.openxmlformats.org/officeDocument/2006/relationships" name="9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2022-03-15T05:10:19Z</dcterms:created>
  <dc:creator>User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str>0x010100BB2780C3CC07BD4BAA623FF9571645580400D1570604EA743043A2641365C0E91715</vt:lpstr>
  </property>
  <property fmtid="{D5CDD505-2E9C-101B-9397-08002B2CF9AE}" pid="3" name="TPExecutable">
    <vt:lpstr/>
  </property>
  <property fmtid="{D5CDD505-2E9C-101B-9397-08002B2CF9AE}" pid="4" name="DirectSourceMarket">
    <vt:lpstr>english</vt:lpstr>
  </property>
  <property fmtid="{D5CDD505-2E9C-101B-9397-08002B2CF9AE}" pid="5" name="ThumbnailAssetId">
    <vt:lpstr/>
  </property>
  <property fmtid="{D5CDD505-2E9C-101B-9397-08002B2CF9AE}" pid="6" name="AssetType">
    <vt:lpstr/>
  </property>
  <property fmtid="{D5CDD505-2E9C-101B-9397-08002B2CF9AE}" pid="7" name="Milestone">
    <vt:lpstr/>
  </property>
  <property fmtid="{D5CDD505-2E9C-101B-9397-08002B2CF9AE}" pid="8" name="OriginAsset">
    <vt:lpstr/>
  </property>
  <property fmtid="{D5CDD505-2E9C-101B-9397-08002B2CF9AE}" pid="9" name="TPComponent">
    <vt:lpstr/>
  </property>
  <property fmtid="{D5CDD505-2E9C-101B-9397-08002B2CF9AE}" pid="10" name="AssetId">
    <vt:lpstr>TP102011615</vt:lpstr>
  </property>
  <property fmtid="{D5CDD505-2E9C-101B-9397-08002B2CF9AE}" pid="11" name="TPFriendlyName">
    <vt:lpstr/>
  </property>
  <property fmtid="{D5CDD505-2E9C-101B-9397-08002B2CF9AE}" pid="12" name="SourceTitle">
    <vt:lpstr/>
  </property>
  <property fmtid="{D5CDD505-2E9C-101B-9397-08002B2CF9AE}" pid="13" name="TPApplication">
    <vt:lpstr/>
  </property>
  <property fmtid="{D5CDD505-2E9C-101B-9397-08002B2CF9AE}" pid="14" name="TPLaunchHelpLink">
    <vt:lpstr/>
  </property>
  <property fmtid="{D5CDD505-2E9C-101B-9397-08002B2CF9AE}" pid="15" name="OpenTemplate">
    <vt:lpstr>1</vt:lpstr>
  </property>
  <property fmtid="{D5CDD505-2E9C-101B-9397-08002B2CF9AE}" pid="16" name="CrawlForDependencies">
    <vt:lpstr>0</vt:lpstr>
  </property>
  <property fmtid="{D5CDD505-2E9C-101B-9397-08002B2CF9AE}" pid="17" name="TrustLevel">
    <vt:lpstr>1 Microsoft Managed Content</vt:lpstr>
  </property>
  <property fmtid="{D5CDD505-2E9C-101B-9397-08002B2CF9AE}" pid="18" name="PublishStatusLookup">
    <vt:lpstr>360527;#;#385857;#</vt:lpstr>
  </property>
  <property fmtid="{D5CDD505-2E9C-101B-9397-08002B2CF9AE}" pid="19" name="LocLastLocAttemptVersionLookup">
    <vt:lpstr>158203</vt:lpstr>
  </property>
  <property fmtid="{D5CDD505-2E9C-101B-9397-08002B2CF9AE}" pid="20" name="TemplateTemplateType">
    <vt:lpstr>PowerPoint Presentation Template</vt:lpstr>
  </property>
  <property fmtid="{D5CDD505-2E9C-101B-9397-08002B2CF9AE}" pid="21" name="TPNamespace">
    <vt:lpstr/>
  </property>
  <property fmtid="{D5CDD505-2E9C-101B-9397-08002B2CF9AE}" pid="22" name="Markets">
    <vt:lpstr/>
  </property>
  <property fmtid="{D5CDD505-2E9C-101B-9397-08002B2CF9AE}" pid="23" name="OriginalSourceMarket">
    <vt:lpstr>english</vt:lpstr>
  </property>
  <property fmtid="{D5CDD505-2E9C-101B-9397-08002B2CF9AE}" pid="24" name="TPInstallLocation">
    <vt:lpstr/>
  </property>
  <property fmtid="{D5CDD505-2E9C-101B-9397-08002B2CF9AE}" pid="25" name="TPAppVersion">
    <vt:lpstr/>
  </property>
  <property fmtid="{D5CDD505-2E9C-101B-9397-08002B2CF9AE}" pid="26" name="TPCommandLine">
    <vt:lpstr/>
  </property>
  <property fmtid="{D5CDD505-2E9C-101B-9397-08002B2CF9AE}" pid="27" name="APAuthor">
    <vt:lpstr>1073741823</vt:lpstr>
  </property>
  <property fmtid="{D5CDD505-2E9C-101B-9397-08002B2CF9AE}" pid="28" name="EditorialStatus">
    <vt:lpstr/>
  </property>
  <property fmtid="{D5CDD505-2E9C-101B-9397-08002B2CF9AE}" pid="29" name="PublishTargets">
    <vt:lpstr>OfficeOnline</vt:lpstr>
  </property>
  <property fmtid="{D5CDD505-2E9C-101B-9397-08002B2CF9AE}" pid="30" name="TPLaunchHelpLinkType">
    <vt:lpstr>Template</vt:lpstr>
  </property>
  <property fmtid="{D5CDD505-2E9C-101B-9397-08002B2CF9AE}" pid="31" name="OriginalRelease">
    <vt:lpstr/>
  </property>
  <property fmtid="{D5CDD505-2E9C-101B-9397-08002B2CF9AE}" pid="32" name="TPClientViewer">
    <vt:lpstr/>
  </property>
  <property fmtid="{D5CDD505-2E9C-101B-9397-08002B2CF9AE}" pid="33" name="CSXHash">
    <vt:lpstr/>
  </property>
  <property fmtid="{D5CDD505-2E9C-101B-9397-08002B2CF9AE}" pid="34" name="IsDeleted">
    <vt:lpstr>0</vt:lpstr>
  </property>
  <property fmtid="{D5CDD505-2E9C-101B-9397-08002B2CF9AE}" pid="35" name="UANotes">
    <vt:lpstr/>
  </property>
  <property fmtid="{D5CDD505-2E9C-101B-9397-08002B2CF9AE}" pid="36" name="TemplateStatus">
    <vt:lpstr/>
  </property>
  <property fmtid="{D5CDD505-2E9C-101B-9397-08002B2CF9AE}" pid="37" name="Downloads">
    <vt:lpstr>0</vt:lpstr>
  </property>
  <property fmtid="{D5CDD505-2E9C-101B-9397-08002B2CF9AE}" pid="38" name="ApprovalStatus">
    <vt:lpstr>InProgress</vt:lpstr>
  </property>
  <property fmtid="{D5CDD505-2E9C-101B-9397-08002B2CF9AE}" pid="39" name="BlockPublish">
    <vt:lpstr>0</vt:lpstr>
  </property>
  <property fmtid="{D5CDD505-2E9C-101B-9397-08002B2CF9AE}" pid="40" name="EditorialTags">
    <vt:lpstr/>
  </property>
  <property fmtid="{D5CDD505-2E9C-101B-9397-08002B2CF9AE}" pid="41" name="InternalTagsTaxHTField0">
    <vt:lpstr/>
  </property>
  <property fmtid="{D5CDD505-2E9C-101B-9397-08002B2CF9AE}" pid="42" name="MarketSpecific">
    <vt:lpstr>0</vt:lpstr>
  </property>
  <property fmtid="{D5CDD505-2E9C-101B-9397-08002B2CF9AE}" pid="43" name="LocComments">
    <vt:lpstr/>
  </property>
  <property fmtid="{D5CDD505-2E9C-101B-9397-08002B2CF9AE}" pid="44" name="VoteCount">
    <vt:lpstr/>
  </property>
  <property fmtid="{D5CDD505-2E9C-101B-9397-08002B2CF9AE}" pid="45" name="HandoffToMSDN">
    <vt:lpstr/>
  </property>
  <property fmtid="{D5CDD505-2E9C-101B-9397-08002B2CF9AE}" pid="46" name="IntlLangReview">
    <vt:lpstr>0</vt:lpstr>
  </property>
  <property fmtid="{D5CDD505-2E9C-101B-9397-08002B2CF9AE}" pid="47" name="NumericId">
    <vt:lpstr/>
  </property>
  <property fmtid="{D5CDD505-2E9C-101B-9397-08002B2CF9AE}" pid="48" name="OOCacheId">
    <vt:lpstr/>
  </property>
  <property fmtid="{D5CDD505-2E9C-101B-9397-08002B2CF9AE}" pid="49" name="ClipArtFilename">
    <vt:lpstr/>
  </property>
  <property fmtid="{D5CDD505-2E9C-101B-9397-08002B2CF9AE}" pid="50" name="LastHandOff">
    <vt:lpstr/>
  </property>
  <property fmtid="{D5CDD505-2E9C-101B-9397-08002B2CF9AE}" pid="51" name="Providers">
    <vt:lpstr/>
  </property>
  <property fmtid="{D5CDD505-2E9C-101B-9397-08002B2CF9AE}" pid="52" name="IsSearchable">
    <vt:lpstr>0</vt:lpstr>
  </property>
  <property fmtid="{D5CDD505-2E9C-101B-9397-08002B2CF9AE}" pid="53" name="UALocComments">
    <vt:lpstr/>
  </property>
  <property fmtid="{D5CDD505-2E9C-101B-9397-08002B2CF9AE}" pid="54" name="CampaignTagsTaxHTField0">
    <vt:lpstr/>
  </property>
  <property fmtid="{D5CDD505-2E9C-101B-9397-08002B2CF9AE}" pid="55" name="DSATActionTaken">
    <vt:lpstr/>
  </property>
  <property fmtid="{D5CDD505-2E9C-101B-9397-08002B2CF9AE}" pid="56" name="PolicheckWords">
    <vt:lpstr/>
  </property>
  <property fmtid="{D5CDD505-2E9C-101B-9397-08002B2CF9AE}" pid="57" name="TaxCatchAll">
    <vt:lpstr/>
  </property>
  <property fmtid="{D5CDD505-2E9C-101B-9397-08002B2CF9AE}" pid="58" name="BugNumber">
    <vt:lpstr/>
  </property>
  <property fmtid="{D5CDD505-2E9C-101B-9397-08002B2CF9AE}" pid="59" name="LocRecommendedHandoff">
    <vt:lpstr/>
  </property>
  <property fmtid="{D5CDD505-2E9C-101B-9397-08002B2CF9AE}" pid="60" name="LocalizationTagsTaxHTField0">
    <vt:lpstr/>
  </property>
  <property fmtid="{D5CDD505-2E9C-101B-9397-08002B2CF9AE}" pid="61" name="UALocRecommendation">
    <vt:lpstr>Localize</vt:lpstr>
  </property>
  <property fmtid="{D5CDD505-2E9C-101B-9397-08002B2CF9AE}" pid="62" name="APEditor">
    <vt:lpstr/>
  </property>
  <property fmtid="{D5CDD505-2E9C-101B-9397-08002B2CF9AE}" pid="63" name="PrimaryImageGen">
    <vt:lpstr>0</vt:lpstr>
  </property>
  <property fmtid="{D5CDD505-2E9C-101B-9397-08002B2CF9AE}" pid="64" name="Manager">
    <vt:lpstr/>
  </property>
  <property fmtid="{D5CDD505-2E9C-101B-9397-08002B2CF9AE}" pid="65" name="ParentAssetId">
    <vt:lpstr/>
  </property>
  <property fmtid="{D5CDD505-2E9C-101B-9397-08002B2CF9AE}" pid="66" name="SubmitterId">
    <vt:lpstr/>
  </property>
  <property fmtid="{D5CDD505-2E9C-101B-9397-08002B2CF9AE}" pid="67" name="APDescription">
    <vt:lpstr/>
  </property>
  <property fmtid="{D5CDD505-2E9C-101B-9397-08002B2CF9AE}" pid="68" name="UAProjectedTotalWords">
    <vt:lpstr/>
  </property>
  <property fmtid="{D5CDD505-2E9C-101B-9397-08002B2CF9AE}" pid="69" name="Provider">
    <vt:lpstr/>
  </property>
  <property fmtid="{D5CDD505-2E9C-101B-9397-08002B2CF9AE}" pid="70" name="ApprovalLog">
    <vt:lpstr/>
  </property>
  <property fmtid="{D5CDD505-2E9C-101B-9397-08002B2CF9AE}" pid="71" name="BusinessGroup">
    <vt:lpstr/>
  </property>
  <property fmtid="{D5CDD505-2E9C-101B-9397-08002B2CF9AE}" pid="72" name="RecommendationsModifier">
    <vt:lpstr/>
  </property>
  <property fmtid="{D5CDD505-2E9C-101B-9397-08002B2CF9AE}" pid="73" name="Component">
    <vt:lpstr/>
  </property>
  <property fmtid="{D5CDD505-2E9C-101B-9397-08002B2CF9AE}" pid="74" name="AcquiredFrom">
    <vt:lpstr>Internal MS</vt:lpstr>
  </property>
  <property fmtid="{D5CDD505-2E9C-101B-9397-08002B2CF9AE}" pid="75" name="CSXSubmissionMarket">
    <vt:lpstr/>
  </property>
  <property fmtid="{D5CDD505-2E9C-101B-9397-08002B2CF9AE}" pid="76" name="ArtSampleDocs">
    <vt:lpstr/>
  </property>
  <property fmtid="{D5CDD505-2E9C-101B-9397-08002B2CF9AE}" pid="77" name="ShowIn">
    <vt:lpstr>Show everywhere</vt:lpstr>
  </property>
  <property fmtid="{D5CDD505-2E9C-101B-9397-08002B2CF9AE}" pid="78" name="IntlLangReviewDate">
    <vt:lpstr/>
  </property>
  <property fmtid="{D5CDD505-2E9C-101B-9397-08002B2CF9AE}" pid="79" name="AverageRating">
    <vt:lpstr/>
  </property>
  <property fmtid="{D5CDD505-2E9C-101B-9397-08002B2CF9AE}" pid="80" name="FriendlyTitle">
    <vt:lpstr/>
  </property>
  <property fmtid="{D5CDD505-2E9C-101B-9397-08002B2CF9AE}" pid="81" name="LastModifiedDateTime">
    <vt:lpstr/>
  </property>
  <property fmtid="{D5CDD505-2E9C-101B-9397-08002B2CF9AE}" pid="82" name="LegacyData">
    <vt:lpstr/>
  </property>
  <property fmtid="{D5CDD505-2E9C-101B-9397-08002B2CF9AE}" pid="83" name="LocManualTestRequired">
    <vt:lpstr>0</vt:lpstr>
  </property>
  <property fmtid="{D5CDD505-2E9C-101B-9397-08002B2CF9AE}" pid="84" name="ScenarioTagsTaxHTField0">
    <vt:lpstr/>
  </property>
  <property fmtid="{D5CDD505-2E9C-101B-9397-08002B2CF9AE}" pid="85" name="TimesCloned">
    <vt:lpstr/>
  </property>
  <property fmtid="{D5CDD505-2E9C-101B-9397-08002B2CF9AE}" pid="86" name="ContentItem">
    <vt:lpstr/>
  </property>
  <property fmtid="{D5CDD505-2E9C-101B-9397-08002B2CF9AE}" pid="87" name="UACurrentWords">
    <vt:lpstr/>
  </property>
  <property fmtid="{D5CDD505-2E9C-101B-9397-08002B2CF9AE}" pid="88" name="MachineTranslated">
    <vt:lpstr>0</vt:lpstr>
  </property>
  <property fmtid="{D5CDD505-2E9C-101B-9397-08002B2CF9AE}" pid="89" name="OutputCachingOn">
    <vt:lpstr>0</vt:lpstr>
  </property>
  <property fmtid="{D5CDD505-2E9C-101B-9397-08002B2CF9AE}" pid="90" name="Description0">
    <vt:lpstr/>
  </property>
  <property fmtid="{D5CDD505-2E9C-101B-9397-08002B2CF9AE}" pid="91" name="CSXUpdate">
    <vt:lpstr>0</vt:lpstr>
  </property>
  <property fmtid="{D5CDD505-2E9C-101B-9397-08002B2CF9AE}" pid="92" name="FeatureTagsTaxHTField0">
    <vt:lpstr/>
  </property>
  <property fmtid="{D5CDD505-2E9C-101B-9397-08002B2CF9AE}" pid="93" name="IntlLangReviewer">
    <vt:lpstr/>
  </property>
  <property fmtid="{D5CDD505-2E9C-101B-9397-08002B2CF9AE}" pid="94" name="IntlLocPriority">
    <vt:lpstr/>
  </property>
  <property fmtid="{D5CDD505-2E9C-101B-9397-08002B2CF9AE}" pid="95" name="CSXSubmissionDate">
    <vt:lpstr/>
  </property>
  <property fmtid="{D5CDD505-2E9C-101B-9397-08002B2CF9AE}" pid="96" name="LocMarketGroupTiers2">
    <vt:lpstr/>
  </property>
  <property fmtid="{D5CDD505-2E9C-101B-9397-08002B2CF9AE}" pid="97" name="PlannedPubDate">
    <vt:lpstr/>
  </property>
  <property fmtid="{D5CDD505-2E9C-101B-9397-08002B2CF9AE}" pid="98" name="AssetStart">
    <vt:lpstr>2022-04-14T07:18:15Z</vt:lpstr>
  </property>
  <property fmtid="{D5CDD505-2E9C-101B-9397-08002B2CF9AE}" pid="99" name="AssetExpire">
    <vt:lpstr>2029-01-01T05:00:00Z</vt:lpstr>
  </property>
</Properties>
</file>