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y="6858000" cx="9144000"/>
  <p:notesSz cx="6735750" cy="9866300"/>
  <p:embeddedFontLst>
    <p:embeddedFont>
      <p:font typeface="Arimo"/>
      <p:regular r:id="rId33"/>
      <p:bold r:id="rId34"/>
      <p:italic r:id="rId35"/>
      <p:boldItalic r:id="rId36"/>
    </p:embeddedFont>
    <p:embeddedFont>
      <p:font typeface="Corbel"/>
      <p:regular r:id="rId37"/>
      <p:bold r:id="rId38"/>
      <p:italic r:id="rId39"/>
      <p:boldItalic r:id="rId40"/>
    </p:embeddedFont>
    <p:embeddedFont>
      <p:font typeface="Century Gothic"/>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08">
          <p15:clr>
            <a:srgbClr val="A4A3A4"/>
          </p15:clr>
        </p15:guide>
        <p15:guide id="2" pos="2122">
          <p15:clr>
            <a:srgbClr val="A4A3A4"/>
          </p15:clr>
        </p15:guide>
      </p15:notesGuideLst>
    </p:ext>
    <p:ext uri="http://customooxmlschemas.google.com/">
      <go:slidesCustomData xmlns:go="http://customooxmlschemas.google.com/" r:id="rId45" roundtripDataSignature="AMtx7mh+nFtK6JCBzrWJ7z7tUuy7VEHv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08" orient="horz"/>
        <p:guide pos="2122"/>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font" Target="fonts/Corbel-boldItalic.fntdata"/><Relationship Id="rId20" Type="http://schemas.openxmlformats.org/officeDocument/2006/relationships/slide" Target="slides/slide14.xml"/><Relationship Id="rId42" Type="http://schemas.openxmlformats.org/officeDocument/2006/relationships/font" Target="fonts/CenturyGothic-bold.fntdata"/><Relationship Id="rId41" Type="http://schemas.openxmlformats.org/officeDocument/2006/relationships/font" Target="fonts/CenturyGothic-regular.fntdata"/><Relationship Id="rId22" Type="http://schemas.openxmlformats.org/officeDocument/2006/relationships/slide" Target="slides/slide16.xml"/><Relationship Id="rId44" Type="http://schemas.openxmlformats.org/officeDocument/2006/relationships/font" Target="fonts/CenturyGothic-boldItalic.fntdata"/><Relationship Id="rId21" Type="http://schemas.openxmlformats.org/officeDocument/2006/relationships/slide" Target="slides/slide15.xml"/><Relationship Id="rId43" Type="http://schemas.openxmlformats.org/officeDocument/2006/relationships/font" Target="fonts/CenturyGothic-italic.fntdata"/><Relationship Id="rId24" Type="http://schemas.openxmlformats.org/officeDocument/2006/relationships/slide" Target="slides/slide18.xml"/><Relationship Id="rId23" Type="http://schemas.openxmlformats.org/officeDocument/2006/relationships/slide" Target="slides/slide17.xml"/><Relationship Id="rId45" Type="http://customschemas.google.com/relationships/presentationmetadata" Target="meta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Arimo-regular.fntdata"/><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rimo-italic.fntdata"/><Relationship Id="rId12" Type="http://schemas.openxmlformats.org/officeDocument/2006/relationships/slide" Target="slides/slide6.xml"/><Relationship Id="rId34" Type="http://schemas.openxmlformats.org/officeDocument/2006/relationships/font" Target="fonts/Arimo-bold.fntdata"/><Relationship Id="rId15" Type="http://schemas.openxmlformats.org/officeDocument/2006/relationships/slide" Target="slides/slide9.xml"/><Relationship Id="rId37" Type="http://schemas.openxmlformats.org/officeDocument/2006/relationships/font" Target="fonts/Corbel-regular.fntdata"/><Relationship Id="rId14" Type="http://schemas.openxmlformats.org/officeDocument/2006/relationships/slide" Target="slides/slide8.xml"/><Relationship Id="rId36" Type="http://schemas.openxmlformats.org/officeDocument/2006/relationships/font" Target="fonts/Arimo-boldItalic.fntdata"/><Relationship Id="rId17" Type="http://schemas.openxmlformats.org/officeDocument/2006/relationships/slide" Target="slides/slide11.xml"/><Relationship Id="rId39" Type="http://schemas.openxmlformats.org/officeDocument/2006/relationships/font" Target="fonts/Corbel-italic.fntdata"/><Relationship Id="rId16" Type="http://schemas.openxmlformats.org/officeDocument/2006/relationships/slide" Target="slides/slide10.xml"/><Relationship Id="rId38" Type="http://schemas.openxmlformats.org/officeDocument/2006/relationships/font" Target="fonts/Corbel-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19413" cy="49371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14763" y="0"/>
            <a:ext cx="2919412" cy="493713"/>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71013"/>
            <a:ext cx="2919413" cy="49371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14763" y="9371013"/>
            <a:ext cx="2919412" cy="49371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5" name="Google Shape;255;p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5" name="Google Shape;265;p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5" name="Google Shape;275;p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1" name="Google Shape;281;p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7" name="Google Shape;287;p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3" name="Google Shape;293;p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9" name="Google Shape;299;p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8:notes"/>
          <p:cNvSpPr/>
          <p:nvPr/>
        </p:nvSpPr>
        <p:spPr>
          <a:xfrm>
            <a:off x="3857760" y="9442440"/>
            <a:ext cx="2949480" cy="496800"/>
          </a:xfrm>
          <a:custGeom>
            <a:rect b="b" l="l" r="r" t="t"/>
            <a:pathLst>
              <a:path extrusionOk="0" h="21600" w="21600">
                <a:moveTo>
                  <a:pt x="0" y="0"/>
                </a:moveTo>
                <a:lnTo>
                  <a:pt x="21600" y="0"/>
                </a:lnTo>
                <a:lnTo>
                  <a:pt x="21600" y="21600"/>
                </a:lnTo>
                <a:lnTo>
                  <a:pt x="0" y="21600"/>
                </a:lnTo>
                <a:lnTo>
                  <a:pt x="0" y="0"/>
                </a:lnTo>
                <a:close/>
              </a:path>
            </a:pathLst>
          </a:cu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None/>
            </a:pPr>
            <a:fld id="{00000000-1234-1234-1234-123412341234}" type="slidenum">
              <a:rPr b="0" lang="ru-RU" sz="1200" strike="noStrike">
                <a:solidFill>
                  <a:srgbClr val="000000"/>
                </a:solidFill>
                <a:latin typeface="Arimo"/>
                <a:ea typeface="Arimo"/>
                <a:cs typeface="Arimo"/>
                <a:sym typeface="Arimo"/>
              </a:rPr>
              <a:t>‹#›</a:t>
            </a:fld>
            <a:endParaRPr b="0" sz="1600" strike="noStrike">
              <a:solidFill>
                <a:srgbClr val="003366"/>
              </a:solidFill>
              <a:latin typeface="Arial"/>
              <a:ea typeface="Arial"/>
              <a:cs typeface="Arial"/>
              <a:sym typeface="Arial"/>
            </a:endParaRPr>
          </a:p>
        </p:txBody>
      </p:sp>
      <p:sp>
        <p:nvSpPr>
          <p:cNvPr id="305" name="Google Shape;305;p8:notes"/>
          <p:cNvSpPr txBox="1"/>
          <p:nvPr/>
        </p:nvSpPr>
        <p:spPr>
          <a:xfrm>
            <a:off x="682200" y="4721400"/>
            <a:ext cx="5443560" cy="447336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7" name="Google Shape;307;p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3" name="Google Shape;313;p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2" name="Google Shape;352;p1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8" name="Google Shape;358;p1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64" name="Google Shape;364;p1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70" name="Google Shape;370;p1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1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76" name="Google Shape;376;p1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1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82" name="Google Shape;382;p1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1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90" name="Google Shape;390;p1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1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96" name="Google Shape;396;p1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02" name="Google Shape;402;p1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1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11" name="Google Shape;411;p1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19" name="Google Shape;419;p2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25" name="Google Shape;425;p2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2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31" name="Google Shape;431;p2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37" name="Google Shape;437;p2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43" name="Google Shape;443;p2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449" name="Google Shape;449;p2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6:notes"/>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200"/>
              <a:buFont typeface="Calibri"/>
              <a:buNone/>
            </a:pPr>
            <a:r>
              <a:t/>
            </a:r>
            <a:endParaRPr/>
          </a:p>
        </p:txBody>
      </p:sp>
      <p:sp>
        <p:nvSpPr>
          <p:cNvPr id="456" name="Google Shape;456;p2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6" name="Shape 26"/>
        <p:cNvGrpSpPr/>
        <p:nvPr/>
      </p:nvGrpSpPr>
      <p:grpSpPr>
        <a:xfrm>
          <a:off x="0" y="0"/>
          <a:ext cx="0" cy="0"/>
          <a:chOff x="0" y="0"/>
          <a:chExt cx="0" cy="0"/>
        </a:xfrm>
      </p:grpSpPr>
      <p:sp>
        <p:nvSpPr>
          <p:cNvPr id="27" name="Google Shape;27;p2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0" name="Shape 30"/>
        <p:cNvGrpSpPr/>
        <p:nvPr/>
      </p:nvGrpSpPr>
      <p:grpSpPr>
        <a:xfrm>
          <a:off x="0" y="0"/>
          <a:ext cx="0" cy="0"/>
          <a:chOff x="0" y="0"/>
          <a:chExt cx="0" cy="0"/>
        </a:xfrm>
      </p:grpSpPr>
      <p:grpSp>
        <p:nvGrpSpPr>
          <p:cNvPr id="31" name="Google Shape;31;p31"/>
          <p:cNvGrpSpPr/>
          <p:nvPr/>
        </p:nvGrpSpPr>
        <p:grpSpPr>
          <a:xfrm>
            <a:off x="-8466" y="-8468"/>
            <a:ext cx="9171316" cy="6874935"/>
            <a:chOff x="-8466" y="-8468"/>
            <a:chExt cx="9171316" cy="6874935"/>
          </a:xfrm>
        </p:grpSpPr>
        <p:cxnSp>
          <p:nvCxnSpPr>
            <p:cNvPr id="32" name="Google Shape;32;p31"/>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33" name="Google Shape;33;p31"/>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34" name="Google Shape;34;p31"/>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1"/>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1"/>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1"/>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38" name="Google Shape;38;p31"/>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31"/>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1"/>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1"/>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42" name="Google Shape;42;p31"/>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1"/>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4" name="Google Shape;44;p3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n.jpg" id="47" name="Google Shape;47;p31"/>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transition spd="med">
    <p:push/>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8" name="Shape 48"/>
        <p:cNvGrpSpPr/>
        <p:nvPr/>
      </p:nvGrpSpPr>
      <p:grpSpPr>
        <a:xfrm>
          <a:off x="0" y="0"/>
          <a:ext cx="0" cy="0"/>
          <a:chOff x="0" y="0"/>
          <a:chExt cx="0" cy="0"/>
        </a:xfrm>
      </p:grpSpPr>
      <p:sp>
        <p:nvSpPr>
          <p:cNvPr id="49" name="Google Shape;49;p3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2"/>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1" name="Google Shape;51;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54" name="Google Shape;54;p32"/>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55" name="Google Shape;55;p32"/>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6" name="Google Shape;56;p32"/>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7" name="Google Shape;57;p32"/>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8" name="Google Shape;58;p32"/>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9" name="Google Shape;59;p32"/>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60" name="Shape 60"/>
        <p:cNvGrpSpPr/>
        <p:nvPr/>
      </p:nvGrpSpPr>
      <p:grpSpPr>
        <a:xfrm>
          <a:off x="0" y="0"/>
          <a:ext cx="0" cy="0"/>
          <a:chOff x="0" y="0"/>
          <a:chExt cx="0" cy="0"/>
        </a:xfrm>
      </p:grpSpPr>
      <p:sp>
        <p:nvSpPr>
          <p:cNvPr id="61" name="Google Shape;61;p33"/>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3"/>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3" name="Google Shape;63;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66" name="Google Shape;66;p33"/>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67" name="Google Shape;67;p33"/>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8" name="Google Shape;68;p33"/>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9" name="Google Shape;69;p33"/>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0" name="Google Shape;70;p33"/>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1" name="Google Shape;71;p33"/>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72" name="Shape 72"/>
        <p:cNvGrpSpPr/>
        <p:nvPr/>
      </p:nvGrpSpPr>
      <p:grpSpPr>
        <a:xfrm>
          <a:off x="0" y="0"/>
          <a:ext cx="0" cy="0"/>
          <a:chOff x="0" y="0"/>
          <a:chExt cx="0" cy="0"/>
        </a:xfrm>
      </p:grpSpPr>
      <p:sp>
        <p:nvSpPr>
          <p:cNvPr id="73" name="Google Shape;73;p34"/>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4"/>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5" name="Google Shape;75;p34"/>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6" name="Google Shape;76;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79" name="Google Shape;79;p34"/>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80" name="Google Shape;80;p34"/>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1" name="Google Shape;81;p34"/>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2" name="Google Shape;82;p34"/>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3" name="Google Shape;83;p34"/>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4" name="Google Shape;84;p34"/>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85" name="Shape 85"/>
        <p:cNvGrpSpPr/>
        <p:nvPr/>
      </p:nvGrpSpPr>
      <p:grpSpPr>
        <a:xfrm>
          <a:off x="0" y="0"/>
          <a:ext cx="0" cy="0"/>
          <a:chOff x="0" y="0"/>
          <a:chExt cx="0" cy="0"/>
        </a:xfrm>
      </p:grpSpPr>
      <p:sp>
        <p:nvSpPr>
          <p:cNvPr id="86" name="Google Shape;86;p35"/>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35"/>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8" name="Google Shape;88;p35"/>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9" name="Google Shape;89;p35"/>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90" name="Google Shape;90;p35"/>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1" name="Google Shape;91;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94" name="Google Shape;94;p35"/>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95" name="Google Shape;95;p35"/>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6" name="Google Shape;96;p35"/>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7" name="Google Shape;97;p35"/>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8" name="Google Shape;98;p35"/>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9" name="Google Shape;99;p35"/>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00" name="Shape 100"/>
        <p:cNvGrpSpPr/>
        <p:nvPr/>
      </p:nvGrpSpPr>
      <p:grpSpPr>
        <a:xfrm>
          <a:off x="0" y="0"/>
          <a:ext cx="0" cy="0"/>
          <a:chOff x="0" y="0"/>
          <a:chExt cx="0" cy="0"/>
        </a:xfrm>
      </p:grpSpPr>
      <p:sp>
        <p:nvSpPr>
          <p:cNvPr id="101" name="Google Shape;101;p36"/>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105" name="Google Shape;105;p36"/>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06" name="Google Shape;106;p36"/>
          <p:cNvSpPr/>
          <p:nvPr/>
        </p:nvSpPr>
        <p:spPr>
          <a:xfrm rot="-2629445">
            <a:off x="682822" y="20124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7" name="Google Shape;107;p36"/>
          <p:cNvSpPr/>
          <p:nvPr/>
        </p:nvSpPr>
        <p:spPr>
          <a:xfrm rot="-2629445">
            <a:off x="957645" y="477915"/>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8" name="Google Shape;108;p36"/>
          <p:cNvSpPr/>
          <p:nvPr/>
        </p:nvSpPr>
        <p:spPr>
          <a:xfrm rot="-2629445">
            <a:off x="381491" y="470330"/>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9" name="Google Shape;109;p36"/>
          <p:cNvSpPr/>
          <p:nvPr/>
        </p:nvSpPr>
        <p:spPr>
          <a:xfrm rot="-2629445">
            <a:off x="656610" y="74632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10" name="Google Shape;110;p36"/>
          <p:cNvSpPr txBox="1"/>
          <p:nvPr/>
        </p:nvSpPr>
        <p:spPr>
          <a:xfrm>
            <a:off x="142875" y="1071563"/>
            <a:ext cx="1462088" cy="584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11" name="Shape 111"/>
        <p:cNvGrpSpPr/>
        <p:nvPr/>
      </p:nvGrpSpPr>
      <p:grpSpPr>
        <a:xfrm>
          <a:off x="0" y="0"/>
          <a:ext cx="0" cy="0"/>
          <a:chOff x="0" y="0"/>
          <a:chExt cx="0" cy="0"/>
        </a:xfrm>
      </p:grpSpPr>
      <p:sp>
        <p:nvSpPr>
          <p:cNvPr id="112" name="Google Shape;112;p37"/>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7"/>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7"/>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115" name="Google Shape;115;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18" name="Shape 118"/>
        <p:cNvGrpSpPr/>
        <p:nvPr/>
      </p:nvGrpSpPr>
      <p:grpSpPr>
        <a:xfrm>
          <a:off x="0" y="0"/>
          <a:ext cx="0" cy="0"/>
          <a:chOff x="0" y="0"/>
          <a:chExt cx="0" cy="0"/>
        </a:xfrm>
      </p:grpSpPr>
      <p:sp>
        <p:nvSpPr>
          <p:cNvPr id="119" name="Google Shape;119;p38"/>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38"/>
          <p:cNvSpPr/>
          <p:nvPr>
            <p:ph idx="2" type="pic"/>
          </p:nvPr>
        </p:nvSpPr>
        <p:spPr>
          <a:xfrm>
            <a:off x="609599" y="609600"/>
            <a:ext cx="6347714" cy="3845718"/>
          </a:xfrm>
          <a:prstGeom prst="rect">
            <a:avLst/>
          </a:prstGeom>
          <a:noFill/>
          <a:ln>
            <a:noFill/>
          </a:ln>
        </p:spPr>
      </p:sp>
      <p:sp>
        <p:nvSpPr>
          <p:cNvPr id="121" name="Google Shape;121;p38"/>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2" name="Google Shape;122;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125" name="Shape 125"/>
        <p:cNvGrpSpPr/>
        <p:nvPr/>
      </p:nvGrpSpPr>
      <p:grpSpPr>
        <a:xfrm>
          <a:off x="0" y="0"/>
          <a:ext cx="0" cy="0"/>
          <a:chOff x="0" y="0"/>
          <a:chExt cx="0" cy="0"/>
        </a:xfrm>
      </p:grpSpPr>
      <p:sp>
        <p:nvSpPr>
          <p:cNvPr id="126" name="Google Shape;126;p39"/>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39"/>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3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3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131" name="Shape 131"/>
        <p:cNvGrpSpPr/>
        <p:nvPr/>
      </p:nvGrpSpPr>
      <p:grpSpPr>
        <a:xfrm>
          <a:off x="0" y="0"/>
          <a:ext cx="0" cy="0"/>
          <a:chOff x="0" y="0"/>
          <a:chExt cx="0" cy="0"/>
        </a:xfrm>
      </p:grpSpPr>
      <p:sp>
        <p:nvSpPr>
          <p:cNvPr id="132" name="Google Shape;132;p40"/>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40"/>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40"/>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35" name="Google Shape;135;p4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4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38" name="Google Shape;138;p40"/>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39" name="Google Shape;139;p40"/>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40" name="Shape 140"/>
        <p:cNvGrpSpPr/>
        <p:nvPr/>
      </p:nvGrpSpPr>
      <p:grpSpPr>
        <a:xfrm>
          <a:off x="0" y="0"/>
          <a:ext cx="0" cy="0"/>
          <a:chOff x="0" y="0"/>
          <a:chExt cx="0" cy="0"/>
        </a:xfrm>
      </p:grpSpPr>
      <p:sp>
        <p:nvSpPr>
          <p:cNvPr id="141" name="Google Shape;141;p41"/>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41"/>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43" name="Google Shape;143;p4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4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4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46" name="Shape 146"/>
        <p:cNvGrpSpPr/>
        <p:nvPr/>
      </p:nvGrpSpPr>
      <p:grpSpPr>
        <a:xfrm>
          <a:off x="0" y="0"/>
          <a:ext cx="0" cy="0"/>
          <a:chOff x="0" y="0"/>
          <a:chExt cx="0" cy="0"/>
        </a:xfrm>
      </p:grpSpPr>
      <p:sp>
        <p:nvSpPr>
          <p:cNvPr id="147" name="Google Shape;147;p42"/>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42"/>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9" name="Google Shape;149;p42"/>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0" name="Google Shape;150;p4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4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4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53" name="Google Shape;153;p42"/>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54" name="Google Shape;154;p42"/>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55" name="Shape 155"/>
        <p:cNvGrpSpPr/>
        <p:nvPr/>
      </p:nvGrpSpPr>
      <p:grpSpPr>
        <a:xfrm>
          <a:off x="0" y="0"/>
          <a:ext cx="0" cy="0"/>
          <a:chOff x="0" y="0"/>
          <a:chExt cx="0" cy="0"/>
        </a:xfrm>
      </p:grpSpPr>
      <p:sp>
        <p:nvSpPr>
          <p:cNvPr id="156" name="Google Shape;156;p43"/>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43"/>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58" name="Google Shape;158;p43"/>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9" name="Google Shape;159;p4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4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4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62" name="Shape 162"/>
        <p:cNvGrpSpPr/>
        <p:nvPr/>
      </p:nvGrpSpPr>
      <p:grpSpPr>
        <a:xfrm>
          <a:off x="0" y="0"/>
          <a:ext cx="0" cy="0"/>
          <a:chOff x="0" y="0"/>
          <a:chExt cx="0" cy="0"/>
        </a:xfrm>
      </p:grpSpPr>
      <p:sp>
        <p:nvSpPr>
          <p:cNvPr id="163" name="Google Shape;163;p44"/>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44"/>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65" name="Google Shape;165;p4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4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4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68" name="Shape 168"/>
        <p:cNvGrpSpPr/>
        <p:nvPr/>
      </p:nvGrpSpPr>
      <p:grpSpPr>
        <a:xfrm>
          <a:off x="0" y="0"/>
          <a:ext cx="0" cy="0"/>
          <a:chOff x="0" y="0"/>
          <a:chExt cx="0" cy="0"/>
        </a:xfrm>
      </p:grpSpPr>
      <p:sp>
        <p:nvSpPr>
          <p:cNvPr id="169" name="Google Shape;169;p45"/>
          <p:cNvSpPr txBox="1"/>
          <p:nvPr>
            <p:ph type="title"/>
          </p:nvPr>
        </p:nvSpPr>
        <p:spPr>
          <a:xfrm rot="5400000">
            <a:off x="3840993" y="2745920"/>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45"/>
          <p:cNvSpPr txBox="1"/>
          <p:nvPr>
            <p:ph idx="1" type="body"/>
          </p:nvPr>
        </p:nvSpPr>
        <p:spPr>
          <a:xfrm rot="5400000">
            <a:off x="581386" y="637813"/>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71" name="Google Shape;171;p4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4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4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82" name="Shape 182"/>
        <p:cNvGrpSpPr/>
        <p:nvPr/>
      </p:nvGrpSpPr>
      <p:grpSpPr>
        <a:xfrm>
          <a:off x="0" y="0"/>
          <a:ext cx="0" cy="0"/>
          <a:chOff x="0" y="0"/>
          <a:chExt cx="0" cy="0"/>
        </a:xfrm>
      </p:grpSpPr>
      <p:sp>
        <p:nvSpPr>
          <p:cNvPr id="183" name="Google Shape;183;p30"/>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4" name="Google Shape;184;p30"/>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5" name="Google Shape;185;p30"/>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6" name="Shape 186"/>
        <p:cNvGrpSpPr/>
        <p:nvPr/>
      </p:nvGrpSpPr>
      <p:grpSpPr>
        <a:xfrm>
          <a:off x="0" y="0"/>
          <a:ext cx="0" cy="0"/>
          <a:chOff x="0" y="0"/>
          <a:chExt cx="0" cy="0"/>
        </a:xfrm>
      </p:grpSpPr>
      <p:sp>
        <p:nvSpPr>
          <p:cNvPr id="187" name="Google Shape;187;p46"/>
          <p:cNvSpPr/>
          <p:nvPr/>
        </p:nvSpPr>
        <p:spPr>
          <a:xfrm>
            <a:off x="1" y="762000"/>
            <a:ext cx="6856214"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46"/>
          <p:cNvSpPr/>
          <p:nvPr/>
        </p:nvSpPr>
        <p:spPr>
          <a:xfrm>
            <a:off x="6952697" y="762000"/>
            <a:ext cx="2193989" cy="5334001"/>
          </a:xfrm>
          <a:prstGeom prst="rect">
            <a:avLst/>
          </a:prstGeom>
          <a:solidFill>
            <a:srgbClr val="C8C8C8">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46"/>
          <p:cNvSpPr txBox="1"/>
          <p:nvPr>
            <p:ph type="ctrTitle"/>
          </p:nvPr>
        </p:nvSpPr>
        <p:spPr>
          <a:xfrm>
            <a:off x="802386" y="1298448"/>
            <a:ext cx="54864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4425"/>
              <a:buFont typeface="Corbel"/>
              <a:buNone/>
              <a:defRPr sz="4425">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0" name="Google Shape;190;p46"/>
          <p:cNvSpPr txBox="1"/>
          <p:nvPr>
            <p:ph idx="1" type="subTitle"/>
          </p:nvPr>
        </p:nvSpPr>
        <p:spPr>
          <a:xfrm>
            <a:off x="825011" y="4670246"/>
            <a:ext cx="54864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900"/>
              </a:spcBef>
              <a:spcAft>
                <a:spcPts val="0"/>
              </a:spcAft>
              <a:buSzPts val="1650"/>
              <a:buNone/>
              <a:defRPr sz="1650" cap="none">
                <a:solidFill>
                  <a:srgbClr val="D7F0F6"/>
                </a:solidFill>
              </a:defRPr>
            </a:lvl1pPr>
            <a:lvl2pPr lvl="1" algn="ctr">
              <a:lnSpc>
                <a:spcPct val="90000"/>
              </a:lnSpc>
              <a:spcBef>
                <a:spcPts val="188"/>
              </a:spcBef>
              <a:spcAft>
                <a:spcPts val="0"/>
              </a:spcAft>
              <a:buSzPts val="1650"/>
              <a:buNone/>
              <a:defRPr sz="1650"/>
            </a:lvl2pPr>
            <a:lvl3pPr lvl="2" algn="ctr">
              <a:lnSpc>
                <a:spcPct val="90000"/>
              </a:lnSpc>
              <a:spcBef>
                <a:spcPts val="188"/>
              </a:spcBef>
              <a:spcAft>
                <a:spcPts val="0"/>
              </a:spcAft>
              <a:buSzPts val="1650"/>
              <a:buNone/>
              <a:defRPr sz="1650"/>
            </a:lvl3pPr>
            <a:lvl4pPr lvl="3" algn="ctr">
              <a:lnSpc>
                <a:spcPct val="90000"/>
              </a:lnSpc>
              <a:spcBef>
                <a:spcPts val="188"/>
              </a:spcBef>
              <a:spcAft>
                <a:spcPts val="0"/>
              </a:spcAft>
              <a:buSzPts val="1500"/>
              <a:buNone/>
              <a:defRPr sz="1500"/>
            </a:lvl4pPr>
            <a:lvl5pPr lvl="4" algn="ctr">
              <a:lnSpc>
                <a:spcPct val="90000"/>
              </a:lnSpc>
              <a:spcBef>
                <a:spcPts val="188"/>
              </a:spcBef>
              <a:spcAft>
                <a:spcPts val="0"/>
              </a:spcAft>
              <a:buSzPts val="1500"/>
              <a:buNone/>
              <a:defRPr sz="1500"/>
            </a:lvl5pPr>
            <a:lvl6pPr lvl="5" algn="ctr">
              <a:lnSpc>
                <a:spcPct val="90000"/>
              </a:lnSpc>
              <a:spcBef>
                <a:spcPts val="188"/>
              </a:spcBef>
              <a:spcAft>
                <a:spcPts val="0"/>
              </a:spcAft>
              <a:buSzPts val="1500"/>
              <a:buNone/>
              <a:defRPr sz="1500"/>
            </a:lvl6pPr>
            <a:lvl7pPr lvl="6" algn="ctr">
              <a:lnSpc>
                <a:spcPct val="90000"/>
              </a:lnSpc>
              <a:spcBef>
                <a:spcPts val="188"/>
              </a:spcBef>
              <a:spcAft>
                <a:spcPts val="0"/>
              </a:spcAft>
              <a:buSzPts val="1500"/>
              <a:buNone/>
              <a:defRPr sz="1500"/>
            </a:lvl7pPr>
            <a:lvl8pPr lvl="7" algn="ctr">
              <a:lnSpc>
                <a:spcPct val="90000"/>
              </a:lnSpc>
              <a:spcBef>
                <a:spcPts val="188"/>
              </a:spcBef>
              <a:spcAft>
                <a:spcPts val="0"/>
              </a:spcAft>
              <a:buSzPts val="1500"/>
              <a:buNone/>
              <a:defRPr sz="1500"/>
            </a:lvl8pPr>
            <a:lvl9pPr lvl="8" algn="ctr">
              <a:lnSpc>
                <a:spcPct val="90000"/>
              </a:lnSpc>
              <a:spcBef>
                <a:spcPts val="188"/>
              </a:spcBef>
              <a:spcAft>
                <a:spcPts val="188"/>
              </a:spcAft>
              <a:buSzPts val="1500"/>
              <a:buNone/>
              <a:defRPr sz="1500"/>
            </a:lvl9pPr>
          </a:lstStyle>
          <a:p/>
        </p:txBody>
      </p:sp>
      <p:sp>
        <p:nvSpPr>
          <p:cNvPr id="191" name="Google Shape;191;p46"/>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46"/>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46"/>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4" name="Shape 194"/>
        <p:cNvGrpSpPr/>
        <p:nvPr/>
      </p:nvGrpSpPr>
      <p:grpSpPr>
        <a:xfrm>
          <a:off x="0" y="0"/>
          <a:ext cx="0" cy="0"/>
          <a:chOff x="0" y="0"/>
          <a:chExt cx="0" cy="0"/>
        </a:xfrm>
      </p:grpSpPr>
      <p:sp>
        <p:nvSpPr>
          <p:cNvPr id="195" name="Google Shape;195;p47"/>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6" name="Google Shape;196;p47"/>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900"/>
              </a:spcBef>
              <a:spcAft>
                <a:spcPts val="0"/>
              </a:spcAft>
              <a:buSzPts val="1800"/>
              <a:buChar char="●"/>
              <a:defRPr/>
            </a:lvl1pPr>
            <a:lvl2pPr indent="-342900" lvl="1" marL="914400" algn="l">
              <a:lnSpc>
                <a:spcPct val="90000"/>
              </a:lnSpc>
              <a:spcBef>
                <a:spcPts val="188"/>
              </a:spcBef>
              <a:spcAft>
                <a:spcPts val="0"/>
              </a:spcAft>
              <a:buSzPts val="1800"/>
              <a:buChar char="●"/>
              <a:defRPr/>
            </a:lvl2pPr>
            <a:lvl3pPr indent="-342900" lvl="2" marL="1371600" algn="l">
              <a:lnSpc>
                <a:spcPct val="90000"/>
              </a:lnSpc>
              <a:spcBef>
                <a:spcPts val="188"/>
              </a:spcBef>
              <a:spcAft>
                <a:spcPts val="0"/>
              </a:spcAft>
              <a:buSzPts val="1800"/>
              <a:buChar char="●"/>
              <a:defRPr/>
            </a:lvl3pPr>
            <a:lvl4pPr indent="-342900" lvl="3" marL="1828800" algn="l">
              <a:lnSpc>
                <a:spcPct val="90000"/>
              </a:lnSpc>
              <a:spcBef>
                <a:spcPts val="188"/>
              </a:spcBef>
              <a:spcAft>
                <a:spcPts val="0"/>
              </a:spcAft>
              <a:buSzPts val="1800"/>
              <a:buChar char="●"/>
              <a:defRPr/>
            </a:lvl4pPr>
            <a:lvl5pPr indent="-342900" lvl="4" marL="2286000" algn="l">
              <a:lnSpc>
                <a:spcPct val="90000"/>
              </a:lnSpc>
              <a:spcBef>
                <a:spcPts val="188"/>
              </a:spcBef>
              <a:spcAft>
                <a:spcPts val="0"/>
              </a:spcAft>
              <a:buSzPts val="1800"/>
              <a:buChar char="●"/>
              <a:defRPr/>
            </a:lvl5pPr>
            <a:lvl6pPr indent="-342900" lvl="5" marL="2743200" algn="l">
              <a:lnSpc>
                <a:spcPct val="90000"/>
              </a:lnSpc>
              <a:spcBef>
                <a:spcPts val="188"/>
              </a:spcBef>
              <a:spcAft>
                <a:spcPts val="0"/>
              </a:spcAft>
              <a:buSzPts val="1800"/>
              <a:buChar char="●"/>
              <a:defRPr/>
            </a:lvl6pPr>
            <a:lvl7pPr indent="-342900" lvl="6" marL="3200400" algn="l">
              <a:lnSpc>
                <a:spcPct val="90000"/>
              </a:lnSpc>
              <a:spcBef>
                <a:spcPts val="188"/>
              </a:spcBef>
              <a:spcAft>
                <a:spcPts val="0"/>
              </a:spcAft>
              <a:buSzPts val="1800"/>
              <a:buChar char="●"/>
              <a:defRPr/>
            </a:lvl7pPr>
            <a:lvl8pPr indent="-342900" lvl="7" marL="3657600" algn="l">
              <a:lnSpc>
                <a:spcPct val="90000"/>
              </a:lnSpc>
              <a:spcBef>
                <a:spcPts val="188"/>
              </a:spcBef>
              <a:spcAft>
                <a:spcPts val="0"/>
              </a:spcAft>
              <a:buSzPts val="1800"/>
              <a:buChar char="●"/>
              <a:defRPr/>
            </a:lvl8pPr>
            <a:lvl9pPr indent="-342900" lvl="8" marL="4114800" algn="l">
              <a:lnSpc>
                <a:spcPct val="90000"/>
              </a:lnSpc>
              <a:spcBef>
                <a:spcPts val="188"/>
              </a:spcBef>
              <a:spcAft>
                <a:spcPts val="188"/>
              </a:spcAft>
              <a:buSzPts val="1800"/>
              <a:buChar char="●"/>
              <a:defRPr/>
            </a:lvl9pPr>
          </a:lstStyle>
          <a:p/>
        </p:txBody>
      </p:sp>
      <p:sp>
        <p:nvSpPr>
          <p:cNvPr id="197" name="Google Shape;197;p47"/>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8" name="Google Shape;198;p47"/>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9" name="Google Shape;199;p47"/>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00" name="Shape 200"/>
        <p:cNvGrpSpPr/>
        <p:nvPr/>
      </p:nvGrpSpPr>
      <p:grpSpPr>
        <a:xfrm>
          <a:off x="0" y="0"/>
          <a:ext cx="0" cy="0"/>
          <a:chOff x="0" y="0"/>
          <a:chExt cx="0" cy="0"/>
        </a:xfrm>
      </p:grpSpPr>
      <p:sp>
        <p:nvSpPr>
          <p:cNvPr id="201" name="Google Shape;201;p48"/>
          <p:cNvSpPr txBox="1"/>
          <p:nvPr>
            <p:ph type="title"/>
          </p:nvPr>
        </p:nvSpPr>
        <p:spPr>
          <a:xfrm>
            <a:off x="2900934" y="1298448"/>
            <a:ext cx="54864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4425"/>
              <a:buFont typeface="Corbel"/>
              <a:buNone/>
              <a:defRPr b="0" sz="4425">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2" name="Google Shape;202;p48"/>
          <p:cNvSpPr txBox="1"/>
          <p:nvPr>
            <p:ph idx="1" type="body"/>
          </p:nvPr>
        </p:nvSpPr>
        <p:spPr>
          <a:xfrm>
            <a:off x="2914650" y="4672584"/>
            <a:ext cx="54864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900"/>
              </a:spcBef>
              <a:spcAft>
                <a:spcPts val="0"/>
              </a:spcAft>
              <a:buSzPts val="1650"/>
              <a:buNone/>
              <a:defRPr sz="1650" cap="none">
                <a:solidFill>
                  <a:srgbClr val="595959"/>
                </a:solidFill>
              </a:defRPr>
            </a:lvl1pPr>
            <a:lvl2pPr indent="-228600" lvl="1" marL="914400" algn="l">
              <a:lnSpc>
                <a:spcPct val="90000"/>
              </a:lnSpc>
              <a:spcBef>
                <a:spcPts val="188"/>
              </a:spcBef>
              <a:spcAft>
                <a:spcPts val="0"/>
              </a:spcAft>
              <a:buSzPts val="1350"/>
              <a:buNone/>
              <a:defRPr sz="1350">
                <a:solidFill>
                  <a:srgbClr val="888888"/>
                </a:solidFill>
              </a:defRPr>
            </a:lvl2pPr>
            <a:lvl3pPr indent="-228600" lvl="2" marL="1371600" algn="l">
              <a:lnSpc>
                <a:spcPct val="90000"/>
              </a:lnSpc>
              <a:spcBef>
                <a:spcPts val="188"/>
              </a:spcBef>
              <a:spcAft>
                <a:spcPts val="0"/>
              </a:spcAft>
              <a:buSzPts val="1200"/>
              <a:buNone/>
              <a:defRPr sz="1200">
                <a:solidFill>
                  <a:srgbClr val="888888"/>
                </a:solidFill>
              </a:defRPr>
            </a:lvl3pPr>
            <a:lvl4pPr indent="-228600" lvl="3" marL="1828800" algn="l">
              <a:lnSpc>
                <a:spcPct val="90000"/>
              </a:lnSpc>
              <a:spcBef>
                <a:spcPts val="188"/>
              </a:spcBef>
              <a:spcAft>
                <a:spcPts val="0"/>
              </a:spcAft>
              <a:buSzPts val="1050"/>
              <a:buNone/>
              <a:defRPr sz="1050">
                <a:solidFill>
                  <a:srgbClr val="888888"/>
                </a:solidFill>
              </a:defRPr>
            </a:lvl4pPr>
            <a:lvl5pPr indent="-228600" lvl="4" marL="2286000" algn="l">
              <a:lnSpc>
                <a:spcPct val="90000"/>
              </a:lnSpc>
              <a:spcBef>
                <a:spcPts val="188"/>
              </a:spcBef>
              <a:spcAft>
                <a:spcPts val="0"/>
              </a:spcAft>
              <a:buSzPts val="1050"/>
              <a:buNone/>
              <a:defRPr sz="1050">
                <a:solidFill>
                  <a:srgbClr val="888888"/>
                </a:solidFill>
              </a:defRPr>
            </a:lvl5pPr>
            <a:lvl6pPr indent="-228600" lvl="5" marL="2743200" algn="l">
              <a:lnSpc>
                <a:spcPct val="90000"/>
              </a:lnSpc>
              <a:spcBef>
                <a:spcPts val="188"/>
              </a:spcBef>
              <a:spcAft>
                <a:spcPts val="0"/>
              </a:spcAft>
              <a:buSzPts val="1050"/>
              <a:buNone/>
              <a:defRPr sz="1050">
                <a:solidFill>
                  <a:srgbClr val="888888"/>
                </a:solidFill>
              </a:defRPr>
            </a:lvl6pPr>
            <a:lvl7pPr indent="-228600" lvl="6" marL="3200400" algn="l">
              <a:lnSpc>
                <a:spcPct val="90000"/>
              </a:lnSpc>
              <a:spcBef>
                <a:spcPts val="188"/>
              </a:spcBef>
              <a:spcAft>
                <a:spcPts val="0"/>
              </a:spcAft>
              <a:buSzPts val="1050"/>
              <a:buNone/>
              <a:defRPr sz="1050">
                <a:solidFill>
                  <a:srgbClr val="888888"/>
                </a:solidFill>
              </a:defRPr>
            </a:lvl7pPr>
            <a:lvl8pPr indent="-228600" lvl="7" marL="3657600" algn="l">
              <a:lnSpc>
                <a:spcPct val="90000"/>
              </a:lnSpc>
              <a:spcBef>
                <a:spcPts val="188"/>
              </a:spcBef>
              <a:spcAft>
                <a:spcPts val="0"/>
              </a:spcAft>
              <a:buSzPts val="1050"/>
              <a:buNone/>
              <a:defRPr sz="1050">
                <a:solidFill>
                  <a:srgbClr val="888888"/>
                </a:solidFill>
              </a:defRPr>
            </a:lvl8pPr>
            <a:lvl9pPr indent="-228600" lvl="8" marL="4114800" algn="l">
              <a:lnSpc>
                <a:spcPct val="90000"/>
              </a:lnSpc>
              <a:spcBef>
                <a:spcPts val="188"/>
              </a:spcBef>
              <a:spcAft>
                <a:spcPts val="188"/>
              </a:spcAft>
              <a:buSzPts val="1050"/>
              <a:buNone/>
              <a:defRPr sz="1050">
                <a:solidFill>
                  <a:srgbClr val="888888"/>
                </a:solidFill>
              </a:defRPr>
            </a:lvl9pPr>
          </a:lstStyle>
          <a:p/>
        </p:txBody>
      </p:sp>
      <p:sp>
        <p:nvSpPr>
          <p:cNvPr id="203" name="Google Shape;203;p48"/>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4" name="Google Shape;204;p48"/>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5" name="Google Shape;205;p48"/>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06" name="Shape 206"/>
        <p:cNvGrpSpPr/>
        <p:nvPr/>
      </p:nvGrpSpPr>
      <p:grpSpPr>
        <a:xfrm>
          <a:off x="0" y="0"/>
          <a:ext cx="0" cy="0"/>
          <a:chOff x="0" y="0"/>
          <a:chExt cx="0" cy="0"/>
        </a:xfrm>
      </p:grpSpPr>
      <p:sp>
        <p:nvSpPr>
          <p:cNvPr id="207" name="Google Shape;207;p49"/>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8" name="Google Shape;208;p49"/>
          <p:cNvSpPr txBox="1"/>
          <p:nvPr>
            <p:ph idx="1" type="body"/>
          </p:nvPr>
        </p:nvSpPr>
        <p:spPr>
          <a:xfrm>
            <a:off x="2900934" y="868680"/>
            <a:ext cx="2606040" cy="5120640"/>
          </a:xfrm>
          <a:prstGeom prst="rect">
            <a:avLst/>
          </a:prstGeom>
          <a:noFill/>
          <a:ln>
            <a:noFill/>
          </a:ln>
        </p:spPr>
        <p:txBody>
          <a:bodyPr anchorCtr="0" anchor="ctr" bIns="45700" lIns="91425" spcFirstLastPara="1" rIns="91425" wrap="square" tIns="45700">
            <a:normAutofit/>
          </a:bodyPr>
          <a:lstStyle>
            <a:lvl1pPr indent="-323850" lvl="0" marL="457200" algn="l">
              <a:lnSpc>
                <a:spcPct val="90000"/>
              </a:lnSpc>
              <a:spcBef>
                <a:spcPts val="900"/>
              </a:spcBef>
              <a:spcAft>
                <a:spcPts val="0"/>
              </a:spcAft>
              <a:buSzPts val="1500"/>
              <a:buChar char="●"/>
              <a:defRPr sz="1500"/>
            </a:lvl1pPr>
            <a:lvl2pPr indent="-314325" lvl="1" marL="914400" algn="l">
              <a:lnSpc>
                <a:spcPct val="90000"/>
              </a:lnSpc>
              <a:spcBef>
                <a:spcPts val="188"/>
              </a:spcBef>
              <a:spcAft>
                <a:spcPts val="0"/>
              </a:spcAft>
              <a:buSzPts val="1350"/>
              <a:buChar char="●"/>
              <a:defRPr sz="1350"/>
            </a:lvl2pPr>
            <a:lvl3pPr indent="-304800" lvl="2" marL="1371600" algn="l">
              <a:lnSpc>
                <a:spcPct val="90000"/>
              </a:lnSpc>
              <a:spcBef>
                <a:spcPts val="188"/>
              </a:spcBef>
              <a:spcAft>
                <a:spcPts val="0"/>
              </a:spcAft>
              <a:buSzPts val="1200"/>
              <a:buChar char="●"/>
              <a:defRPr sz="1200"/>
            </a:lvl3pPr>
            <a:lvl4pPr indent="-295275" lvl="3" marL="1828800" algn="l">
              <a:lnSpc>
                <a:spcPct val="90000"/>
              </a:lnSpc>
              <a:spcBef>
                <a:spcPts val="188"/>
              </a:spcBef>
              <a:spcAft>
                <a:spcPts val="0"/>
              </a:spcAft>
              <a:buSzPts val="1050"/>
              <a:buChar char="●"/>
              <a:defRPr sz="1050"/>
            </a:lvl4pPr>
            <a:lvl5pPr indent="-295275" lvl="4" marL="2286000" algn="l">
              <a:lnSpc>
                <a:spcPct val="90000"/>
              </a:lnSpc>
              <a:spcBef>
                <a:spcPts val="188"/>
              </a:spcBef>
              <a:spcAft>
                <a:spcPts val="0"/>
              </a:spcAft>
              <a:buSzPts val="1050"/>
              <a:buChar char="●"/>
              <a:defRPr sz="1050"/>
            </a:lvl5pPr>
            <a:lvl6pPr indent="-295275" lvl="5" marL="2743200" algn="l">
              <a:lnSpc>
                <a:spcPct val="90000"/>
              </a:lnSpc>
              <a:spcBef>
                <a:spcPts val="188"/>
              </a:spcBef>
              <a:spcAft>
                <a:spcPts val="0"/>
              </a:spcAft>
              <a:buSzPts val="1050"/>
              <a:buChar char="●"/>
              <a:defRPr sz="1050"/>
            </a:lvl6pPr>
            <a:lvl7pPr indent="-295275" lvl="6" marL="3200400" algn="l">
              <a:lnSpc>
                <a:spcPct val="90000"/>
              </a:lnSpc>
              <a:spcBef>
                <a:spcPts val="188"/>
              </a:spcBef>
              <a:spcAft>
                <a:spcPts val="0"/>
              </a:spcAft>
              <a:buSzPts val="1050"/>
              <a:buChar char="●"/>
              <a:defRPr sz="1050"/>
            </a:lvl7pPr>
            <a:lvl8pPr indent="-295275" lvl="7" marL="3657600" algn="l">
              <a:lnSpc>
                <a:spcPct val="90000"/>
              </a:lnSpc>
              <a:spcBef>
                <a:spcPts val="188"/>
              </a:spcBef>
              <a:spcAft>
                <a:spcPts val="0"/>
              </a:spcAft>
              <a:buSzPts val="1050"/>
              <a:buChar char="●"/>
              <a:defRPr sz="1050"/>
            </a:lvl8pPr>
            <a:lvl9pPr indent="-295275" lvl="8" marL="4114800" algn="l">
              <a:lnSpc>
                <a:spcPct val="90000"/>
              </a:lnSpc>
              <a:spcBef>
                <a:spcPts val="188"/>
              </a:spcBef>
              <a:spcAft>
                <a:spcPts val="188"/>
              </a:spcAft>
              <a:buSzPts val="1050"/>
              <a:buChar char="●"/>
              <a:defRPr sz="1050"/>
            </a:lvl9pPr>
          </a:lstStyle>
          <a:p/>
        </p:txBody>
      </p:sp>
      <p:sp>
        <p:nvSpPr>
          <p:cNvPr id="209" name="Google Shape;209;p49"/>
          <p:cNvSpPr txBox="1"/>
          <p:nvPr>
            <p:ph idx="2" type="body"/>
          </p:nvPr>
        </p:nvSpPr>
        <p:spPr>
          <a:xfrm>
            <a:off x="5863590" y="868680"/>
            <a:ext cx="2606040" cy="5120640"/>
          </a:xfrm>
          <a:prstGeom prst="rect">
            <a:avLst/>
          </a:prstGeom>
          <a:noFill/>
          <a:ln>
            <a:noFill/>
          </a:ln>
        </p:spPr>
        <p:txBody>
          <a:bodyPr anchorCtr="0" anchor="ctr" bIns="45700" lIns="91425" spcFirstLastPara="1" rIns="91425" wrap="square" tIns="45700">
            <a:normAutofit/>
          </a:bodyPr>
          <a:lstStyle>
            <a:lvl1pPr indent="-323850" lvl="0" marL="457200" algn="l">
              <a:lnSpc>
                <a:spcPct val="90000"/>
              </a:lnSpc>
              <a:spcBef>
                <a:spcPts val="900"/>
              </a:spcBef>
              <a:spcAft>
                <a:spcPts val="0"/>
              </a:spcAft>
              <a:buSzPts val="1500"/>
              <a:buChar char="●"/>
              <a:defRPr sz="1500"/>
            </a:lvl1pPr>
            <a:lvl2pPr indent="-314325" lvl="1" marL="914400" algn="l">
              <a:lnSpc>
                <a:spcPct val="90000"/>
              </a:lnSpc>
              <a:spcBef>
                <a:spcPts val="188"/>
              </a:spcBef>
              <a:spcAft>
                <a:spcPts val="0"/>
              </a:spcAft>
              <a:buSzPts val="1350"/>
              <a:buChar char="●"/>
              <a:defRPr sz="1350"/>
            </a:lvl2pPr>
            <a:lvl3pPr indent="-304800" lvl="2" marL="1371600" algn="l">
              <a:lnSpc>
                <a:spcPct val="90000"/>
              </a:lnSpc>
              <a:spcBef>
                <a:spcPts val="188"/>
              </a:spcBef>
              <a:spcAft>
                <a:spcPts val="0"/>
              </a:spcAft>
              <a:buSzPts val="1200"/>
              <a:buChar char="●"/>
              <a:defRPr sz="1200"/>
            </a:lvl3pPr>
            <a:lvl4pPr indent="-295275" lvl="3" marL="1828800" algn="l">
              <a:lnSpc>
                <a:spcPct val="90000"/>
              </a:lnSpc>
              <a:spcBef>
                <a:spcPts val="188"/>
              </a:spcBef>
              <a:spcAft>
                <a:spcPts val="0"/>
              </a:spcAft>
              <a:buSzPts val="1050"/>
              <a:buChar char="●"/>
              <a:defRPr sz="1050"/>
            </a:lvl4pPr>
            <a:lvl5pPr indent="-295275" lvl="4" marL="2286000" algn="l">
              <a:lnSpc>
                <a:spcPct val="90000"/>
              </a:lnSpc>
              <a:spcBef>
                <a:spcPts val="188"/>
              </a:spcBef>
              <a:spcAft>
                <a:spcPts val="0"/>
              </a:spcAft>
              <a:buSzPts val="1050"/>
              <a:buChar char="●"/>
              <a:defRPr sz="1050"/>
            </a:lvl5pPr>
            <a:lvl6pPr indent="-295275" lvl="5" marL="2743200" algn="l">
              <a:lnSpc>
                <a:spcPct val="90000"/>
              </a:lnSpc>
              <a:spcBef>
                <a:spcPts val="188"/>
              </a:spcBef>
              <a:spcAft>
                <a:spcPts val="0"/>
              </a:spcAft>
              <a:buSzPts val="1050"/>
              <a:buChar char="●"/>
              <a:defRPr sz="1050"/>
            </a:lvl6pPr>
            <a:lvl7pPr indent="-295275" lvl="6" marL="3200400" algn="l">
              <a:lnSpc>
                <a:spcPct val="90000"/>
              </a:lnSpc>
              <a:spcBef>
                <a:spcPts val="188"/>
              </a:spcBef>
              <a:spcAft>
                <a:spcPts val="0"/>
              </a:spcAft>
              <a:buSzPts val="1050"/>
              <a:buChar char="●"/>
              <a:defRPr sz="1050"/>
            </a:lvl7pPr>
            <a:lvl8pPr indent="-295275" lvl="7" marL="3657600" algn="l">
              <a:lnSpc>
                <a:spcPct val="90000"/>
              </a:lnSpc>
              <a:spcBef>
                <a:spcPts val="188"/>
              </a:spcBef>
              <a:spcAft>
                <a:spcPts val="0"/>
              </a:spcAft>
              <a:buSzPts val="1050"/>
              <a:buChar char="●"/>
              <a:defRPr sz="1050"/>
            </a:lvl8pPr>
            <a:lvl9pPr indent="-295275" lvl="8" marL="4114800" algn="l">
              <a:lnSpc>
                <a:spcPct val="90000"/>
              </a:lnSpc>
              <a:spcBef>
                <a:spcPts val="188"/>
              </a:spcBef>
              <a:spcAft>
                <a:spcPts val="188"/>
              </a:spcAft>
              <a:buSzPts val="1050"/>
              <a:buChar char="●"/>
              <a:defRPr sz="1050"/>
            </a:lvl9pPr>
          </a:lstStyle>
          <a:p/>
        </p:txBody>
      </p:sp>
      <p:sp>
        <p:nvSpPr>
          <p:cNvPr id="210" name="Google Shape;210;p49"/>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49"/>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49"/>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3" name="Shape 213"/>
        <p:cNvGrpSpPr/>
        <p:nvPr/>
      </p:nvGrpSpPr>
      <p:grpSpPr>
        <a:xfrm>
          <a:off x="0" y="0"/>
          <a:ext cx="0" cy="0"/>
          <a:chOff x="0" y="0"/>
          <a:chExt cx="0" cy="0"/>
        </a:xfrm>
      </p:grpSpPr>
      <p:sp>
        <p:nvSpPr>
          <p:cNvPr id="214" name="Google Shape;214;p50"/>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5" name="Google Shape;215;p50"/>
          <p:cNvSpPr txBox="1"/>
          <p:nvPr>
            <p:ph idx="1" type="body"/>
          </p:nvPr>
        </p:nvSpPr>
        <p:spPr>
          <a:xfrm>
            <a:off x="2900934" y="1023586"/>
            <a:ext cx="260604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1500"/>
              <a:buNone/>
              <a:defRPr b="1" sz="1500">
                <a:solidFill>
                  <a:srgbClr val="595959"/>
                </a:solidFill>
              </a:defRPr>
            </a:lvl1pPr>
            <a:lvl2pPr indent="-228600" lvl="1" marL="914400" algn="l">
              <a:lnSpc>
                <a:spcPct val="90000"/>
              </a:lnSpc>
              <a:spcBef>
                <a:spcPts val="188"/>
              </a:spcBef>
              <a:spcAft>
                <a:spcPts val="0"/>
              </a:spcAft>
              <a:buSzPts val="1500"/>
              <a:buNone/>
              <a:defRPr b="1" sz="1500"/>
            </a:lvl2pPr>
            <a:lvl3pPr indent="-228600" lvl="2" marL="1371600" algn="l">
              <a:lnSpc>
                <a:spcPct val="90000"/>
              </a:lnSpc>
              <a:spcBef>
                <a:spcPts val="188"/>
              </a:spcBef>
              <a:spcAft>
                <a:spcPts val="0"/>
              </a:spcAft>
              <a:buSzPts val="1350"/>
              <a:buNone/>
              <a:defRPr b="1" sz="1350"/>
            </a:lvl3pPr>
            <a:lvl4pPr indent="-228600" lvl="3" marL="1828800" algn="l">
              <a:lnSpc>
                <a:spcPct val="90000"/>
              </a:lnSpc>
              <a:spcBef>
                <a:spcPts val="188"/>
              </a:spcBef>
              <a:spcAft>
                <a:spcPts val="0"/>
              </a:spcAft>
              <a:buSzPts val="1200"/>
              <a:buNone/>
              <a:defRPr b="1" sz="1200"/>
            </a:lvl4pPr>
            <a:lvl5pPr indent="-228600" lvl="4" marL="2286000" algn="l">
              <a:lnSpc>
                <a:spcPct val="90000"/>
              </a:lnSpc>
              <a:spcBef>
                <a:spcPts val="188"/>
              </a:spcBef>
              <a:spcAft>
                <a:spcPts val="0"/>
              </a:spcAft>
              <a:buSzPts val="1200"/>
              <a:buNone/>
              <a:defRPr b="1" sz="1200"/>
            </a:lvl5pPr>
            <a:lvl6pPr indent="-228600" lvl="5" marL="2743200" algn="l">
              <a:lnSpc>
                <a:spcPct val="90000"/>
              </a:lnSpc>
              <a:spcBef>
                <a:spcPts val="188"/>
              </a:spcBef>
              <a:spcAft>
                <a:spcPts val="0"/>
              </a:spcAft>
              <a:buSzPts val="1200"/>
              <a:buNone/>
              <a:defRPr b="1" sz="1200"/>
            </a:lvl6pPr>
            <a:lvl7pPr indent="-228600" lvl="6" marL="3200400" algn="l">
              <a:lnSpc>
                <a:spcPct val="90000"/>
              </a:lnSpc>
              <a:spcBef>
                <a:spcPts val="188"/>
              </a:spcBef>
              <a:spcAft>
                <a:spcPts val="0"/>
              </a:spcAft>
              <a:buSzPts val="1200"/>
              <a:buNone/>
              <a:defRPr b="1" sz="1200"/>
            </a:lvl7pPr>
            <a:lvl8pPr indent="-228600" lvl="7" marL="3657600" algn="l">
              <a:lnSpc>
                <a:spcPct val="90000"/>
              </a:lnSpc>
              <a:spcBef>
                <a:spcPts val="188"/>
              </a:spcBef>
              <a:spcAft>
                <a:spcPts val="0"/>
              </a:spcAft>
              <a:buSzPts val="1200"/>
              <a:buNone/>
              <a:defRPr b="1" sz="1200"/>
            </a:lvl8pPr>
            <a:lvl9pPr indent="-228600" lvl="8" marL="4114800" algn="l">
              <a:lnSpc>
                <a:spcPct val="90000"/>
              </a:lnSpc>
              <a:spcBef>
                <a:spcPts val="188"/>
              </a:spcBef>
              <a:spcAft>
                <a:spcPts val="188"/>
              </a:spcAft>
              <a:buSzPts val="1200"/>
              <a:buNone/>
              <a:defRPr b="1" sz="1200"/>
            </a:lvl9pPr>
          </a:lstStyle>
          <a:p/>
        </p:txBody>
      </p:sp>
      <p:sp>
        <p:nvSpPr>
          <p:cNvPr id="216" name="Google Shape;216;p50"/>
          <p:cNvSpPr txBox="1"/>
          <p:nvPr>
            <p:ph idx="2" type="body"/>
          </p:nvPr>
        </p:nvSpPr>
        <p:spPr>
          <a:xfrm>
            <a:off x="2900934" y="1930936"/>
            <a:ext cx="2606040" cy="4023360"/>
          </a:xfrm>
          <a:prstGeom prst="rect">
            <a:avLst/>
          </a:prstGeom>
          <a:noFill/>
          <a:ln>
            <a:noFill/>
          </a:ln>
        </p:spPr>
        <p:txBody>
          <a:bodyPr anchorCtr="0" anchor="ctr" bIns="45700" lIns="91425" spcFirstLastPara="1" rIns="91425" wrap="square" tIns="45700">
            <a:normAutofit/>
          </a:bodyPr>
          <a:lstStyle>
            <a:lvl1pPr indent="-323850" lvl="0" marL="457200" algn="l">
              <a:lnSpc>
                <a:spcPct val="90000"/>
              </a:lnSpc>
              <a:spcBef>
                <a:spcPts val="900"/>
              </a:spcBef>
              <a:spcAft>
                <a:spcPts val="0"/>
              </a:spcAft>
              <a:buSzPts val="1500"/>
              <a:buChar char="●"/>
              <a:defRPr sz="1500"/>
            </a:lvl1pPr>
            <a:lvl2pPr indent="-314325" lvl="1" marL="914400" algn="l">
              <a:lnSpc>
                <a:spcPct val="90000"/>
              </a:lnSpc>
              <a:spcBef>
                <a:spcPts val="188"/>
              </a:spcBef>
              <a:spcAft>
                <a:spcPts val="0"/>
              </a:spcAft>
              <a:buSzPts val="1350"/>
              <a:buChar char="●"/>
              <a:defRPr sz="1350"/>
            </a:lvl2pPr>
            <a:lvl3pPr indent="-304800" lvl="2" marL="1371600" algn="l">
              <a:lnSpc>
                <a:spcPct val="90000"/>
              </a:lnSpc>
              <a:spcBef>
                <a:spcPts val="188"/>
              </a:spcBef>
              <a:spcAft>
                <a:spcPts val="0"/>
              </a:spcAft>
              <a:buSzPts val="1200"/>
              <a:buChar char="●"/>
              <a:defRPr sz="1200"/>
            </a:lvl3pPr>
            <a:lvl4pPr indent="-295275" lvl="3" marL="1828800" algn="l">
              <a:lnSpc>
                <a:spcPct val="90000"/>
              </a:lnSpc>
              <a:spcBef>
                <a:spcPts val="188"/>
              </a:spcBef>
              <a:spcAft>
                <a:spcPts val="0"/>
              </a:spcAft>
              <a:buSzPts val="1050"/>
              <a:buChar char="●"/>
              <a:defRPr sz="1050"/>
            </a:lvl4pPr>
            <a:lvl5pPr indent="-295275" lvl="4" marL="2286000" algn="l">
              <a:lnSpc>
                <a:spcPct val="90000"/>
              </a:lnSpc>
              <a:spcBef>
                <a:spcPts val="188"/>
              </a:spcBef>
              <a:spcAft>
                <a:spcPts val="0"/>
              </a:spcAft>
              <a:buSzPts val="1050"/>
              <a:buChar char="●"/>
              <a:defRPr sz="1050"/>
            </a:lvl5pPr>
            <a:lvl6pPr indent="-295275" lvl="5" marL="2743200" algn="l">
              <a:lnSpc>
                <a:spcPct val="90000"/>
              </a:lnSpc>
              <a:spcBef>
                <a:spcPts val="188"/>
              </a:spcBef>
              <a:spcAft>
                <a:spcPts val="0"/>
              </a:spcAft>
              <a:buSzPts val="1050"/>
              <a:buChar char="●"/>
              <a:defRPr sz="1050"/>
            </a:lvl6pPr>
            <a:lvl7pPr indent="-295275" lvl="6" marL="3200400" algn="l">
              <a:lnSpc>
                <a:spcPct val="90000"/>
              </a:lnSpc>
              <a:spcBef>
                <a:spcPts val="188"/>
              </a:spcBef>
              <a:spcAft>
                <a:spcPts val="0"/>
              </a:spcAft>
              <a:buSzPts val="1050"/>
              <a:buChar char="●"/>
              <a:defRPr sz="1050"/>
            </a:lvl7pPr>
            <a:lvl8pPr indent="-295275" lvl="7" marL="3657600" algn="l">
              <a:lnSpc>
                <a:spcPct val="90000"/>
              </a:lnSpc>
              <a:spcBef>
                <a:spcPts val="188"/>
              </a:spcBef>
              <a:spcAft>
                <a:spcPts val="0"/>
              </a:spcAft>
              <a:buSzPts val="1050"/>
              <a:buChar char="●"/>
              <a:defRPr sz="1050"/>
            </a:lvl8pPr>
            <a:lvl9pPr indent="-295275" lvl="8" marL="4114800" algn="l">
              <a:lnSpc>
                <a:spcPct val="90000"/>
              </a:lnSpc>
              <a:spcBef>
                <a:spcPts val="188"/>
              </a:spcBef>
              <a:spcAft>
                <a:spcPts val="188"/>
              </a:spcAft>
              <a:buSzPts val="1050"/>
              <a:buChar char="●"/>
              <a:defRPr sz="1050"/>
            </a:lvl9pPr>
          </a:lstStyle>
          <a:p/>
        </p:txBody>
      </p:sp>
      <p:sp>
        <p:nvSpPr>
          <p:cNvPr id="217" name="Google Shape;217;p50"/>
          <p:cNvSpPr txBox="1"/>
          <p:nvPr>
            <p:ph idx="3" type="body"/>
          </p:nvPr>
        </p:nvSpPr>
        <p:spPr>
          <a:xfrm>
            <a:off x="5863847" y="1023587"/>
            <a:ext cx="260604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1500"/>
              <a:buNone/>
              <a:defRPr b="1" sz="1500">
                <a:solidFill>
                  <a:srgbClr val="595959"/>
                </a:solidFill>
              </a:defRPr>
            </a:lvl1pPr>
            <a:lvl2pPr indent="-228600" lvl="1" marL="914400" algn="l">
              <a:lnSpc>
                <a:spcPct val="90000"/>
              </a:lnSpc>
              <a:spcBef>
                <a:spcPts val="188"/>
              </a:spcBef>
              <a:spcAft>
                <a:spcPts val="0"/>
              </a:spcAft>
              <a:buSzPts val="1500"/>
              <a:buNone/>
              <a:defRPr b="1" sz="1500"/>
            </a:lvl2pPr>
            <a:lvl3pPr indent="-228600" lvl="2" marL="1371600" algn="l">
              <a:lnSpc>
                <a:spcPct val="90000"/>
              </a:lnSpc>
              <a:spcBef>
                <a:spcPts val="188"/>
              </a:spcBef>
              <a:spcAft>
                <a:spcPts val="0"/>
              </a:spcAft>
              <a:buSzPts val="1350"/>
              <a:buNone/>
              <a:defRPr b="1" sz="1350"/>
            </a:lvl3pPr>
            <a:lvl4pPr indent="-228600" lvl="3" marL="1828800" algn="l">
              <a:lnSpc>
                <a:spcPct val="90000"/>
              </a:lnSpc>
              <a:spcBef>
                <a:spcPts val="188"/>
              </a:spcBef>
              <a:spcAft>
                <a:spcPts val="0"/>
              </a:spcAft>
              <a:buSzPts val="1200"/>
              <a:buNone/>
              <a:defRPr b="1" sz="1200"/>
            </a:lvl4pPr>
            <a:lvl5pPr indent="-228600" lvl="4" marL="2286000" algn="l">
              <a:lnSpc>
                <a:spcPct val="90000"/>
              </a:lnSpc>
              <a:spcBef>
                <a:spcPts val="188"/>
              </a:spcBef>
              <a:spcAft>
                <a:spcPts val="0"/>
              </a:spcAft>
              <a:buSzPts val="1200"/>
              <a:buNone/>
              <a:defRPr b="1" sz="1200"/>
            </a:lvl5pPr>
            <a:lvl6pPr indent="-228600" lvl="5" marL="2743200" algn="l">
              <a:lnSpc>
                <a:spcPct val="90000"/>
              </a:lnSpc>
              <a:spcBef>
                <a:spcPts val="188"/>
              </a:spcBef>
              <a:spcAft>
                <a:spcPts val="0"/>
              </a:spcAft>
              <a:buSzPts val="1200"/>
              <a:buNone/>
              <a:defRPr b="1" sz="1200"/>
            </a:lvl6pPr>
            <a:lvl7pPr indent="-228600" lvl="6" marL="3200400" algn="l">
              <a:lnSpc>
                <a:spcPct val="90000"/>
              </a:lnSpc>
              <a:spcBef>
                <a:spcPts val="188"/>
              </a:spcBef>
              <a:spcAft>
                <a:spcPts val="0"/>
              </a:spcAft>
              <a:buSzPts val="1200"/>
              <a:buNone/>
              <a:defRPr b="1" sz="1200"/>
            </a:lvl7pPr>
            <a:lvl8pPr indent="-228600" lvl="7" marL="3657600" algn="l">
              <a:lnSpc>
                <a:spcPct val="90000"/>
              </a:lnSpc>
              <a:spcBef>
                <a:spcPts val="188"/>
              </a:spcBef>
              <a:spcAft>
                <a:spcPts val="0"/>
              </a:spcAft>
              <a:buSzPts val="1200"/>
              <a:buNone/>
              <a:defRPr b="1" sz="1200"/>
            </a:lvl8pPr>
            <a:lvl9pPr indent="-228600" lvl="8" marL="4114800" algn="l">
              <a:lnSpc>
                <a:spcPct val="90000"/>
              </a:lnSpc>
              <a:spcBef>
                <a:spcPts val="188"/>
              </a:spcBef>
              <a:spcAft>
                <a:spcPts val="188"/>
              </a:spcAft>
              <a:buSzPts val="1200"/>
              <a:buNone/>
              <a:defRPr b="1" sz="1200"/>
            </a:lvl9pPr>
          </a:lstStyle>
          <a:p/>
        </p:txBody>
      </p:sp>
      <p:sp>
        <p:nvSpPr>
          <p:cNvPr id="218" name="Google Shape;218;p50"/>
          <p:cNvSpPr txBox="1"/>
          <p:nvPr>
            <p:ph idx="4" type="body"/>
          </p:nvPr>
        </p:nvSpPr>
        <p:spPr>
          <a:xfrm>
            <a:off x="5863847" y="1930936"/>
            <a:ext cx="2606040" cy="4023360"/>
          </a:xfrm>
          <a:prstGeom prst="rect">
            <a:avLst/>
          </a:prstGeom>
          <a:noFill/>
          <a:ln>
            <a:noFill/>
          </a:ln>
        </p:spPr>
        <p:txBody>
          <a:bodyPr anchorCtr="0" anchor="ctr" bIns="45700" lIns="91425" spcFirstLastPara="1" rIns="91425" wrap="square" tIns="45700">
            <a:normAutofit/>
          </a:bodyPr>
          <a:lstStyle>
            <a:lvl1pPr indent="-323850" lvl="0" marL="457200" algn="l">
              <a:lnSpc>
                <a:spcPct val="90000"/>
              </a:lnSpc>
              <a:spcBef>
                <a:spcPts val="900"/>
              </a:spcBef>
              <a:spcAft>
                <a:spcPts val="0"/>
              </a:spcAft>
              <a:buSzPts val="1500"/>
              <a:buChar char="●"/>
              <a:defRPr sz="1500"/>
            </a:lvl1pPr>
            <a:lvl2pPr indent="-314325" lvl="1" marL="914400" algn="l">
              <a:lnSpc>
                <a:spcPct val="90000"/>
              </a:lnSpc>
              <a:spcBef>
                <a:spcPts val="188"/>
              </a:spcBef>
              <a:spcAft>
                <a:spcPts val="0"/>
              </a:spcAft>
              <a:buSzPts val="1350"/>
              <a:buChar char="●"/>
              <a:defRPr sz="1350"/>
            </a:lvl2pPr>
            <a:lvl3pPr indent="-304800" lvl="2" marL="1371600" algn="l">
              <a:lnSpc>
                <a:spcPct val="90000"/>
              </a:lnSpc>
              <a:spcBef>
                <a:spcPts val="188"/>
              </a:spcBef>
              <a:spcAft>
                <a:spcPts val="0"/>
              </a:spcAft>
              <a:buSzPts val="1200"/>
              <a:buChar char="●"/>
              <a:defRPr sz="1200"/>
            </a:lvl3pPr>
            <a:lvl4pPr indent="-295275" lvl="3" marL="1828800" algn="l">
              <a:lnSpc>
                <a:spcPct val="90000"/>
              </a:lnSpc>
              <a:spcBef>
                <a:spcPts val="188"/>
              </a:spcBef>
              <a:spcAft>
                <a:spcPts val="0"/>
              </a:spcAft>
              <a:buSzPts val="1050"/>
              <a:buChar char="●"/>
              <a:defRPr sz="1050"/>
            </a:lvl4pPr>
            <a:lvl5pPr indent="-295275" lvl="4" marL="2286000" algn="l">
              <a:lnSpc>
                <a:spcPct val="90000"/>
              </a:lnSpc>
              <a:spcBef>
                <a:spcPts val="188"/>
              </a:spcBef>
              <a:spcAft>
                <a:spcPts val="0"/>
              </a:spcAft>
              <a:buSzPts val="1050"/>
              <a:buChar char="●"/>
              <a:defRPr sz="1050"/>
            </a:lvl5pPr>
            <a:lvl6pPr indent="-295275" lvl="5" marL="2743200" algn="l">
              <a:lnSpc>
                <a:spcPct val="90000"/>
              </a:lnSpc>
              <a:spcBef>
                <a:spcPts val="188"/>
              </a:spcBef>
              <a:spcAft>
                <a:spcPts val="0"/>
              </a:spcAft>
              <a:buSzPts val="1050"/>
              <a:buChar char="●"/>
              <a:defRPr sz="1050"/>
            </a:lvl6pPr>
            <a:lvl7pPr indent="-295275" lvl="6" marL="3200400" algn="l">
              <a:lnSpc>
                <a:spcPct val="90000"/>
              </a:lnSpc>
              <a:spcBef>
                <a:spcPts val="188"/>
              </a:spcBef>
              <a:spcAft>
                <a:spcPts val="0"/>
              </a:spcAft>
              <a:buSzPts val="1050"/>
              <a:buChar char="●"/>
              <a:defRPr sz="1050"/>
            </a:lvl7pPr>
            <a:lvl8pPr indent="-295275" lvl="7" marL="3657600" algn="l">
              <a:lnSpc>
                <a:spcPct val="90000"/>
              </a:lnSpc>
              <a:spcBef>
                <a:spcPts val="188"/>
              </a:spcBef>
              <a:spcAft>
                <a:spcPts val="0"/>
              </a:spcAft>
              <a:buSzPts val="1050"/>
              <a:buChar char="●"/>
              <a:defRPr sz="1050"/>
            </a:lvl8pPr>
            <a:lvl9pPr indent="-295275" lvl="8" marL="4114800" algn="l">
              <a:lnSpc>
                <a:spcPct val="90000"/>
              </a:lnSpc>
              <a:spcBef>
                <a:spcPts val="188"/>
              </a:spcBef>
              <a:spcAft>
                <a:spcPts val="188"/>
              </a:spcAft>
              <a:buSzPts val="1050"/>
              <a:buChar char="●"/>
              <a:defRPr sz="1050"/>
            </a:lvl9pPr>
          </a:lstStyle>
          <a:p/>
        </p:txBody>
      </p:sp>
      <p:sp>
        <p:nvSpPr>
          <p:cNvPr id="219" name="Google Shape;219;p50"/>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50"/>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1" name="Google Shape;221;p50"/>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2" name="Shape 222"/>
        <p:cNvGrpSpPr/>
        <p:nvPr/>
      </p:nvGrpSpPr>
      <p:grpSpPr>
        <a:xfrm>
          <a:off x="0" y="0"/>
          <a:ext cx="0" cy="0"/>
          <a:chOff x="0" y="0"/>
          <a:chExt cx="0" cy="0"/>
        </a:xfrm>
      </p:grpSpPr>
      <p:sp>
        <p:nvSpPr>
          <p:cNvPr id="223" name="Google Shape;223;p51"/>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4" name="Google Shape;224;p51"/>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51"/>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6" name="Google Shape;226;p51"/>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27" name="Shape 227"/>
        <p:cNvGrpSpPr/>
        <p:nvPr/>
      </p:nvGrpSpPr>
      <p:grpSpPr>
        <a:xfrm>
          <a:off x="0" y="0"/>
          <a:ext cx="0" cy="0"/>
          <a:chOff x="0" y="0"/>
          <a:chExt cx="0" cy="0"/>
        </a:xfrm>
      </p:grpSpPr>
      <p:sp>
        <p:nvSpPr>
          <p:cNvPr id="228" name="Google Shape;228;p52"/>
          <p:cNvSpPr txBox="1"/>
          <p:nvPr>
            <p:ph type="title"/>
          </p:nvPr>
        </p:nvSpPr>
        <p:spPr>
          <a:xfrm>
            <a:off x="192024" y="1143000"/>
            <a:ext cx="212598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2400"/>
              <a:buFont typeface="Corbe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9" name="Google Shape;229;p52"/>
          <p:cNvSpPr txBox="1"/>
          <p:nvPr>
            <p:ph idx="1" type="body"/>
          </p:nvPr>
        </p:nvSpPr>
        <p:spPr>
          <a:xfrm>
            <a:off x="2900934" y="868680"/>
            <a:ext cx="5486400" cy="5120640"/>
          </a:xfrm>
          <a:prstGeom prst="rect">
            <a:avLst/>
          </a:prstGeom>
          <a:noFill/>
          <a:ln>
            <a:noFill/>
          </a:ln>
        </p:spPr>
        <p:txBody>
          <a:bodyPr anchorCtr="0" anchor="ctr" bIns="45700" lIns="91425" spcFirstLastPara="1" rIns="91425" wrap="square" tIns="45700">
            <a:normAutofit/>
          </a:bodyPr>
          <a:lstStyle>
            <a:lvl1pPr indent="-323850" lvl="0" marL="457200" algn="l">
              <a:lnSpc>
                <a:spcPct val="90000"/>
              </a:lnSpc>
              <a:spcBef>
                <a:spcPts val="900"/>
              </a:spcBef>
              <a:spcAft>
                <a:spcPts val="0"/>
              </a:spcAft>
              <a:buSzPts val="1500"/>
              <a:buChar char="●"/>
              <a:defRPr sz="1500"/>
            </a:lvl1pPr>
            <a:lvl2pPr indent="-314325" lvl="1" marL="914400" algn="l">
              <a:lnSpc>
                <a:spcPct val="90000"/>
              </a:lnSpc>
              <a:spcBef>
                <a:spcPts val="188"/>
              </a:spcBef>
              <a:spcAft>
                <a:spcPts val="0"/>
              </a:spcAft>
              <a:buSzPts val="1350"/>
              <a:buChar char="●"/>
              <a:defRPr sz="1350"/>
            </a:lvl2pPr>
            <a:lvl3pPr indent="-304800" lvl="2" marL="1371600" algn="l">
              <a:lnSpc>
                <a:spcPct val="90000"/>
              </a:lnSpc>
              <a:spcBef>
                <a:spcPts val="188"/>
              </a:spcBef>
              <a:spcAft>
                <a:spcPts val="0"/>
              </a:spcAft>
              <a:buSzPts val="1200"/>
              <a:buChar char="●"/>
              <a:defRPr sz="1200"/>
            </a:lvl3pPr>
            <a:lvl4pPr indent="-295275" lvl="3" marL="1828800" algn="l">
              <a:lnSpc>
                <a:spcPct val="90000"/>
              </a:lnSpc>
              <a:spcBef>
                <a:spcPts val="188"/>
              </a:spcBef>
              <a:spcAft>
                <a:spcPts val="0"/>
              </a:spcAft>
              <a:buSzPts val="1050"/>
              <a:buChar char="●"/>
              <a:defRPr sz="1050"/>
            </a:lvl4pPr>
            <a:lvl5pPr indent="-295275" lvl="4" marL="2286000" algn="l">
              <a:lnSpc>
                <a:spcPct val="90000"/>
              </a:lnSpc>
              <a:spcBef>
                <a:spcPts val="188"/>
              </a:spcBef>
              <a:spcAft>
                <a:spcPts val="0"/>
              </a:spcAft>
              <a:buSzPts val="1050"/>
              <a:buChar char="●"/>
              <a:defRPr sz="1050"/>
            </a:lvl5pPr>
            <a:lvl6pPr indent="-295275" lvl="5" marL="2743200" algn="l">
              <a:lnSpc>
                <a:spcPct val="90000"/>
              </a:lnSpc>
              <a:spcBef>
                <a:spcPts val="188"/>
              </a:spcBef>
              <a:spcAft>
                <a:spcPts val="0"/>
              </a:spcAft>
              <a:buSzPts val="1050"/>
              <a:buChar char="●"/>
              <a:defRPr sz="1050"/>
            </a:lvl6pPr>
            <a:lvl7pPr indent="-295275" lvl="6" marL="3200400" algn="l">
              <a:lnSpc>
                <a:spcPct val="90000"/>
              </a:lnSpc>
              <a:spcBef>
                <a:spcPts val="188"/>
              </a:spcBef>
              <a:spcAft>
                <a:spcPts val="0"/>
              </a:spcAft>
              <a:buSzPts val="1050"/>
              <a:buChar char="●"/>
              <a:defRPr sz="1050"/>
            </a:lvl7pPr>
            <a:lvl8pPr indent="-295275" lvl="7" marL="3657600" algn="l">
              <a:lnSpc>
                <a:spcPct val="90000"/>
              </a:lnSpc>
              <a:spcBef>
                <a:spcPts val="188"/>
              </a:spcBef>
              <a:spcAft>
                <a:spcPts val="0"/>
              </a:spcAft>
              <a:buSzPts val="1050"/>
              <a:buChar char="●"/>
              <a:defRPr sz="1050"/>
            </a:lvl8pPr>
            <a:lvl9pPr indent="-295275" lvl="8" marL="4114800" algn="l">
              <a:lnSpc>
                <a:spcPct val="90000"/>
              </a:lnSpc>
              <a:spcBef>
                <a:spcPts val="188"/>
              </a:spcBef>
              <a:spcAft>
                <a:spcPts val="188"/>
              </a:spcAft>
              <a:buSzPts val="1050"/>
              <a:buChar char="●"/>
              <a:defRPr sz="1050"/>
            </a:lvl9pPr>
          </a:lstStyle>
          <a:p/>
        </p:txBody>
      </p:sp>
      <p:sp>
        <p:nvSpPr>
          <p:cNvPr id="230" name="Google Shape;230;p52"/>
          <p:cNvSpPr txBox="1"/>
          <p:nvPr>
            <p:ph idx="2" type="body"/>
          </p:nvPr>
        </p:nvSpPr>
        <p:spPr>
          <a:xfrm>
            <a:off x="192024" y="3494176"/>
            <a:ext cx="212598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900"/>
              </a:spcBef>
              <a:spcAft>
                <a:spcPts val="0"/>
              </a:spcAft>
              <a:buSzPts val="1050"/>
              <a:buNone/>
              <a:defRPr sz="1050">
                <a:solidFill>
                  <a:srgbClr val="FFFFFF"/>
                </a:solidFill>
              </a:defRPr>
            </a:lvl1pPr>
            <a:lvl2pPr indent="-228600" lvl="1" marL="914400" algn="l">
              <a:lnSpc>
                <a:spcPct val="90000"/>
              </a:lnSpc>
              <a:spcBef>
                <a:spcPts val="188"/>
              </a:spcBef>
              <a:spcAft>
                <a:spcPts val="0"/>
              </a:spcAft>
              <a:buSzPts val="900"/>
              <a:buNone/>
              <a:defRPr sz="900"/>
            </a:lvl2pPr>
            <a:lvl3pPr indent="-228600" lvl="2" marL="1371600" algn="l">
              <a:lnSpc>
                <a:spcPct val="90000"/>
              </a:lnSpc>
              <a:spcBef>
                <a:spcPts val="188"/>
              </a:spcBef>
              <a:spcAft>
                <a:spcPts val="0"/>
              </a:spcAft>
              <a:buSzPts val="750"/>
              <a:buNone/>
              <a:defRPr sz="750"/>
            </a:lvl3pPr>
            <a:lvl4pPr indent="-228600" lvl="3" marL="1828800" algn="l">
              <a:lnSpc>
                <a:spcPct val="90000"/>
              </a:lnSpc>
              <a:spcBef>
                <a:spcPts val="188"/>
              </a:spcBef>
              <a:spcAft>
                <a:spcPts val="0"/>
              </a:spcAft>
              <a:buSzPts val="675"/>
              <a:buNone/>
              <a:defRPr sz="675"/>
            </a:lvl4pPr>
            <a:lvl5pPr indent="-228600" lvl="4" marL="2286000" algn="l">
              <a:lnSpc>
                <a:spcPct val="90000"/>
              </a:lnSpc>
              <a:spcBef>
                <a:spcPts val="188"/>
              </a:spcBef>
              <a:spcAft>
                <a:spcPts val="0"/>
              </a:spcAft>
              <a:buSzPts val="675"/>
              <a:buNone/>
              <a:defRPr sz="675"/>
            </a:lvl5pPr>
            <a:lvl6pPr indent="-228600" lvl="5" marL="2743200" algn="l">
              <a:lnSpc>
                <a:spcPct val="90000"/>
              </a:lnSpc>
              <a:spcBef>
                <a:spcPts val="188"/>
              </a:spcBef>
              <a:spcAft>
                <a:spcPts val="0"/>
              </a:spcAft>
              <a:buSzPts val="675"/>
              <a:buNone/>
              <a:defRPr sz="675"/>
            </a:lvl6pPr>
            <a:lvl7pPr indent="-228600" lvl="6" marL="3200400" algn="l">
              <a:lnSpc>
                <a:spcPct val="90000"/>
              </a:lnSpc>
              <a:spcBef>
                <a:spcPts val="188"/>
              </a:spcBef>
              <a:spcAft>
                <a:spcPts val="0"/>
              </a:spcAft>
              <a:buSzPts val="675"/>
              <a:buNone/>
              <a:defRPr sz="675"/>
            </a:lvl7pPr>
            <a:lvl8pPr indent="-228600" lvl="7" marL="3657600" algn="l">
              <a:lnSpc>
                <a:spcPct val="90000"/>
              </a:lnSpc>
              <a:spcBef>
                <a:spcPts val="188"/>
              </a:spcBef>
              <a:spcAft>
                <a:spcPts val="0"/>
              </a:spcAft>
              <a:buSzPts val="675"/>
              <a:buNone/>
              <a:defRPr sz="675"/>
            </a:lvl8pPr>
            <a:lvl9pPr indent="-228600" lvl="8" marL="4114800" algn="l">
              <a:lnSpc>
                <a:spcPct val="90000"/>
              </a:lnSpc>
              <a:spcBef>
                <a:spcPts val="188"/>
              </a:spcBef>
              <a:spcAft>
                <a:spcPts val="188"/>
              </a:spcAft>
              <a:buSzPts val="675"/>
              <a:buNone/>
              <a:defRPr sz="675"/>
            </a:lvl9pPr>
          </a:lstStyle>
          <a:p/>
        </p:txBody>
      </p:sp>
      <p:sp>
        <p:nvSpPr>
          <p:cNvPr id="231" name="Google Shape;231;p52"/>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52"/>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52"/>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34" name="Shape 234"/>
        <p:cNvGrpSpPr/>
        <p:nvPr/>
      </p:nvGrpSpPr>
      <p:grpSpPr>
        <a:xfrm>
          <a:off x="0" y="0"/>
          <a:ext cx="0" cy="0"/>
          <a:chOff x="0" y="0"/>
          <a:chExt cx="0" cy="0"/>
        </a:xfrm>
      </p:grpSpPr>
      <p:sp>
        <p:nvSpPr>
          <p:cNvPr id="235" name="Google Shape;235;p53"/>
          <p:cNvSpPr txBox="1"/>
          <p:nvPr>
            <p:ph type="title"/>
          </p:nvPr>
        </p:nvSpPr>
        <p:spPr>
          <a:xfrm>
            <a:off x="192024" y="1143000"/>
            <a:ext cx="212598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2400"/>
              <a:buFont typeface="Corbe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6" name="Google Shape;236;p53"/>
          <p:cNvSpPr/>
          <p:nvPr>
            <p:ph idx="2" type="pic"/>
          </p:nvPr>
        </p:nvSpPr>
        <p:spPr>
          <a:xfrm>
            <a:off x="2677983" y="767419"/>
            <a:ext cx="6086423" cy="5330952"/>
          </a:xfrm>
          <a:prstGeom prst="rect">
            <a:avLst/>
          </a:prstGeom>
          <a:solidFill>
            <a:srgbClr val="BFBFBF"/>
          </a:solidFill>
          <a:ln>
            <a:noFill/>
          </a:ln>
        </p:spPr>
      </p:sp>
      <p:sp>
        <p:nvSpPr>
          <p:cNvPr id="237" name="Google Shape;237;p53"/>
          <p:cNvSpPr txBox="1"/>
          <p:nvPr>
            <p:ph idx="1" type="body"/>
          </p:nvPr>
        </p:nvSpPr>
        <p:spPr>
          <a:xfrm>
            <a:off x="192024" y="3493008"/>
            <a:ext cx="212598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900"/>
              </a:spcBef>
              <a:spcAft>
                <a:spcPts val="0"/>
              </a:spcAft>
              <a:buSzPts val="1050"/>
              <a:buNone/>
              <a:defRPr sz="1050">
                <a:solidFill>
                  <a:srgbClr val="FFFFFF"/>
                </a:solidFill>
              </a:defRPr>
            </a:lvl1pPr>
            <a:lvl2pPr indent="-228600" lvl="1" marL="914400" algn="l">
              <a:lnSpc>
                <a:spcPct val="90000"/>
              </a:lnSpc>
              <a:spcBef>
                <a:spcPts val="188"/>
              </a:spcBef>
              <a:spcAft>
                <a:spcPts val="0"/>
              </a:spcAft>
              <a:buSzPts val="900"/>
              <a:buNone/>
              <a:defRPr sz="900"/>
            </a:lvl2pPr>
            <a:lvl3pPr indent="-228600" lvl="2" marL="1371600" algn="l">
              <a:lnSpc>
                <a:spcPct val="90000"/>
              </a:lnSpc>
              <a:spcBef>
                <a:spcPts val="188"/>
              </a:spcBef>
              <a:spcAft>
                <a:spcPts val="0"/>
              </a:spcAft>
              <a:buSzPts val="750"/>
              <a:buNone/>
              <a:defRPr sz="750"/>
            </a:lvl3pPr>
            <a:lvl4pPr indent="-228600" lvl="3" marL="1828800" algn="l">
              <a:lnSpc>
                <a:spcPct val="90000"/>
              </a:lnSpc>
              <a:spcBef>
                <a:spcPts val="188"/>
              </a:spcBef>
              <a:spcAft>
                <a:spcPts val="0"/>
              </a:spcAft>
              <a:buSzPts val="675"/>
              <a:buNone/>
              <a:defRPr sz="675"/>
            </a:lvl4pPr>
            <a:lvl5pPr indent="-228600" lvl="4" marL="2286000" algn="l">
              <a:lnSpc>
                <a:spcPct val="90000"/>
              </a:lnSpc>
              <a:spcBef>
                <a:spcPts val="188"/>
              </a:spcBef>
              <a:spcAft>
                <a:spcPts val="0"/>
              </a:spcAft>
              <a:buSzPts val="675"/>
              <a:buNone/>
              <a:defRPr sz="675"/>
            </a:lvl5pPr>
            <a:lvl6pPr indent="-228600" lvl="5" marL="2743200" algn="l">
              <a:lnSpc>
                <a:spcPct val="90000"/>
              </a:lnSpc>
              <a:spcBef>
                <a:spcPts val="188"/>
              </a:spcBef>
              <a:spcAft>
                <a:spcPts val="0"/>
              </a:spcAft>
              <a:buSzPts val="675"/>
              <a:buNone/>
              <a:defRPr sz="675"/>
            </a:lvl6pPr>
            <a:lvl7pPr indent="-228600" lvl="6" marL="3200400" algn="l">
              <a:lnSpc>
                <a:spcPct val="90000"/>
              </a:lnSpc>
              <a:spcBef>
                <a:spcPts val="188"/>
              </a:spcBef>
              <a:spcAft>
                <a:spcPts val="0"/>
              </a:spcAft>
              <a:buSzPts val="675"/>
              <a:buNone/>
              <a:defRPr sz="675"/>
            </a:lvl7pPr>
            <a:lvl8pPr indent="-228600" lvl="7" marL="3657600" algn="l">
              <a:lnSpc>
                <a:spcPct val="90000"/>
              </a:lnSpc>
              <a:spcBef>
                <a:spcPts val="188"/>
              </a:spcBef>
              <a:spcAft>
                <a:spcPts val="0"/>
              </a:spcAft>
              <a:buSzPts val="675"/>
              <a:buNone/>
              <a:defRPr sz="675"/>
            </a:lvl8pPr>
            <a:lvl9pPr indent="-228600" lvl="8" marL="4114800" algn="l">
              <a:lnSpc>
                <a:spcPct val="90000"/>
              </a:lnSpc>
              <a:spcBef>
                <a:spcPts val="188"/>
              </a:spcBef>
              <a:spcAft>
                <a:spcPts val="188"/>
              </a:spcAft>
              <a:buSzPts val="675"/>
              <a:buNone/>
              <a:defRPr sz="675"/>
            </a:lvl9pPr>
          </a:lstStyle>
          <a:p/>
        </p:txBody>
      </p:sp>
      <p:sp>
        <p:nvSpPr>
          <p:cNvPr id="238" name="Google Shape;238;p53"/>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9" name="Google Shape;239;p53"/>
          <p:cNvSpPr txBox="1"/>
          <p:nvPr>
            <p:ph idx="11" type="ftr"/>
          </p:nvPr>
        </p:nvSpPr>
        <p:spPr>
          <a:xfrm>
            <a:off x="2624326"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0" name="Google Shape;240;p53"/>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41" name="Shape 241"/>
        <p:cNvGrpSpPr/>
        <p:nvPr/>
      </p:nvGrpSpPr>
      <p:grpSpPr>
        <a:xfrm>
          <a:off x="0" y="0"/>
          <a:ext cx="0" cy="0"/>
          <a:chOff x="0" y="0"/>
          <a:chExt cx="0" cy="0"/>
        </a:xfrm>
      </p:grpSpPr>
      <p:sp>
        <p:nvSpPr>
          <p:cNvPr id="242" name="Google Shape;242;p54"/>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3" name="Google Shape;243;p54"/>
          <p:cNvSpPr txBox="1"/>
          <p:nvPr>
            <p:ph idx="1" type="body"/>
          </p:nvPr>
        </p:nvSpPr>
        <p:spPr>
          <a:xfrm rot="5400000">
            <a:off x="3084831" y="681228"/>
            <a:ext cx="5120640" cy="5486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900"/>
              </a:spcBef>
              <a:spcAft>
                <a:spcPts val="0"/>
              </a:spcAft>
              <a:buSzPts val="1800"/>
              <a:buChar char="●"/>
              <a:defRPr/>
            </a:lvl1pPr>
            <a:lvl2pPr indent="-342900" lvl="1" marL="914400" algn="l">
              <a:lnSpc>
                <a:spcPct val="90000"/>
              </a:lnSpc>
              <a:spcBef>
                <a:spcPts val="188"/>
              </a:spcBef>
              <a:spcAft>
                <a:spcPts val="0"/>
              </a:spcAft>
              <a:buSzPts val="1800"/>
              <a:buChar char="●"/>
              <a:defRPr/>
            </a:lvl2pPr>
            <a:lvl3pPr indent="-342900" lvl="2" marL="1371600" algn="l">
              <a:lnSpc>
                <a:spcPct val="90000"/>
              </a:lnSpc>
              <a:spcBef>
                <a:spcPts val="188"/>
              </a:spcBef>
              <a:spcAft>
                <a:spcPts val="0"/>
              </a:spcAft>
              <a:buSzPts val="1800"/>
              <a:buChar char="●"/>
              <a:defRPr/>
            </a:lvl3pPr>
            <a:lvl4pPr indent="-342900" lvl="3" marL="1828800" algn="l">
              <a:lnSpc>
                <a:spcPct val="90000"/>
              </a:lnSpc>
              <a:spcBef>
                <a:spcPts val="188"/>
              </a:spcBef>
              <a:spcAft>
                <a:spcPts val="0"/>
              </a:spcAft>
              <a:buSzPts val="1800"/>
              <a:buChar char="●"/>
              <a:defRPr/>
            </a:lvl4pPr>
            <a:lvl5pPr indent="-342900" lvl="4" marL="2286000" algn="l">
              <a:lnSpc>
                <a:spcPct val="90000"/>
              </a:lnSpc>
              <a:spcBef>
                <a:spcPts val="188"/>
              </a:spcBef>
              <a:spcAft>
                <a:spcPts val="0"/>
              </a:spcAft>
              <a:buSzPts val="1800"/>
              <a:buChar char="●"/>
              <a:defRPr/>
            </a:lvl5pPr>
            <a:lvl6pPr indent="-342900" lvl="5" marL="2743200" algn="l">
              <a:lnSpc>
                <a:spcPct val="90000"/>
              </a:lnSpc>
              <a:spcBef>
                <a:spcPts val="188"/>
              </a:spcBef>
              <a:spcAft>
                <a:spcPts val="0"/>
              </a:spcAft>
              <a:buSzPts val="1800"/>
              <a:buChar char="●"/>
              <a:defRPr/>
            </a:lvl6pPr>
            <a:lvl7pPr indent="-342900" lvl="6" marL="3200400" algn="l">
              <a:lnSpc>
                <a:spcPct val="90000"/>
              </a:lnSpc>
              <a:spcBef>
                <a:spcPts val="188"/>
              </a:spcBef>
              <a:spcAft>
                <a:spcPts val="0"/>
              </a:spcAft>
              <a:buSzPts val="1800"/>
              <a:buChar char="●"/>
              <a:defRPr/>
            </a:lvl7pPr>
            <a:lvl8pPr indent="-342900" lvl="7" marL="3657600" algn="l">
              <a:lnSpc>
                <a:spcPct val="90000"/>
              </a:lnSpc>
              <a:spcBef>
                <a:spcPts val="188"/>
              </a:spcBef>
              <a:spcAft>
                <a:spcPts val="0"/>
              </a:spcAft>
              <a:buSzPts val="1800"/>
              <a:buChar char="●"/>
              <a:defRPr/>
            </a:lvl8pPr>
            <a:lvl9pPr indent="-342900" lvl="8" marL="4114800" algn="l">
              <a:lnSpc>
                <a:spcPct val="90000"/>
              </a:lnSpc>
              <a:spcBef>
                <a:spcPts val="188"/>
              </a:spcBef>
              <a:spcAft>
                <a:spcPts val="188"/>
              </a:spcAft>
              <a:buSzPts val="1800"/>
              <a:buChar char="●"/>
              <a:defRPr/>
            </a:lvl9pPr>
          </a:lstStyle>
          <a:p/>
        </p:txBody>
      </p:sp>
      <p:sp>
        <p:nvSpPr>
          <p:cNvPr id="244" name="Google Shape;244;p54"/>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54"/>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54"/>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47" name="Shape 247"/>
        <p:cNvGrpSpPr/>
        <p:nvPr/>
      </p:nvGrpSpPr>
      <p:grpSpPr>
        <a:xfrm>
          <a:off x="0" y="0"/>
          <a:ext cx="0" cy="0"/>
          <a:chOff x="0" y="0"/>
          <a:chExt cx="0" cy="0"/>
        </a:xfrm>
      </p:grpSpPr>
      <p:sp>
        <p:nvSpPr>
          <p:cNvPr id="248" name="Google Shape;248;p55"/>
          <p:cNvSpPr txBox="1"/>
          <p:nvPr>
            <p:ph type="title"/>
          </p:nvPr>
        </p:nvSpPr>
        <p:spPr>
          <a:xfrm rot="5400000">
            <a:off x="-1133475" y="2409825"/>
            <a:ext cx="4953000" cy="21145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9" name="Google Shape;249;p55"/>
          <p:cNvSpPr txBox="1"/>
          <p:nvPr>
            <p:ph idx="1" type="body"/>
          </p:nvPr>
        </p:nvSpPr>
        <p:spPr>
          <a:xfrm rot="5400000">
            <a:off x="3083814" y="685800"/>
            <a:ext cx="5120640" cy="5486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900"/>
              </a:spcBef>
              <a:spcAft>
                <a:spcPts val="0"/>
              </a:spcAft>
              <a:buSzPts val="1800"/>
              <a:buChar char="●"/>
              <a:defRPr/>
            </a:lvl1pPr>
            <a:lvl2pPr indent="-342900" lvl="1" marL="914400" algn="l">
              <a:lnSpc>
                <a:spcPct val="90000"/>
              </a:lnSpc>
              <a:spcBef>
                <a:spcPts val="188"/>
              </a:spcBef>
              <a:spcAft>
                <a:spcPts val="0"/>
              </a:spcAft>
              <a:buSzPts val="1800"/>
              <a:buChar char="●"/>
              <a:defRPr/>
            </a:lvl2pPr>
            <a:lvl3pPr indent="-342900" lvl="2" marL="1371600" algn="l">
              <a:lnSpc>
                <a:spcPct val="90000"/>
              </a:lnSpc>
              <a:spcBef>
                <a:spcPts val="188"/>
              </a:spcBef>
              <a:spcAft>
                <a:spcPts val="0"/>
              </a:spcAft>
              <a:buSzPts val="1800"/>
              <a:buChar char="●"/>
              <a:defRPr/>
            </a:lvl3pPr>
            <a:lvl4pPr indent="-342900" lvl="3" marL="1828800" algn="l">
              <a:lnSpc>
                <a:spcPct val="90000"/>
              </a:lnSpc>
              <a:spcBef>
                <a:spcPts val="188"/>
              </a:spcBef>
              <a:spcAft>
                <a:spcPts val="0"/>
              </a:spcAft>
              <a:buSzPts val="1800"/>
              <a:buChar char="●"/>
              <a:defRPr/>
            </a:lvl4pPr>
            <a:lvl5pPr indent="-342900" lvl="4" marL="2286000" algn="l">
              <a:lnSpc>
                <a:spcPct val="90000"/>
              </a:lnSpc>
              <a:spcBef>
                <a:spcPts val="188"/>
              </a:spcBef>
              <a:spcAft>
                <a:spcPts val="0"/>
              </a:spcAft>
              <a:buSzPts val="1800"/>
              <a:buChar char="●"/>
              <a:defRPr/>
            </a:lvl5pPr>
            <a:lvl6pPr indent="-342900" lvl="5" marL="2743200" algn="l">
              <a:lnSpc>
                <a:spcPct val="90000"/>
              </a:lnSpc>
              <a:spcBef>
                <a:spcPts val="188"/>
              </a:spcBef>
              <a:spcAft>
                <a:spcPts val="0"/>
              </a:spcAft>
              <a:buSzPts val="1800"/>
              <a:buChar char="●"/>
              <a:defRPr/>
            </a:lvl6pPr>
            <a:lvl7pPr indent="-342900" lvl="6" marL="3200400" algn="l">
              <a:lnSpc>
                <a:spcPct val="90000"/>
              </a:lnSpc>
              <a:spcBef>
                <a:spcPts val="188"/>
              </a:spcBef>
              <a:spcAft>
                <a:spcPts val="0"/>
              </a:spcAft>
              <a:buSzPts val="1800"/>
              <a:buChar char="●"/>
              <a:defRPr/>
            </a:lvl7pPr>
            <a:lvl8pPr indent="-342900" lvl="7" marL="3657600" algn="l">
              <a:lnSpc>
                <a:spcPct val="90000"/>
              </a:lnSpc>
              <a:spcBef>
                <a:spcPts val="188"/>
              </a:spcBef>
              <a:spcAft>
                <a:spcPts val="0"/>
              </a:spcAft>
              <a:buSzPts val="1800"/>
              <a:buChar char="●"/>
              <a:defRPr/>
            </a:lvl8pPr>
            <a:lvl9pPr indent="-342900" lvl="8" marL="4114800" algn="l">
              <a:lnSpc>
                <a:spcPct val="90000"/>
              </a:lnSpc>
              <a:spcBef>
                <a:spcPts val="188"/>
              </a:spcBef>
              <a:spcAft>
                <a:spcPts val="188"/>
              </a:spcAft>
              <a:buSzPts val="1800"/>
              <a:buChar char="●"/>
              <a:defRPr/>
            </a:lvl9pPr>
          </a:lstStyle>
          <a:p/>
        </p:txBody>
      </p:sp>
      <p:sp>
        <p:nvSpPr>
          <p:cNvPr id="250" name="Google Shape;250;p55"/>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55"/>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2" name="Google Shape;252;p55"/>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solidFill>
                  <a:srgbClr val="40BAD2"/>
                </a:solidFill>
                <a:latin typeface="Corbel"/>
                <a:ea typeface="Corbel"/>
                <a:cs typeface="Corbel"/>
                <a:sym typeface="Corbel"/>
              </a:defRPr>
            </a:lvl1pPr>
            <a:lvl2pPr indent="0" lvl="1" marL="0" algn="r">
              <a:spcBef>
                <a:spcPts val="0"/>
              </a:spcBef>
              <a:spcAft>
                <a:spcPts val="0"/>
              </a:spcAft>
              <a:buNone/>
              <a:defRPr>
                <a:solidFill>
                  <a:srgbClr val="40BAD2"/>
                </a:solidFill>
                <a:latin typeface="Corbel"/>
                <a:ea typeface="Corbel"/>
                <a:cs typeface="Corbel"/>
                <a:sym typeface="Corbel"/>
              </a:defRPr>
            </a:lvl2pPr>
            <a:lvl3pPr indent="0" lvl="2" marL="0" algn="r">
              <a:spcBef>
                <a:spcPts val="0"/>
              </a:spcBef>
              <a:spcAft>
                <a:spcPts val="0"/>
              </a:spcAft>
              <a:buNone/>
              <a:defRPr>
                <a:solidFill>
                  <a:srgbClr val="40BAD2"/>
                </a:solidFill>
                <a:latin typeface="Corbel"/>
                <a:ea typeface="Corbel"/>
                <a:cs typeface="Corbel"/>
                <a:sym typeface="Corbel"/>
              </a:defRPr>
            </a:lvl3pPr>
            <a:lvl4pPr indent="0" lvl="3" marL="0" algn="r">
              <a:spcBef>
                <a:spcPts val="0"/>
              </a:spcBef>
              <a:spcAft>
                <a:spcPts val="0"/>
              </a:spcAft>
              <a:buNone/>
              <a:defRPr>
                <a:solidFill>
                  <a:srgbClr val="40BAD2"/>
                </a:solidFill>
                <a:latin typeface="Corbel"/>
                <a:ea typeface="Corbel"/>
                <a:cs typeface="Corbel"/>
                <a:sym typeface="Corbel"/>
              </a:defRPr>
            </a:lvl4pPr>
            <a:lvl5pPr indent="0" lvl="4" marL="0" algn="r">
              <a:spcBef>
                <a:spcPts val="0"/>
              </a:spcBef>
              <a:spcAft>
                <a:spcPts val="0"/>
              </a:spcAft>
              <a:buNone/>
              <a:defRPr>
                <a:solidFill>
                  <a:srgbClr val="40BAD2"/>
                </a:solidFill>
                <a:latin typeface="Corbel"/>
                <a:ea typeface="Corbel"/>
                <a:cs typeface="Corbel"/>
                <a:sym typeface="Corbel"/>
              </a:defRPr>
            </a:lvl5pPr>
            <a:lvl6pPr indent="0" lvl="5" marL="0" algn="r">
              <a:spcBef>
                <a:spcPts val="0"/>
              </a:spcBef>
              <a:spcAft>
                <a:spcPts val="0"/>
              </a:spcAft>
              <a:buNone/>
              <a:defRPr>
                <a:solidFill>
                  <a:srgbClr val="40BAD2"/>
                </a:solidFill>
                <a:latin typeface="Corbel"/>
                <a:ea typeface="Corbel"/>
                <a:cs typeface="Corbel"/>
                <a:sym typeface="Corbel"/>
              </a:defRPr>
            </a:lvl6pPr>
            <a:lvl7pPr indent="0" lvl="6" marL="0" algn="r">
              <a:spcBef>
                <a:spcPts val="0"/>
              </a:spcBef>
              <a:spcAft>
                <a:spcPts val="0"/>
              </a:spcAft>
              <a:buNone/>
              <a:defRPr>
                <a:solidFill>
                  <a:srgbClr val="40BAD2"/>
                </a:solidFill>
                <a:latin typeface="Corbel"/>
                <a:ea typeface="Corbel"/>
                <a:cs typeface="Corbel"/>
                <a:sym typeface="Corbel"/>
              </a:defRPr>
            </a:lvl7pPr>
            <a:lvl8pPr indent="0" lvl="7" marL="0" algn="r">
              <a:spcBef>
                <a:spcPts val="0"/>
              </a:spcBef>
              <a:spcAft>
                <a:spcPts val="0"/>
              </a:spcAft>
              <a:buNone/>
              <a:defRPr>
                <a:solidFill>
                  <a:srgbClr val="40BAD2"/>
                </a:solidFill>
                <a:latin typeface="Corbel"/>
                <a:ea typeface="Corbel"/>
                <a:cs typeface="Corbel"/>
                <a:sym typeface="Corbel"/>
              </a:defRPr>
            </a:lvl8pPr>
            <a:lvl9pPr indent="0" lvl="8" marL="0" algn="r">
              <a:spcBef>
                <a:spcPts val="0"/>
              </a:spcBef>
              <a:spcAft>
                <a:spcPts val="0"/>
              </a:spcAft>
              <a:buNone/>
              <a:defRPr>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3.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7.xml"/><Relationship Id="rId10" Type="http://schemas.openxmlformats.org/officeDocument/2006/relationships/slideLayout" Target="../slideLayouts/slideLayout26.xml"/><Relationship Id="rId12" Type="http://schemas.openxmlformats.org/officeDocument/2006/relationships/theme" Target="../theme/theme2.xml"/><Relationship Id="rId1" Type="http://schemas.openxmlformats.org/officeDocument/2006/relationships/slideLayout" Target="../slideLayouts/slideLayout17.xml"/><Relationship Id="rId2" Type="http://schemas.openxmlformats.org/officeDocument/2006/relationships/slideLayout" Target="../slideLayouts/slideLayout18.xml"/><Relationship Id="rId3" Type="http://schemas.openxmlformats.org/officeDocument/2006/relationships/slideLayout" Target="../slideLayouts/slideLayout19.xml"/><Relationship Id="rId4" Type="http://schemas.openxmlformats.org/officeDocument/2006/relationships/slideLayout" Target="../slideLayouts/slideLayout20.xml"/><Relationship Id="rId9" Type="http://schemas.openxmlformats.org/officeDocument/2006/relationships/slideLayout" Target="../slideLayouts/slideLayout25.xml"/><Relationship Id="rId5" Type="http://schemas.openxmlformats.org/officeDocument/2006/relationships/slideLayout" Target="../slideLayouts/slideLayout21.xml"/><Relationship Id="rId6" Type="http://schemas.openxmlformats.org/officeDocument/2006/relationships/slideLayout" Target="../slideLayouts/slideLayout22.xml"/><Relationship Id="rId7" Type="http://schemas.openxmlformats.org/officeDocument/2006/relationships/slideLayout" Target="../slideLayouts/slideLayout23.xml"/><Relationship Id="rId8"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27"/>
          <p:cNvGrpSpPr/>
          <p:nvPr/>
        </p:nvGrpSpPr>
        <p:grpSpPr>
          <a:xfrm>
            <a:off x="-8467" y="-8468"/>
            <a:ext cx="9171317" cy="6874935"/>
            <a:chOff x="-8467" y="-8468"/>
            <a:chExt cx="9171317" cy="6874935"/>
          </a:xfrm>
        </p:grpSpPr>
        <p:sp>
          <p:nvSpPr>
            <p:cNvPr id="11" name="Google Shape;11;p27"/>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7"/>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13" name="Google Shape;13;p27"/>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14" name="Google Shape;14;p27"/>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7"/>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7"/>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7"/>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8" name="Google Shape;18;p27"/>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7"/>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7"/>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27"/>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2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4" name="Google Shape;24;p2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5" name="Google Shape;25;p2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1pPr>
            <a:lvl2pPr indent="0" lvl="1"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2pPr>
            <a:lvl3pPr indent="0" lvl="2"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3pPr>
            <a:lvl4pPr indent="0" lvl="3"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4pPr>
            <a:lvl5pPr indent="0" lvl="4"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5pPr>
            <a:lvl6pPr indent="0" lvl="5"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6pPr>
            <a:lvl7pPr indent="0" lvl="6"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7pPr>
            <a:lvl8pPr indent="0" lvl="7"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8pPr>
            <a:lvl9pPr indent="0" lvl="8"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push/>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4" name="Shape 174"/>
        <p:cNvGrpSpPr/>
        <p:nvPr/>
      </p:nvGrpSpPr>
      <p:grpSpPr>
        <a:xfrm>
          <a:off x="0" y="0"/>
          <a:ext cx="0" cy="0"/>
          <a:chOff x="0" y="0"/>
          <a:chExt cx="0" cy="0"/>
        </a:xfrm>
      </p:grpSpPr>
      <p:sp>
        <p:nvSpPr>
          <p:cNvPr id="175" name="Google Shape;175;p29"/>
          <p:cNvSpPr/>
          <p:nvPr/>
        </p:nvSpPr>
        <p:spPr>
          <a:xfrm>
            <a:off x="1" y="758952"/>
            <a:ext cx="2582693"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9"/>
          <p:cNvSpPr txBox="1"/>
          <p:nvPr>
            <p:ph type="title"/>
          </p:nvPr>
        </p:nvSpPr>
        <p:spPr>
          <a:xfrm>
            <a:off x="189689" y="1123838"/>
            <a:ext cx="221061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2700"/>
              <a:buFont typeface="Corbel"/>
              <a:buNone/>
              <a:defRPr b="0" i="0" sz="27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7" name="Google Shape;177;p29"/>
          <p:cNvSpPr/>
          <p:nvPr/>
        </p:nvSpPr>
        <p:spPr>
          <a:xfrm>
            <a:off x="8861898" y="758952"/>
            <a:ext cx="288036" cy="5330952"/>
          </a:xfrm>
          <a:prstGeom prst="rect">
            <a:avLst/>
          </a:prstGeom>
          <a:solidFill>
            <a:srgbClr val="C8C8C8">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9"/>
          <p:cNvSpPr txBox="1"/>
          <p:nvPr>
            <p:ph idx="1" type="body"/>
          </p:nvPr>
        </p:nvSpPr>
        <p:spPr>
          <a:xfrm>
            <a:off x="2901951" y="864108"/>
            <a:ext cx="5486400" cy="5120640"/>
          </a:xfrm>
          <a:prstGeom prst="rect">
            <a:avLst/>
          </a:prstGeom>
          <a:noFill/>
          <a:ln>
            <a:noFill/>
          </a:ln>
        </p:spPr>
        <p:txBody>
          <a:bodyPr anchorCtr="0" anchor="ctr" bIns="45700" lIns="91425" spcFirstLastPara="1" rIns="91425" wrap="square" tIns="45700">
            <a:normAutofit/>
          </a:bodyPr>
          <a:lstStyle>
            <a:lvl1pPr indent="-323850" lvl="0" marL="457200" marR="0" rtl="0" algn="l">
              <a:lnSpc>
                <a:spcPct val="90000"/>
              </a:lnSpc>
              <a:spcBef>
                <a:spcPts val="900"/>
              </a:spcBef>
              <a:spcAft>
                <a:spcPts val="0"/>
              </a:spcAft>
              <a:buClr>
                <a:schemeClr val="accent1"/>
              </a:buClr>
              <a:buSzPts val="1500"/>
              <a:buFont typeface="Noto Sans Symbols"/>
              <a:buChar char="●"/>
              <a:defRPr b="0" i="0" sz="1500" u="none" cap="none" strike="noStrike">
                <a:solidFill>
                  <a:srgbClr val="595959"/>
                </a:solidFill>
                <a:latin typeface="Corbel"/>
                <a:ea typeface="Corbel"/>
                <a:cs typeface="Corbel"/>
                <a:sym typeface="Corbel"/>
              </a:defRPr>
            </a:lvl1pPr>
            <a:lvl2pPr indent="-314325" lvl="1" marL="914400" marR="0" rtl="0" algn="l">
              <a:lnSpc>
                <a:spcPct val="90000"/>
              </a:lnSpc>
              <a:spcBef>
                <a:spcPts val="188"/>
              </a:spcBef>
              <a:spcAft>
                <a:spcPts val="0"/>
              </a:spcAft>
              <a:buClr>
                <a:schemeClr val="accent1"/>
              </a:buClr>
              <a:buSzPts val="1350"/>
              <a:buFont typeface="Noto Sans Symbols"/>
              <a:buChar char="●"/>
              <a:defRPr b="0" i="0" sz="1350" u="none" cap="none" strike="noStrike">
                <a:solidFill>
                  <a:srgbClr val="595959"/>
                </a:solidFill>
                <a:latin typeface="Corbel"/>
                <a:ea typeface="Corbel"/>
                <a:cs typeface="Corbel"/>
                <a:sym typeface="Corbel"/>
              </a:defRPr>
            </a:lvl2pPr>
            <a:lvl3pPr indent="-304800" lvl="2" marL="1371600" marR="0" rtl="0" algn="l">
              <a:lnSpc>
                <a:spcPct val="90000"/>
              </a:lnSpc>
              <a:spcBef>
                <a:spcPts val="188"/>
              </a:spcBef>
              <a:spcAft>
                <a:spcPts val="0"/>
              </a:spcAft>
              <a:buClr>
                <a:schemeClr val="accent1"/>
              </a:buClr>
              <a:buSzPts val="1200"/>
              <a:buFont typeface="Noto Sans Symbols"/>
              <a:buChar char="●"/>
              <a:defRPr b="0" i="0" sz="1200" u="none" cap="none" strike="noStrike">
                <a:solidFill>
                  <a:srgbClr val="595959"/>
                </a:solidFill>
                <a:latin typeface="Corbel"/>
                <a:ea typeface="Corbel"/>
                <a:cs typeface="Corbel"/>
                <a:sym typeface="Corbel"/>
              </a:defRPr>
            </a:lvl3pPr>
            <a:lvl4pPr indent="-295275" lvl="3" marL="1828800" marR="0" rtl="0" algn="l">
              <a:lnSpc>
                <a:spcPct val="90000"/>
              </a:lnSpc>
              <a:spcBef>
                <a:spcPts val="188"/>
              </a:spcBef>
              <a:spcAft>
                <a:spcPts val="0"/>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4pPr>
            <a:lvl5pPr indent="-295275" lvl="4" marL="2286000" marR="0" rtl="0" algn="l">
              <a:lnSpc>
                <a:spcPct val="90000"/>
              </a:lnSpc>
              <a:spcBef>
                <a:spcPts val="188"/>
              </a:spcBef>
              <a:spcAft>
                <a:spcPts val="0"/>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5pPr>
            <a:lvl6pPr indent="-295275" lvl="5" marL="2743200" marR="0" rtl="0" algn="l">
              <a:lnSpc>
                <a:spcPct val="90000"/>
              </a:lnSpc>
              <a:spcBef>
                <a:spcPts val="188"/>
              </a:spcBef>
              <a:spcAft>
                <a:spcPts val="0"/>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6pPr>
            <a:lvl7pPr indent="-295275" lvl="6" marL="3200400" marR="0" rtl="0" algn="l">
              <a:lnSpc>
                <a:spcPct val="90000"/>
              </a:lnSpc>
              <a:spcBef>
                <a:spcPts val="188"/>
              </a:spcBef>
              <a:spcAft>
                <a:spcPts val="0"/>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7pPr>
            <a:lvl8pPr indent="-295275" lvl="7" marL="3657600" marR="0" rtl="0" algn="l">
              <a:lnSpc>
                <a:spcPct val="90000"/>
              </a:lnSpc>
              <a:spcBef>
                <a:spcPts val="188"/>
              </a:spcBef>
              <a:spcAft>
                <a:spcPts val="0"/>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8pPr>
            <a:lvl9pPr indent="-295275" lvl="8" marL="4114800" marR="0" rtl="0" algn="l">
              <a:lnSpc>
                <a:spcPct val="90000"/>
              </a:lnSpc>
              <a:spcBef>
                <a:spcPts val="188"/>
              </a:spcBef>
              <a:spcAft>
                <a:spcPts val="188"/>
              </a:spcAft>
              <a:buClr>
                <a:schemeClr val="accent1"/>
              </a:buClr>
              <a:buSzPts val="1050"/>
              <a:buFont typeface="Noto Sans Symbols"/>
              <a:buChar char="●"/>
              <a:defRPr b="0" i="0" sz="1050" u="none" cap="none" strike="noStrike">
                <a:solidFill>
                  <a:srgbClr val="595959"/>
                </a:solidFill>
                <a:latin typeface="Corbel"/>
                <a:ea typeface="Corbel"/>
                <a:cs typeface="Corbel"/>
                <a:sym typeface="Corbel"/>
              </a:defRPr>
            </a:lvl9pPr>
          </a:lstStyle>
          <a:p/>
        </p:txBody>
      </p:sp>
      <p:sp>
        <p:nvSpPr>
          <p:cNvPr id="179" name="Google Shape;179;p29"/>
          <p:cNvSpPr txBox="1"/>
          <p:nvPr>
            <p:ph idx="10" type="dt"/>
          </p:nvPr>
        </p:nvSpPr>
        <p:spPr>
          <a:xfrm>
            <a:off x="196849"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825">
                <a:solidFill>
                  <a:srgbClr val="7F7F7F"/>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80" name="Google Shape;180;p29"/>
          <p:cNvSpPr txBox="1"/>
          <p:nvPr>
            <p:ph idx="11" type="ftr"/>
          </p:nvPr>
        </p:nvSpPr>
        <p:spPr>
          <a:xfrm>
            <a:off x="2901951" y="6356351"/>
            <a:ext cx="443363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825">
                <a:solidFill>
                  <a:srgbClr val="7F7F7F"/>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81" name="Google Shape;181;p29"/>
          <p:cNvSpPr txBox="1"/>
          <p:nvPr>
            <p:ph idx="12" type="sldNum"/>
          </p:nvPr>
        </p:nvSpPr>
        <p:spPr>
          <a:xfrm>
            <a:off x="7975602" y="6356351"/>
            <a:ext cx="114819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1" sz="900">
                <a:solidFill>
                  <a:srgbClr val="40BAD2"/>
                </a:solidFill>
                <a:latin typeface="Corbel"/>
                <a:ea typeface="Corbel"/>
                <a:cs typeface="Corbel"/>
                <a:sym typeface="Corbel"/>
              </a:defRPr>
            </a:lvl1pPr>
            <a:lvl2pPr indent="0" lvl="1" marL="0" marR="0" rtl="0" algn="r">
              <a:spcBef>
                <a:spcPts val="0"/>
              </a:spcBef>
              <a:spcAft>
                <a:spcPts val="0"/>
              </a:spcAft>
              <a:buNone/>
              <a:defRPr b="1" sz="900">
                <a:solidFill>
                  <a:srgbClr val="40BAD2"/>
                </a:solidFill>
                <a:latin typeface="Corbel"/>
                <a:ea typeface="Corbel"/>
                <a:cs typeface="Corbel"/>
                <a:sym typeface="Corbel"/>
              </a:defRPr>
            </a:lvl2pPr>
            <a:lvl3pPr indent="0" lvl="2" marL="0" marR="0" rtl="0" algn="r">
              <a:spcBef>
                <a:spcPts val="0"/>
              </a:spcBef>
              <a:spcAft>
                <a:spcPts val="0"/>
              </a:spcAft>
              <a:buNone/>
              <a:defRPr b="1" sz="900">
                <a:solidFill>
                  <a:srgbClr val="40BAD2"/>
                </a:solidFill>
                <a:latin typeface="Corbel"/>
                <a:ea typeface="Corbel"/>
                <a:cs typeface="Corbel"/>
                <a:sym typeface="Corbel"/>
              </a:defRPr>
            </a:lvl3pPr>
            <a:lvl4pPr indent="0" lvl="3" marL="0" marR="0" rtl="0" algn="r">
              <a:spcBef>
                <a:spcPts val="0"/>
              </a:spcBef>
              <a:spcAft>
                <a:spcPts val="0"/>
              </a:spcAft>
              <a:buNone/>
              <a:defRPr b="1" sz="900">
                <a:solidFill>
                  <a:srgbClr val="40BAD2"/>
                </a:solidFill>
                <a:latin typeface="Corbel"/>
                <a:ea typeface="Corbel"/>
                <a:cs typeface="Corbel"/>
                <a:sym typeface="Corbel"/>
              </a:defRPr>
            </a:lvl4pPr>
            <a:lvl5pPr indent="0" lvl="4" marL="0" marR="0" rtl="0" algn="r">
              <a:spcBef>
                <a:spcPts val="0"/>
              </a:spcBef>
              <a:spcAft>
                <a:spcPts val="0"/>
              </a:spcAft>
              <a:buNone/>
              <a:defRPr b="1" sz="900">
                <a:solidFill>
                  <a:srgbClr val="40BAD2"/>
                </a:solidFill>
                <a:latin typeface="Corbel"/>
                <a:ea typeface="Corbel"/>
                <a:cs typeface="Corbel"/>
                <a:sym typeface="Corbel"/>
              </a:defRPr>
            </a:lvl5pPr>
            <a:lvl6pPr indent="0" lvl="5" marL="0" marR="0" rtl="0" algn="r">
              <a:spcBef>
                <a:spcPts val="0"/>
              </a:spcBef>
              <a:spcAft>
                <a:spcPts val="0"/>
              </a:spcAft>
              <a:buNone/>
              <a:defRPr b="1" sz="900">
                <a:solidFill>
                  <a:srgbClr val="40BAD2"/>
                </a:solidFill>
                <a:latin typeface="Corbel"/>
                <a:ea typeface="Corbel"/>
                <a:cs typeface="Corbel"/>
                <a:sym typeface="Corbel"/>
              </a:defRPr>
            </a:lvl6pPr>
            <a:lvl7pPr indent="0" lvl="6" marL="0" marR="0" rtl="0" algn="r">
              <a:spcBef>
                <a:spcPts val="0"/>
              </a:spcBef>
              <a:spcAft>
                <a:spcPts val="0"/>
              </a:spcAft>
              <a:buNone/>
              <a:defRPr b="1" sz="900">
                <a:solidFill>
                  <a:srgbClr val="40BAD2"/>
                </a:solidFill>
                <a:latin typeface="Corbel"/>
                <a:ea typeface="Corbel"/>
                <a:cs typeface="Corbel"/>
                <a:sym typeface="Corbel"/>
              </a:defRPr>
            </a:lvl7pPr>
            <a:lvl8pPr indent="0" lvl="7" marL="0" marR="0" rtl="0" algn="r">
              <a:spcBef>
                <a:spcPts val="0"/>
              </a:spcBef>
              <a:spcAft>
                <a:spcPts val="0"/>
              </a:spcAft>
              <a:buNone/>
              <a:defRPr b="1" sz="900">
                <a:solidFill>
                  <a:srgbClr val="40BAD2"/>
                </a:solidFill>
                <a:latin typeface="Corbel"/>
                <a:ea typeface="Corbel"/>
                <a:cs typeface="Corbel"/>
                <a:sym typeface="Corbel"/>
              </a:defRPr>
            </a:lvl8pPr>
            <a:lvl9pPr indent="0" lvl="8" marL="0" marR="0" rtl="0" algn="r">
              <a:spcBef>
                <a:spcPts val="0"/>
              </a:spcBef>
              <a:spcAft>
                <a:spcPts val="0"/>
              </a:spcAft>
              <a:buNone/>
              <a:defRPr b="1" sz="900">
                <a:solidFill>
                  <a:srgbClr val="40BAD2"/>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hyperlink" Target="https://www.iifm.net/public/" TargetMode="External"/><Relationship Id="rId4" Type="http://schemas.openxmlformats.org/officeDocument/2006/relationships/hyperlink" Target="https://aaoifi.com/" TargetMode="External"/><Relationship Id="rId5" Type="http://schemas.openxmlformats.org/officeDocument/2006/relationships/hyperlink" Target="https://www.ifsb.org/" TargetMode="External"/><Relationship Id="rId6" Type="http://schemas.openxmlformats.org/officeDocument/2006/relationships/hyperlink" Target="http://iirating.com/corprofile.aspx"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hyperlink" Target="https://cibafi.org/" TargetMode="External"/><Relationship Id="rId4" Type="http://schemas.openxmlformats.org/officeDocument/2006/relationships/image" Target="../media/image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
          <p:cNvSpPr txBox="1"/>
          <p:nvPr/>
        </p:nvSpPr>
        <p:spPr>
          <a:xfrm>
            <a:off x="261255" y="863374"/>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ISLAMIC FINANCE</a:t>
            </a:r>
            <a:endParaRPr b="1" i="0" sz="2400" u="none" cap="none" strike="noStrike">
              <a:solidFill>
                <a:schemeClr val="dk1"/>
              </a:solidFill>
              <a:latin typeface="Times New Roman"/>
              <a:ea typeface="Times New Roman"/>
              <a:cs typeface="Times New Roman"/>
              <a:sym typeface="Times New Roman"/>
            </a:endParaRPr>
          </a:p>
        </p:txBody>
      </p:sp>
      <p:pic>
        <p:nvPicPr>
          <p:cNvPr id="258" name="Google Shape;258;p1"/>
          <p:cNvPicPr preferRelativeResize="0"/>
          <p:nvPr/>
        </p:nvPicPr>
        <p:blipFill rotWithShape="1">
          <a:blip r:embed="rId3">
            <a:alphaModFix/>
          </a:blip>
          <a:srcRect b="0" l="0" r="0" t="0"/>
          <a:stretch/>
        </p:blipFill>
        <p:spPr>
          <a:xfrm>
            <a:off x="1907704" y="2484018"/>
            <a:ext cx="4205660" cy="2803773"/>
          </a:xfrm>
          <a:prstGeom prst="rect">
            <a:avLst/>
          </a:prstGeom>
          <a:noFill/>
          <a:ln>
            <a:noFill/>
          </a:ln>
        </p:spPr>
      </p:pic>
      <p:sp>
        <p:nvSpPr>
          <p:cNvPr id="259" name="Google Shape;259;p1"/>
          <p:cNvSpPr txBox="1"/>
          <p:nvPr/>
        </p:nvSpPr>
        <p:spPr>
          <a:xfrm>
            <a:off x="1850294" y="5287791"/>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ru-RU" sz="1000" u="none" cap="none" strike="noStrike">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260" name="Google Shape;260;p1"/>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261" name="Google Shape;261;p1"/>
          <p:cNvSpPr txBox="1"/>
          <p:nvPr/>
        </p:nvSpPr>
        <p:spPr>
          <a:xfrm>
            <a:off x="250436" y="1404060"/>
            <a:ext cx="604682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chemeClr val="dk1"/>
                </a:solidFill>
                <a:latin typeface="Times New Roman"/>
                <a:ea typeface="Times New Roman"/>
                <a:cs typeface="Times New Roman"/>
                <a:sym typeface="Times New Roman"/>
              </a:rPr>
              <a:t>Lecture 3. History of the development of Islamic finance</a:t>
            </a:r>
            <a:endParaRPr b="1" sz="2800">
              <a:solidFill>
                <a:schemeClr val="dk1"/>
              </a:solidFill>
              <a:latin typeface="Times New Roman"/>
              <a:ea typeface="Times New Roman"/>
              <a:cs typeface="Times New Roman"/>
              <a:sym typeface="Times New Roman"/>
            </a:endParaRPr>
          </a:p>
        </p:txBody>
      </p:sp>
      <p:sp>
        <p:nvSpPr>
          <p:cNvPr id="262" name="Google Shape;262;p1"/>
          <p:cNvSpPr txBox="1"/>
          <p:nvPr/>
        </p:nvSpPr>
        <p:spPr>
          <a:xfrm>
            <a:off x="1691680" y="5805264"/>
            <a:ext cx="6046827"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ru-RU" sz="1800">
                <a:solidFill>
                  <a:schemeClr val="dk1"/>
                </a:solidFill>
                <a:latin typeface="Times New Roman"/>
                <a:ea typeface="Times New Roman"/>
                <a:cs typeface="Times New Roman"/>
                <a:sym typeface="Times New Roman"/>
              </a:rPr>
              <a:t>Lecturer: </a:t>
            </a:r>
            <a:r>
              <a:rPr b="1" i="1" lang="ru-RU" sz="1800">
                <a:solidFill>
                  <a:srgbClr val="FF0000"/>
                </a:solidFill>
                <a:latin typeface="Times New Roman"/>
                <a:ea typeface="Times New Roman"/>
                <a:cs typeface="Times New Roman"/>
                <a:sym typeface="Times New Roman"/>
              </a:rPr>
              <a:t>Olimkhon Aliqoriev</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
          <p:cNvSpPr txBox="1"/>
          <p:nvPr/>
        </p:nvSpPr>
        <p:spPr>
          <a:xfrm>
            <a:off x="261255" y="863374"/>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ИСЛОМ МОЛИЯСИ</a:t>
            </a:r>
            <a:endParaRPr/>
          </a:p>
        </p:txBody>
      </p:sp>
      <p:pic>
        <p:nvPicPr>
          <p:cNvPr id="268" name="Google Shape;268;p2"/>
          <p:cNvPicPr preferRelativeResize="0"/>
          <p:nvPr/>
        </p:nvPicPr>
        <p:blipFill rotWithShape="1">
          <a:blip r:embed="rId3">
            <a:alphaModFix/>
          </a:blip>
          <a:srcRect b="0" l="0" r="0" t="0"/>
          <a:stretch/>
        </p:blipFill>
        <p:spPr>
          <a:xfrm>
            <a:off x="2121163" y="2457365"/>
            <a:ext cx="4205660" cy="2803773"/>
          </a:xfrm>
          <a:prstGeom prst="rect">
            <a:avLst/>
          </a:prstGeom>
          <a:noFill/>
          <a:ln>
            <a:noFill/>
          </a:ln>
        </p:spPr>
      </p:pic>
      <p:sp>
        <p:nvSpPr>
          <p:cNvPr id="269" name="Google Shape;269;p2"/>
          <p:cNvSpPr txBox="1"/>
          <p:nvPr/>
        </p:nvSpPr>
        <p:spPr>
          <a:xfrm>
            <a:off x="2145816" y="5261138"/>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270" name="Google Shape;270;p2"/>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271" name="Google Shape;271;p2"/>
          <p:cNvSpPr txBox="1"/>
          <p:nvPr/>
        </p:nvSpPr>
        <p:spPr>
          <a:xfrm>
            <a:off x="250436" y="1404060"/>
            <a:ext cx="604682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chemeClr val="dk1"/>
                </a:solidFill>
                <a:latin typeface="Times New Roman"/>
                <a:ea typeface="Times New Roman"/>
                <a:cs typeface="Times New Roman"/>
                <a:sym typeface="Times New Roman"/>
              </a:rPr>
              <a:t>3-маъруза. Ислом молиясининг ривожланиш тарихи</a:t>
            </a:r>
            <a:endParaRPr/>
          </a:p>
        </p:txBody>
      </p:sp>
      <p:sp>
        <p:nvSpPr>
          <p:cNvPr id="272" name="Google Shape;272;p2"/>
          <p:cNvSpPr txBox="1"/>
          <p:nvPr/>
        </p:nvSpPr>
        <p:spPr>
          <a:xfrm>
            <a:off x="539552" y="5728319"/>
            <a:ext cx="6046827" cy="120032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ru-RU" sz="1800">
                <a:solidFill>
                  <a:srgbClr val="FF0000"/>
                </a:solidFill>
                <a:latin typeface="Times New Roman"/>
                <a:ea typeface="Times New Roman"/>
                <a:cs typeface="Times New Roman"/>
                <a:sym typeface="Times New Roman"/>
              </a:rPr>
              <a:t>Алиқориев Олимхон </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и.ф.н.,</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доц., Олий бизнес мактаб Илмий-педагогик кадрлар тайёрлаш бўлими бошлиғи</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концептуал ривожланиш тарихи</a:t>
            </a:r>
            <a:endParaRPr b="1" sz="2000">
              <a:solidFill>
                <a:srgbClr val="FF0000"/>
              </a:solidFill>
              <a:latin typeface="Times New Roman"/>
              <a:ea typeface="Times New Roman"/>
              <a:cs typeface="Times New Roman"/>
              <a:sym typeface="Times New Roman"/>
            </a:endParaRPr>
          </a:p>
        </p:txBody>
      </p:sp>
      <p:sp>
        <p:nvSpPr>
          <p:cNvPr id="278" name="Google Shape;278;p3"/>
          <p:cNvSpPr txBox="1"/>
          <p:nvPr>
            <p:ph idx="4294967295" type="body"/>
          </p:nvPr>
        </p:nvSpPr>
        <p:spPr>
          <a:xfrm>
            <a:off x="179512" y="476672"/>
            <a:ext cx="8280920" cy="518457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lang="ru-RU" sz="1700">
                <a:latin typeface="Times New Roman"/>
                <a:ea typeface="Times New Roman"/>
                <a:cs typeface="Times New Roman"/>
                <a:sym typeface="Times New Roman"/>
              </a:rPr>
              <a:t>Маълумки, </a:t>
            </a:r>
            <a:r>
              <a:rPr b="1" lang="ru-RU" sz="1700">
                <a:solidFill>
                  <a:schemeClr val="accent4"/>
                </a:solidFill>
                <a:latin typeface="Times New Roman"/>
                <a:ea typeface="Times New Roman"/>
                <a:cs typeface="Times New Roman"/>
                <a:sym typeface="Times New Roman"/>
              </a:rPr>
              <a:t>Шариат</a:t>
            </a:r>
            <a:r>
              <a:rPr lang="ru-RU" sz="1700">
                <a:solidFill>
                  <a:schemeClr val="accent4"/>
                </a:solidFill>
                <a:latin typeface="Times New Roman"/>
                <a:ea typeface="Times New Roman"/>
                <a:cs typeface="Times New Roman"/>
                <a:sym typeface="Times New Roman"/>
              </a:rPr>
              <a:t> </a:t>
            </a:r>
            <a:r>
              <a:rPr lang="ru-RU" sz="1700">
                <a:latin typeface="Times New Roman"/>
                <a:ea typeface="Times New Roman"/>
                <a:cs typeface="Times New Roman"/>
                <a:sym typeface="Times New Roman"/>
              </a:rPr>
              <a:t>– бу жуда ҳам қадимий (тахминан </a:t>
            </a:r>
            <a:r>
              <a:rPr b="1" lang="ru-RU" sz="1700">
                <a:solidFill>
                  <a:schemeClr val="accent4"/>
                </a:solidFill>
                <a:latin typeface="Times New Roman"/>
                <a:ea typeface="Times New Roman"/>
                <a:cs typeface="Times New Roman"/>
                <a:sym typeface="Times New Roman"/>
              </a:rPr>
              <a:t>1500 йиллик</a:t>
            </a:r>
            <a:r>
              <a:rPr lang="ru-RU" sz="1700">
                <a:latin typeface="Times New Roman"/>
                <a:ea typeface="Times New Roman"/>
                <a:cs typeface="Times New Roman"/>
                <a:sym typeface="Times New Roman"/>
              </a:rPr>
              <a:t>) диний, маънавий–ахлоқий, ҳуқуқий тизим. Бироқ унинг молиявий қисми бир неча асрлик «парокандалик» давомида унутилди ва мусулмон Шарқининг ўз анъанавий ҳуқуқий, сиёсий, ижтимоий, иқтисодий-молиявий, ҳамда таълим тизимлари асосан Ғарб мамлакатларида пайдо бўлган </a:t>
            </a:r>
            <a:r>
              <a:rPr b="1" lang="ru-RU" sz="1700">
                <a:solidFill>
                  <a:schemeClr val="accent4"/>
                </a:solidFill>
                <a:latin typeface="Times New Roman"/>
                <a:ea typeface="Times New Roman"/>
                <a:cs typeface="Times New Roman"/>
                <a:sym typeface="Times New Roman"/>
              </a:rPr>
              <a:t>муқобил </a:t>
            </a:r>
            <a:r>
              <a:rPr lang="ru-RU" sz="1700">
                <a:latin typeface="Times New Roman"/>
                <a:ea typeface="Times New Roman"/>
                <a:cs typeface="Times New Roman"/>
                <a:sym typeface="Times New Roman"/>
              </a:rPr>
              <a:t>тизимларга алмаштирилди. </a:t>
            </a:r>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Бу даврда мустамлакага айлантирилган мусулмон давлатларининг (яъни аҳолисининг аксарияти мусулмонлардан иборат бўлган мамлакатлар) бир қанчасида ислом қонунчилигидан фақатгина никоҳ ва жаноза каби маросимлар сақланиб қолди десак, катта хато бўлмаса керак. </a:t>
            </a:r>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Шу маънода, табиийки, яқиндагина (</a:t>
            </a:r>
            <a:r>
              <a:rPr b="1" lang="ru-RU" sz="1700">
                <a:solidFill>
                  <a:schemeClr val="accent4"/>
                </a:solidFill>
                <a:latin typeface="Times New Roman"/>
                <a:ea typeface="Times New Roman"/>
                <a:cs typeface="Times New Roman"/>
                <a:sym typeface="Times New Roman"/>
              </a:rPr>
              <a:t>XX асрнинг ўрталарида</a:t>
            </a:r>
            <a:r>
              <a:rPr lang="ru-RU" sz="1700">
                <a:latin typeface="Times New Roman"/>
                <a:ea typeface="Times New Roman"/>
                <a:cs typeface="Times New Roman"/>
                <a:sym typeface="Times New Roman"/>
              </a:rPr>
              <a:t>) мустақилликка эришган мусулмон давлатлари ва минтақаларининг ҳуқуқшунослик мактаблари бир неча аср давомида йиғилиб қолган мураккаб ва жиддий масалаларни, ҳамда замонавий долзарб муаммоларни ҳал қилишга тайёр эмаслиги маълум бўлди. Бунинг сабаби эса, бир неча асрлик мустамлакачилик даврида ижтиҳоднинг мумиёдек қотиб қолиб, долзарб муаммоларни ҳал қилувчи тизимдан ҳуқуқшунос олимларнинг тор даврасидагина ўрганиладиган назарий масалалар мажмуасига айланиб қолгани бўлди ва бу, шубҳасиз ислом ҳуқуқшунослигининг энг катта фожиаларидан бири бўлди, дейиш мумкин.</a:t>
            </a:r>
            <a:endParaRPr i="1" sz="1700">
              <a:solidFill>
                <a:srgbClr val="1B5F2E"/>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концептуал ривожланиш тарихи</a:t>
            </a:r>
            <a:endParaRPr b="1" sz="2000">
              <a:solidFill>
                <a:srgbClr val="FF0000"/>
              </a:solidFill>
              <a:latin typeface="Times New Roman"/>
              <a:ea typeface="Times New Roman"/>
              <a:cs typeface="Times New Roman"/>
              <a:sym typeface="Times New Roman"/>
            </a:endParaRPr>
          </a:p>
        </p:txBody>
      </p:sp>
      <p:sp>
        <p:nvSpPr>
          <p:cNvPr id="284" name="Google Shape;284;p4"/>
          <p:cNvSpPr txBox="1"/>
          <p:nvPr>
            <p:ph idx="4294967295" type="body"/>
          </p:nvPr>
        </p:nvSpPr>
        <p:spPr>
          <a:xfrm>
            <a:off x="179512" y="476672"/>
            <a:ext cx="8280920" cy="446449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440"/>
              <a:buChar char="►"/>
            </a:pPr>
            <a:r>
              <a:rPr b="1" lang="ru-RU">
                <a:solidFill>
                  <a:schemeClr val="accent4"/>
                </a:solidFill>
                <a:latin typeface="Times New Roman"/>
                <a:ea typeface="Times New Roman"/>
                <a:cs typeface="Times New Roman"/>
                <a:sym typeface="Times New Roman"/>
              </a:rPr>
              <a:t>Милодий 650 – 750 йиллар</a:t>
            </a:r>
            <a:endParaRPr b="1">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Ислом дини Пайғамбаримиз Расулуллоҳ соллаллоҳу алайҳи васаллам орқали инсониятга келди ва нисбатан қисқа муддатларда Макка ҳамда Мадина шаҳарларида кенг тарқалди. Исломга қадар бу шаҳарлар маҳаллий тадбиркорлик, давлатлар ва элатлараро савдо муносабатлари орқали гуллаб яшнаган. Бу даврда рибога асосланган молиялаштиришлар амалиёти молиявий эҳтиёжларни қондиришнинг асосий манбаи ҳисобланган. </a:t>
            </a:r>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Маккалик тадбиркорлар ва Мадиналик деҳқонлар ўзларининг молиявий эҳтиёжларини фақатгина фоизли молиялаштириш орқали қондиришган. </a:t>
            </a:r>
            <a:r>
              <a:rPr b="1" lang="ru-RU">
                <a:solidFill>
                  <a:schemeClr val="accent4"/>
                </a:solidFill>
                <a:latin typeface="Times New Roman"/>
                <a:ea typeface="Times New Roman"/>
                <a:cs typeface="Times New Roman"/>
                <a:sym typeface="Times New Roman"/>
              </a:rPr>
              <a:t>Ислом</a:t>
            </a:r>
            <a:r>
              <a:rPr lang="ru-RU">
                <a:latin typeface="Times New Roman"/>
                <a:ea typeface="Times New Roman"/>
                <a:cs typeface="Times New Roman"/>
                <a:sym typeface="Times New Roman"/>
              </a:rPr>
              <a:t> нозил қилингандан сўнг бу шаҳарларнинг молиявий тузилишларида сезиларли ўзгаришлар юз бера бошлади. Жумладан, </a:t>
            </a:r>
            <a:r>
              <a:rPr b="1" lang="ru-RU">
                <a:solidFill>
                  <a:schemeClr val="accent4"/>
                </a:solidFill>
                <a:latin typeface="Times New Roman"/>
                <a:ea typeface="Times New Roman"/>
                <a:cs typeface="Times New Roman"/>
                <a:sym typeface="Times New Roman"/>
              </a:rPr>
              <a:t>рибо билан шуғулланишни, маълум маҳсулотлар истеъмоли ва савдосини таъқиқловчи Қуръон оятлари Ислом молиясига асос бўлиб хизмат қилди.</a:t>
            </a:r>
            <a:endParaRPr>
              <a:solidFill>
                <a:schemeClr val="accent4"/>
              </a:solidFill>
              <a:latin typeface="Times New Roman"/>
              <a:ea typeface="Times New Roman"/>
              <a:cs typeface="Times New Roman"/>
              <a:sym typeface="Times New Roman"/>
            </a:endParaRPr>
          </a:p>
          <a:p>
            <a:pPr indent="-251459" lvl="0" marL="342900" rtl="0" algn="l">
              <a:spcBef>
                <a:spcPts val="1000"/>
              </a:spcBef>
              <a:spcAft>
                <a:spcPts val="0"/>
              </a:spcAft>
              <a:buSzPts val="1440"/>
              <a:buNone/>
            </a:pPr>
            <a:r>
              <a:t/>
            </a:r>
            <a:endParaRPr>
              <a:latin typeface="Times New Roman"/>
              <a:ea typeface="Times New Roman"/>
              <a:cs typeface="Times New Roman"/>
              <a:sym typeface="Times New Roman"/>
            </a:endParaRPr>
          </a:p>
        </p:txBody>
      </p:sp>
    </p:spTree>
  </p:cSld>
  <p:clrMapOvr>
    <a:masterClrMapping/>
  </p:clrMapOvr>
  <p:transition spd="med">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5"/>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концептуал ривожланиш тарихи</a:t>
            </a:r>
            <a:endParaRPr b="1" sz="2000">
              <a:solidFill>
                <a:srgbClr val="FF0000"/>
              </a:solidFill>
              <a:latin typeface="Times New Roman"/>
              <a:ea typeface="Times New Roman"/>
              <a:cs typeface="Times New Roman"/>
              <a:sym typeface="Times New Roman"/>
            </a:endParaRPr>
          </a:p>
        </p:txBody>
      </p:sp>
      <p:sp>
        <p:nvSpPr>
          <p:cNvPr id="290" name="Google Shape;290;p5"/>
          <p:cNvSpPr txBox="1"/>
          <p:nvPr>
            <p:ph idx="4294967295" type="body"/>
          </p:nvPr>
        </p:nvSpPr>
        <p:spPr>
          <a:xfrm>
            <a:off x="179512" y="476672"/>
            <a:ext cx="8280920" cy="5256584"/>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360"/>
              <a:buChar char="►"/>
            </a:pPr>
            <a:r>
              <a:rPr b="1" lang="ru-RU" sz="1700">
                <a:solidFill>
                  <a:schemeClr val="accent4"/>
                </a:solidFill>
                <a:latin typeface="Times New Roman"/>
                <a:ea typeface="Times New Roman"/>
                <a:cs typeface="Times New Roman"/>
                <a:sym typeface="Times New Roman"/>
              </a:rPr>
              <a:t>Милодий 650 – 750 йиллар</a:t>
            </a:r>
            <a:endParaRPr b="1" sz="1700">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360"/>
              <a:buChar char="►"/>
            </a:pPr>
            <a:r>
              <a:rPr b="1" lang="ru-RU" sz="1700">
                <a:latin typeface="Times New Roman"/>
                <a:ea typeface="Times New Roman"/>
                <a:cs typeface="Times New Roman"/>
                <a:sym typeface="Times New Roman"/>
              </a:rPr>
              <a:t> </a:t>
            </a:r>
            <a:r>
              <a:rPr lang="ru-RU" sz="1700">
                <a:latin typeface="Times New Roman"/>
                <a:ea typeface="Times New Roman"/>
                <a:cs typeface="Times New Roman"/>
                <a:sym typeface="Times New Roman"/>
              </a:rPr>
              <a:t>Натижада, ушбу тамойиллар Макка ва Мадинада муваффақиятли қўлланилиб, асрлар давомида дунёнинг бошқа давлатларида ҳам кенг тарқалди. Пайғамбаримиз Расулуллоҳ соллаллоҳу алайҳи васаллам даврларида марказий Ислом хазинаси бўлган </a:t>
            </a:r>
            <a:r>
              <a:rPr b="1" lang="ru-RU" sz="1700">
                <a:solidFill>
                  <a:schemeClr val="accent4"/>
                </a:solidFill>
                <a:latin typeface="Times New Roman"/>
                <a:ea typeface="Times New Roman"/>
                <a:cs typeface="Times New Roman"/>
                <a:sym typeface="Times New Roman"/>
              </a:rPr>
              <a:t>Байтул-мол</a:t>
            </a:r>
            <a:r>
              <a:rPr lang="ru-RU" sz="1700">
                <a:latin typeface="Times New Roman"/>
                <a:ea typeface="Times New Roman"/>
                <a:cs typeface="Times New Roman"/>
                <a:sym typeface="Times New Roman"/>
              </a:rPr>
              <a:t>ни ташкил этилганлиги Ислом молияси тизимининг ривожланиши айнан шу даврдан бошланганлигидан далолат беради. Закот, Ушр, Харож, Жизя, божхона тўловлари, ихтиёрий хайр-эҳсонлар, урушларда қўлга киритилган ўлжалар ва бошқа шу каби даромад ва киримлар Байтул-молнинг асосий манбаи ҳисобланган.</a:t>
            </a:r>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Байтул-молни ташкил этилишидан ташқари, Исломнинг илк даврларида </a:t>
            </a:r>
            <a:r>
              <a:rPr b="1" lang="ru-RU" sz="1700">
                <a:solidFill>
                  <a:schemeClr val="accent4"/>
                </a:solidFill>
                <a:latin typeface="Times New Roman"/>
                <a:ea typeface="Times New Roman"/>
                <a:cs typeface="Times New Roman"/>
                <a:sym typeface="Times New Roman"/>
              </a:rPr>
              <a:t>йўл</a:t>
            </a:r>
            <a:r>
              <a:rPr b="1" lang="ru-RU" sz="1700">
                <a:latin typeface="Times New Roman"/>
                <a:ea typeface="Times New Roman"/>
                <a:cs typeface="Times New Roman"/>
                <a:sym typeface="Times New Roman"/>
              </a:rPr>
              <a:t> </a:t>
            </a:r>
            <a:r>
              <a:rPr b="1" lang="ru-RU" sz="1700">
                <a:solidFill>
                  <a:schemeClr val="accent4"/>
                </a:solidFill>
                <a:latin typeface="Times New Roman"/>
                <a:ea typeface="Times New Roman"/>
                <a:cs typeface="Times New Roman"/>
                <a:sym typeface="Times New Roman"/>
              </a:rPr>
              <a:t>чеклари</a:t>
            </a:r>
            <a:r>
              <a:rPr lang="ru-RU" sz="1700">
                <a:latin typeface="Times New Roman"/>
                <a:ea typeface="Times New Roman"/>
                <a:cs typeface="Times New Roman"/>
                <a:sym typeface="Times New Roman"/>
              </a:rPr>
              <a:t> мавжуд бўлганлиги тарихий далиллар билан тасдиқланган. Масалан, Ибн Аббос р.а. </a:t>
            </a:r>
            <a:r>
              <a:rPr b="1" lang="ru-RU" sz="1700">
                <a:solidFill>
                  <a:schemeClr val="accent4"/>
                </a:solidFill>
                <a:latin typeface="Times New Roman"/>
                <a:ea typeface="Times New Roman"/>
                <a:cs typeface="Times New Roman"/>
                <a:sym typeface="Times New Roman"/>
              </a:rPr>
              <a:t>Вориқ</a:t>
            </a:r>
            <a:r>
              <a:rPr lang="ru-RU" sz="1700">
                <a:latin typeface="Times New Roman"/>
                <a:ea typeface="Times New Roman"/>
                <a:cs typeface="Times New Roman"/>
                <a:sym typeface="Times New Roman"/>
              </a:rPr>
              <a:t>ни (дирҳамларга зарб қилинган кумуш) қабул қилиб олиб, Куфага (Ироқдаги шаҳар) эътирофнома/тасдиқнома юборарди. Яна бир мисол, Абдуллоҳ ибн Зубайр р.а. Маккада омонатчилардан нақд пул қабул қилиб олар ва Ироқдаги укасига хат ёзиб, омонатчилар Ироққа етиб борганида уларга омонатини беришини буюрарди. Юқоридагилар Ислом молиясининг </a:t>
            </a:r>
            <a:r>
              <a:rPr b="1" lang="ru-RU" sz="1700">
                <a:solidFill>
                  <a:schemeClr val="accent4"/>
                </a:solidFill>
                <a:latin typeface="Times New Roman"/>
                <a:ea typeface="Times New Roman"/>
                <a:cs typeface="Times New Roman"/>
                <a:sym typeface="Times New Roman"/>
              </a:rPr>
              <a:t>милодий</a:t>
            </a:r>
            <a:r>
              <a:rPr b="1" lang="ru-RU" sz="1700">
                <a:latin typeface="Times New Roman"/>
                <a:ea typeface="Times New Roman"/>
                <a:cs typeface="Times New Roman"/>
                <a:sym typeface="Times New Roman"/>
              </a:rPr>
              <a:t> </a:t>
            </a:r>
            <a:r>
              <a:rPr b="1" lang="ru-RU" sz="1700">
                <a:solidFill>
                  <a:schemeClr val="accent4"/>
                </a:solidFill>
                <a:latin typeface="Times New Roman"/>
                <a:ea typeface="Times New Roman"/>
                <a:cs typeface="Times New Roman"/>
                <a:sym typeface="Times New Roman"/>
              </a:rPr>
              <a:t>650 йилдан 750 йилгача </a:t>
            </a:r>
            <a:r>
              <a:rPr lang="ru-RU" sz="1700">
                <a:solidFill>
                  <a:schemeClr val="dk1"/>
                </a:solidFill>
                <a:latin typeface="Times New Roman"/>
                <a:ea typeface="Times New Roman"/>
                <a:cs typeface="Times New Roman"/>
                <a:sym typeface="Times New Roman"/>
              </a:rPr>
              <a:t>бўлган</a:t>
            </a:r>
            <a:r>
              <a:rPr lang="ru-RU" sz="1700">
                <a:solidFill>
                  <a:schemeClr val="accent4"/>
                </a:solidFill>
                <a:latin typeface="Times New Roman"/>
                <a:ea typeface="Times New Roman"/>
                <a:cs typeface="Times New Roman"/>
                <a:sym typeface="Times New Roman"/>
              </a:rPr>
              <a:t> </a:t>
            </a:r>
            <a:r>
              <a:rPr lang="ru-RU" sz="1700">
                <a:latin typeface="Times New Roman"/>
                <a:ea typeface="Times New Roman"/>
                <a:cs typeface="Times New Roman"/>
                <a:sym typeface="Times New Roman"/>
              </a:rPr>
              <a:t>даврдаги қисқача тарихи дейиш мумкин.</a:t>
            </a:r>
            <a:endParaRPr/>
          </a:p>
        </p:txBody>
      </p:sp>
    </p:spTree>
  </p:cSld>
  <p:clrMapOvr>
    <a:masterClrMapping/>
  </p:clrMapOvr>
  <p:transition spd="med">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6"/>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концептуал ривожланиш тарихи</a:t>
            </a:r>
            <a:endParaRPr b="1" sz="2000">
              <a:solidFill>
                <a:srgbClr val="FF0000"/>
              </a:solidFill>
              <a:latin typeface="Times New Roman"/>
              <a:ea typeface="Times New Roman"/>
              <a:cs typeface="Times New Roman"/>
              <a:sym typeface="Times New Roman"/>
            </a:endParaRPr>
          </a:p>
        </p:txBody>
      </p:sp>
      <p:sp>
        <p:nvSpPr>
          <p:cNvPr id="296" name="Google Shape;296;p6"/>
          <p:cNvSpPr txBox="1"/>
          <p:nvPr>
            <p:ph idx="4294967295" type="body"/>
          </p:nvPr>
        </p:nvSpPr>
        <p:spPr>
          <a:xfrm>
            <a:off x="179512" y="476672"/>
            <a:ext cx="8568952" cy="453650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b="1" lang="ru-RU" sz="1700">
                <a:solidFill>
                  <a:schemeClr val="accent4"/>
                </a:solidFill>
                <a:latin typeface="Times New Roman"/>
                <a:ea typeface="Times New Roman"/>
                <a:cs typeface="Times New Roman"/>
                <a:sym typeface="Times New Roman"/>
              </a:rPr>
              <a:t>Милодий 750 – 1900 йиллар</a:t>
            </a:r>
            <a:endParaRPr b="1" sz="1700">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360"/>
              <a:buChar char="►"/>
            </a:pPr>
            <a:r>
              <a:rPr b="1" lang="ru-RU" sz="1700">
                <a:latin typeface="Times New Roman"/>
                <a:ea typeface="Times New Roman"/>
                <a:cs typeface="Times New Roman"/>
                <a:sym typeface="Times New Roman"/>
              </a:rPr>
              <a:t> </a:t>
            </a:r>
            <a:r>
              <a:rPr lang="ru-RU" sz="1700">
                <a:latin typeface="Times New Roman"/>
                <a:ea typeface="Times New Roman"/>
                <a:cs typeface="Times New Roman"/>
                <a:sym typeface="Times New Roman"/>
              </a:rPr>
              <a:t>Ушбу даврда Рим, Тунис, Туркия, Ҳиндистон ва Суматра минтақаларида маҳаллий ва халқаро савдо соҳасида катта ўзгаришлар кузатилди, турли савдо ва молия амалиётлари қўлланилди. Ушбу амалиётларнинг аксарияти </a:t>
            </a:r>
            <a:r>
              <a:rPr b="1" lang="ru-RU" sz="1700">
                <a:solidFill>
                  <a:schemeClr val="accent4"/>
                </a:solidFill>
                <a:latin typeface="Times New Roman"/>
                <a:ea typeface="Times New Roman"/>
                <a:cs typeface="Times New Roman"/>
                <a:sym typeface="Times New Roman"/>
              </a:rPr>
              <a:t>Мушорака</a:t>
            </a:r>
            <a:r>
              <a:rPr lang="ru-RU" sz="1700">
                <a:latin typeface="Times New Roman"/>
                <a:ea typeface="Times New Roman"/>
                <a:cs typeface="Times New Roman"/>
                <a:sym typeface="Times New Roman"/>
              </a:rPr>
              <a:t> (фойда ва зарарни тақсимлаш) асосида амалга оширилди. Бундан ташқари, </a:t>
            </a:r>
            <a:r>
              <a:rPr b="1" lang="ru-RU" sz="1700">
                <a:solidFill>
                  <a:schemeClr val="accent4"/>
                </a:solidFill>
                <a:latin typeface="Times New Roman"/>
                <a:ea typeface="Times New Roman"/>
                <a:cs typeface="Times New Roman"/>
                <a:sym typeface="Times New Roman"/>
              </a:rPr>
              <a:t>Сукук, Суфтажа (қарз олгани тўғрисида тилхат), Бай ал-Вафо ва Бай ал-Нуқуд </a:t>
            </a:r>
            <a:r>
              <a:rPr b="1" lang="ru-RU" sz="1700">
                <a:latin typeface="Times New Roman"/>
                <a:ea typeface="Times New Roman"/>
                <a:cs typeface="Times New Roman"/>
                <a:sym typeface="Times New Roman"/>
              </a:rPr>
              <a:t>к</a:t>
            </a:r>
            <a:r>
              <a:rPr lang="ru-RU" sz="1700">
                <a:latin typeface="Times New Roman"/>
                <a:ea typeface="Times New Roman"/>
                <a:cs typeface="Times New Roman"/>
                <a:sym typeface="Times New Roman"/>
              </a:rPr>
              <a:t>аби молиявий воситалар ҳам амалиётда кенг қўлланилди.</a:t>
            </a:r>
            <a:endParaRPr/>
          </a:p>
          <a:p>
            <a:pPr indent="-342900" lvl="0" marL="342900" rtl="0" algn="just">
              <a:spcBef>
                <a:spcPts val="1000"/>
              </a:spcBef>
              <a:spcAft>
                <a:spcPts val="0"/>
              </a:spcAft>
              <a:buSzPts val="1360"/>
              <a:buChar char="►"/>
            </a:pPr>
            <a:r>
              <a:rPr b="1" lang="ru-RU" sz="1700">
                <a:solidFill>
                  <a:schemeClr val="accent4"/>
                </a:solidFill>
                <a:latin typeface="Times New Roman"/>
                <a:ea typeface="Times New Roman"/>
                <a:cs typeface="Times New Roman"/>
                <a:sym typeface="Times New Roman"/>
              </a:rPr>
              <a:t>XIX аср охири — ХХ аср бошларига </a:t>
            </a:r>
            <a:r>
              <a:rPr lang="ru-RU" sz="1700">
                <a:latin typeface="Times New Roman"/>
                <a:ea typeface="Times New Roman"/>
                <a:cs typeface="Times New Roman"/>
                <a:sym typeface="Times New Roman"/>
              </a:rPr>
              <a:t>келиб фоизга асосланган банк тизимининг кенгайиши кузатила бошланди. Ўз навбатида, ўша давр мусулмон уламолари ушбу ҳолатларга жиддий муносабатда бўлиб, мусулмон жамияти учун Шариат меъёрларига асосланган муқобил молия тизими жорий этиш кераклигини ёқлаб чиқдилар. Масалан, 1890 йилда Ҳиндистонда фоизсиз молиялаштириш муассасаси ташкил этилди. Ундан сўнг, 1923 йилда Ҳайдарободда </a:t>
            </a:r>
            <a:r>
              <a:rPr b="1" lang="ru-RU" sz="1700">
                <a:solidFill>
                  <a:schemeClr val="accent4"/>
                </a:solidFill>
                <a:latin typeface="Times New Roman"/>
                <a:ea typeface="Times New Roman"/>
                <a:cs typeface="Times New Roman"/>
                <a:sym typeface="Times New Roman"/>
              </a:rPr>
              <a:t>“Anjuman Imdad-e-Bahmi Qardh Bila Sud” </a:t>
            </a:r>
            <a:r>
              <a:rPr lang="ru-RU" sz="1700">
                <a:latin typeface="Times New Roman"/>
                <a:ea typeface="Times New Roman"/>
                <a:cs typeface="Times New Roman"/>
                <a:sym typeface="Times New Roman"/>
              </a:rPr>
              <a:t>(Фоизсиз кредит жамияти) деб номланган яна бир муассаса ташкил этилди.</a:t>
            </a:r>
            <a:endParaRPr/>
          </a:p>
        </p:txBody>
      </p:sp>
    </p:spTree>
  </p:cSld>
  <p:clrMapOvr>
    <a:masterClrMapping/>
  </p:clrMapOvr>
  <p:transition spd="med">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7"/>
          <p:cNvSpPr txBox="1"/>
          <p:nvPr/>
        </p:nvSpPr>
        <p:spPr>
          <a:xfrm>
            <a:off x="395536" y="717920"/>
            <a:ext cx="8458200" cy="5105520"/>
          </a:xfrm>
          <a:prstGeom prst="rect">
            <a:avLst/>
          </a:prstGeom>
          <a:noFill/>
          <a:ln>
            <a:noFill/>
          </a:ln>
        </p:spPr>
        <p:txBody>
          <a:bodyPr anchorCtr="0" anchor="t" bIns="45700" lIns="91425" spcFirstLastPara="1" rIns="91425" wrap="square" tIns="45700">
            <a:noAutofit/>
          </a:bodyPr>
          <a:lstStyle/>
          <a:p>
            <a:pPr indent="-342720" lvl="0" marL="342720" marR="0" rtl="0" algn="just">
              <a:spcBef>
                <a:spcPts val="0"/>
              </a:spcBef>
              <a:spcAft>
                <a:spcPts val="0"/>
              </a:spcAft>
              <a:buClr>
                <a:srgbClr val="000000"/>
              </a:buClr>
              <a:buSzPts val="2000"/>
              <a:buFont typeface="Noto Sans Symbols"/>
              <a:buChar char="❖"/>
            </a:pPr>
            <a:r>
              <a:rPr lang="ru-RU" sz="2000">
                <a:solidFill>
                  <a:schemeClr val="dk1"/>
                </a:solidFill>
                <a:latin typeface="Times New Roman"/>
                <a:ea typeface="Times New Roman"/>
                <a:cs typeface="Times New Roman"/>
                <a:sym typeface="Times New Roman"/>
              </a:rPr>
              <a:t>Иккинчи жаҳон урушининг тугаши билан ислом оламида пароканданлик якун топишига умид пайдо бўлди. Айнан шу даврда мусулмон давлатлари ўз мустақиллиги ва ўз тақдирини ўзи белгилаш учун кураш бошлади ва ҳудди шу даврда ислом иқтисодиёти илмий назарияси ва тамойиллари яратила бошланди.</a:t>
            </a:r>
            <a:endParaRPr/>
          </a:p>
          <a:p>
            <a:pPr indent="-342720" lvl="0" marL="342720" marR="0" rtl="0" algn="just">
              <a:spcBef>
                <a:spcPts val="0"/>
              </a:spcBef>
              <a:spcAft>
                <a:spcPts val="0"/>
              </a:spcAft>
              <a:buClr>
                <a:srgbClr val="000000"/>
              </a:buClr>
              <a:buSzPts val="2000"/>
              <a:buFont typeface="Noto Sans Symbols"/>
              <a:buChar char="❖"/>
            </a:pPr>
            <a:r>
              <a:rPr lang="ru-RU" sz="2000">
                <a:solidFill>
                  <a:schemeClr val="dk1"/>
                </a:solidFill>
                <a:latin typeface="Times New Roman"/>
                <a:ea typeface="Times New Roman"/>
                <a:cs typeface="Times New Roman"/>
                <a:sym typeface="Times New Roman"/>
              </a:rPr>
              <a:t> </a:t>
            </a:r>
            <a:r>
              <a:rPr lang="ru-RU" sz="2000">
                <a:solidFill>
                  <a:schemeClr val="accent4"/>
                </a:solidFill>
                <a:latin typeface="Times New Roman"/>
                <a:ea typeface="Times New Roman"/>
                <a:cs typeface="Times New Roman"/>
                <a:sym typeface="Times New Roman"/>
              </a:rPr>
              <a:t>Ўтган асрнинг 50-йиллари</a:t>
            </a:r>
            <a:r>
              <a:rPr lang="ru-RU" sz="2000">
                <a:solidFill>
                  <a:schemeClr val="dk1"/>
                </a:solidFill>
                <a:latin typeface="Times New Roman"/>
                <a:ea typeface="Times New Roman"/>
                <a:cs typeface="Times New Roman"/>
                <a:sym typeface="Times New Roman"/>
              </a:rPr>
              <a:t>дан бошлаб то </a:t>
            </a:r>
            <a:r>
              <a:rPr lang="ru-RU" sz="2000">
                <a:solidFill>
                  <a:schemeClr val="accent4"/>
                </a:solidFill>
                <a:latin typeface="Times New Roman"/>
                <a:ea typeface="Times New Roman"/>
                <a:cs typeface="Times New Roman"/>
                <a:sym typeface="Times New Roman"/>
              </a:rPr>
              <a:t>ҳозирги кунгача </a:t>
            </a:r>
            <a:r>
              <a:rPr lang="ru-RU" sz="2000">
                <a:solidFill>
                  <a:schemeClr val="dk1"/>
                </a:solidFill>
                <a:latin typeface="Times New Roman"/>
                <a:ea typeface="Times New Roman"/>
                <a:cs typeface="Times New Roman"/>
                <a:sym typeface="Times New Roman"/>
              </a:rPr>
              <a:t>бўлган бу даврни 3 та алоҳида босқичга ва бошланиши муқаррар бўлган 4-босқичга ажратиш мумкин.</a:t>
            </a:r>
            <a:endParaRPr/>
          </a:p>
          <a:p>
            <a:pPr indent="-215720" lvl="0" marL="342720" marR="0" rtl="0" algn="just">
              <a:spcBef>
                <a:spcPts val="0"/>
              </a:spcBef>
              <a:spcAft>
                <a:spcPts val="0"/>
              </a:spcAft>
              <a:buClr>
                <a:srgbClr val="000000"/>
              </a:buClr>
              <a:buSzPts val="2000"/>
              <a:buFont typeface="Noto Sans Symbols"/>
              <a:buNone/>
            </a:pPr>
            <a:r>
              <a:t/>
            </a:r>
            <a:endParaRPr b="0" sz="2000" strike="noStrike">
              <a:solidFill>
                <a:srgbClr val="000000"/>
              </a:solidFill>
              <a:latin typeface="Times New Roman"/>
              <a:ea typeface="Times New Roman"/>
              <a:cs typeface="Times New Roman"/>
              <a:sym typeface="Times New Roman"/>
            </a:endParaRPr>
          </a:p>
        </p:txBody>
      </p:sp>
      <p:sp>
        <p:nvSpPr>
          <p:cNvPr id="302" name="Google Shape;302;p7"/>
          <p:cNvSpPr txBox="1"/>
          <p:nvPr/>
        </p:nvSpPr>
        <p:spPr>
          <a:xfrm>
            <a:off x="683568" y="290883"/>
            <a:ext cx="4530725" cy="427037"/>
          </a:xfrm>
          <a:prstGeom prst="rect">
            <a:avLst/>
          </a:prstGeom>
          <a:noFill/>
          <a:ln>
            <a:noFill/>
          </a:ln>
        </p:spPr>
        <p:txBody>
          <a:bodyPr anchorCtr="0" anchor="t" bIns="45700" lIns="91425" spcFirstLastPara="1" rIns="91425" wrap="square" tIns="45700">
            <a:normAutofit fontScale="92500"/>
          </a:bodyPr>
          <a:lstStyle/>
          <a:p>
            <a:pPr indent="0" lvl="0" marL="0" marR="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8"/>
          <p:cNvSpPr txBox="1"/>
          <p:nvPr/>
        </p:nvSpPr>
        <p:spPr>
          <a:xfrm>
            <a:off x="467544" y="758432"/>
            <a:ext cx="8305560" cy="5334120"/>
          </a:xfrm>
          <a:prstGeom prst="rect">
            <a:avLst/>
          </a:prstGeom>
          <a:noFill/>
          <a:ln>
            <a:noFill/>
          </a:ln>
        </p:spPr>
        <p:txBody>
          <a:bodyPr anchorCtr="0" anchor="t" bIns="45700" lIns="91425" spcFirstLastPara="1" rIns="91425" wrap="square" tIns="45700">
            <a:noAutofit/>
          </a:bodyPr>
          <a:lstStyle/>
          <a:p>
            <a:pPr indent="-342720" lvl="1" marL="342720" marR="0" rtl="0" algn="just">
              <a:lnSpc>
                <a:spcPct val="80000"/>
              </a:lnSpc>
              <a:spcBef>
                <a:spcPts val="0"/>
              </a:spcBef>
              <a:spcAft>
                <a:spcPts val="0"/>
              </a:spcAft>
              <a:buClr>
                <a:srgbClr val="000000"/>
              </a:buClr>
              <a:buSzPts val="2000"/>
              <a:buFont typeface="Noto Sans Symbols"/>
              <a:buChar char="❖"/>
            </a:pPr>
            <a:r>
              <a:rPr b="0" i="0" lang="ru-RU" sz="2000" u="none" cap="none" strike="noStrike">
                <a:solidFill>
                  <a:schemeClr val="accent4"/>
                </a:solidFill>
                <a:latin typeface="Times New Roman"/>
                <a:ea typeface="Times New Roman"/>
                <a:cs typeface="Times New Roman"/>
                <a:sym typeface="Times New Roman"/>
              </a:rPr>
              <a:t>XX асрнинг 50-йилларидан 80-йилларнинг ўрталаригача</a:t>
            </a:r>
            <a:r>
              <a:rPr b="0" i="0" lang="ru-RU" sz="2000" u="none" cap="none" strike="noStrike">
                <a:solidFill>
                  <a:schemeClr val="dk1"/>
                </a:solidFill>
                <a:latin typeface="Times New Roman"/>
                <a:ea typeface="Times New Roman"/>
                <a:cs typeface="Times New Roman"/>
                <a:sym typeface="Times New Roman"/>
              </a:rPr>
              <a:t> – уйғониш, асосий нуқтаи-назарларни  шакллантириш ва қайта юзага чиқиш даври;</a:t>
            </a:r>
            <a:endParaRPr/>
          </a:p>
          <a:p>
            <a:pPr indent="-215720" lvl="1" marL="342720" marR="0" rtl="0" algn="just">
              <a:lnSpc>
                <a:spcPct val="80000"/>
              </a:lnSpc>
              <a:spcBef>
                <a:spcPts val="0"/>
              </a:spcBef>
              <a:spcAft>
                <a:spcPts val="0"/>
              </a:spcAft>
              <a:buClr>
                <a:srgbClr val="000000"/>
              </a:buClr>
              <a:buSzPts val="2000"/>
              <a:buFont typeface="Noto Sans Symbols"/>
              <a:buNone/>
            </a:pPr>
            <a:r>
              <a:t/>
            </a:r>
            <a:endParaRPr b="0" i="0" sz="2000" u="none" cap="none" strike="noStrike">
              <a:solidFill>
                <a:schemeClr val="dk1"/>
              </a:solidFill>
              <a:latin typeface="Times New Roman"/>
              <a:ea typeface="Times New Roman"/>
              <a:cs typeface="Times New Roman"/>
              <a:sym typeface="Times New Roman"/>
            </a:endParaRPr>
          </a:p>
          <a:p>
            <a:pPr indent="-342720" lvl="1" marL="342720" marR="0" rtl="0" algn="just">
              <a:lnSpc>
                <a:spcPct val="80000"/>
              </a:lnSpc>
              <a:spcBef>
                <a:spcPts val="0"/>
              </a:spcBef>
              <a:spcAft>
                <a:spcPts val="0"/>
              </a:spcAft>
              <a:buClr>
                <a:srgbClr val="000000"/>
              </a:buClr>
              <a:buSzPts val="2000"/>
              <a:buFont typeface="Noto Sans Symbols"/>
              <a:buChar char="❖"/>
            </a:pPr>
            <a:r>
              <a:rPr b="0" i="0" lang="ru-RU" sz="2000" u="none" cap="none" strike="noStrike">
                <a:solidFill>
                  <a:schemeClr val="accent4"/>
                </a:solidFill>
                <a:latin typeface="Times New Roman"/>
                <a:ea typeface="Times New Roman"/>
                <a:cs typeface="Times New Roman"/>
                <a:sym typeface="Times New Roman"/>
              </a:rPr>
              <a:t>80-йилларнинг ўрталаридан 90-йилларнинг охиригача</a:t>
            </a:r>
            <a:r>
              <a:rPr b="0" i="0" lang="ru-RU" sz="2000" u="none" cap="none" strike="noStrike">
                <a:solidFill>
                  <a:schemeClr val="dk1"/>
                </a:solidFill>
                <a:latin typeface="Times New Roman"/>
                <a:ea typeface="Times New Roman"/>
                <a:cs typeface="Times New Roman"/>
                <a:sym typeface="Times New Roman"/>
              </a:rPr>
              <a:t> – шаклланиш ва тетапоя даври;</a:t>
            </a:r>
            <a:endParaRPr/>
          </a:p>
          <a:p>
            <a:pPr indent="-215720" lvl="1" marL="342720" marR="0" rtl="0" algn="just">
              <a:lnSpc>
                <a:spcPct val="80000"/>
              </a:lnSpc>
              <a:spcBef>
                <a:spcPts val="0"/>
              </a:spcBef>
              <a:spcAft>
                <a:spcPts val="0"/>
              </a:spcAft>
              <a:buClr>
                <a:srgbClr val="000000"/>
              </a:buClr>
              <a:buSzPts val="2000"/>
              <a:buFont typeface="Noto Sans Symbols"/>
              <a:buNone/>
            </a:pPr>
            <a:r>
              <a:t/>
            </a:r>
            <a:endParaRPr b="0" i="0" sz="2000" u="none" cap="none" strike="noStrike">
              <a:solidFill>
                <a:schemeClr val="dk1"/>
              </a:solidFill>
              <a:latin typeface="Times New Roman"/>
              <a:ea typeface="Times New Roman"/>
              <a:cs typeface="Times New Roman"/>
              <a:sym typeface="Times New Roman"/>
            </a:endParaRPr>
          </a:p>
          <a:p>
            <a:pPr indent="-342720" lvl="1" marL="342720" marR="0" rtl="0" algn="just">
              <a:lnSpc>
                <a:spcPct val="80000"/>
              </a:lnSpc>
              <a:spcBef>
                <a:spcPts val="0"/>
              </a:spcBef>
              <a:spcAft>
                <a:spcPts val="0"/>
              </a:spcAft>
              <a:buClr>
                <a:srgbClr val="000000"/>
              </a:buClr>
              <a:buSzPts val="2000"/>
              <a:buFont typeface="Noto Sans Symbols"/>
              <a:buChar char="❖"/>
            </a:pPr>
            <a:r>
              <a:rPr b="0" i="0" lang="ru-RU" sz="2000" u="none" cap="none" strike="noStrike">
                <a:solidFill>
                  <a:schemeClr val="accent4"/>
                </a:solidFill>
                <a:latin typeface="Times New Roman"/>
                <a:ea typeface="Times New Roman"/>
                <a:cs typeface="Times New Roman"/>
                <a:sym typeface="Times New Roman"/>
              </a:rPr>
              <a:t>90-йилларнинг ўрталари/охиридан ҳозирги кунгача </a:t>
            </a:r>
            <a:r>
              <a:rPr b="0" i="0" lang="ru-RU" sz="2000" u="none" cap="none" strike="noStrike">
                <a:solidFill>
                  <a:schemeClr val="dk1"/>
                </a:solidFill>
                <a:latin typeface="Times New Roman"/>
                <a:ea typeface="Times New Roman"/>
                <a:cs typeface="Times New Roman"/>
                <a:sym typeface="Times New Roman"/>
              </a:rPr>
              <a:t>– ўзгаришлар ва янги ғоялар (инновациялар) даври;</a:t>
            </a:r>
            <a:endParaRPr/>
          </a:p>
          <a:p>
            <a:pPr indent="-215720" lvl="1" marL="342720" marR="0" rtl="0" algn="just">
              <a:lnSpc>
                <a:spcPct val="80000"/>
              </a:lnSpc>
              <a:spcBef>
                <a:spcPts val="0"/>
              </a:spcBef>
              <a:spcAft>
                <a:spcPts val="0"/>
              </a:spcAft>
              <a:buClr>
                <a:srgbClr val="000000"/>
              </a:buClr>
              <a:buSzPts val="2000"/>
              <a:buFont typeface="Noto Sans Symbols"/>
              <a:buNone/>
            </a:pPr>
            <a:r>
              <a:t/>
            </a:r>
            <a:endParaRPr b="0" i="0" sz="2000" u="none" cap="none" strike="noStrike">
              <a:solidFill>
                <a:schemeClr val="dk1"/>
              </a:solidFill>
              <a:latin typeface="Times New Roman"/>
              <a:ea typeface="Times New Roman"/>
              <a:cs typeface="Times New Roman"/>
              <a:sym typeface="Times New Roman"/>
            </a:endParaRPr>
          </a:p>
          <a:p>
            <a:pPr indent="-342720" lvl="1" marL="342720" marR="0" rtl="0" algn="just">
              <a:lnSpc>
                <a:spcPct val="80000"/>
              </a:lnSpc>
              <a:spcBef>
                <a:spcPts val="0"/>
              </a:spcBef>
              <a:spcAft>
                <a:spcPts val="0"/>
              </a:spcAft>
              <a:buClr>
                <a:srgbClr val="000000"/>
              </a:buClr>
              <a:buSzPts val="2000"/>
              <a:buFont typeface="Noto Sans Symbols"/>
              <a:buChar char="❖"/>
            </a:pPr>
            <a:r>
              <a:rPr b="0" i="0" lang="ru-RU" sz="2000" u="none" cap="none" strike="noStrike">
                <a:solidFill>
                  <a:schemeClr val="accent4"/>
                </a:solidFill>
                <a:latin typeface="Times New Roman"/>
                <a:ea typeface="Times New Roman"/>
                <a:cs typeface="Times New Roman"/>
                <a:sym typeface="Times New Roman"/>
              </a:rPr>
              <a:t>Ҳали бошланмаган, лекин вақти етиб келган ривожланиш босқичи</a:t>
            </a:r>
            <a:r>
              <a:rPr b="0" i="0" lang="ru-RU" sz="2000" u="none" cap="none" strike="noStrike">
                <a:solidFill>
                  <a:schemeClr val="dk1"/>
                </a:solidFill>
                <a:latin typeface="Times New Roman"/>
                <a:ea typeface="Times New Roman"/>
                <a:cs typeface="Times New Roman"/>
                <a:sym typeface="Times New Roman"/>
              </a:rPr>
              <a:t>. Оммавий - шариат ва фиқҳ бир-бирининг ўрнида ишлатилади. </a:t>
            </a:r>
            <a:endParaRPr/>
          </a:p>
        </p:txBody>
      </p:sp>
      <p:sp>
        <p:nvSpPr>
          <p:cNvPr id="310" name="Google Shape;310;p8"/>
          <p:cNvSpPr txBox="1"/>
          <p:nvPr/>
        </p:nvSpPr>
        <p:spPr>
          <a:xfrm>
            <a:off x="467544" y="298129"/>
            <a:ext cx="5904656" cy="4270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FF0000"/>
              </a:buClr>
              <a:buSzPts val="1800"/>
              <a:buFont typeface="Times New Roman"/>
              <a:buNone/>
            </a:pPr>
            <a:r>
              <a:rPr b="1" lang="ru-RU" sz="1800">
                <a:solidFill>
                  <a:srgbClr val="FF0000"/>
                </a:solidFill>
                <a:latin typeface="Times New Roman"/>
                <a:ea typeface="Times New Roman"/>
                <a:cs typeface="Times New Roman"/>
                <a:sym typeface="Times New Roman"/>
              </a:rPr>
              <a:t>Ислом молиясининг замонавий тарихи босқичлари</a:t>
            </a:r>
            <a:endParaRPr b="1" sz="1800">
              <a:solidFill>
                <a:srgbClr val="FF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9"/>
          <p:cNvSpPr txBox="1"/>
          <p:nvPr>
            <p:ph idx="4294967295" type="title"/>
          </p:nvPr>
        </p:nvSpPr>
        <p:spPr>
          <a:xfrm>
            <a:off x="1732966" y="293910"/>
            <a:ext cx="6079394" cy="42703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 хронологияси</a:t>
            </a:r>
            <a:endParaRPr b="1" sz="2000">
              <a:solidFill>
                <a:srgbClr val="FF0000"/>
              </a:solidFill>
              <a:latin typeface="Times New Roman"/>
              <a:ea typeface="Times New Roman"/>
              <a:cs typeface="Times New Roman"/>
              <a:sym typeface="Times New Roman"/>
            </a:endParaRPr>
          </a:p>
        </p:txBody>
      </p:sp>
      <p:grpSp>
        <p:nvGrpSpPr>
          <p:cNvPr id="316" name="Google Shape;316;p9"/>
          <p:cNvGrpSpPr/>
          <p:nvPr/>
        </p:nvGrpSpPr>
        <p:grpSpPr>
          <a:xfrm>
            <a:off x="315686" y="1972460"/>
            <a:ext cx="6709701" cy="1437320"/>
            <a:chOff x="-389976" y="3200800"/>
            <a:chExt cx="11357830" cy="1916427"/>
          </a:xfrm>
        </p:grpSpPr>
        <p:grpSp>
          <p:nvGrpSpPr>
            <p:cNvPr id="317" name="Google Shape;317;p9"/>
            <p:cNvGrpSpPr/>
            <p:nvPr/>
          </p:nvGrpSpPr>
          <p:grpSpPr>
            <a:xfrm rot="5400000">
              <a:off x="5308039" y="-1437508"/>
              <a:ext cx="351774" cy="10967856"/>
              <a:chOff x="5706126" y="1518062"/>
              <a:chExt cx="288032" cy="5326522"/>
            </a:xfrm>
          </p:grpSpPr>
          <p:sp>
            <p:nvSpPr>
              <p:cNvPr id="318" name="Google Shape;318;p9"/>
              <p:cNvSpPr/>
              <p:nvPr/>
            </p:nvSpPr>
            <p:spPr>
              <a:xfrm>
                <a:off x="5796159" y="1697843"/>
                <a:ext cx="108012" cy="5146741"/>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3F3F3F"/>
                  </a:solidFill>
                  <a:latin typeface="Times New Roman"/>
                  <a:ea typeface="Times New Roman"/>
                  <a:cs typeface="Times New Roman"/>
                  <a:sym typeface="Times New Roman"/>
                </a:endParaRPr>
              </a:p>
            </p:txBody>
          </p:sp>
          <p:sp>
            <p:nvSpPr>
              <p:cNvPr id="319" name="Google Shape;319;p9"/>
              <p:cNvSpPr/>
              <p:nvPr/>
            </p:nvSpPr>
            <p:spPr>
              <a:xfrm>
                <a:off x="5706126" y="1518062"/>
                <a:ext cx="288032" cy="182746"/>
              </a:xfrm>
              <a:prstGeom prst="flowChartExtra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3F3F3F"/>
                  </a:solidFill>
                  <a:latin typeface="Times New Roman"/>
                  <a:ea typeface="Times New Roman"/>
                  <a:cs typeface="Times New Roman"/>
                  <a:sym typeface="Times New Roman"/>
                </a:endParaRPr>
              </a:p>
            </p:txBody>
          </p:sp>
        </p:grpSp>
        <p:grpSp>
          <p:nvGrpSpPr>
            <p:cNvPr id="320" name="Google Shape;320;p9"/>
            <p:cNvGrpSpPr/>
            <p:nvPr/>
          </p:nvGrpSpPr>
          <p:grpSpPr>
            <a:xfrm rot="5400000">
              <a:off x="5021152" y="-1300581"/>
              <a:ext cx="706466" cy="9709228"/>
              <a:chOff x="5019188" y="1869503"/>
              <a:chExt cx="706466" cy="4705358"/>
            </a:xfrm>
          </p:grpSpPr>
          <p:sp>
            <p:nvSpPr>
              <p:cNvPr id="321" name="Google Shape;321;p9"/>
              <p:cNvSpPr/>
              <p:nvPr/>
            </p:nvSpPr>
            <p:spPr>
              <a:xfrm>
                <a:off x="5602890" y="2542257"/>
                <a:ext cx="120775" cy="4032604"/>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2" name="Google Shape;322;p9"/>
              <p:cNvSpPr/>
              <p:nvPr/>
            </p:nvSpPr>
            <p:spPr>
              <a:xfrm flipH="1">
                <a:off x="5019188" y="1869503"/>
                <a:ext cx="699978" cy="911425"/>
              </a:xfrm>
              <a:prstGeom prst="bentArrow">
                <a:avLst>
                  <a:gd fmla="val 16402" name="adj1"/>
                  <a:gd fmla="val 25000" name="adj2"/>
                  <a:gd fmla="val 33165" name="adj3"/>
                  <a:gd fmla="val 43750" name="adj4"/>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3" name="Google Shape;323;p9"/>
              <p:cNvSpPr/>
              <p:nvPr/>
            </p:nvSpPr>
            <p:spPr>
              <a:xfrm flipH="1">
                <a:off x="5025676" y="3314020"/>
                <a:ext cx="699978" cy="911425"/>
              </a:xfrm>
              <a:prstGeom prst="bentArrow">
                <a:avLst>
                  <a:gd fmla="val 17792" name="adj1"/>
                  <a:gd fmla="val 25000" name="adj2"/>
                  <a:gd fmla="val 33165" name="adj3"/>
                  <a:gd fmla="val 43750" name="adj4"/>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4" name="Google Shape;324;p9"/>
              <p:cNvSpPr/>
              <p:nvPr/>
            </p:nvSpPr>
            <p:spPr>
              <a:xfrm flipH="1">
                <a:off x="5023950" y="4749823"/>
                <a:ext cx="699978" cy="911425"/>
              </a:xfrm>
              <a:prstGeom prst="bentArrow">
                <a:avLst>
                  <a:gd fmla="val 17792" name="adj1"/>
                  <a:gd fmla="val 25000" name="adj2"/>
                  <a:gd fmla="val 33165" name="adj3"/>
                  <a:gd fmla="val 43750" name="adj4"/>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grpSp>
        <p:grpSp>
          <p:nvGrpSpPr>
            <p:cNvPr id="325" name="Google Shape;325;p9"/>
            <p:cNvGrpSpPr/>
            <p:nvPr/>
          </p:nvGrpSpPr>
          <p:grpSpPr>
            <a:xfrm>
              <a:off x="511721" y="4190649"/>
              <a:ext cx="8518425" cy="704536"/>
              <a:chOff x="722912" y="4190649"/>
              <a:chExt cx="8518425" cy="704536"/>
            </a:xfrm>
          </p:grpSpPr>
          <p:sp>
            <p:nvSpPr>
              <p:cNvPr id="326" name="Google Shape;326;p9"/>
              <p:cNvSpPr/>
              <p:nvPr/>
            </p:nvSpPr>
            <p:spPr>
              <a:xfrm flipH="1" rot="5400000">
                <a:off x="4183716" y="734145"/>
                <a:ext cx="119272" cy="7040880"/>
              </a:xfrm>
              <a:custGeom>
                <a:rect b="b" l="l" r="r" t="t"/>
                <a:pathLst>
                  <a:path extrusionOk="0" h="3118991" w="119272">
                    <a:moveTo>
                      <a:pt x="119272" y="0"/>
                    </a:moveTo>
                    <a:lnTo>
                      <a:pt x="0" y="0"/>
                    </a:lnTo>
                    <a:lnTo>
                      <a:pt x="0" y="3118991"/>
                    </a:lnTo>
                    <a:lnTo>
                      <a:pt x="119272" y="311899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7" name="Google Shape;327;p9"/>
              <p:cNvSpPr/>
              <p:nvPr/>
            </p:nvSpPr>
            <p:spPr>
              <a:xfrm rot="5400000">
                <a:off x="7954360" y="3600097"/>
                <a:ext cx="693283" cy="1880672"/>
              </a:xfrm>
              <a:prstGeom prst="bentArrow">
                <a:avLst>
                  <a:gd fmla="val 17792" name="adj1"/>
                  <a:gd fmla="val 25000" name="adj2"/>
                  <a:gd fmla="val 33165" name="adj3"/>
                  <a:gd fmla="val 43750" name="adj4"/>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8" name="Google Shape;328;p9"/>
              <p:cNvSpPr/>
              <p:nvPr/>
            </p:nvSpPr>
            <p:spPr>
              <a:xfrm rot="5400000">
                <a:off x="4855146" y="3596954"/>
                <a:ext cx="693283" cy="1880672"/>
              </a:xfrm>
              <a:prstGeom prst="bentArrow">
                <a:avLst>
                  <a:gd fmla="val 17792" name="adj1"/>
                  <a:gd fmla="val 25000" name="adj2"/>
                  <a:gd fmla="val 33165" name="adj3"/>
                  <a:gd fmla="val 43750" name="adj4"/>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29" name="Google Shape;329;p9"/>
              <p:cNvSpPr/>
              <p:nvPr/>
            </p:nvSpPr>
            <p:spPr>
              <a:xfrm rot="5400000">
                <a:off x="2244842" y="3604860"/>
                <a:ext cx="699978" cy="1880672"/>
              </a:xfrm>
              <a:prstGeom prst="bentArrow">
                <a:avLst>
                  <a:gd fmla="val 17792" name="adj1"/>
                  <a:gd fmla="val 25000" name="adj2"/>
                  <a:gd fmla="val 33165" name="adj3"/>
                  <a:gd fmla="val 43750" name="adj4"/>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grpSp>
        <p:sp>
          <p:nvSpPr>
            <p:cNvPr id="330" name="Google Shape;330;p9"/>
            <p:cNvSpPr/>
            <p:nvPr/>
          </p:nvSpPr>
          <p:spPr>
            <a:xfrm>
              <a:off x="2540043" y="3230591"/>
              <a:ext cx="1351226"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1975</a:t>
              </a:r>
              <a:endParaRPr sz="1500">
                <a:solidFill>
                  <a:srgbClr val="000000"/>
                </a:solidFill>
                <a:latin typeface="Times New Roman"/>
                <a:ea typeface="Times New Roman"/>
                <a:cs typeface="Times New Roman"/>
                <a:sym typeface="Times New Roman"/>
              </a:endParaRPr>
            </a:p>
          </p:txBody>
        </p:sp>
        <p:sp>
          <p:nvSpPr>
            <p:cNvPr id="331" name="Google Shape;331;p9"/>
            <p:cNvSpPr txBox="1"/>
            <p:nvPr/>
          </p:nvSpPr>
          <p:spPr>
            <a:xfrm>
              <a:off x="7552600" y="4419164"/>
              <a:ext cx="1093386"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1979</a:t>
              </a:r>
              <a:endParaRPr b="1" sz="1500">
                <a:solidFill>
                  <a:srgbClr val="000000"/>
                </a:solidFill>
                <a:latin typeface="Times New Roman"/>
                <a:ea typeface="Times New Roman"/>
                <a:cs typeface="Times New Roman"/>
                <a:sym typeface="Times New Roman"/>
              </a:endParaRPr>
            </a:p>
          </p:txBody>
        </p:sp>
        <p:sp>
          <p:nvSpPr>
            <p:cNvPr id="332" name="Google Shape;332;p9"/>
            <p:cNvSpPr txBox="1"/>
            <p:nvPr/>
          </p:nvSpPr>
          <p:spPr>
            <a:xfrm>
              <a:off x="4453884" y="4419164"/>
              <a:ext cx="1162278"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1976</a:t>
              </a:r>
              <a:endParaRPr b="1" sz="1500">
                <a:solidFill>
                  <a:srgbClr val="000000"/>
                </a:solidFill>
                <a:latin typeface="Times New Roman"/>
                <a:ea typeface="Times New Roman"/>
                <a:cs typeface="Times New Roman"/>
                <a:sym typeface="Times New Roman"/>
              </a:endParaRPr>
            </a:p>
          </p:txBody>
        </p:sp>
        <p:sp>
          <p:nvSpPr>
            <p:cNvPr id="333" name="Google Shape;333;p9"/>
            <p:cNvSpPr txBox="1"/>
            <p:nvPr/>
          </p:nvSpPr>
          <p:spPr>
            <a:xfrm>
              <a:off x="5616162" y="3230591"/>
              <a:ext cx="1270742"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1977</a:t>
              </a:r>
              <a:endParaRPr b="1" sz="1500">
                <a:solidFill>
                  <a:srgbClr val="000000"/>
                </a:solidFill>
                <a:latin typeface="Times New Roman"/>
                <a:ea typeface="Times New Roman"/>
                <a:cs typeface="Times New Roman"/>
                <a:sym typeface="Times New Roman"/>
              </a:endParaRPr>
            </a:p>
          </p:txBody>
        </p:sp>
        <p:sp>
          <p:nvSpPr>
            <p:cNvPr id="334" name="Google Shape;334;p9"/>
            <p:cNvSpPr txBox="1"/>
            <p:nvPr/>
          </p:nvSpPr>
          <p:spPr>
            <a:xfrm>
              <a:off x="1641628" y="4419164"/>
              <a:ext cx="1208747"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1975</a:t>
              </a:r>
              <a:endParaRPr b="1" sz="1500">
                <a:solidFill>
                  <a:srgbClr val="000000"/>
                </a:solidFill>
                <a:latin typeface="Times New Roman"/>
                <a:ea typeface="Times New Roman"/>
                <a:cs typeface="Times New Roman"/>
                <a:sym typeface="Times New Roman"/>
              </a:endParaRPr>
            </a:p>
          </p:txBody>
        </p:sp>
        <p:sp>
          <p:nvSpPr>
            <p:cNvPr id="335" name="Google Shape;335;p9"/>
            <p:cNvSpPr txBox="1"/>
            <p:nvPr/>
          </p:nvSpPr>
          <p:spPr>
            <a:xfrm>
              <a:off x="9827856" y="4222307"/>
              <a:ext cx="1139998" cy="7386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2000-2023</a:t>
              </a:r>
              <a:endParaRPr b="1" sz="1500">
                <a:solidFill>
                  <a:srgbClr val="000000"/>
                </a:solidFill>
                <a:latin typeface="Times New Roman"/>
                <a:ea typeface="Times New Roman"/>
                <a:cs typeface="Times New Roman"/>
                <a:sym typeface="Times New Roman"/>
              </a:endParaRPr>
            </a:p>
          </p:txBody>
        </p:sp>
        <p:sp>
          <p:nvSpPr>
            <p:cNvPr id="336" name="Google Shape;336;p9"/>
            <p:cNvSpPr/>
            <p:nvPr/>
          </p:nvSpPr>
          <p:spPr>
            <a:xfrm flipH="1" rot="5400000">
              <a:off x="590347" y="2613388"/>
              <a:ext cx="699978" cy="1880672"/>
            </a:xfrm>
            <a:prstGeom prst="bentArrow">
              <a:avLst>
                <a:gd fmla="val 17792" name="adj1"/>
                <a:gd fmla="val 25000" name="adj2"/>
                <a:gd fmla="val 33165" name="adj3"/>
                <a:gd fmla="val 43750" name="adj4"/>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37" name="Google Shape;337;p9"/>
            <p:cNvSpPr/>
            <p:nvPr/>
          </p:nvSpPr>
          <p:spPr>
            <a:xfrm rot="5400000">
              <a:off x="332174" y="3859684"/>
              <a:ext cx="699978" cy="1364330"/>
            </a:xfrm>
            <a:prstGeom prst="bentArrow">
              <a:avLst>
                <a:gd fmla="val 17792" name="adj1"/>
                <a:gd fmla="val 25000" name="adj2"/>
                <a:gd fmla="val 33165" name="adj3"/>
                <a:gd fmla="val 43750" name="adj4"/>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25">
                <a:solidFill>
                  <a:srgbClr val="000000"/>
                </a:solidFill>
                <a:latin typeface="Times New Roman"/>
                <a:ea typeface="Times New Roman"/>
                <a:cs typeface="Times New Roman"/>
                <a:sym typeface="Times New Roman"/>
              </a:endParaRPr>
            </a:p>
          </p:txBody>
        </p:sp>
        <p:sp>
          <p:nvSpPr>
            <p:cNvPr id="338" name="Google Shape;338;p9"/>
            <p:cNvSpPr txBox="1"/>
            <p:nvPr/>
          </p:nvSpPr>
          <p:spPr>
            <a:xfrm>
              <a:off x="-389976" y="4378563"/>
              <a:ext cx="1305322" cy="7386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1950-1960</a:t>
              </a:r>
              <a:endParaRPr b="1" sz="1500">
                <a:solidFill>
                  <a:srgbClr val="000000"/>
                </a:solidFill>
                <a:latin typeface="Times New Roman"/>
                <a:ea typeface="Times New Roman"/>
                <a:cs typeface="Times New Roman"/>
                <a:sym typeface="Times New Roman"/>
              </a:endParaRPr>
            </a:p>
          </p:txBody>
        </p:sp>
        <p:sp>
          <p:nvSpPr>
            <p:cNvPr id="339" name="Google Shape;339;p9"/>
            <p:cNvSpPr/>
            <p:nvPr/>
          </p:nvSpPr>
          <p:spPr>
            <a:xfrm>
              <a:off x="135882" y="3230591"/>
              <a:ext cx="1304159"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1963</a:t>
              </a:r>
              <a:endParaRPr sz="1500">
                <a:solidFill>
                  <a:srgbClr val="000000"/>
                </a:solidFill>
                <a:latin typeface="Times New Roman"/>
                <a:ea typeface="Times New Roman"/>
                <a:cs typeface="Times New Roman"/>
                <a:sym typeface="Times New Roman"/>
              </a:endParaRPr>
            </a:p>
          </p:txBody>
        </p:sp>
      </p:grpSp>
      <p:sp>
        <p:nvSpPr>
          <p:cNvPr id="340" name="Google Shape;340;p9"/>
          <p:cNvSpPr txBox="1"/>
          <p:nvPr/>
        </p:nvSpPr>
        <p:spPr>
          <a:xfrm>
            <a:off x="862565" y="1072576"/>
            <a:ext cx="1435120" cy="646331"/>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None/>
            </a:pPr>
            <a:r>
              <a:rPr lang="ru-RU" sz="1050">
                <a:solidFill>
                  <a:srgbClr val="000000"/>
                </a:solidFill>
                <a:latin typeface="Arial"/>
                <a:ea typeface="Arial"/>
                <a:cs typeface="Arial"/>
                <a:sym typeface="Arial"/>
              </a:rPr>
              <a:t>Банк Мит Ғамр (Миср)</a:t>
            </a:r>
            <a:endParaRPr/>
          </a:p>
          <a:p>
            <a:pPr indent="0" lvl="0" marL="0" marR="0" rtl="0" algn="r">
              <a:spcBef>
                <a:spcPts val="0"/>
              </a:spcBef>
              <a:spcAft>
                <a:spcPts val="0"/>
              </a:spcAft>
              <a:buNone/>
            </a:pPr>
            <a:r>
              <a:t/>
            </a:r>
            <a:endParaRPr sz="1050">
              <a:solidFill>
                <a:srgbClr val="000000"/>
              </a:solidFill>
              <a:latin typeface="Arial"/>
              <a:ea typeface="Arial"/>
              <a:cs typeface="Arial"/>
              <a:sym typeface="Arial"/>
            </a:endParaRPr>
          </a:p>
          <a:p>
            <a:pPr indent="0" lvl="0" marL="0" marR="0" rtl="0" algn="r">
              <a:spcBef>
                <a:spcPts val="0"/>
              </a:spcBef>
              <a:spcAft>
                <a:spcPts val="0"/>
              </a:spcAft>
              <a:buNone/>
            </a:pPr>
            <a:r>
              <a:rPr lang="ru-RU" sz="1050">
                <a:solidFill>
                  <a:srgbClr val="000000"/>
                </a:solidFill>
                <a:latin typeface="Arial"/>
                <a:ea typeface="Arial"/>
                <a:cs typeface="Arial"/>
                <a:sym typeface="Arial"/>
              </a:rPr>
              <a:t>Лембага Табунг Ҳаж фонди (Малайзия)</a:t>
            </a:r>
            <a:endParaRPr/>
          </a:p>
        </p:txBody>
      </p:sp>
      <p:sp>
        <p:nvSpPr>
          <p:cNvPr id="341" name="Google Shape;341;p9"/>
          <p:cNvSpPr txBox="1"/>
          <p:nvPr/>
        </p:nvSpPr>
        <p:spPr>
          <a:xfrm>
            <a:off x="2246434" y="1171554"/>
            <a:ext cx="1142795" cy="323165"/>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None/>
            </a:pPr>
            <a:r>
              <a:rPr lang="ru-RU" sz="1050">
                <a:solidFill>
                  <a:srgbClr val="000000"/>
                </a:solidFill>
                <a:latin typeface="Arial"/>
                <a:ea typeface="Arial"/>
                <a:cs typeface="Arial"/>
                <a:sym typeface="Arial"/>
              </a:rPr>
              <a:t>Дубай Ислом Банки (БАА)</a:t>
            </a:r>
            <a:endParaRPr sz="1050">
              <a:solidFill>
                <a:srgbClr val="3F3F3F"/>
              </a:solidFill>
              <a:latin typeface="Arial"/>
              <a:ea typeface="Arial"/>
              <a:cs typeface="Arial"/>
              <a:sym typeface="Arial"/>
            </a:endParaRPr>
          </a:p>
        </p:txBody>
      </p:sp>
      <p:sp>
        <p:nvSpPr>
          <p:cNvPr id="342" name="Google Shape;342;p9"/>
          <p:cNvSpPr txBox="1"/>
          <p:nvPr/>
        </p:nvSpPr>
        <p:spPr>
          <a:xfrm>
            <a:off x="3444966" y="980728"/>
            <a:ext cx="1973347" cy="807913"/>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None/>
            </a:pPr>
            <a:r>
              <a:rPr lang="ru-RU" sz="1050">
                <a:solidFill>
                  <a:srgbClr val="000000"/>
                </a:solidFill>
                <a:latin typeface="Arial"/>
                <a:ea typeface="Arial"/>
                <a:cs typeface="Arial"/>
                <a:sym typeface="Arial"/>
              </a:rPr>
              <a:t>Файсал Ислом Банки (Миср)</a:t>
            </a:r>
            <a:endParaRPr/>
          </a:p>
          <a:p>
            <a:pPr indent="0" lvl="0" marL="0" marR="0" rtl="0" algn="r">
              <a:spcBef>
                <a:spcPts val="0"/>
              </a:spcBef>
              <a:spcAft>
                <a:spcPts val="0"/>
              </a:spcAft>
              <a:buNone/>
            </a:pPr>
            <a:r>
              <a:t/>
            </a:r>
            <a:endParaRPr sz="1050">
              <a:solidFill>
                <a:srgbClr val="000000"/>
              </a:solidFill>
              <a:latin typeface="Arial"/>
              <a:ea typeface="Arial"/>
              <a:cs typeface="Arial"/>
              <a:sym typeface="Arial"/>
            </a:endParaRPr>
          </a:p>
          <a:p>
            <a:pPr indent="0" lvl="0" marL="0" marR="0" rtl="0" algn="r">
              <a:spcBef>
                <a:spcPts val="0"/>
              </a:spcBef>
              <a:spcAft>
                <a:spcPts val="0"/>
              </a:spcAft>
              <a:buNone/>
            </a:pPr>
            <a:r>
              <a:rPr lang="ru-RU" sz="1050">
                <a:solidFill>
                  <a:srgbClr val="000000"/>
                </a:solidFill>
                <a:latin typeface="Arial"/>
                <a:ea typeface="Arial"/>
                <a:cs typeface="Arial"/>
                <a:sym typeface="Arial"/>
              </a:rPr>
              <a:t>Ислом Банки  (Судан)</a:t>
            </a:r>
            <a:endParaRPr/>
          </a:p>
          <a:p>
            <a:pPr indent="0" lvl="0" marL="0" marR="0" rtl="0" algn="r">
              <a:spcBef>
                <a:spcPts val="0"/>
              </a:spcBef>
              <a:spcAft>
                <a:spcPts val="0"/>
              </a:spcAft>
              <a:buNone/>
            </a:pPr>
            <a:r>
              <a:t/>
            </a:r>
            <a:endParaRPr sz="1050">
              <a:solidFill>
                <a:srgbClr val="000000"/>
              </a:solidFill>
              <a:latin typeface="Arial"/>
              <a:ea typeface="Arial"/>
              <a:cs typeface="Arial"/>
              <a:sym typeface="Arial"/>
            </a:endParaRPr>
          </a:p>
          <a:p>
            <a:pPr indent="0" lvl="0" marL="0" marR="0" rtl="0" algn="r">
              <a:spcBef>
                <a:spcPts val="0"/>
              </a:spcBef>
              <a:spcAft>
                <a:spcPts val="0"/>
              </a:spcAft>
              <a:buNone/>
            </a:pPr>
            <a:r>
              <a:rPr lang="ru-RU" sz="1050">
                <a:solidFill>
                  <a:srgbClr val="000000"/>
                </a:solidFill>
                <a:latin typeface="Arial"/>
                <a:ea typeface="Arial"/>
                <a:cs typeface="Arial"/>
                <a:sym typeface="Arial"/>
              </a:rPr>
              <a:t>Қувайт Молия Уйи (Қувайт)</a:t>
            </a:r>
            <a:endParaRPr sz="1050">
              <a:solidFill>
                <a:srgbClr val="3F3F3F"/>
              </a:solidFill>
              <a:latin typeface="Arial"/>
              <a:ea typeface="Arial"/>
              <a:cs typeface="Arial"/>
              <a:sym typeface="Arial"/>
            </a:endParaRPr>
          </a:p>
        </p:txBody>
      </p:sp>
      <p:sp>
        <p:nvSpPr>
          <p:cNvPr id="343" name="Google Shape;343;p9"/>
          <p:cNvSpPr txBox="1"/>
          <p:nvPr/>
        </p:nvSpPr>
        <p:spPr>
          <a:xfrm>
            <a:off x="5583229" y="1153852"/>
            <a:ext cx="1360925" cy="646331"/>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None/>
            </a:pPr>
            <a:r>
              <a:rPr lang="ru-RU" sz="1050">
                <a:solidFill>
                  <a:srgbClr val="000000"/>
                </a:solidFill>
                <a:latin typeface="Arial"/>
                <a:ea typeface="Arial"/>
                <a:cs typeface="Arial"/>
                <a:sym typeface="Arial"/>
              </a:rPr>
              <a:t>Ислом молиясининг кенг тарқалиш даври, шу жумладан ғарб мамлакатларида</a:t>
            </a:r>
            <a:endParaRPr sz="1050">
              <a:solidFill>
                <a:srgbClr val="3F3F3F"/>
              </a:solidFill>
              <a:latin typeface="Arial"/>
              <a:ea typeface="Arial"/>
              <a:cs typeface="Arial"/>
              <a:sym typeface="Arial"/>
            </a:endParaRPr>
          </a:p>
        </p:txBody>
      </p:sp>
      <p:sp>
        <p:nvSpPr>
          <p:cNvPr id="344" name="Google Shape;344;p9"/>
          <p:cNvSpPr txBox="1"/>
          <p:nvPr/>
        </p:nvSpPr>
        <p:spPr>
          <a:xfrm>
            <a:off x="5711742" y="1863023"/>
            <a:ext cx="639780"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500">
                <a:solidFill>
                  <a:srgbClr val="000000"/>
                </a:solidFill>
                <a:latin typeface="Times New Roman"/>
                <a:ea typeface="Times New Roman"/>
                <a:cs typeface="Times New Roman"/>
                <a:sym typeface="Times New Roman"/>
              </a:rPr>
              <a:t>1980-1990</a:t>
            </a:r>
            <a:endParaRPr b="1" sz="1500">
              <a:solidFill>
                <a:srgbClr val="000000"/>
              </a:solidFill>
              <a:latin typeface="Times New Roman"/>
              <a:ea typeface="Times New Roman"/>
              <a:cs typeface="Times New Roman"/>
              <a:sym typeface="Times New Roman"/>
            </a:endParaRPr>
          </a:p>
        </p:txBody>
      </p:sp>
      <p:sp>
        <p:nvSpPr>
          <p:cNvPr id="345" name="Google Shape;345;p9"/>
          <p:cNvSpPr txBox="1"/>
          <p:nvPr/>
        </p:nvSpPr>
        <p:spPr>
          <a:xfrm>
            <a:off x="970853" y="3453949"/>
            <a:ext cx="1327598" cy="807913"/>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ru-RU" sz="1050">
                <a:solidFill>
                  <a:srgbClr val="000000"/>
                </a:solidFill>
                <a:latin typeface="Arial"/>
                <a:ea typeface="Arial"/>
                <a:cs typeface="Arial"/>
                <a:sym typeface="Arial"/>
              </a:rPr>
              <a:t>Олимлар томонидан ислом молиясига оид тадқиқотлар ва изланишлар олиб бориш бошланди</a:t>
            </a:r>
            <a:endParaRPr sz="1050">
              <a:solidFill>
                <a:srgbClr val="3F3F3F"/>
              </a:solidFill>
              <a:latin typeface="Arial"/>
              <a:ea typeface="Arial"/>
              <a:cs typeface="Arial"/>
              <a:sym typeface="Arial"/>
            </a:endParaRPr>
          </a:p>
        </p:txBody>
      </p:sp>
      <p:sp>
        <p:nvSpPr>
          <p:cNvPr id="346" name="Google Shape;346;p9"/>
          <p:cNvSpPr txBox="1"/>
          <p:nvPr/>
        </p:nvSpPr>
        <p:spPr>
          <a:xfrm>
            <a:off x="2453056" y="3444099"/>
            <a:ext cx="1142795" cy="323165"/>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ru-RU" sz="1050">
                <a:solidFill>
                  <a:srgbClr val="000000"/>
                </a:solidFill>
                <a:latin typeface="Arial"/>
                <a:ea typeface="Arial"/>
                <a:cs typeface="Arial"/>
                <a:sym typeface="Arial"/>
              </a:rPr>
              <a:t>Ислом Тараққиёт Банки тузилди</a:t>
            </a:r>
            <a:endParaRPr sz="1050">
              <a:solidFill>
                <a:srgbClr val="3F3F3F"/>
              </a:solidFill>
              <a:latin typeface="Arial"/>
              <a:ea typeface="Arial"/>
              <a:cs typeface="Arial"/>
              <a:sym typeface="Arial"/>
            </a:endParaRPr>
          </a:p>
        </p:txBody>
      </p:sp>
      <p:sp>
        <p:nvSpPr>
          <p:cNvPr id="347" name="Google Shape;347;p9"/>
          <p:cNvSpPr txBox="1"/>
          <p:nvPr/>
        </p:nvSpPr>
        <p:spPr>
          <a:xfrm>
            <a:off x="3749438" y="3416334"/>
            <a:ext cx="1272881" cy="807913"/>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ru-RU" sz="1050">
                <a:solidFill>
                  <a:srgbClr val="000000"/>
                </a:solidFill>
                <a:latin typeface="Arial"/>
                <a:ea typeface="Arial"/>
                <a:cs typeface="Arial"/>
                <a:sym typeface="Arial"/>
              </a:rPr>
              <a:t>Маккада биринчи Халқаро ислом иқтисодий конференцияси бўлиб ўтди</a:t>
            </a:r>
            <a:endParaRPr sz="1050">
              <a:solidFill>
                <a:srgbClr val="3F3F3F"/>
              </a:solidFill>
              <a:latin typeface="Arial"/>
              <a:ea typeface="Arial"/>
              <a:cs typeface="Arial"/>
              <a:sym typeface="Arial"/>
            </a:endParaRPr>
          </a:p>
        </p:txBody>
      </p:sp>
      <p:sp>
        <p:nvSpPr>
          <p:cNvPr id="348" name="Google Shape;348;p9"/>
          <p:cNvSpPr txBox="1"/>
          <p:nvPr/>
        </p:nvSpPr>
        <p:spPr>
          <a:xfrm>
            <a:off x="5144507" y="3455578"/>
            <a:ext cx="1095536" cy="807913"/>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ru-RU" sz="1050">
                <a:solidFill>
                  <a:srgbClr val="000000"/>
                </a:solidFill>
                <a:latin typeface="Arial"/>
                <a:ea typeface="Arial"/>
                <a:cs typeface="Arial"/>
                <a:sym typeface="Arial"/>
              </a:rPr>
              <a:t>Судан ва БААда биринчи ислом суғурта компаниялари очилди</a:t>
            </a:r>
            <a:endParaRPr sz="1050">
              <a:solidFill>
                <a:srgbClr val="3F3F3F"/>
              </a:solidFill>
              <a:latin typeface="Arial"/>
              <a:ea typeface="Arial"/>
              <a:cs typeface="Arial"/>
              <a:sym typeface="Arial"/>
            </a:endParaRPr>
          </a:p>
        </p:txBody>
      </p:sp>
      <p:sp>
        <p:nvSpPr>
          <p:cNvPr id="349" name="Google Shape;349;p9"/>
          <p:cNvSpPr txBox="1"/>
          <p:nvPr/>
        </p:nvSpPr>
        <p:spPr>
          <a:xfrm>
            <a:off x="6240043" y="3447445"/>
            <a:ext cx="941381" cy="323165"/>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lang="ru-RU" sz="1050">
                <a:solidFill>
                  <a:srgbClr val="000000"/>
                </a:solidFill>
                <a:latin typeface="Arial"/>
                <a:ea typeface="Arial"/>
                <a:cs typeface="Arial"/>
                <a:sym typeface="Arial"/>
              </a:rPr>
              <a:t>Халқаро эътироф</a:t>
            </a:r>
            <a:endParaRPr sz="1050">
              <a:solidFill>
                <a:srgbClr val="3F3F3F"/>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0"/>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Биринчи босқич</a:t>
            </a:r>
            <a:endParaRPr/>
          </a:p>
        </p:txBody>
      </p:sp>
      <p:sp>
        <p:nvSpPr>
          <p:cNvPr id="355" name="Google Shape;355;p10"/>
          <p:cNvSpPr txBox="1"/>
          <p:nvPr>
            <p:ph idx="4294967295" type="body"/>
          </p:nvPr>
        </p:nvSpPr>
        <p:spPr>
          <a:xfrm>
            <a:off x="107504" y="620688"/>
            <a:ext cx="8208912" cy="516803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600"/>
              <a:buChar char="►"/>
            </a:pPr>
            <a:r>
              <a:rPr lang="ru-RU" sz="2000">
                <a:solidFill>
                  <a:schemeClr val="dk1"/>
                </a:solidFill>
                <a:latin typeface="Times New Roman"/>
                <a:ea typeface="Times New Roman"/>
                <a:cs typeface="Times New Roman"/>
                <a:sym typeface="Times New Roman"/>
              </a:rPr>
              <a:t>Мустамлакачиликдан эндигина халос бўлган мусулмон давлатлар ўз диний-маданий меросларидан келиб чиққан ҳолда кейинги тараққиёт босқичлари қандай бўлиши лозимлигини аниқлаштираётган бир пайтда иқтисодиёт - молия тизимини кўриб чиқиш ва ривожлантириш масаласи жиддий равишда кун тартибида пайдо бўлди. </a:t>
            </a:r>
            <a:r>
              <a:rPr lang="ru-RU" sz="2000">
                <a:solidFill>
                  <a:schemeClr val="accent4"/>
                </a:solidFill>
                <a:latin typeface="Times New Roman"/>
                <a:ea typeface="Times New Roman"/>
                <a:cs typeface="Times New Roman"/>
                <a:sym typeface="Times New Roman"/>
              </a:rPr>
              <a:t>«Ислом иқтисодиёти»</a:t>
            </a:r>
            <a:r>
              <a:rPr lang="ru-RU" sz="2000">
                <a:solidFill>
                  <a:schemeClr val="dk1"/>
                </a:solidFill>
                <a:latin typeface="Times New Roman"/>
                <a:ea typeface="Times New Roman"/>
                <a:cs typeface="Times New Roman"/>
                <a:sym typeface="Times New Roman"/>
              </a:rPr>
              <a:t> тушунчаси ўтган асрнинг 50-йилларида ҳинд иқтисодчиси </a:t>
            </a:r>
            <a:r>
              <a:rPr lang="ru-RU" sz="2000">
                <a:solidFill>
                  <a:schemeClr val="accent4"/>
                </a:solidFill>
                <a:latin typeface="Times New Roman"/>
                <a:ea typeface="Times New Roman"/>
                <a:cs typeface="Times New Roman"/>
                <a:sym typeface="Times New Roman"/>
              </a:rPr>
              <a:t>Абул Аъло Мавдудий </a:t>
            </a:r>
            <a:r>
              <a:rPr lang="ru-RU" sz="2000">
                <a:solidFill>
                  <a:schemeClr val="dk1"/>
                </a:solidFill>
                <a:latin typeface="Times New Roman"/>
                <a:ea typeface="Times New Roman"/>
                <a:cs typeface="Times New Roman"/>
                <a:sym typeface="Times New Roman"/>
              </a:rPr>
              <a:t>томонидан муомалага киритилган. (Иқтисодиёт ижтимоий фан эканлиги, тадбиркорлик ва тижорат эса ислом динида ислом қонунчилиги билан тартибга солинишини инобатга олиш даркор).</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descr="https://storage.kun.uz/source/4/nULRCoQQiNGpRj47hoiN1i4WYgpp6yrM.jpg" id="360" name="Google Shape;360;p11"/>
          <p:cNvPicPr preferRelativeResize="0"/>
          <p:nvPr/>
        </p:nvPicPr>
        <p:blipFill rotWithShape="1">
          <a:blip r:embed="rId3">
            <a:alphaModFix/>
          </a:blip>
          <a:srcRect b="0" l="0" r="0" t="0"/>
          <a:stretch/>
        </p:blipFill>
        <p:spPr>
          <a:xfrm>
            <a:off x="323528" y="116632"/>
            <a:ext cx="7056784" cy="5292589"/>
          </a:xfrm>
          <a:prstGeom prst="rect">
            <a:avLst/>
          </a:prstGeom>
          <a:noFill/>
          <a:ln>
            <a:noFill/>
          </a:ln>
        </p:spPr>
      </p:pic>
      <p:sp>
        <p:nvSpPr>
          <p:cNvPr id="361" name="Google Shape;361;p11"/>
          <p:cNvSpPr txBox="1"/>
          <p:nvPr/>
        </p:nvSpPr>
        <p:spPr>
          <a:xfrm>
            <a:off x="539552" y="5589240"/>
            <a:ext cx="432047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https://storage.kun.uz/source/4/nULRCoQQiNGpRj47hoiN1i4WYgpp6yrM.jpg</a:t>
            </a:r>
            <a:endParaRPr sz="1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12"/>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Иккинчи босқич</a:t>
            </a:r>
            <a:endParaRPr/>
          </a:p>
        </p:txBody>
      </p:sp>
      <p:sp>
        <p:nvSpPr>
          <p:cNvPr id="367" name="Google Shape;367;p12"/>
          <p:cNvSpPr txBox="1"/>
          <p:nvPr>
            <p:ph idx="4294967295" type="body"/>
          </p:nvPr>
        </p:nvSpPr>
        <p:spPr>
          <a:xfrm>
            <a:off x="107504" y="620688"/>
            <a:ext cx="8208912" cy="516803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lang="ru-RU">
                <a:latin typeface="Times New Roman"/>
                <a:ea typeface="Times New Roman"/>
                <a:cs typeface="Times New Roman"/>
                <a:sym typeface="Times New Roman"/>
              </a:rPr>
              <a:t>80-йилларда </a:t>
            </a:r>
            <a:r>
              <a:rPr b="1" lang="ru-RU">
                <a:solidFill>
                  <a:schemeClr val="accent4"/>
                </a:solidFill>
                <a:latin typeface="Times New Roman"/>
                <a:ea typeface="Times New Roman"/>
                <a:cs typeface="Times New Roman"/>
                <a:sym typeface="Times New Roman"/>
              </a:rPr>
              <a:t>Малайзия</a:t>
            </a:r>
            <a:r>
              <a:rPr lang="ru-RU">
                <a:latin typeface="Times New Roman"/>
                <a:ea typeface="Times New Roman"/>
                <a:cs typeface="Times New Roman"/>
                <a:sym typeface="Times New Roman"/>
              </a:rPr>
              <a:t>нинг «олтин даври» бошланди. Форс кўрфази мамлакатларидан фарқли ўлароқ, бу давлат 1983 йилдаёқ ислом банк тизимининг фаолият кўрсатиши ва ривожланишига қаратилган алоҳида қонун қабул қилди ва ишга жиддий киришди. Секин-аста Малайзия молия соҳасида ислом илмий ғояси марказларидан бирига ҳам айланди. Бунга Ислом молияси халқаро таълим маркази </a:t>
            </a:r>
            <a:r>
              <a:rPr b="1" lang="ru-RU">
                <a:solidFill>
                  <a:schemeClr val="accent4"/>
                </a:solidFill>
                <a:latin typeface="Times New Roman"/>
                <a:ea typeface="Times New Roman"/>
                <a:cs typeface="Times New Roman"/>
                <a:sym typeface="Times New Roman"/>
              </a:rPr>
              <a:t>(INCEIF) </a:t>
            </a:r>
            <a:r>
              <a:rPr lang="ru-RU">
                <a:latin typeface="Times New Roman"/>
                <a:ea typeface="Times New Roman"/>
                <a:cs typeface="Times New Roman"/>
                <a:sym typeface="Times New Roman"/>
              </a:rPr>
              <a:t>ва Ислом молияси соҳасидаги шариат тадқиқотлари халқаро академияси </a:t>
            </a:r>
            <a:r>
              <a:rPr b="1" lang="ru-RU">
                <a:solidFill>
                  <a:schemeClr val="accent4"/>
                </a:solidFill>
                <a:latin typeface="Times New Roman"/>
                <a:ea typeface="Times New Roman"/>
                <a:cs typeface="Times New Roman"/>
                <a:sym typeface="Times New Roman"/>
              </a:rPr>
              <a:t>(ISRA) </a:t>
            </a:r>
            <a:r>
              <a:rPr lang="ru-RU">
                <a:latin typeface="Times New Roman"/>
                <a:ea typeface="Times New Roman"/>
                <a:cs typeface="Times New Roman"/>
                <a:sym typeface="Times New Roman"/>
              </a:rPr>
              <a:t>ёрқин мисол бўла олади. Малайзия сармоя (капитал) бозори эса Осиё миқёсида энг илғорларидан бири ҳисобланади. Малайзиянинг «сукук» ислом қимматли қоғозларини (облигациялари) биринчи бўлиб молия бозорига чиқариши ҳам эътиборга молик.</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13"/>
          <p:cNvSpPr txBox="1"/>
          <p:nvPr>
            <p:ph idx="4294967295" type="title"/>
          </p:nvPr>
        </p:nvSpPr>
        <p:spPr>
          <a:xfrm>
            <a:off x="467544" y="188640"/>
            <a:ext cx="4968552" cy="57606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Учинчи босқич</a:t>
            </a:r>
            <a:endParaRPr/>
          </a:p>
        </p:txBody>
      </p:sp>
      <p:sp>
        <p:nvSpPr>
          <p:cNvPr id="373" name="Google Shape;373;p13"/>
          <p:cNvSpPr txBox="1"/>
          <p:nvPr>
            <p:ph idx="4294967295" type="body"/>
          </p:nvPr>
        </p:nvSpPr>
        <p:spPr>
          <a:xfrm>
            <a:off x="107504" y="620688"/>
            <a:ext cx="8568952" cy="516803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lang="ru-RU" sz="1700">
                <a:latin typeface="Times New Roman"/>
                <a:ea typeface="Times New Roman"/>
                <a:cs typeface="Times New Roman"/>
                <a:sym typeface="Times New Roman"/>
              </a:rPr>
              <a:t>Шу билан бир вақтда, ислом молияси салоҳиятини, ҳамда классик ислом молияси шартномаларининг чегараланган имкониятларини англаб етган жаҳон молия тизими намоёндалари ҳисобланувчи Ғарбнинг қатор йирик банклари, юридик компаниялари ва бошқа манфаатдор томонлар замонавий талаблар ҳамда халқаро стандарт ва амалиётларга жавоб берадиган мураккаб ислом молияси маҳсулот ва шартномаларини яратишга киришди. Шу тариқа, ислом банкчилиги тараққиётининг учинчи босқичи –</a:t>
            </a:r>
            <a:r>
              <a:rPr lang="ru-RU" sz="1700">
                <a:solidFill>
                  <a:schemeClr val="accent4"/>
                </a:solidFill>
                <a:latin typeface="Times New Roman"/>
                <a:ea typeface="Times New Roman"/>
                <a:cs typeface="Times New Roman"/>
                <a:sym typeface="Times New Roman"/>
              </a:rPr>
              <a:t> </a:t>
            </a:r>
            <a:r>
              <a:rPr b="1" lang="ru-RU" sz="1700">
                <a:solidFill>
                  <a:schemeClr val="accent4"/>
                </a:solidFill>
                <a:latin typeface="Times New Roman"/>
                <a:ea typeface="Times New Roman"/>
                <a:cs typeface="Times New Roman"/>
                <a:sym typeface="Times New Roman"/>
              </a:rPr>
              <a:t>ўзгаришлар</a:t>
            </a:r>
            <a:r>
              <a:rPr lang="ru-RU" sz="1700">
                <a:solidFill>
                  <a:schemeClr val="accent4"/>
                </a:solidFill>
                <a:latin typeface="Times New Roman"/>
                <a:ea typeface="Times New Roman"/>
                <a:cs typeface="Times New Roman"/>
                <a:sym typeface="Times New Roman"/>
              </a:rPr>
              <a:t> </a:t>
            </a:r>
            <a:r>
              <a:rPr b="1" lang="ru-RU" sz="1700">
                <a:solidFill>
                  <a:schemeClr val="accent4"/>
                </a:solidFill>
                <a:latin typeface="Times New Roman"/>
                <a:ea typeface="Times New Roman"/>
                <a:cs typeface="Times New Roman"/>
                <a:sym typeface="Times New Roman"/>
              </a:rPr>
              <a:t>(транфсормация) </a:t>
            </a:r>
            <a:r>
              <a:rPr lang="ru-RU" sz="1700">
                <a:latin typeface="Times New Roman"/>
                <a:ea typeface="Times New Roman"/>
                <a:cs typeface="Times New Roman"/>
                <a:sym typeface="Times New Roman"/>
              </a:rPr>
              <a:t>ва янги ғоялар даври (мослашув даври деса ҳам бўлади) бошланди. </a:t>
            </a:r>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Халқаро даражадаги банкчилар ва ислом молияси тизимининг жаҳон молияси тизими билан уйғунлашуви тарафдорлари юқори ўсиш суръатларини таъминлаш, шунингдек янги молия маҳсулотлари яратиш мақсадида ислом молияси фиқҳи соҳаси ҳуқуқшунослари билан яқиндан ҳамкорлик қила бошлади. Умумий саъй-ҳаракатлар самараси ўлароқ, 90-йилларнинг ўрталаридан бошлаб маҳаллий ва жаҳон бозорларида анъанавий тизим билан рақобатлаша оладиган мураккаб ислом молияси маҳсулотлари даври бошланди.</a:t>
            </a:r>
            <a:endParaRPr sz="17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14"/>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379" name="Google Shape;379;p14"/>
          <p:cNvSpPr txBox="1"/>
          <p:nvPr>
            <p:ph idx="4294967295" type="body"/>
          </p:nvPr>
        </p:nvSpPr>
        <p:spPr>
          <a:xfrm>
            <a:off x="179512" y="476672"/>
            <a:ext cx="8280920" cy="417646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b="1" lang="ru-RU" sz="1700">
                <a:solidFill>
                  <a:schemeClr val="accent4"/>
                </a:solidFill>
                <a:latin typeface="Times New Roman"/>
                <a:ea typeface="Times New Roman"/>
                <a:cs typeface="Times New Roman"/>
                <a:sym typeface="Times New Roman"/>
              </a:rPr>
              <a:t>Милодий 1900 йиллар</a:t>
            </a:r>
            <a:endParaRPr b="1" sz="1700">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Кейинчалик, 1950 йилнинг бошига келиб Покистонда биринчи замонавий Ислом молия муассасаси ҳисобланадиган Маҳаллий Ислом банки ташкил этилди. Шу йилнинг охирларига келиб, Музораба ва Вакала (агентлик) каби фоизсиз банк маҳсулотлари ҳам қўллана бошлади.</a:t>
            </a:r>
            <a:endParaRPr/>
          </a:p>
          <a:p>
            <a:pPr indent="-342900" lvl="0" marL="342900" rtl="0" algn="just">
              <a:spcBef>
                <a:spcPts val="1000"/>
              </a:spcBef>
              <a:spcAft>
                <a:spcPts val="0"/>
              </a:spcAft>
              <a:buSzPts val="1360"/>
              <a:buChar char="►"/>
            </a:pPr>
            <a:r>
              <a:rPr lang="ru-RU" sz="1700">
                <a:latin typeface="Times New Roman"/>
                <a:ea typeface="Times New Roman"/>
                <a:cs typeface="Times New Roman"/>
                <a:sym typeface="Times New Roman"/>
              </a:rPr>
              <a:t>Шариат тамойилларига асосланган замонавий Ислом банкига, 1963 йилда Мисрда </a:t>
            </a:r>
            <a:r>
              <a:rPr b="1" lang="ru-RU" sz="1700">
                <a:solidFill>
                  <a:schemeClr val="accent4"/>
                </a:solidFill>
                <a:latin typeface="Times New Roman"/>
                <a:ea typeface="Times New Roman"/>
                <a:cs typeface="Times New Roman"/>
                <a:sym typeface="Times New Roman"/>
              </a:rPr>
              <a:t>Мит Ғамр (Mit Ghamr) </a:t>
            </a:r>
            <a:r>
              <a:rPr lang="ru-RU" sz="1700">
                <a:latin typeface="Times New Roman"/>
                <a:ea typeface="Times New Roman"/>
                <a:cs typeface="Times New Roman"/>
                <a:sym typeface="Times New Roman"/>
              </a:rPr>
              <a:t>деб номланувчи маҳаллий жамғарма ташкил этиш орқали асос солинди. Айни шу даврда, Малайзияда ҳам мусулмонлар Ҳаж амалини бажаришларига молиявий кўмак бўлиши учун Зиёратчилар жамғарма корпорацияси ўз фаолиятини бошлади ва 1969 йилда </a:t>
            </a:r>
            <a:r>
              <a:rPr b="1" lang="ru-RU" sz="1700">
                <a:solidFill>
                  <a:schemeClr val="accent4"/>
                </a:solidFill>
                <a:latin typeface="Times New Roman"/>
                <a:ea typeface="Times New Roman"/>
                <a:cs typeface="Times New Roman"/>
                <a:sym typeface="Times New Roman"/>
              </a:rPr>
              <a:t>Табунг Ҳажи (Tabung Haji) </a:t>
            </a:r>
            <a:r>
              <a:rPr lang="ru-RU" sz="1700">
                <a:latin typeface="Times New Roman"/>
                <a:ea typeface="Times New Roman"/>
                <a:cs typeface="Times New Roman"/>
                <a:sym typeface="Times New Roman"/>
              </a:rPr>
              <a:t>номи билан машхур бўлган Зиёратчиларни бошқариш ва жамғарма кенгаши таркибига киритилди.</a:t>
            </a:r>
            <a:endParaRPr/>
          </a:p>
        </p:txBody>
      </p:sp>
    </p:spTree>
  </p:cSld>
  <p:clrMapOvr>
    <a:masterClrMapping/>
  </p:clrMapOvr>
  <p:transition spd="med">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15"/>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385" name="Google Shape;385;p15"/>
          <p:cNvSpPr txBox="1"/>
          <p:nvPr>
            <p:ph idx="4294967295" type="body"/>
          </p:nvPr>
        </p:nvSpPr>
        <p:spPr>
          <a:xfrm>
            <a:off x="179512" y="476672"/>
            <a:ext cx="8280920" cy="525658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b="1" lang="ru-RU">
                <a:solidFill>
                  <a:schemeClr val="accent4"/>
                </a:solidFill>
                <a:latin typeface="Times New Roman"/>
                <a:ea typeface="Times New Roman"/>
                <a:cs typeface="Times New Roman"/>
                <a:sym typeface="Times New Roman"/>
              </a:rPr>
              <a:t>Милодий 1900 йиллар</a:t>
            </a:r>
            <a:endParaRPr b="1">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1970 йилларга келиб Ислом молиясига бўлган эътибор янада кучайди ва бунинг натижаси ўлароқ 1971 йилда Мисрда Насир Ижтимоий банки ташкил этилди. Бу банк Миср президенти фармонига асосан ташкил этилган давлат ҳомийлигидаги биринчи фоизсиз муассаса эди.</a:t>
            </a:r>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1975 йилда ислом молияси соҳасида иккита катта янгилик юз берди – БААда </a:t>
            </a:r>
            <a:r>
              <a:rPr b="1" lang="ru-RU">
                <a:solidFill>
                  <a:schemeClr val="accent4"/>
                </a:solidFill>
                <a:latin typeface="Times New Roman"/>
                <a:ea typeface="Times New Roman"/>
                <a:cs typeface="Times New Roman"/>
                <a:sym typeface="Times New Roman"/>
              </a:rPr>
              <a:t>Дубай Ислом банки </a:t>
            </a:r>
            <a:r>
              <a:rPr lang="ru-RU">
                <a:latin typeface="Times New Roman"/>
                <a:ea typeface="Times New Roman"/>
                <a:cs typeface="Times New Roman"/>
                <a:sym typeface="Times New Roman"/>
              </a:rPr>
              <a:t>ҳамда Халқаро Ислом молия ташкилоти саналувчи </a:t>
            </a:r>
            <a:r>
              <a:rPr b="1" lang="ru-RU">
                <a:solidFill>
                  <a:schemeClr val="accent4"/>
                </a:solidFill>
                <a:latin typeface="Times New Roman"/>
                <a:ea typeface="Times New Roman"/>
                <a:cs typeface="Times New Roman"/>
                <a:sym typeface="Times New Roman"/>
              </a:rPr>
              <a:t>Ислом</a:t>
            </a:r>
            <a:r>
              <a:rPr lang="ru-RU">
                <a:solidFill>
                  <a:schemeClr val="accent4"/>
                </a:solidFill>
                <a:latin typeface="Times New Roman"/>
                <a:ea typeface="Times New Roman"/>
                <a:cs typeface="Times New Roman"/>
                <a:sym typeface="Times New Roman"/>
              </a:rPr>
              <a:t> </a:t>
            </a:r>
            <a:r>
              <a:rPr b="1" lang="ru-RU">
                <a:solidFill>
                  <a:schemeClr val="accent4"/>
                </a:solidFill>
                <a:latin typeface="Times New Roman"/>
                <a:ea typeface="Times New Roman"/>
                <a:cs typeface="Times New Roman"/>
                <a:sym typeface="Times New Roman"/>
              </a:rPr>
              <a:t>Тараққиёт банки</a:t>
            </a:r>
            <a:r>
              <a:rPr b="1" lang="ru-RU">
                <a:latin typeface="Times New Roman"/>
                <a:ea typeface="Times New Roman"/>
                <a:cs typeface="Times New Roman"/>
                <a:sym typeface="Times New Roman"/>
              </a:rPr>
              <a:t> </a:t>
            </a:r>
            <a:r>
              <a:rPr lang="ru-RU">
                <a:latin typeface="Times New Roman"/>
                <a:ea typeface="Times New Roman"/>
                <a:cs typeface="Times New Roman"/>
                <a:sym typeface="Times New Roman"/>
              </a:rPr>
              <a:t>(Жидда, Саудия Арабистони) ташкил этилди. Ундан кейин яна кўплаб Ислом молияси муассасалари ташкил этилди, жумладан, 1977 йилда Багама оролларида Ислом Инвестиция компанияси (IIC) га асос солинди, 1978 йилда Жидда шаҳрида Қирол Абдул Азиз номидаги университетда Ислом иқтисодиёти бўйича тадқиқот маркази ташкил этилди.</a:t>
            </a:r>
            <a:endParaRPr/>
          </a:p>
        </p:txBody>
      </p:sp>
      <p:pic>
        <p:nvPicPr>
          <p:cNvPr descr="https://islommoliyasi.uz/wp-content/uploads/2022/01/image-1024x576.png" id="386" name="Google Shape;386;p15"/>
          <p:cNvPicPr preferRelativeResize="0"/>
          <p:nvPr/>
        </p:nvPicPr>
        <p:blipFill rotWithShape="1">
          <a:blip r:embed="rId3">
            <a:alphaModFix/>
          </a:blip>
          <a:srcRect b="0" l="0" r="0" t="0"/>
          <a:stretch/>
        </p:blipFill>
        <p:spPr>
          <a:xfrm>
            <a:off x="611560" y="4149081"/>
            <a:ext cx="3816424" cy="2146738"/>
          </a:xfrm>
          <a:prstGeom prst="rect">
            <a:avLst/>
          </a:prstGeom>
          <a:noFill/>
          <a:ln>
            <a:noFill/>
          </a:ln>
        </p:spPr>
      </p:pic>
      <p:sp>
        <p:nvSpPr>
          <p:cNvPr id="387" name="Google Shape;387;p15"/>
          <p:cNvSpPr txBox="1"/>
          <p:nvPr/>
        </p:nvSpPr>
        <p:spPr>
          <a:xfrm>
            <a:off x="539552" y="6381328"/>
            <a:ext cx="432047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https://islommoliyasi.uz/wp-content/uploads/2022/01/image-1024x576.png</a:t>
            </a:r>
            <a:endParaRPr sz="1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16"/>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393" name="Google Shape;393;p16"/>
          <p:cNvSpPr txBox="1"/>
          <p:nvPr>
            <p:ph idx="4294967295" type="body"/>
          </p:nvPr>
        </p:nvSpPr>
        <p:spPr>
          <a:xfrm>
            <a:off x="179512" y="476672"/>
            <a:ext cx="8280920" cy="525658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b="1" lang="ru-RU" sz="1700">
                <a:solidFill>
                  <a:schemeClr val="accent4"/>
                </a:solidFill>
                <a:latin typeface="Times New Roman"/>
                <a:ea typeface="Times New Roman"/>
                <a:cs typeface="Times New Roman"/>
                <a:sym typeface="Times New Roman"/>
              </a:rPr>
              <a:t>Милодий 1900 йиллар</a:t>
            </a:r>
            <a:endParaRPr b="1" sz="1700">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1980 йилларга келиб Исломий молиявий хизматлар саноати шиддат билан ривожлана бошлади. Шулардан, учта мусулмон давлати:</a:t>
            </a:r>
            <a:r>
              <a:rPr b="1" lang="ru-RU">
                <a:latin typeface="Times New Roman"/>
                <a:ea typeface="Times New Roman"/>
                <a:cs typeface="Times New Roman"/>
                <a:sym typeface="Times New Roman"/>
              </a:rPr>
              <a:t> </a:t>
            </a:r>
            <a:r>
              <a:rPr b="1" lang="ru-RU">
                <a:solidFill>
                  <a:schemeClr val="accent4"/>
                </a:solidFill>
                <a:latin typeface="Times New Roman"/>
                <a:ea typeface="Times New Roman"/>
                <a:cs typeface="Times New Roman"/>
                <a:sym typeface="Times New Roman"/>
              </a:rPr>
              <a:t>Эрон,</a:t>
            </a:r>
            <a:r>
              <a:rPr b="1" lang="ru-RU">
                <a:latin typeface="Times New Roman"/>
                <a:ea typeface="Times New Roman"/>
                <a:cs typeface="Times New Roman"/>
                <a:sym typeface="Times New Roman"/>
              </a:rPr>
              <a:t> </a:t>
            </a:r>
            <a:r>
              <a:rPr b="1" lang="ru-RU">
                <a:solidFill>
                  <a:schemeClr val="accent4"/>
                </a:solidFill>
                <a:latin typeface="Times New Roman"/>
                <a:ea typeface="Times New Roman"/>
                <a:cs typeface="Times New Roman"/>
                <a:sym typeface="Times New Roman"/>
              </a:rPr>
              <a:t>Покистон</a:t>
            </a:r>
            <a:r>
              <a:rPr lang="ru-RU">
                <a:latin typeface="Times New Roman"/>
                <a:ea typeface="Times New Roman"/>
                <a:cs typeface="Times New Roman"/>
                <a:sym typeface="Times New Roman"/>
              </a:rPr>
              <a:t> ва </a:t>
            </a:r>
            <a:r>
              <a:rPr b="1" lang="ru-RU">
                <a:solidFill>
                  <a:schemeClr val="accent4"/>
                </a:solidFill>
                <a:latin typeface="Times New Roman"/>
                <a:ea typeface="Times New Roman"/>
                <a:cs typeface="Times New Roman"/>
                <a:sym typeface="Times New Roman"/>
              </a:rPr>
              <a:t>Суданда</a:t>
            </a:r>
            <a:r>
              <a:rPr b="1" lang="ru-RU">
                <a:latin typeface="Times New Roman"/>
                <a:ea typeface="Times New Roman"/>
                <a:cs typeface="Times New Roman"/>
                <a:sym typeface="Times New Roman"/>
              </a:rPr>
              <a:t> </a:t>
            </a:r>
            <a:r>
              <a:rPr lang="ru-RU">
                <a:latin typeface="Times New Roman"/>
                <a:ea typeface="Times New Roman"/>
                <a:cs typeface="Times New Roman"/>
                <a:sym typeface="Times New Roman"/>
              </a:rPr>
              <a:t>жиддий тадқиқот ишлари олиб борилди, истеъмолчилар ҳуқуқларини таъминлаш ва Шариатга мос маҳсулотларни таклиф қилишда анъанавий банклар ҳам жалб қилинди. Шунингдек, Халқаро Валюта Жамғармаси (IMF) фоизсиз ишлайдиган иқтисодий тизимнинг макроиқтисодий оқибатлари бўйича илмий тадқиқотларни бошлади. Ўз навбатида, Малайзия ва Баҳрайн каби давлатлар ҳам ўзларининг мавжуд тизимлари доирасида Ислом банкчилиги фаолиятини бошлаб юбордилар. Натижада, 1983 йил 1 июлда Малайзияда</a:t>
            </a:r>
            <a:r>
              <a:rPr b="1" lang="ru-RU">
                <a:latin typeface="Times New Roman"/>
                <a:ea typeface="Times New Roman"/>
                <a:cs typeface="Times New Roman"/>
                <a:sym typeface="Times New Roman"/>
              </a:rPr>
              <a:t> </a:t>
            </a:r>
            <a:r>
              <a:rPr b="1" lang="ru-RU">
                <a:solidFill>
                  <a:schemeClr val="accent4"/>
                </a:solidFill>
                <a:latin typeface="Times New Roman"/>
                <a:ea typeface="Times New Roman"/>
                <a:cs typeface="Times New Roman"/>
                <a:sym typeface="Times New Roman"/>
              </a:rPr>
              <a:t>Bank Islam Malaysia Berhad (BIMB) </a:t>
            </a:r>
            <a:r>
              <a:rPr lang="ru-RU">
                <a:latin typeface="Times New Roman"/>
                <a:ea typeface="Times New Roman"/>
                <a:cs typeface="Times New Roman"/>
                <a:sym typeface="Times New Roman"/>
              </a:rPr>
              <a:t>Ислом банки ташкил этилди.</a:t>
            </a:r>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Бу даврдаги яна бир муҳим воқеа содир бўлди – Саудия Арабистонида </a:t>
            </a:r>
            <a:r>
              <a:rPr b="1" lang="ru-RU">
                <a:solidFill>
                  <a:schemeClr val="accent4"/>
                </a:solidFill>
                <a:latin typeface="Times New Roman"/>
                <a:ea typeface="Times New Roman"/>
                <a:cs typeface="Times New Roman"/>
                <a:sym typeface="Times New Roman"/>
              </a:rPr>
              <a:t>Al-Rajhi Banking Investment Corporation</a:t>
            </a:r>
            <a:r>
              <a:rPr lang="ru-RU">
                <a:latin typeface="Times New Roman"/>
                <a:ea typeface="Times New Roman"/>
                <a:cs typeface="Times New Roman"/>
                <a:sym typeface="Times New Roman"/>
              </a:rPr>
              <a:t> номи билан иш бошлади ва ушбу компанияга Ислом банки гувоҳномаси берилди.</a:t>
            </a:r>
            <a:endParaRPr/>
          </a:p>
        </p:txBody>
      </p:sp>
    </p:spTree>
  </p:cSld>
  <p:clrMapOvr>
    <a:masterClrMapping/>
  </p:clrMapOvr>
  <p:transition spd="med">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17"/>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399" name="Google Shape;399;p17"/>
          <p:cNvSpPr txBox="1"/>
          <p:nvPr>
            <p:ph idx="4294967295" type="body"/>
          </p:nvPr>
        </p:nvSpPr>
        <p:spPr>
          <a:xfrm>
            <a:off x="179512" y="476672"/>
            <a:ext cx="8280920" cy="374441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b="1" lang="ru-RU">
                <a:solidFill>
                  <a:schemeClr val="accent4"/>
                </a:solidFill>
                <a:latin typeface="Times New Roman"/>
                <a:ea typeface="Times New Roman"/>
                <a:cs typeface="Times New Roman"/>
                <a:sym typeface="Times New Roman"/>
              </a:rPr>
              <a:t>2000 йилдан ҳозирги давргача</a:t>
            </a:r>
            <a:endParaRPr b="1">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Ислом молия муассасаларининг ривожи ва амалиётлари кўламининг дунё бўйлаб кенгайиши маҳаллий ҳамда халқаро даражадаги умумий меъёрий-ҳуқуқий асос ва қоидаларга бўлган эҳтиёжини оширди. Ушбу сабаблар XXI асрнинг бошларида халқаро меъёрларни белгилашга ихтисослашган муассасалар фаолиятининг ривожланишига олиб келди. 2001 йилда дунёнинг энг нуфузли молия муассасаларидан бири </a:t>
            </a:r>
            <a:r>
              <a:rPr b="1" lang="ru-RU">
                <a:latin typeface="Times New Roman"/>
                <a:ea typeface="Times New Roman"/>
                <a:cs typeface="Times New Roman"/>
                <a:sym typeface="Times New Roman"/>
              </a:rPr>
              <a:t>Халқаро Ислом молия бозори</a:t>
            </a:r>
            <a:r>
              <a:rPr lang="ru-RU">
                <a:latin typeface="Times New Roman"/>
                <a:ea typeface="Times New Roman"/>
                <a:cs typeface="Times New Roman"/>
                <a:sym typeface="Times New Roman"/>
              </a:rPr>
              <a:t> </a:t>
            </a:r>
            <a:r>
              <a:rPr lang="ru-RU" u="sng">
                <a:solidFill>
                  <a:schemeClr val="hlink"/>
                </a:solidFill>
                <a:latin typeface="Times New Roman"/>
                <a:ea typeface="Times New Roman"/>
                <a:cs typeface="Times New Roman"/>
                <a:sym typeface="Times New Roman"/>
                <a:hlinkClick r:id="rId3"/>
              </a:rPr>
              <a:t>(IIFM)</a:t>
            </a:r>
            <a:r>
              <a:rPr lang="ru-RU">
                <a:latin typeface="Times New Roman"/>
                <a:ea typeface="Times New Roman"/>
                <a:cs typeface="Times New Roman"/>
                <a:sym typeface="Times New Roman"/>
              </a:rPr>
              <a:t> ташкил этилди. </a:t>
            </a:r>
            <a:r>
              <a:rPr b="1" lang="ru-RU">
                <a:latin typeface="Times New Roman"/>
                <a:ea typeface="Times New Roman"/>
                <a:cs typeface="Times New Roman"/>
                <a:sym typeface="Times New Roman"/>
              </a:rPr>
              <a:t>Ислом Молия Институтлари учун Бухгалтерия Ҳисоби ва Аудити</a:t>
            </a:r>
            <a:r>
              <a:rPr lang="ru-RU">
                <a:latin typeface="Times New Roman"/>
                <a:ea typeface="Times New Roman"/>
                <a:cs typeface="Times New Roman"/>
                <a:sym typeface="Times New Roman"/>
              </a:rPr>
              <a:t> </a:t>
            </a:r>
            <a:r>
              <a:rPr lang="ru-RU" u="sng">
                <a:solidFill>
                  <a:schemeClr val="hlink"/>
                </a:solidFill>
                <a:latin typeface="Times New Roman"/>
                <a:ea typeface="Times New Roman"/>
                <a:cs typeface="Times New Roman"/>
                <a:sym typeface="Times New Roman"/>
                <a:hlinkClick r:id="rId4"/>
              </a:rPr>
              <a:t>(AAOIFI)</a:t>
            </a:r>
            <a:r>
              <a:rPr lang="ru-RU">
                <a:latin typeface="Times New Roman"/>
                <a:ea typeface="Times New Roman"/>
                <a:cs typeface="Times New Roman"/>
                <a:sym typeface="Times New Roman"/>
              </a:rPr>
              <a:t>, </a:t>
            </a:r>
            <a:r>
              <a:rPr b="1" lang="ru-RU">
                <a:latin typeface="Times New Roman"/>
                <a:ea typeface="Times New Roman"/>
                <a:cs typeface="Times New Roman"/>
                <a:sym typeface="Times New Roman"/>
              </a:rPr>
              <a:t>Халқаро Бухгалтерия Стандартлари Кенгаши</a:t>
            </a:r>
            <a:r>
              <a:rPr lang="ru-RU">
                <a:latin typeface="Times New Roman"/>
                <a:ea typeface="Times New Roman"/>
                <a:cs typeface="Times New Roman"/>
                <a:sym typeface="Times New Roman"/>
              </a:rPr>
              <a:t> (IASB), </a:t>
            </a:r>
            <a:r>
              <a:rPr b="1" lang="ru-RU">
                <a:latin typeface="Times New Roman"/>
                <a:ea typeface="Times New Roman"/>
                <a:cs typeface="Times New Roman"/>
                <a:sym typeface="Times New Roman"/>
              </a:rPr>
              <a:t>Ислом Молия Хизматлари Кенгаши</a:t>
            </a:r>
            <a:r>
              <a:rPr lang="ru-RU">
                <a:latin typeface="Times New Roman"/>
                <a:ea typeface="Times New Roman"/>
                <a:cs typeface="Times New Roman"/>
                <a:sym typeface="Times New Roman"/>
              </a:rPr>
              <a:t> </a:t>
            </a:r>
            <a:r>
              <a:rPr lang="ru-RU" u="sng">
                <a:solidFill>
                  <a:schemeClr val="hlink"/>
                </a:solidFill>
                <a:latin typeface="Times New Roman"/>
                <a:ea typeface="Times New Roman"/>
                <a:cs typeface="Times New Roman"/>
                <a:sym typeface="Times New Roman"/>
                <a:hlinkClick r:id="rId5"/>
              </a:rPr>
              <a:t>(IFSB)</a:t>
            </a:r>
            <a:r>
              <a:rPr lang="ru-RU">
                <a:latin typeface="Times New Roman"/>
                <a:ea typeface="Times New Roman"/>
                <a:cs typeface="Times New Roman"/>
                <a:sym typeface="Times New Roman"/>
              </a:rPr>
              <a:t> ва </a:t>
            </a:r>
            <a:r>
              <a:rPr b="1" lang="ru-RU">
                <a:latin typeface="Times New Roman"/>
                <a:ea typeface="Times New Roman"/>
                <a:cs typeface="Times New Roman"/>
                <a:sym typeface="Times New Roman"/>
              </a:rPr>
              <a:t>Халқаро Ислом Рейтинг Агентлиги</a:t>
            </a:r>
            <a:r>
              <a:rPr lang="ru-RU">
                <a:latin typeface="Times New Roman"/>
                <a:ea typeface="Times New Roman"/>
                <a:cs typeface="Times New Roman"/>
                <a:sym typeface="Times New Roman"/>
              </a:rPr>
              <a:t> </a:t>
            </a:r>
            <a:r>
              <a:rPr lang="ru-RU" u="sng">
                <a:solidFill>
                  <a:schemeClr val="hlink"/>
                </a:solidFill>
                <a:latin typeface="Times New Roman"/>
                <a:ea typeface="Times New Roman"/>
                <a:cs typeface="Times New Roman"/>
                <a:sym typeface="Times New Roman"/>
                <a:hlinkClick r:id="rId6"/>
              </a:rPr>
              <a:t>(IIRA)</a:t>
            </a:r>
            <a:r>
              <a:rPr lang="ru-RU">
                <a:latin typeface="Times New Roman"/>
                <a:ea typeface="Times New Roman"/>
                <a:cs typeface="Times New Roman"/>
                <a:sym typeface="Times New Roman"/>
              </a:rPr>
              <a:t> каби ташкилотлар ҳам шу пайтга келиб ўз фаолиятларини бошлашди.</a:t>
            </a:r>
            <a:endParaRPr/>
          </a:p>
        </p:txBody>
      </p:sp>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18"/>
          <p:cNvSpPr txBox="1"/>
          <p:nvPr>
            <p:ph idx="4294967295" type="title"/>
          </p:nvPr>
        </p:nvSpPr>
        <p:spPr>
          <a:xfrm>
            <a:off x="323528" y="141107"/>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405" name="Google Shape;405;p18"/>
          <p:cNvSpPr txBox="1"/>
          <p:nvPr>
            <p:ph idx="4294967295" type="body"/>
          </p:nvPr>
        </p:nvSpPr>
        <p:spPr>
          <a:xfrm>
            <a:off x="179512" y="476672"/>
            <a:ext cx="8280920" cy="331236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b="1" lang="ru-RU">
                <a:solidFill>
                  <a:schemeClr val="accent4"/>
                </a:solidFill>
                <a:latin typeface="Times New Roman"/>
                <a:ea typeface="Times New Roman"/>
                <a:cs typeface="Times New Roman"/>
                <a:sym typeface="Times New Roman"/>
              </a:rPr>
              <a:t>2000 йилдан ҳозирги давргача</a:t>
            </a:r>
            <a:endParaRPr b="1">
              <a:solidFill>
                <a:schemeClr val="accent4"/>
              </a:solidFill>
              <a:latin typeface="Times New Roman"/>
              <a:ea typeface="Times New Roman"/>
              <a:cs typeface="Times New Roman"/>
              <a:sym typeface="Times New Roman"/>
            </a:endParaRPr>
          </a:p>
          <a:p>
            <a:pPr indent="-342900" lvl="0" marL="342900" rtl="0" algn="just">
              <a:spcBef>
                <a:spcPts val="1000"/>
              </a:spcBef>
              <a:spcAft>
                <a:spcPts val="0"/>
              </a:spcAft>
              <a:buSzPts val="1440"/>
              <a:buChar char="►"/>
            </a:pPr>
            <a:r>
              <a:rPr lang="ru-RU">
                <a:latin typeface="Times New Roman"/>
                <a:ea typeface="Times New Roman"/>
                <a:cs typeface="Times New Roman"/>
                <a:sym typeface="Times New Roman"/>
              </a:rPr>
              <a:t>Кейинчалик, </a:t>
            </a:r>
            <a:r>
              <a:rPr b="1" lang="ru-RU">
                <a:latin typeface="Times New Roman"/>
                <a:ea typeface="Times New Roman"/>
                <a:cs typeface="Times New Roman"/>
                <a:sym typeface="Times New Roman"/>
              </a:rPr>
              <a:t>Ислом Банклари ва Молия Муассасалари Умумий Кенгаши </a:t>
            </a:r>
            <a:r>
              <a:rPr lang="ru-RU" u="sng">
                <a:solidFill>
                  <a:schemeClr val="hlink"/>
                </a:solidFill>
                <a:latin typeface="Times New Roman"/>
                <a:ea typeface="Times New Roman"/>
                <a:cs typeface="Times New Roman"/>
                <a:sym typeface="Times New Roman"/>
                <a:hlinkClick r:id="rId3"/>
              </a:rPr>
              <a:t>(CIBAFI)</a:t>
            </a:r>
            <a:r>
              <a:rPr lang="ru-RU">
                <a:latin typeface="Times New Roman"/>
                <a:ea typeface="Times New Roman"/>
                <a:cs typeface="Times New Roman"/>
                <a:sym typeface="Times New Roman"/>
              </a:rPr>
              <a:t> ва </a:t>
            </a:r>
            <a:r>
              <a:rPr b="1" lang="ru-RU">
                <a:latin typeface="Times New Roman"/>
                <a:ea typeface="Times New Roman"/>
                <a:cs typeface="Times New Roman"/>
                <a:sym typeface="Times New Roman"/>
              </a:rPr>
              <a:t>Ислом Молия Муассасалари учун Арбитраж ва Муроса Маркази</a:t>
            </a:r>
            <a:r>
              <a:rPr lang="ru-RU">
                <a:latin typeface="Times New Roman"/>
                <a:ea typeface="Times New Roman"/>
                <a:cs typeface="Times New Roman"/>
                <a:sym typeface="Times New Roman"/>
              </a:rPr>
              <a:t> (ARCIFI) ва бошқа кўплаб ташкилотлар ташкил этилди. Юқоридаги муассасаларни ташкил этишдан асосий мақсад, Ислом молияси саноатини самарали назорат қилиш, шаффофлик ва бозор тартибларини жорий қилиш орқали қонуний асосга эга, мустаҳкам ва барқарор тизимни шакллантириш, бошқариш ва тартибга солиш эди. Шунингдек, улар Ислом молия муассасаларининг нафақат Шариат тамойилларига ва ички қонунчилик талабларига мос келишини, балки Шариат тамойилларига зид бўлмаган жаҳон андозаларига ҳам мувофиқ ишлашини таъминлашга ҳаракат қиладилар.</a:t>
            </a:r>
            <a:endParaRPr/>
          </a:p>
        </p:txBody>
      </p:sp>
      <p:pic>
        <p:nvPicPr>
          <p:cNvPr descr="https://storage.kun.uz/source/4/MNO2o1gNwINoOjr0eeHopfyYWrftoew2.jpg" id="406" name="Google Shape;406;p18"/>
          <p:cNvPicPr preferRelativeResize="0"/>
          <p:nvPr/>
        </p:nvPicPr>
        <p:blipFill rotWithShape="1">
          <a:blip r:embed="rId4">
            <a:alphaModFix/>
          </a:blip>
          <a:srcRect b="33607" l="0" r="0" t="0"/>
          <a:stretch/>
        </p:blipFill>
        <p:spPr>
          <a:xfrm>
            <a:off x="179512" y="3789040"/>
            <a:ext cx="3336305" cy="2952328"/>
          </a:xfrm>
          <a:prstGeom prst="rect">
            <a:avLst/>
          </a:prstGeom>
          <a:noFill/>
          <a:ln>
            <a:noFill/>
          </a:ln>
        </p:spPr>
      </p:pic>
      <p:pic>
        <p:nvPicPr>
          <p:cNvPr descr="https://storage.kun.uz/source/4/MNO2o1gNwINoOjr0eeHopfyYWrftoew2.jpg" id="407" name="Google Shape;407;p18"/>
          <p:cNvPicPr preferRelativeResize="0"/>
          <p:nvPr/>
        </p:nvPicPr>
        <p:blipFill rotWithShape="1">
          <a:blip r:embed="rId4">
            <a:alphaModFix/>
          </a:blip>
          <a:srcRect b="0" l="0" r="0" t="66391"/>
          <a:stretch/>
        </p:blipFill>
        <p:spPr>
          <a:xfrm>
            <a:off x="3541780" y="3789040"/>
            <a:ext cx="3336305" cy="1494491"/>
          </a:xfrm>
          <a:prstGeom prst="rect">
            <a:avLst/>
          </a:prstGeom>
          <a:noFill/>
          <a:ln>
            <a:noFill/>
          </a:ln>
        </p:spPr>
      </p:pic>
      <p:sp>
        <p:nvSpPr>
          <p:cNvPr id="408" name="Google Shape;408;p18"/>
          <p:cNvSpPr txBox="1"/>
          <p:nvPr/>
        </p:nvSpPr>
        <p:spPr>
          <a:xfrm>
            <a:off x="3541780" y="5373216"/>
            <a:ext cx="242014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https://storage.kun.uz/source/4/MNO2o1gNwINoOjr0eeHopfyYWrftoew2.jpg</a:t>
            </a:r>
            <a:endParaRPr sz="1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19"/>
          <p:cNvSpPr txBox="1"/>
          <p:nvPr>
            <p:ph idx="4294967295" type="title"/>
          </p:nvPr>
        </p:nvSpPr>
        <p:spPr>
          <a:xfrm>
            <a:off x="0" y="99594"/>
            <a:ext cx="6120680" cy="432048"/>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Ислом молиясининг замонавий тарихи</a:t>
            </a:r>
            <a:endParaRPr b="1" sz="2000">
              <a:solidFill>
                <a:srgbClr val="FF0000"/>
              </a:solidFill>
              <a:latin typeface="Times New Roman"/>
              <a:ea typeface="Times New Roman"/>
              <a:cs typeface="Times New Roman"/>
              <a:sym typeface="Times New Roman"/>
            </a:endParaRPr>
          </a:p>
        </p:txBody>
      </p:sp>
      <p:sp>
        <p:nvSpPr>
          <p:cNvPr id="414" name="Google Shape;414;p19"/>
          <p:cNvSpPr txBox="1"/>
          <p:nvPr>
            <p:ph idx="4294967295" type="body"/>
          </p:nvPr>
        </p:nvSpPr>
        <p:spPr>
          <a:xfrm>
            <a:off x="179512" y="476672"/>
            <a:ext cx="4824536" cy="604867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360"/>
              <a:buChar char="►"/>
            </a:pPr>
            <a:r>
              <a:rPr b="1" lang="ru-RU" sz="1700">
                <a:solidFill>
                  <a:schemeClr val="accent4"/>
                </a:solidFill>
                <a:latin typeface="Times New Roman"/>
                <a:ea typeface="Times New Roman"/>
                <a:cs typeface="Times New Roman"/>
                <a:sym typeface="Times New Roman"/>
              </a:rPr>
              <a:t>Ислом банки Ғарб дунёсида</a:t>
            </a:r>
            <a:endParaRPr b="1" sz="1700">
              <a:solidFill>
                <a:schemeClr val="accent4"/>
              </a:solidFill>
              <a:latin typeface="Times New Roman"/>
              <a:ea typeface="Times New Roman"/>
              <a:cs typeface="Times New Roman"/>
              <a:sym typeface="Times New Roman"/>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Ислом банки ва молияси нафақат Ислом давлатларида, балки Ғарб давлатларида ҳам кенг тарқала бошлади. Ғарбдаги машҳур Ислом банки ва институтлари бўлган:</a:t>
            </a:r>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“Islamic Banking International Holding” (Люксембург) – 1978 йилда;</a:t>
            </a:r>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“Dar-al-mal-al-Islami” (Женева) – 1981 йилда;</a:t>
            </a:r>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“Al-Baraka” гуруҳи ва Дания халқаро Ислом банки (Дания) – 1982 йилда;</a:t>
            </a:r>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“Islamic Finance House” (Лондон) – 1983 йилда ташкил этилди.</a:t>
            </a:r>
            <a:endParaRPr/>
          </a:p>
          <a:p>
            <a:pPr indent="-342900" lvl="0" marL="342900" rtl="0" algn="l">
              <a:spcBef>
                <a:spcPts val="600"/>
              </a:spcBef>
              <a:spcAft>
                <a:spcPts val="0"/>
              </a:spcAft>
              <a:buSzPts val="1360"/>
              <a:buChar char="►"/>
            </a:pPr>
            <a:r>
              <a:rPr lang="ru-RU" sz="1700">
                <a:latin typeface="Times New Roman"/>
                <a:ea typeface="Times New Roman"/>
                <a:cs typeface="Times New Roman"/>
                <a:sym typeface="Times New Roman"/>
              </a:rPr>
              <a:t>Юқорида қайд этилган муассасалардан ташқари, Ислом банки хизматларини таклиф этувчи бир қанча дунёга машҳур халқаро анъанавий банклар ҳам мавжуд, жумладан, </a:t>
            </a:r>
            <a:r>
              <a:rPr b="1" lang="ru-RU" sz="1700">
                <a:latin typeface="Times New Roman"/>
                <a:ea typeface="Times New Roman"/>
                <a:cs typeface="Times New Roman"/>
                <a:sym typeface="Times New Roman"/>
              </a:rPr>
              <a:t>Chase Manhattan, Citibank, HSBC, Union Bank of Switzerland (UBS), BNP-Paribas, Standard Chartered</a:t>
            </a:r>
            <a:r>
              <a:rPr lang="ru-RU" sz="1700">
                <a:latin typeface="Times New Roman"/>
                <a:ea typeface="Times New Roman"/>
                <a:cs typeface="Times New Roman"/>
                <a:sym typeface="Times New Roman"/>
              </a:rPr>
              <a:t> ва бошқа банклар.</a:t>
            </a:r>
            <a:endParaRPr/>
          </a:p>
        </p:txBody>
      </p:sp>
      <p:pic>
        <p:nvPicPr>
          <p:cNvPr descr="https://storage.kun.uz/source/4/CWAa_z_RlwEZ96KxAsiSPL0dvcESly4b.jpg" id="415" name="Google Shape;415;p19"/>
          <p:cNvPicPr preferRelativeResize="0"/>
          <p:nvPr/>
        </p:nvPicPr>
        <p:blipFill rotWithShape="1">
          <a:blip r:embed="rId3">
            <a:alphaModFix/>
          </a:blip>
          <a:srcRect b="0" l="0" r="0" t="0"/>
          <a:stretch/>
        </p:blipFill>
        <p:spPr>
          <a:xfrm>
            <a:off x="5004049" y="74240"/>
            <a:ext cx="4139952" cy="4578896"/>
          </a:xfrm>
          <a:prstGeom prst="rect">
            <a:avLst/>
          </a:prstGeom>
          <a:noFill/>
          <a:ln>
            <a:noFill/>
          </a:ln>
        </p:spPr>
      </p:pic>
      <p:sp>
        <p:nvSpPr>
          <p:cNvPr id="416" name="Google Shape;416;p19"/>
          <p:cNvSpPr txBox="1"/>
          <p:nvPr/>
        </p:nvSpPr>
        <p:spPr>
          <a:xfrm>
            <a:off x="5004048" y="4646375"/>
            <a:ext cx="421824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https://storage.kun.uz/source/4/CWAa_z_RlwEZ96KxAsiSPL0dvcESly4b.jpg</a:t>
            </a:r>
            <a:endParaRPr sz="1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0"/>
          <p:cNvSpPr txBox="1"/>
          <p:nvPr>
            <p:ph idx="4294967295" type="title"/>
          </p:nvPr>
        </p:nvSpPr>
        <p:spPr>
          <a:xfrm>
            <a:off x="467544" y="188640"/>
            <a:ext cx="6120680" cy="57606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Ҳали бошланмаган, аммо кутилаётган тўртинчи босқич</a:t>
            </a:r>
            <a:endParaRPr/>
          </a:p>
        </p:txBody>
      </p:sp>
      <p:sp>
        <p:nvSpPr>
          <p:cNvPr id="422" name="Google Shape;422;p20"/>
          <p:cNvSpPr txBox="1"/>
          <p:nvPr>
            <p:ph idx="4294967295" type="body"/>
          </p:nvPr>
        </p:nvSpPr>
        <p:spPr>
          <a:xfrm>
            <a:off x="107504" y="620688"/>
            <a:ext cx="8712968" cy="374441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440"/>
              <a:buChar char="►"/>
            </a:pPr>
            <a:r>
              <a:rPr lang="ru-RU">
                <a:latin typeface="Times New Roman"/>
                <a:ea typeface="Times New Roman"/>
                <a:cs typeface="Times New Roman"/>
                <a:sym typeface="Times New Roman"/>
              </a:rPr>
              <a:t>Соҳа жаҳон молия тизимининг бир қисми бўлиш баробарида қандай қилиб ўзининг беқиёс хусусиятлари, қадриятлари ва асл мақсадларини сақлаб қолиши мумкинлигини англаб етиши муҳим аҳамиятга эга. Янги авлод ислом молиячиларининг кун тартибида қандай тўсиқлар, истиқбол ва вазифалар турибди?</a:t>
            </a:r>
            <a:endParaRPr/>
          </a:p>
          <a:p>
            <a:pPr indent="-342900" lvl="0" marL="342900" rtl="0" algn="l">
              <a:spcBef>
                <a:spcPts val="1000"/>
              </a:spcBef>
              <a:spcAft>
                <a:spcPts val="0"/>
              </a:spcAft>
              <a:buSzPts val="1440"/>
              <a:buChar char="►"/>
            </a:pPr>
            <a:r>
              <a:rPr i="1" lang="ru-RU">
                <a:latin typeface="Times New Roman"/>
                <a:ea typeface="Times New Roman"/>
                <a:cs typeface="Times New Roman"/>
                <a:sym typeface="Times New Roman"/>
              </a:rPr>
              <a:t>а) Юқорида айтиб ўтганимиздек, ўтган асрнинг 90-йилларидан бошлаб ислом молияси анъанавий молия тизими ва дунёвий ҳуқуқ тизимларининг катта майдонида ўйинга кирди. Яъни ислом банк-молия муассасалари бир маромда ва самарали ишлаётган анъанавий банк-молия тизими билан мижозлар учун тўғридан-тўғри рақобатга киришди. </a:t>
            </a:r>
            <a:endParaRPr/>
          </a:p>
          <a:p>
            <a:pPr indent="-342900" lvl="0" marL="342900" rtl="0" algn="l">
              <a:spcBef>
                <a:spcPts val="1000"/>
              </a:spcBef>
              <a:spcAft>
                <a:spcPts val="0"/>
              </a:spcAft>
              <a:buSzPts val="1440"/>
              <a:buChar char="►"/>
            </a:pPr>
            <a:r>
              <a:rPr i="1" lang="ru-RU">
                <a:latin typeface="Times New Roman"/>
                <a:ea typeface="Times New Roman"/>
                <a:cs typeface="Times New Roman"/>
                <a:sym typeface="Times New Roman"/>
              </a:rPr>
              <a:t>Бу ҳолат ислом молияси тизими эътиборини беқиёс ва тугал таклифлар яратишдан анъанавий молия маҳсулотларини «тескари мослаштириш»га (reverse engineering) қаратди, яъни анъанавий ҳуқуқшунослар ва ислом банкчилари анъанавий банк-молия маҳсулотларини ҳар томонлама ўрганиб, мижозларга математика нуқтаи назаридан ўхшаш молиявий натижа берувчи ислом маҳсулотлари яратишга киришиб кетишди. </a:t>
            </a:r>
            <a:endParaRPr>
              <a:latin typeface="Times New Roman"/>
              <a:ea typeface="Times New Roman"/>
              <a:cs typeface="Times New Roman"/>
              <a:sym typeface="Times New Roman"/>
            </a:endParaRPr>
          </a:p>
        </p:txBody>
      </p:sp>
    </p:spTree>
  </p:cSld>
  <p:clrMapOvr>
    <a:masterClrMapping/>
  </p:clrMapOvr>
  <p:transition spd="med">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1"/>
          <p:cNvSpPr txBox="1"/>
          <p:nvPr>
            <p:ph idx="4294967295" type="title"/>
          </p:nvPr>
        </p:nvSpPr>
        <p:spPr>
          <a:xfrm>
            <a:off x="467544" y="188640"/>
            <a:ext cx="6120680" cy="57606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Ҳали бошланмаган, аммо кутилаётган тўртинчи босқич</a:t>
            </a:r>
            <a:endParaRPr/>
          </a:p>
        </p:txBody>
      </p:sp>
      <p:sp>
        <p:nvSpPr>
          <p:cNvPr id="428" name="Google Shape;428;p21"/>
          <p:cNvSpPr txBox="1"/>
          <p:nvPr>
            <p:ph idx="4294967295" type="body"/>
          </p:nvPr>
        </p:nvSpPr>
        <p:spPr>
          <a:xfrm>
            <a:off x="107504" y="1052736"/>
            <a:ext cx="8712968" cy="374441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i="1" lang="ru-RU">
                <a:latin typeface="Times New Roman"/>
                <a:ea typeface="Times New Roman"/>
                <a:cs typeface="Times New Roman"/>
                <a:sym typeface="Times New Roman"/>
              </a:rPr>
              <a:t>Табиийки, бунда барча ҳужжатлар керакли меъёрларга риоя қилган ҳолда расмийлаштирилди. Ислом молиясининг худди мана шу сингиб/мослашиб кетиши ва унинг «кредитлашга» йўналтирилгани жиддий танқид ва айбловларга сабаб бўлди. Танқидчилар ислом молияси ўзининг беқиёс хусусиятларини йўқотаётганини, унинг жамиятдаги қашшоқлик даражасини пасайтириш, аҳолининг ҳимояга муҳтож қатламлари молиявий қамровини ошириш, янги иш ўринлари яратиш ва иқтисодий ўсиш жараёларидаги ўрни ва аҳамияти юқори эмаслигини таъкидлашар эди. </a:t>
            </a:r>
            <a:endParaRPr/>
          </a:p>
          <a:p>
            <a:pPr indent="-342900" lvl="0" marL="342900" rtl="0" algn="just">
              <a:spcBef>
                <a:spcPts val="1000"/>
              </a:spcBef>
              <a:spcAft>
                <a:spcPts val="0"/>
              </a:spcAft>
              <a:buSzPts val="1440"/>
              <a:buChar char="►"/>
            </a:pPr>
            <a:r>
              <a:rPr i="1" lang="ru-RU">
                <a:latin typeface="Times New Roman"/>
                <a:ea typeface="Times New Roman"/>
                <a:cs typeface="Times New Roman"/>
                <a:sym typeface="Times New Roman"/>
              </a:rPr>
              <a:t>Уларнинг фикрича, агар ислом молияси масалага шундай «расмий» ёндашувни давом эттираверса, ўзининг асосий моҳиятидан ажралиб, борган сайин мавжуд анъанавий банк-молия тизимининг «тиргович»ларидан бирига айланиб қолади, холос.</a:t>
            </a:r>
            <a:endParaRPr>
              <a:latin typeface="Times New Roman"/>
              <a:ea typeface="Times New Roman"/>
              <a:cs typeface="Times New Roman"/>
              <a:sym typeface="Times New Roman"/>
            </a:endParaRPr>
          </a:p>
        </p:txBody>
      </p:sp>
    </p:spTree>
  </p:cSld>
  <p:clrMapOvr>
    <a:masterClrMapping/>
  </p:clrMapOvr>
  <p:transition spd="med">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22"/>
          <p:cNvSpPr txBox="1"/>
          <p:nvPr>
            <p:ph idx="4294967295" type="title"/>
          </p:nvPr>
        </p:nvSpPr>
        <p:spPr>
          <a:xfrm>
            <a:off x="467544" y="188640"/>
            <a:ext cx="6120680" cy="57606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Ҳали бошланмаган, аммо кутилаётган тўртинчи босқич</a:t>
            </a:r>
            <a:endParaRPr/>
          </a:p>
        </p:txBody>
      </p:sp>
      <p:sp>
        <p:nvSpPr>
          <p:cNvPr id="434" name="Google Shape;434;p22"/>
          <p:cNvSpPr txBox="1"/>
          <p:nvPr>
            <p:ph idx="4294967295" type="body"/>
          </p:nvPr>
        </p:nvSpPr>
        <p:spPr>
          <a:xfrm>
            <a:off x="107504" y="620688"/>
            <a:ext cx="8640960" cy="374441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Char char="►"/>
            </a:pPr>
            <a:r>
              <a:rPr i="1" lang="ru-RU" sz="1700">
                <a:latin typeface="Times New Roman"/>
                <a:ea typeface="Times New Roman"/>
                <a:cs typeface="Times New Roman"/>
                <a:sym typeface="Times New Roman"/>
              </a:rPr>
              <a:t>б) Ислом микромолия институтлари улуши ва аҳамиятининг юксалиши. Бугунги кунда ислом молиясининг учдан икки қисми ислом банкларида жамланган. Эҳтимолий мижозларнинг барқарор ва етарли даражадаги даромади йўқлиги, гаровга қўйиш учун мулки ва кредит тарихи мавжуд эмаслиги, лойиҳалар ва тадбиркорлик фаолиятининг хатар даражаси юқорилиги ҳамда бошқа сабаблар туфайли аксарият мусулмон давлатлардаги аҳоли ва кичик бизнеснинг катта қисми ислом банклари хизматидан фойдаланиш имкониятига эга эмас. Ислом микромолия ташкилотлари аҳолининг ижтимоий ҳимояга энг муҳтож қатламлари билан ишлаш учун барча керакли воситаларга эга бўлса-да, бу имкониятдан амалда деярли фойдаланилмайди. </a:t>
            </a:r>
            <a:endParaRPr/>
          </a:p>
          <a:p>
            <a:pPr indent="-342900" lvl="0" marL="342900" rtl="0" algn="just">
              <a:spcBef>
                <a:spcPts val="1000"/>
              </a:spcBef>
              <a:spcAft>
                <a:spcPts val="0"/>
              </a:spcAft>
              <a:buSzPts val="1360"/>
              <a:buChar char="►"/>
            </a:pPr>
            <a:r>
              <a:rPr i="1" lang="ru-RU" sz="1700">
                <a:latin typeface="Times New Roman"/>
                <a:ea typeface="Times New Roman"/>
                <a:cs typeface="Times New Roman"/>
                <a:sym typeface="Times New Roman"/>
              </a:rPr>
              <a:t>Шундай экан, улкан ижтимоий қатламлар қашшоқликнинг боши берк кўчасидан чиқа олмаяпти. Устига-устак, бу каби муассасаларнинг ислом молияси тизимидаги улуши ва аҳамияти жуда кичкина. Айни пайтда, ижтимоий ҳимояга муҳтож аҳоли қатламларининг эҳтиёжларини молиялаштириш ва қашшоқлик даражасини камайтириш учун қарзи ҳасана, закот, вақф ҳамда замонавий молия усуллари (финтек) каби воситалардан фойдаланишнинг катта имкониятлари мавжуд.</a:t>
            </a:r>
            <a:endParaRPr sz="1700">
              <a:latin typeface="Times New Roman"/>
              <a:ea typeface="Times New Roman"/>
              <a:cs typeface="Times New Roman"/>
              <a:sym typeface="Times New Roman"/>
            </a:endParaRPr>
          </a:p>
        </p:txBody>
      </p:sp>
    </p:spTree>
  </p:cSld>
  <p:clrMapOvr>
    <a:masterClrMapping/>
  </p:clrMapOvr>
  <p:transition spd="med">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3"/>
          <p:cNvSpPr txBox="1"/>
          <p:nvPr>
            <p:ph idx="4294967295" type="title"/>
          </p:nvPr>
        </p:nvSpPr>
        <p:spPr>
          <a:xfrm>
            <a:off x="467544" y="188640"/>
            <a:ext cx="6120680" cy="57606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Ҳали бошланмаган, аммо кутилаётган тўртинчи босқич</a:t>
            </a:r>
            <a:endParaRPr/>
          </a:p>
        </p:txBody>
      </p:sp>
      <p:sp>
        <p:nvSpPr>
          <p:cNvPr id="440" name="Google Shape;440;p23"/>
          <p:cNvSpPr txBox="1"/>
          <p:nvPr>
            <p:ph idx="4294967295" type="body"/>
          </p:nvPr>
        </p:nvSpPr>
        <p:spPr>
          <a:xfrm>
            <a:off x="467544" y="775792"/>
            <a:ext cx="8352928" cy="403244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i="1" lang="ru-RU"/>
              <a:t>в) Аҳолиси асосан мусулмонлардан иборат бўлган ёки аҳолининг катта қисмини мусулмонлар ташкил қиладиган қатор давлатлар бор. Айни пайтда турли сабабларга кўра аҳоли томонидан, давлат даражасида ёки анъанавий банк ҳамжамияти доирасида ислом молиясига нисбатан нотўғри ёки нохолис фикр ва муносабат шаклланган. </a:t>
            </a:r>
            <a:endParaRPr/>
          </a:p>
          <a:p>
            <a:pPr indent="-342900" lvl="0" marL="342900" rtl="0" algn="just">
              <a:spcBef>
                <a:spcPts val="1000"/>
              </a:spcBef>
              <a:spcAft>
                <a:spcPts val="0"/>
              </a:spcAft>
              <a:buSzPts val="1440"/>
              <a:buChar char="►"/>
            </a:pPr>
            <a:r>
              <a:rPr i="1" lang="ru-RU"/>
              <a:t>Бу эса соҳанинг жамиятдаги юқори бўлмаган аҳамияти, амалга татбиқ қилиниши, ривожланиши ва фойдаланиш даражаси пастлигининг асосий сабабларидан биридир.</a:t>
            </a:r>
            <a:endParaRPr/>
          </a:p>
          <a:p>
            <a:pPr indent="-251459" lvl="0" marL="342900" rtl="0" algn="l">
              <a:spcBef>
                <a:spcPts val="1000"/>
              </a:spcBef>
              <a:spcAft>
                <a:spcPts val="0"/>
              </a:spcAft>
              <a:buSzPts val="1440"/>
              <a:buNone/>
            </a:pPr>
            <a:r>
              <a:t/>
            </a:r>
            <a:endParaRPr/>
          </a:p>
        </p:txBody>
      </p:sp>
    </p:spTree>
  </p:cSld>
  <p:clrMapOvr>
    <a:masterClrMapping/>
  </p:clrMapOvr>
  <p:transition spd="med">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24"/>
          <p:cNvSpPr txBox="1"/>
          <p:nvPr>
            <p:ph idx="4294967295" type="title"/>
          </p:nvPr>
        </p:nvSpPr>
        <p:spPr>
          <a:xfrm>
            <a:off x="467544" y="188640"/>
            <a:ext cx="6120680" cy="57606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FF0000"/>
              </a:buClr>
              <a:buSzPct val="100000"/>
              <a:buFont typeface="Times New Roman"/>
              <a:buNone/>
            </a:pPr>
            <a:r>
              <a:rPr b="1" lang="ru-RU" sz="2000">
                <a:solidFill>
                  <a:srgbClr val="FF0000"/>
                </a:solidFill>
                <a:latin typeface="Times New Roman"/>
                <a:ea typeface="Times New Roman"/>
                <a:cs typeface="Times New Roman"/>
                <a:sym typeface="Times New Roman"/>
              </a:rPr>
              <a:t>Ҳали бошланмаган, аммо кутилаётган тўртинчи босқич</a:t>
            </a:r>
            <a:endParaRPr/>
          </a:p>
        </p:txBody>
      </p:sp>
      <p:sp>
        <p:nvSpPr>
          <p:cNvPr id="446" name="Google Shape;446;p24"/>
          <p:cNvSpPr txBox="1"/>
          <p:nvPr>
            <p:ph idx="4294967295" type="body"/>
          </p:nvPr>
        </p:nvSpPr>
        <p:spPr>
          <a:xfrm>
            <a:off x="395536" y="620688"/>
            <a:ext cx="8352928" cy="403244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i="1" lang="ru-RU">
                <a:latin typeface="Times New Roman"/>
                <a:ea typeface="Times New Roman"/>
                <a:cs typeface="Times New Roman"/>
                <a:sym typeface="Times New Roman"/>
              </a:rPr>
              <a:t>г) Ислом молияси бир қатор давлатларда муваффақиятли ишламоқда. Ўтган йиллар давомида «стартап» (яъни бошланғич даражадаги) шаклда ривожланган ислом молия тизими бугунги кунга келиб етарли даражада тажриба орттирди ва мана энди шу орттирилган тажриба билан бўлишиш учун халқаро миқёсга чиқиш вақти келди. </a:t>
            </a:r>
            <a:endParaRPr/>
          </a:p>
          <a:p>
            <a:pPr indent="-342900" lvl="0" marL="342900" rtl="0" algn="just">
              <a:spcBef>
                <a:spcPts val="1000"/>
              </a:spcBef>
              <a:spcAft>
                <a:spcPts val="0"/>
              </a:spcAft>
              <a:buSzPts val="1440"/>
              <a:buChar char="►"/>
            </a:pPr>
            <a:r>
              <a:rPr i="1" lang="ru-RU">
                <a:latin typeface="Times New Roman"/>
                <a:ea typeface="Times New Roman"/>
                <a:cs typeface="Times New Roman"/>
                <a:sym typeface="Times New Roman"/>
              </a:rPr>
              <a:t>Ислом банклари ва бутун соҳа вакиллари янги бозорларга (яъни ўз миллий чегараларидан ташқарига) дадил чиқиб бориши, бизнес ҳамкорликни ва «жануб-жануб» кўринишидаги (яъни ривожланаётган давлатлар ўртасидаги, масалан, Ислом ҳамкорлик ташкилоти (ИҲТ) аъзолари ўртасидаги) халқаро савдони илгари суриши ва қўллаб-қувватлаши, ҳамда ислом банк-молия тизимини жорий қилаётган давлатларда тўлақонли ҳуқуқий/молиявий ислом инфратузилмасини яратиш бўйича маҳаллий мувофиқлаштирувчи ташкилотлар билан билан ҳамкорликни йўлга қўйиши мақсадга мувофиқ.</a:t>
            </a:r>
            <a:endParaRPr>
              <a:latin typeface="Times New Roman"/>
              <a:ea typeface="Times New Roman"/>
              <a:cs typeface="Times New Roman"/>
              <a:sym typeface="Times New Roman"/>
            </a:endParaRPr>
          </a:p>
          <a:p>
            <a:pPr indent="-251459" lvl="0" marL="342900" rtl="0" algn="just">
              <a:spcBef>
                <a:spcPts val="1000"/>
              </a:spcBef>
              <a:spcAft>
                <a:spcPts val="0"/>
              </a:spcAft>
              <a:buSzPts val="1440"/>
              <a:buNone/>
            </a:pPr>
            <a:r>
              <a:t/>
            </a:r>
            <a:endParaRPr>
              <a:latin typeface="Times New Roman"/>
              <a:ea typeface="Times New Roman"/>
              <a:cs typeface="Times New Roman"/>
              <a:sym typeface="Times New Roman"/>
            </a:endParaRPr>
          </a:p>
        </p:txBody>
      </p:sp>
    </p:spTree>
  </p:cSld>
  <p:clrMapOvr>
    <a:masterClrMapping/>
  </p:clrMapOvr>
  <p:transition spd="med">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descr="Картинки по запросу корпоративное управление" id="451" name="Google Shape;451;p25"/>
          <p:cNvSpPr/>
          <p:nvPr/>
        </p:nvSpPr>
        <p:spPr>
          <a:xfrm>
            <a:off x="116682" y="748904"/>
            <a:ext cx="228600" cy="2286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rgbClr val="000000"/>
              </a:solidFill>
              <a:latin typeface="Century Gothic"/>
              <a:ea typeface="Century Gothic"/>
              <a:cs typeface="Century Gothic"/>
              <a:sym typeface="Century Gothic"/>
            </a:endParaRPr>
          </a:p>
        </p:txBody>
      </p:sp>
      <p:sp>
        <p:nvSpPr>
          <p:cNvPr id="452" name="Google Shape;452;p25"/>
          <p:cNvSpPr txBox="1"/>
          <p:nvPr/>
        </p:nvSpPr>
        <p:spPr>
          <a:xfrm>
            <a:off x="0" y="364791"/>
            <a:ext cx="9144000" cy="598182"/>
          </a:xfrm>
          <a:prstGeom prst="rect">
            <a:avLst/>
          </a:prstGeom>
          <a:solidFill>
            <a:srgbClr val="0070C0"/>
          </a:solidFill>
          <a:ln cap="rnd" cmpd="sng" w="25400">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231"/>
              <a:buFont typeface="Times New Roman"/>
              <a:buNone/>
            </a:pPr>
            <a:r>
              <a:rPr b="1" lang="ru-RU" sz="3231">
                <a:solidFill>
                  <a:srgbClr val="FFFFFF"/>
                </a:solidFill>
                <a:latin typeface="Times New Roman"/>
                <a:ea typeface="Times New Roman"/>
                <a:cs typeface="Times New Roman"/>
                <a:sym typeface="Times New Roman"/>
              </a:rPr>
              <a:t>Фойдаланилган адабиётлар рўхати</a:t>
            </a:r>
            <a:endParaRPr b="1" sz="3231">
              <a:solidFill>
                <a:srgbClr val="FFFFFF"/>
              </a:solidFill>
              <a:latin typeface="Times New Roman"/>
              <a:ea typeface="Times New Roman"/>
              <a:cs typeface="Times New Roman"/>
              <a:sym typeface="Times New Roman"/>
            </a:endParaRPr>
          </a:p>
        </p:txBody>
      </p:sp>
      <p:sp>
        <p:nvSpPr>
          <p:cNvPr id="453" name="Google Shape;453;p25"/>
          <p:cNvSpPr/>
          <p:nvPr/>
        </p:nvSpPr>
        <p:spPr>
          <a:xfrm>
            <a:off x="89730" y="991936"/>
            <a:ext cx="8730741" cy="4247317"/>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молияси ва банк тизими. Е.A. Байдаулет.Таржимон: Ботирхўжа Жўраев. - Т .: “Ўзбекистон”, 2014. - 122-б.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банк иши ва молияси: тамойиллари ва амалиёти. Моҳаммед Имад Aли, Икрамур Раҳмон Фалаҳи / Marifa Academy Private Limited, Биринчи нашр 2016. 55-бет.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иқтисодиётида молиявий муносабатлар. Р.В.Aбдуллаев, С.М.Дусанов. - Т.: “Тошкент ислом университети”, 2007. - 71 б.</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Aброров С., Ўзбекистонда сукук-ислом қимматли қоғозларини жорий этиш истиқболлари, Тошкент, 2020 й.</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Syeda Fahmida Habib. Исломий молия ва банк иши асослари, John Wiley &amp; Sons Ltd., 2018 йил.</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Иброҳим Фарес, Ислом банки саноати: концепция, операциялар ва назорат, 2015 йил.</a:t>
            </a:r>
            <a:endParaRPr sz="1800">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pic>
        <p:nvPicPr>
          <p:cNvPr id="458" name="Google Shape;458;p26"/>
          <p:cNvPicPr preferRelativeResize="0"/>
          <p:nvPr/>
        </p:nvPicPr>
        <p:blipFill rotWithShape="1">
          <a:blip r:embed="rId3">
            <a:alphaModFix/>
          </a:blip>
          <a:srcRect b="0" l="0" r="0" t="0"/>
          <a:stretch/>
        </p:blipFill>
        <p:spPr>
          <a:xfrm>
            <a:off x="958416" y="1071562"/>
            <a:ext cx="5715000" cy="4410075"/>
          </a:xfrm>
          <a:prstGeom prst="rect">
            <a:avLst/>
          </a:prstGeom>
          <a:noFill/>
          <a:ln>
            <a:noFill/>
          </a:ln>
        </p:spPr>
      </p:pic>
      <p:sp>
        <p:nvSpPr>
          <p:cNvPr id="459" name="Google Shape;459;p26"/>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ru-RU" sz="1200" u="none" cap="none" strike="noStrike">
                <a:solidFill>
                  <a:srgbClr val="888888"/>
                </a:solidFill>
                <a:latin typeface="Trebuchet MS"/>
                <a:ea typeface="Trebuchet MS"/>
                <a:cs typeface="Trebuchet MS"/>
                <a:sym typeface="Trebuchet MS"/>
              </a:rPr>
              <a:t>‹#›</a:t>
            </a:fld>
            <a:endParaRPr b="0" i="0" sz="1200" u="none" cap="none" strike="noStrike">
              <a:solidFill>
                <a:srgbClr val="888888"/>
              </a:solidFill>
              <a:latin typeface="Trebuchet MS"/>
              <a:ea typeface="Trebuchet MS"/>
              <a:cs typeface="Trebuchet MS"/>
              <a:sym typeface="Trebuchet MS"/>
            </a:endParaRPr>
          </a:p>
        </p:txBody>
      </p:sp>
      <p:sp>
        <p:nvSpPr>
          <p:cNvPr id="460" name="Google Shape;460;p26"/>
          <p:cNvSpPr/>
          <p:nvPr/>
        </p:nvSpPr>
        <p:spPr>
          <a:xfrm>
            <a:off x="1311383" y="1130141"/>
            <a:ext cx="5976664" cy="492443"/>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1" i="0" lang="ru-RU" sz="2600" u="none" cap="none" strike="noStrike">
                <a:solidFill>
                  <a:srgbClr val="000000"/>
                </a:solidFill>
                <a:latin typeface="Times New Roman"/>
                <a:ea typeface="Times New Roman"/>
                <a:cs typeface="Times New Roman"/>
                <a:sym typeface="Times New Roman"/>
              </a:rPr>
              <a:t>ЭЪТИБОРИНГИЗ УЧУН РАҲМАТ !</a:t>
            </a:r>
            <a:endParaRPr b="0" i="0" sz="1400" u="none" cap="none" strike="noStrike">
              <a:solidFill>
                <a:srgbClr val="000000"/>
              </a:solidFill>
              <a:latin typeface="Arial"/>
              <a:ea typeface="Arial"/>
              <a:cs typeface="Arial"/>
              <a:sym typeface="Arial"/>
            </a:endParaRPr>
          </a:p>
        </p:txBody>
      </p:sp>
      <p:sp>
        <p:nvSpPr>
          <p:cNvPr id="461" name="Google Shape;461;p26"/>
          <p:cNvSpPr txBox="1"/>
          <p:nvPr/>
        </p:nvSpPr>
        <p:spPr>
          <a:xfrm>
            <a:off x="827584" y="5379253"/>
            <a:ext cx="5976664" cy="4000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ru-RU" sz="1000" u="none" cap="none" strike="noStrike">
                <a:solidFill>
                  <a:srgbClr val="000000"/>
                </a:solidFill>
                <a:latin typeface="Times New Roman"/>
                <a:ea typeface="Times New Roman"/>
                <a:cs typeface="Times New Roman"/>
                <a:sym typeface="Times New Roman"/>
              </a:rPr>
              <a:t>https://st.depositphotos.com/2247735/3215/i/450/depositphotos_32159581-stock-photo-islamic-banking-or-financing-concept.jpg</a:t>
            </a:r>
            <a:endParaRPr b="0" i="0" sz="1000" u="none" cap="none" strike="noStrike">
              <a:solidFill>
                <a:srgbClr val="000000"/>
              </a:solidFill>
              <a:latin typeface="Times New Roman"/>
              <a:ea typeface="Times New Roman"/>
              <a:cs typeface="Times New Roman"/>
              <a:sym typeface="Times New Roman"/>
            </a:endParaRPr>
          </a:p>
        </p:txBody>
      </p:sp>
      <p:sp>
        <p:nvSpPr>
          <p:cNvPr descr="https://st.depositphotos.com/2247735/3215/i/450/depositphotos_32159581-stock-photo-islamic-banking-or-financing-concept.jpg" id="462" name="Google Shape;462;p26"/>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ransition spd="med">
    <p:push/>
  </p:transition>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2015-02-23T10:50:58Z</dcterms:created>
</cp:coreProperties>
</file>