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765" r:id="rId1"/>
  </p:sldMasterIdLst>
  <p:notesMasterIdLst>
    <p:notesMasterId r:id="rId27"/>
  </p:notesMasterIdLst>
  <p:handoutMasterIdLst>
    <p:handoutMasterId r:id="rId28"/>
  </p:handoutMasterIdLst>
  <p:sldIdLst>
    <p:sldId id="307" r:id="rId2"/>
    <p:sldId id="372" r:id="rId3"/>
    <p:sldId id="377" r:id="rId4"/>
    <p:sldId id="381" r:id="rId5"/>
    <p:sldId id="360" r:id="rId6"/>
    <p:sldId id="368" r:id="rId7"/>
    <p:sldId id="376" r:id="rId8"/>
    <p:sldId id="404" r:id="rId9"/>
    <p:sldId id="415" r:id="rId10"/>
    <p:sldId id="416" r:id="rId11"/>
    <p:sldId id="417" r:id="rId12"/>
    <p:sldId id="418" r:id="rId13"/>
    <p:sldId id="419" r:id="rId14"/>
    <p:sldId id="420" r:id="rId15"/>
    <p:sldId id="421" r:id="rId16"/>
    <p:sldId id="422" r:id="rId17"/>
    <p:sldId id="423" r:id="rId18"/>
    <p:sldId id="424" r:id="rId19"/>
    <p:sldId id="425" r:id="rId20"/>
    <p:sldId id="426" r:id="rId21"/>
    <p:sldId id="427" r:id="rId22"/>
    <p:sldId id="428" r:id="rId23"/>
    <p:sldId id="429" r:id="rId24"/>
    <p:sldId id="382" r:id="rId25"/>
    <p:sldId id="383" r:id="rId26"/>
  </p:sldIdLst>
  <p:sldSz cx="9144000" cy="6858000" type="screen4x3"/>
  <p:notesSz cx="6735763" cy="98663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08">
          <p15:clr>
            <a:srgbClr val="A4A3A4"/>
          </p15:clr>
        </p15:guide>
        <p15:guide id="2" pos="2122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4B93"/>
    <a:srgbClr val="755BA9"/>
    <a:srgbClr val="6F64A0"/>
    <a:srgbClr val="74699B"/>
    <a:srgbClr val="706599"/>
    <a:srgbClr val="6D609E"/>
    <a:srgbClr val="6A5D99"/>
    <a:srgbClr val="725C9A"/>
    <a:srgbClr val="67538B"/>
    <a:srgbClr val="6E51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0" autoAdjust="0"/>
    <p:restoredTop sz="94493" autoAdjust="0"/>
  </p:normalViewPr>
  <p:slideViewPr>
    <p:cSldViewPr>
      <p:cViewPr varScale="1">
        <p:scale>
          <a:sx n="88" d="100"/>
          <a:sy n="88" d="100"/>
        </p:scale>
        <p:origin x="1272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39" d="100"/>
          <a:sy n="39" d="100"/>
        </p:scale>
        <p:origin x="-1566" y="-102"/>
      </p:cViewPr>
      <p:guideLst>
        <p:guide orient="horz" pos="3108"/>
        <p:guide pos="212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45B41EB-AB56-491C-8FA8-76BBA22DBE7D}" type="datetimeFigureOut">
              <a:rPr lang="ru-RU"/>
              <a:pPr>
                <a:defRPr/>
              </a:pPr>
              <a:t>16.05.2023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2199BE1F-BE14-457F-A8E4-A499EACAF0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182500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0AE4552-00B3-4D3E-8D65-35132428A33F}" type="datetimeFigureOut">
              <a:rPr lang="ru-RU"/>
              <a:pPr>
                <a:defRPr/>
              </a:pPr>
              <a:t>16.05.2023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37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87F27830-E6A3-49B5-BAA7-2F5CCDA279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90461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" name="Google Shape;455;p26:notes"/>
          <p:cNvSpPr txBox="1">
            <a:spLocks noGrp="1"/>
          </p:cNvSpPr>
          <p:nvPr>
            <p:ph type="body" idx="1"/>
          </p:nvPr>
        </p:nvSpPr>
        <p:spPr>
          <a:xfrm>
            <a:off x="673100" y="4686300"/>
            <a:ext cx="5389563" cy="4440238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36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6" name="Google Shape;456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10869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71316" cy="6874935"/>
            <a:chOff x="-8466" y="-8468"/>
            <a:chExt cx="9171316" cy="6874935"/>
          </a:xfrm>
        </p:grpSpPr>
        <p:cxnSp>
          <p:nvCxnSpPr>
            <p:cNvPr id="28" name="Straight Connector 2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Freeform 2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Freeform 3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Freeform 3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Freeform 3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4" name="Freeform 3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5" name="Freeform 3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6" name="Freeform 3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1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A710526-4F34-46F9-AE89-2D90736A21F8}" type="datetime1">
              <a:rPr lang="ru-RU" smtClean="0"/>
              <a:pPr>
                <a:defRPr/>
              </a:pPr>
              <a:t>16.05.2023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C74A92-3871-4FC7-9687-5A229057763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9" name="Picture 2" descr="K:\ProPowerPoint\Шаблоны\В работе\Элегантный абстрактный\Elegantn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88812559"/>
      </p:ext>
    </p:extLst>
  </p:cSld>
  <p:clrMapOvr>
    <a:masterClrMapping/>
  </p:clrMapOvr>
  <p:transition spd="med">
    <p:pull dir="l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4FBA83-9264-453C-A748-7C417E5F6027}" type="datetime1">
              <a:rPr lang="ru-RU" smtClean="0"/>
              <a:pPr>
                <a:defRPr/>
              </a:pPr>
              <a:t>16.05.2023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BD4809E-F363-4430-AC12-EA405C9254D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7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0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TextBox 11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740602"/>
      </p:ext>
    </p:extLst>
  </p:cSld>
  <p:clrMapOvr>
    <a:masterClrMapping/>
  </p:clrMapOvr>
  <p:transition spd="med">
    <p:pull dir="l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D5FBCC-0285-430A-BF6D-3CBE292D4E83}" type="datetime1">
              <a:rPr lang="ru-RU" smtClean="0"/>
              <a:pPr>
                <a:defRPr/>
              </a:pPr>
              <a:t>16.05.2023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5606087-2132-4955-97EE-7CB058F9519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7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12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13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14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5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TextBox 16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3359868"/>
      </p:ext>
    </p:extLst>
  </p:cSld>
  <p:clrMapOvr>
    <a:masterClrMapping/>
  </p:clrMapOvr>
  <p:transition spd="med">
    <p:pull dir="l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2C3B90B-4651-444F-8184-C7EFBCF655DD}" type="datetime1">
              <a:rPr lang="ru-RU" smtClean="0"/>
              <a:pPr>
                <a:defRPr/>
              </a:pPr>
              <a:t>16.05.2023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4872DE-EC04-450E-BBCF-98DB2A564E59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8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13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14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Прямоугольник 15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ямоугольник 16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TextBox 17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784018"/>
      </p:ext>
    </p:extLst>
  </p:cSld>
  <p:clrMapOvr>
    <a:masterClrMapping/>
  </p:clrMapOvr>
  <p:transition spd="med">
    <p:pull dir="l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7EE09CA-95F7-444F-8FFC-88930A362FEA}" type="datetime1">
              <a:rPr lang="ru-RU" smtClean="0"/>
              <a:pPr>
                <a:defRPr/>
              </a:pPr>
              <a:t>16.05.2023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12523D0-1C31-41D5-8361-934BD1AA295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0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Прямоугольник 15"/>
          <p:cNvSpPr/>
          <p:nvPr userDrawn="1"/>
        </p:nvSpPr>
        <p:spPr>
          <a:xfrm rot="18970555">
            <a:off x="660472" y="25368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2" name="Прямоугольник 16"/>
          <p:cNvSpPr/>
          <p:nvPr userDrawn="1"/>
        </p:nvSpPr>
        <p:spPr>
          <a:xfrm rot="18970555">
            <a:off x="857622" y="469702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3" name="Прямоугольник 17"/>
          <p:cNvSpPr/>
          <p:nvPr userDrawn="1"/>
        </p:nvSpPr>
        <p:spPr>
          <a:xfrm rot="18970555">
            <a:off x="448712" y="458471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4" name="Прямоугольник 18"/>
          <p:cNvSpPr/>
          <p:nvPr userDrawn="1"/>
        </p:nvSpPr>
        <p:spPr>
          <a:xfrm rot="18970555">
            <a:off x="642886" y="669373"/>
            <a:ext cx="252000" cy="252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5" name="TextBox 19"/>
          <p:cNvSpPr txBox="1"/>
          <p:nvPr userDrawn="1"/>
        </p:nvSpPr>
        <p:spPr>
          <a:xfrm>
            <a:off x="63500" y="857250"/>
            <a:ext cx="1462088" cy="4619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43906633"/>
      </p:ext>
    </p:extLst>
  </p:cSld>
  <p:clrMapOvr>
    <a:masterClrMapping/>
  </p:clrMapOvr>
  <p:transition spd="med">
    <p:pull dir="l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8D45109-C3DB-4C62-B5D6-E22E4CDD7D22}" type="datetime1">
              <a:rPr lang="ru-RU" smtClean="0"/>
              <a:pPr>
                <a:defRPr/>
              </a:pPr>
              <a:t>16.05.2023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2AFF87-38FB-4A51-8F9D-64D221785DE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6" name="Picture 2" descr="K:\ProPowerPoint\Шаблоны\В работе\Элегантный абстрактный\ElegantSlide.jp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 userDrawn="1"/>
        </p:nvSpPr>
        <p:spPr>
          <a:xfrm rot="18970555">
            <a:off x="682822" y="201249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 rot="18970555">
            <a:off x="957645" y="477915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9" name="Прямоугольник 8"/>
          <p:cNvSpPr/>
          <p:nvPr userDrawn="1"/>
        </p:nvSpPr>
        <p:spPr>
          <a:xfrm rot="18970555">
            <a:off x="381491" y="470330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 rot="18970555">
            <a:off x="656610" y="746329"/>
            <a:ext cx="360000" cy="360000"/>
          </a:xfrm>
          <a:prstGeom prst="rect">
            <a:avLst/>
          </a:prstGeo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11" name="TextBox 10"/>
          <p:cNvSpPr txBox="1"/>
          <p:nvPr userDrawn="1"/>
        </p:nvSpPr>
        <p:spPr>
          <a:xfrm>
            <a:off x="142875" y="1071563"/>
            <a:ext cx="1462088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+mn-lt"/>
                <a:cs typeface="+mn-cs"/>
              </a:rPr>
              <a:t>CEDR</a:t>
            </a:r>
            <a:endParaRPr lang="ru-RU" sz="3200" b="1" dirty="0">
              <a:solidFill>
                <a:schemeClr val="accent1">
                  <a:lumMod val="75000"/>
                </a:schemeClr>
              </a:solidFill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5038777"/>
      </p:ext>
    </p:extLst>
  </p:cSld>
  <p:clrMapOvr>
    <a:masterClrMapping/>
  </p:clrMapOvr>
  <p:transition spd="med">
    <p:pull dir="l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CCB4AC7-38F1-48F9-B4AA-16541B57CC01}" type="datetime1">
              <a:rPr lang="ru-RU" smtClean="0"/>
              <a:pPr>
                <a:defRPr/>
              </a:pPr>
              <a:t>16.05.2023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E0CDEC-4B79-4AD1-805A-1B919F6E6E8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465106"/>
      </p:ext>
    </p:extLst>
  </p:cSld>
  <p:clrMapOvr>
    <a:masterClrMapping/>
  </p:clrMapOvr>
  <p:transition spd="med">
    <p:pull dir="l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D91C54-A863-4E0D-B757-382BC6E2B494}" type="datetime1">
              <a:rPr lang="ru-RU" smtClean="0"/>
              <a:pPr>
                <a:defRPr/>
              </a:pPr>
              <a:t>16.05.2023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B873E1-F68D-439E-9A70-AE0B0A2F693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95709043"/>
      </p:ext>
    </p:extLst>
  </p:cSld>
  <p:clrMapOvr>
    <a:masterClrMapping/>
  </p:clrMapOvr>
  <p:transition spd="med">
    <p:pull dir="l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F1897B7-AA17-47B9-82A8-40BB3732032B}" type="datetime1">
              <a:rPr lang="ru-RU" smtClean="0"/>
              <a:pPr>
                <a:defRPr/>
              </a:pPr>
              <a:t>16.05.2023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A035D9-EDF1-4B1A-B590-437BDCC3321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0586935"/>
      </p:ext>
    </p:extLst>
  </p:cSld>
  <p:clrMapOvr>
    <a:masterClrMapping/>
  </p:clrMapOvr>
  <p:transition spd="med">
    <p:pull dir="l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774843"/>
      </p:ext>
    </p:extLst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78597771"/>
      </p:ext>
    </p:extLst>
  </p:cSld>
  <p:clrMapOvr>
    <a:masterClrMapping/>
  </p:clrMapOvr>
  <p:hf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244849"/>
      </p:ext>
    </p:extLst>
  </p:cSld>
  <p:clrMapOvr>
    <a:masterClrMapping/>
  </p:clrMapOvr>
  <p:hf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52962847"/>
      </p:ext>
    </p:extLst>
  </p:cSld>
  <p:clrMapOvr>
    <a:masterClrMapping/>
  </p:clrMapOvr>
  <p:hf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1021590"/>
      </p:ext>
    </p:extLst>
  </p:cSld>
  <p:clrMapOvr>
    <a:masterClrMapping/>
  </p:clrMapOvr>
  <p:hf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4CD9210-259D-4217-8FF4-24420D59A72F}" type="datetime1">
              <a:rPr lang="ru-RU" smtClean="0"/>
              <a:pPr>
                <a:defRPr/>
              </a:pPr>
              <a:t>16.05.2023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AC6B89-E2CD-4A79-BB1A-65506982DF3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4482847"/>
      </p:ext>
    </p:extLst>
  </p:cSld>
  <p:clrMapOvr>
    <a:masterClrMapping/>
  </p:clrMapOvr>
  <p:transition spd="med">
    <p:pull dir="l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AF23792-D890-4EBE-8451-6DE47AC97701}" type="datetime1">
              <a:rPr lang="ru-RU" smtClean="0"/>
              <a:pPr>
                <a:defRPr/>
              </a:pPr>
              <a:t>16.05.2023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24AC24-3056-4CD6-BABD-2D62439131A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173284"/>
      </p:ext>
    </p:extLst>
  </p:cSld>
  <p:clrMapOvr>
    <a:masterClrMapping/>
  </p:clrMapOvr>
  <p:transition spd="med">
    <p:pull dir="l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71317" cy="6874935"/>
            <a:chOff x="-8467" y="-8468"/>
            <a:chExt cx="9171317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94165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8764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CCB71AA-1FB7-4814-90FF-2DEA8817B520}" type="datetime1">
              <a:rPr lang="ru-RU" smtClean="0"/>
              <a:pPr>
                <a:defRPr/>
              </a:pPr>
              <a:t>16.05.2023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D892FEC6-AA9A-43E9-8350-99EE2FED20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5806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77" r:id="rId12"/>
    <p:sldLayoutId id="2147483778" r:id="rId13"/>
    <p:sldLayoutId id="2147483779" r:id="rId14"/>
    <p:sldLayoutId id="2147483780" r:id="rId15"/>
    <p:sldLayoutId id="2147483781" r:id="rId16"/>
  </p:sldLayoutIdLst>
  <p:transition spd="med">
    <p:pull dir="lu"/>
  </p:transition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316492" y="514248"/>
            <a:ext cx="60468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b="1" dirty="0"/>
              <a:t>ISLAMIC FINANCE</a:t>
            </a:r>
            <a:endParaRPr lang="uz-Cyrl-UZ" sz="2400" b="1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7082" y="2636912"/>
            <a:ext cx="4205660" cy="28037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37C86E-B260-4C00-BFD9-27080A28BF26}"/>
              </a:ext>
            </a:extLst>
          </p:cNvPr>
          <p:cNvSpPr txBox="1"/>
          <p:nvPr/>
        </p:nvSpPr>
        <p:spPr>
          <a:xfrm>
            <a:off x="1619672" y="5440685"/>
            <a:ext cx="4320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https://uzbekistanlawblog.com/perspective-of-islamic-financing-in-uzbekistan-content-and-comparison/</a:t>
            </a:r>
            <a:endParaRPr lang="ru-RU" sz="10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FAD1565-9EBA-4A87-AC2D-4C306D406EB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75" y="-12425"/>
            <a:ext cx="2714625" cy="2714625"/>
          </a:xfrm>
          <a:prstGeom prst="rect">
            <a:avLst/>
          </a:prstGeom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1A4DF22B-2059-4F3C-A92B-435F96183C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2547" y="1344887"/>
            <a:ext cx="6046828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800" b="1" dirty="0"/>
              <a:t>Lecture 8</a:t>
            </a:r>
            <a:r>
              <a:rPr lang="ru-RU" sz="2800" b="1" dirty="0"/>
              <a:t>. </a:t>
            </a:r>
            <a:r>
              <a:rPr lang="en-US" sz="2800" b="1" dirty="0"/>
              <a:t>Risks in Islamic Finance</a:t>
            </a:r>
            <a:endParaRPr lang="uz-Cyrl-UZ" sz="28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C273FC7-9C36-494B-8491-62068E453EB9}"/>
              </a:ext>
            </a:extLst>
          </p:cNvPr>
          <p:cNvSpPr txBox="1"/>
          <p:nvPr/>
        </p:nvSpPr>
        <p:spPr>
          <a:xfrm>
            <a:off x="1475656" y="6093296"/>
            <a:ext cx="6046827" cy="458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575"/>
              </a:spcBef>
              <a:spcAft>
                <a:spcPts val="0"/>
              </a:spcAft>
            </a:pPr>
            <a:r>
              <a:rPr lang="en-US" b="1" dirty="0"/>
              <a:t>Lecturer: </a:t>
            </a:r>
            <a:r>
              <a:rPr lang="en-US" b="1" i="1" dirty="0" err="1">
                <a:solidFill>
                  <a:srgbClr val="FF0000"/>
                </a:solidFill>
              </a:rPr>
              <a:t>Olimkhon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Aliqoriev</a:t>
            </a:r>
            <a:endParaRPr lang="ru-RU" dirty="0"/>
          </a:p>
        </p:txBody>
      </p:sp>
    </p:spTree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/>
          <p:cNvSpPr txBox="1">
            <a:spLocks noChangeArrowheads="1"/>
          </p:cNvSpPr>
          <p:nvPr/>
        </p:nvSpPr>
        <p:spPr bwMode="auto">
          <a:xfrm>
            <a:off x="827584" y="393356"/>
            <a:ext cx="604682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ru-RU" sz="2400" b="1" dirty="0"/>
              <a:t>ИСЛОМ</a:t>
            </a:r>
            <a:r>
              <a:rPr lang="uz-Cyrl-UZ" sz="2400" b="1" dirty="0"/>
              <a:t> МОЛИЯСИ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3537" y="2464526"/>
            <a:ext cx="4205660" cy="280377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437C86E-B260-4C00-BFD9-27080A28BF26}"/>
              </a:ext>
            </a:extLst>
          </p:cNvPr>
          <p:cNvSpPr txBox="1"/>
          <p:nvPr/>
        </p:nvSpPr>
        <p:spPr>
          <a:xfrm>
            <a:off x="2145816" y="5477162"/>
            <a:ext cx="432047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https://uzbekistanlawblog.com/perspective-of-islamic-financing-in-uzbekistan-content-and-comparison/</a:t>
            </a:r>
            <a:endParaRPr lang="ru-RU" sz="1000" dirty="0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FAD1565-9EBA-4A87-AC2D-4C306D406EB3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375" y="-12425"/>
            <a:ext cx="2714625" cy="2714625"/>
          </a:xfrm>
          <a:prstGeom prst="rect">
            <a:avLst/>
          </a:prstGeom>
        </p:spPr>
      </p:pic>
      <p:sp>
        <p:nvSpPr>
          <p:cNvPr id="7" name="TextBox 1">
            <a:extLst>
              <a:ext uri="{FF2B5EF4-FFF2-40B4-BE49-F238E27FC236}">
                <a16:creationId xmlns:a16="http://schemas.microsoft.com/office/drawing/2014/main" id="{1A4DF22B-2059-4F3C-A92B-435F96183C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944" y="1009586"/>
            <a:ext cx="6838916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/>
            <a:r>
              <a:rPr lang="en-US" sz="2400" b="1" dirty="0"/>
              <a:t>8</a:t>
            </a:r>
            <a:r>
              <a:rPr lang="ru-RU" sz="2400" b="1" dirty="0"/>
              <a:t>-</a:t>
            </a:r>
            <a:r>
              <a:rPr lang="ru-RU" sz="2400" b="1" dirty="0" err="1"/>
              <a:t>маъруза</a:t>
            </a:r>
            <a:r>
              <a:rPr lang="ru-RU" sz="2400" b="1" dirty="0"/>
              <a:t>. </a:t>
            </a:r>
            <a:r>
              <a:rPr lang="uz-Cyrl-UZ" sz="2400" b="1" dirty="0"/>
              <a:t>Ислом молиясида </a:t>
            </a:r>
          </a:p>
          <a:p>
            <a:pPr algn="ctr" eaLnBrk="0" hangingPunct="0"/>
            <a:r>
              <a:rPr lang="uz-Cyrl-UZ" sz="2400" b="1" dirty="0"/>
              <a:t>хатарлар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8E68C4D-D5FF-4BCF-8110-754ECA84A764}"/>
              </a:ext>
            </a:extLst>
          </p:cNvPr>
          <p:cNvSpPr txBox="1"/>
          <p:nvPr/>
        </p:nvSpPr>
        <p:spPr>
          <a:xfrm>
            <a:off x="539552" y="5877272"/>
            <a:ext cx="61206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575"/>
              </a:spcBef>
              <a:spcAft>
                <a:spcPts val="0"/>
              </a:spcAft>
            </a:pPr>
            <a:r>
              <a:rPr lang="ru-RU" b="1" i="1" dirty="0" err="1">
                <a:solidFill>
                  <a:srgbClr val="FF0000"/>
                </a:solidFill>
              </a:rPr>
              <a:t>Алиқориев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Олимхон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dirty="0">
                <a:solidFill>
                  <a:srgbClr val="FF0000"/>
                </a:solidFill>
              </a:rPr>
              <a:t>– </a:t>
            </a:r>
            <a:r>
              <a:rPr lang="ru-RU" b="1" i="1" dirty="0" err="1">
                <a:solidFill>
                  <a:srgbClr val="0D0D0D"/>
                </a:solidFill>
              </a:rPr>
              <a:t>и.ф.н</a:t>
            </a:r>
            <a:r>
              <a:rPr lang="ru-RU" b="1" i="1" dirty="0">
                <a:solidFill>
                  <a:srgbClr val="0D0D0D"/>
                </a:solidFill>
              </a:rPr>
              <a:t>.,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i="1" dirty="0">
                <a:solidFill>
                  <a:srgbClr val="0D0D0D"/>
                </a:solidFill>
              </a:rPr>
              <a:t>доц., </a:t>
            </a:r>
            <a:r>
              <a:rPr lang="ru-RU" b="1" i="1" dirty="0" err="1">
                <a:solidFill>
                  <a:srgbClr val="0D0D0D"/>
                </a:solidFill>
              </a:rPr>
              <a:t>Олий</a:t>
            </a:r>
            <a:r>
              <a:rPr lang="ru-RU" b="1" i="1" dirty="0">
                <a:solidFill>
                  <a:srgbClr val="0D0D0D"/>
                </a:solidFill>
              </a:rPr>
              <a:t> бизнес </a:t>
            </a:r>
            <a:r>
              <a:rPr lang="ru-RU" b="1" i="1" dirty="0" err="1">
                <a:solidFill>
                  <a:srgbClr val="0D0D0D"/>
                </a:solidFill>
              </a:rPr>
              <a:t>мактаб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Илмий</a:t>
            </a:r>
            <a:r>
              <a:rPr lang="ru-RU" b="1" i="1" dirty="0">
                <a:solidFill>
                  <a:srgbClr val="0D0D0D"/>
                </a:solidFill>
              </a:rPr>
              <a:t>-педагогик </a:t>
            </a:r>
            <a:r>
              <a:rPr lang="ru-RU" b="1" i="1" dirty="0" err="1">
                <a:solidFill>
                  <a:srgbClr val="0D0D0D"/>
                </a:solidFill>
              </a:rPr>
              <a:t>кадрлар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тайёрлаш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бўлими</a:t>
            </a:r>
            <a:r>
              <a:rPr lang="ru-RU" b="1" i="1" dirty="0">
                <a:solidFill>
                  <a:srgbClr val="0D0D0D"/>
                </a:solidFill>
              </a:rPr>
              <a:t> </a:t>
            </a:r>
            <a:r>
              <a:rPr lang="ru-RU" b="1" i="1" dirty="0" err="1">
                <a:solidFill>
                  <a:srgbClr val="0D0D0D"/>
                </a:solidFill>
              </a:rPr>
              <a:t>бошлиғи</a:t>
            </a:r>
            <a:endParaRPr lang="ru-RU" sz="1200" dirty="0">
              <a:ea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7388351"/>
      </p:ext>
    </p:extLst>
  </p:cSld>
  <p:clrMapOvr>
    <a:masterClrMapping/>
  </p:clrMapOvr>
  <p:transition spd="med">
    <p:pull dir="lu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95536" y="404664"/>
            <a:ext cx="8280920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>
                <a:solidFill>
                  <a:srgbClr val="FF0000"/>
                </a:solidFill>
              </a:rPr>
              <a:t>Ноаниқлик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endParaRPr lang="ru-RU" sz="2000" b="1" dirty="0" smtClean="0">
              <a:solidFill>
                <a:srgbClr val="FF0000"/>
              </a:solidFill>
            </a:endParaRPr>
          </a:p>
          <a:p>
            <a:endParaRPr lang="ru-RU" sz="2000" b="1" dirty="0" smtClean="0">
              <a:solidFill>
                <a:srgbClr val="FF0000"/>
              </a:solidFill>
            </a:endParaRPr>
          </a:p>
          <a:p>
            <a:r>
              <a:rPr lang="ru-RU" dirty="0" err="1" smtClean="0">
                <a:solidFill>
                  <a:schemeClr val="accent3"/>
                </a:solidFill>
              </a:rPr>
              <a:t>Исломий</a:t>
            </a:r>
            <a:r>
              <a:rPr lang="ru-RU" dirty="0" smtClean="0">
                <a:solidFill>
                  <a:schemeClr val="accent3"/>
                </a:solidFill>
              </a:rPr>
              <a:t> </a:t>
            </a:r>
            <a:r>
              <a:rPr lang="ru-RU" dirty="0" err="1">
                <a:solidFill>
                  <a:schemeClr val="accent3"/>
                </a:solidFill>
              </a:rPr>
              <a:t>банклардаги</a:t>
            </a:r>
            <a:r>
              <a:rPr lang="ru-RU" dirty="0">
                <a:solidFill>
                  <a:schemeClr val="accent3"/>
                </a:solidFill>
              </a:rPr>
              <a:t> </a:t>
            </a:r>
            <a:r>
              <a:rPr lang="ru-RU" dirty="0" err="1">
                <a:solidFill>
                  <a:schemeClr val="accent3"/>
                </a:solidFill>
              </a:rPr>
              <a:t>хатарларни</a:t>
            </a:r>
            <a:r>
              <a:rPr lang="ru-RU" dirty="0">
                <a:solidFill>
                  <a:schemeClr val="accent3"/>
                </a:solidFill>
              </a:rPr>
              <a:t> </a:t>
            </a:r>
            <a:r>
              <a:rPr lang="ru-RU" dirty="0" err="1">
                <a:solidFill>
                  <a:schemeClr val="accent3"/>
                </a:solidFill>
              </a:rPr>
              <a:t>бошқариш</a:t>
            </a:r>
            <a:r>
              <a:rPr lang="ru-RU" dirty="0">
                <a:solidFill>
                  <a:schemeClr val="accent3"/>
                </a:solidFill>
              </a:rPr>
              <a:t> </a:t>
            </a:r>
            <a:r>
              <a:rPr lang="ru-RU" dirty="0" err="1">
                <a:solidFill>
                  <a:schemeClr val="accent3"/>
                </a:solidFill>
              </a:rPr>
              <a:t>тўғрисидаги</a:t>
            </a:r>
            <a:r>
              <a:rPr lang="ru-RU" dirty="0">
                <a:solidFill>
                  <a:schemeClr val="accent3"/>
                </a:solidFill>
              </a:rPr>
              <a:t> </a:t>
            </a:r>
            <a:r>
              <a:rPr lang="ru-RU" dirty="0" err="1"/>
              <a:t>китобда</a:t>
            </a:r>
            <a:r>
              <a:rPr lang="ru-RU" dirty="0"/>
              <a:t> Хон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Аҳмад</a:t>
            </a:r>
            <a:r>
              <a:rPr lang="ru-RU" dirty="0"/>
              <a:t>,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банклар</a:t>
            </a:r>
            <a:r>
              <a:rPr lang="ru-RU" dirty="0"/>
              <a:t> </a:t>
            </a:r>
            <a:r>
              <a:rPr lang="ru-RU" dirty="0" err="1"/>
              <a:t>нафақат</a:t>
            </a:r>
            <a:r>
              <a:rPr lang="ru-RU" dirty="0"/>
              <a:t> </a:t>
            </a:r>
            <a:r>
              <a:rPr lang="ru-RU" dirty="0" err="1"/>
              <a:t>анъанавий</a:t>
            </a:r>
            <a:r>
              <a:rPr lang="ru-RU" dirty="0"/>
              <a:t> </a:t>
            </a:r>
            <a:r>
              <a:rPr lang="ru-RU" dirty="0" err="1"/>
              <a:t>банклар</a:t>
            </a:r>
            <a:r>
              <a:rPr lang="ru-RU" dirty="0"/>
              <a:t> </a:t>
            </a:r>
            <a:r>
              <a:rPr lang="ru-RU" dirty="0" err="1"/>
              <a:t>тўқнаш</a:t>
            </a:r>
            <a:r>
              <a:rPr lang="ru-RU" dirty="0"/>
              <a:t> </a:t>
            </a:r>
            <a:r>
              <a:rPr lang="ru-RU" dirty="0" err="1"/>
              <a:t>келадиган</a:t>
            </a:r>
            <a:r>
              <a:rPr lang="ru-RU" dirty="0"/>
              <a:t> </a:t>
            </a:r>
            <a:r>
              <a:rPr lang="ru-RU" dirty="0" err="1"/>
              <a:t>хатарлар</a:t>
            </a:r>
            <a:r>
              <a:rPr lang="ru-RU" dirty="0"/>
              <a:t> </a:t>
            </a:r>
            <a:r>
              <a:rPr lang="ru-RU" dirty="0" err="1"/>
              <a:t>шакллари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иш</a:t>
            </a:r>
            <a:r>
              <a:rPr lang="ru-RU" dirty="0"/>
              <a:t> </a:t>
            </a:r>
            <a:r>
              <a:rPr lang="ru-RU" dirty="0" err="1"/>
              <a:t>олиб</a:t>
            </a:r>
            <a:r>
              <a:rPr lang="ru-RU" dirty="0"/>
              <a:t> </a:t>
            </a:r>
            <a:r>
              <a:rPr lang="ru-RU" dirty="0" err="1"/>
              <a:t>боришлари</a:t>
            </a:r>
            <a:r>
              <a:rPr lang="ru-RU" dirty="0"/>
              <a:t> </a:t>
            </a:r>
            <a:r>
              <a:rPr lang="ru-RU" dirty="0" err="1"/>
              <a:t>мумкинлигини</a:t>
            </a:r>
            <a:r>
              <a:rPr lang="ru-RU" dirty="0"/>
              <a:t> </a:t>
            </a:r>
            <a:r>
              <a:rPr lang="ru-RU" dirty="0" err="1"/>
              <a:t>қайд</a:t>
            </a:r>
            <a:r>
              <a:rPr lang="ru-RU" dirty="0"/>
              <a:t> </a:t>
            </a:r>
            <a:r>
              <a:rPr lang="ru-RU" dirty="0" err="1"/>
              <a:t>этганлар</a:t>
            </a:r>
            <a:r>
              <a:rPr lang="ru-RU" dirty="0"/>
              <a:t>. </a:t>
            </a:r>
            <a:endParaRPr lang="ru-RU" dirty="0" smtClean="0"/>
          </a:p>
          <a:p>
            <a:pPr algn="just"/>
            <a:r>
              <a:rPr lang="ru-RU" dirty="0" err="1" smtClean="0"/>
              <a:t>Муаллифларнинг</a:t>
            </a:r>
            <a:r>
              <a:rPr lang="ru-RU" dirty="0" smtClean="0"/>
              <a:t> </a:t>
            </a:r>
            <a:r>
              <a:rPr lang="ru-RU" dirty="0" err="1"/>
              <a:t>қайд</a:t>
            </a:r>
            <a:r>
              <a:rPr lang="ru-RU" dirty="0"/>
              <a:t> </a:t>
            </a:r>
            <a:r>
              <a:rPr lang="ru-RU" dirty="0" err="1"/>
              <a:t>этишича</a:t>
            </a:r>
            <a:r>
              <a:rPr lang="ru-RU" dirty="0"/>
              <a:t>,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банклар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актив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пассивларининг</a:t>
            </a:r>
            <a:r>
              <a:rPr lang="ru-RU" dirty="0"/>
              <a:t> </a:t>
            </a:r>
            <a:r>
              <a:rPr lang="ru-RU" dirty="0" err="1"/>
              <a:t>ноёб</a:t>
            </a:r>
            <a:r>
              <a:rPr lang="ru-RU" dirty="0"/>
              <a:t> (</a:t>
            </a:r>
            <a:r>
              <a:rPr lang="ru-RU" dirty="0" err="1"/>
              <a:t>ўзига</a:t>
            </a:r>
            <a:r>
              <a:rPr lang="ru-RU" dirty="0"/>
              <a:t> </a:t>
            </a:r>
            <a:r>
              <a:rPr lang="ru-RU" dirty="0" err="1"/>
              <a:t>хос</a:t>
            </a:r>
            <a:r>
              <a:rPr lang="ru-RU" dirty="0"/>
              <a:t>) </a:t>
            </a:r>
            <a:r>
              <a:rPr lang="ru-RU" dirty="0" err="1"/>
              <a:t>таркиби</a:t>
            </a:r>
            <a:r>
              <a:rPr lang="ru-RU" dirty="0"/>
              <a:t> </a:t>
            </a:r>
            <a:r>
              <a:rPr lang="ru-RU" dirty="0" err="1"/>
              <a:t>натижасида</a:t>
            </a:r>
            <a:r>
              <a:rPr lang="ru-RU" dirty="0"/>
              <a:t> </a:t>
            </a:r>
            <a:r>
              <a:rPr lang="ru-RU" dirty="0" err="1"/>
              <a:t>пайдо</a:t>
            </a:r>
            <a:r>
              <a:rPr lang="ru-RU" dirty="0"/>
              <a:t> </a:t>
            </a:r>
            <a:r>
              <a:rPr lang="ru-RU" dirty="0" err="1"/>
              <a:t>бўладиган</a:t>
            </a:r>
            <a:r>
              <a:rPr lang="ru-RU" dirty="0"/>
              <a:t> </a:t>
            </a:r>
            <a:r>
              <a:rPr lang="ru-RU" dirty="0" err="1"/>
              <a:t>янги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тизимнинг</a:t>
            </a:r>
            <a:r>
              <a:rPr lang="ru-RU" dirty="0"/>
              <a:t> </a:t>
            </a:r>
            <a:r>
              <a:rPr lang="ru-RU" dirty="0" err="1"/>
              <a:t>ўзига</a:t>
            </a:r>
            <a:r>
              <a:rPr lang="ru-RU" dirty="0"/>
              <a:t> </a:t>
            </a:r>
            <a:r>
              <a:rPr lang="ru-RU" dirty="0" err="1"/>
              <a:t>хос</a:t>
            </a:r>
            <a:r>
              <a:rPr lang="ru-RU" dirty="0"/>
              <a:t> </a:t>
            </a:r>
            <a:r>
              <a:rPr lang="ru-RU" dirty="0" err="1"/>
              <a:t>хатарлари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юзма</a:t>
            </a:r>
            <a:r>
              <a:rPr lang="ru-RU" dirty="0"/>
              <a:t>-юз </a:t>
            </a:r>
            <a:r>
              <a:rPr lang="ru-RU" dirty="0" err="1"/>
              <a:t>келадилар</a:t>
            </a:r>
            <a:r>
              <a:rPr lang="ru-RU" dirty="0"/>
              <a:t>.  </a:t>
            </a:r>
            <a:r>
              <a:rPr lang="ru-RU" dirty="0" err="1"/>
              <a:t>Уларнинг</a:t>
            </a:r>
            <a:r>
              <a:rPr lang="ru-RU" dirty="0"/>
              <a:t> </a:t>
            </a:r>
            <a:r>
              <a:rPr lang="ru-RU" dirty="0" err="1"/>
              <a:t>фикрича</a:t>
            </a:r>
            <a:r>
              <a:rPr lang="ru-RU" dirty="0"/>
              <a:t>, </a:t>
            </a:r>
            <a:r>
              <a:rPr lang="ru-RU" dirty="0" err="1"/>
              <a:t>хатарларнинг</a:t>
            </a:r>
            <a:r>
              <a:rPr lang="ru-RU" dirty="0"/>
              <a:t> мана шу </a:t>
            </a:r>
            <a:r>
              <a:rPr lang="ru-RU" dirty="0" err="1"/>
              <a:t>янги</a:t>
            </a:r>
            <a:r>
              <a:rPr lang="ru-RU" dirty="0"/>
              <a:t> </a:t>
            </a:r>
            <a:r>
              <a:rPr lang="ru-RU" dirty="0" err="1"/>
              <a:t>шакллари</a:t>
            </a:r>
            <a:r>
              <a:rPr lang="ru-RU" dirty="0"/>
              <a:t> шариат </a:t>
            </a:r>
            <a:r>
              <a:rPr lang="ru-RU" dirty="0" err="1"/>
              <a:t>талабларига</a:t>
            </a:r>
            <a:r>
              <a:rPr lang="ru-RU" dirty="0"/>
              <a:t> </a:t>
            </a:r>
            <a:r>
              <a:rPr lang="ru-RU" dirty="0" err="1"/>
              <a:t>мувофиқликнинг</a:t>
            </a:r>
            <a:r>
              <a:rPr lang="ru-RU" dirty="0"/>
              <a:t> </a:t>
            </a:r>
            <a:r>
              <a:rPr lang="ru-RU" dirty="0" err="1"/>
              <a:t>бевосита</a:t>
            </a:r>
            <a:r>
              <a:rPr lang="ru-RU" dirty="0"/>
              <a:t> </a:t>
            </a:r>
            <a:r>
              <a:rPr lang="ru-RU" dirty="0" err="1"/>
              <a:t>натижаси</a:t>
            </a:r>
            <a:r>
              <a:rPr lang="ru-RU" dirty="0"/>
              <a:t> </a:t>
            </a:r>
            <a:r>
              <a:rPr lang="ru-RU" dirty="0" err="1"/>
              <a:t>ҳисобланади</a:t>
            </a:r>
            <a:r>
              <a:rPr lang="ru-RU" dirty="0"/>
              <a:t>. </a:t>
            </a:r>
            <a:endParaRPr lang="ru-RU" dirty="0" smtClean="0"/>
          </a:p>
          <a:p>
            <a:pPr algn="just"/>
            <a:r>
              <a:rPr lang="ru-RU" dirty="0" smtClean="0"/>
              <a:t>Улар</a:t>
            </a:r>
            <a:r>
              <a:rPr lang="ru-RU" dirty="0"/>
              <a:t>, </a:t>
            </a:r>
            <a:r>
              <a:rPr lang="ru-RU" dirty="0" err="1"/>
              <a:t>шунингдек</a:t>
            </a:r>
            <a:r>
              <a:rPr lang="ru-RU" dirty="0"/>
              <a:t>,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банклар</a:t>
            </a:r>
            <a:r>
              <a:rPr lang="ru-RU" dirty="0"/>
              <a:t> </a:t>
            </a:r>
            <a:r>
              <a:rPr lang="ru-RU" dirty="0" err="1"/>
              <a:t>тўқнаш</a:t>
            </a:r>
            <a:r>
              <a:rPr lang="ru-RU" dirty="0"/>
              <a:t> </a:t>
            </a:r>
            <a:r>
              <a:rPr lang="ru-RU" dirty="0" err="1"/>
              <a:t>келадиган</a:t>
            </a:r>
            <a:r>
              <a:rPr lang="ru-RU" dirty="0"/>
              <a:t> </a:t>
            </a:r>
            <a:r>
              <a:rPr lang="ru-RU" dirty="0" err="1"/>
              <a:t>оддий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анъанавий</a:t>
            </a:r>
            <a:r>
              <a:rPr lang="ru-RU" dirty="0"/>
              <a:t> </a:t>
            </a:r>
            <a:r>
              <a:rPr lang="ru-RU" dirty="0" err="1"/>
              <a:t>хатарлар</a:t>
            </a:r>
            <a:r>
              <a:rPr lang="ru-RU" dirty="0"/>
              <a:t> </a:t>
            </a:r>
            <a:r>
              <a:rPr lang="ru-RU" dirty="0" err="1"/>
              <a:t>ўзининг</a:t>
            </a:r>
            <a:r>
              <a:rPr lang="ru-RU" dirty="0"/>
              <a:t> </a:t>
            </a:r>
            <a:r>
              <a:rPr lang="ru-RU" dirty="0" err="1"/>
              <a:t>моҳиятига</a:t>
            </a:r>
            <a:r>
              <a:rPr lang="ru-RU" dirty="0"/>
              <a:t> </a:t>
            </a:r>
            <a:r>
              <a:rPr lang="ru-RU" dirty="0" err="1"/>
              <a:t>кўра</a:t>
            </a:r>
            <a:r>
              <a:rPr lang="ru-RU" dirty="0"/>
              <a:t>, </a:t>
            </a:r>
            <a:r>
              <a:rPr lang="ru-RU" dirty="0" err="1"/>
              <a:t>анъанавий</a:t>
            </a:r>
            <a:r>
              <a:rPr lang="ru-RU" dirty="0"/>
              <a:t> </a:t>
            </a:r>
            <a:r>
              <a:rPr lang="ru-RU" dirty="0" err="1"/>
              <a:t>банклар</a:t>
            </a:r>
            <a:r>
              <a:rPr lang="ru-RU" dirty="0"/>
              <a:t> </a:t>
            </a:r>
            <a:r>
              <a:rPr lang="ru-RU" dirty="0" err="1"/>
              <a:t>иш</a:t>
            </a:r>
            <a:r>
              <a:rPr lang="ru-RU" dirty="0"/>
              <a:t> </a:t>
            </a:r>
            <a:r>
              <a:rPr lang="ru-RU" dirty="0" err="1"/>
              <a:t>олиб</a:t>
            </a:r>
            <a:r>
              <a:rPr lang="ru-RU" dirty="0"/>
              <a:t> </a:t>
            </a:r>
            <a:r>
              <a:rPr lang="ru-RU" dirty="0" err="1"/>
              <a:t>борадиган</a:t>
            </a:r>
            <a:r>
              <a:rPr lang="ru-RU" dirty="0"/>
              <a:t> </a:t>
            </a:r>
            <a:r>
              <a:rPr lang="ru-RU" dirty="0" err="1"/>
              <a:t>хатарлардан</a:t>
            </a:r>
            <a:r>
              <a:rPr lang="ru-RU" dirty="0"/>
              <a:t> </a:t>
            </a:r>
            <a:r>
              <a:rPr lang="ru-RU" dirty="0" err="1"/>
              <a:t>фарқ</a:t>
            </a:r>
            <a:r>
              <a:rPr lang="ru-RU" dirty="0"/>
              <a:t> </a:t>
            </a:r>
            <a:r>
              <a:rPr lang="ru-RU" dirty="0" err="1"/>
              <a:t>қилади</a:t>
            </a:r>
            <a:r>
              <a:rPr lang="ru-RU" dirty="0"/>
              <a:t>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таъкидлайдилар</a:t>
            </a:r>
            <a:r>
              <a:rPr lang="ru-RU" dirty="0"/>
              <a:t>. </a:t>
            </a:r>
            <a:r>
              <a:rPr lang="ru-RU" dirty="0" err="1"/>
              <a:t>Бундан</a:t>
            </a:r>
            <a:r>
              <a:rPr lang="ru-RU" dirty="0"/>
              <a:t> </a:t>
            </a:r>
            <a:r>
              <a:rPr lang="ru-RU" dirty="0" err="1"/>
              <a:t>шуни</a:t>
            </a:r>
            <a:r>
              <a:rPr lang="ru-RU" dirty="0"/>
              <a:t> </a:t>
            </a:r>
            <a:r>
              <a:rPr lang="ru-RU" dirty="0" err="1"/>
              <a:t>қайд</a:t>
            </a:r>
            <a:r>
              <a:rPr lang="ru-RU" dirty="0"/>
              <a:t> </a:t>
            </a:r>
            <a:r>
              <a:rPr lang="ru-RU" dirty="0" err="1"/>
              <a:t>этиш</a:t>
            </a:r>
            <a:r>
              <a:rPr lang="ru-RU" dirty="0"/>
              <a:t> </a:t>
            </a:r>
            <a:r>
              <a:rPr lang="ru-RU" dirty="0" err="1"/>
              <a:t>мумкинки</a:t>
            </a:r>
            <a:r>
              <a:rPr lang="ru-RU" dirty="0"/>
              <a:t>,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банкларга</a:t>
            </a:r>
            <a:r>
              <a:rPr lang="ru-RU" dirty="0"/>
              <a:t> </a:t>
            </a:r>
            <a:r>
              <a:rPr lang="ru-RU" dirty="0" err="1"/>
              <a:t>хатарларни</a:t>
            </a:r>
            <a:r>
              <a:rPr lang="ru-RU" dirty="0"/>
              <a:t> </a:t>
            </a:r>
            <a:r>
              <a:rPr lang="ru-RU" dirty="0" err="1"/>
              <a:t>эътироф</a:t>
            </a:r>
            <a:r>
              <a:rPr lang="ru-RU" dirty="0"/>
              <a:t> </a:t>
            </a:r>
            <a:r>
              <a:rPr lang="ru-RU" dirty="0" err="1"/>
              <a:t>этишнинг</a:t>
            </a:r>
            <a:r>
              <a:rPr lang="ru-RU" dirty="0"/>
              <a:t> </a:t>
            </a:r>
            <a:r>
              <a:rPr lang="ru-RU" dirty="0" err="1"/>
              <a:t>ўзгача</a:t>
            </a:r>
            <a:r>
              <a:rPr lang="ru-RU" dirty="0"/>
              <a:t> </a:t>
            </a:r>
            <a:r>
              <a:rPr lang="ru-RU" dirty="0" err="1"/>
              <a:t>жараёнлари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хатарларни</a:t>
            </a:r>
            <a:r>
              <a:rPr lang="ru-RU" dirty="0"/>
              <a:t> </a:t>
            </a:r>
            <a:r>
              <a:rPr lang="ru-RU" dirty="0" err="1"/>
              <a:t>бошқаришга</a:t>
            </a:r>
            <a:r>
              <a:rPr lang="ru-RU" dirty="0"/>
              <a:t> </a:t>
            </a:r>
            <a:r>
              <a:rPr lang="ru-RU" dirty="0" err="1"/>
              <a:t>ўзгача</a:t>
            </a:r>
            <a:r>
              <a:rPr lang="ru-RU" dirty="0"/>
              <a:t> </a:t>
            </a:r>
            <a:r>
              <a:rPr lang="ru-RU" dirty="0" err="1"/>
              <a:t>ёндашувлар</a:t>
            </a:r>
            <a:r>
              <a:rPr lang="ru-RU" dirty="0"/>
              <a:t> </a:t>
            </a:r>
            <a:r>
              <a:rPr lang="ru-RU" dirty="0" err="1"/>
              <a:t>ҳамда</a:t>
            </a:r>
            <a:r>
              <a:rPr lang="ru-RU" dirty="0"/>
              <a:t> </a:t>
            </a:r>
            <a:r>
              <a:rPr lang="ru-RU" dirty="0" err="1"/>
              <a:t>назорат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текширувнинг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шакллари</a:t>
            </a:r>
            <a:r>
              <a:rPr lang="ru-RU" dirty="0"/>
              <a:t> </a:t>
            </a:r>
            <a:r>
              <a:rPr lang="ru-RU" dirty="0" err="1"/>
              <a:t>керак</a:t>
            </a:r>
            <a:r>
              <a:rPr lang="ru-RU" dirty="0"/>
              <a:t> </a:t>
            </a:r>
            <a:r>
              <a:rPr lang="ru-RU" dirty="0" err="1"/>
              <a:t>бўлади</a:t>
            </a:r>
            <a:r>
              <a:rPr lang="ru-RU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094606406"/>
      </p:ext>
    </p:extLst>
  </p:cSld>
  <p:clrMapOvr>
    <a:masterClrMapping/>
  </p:clrMapOvr>
  <p:transition spd="med">
    <p:pull dir="l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476672"/>
            <a:ext cx="813690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err="1"/>
              <a:t>Энг</a:t>
            </a:r>
            <a:r>
              <a:rPr lang="ru-RU" sz="2000" dirty="0"/>
              <a:t> </a:t>
            </a:r>
            <a:r>
              <a:rPr lang="ru-RU" sz="2000" dirty="0" err="1"/>
              <a:t>аввало</a:t>
            </a:r>
            <a:r>
              <a:rPr lang="ru-RU" sz="2000" dirty="0"/>
              <a:t>,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ғорар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/>
              <a:t>тушунчасининг</a:t>
            </a:r>
            <a:r>
              <a:rPr lang="ru-RU" sz="2000" dirty="0"/>
              <a:t> </a:t>
            </a:r>
            <a:r>
              <a:rPr lang="ru-RU" sz="2000" dirty="0" err="1"/>
              <a:t>тавсифига</a:t>
            </a:r>
            <a:r>
              <a:rPr lang="ru-RU" sz="2000" dirty="0"/>
              <a:t> </a:t>
            </a:r>
            <a:r>
              <a:rPr lang="ru-RU" sz="2000" dirty="0" err="1"/>
              <a:t>ёндашувни</a:t>
            </a:r>
            <a:r>
              <a:rPr lang="ru-RU" sz="2000" dirty="0"/>
              <a:t> </a:t>
            </a:r>
            <a:r>
              <a:rPr lang="ru-RU" sz="2000" dirty="0" err="1"/>
              <a:t>кўриб</a:t>
            </a:r>
            <a:r>
              <a:rPr lang="ru-RU" sz="2000" dirty="0"/>
              <a:t> </a:t>
            </a:r>
            <a:r>
              <a:rPr lang="ru-RU" sz="2000" dirty="0" err="1"/>
              <a:t>чиқиш</a:t>
            </a:r>
            <a:r>
              <a:rPr lang="ru-RU" sz="2000" dirty="0"/>
              <a:t> </a:t>
            </a:r>
            <a:r>
              <a:rPr lang="ru-RU" sz="2000" dirty="0" err="1"/>
              <a:t>зарур</a:t>
            </a:r>
            <a:r>
              <a:rPr lang="ru-RU" sz="2000" dirty="0"/>
              <a:t>. </a:t>
            </a:r>
            <a:r>
              <a:rPr lang="ru-RU" sz="2000" dirty="0" err="1">
                <a:solidFill>
                  <a:srgbClr val="FF0000"/>
                </a:solidFill>
              </a:rPr>
              <a:t>Ғорар</a:t>
            </a:r>
            <a:r>
              <a:rPr lang="ru-RU" sz="2000" dirty="0"/>
              <a:t> </a:t>
            </a:r>
            <a:r>
              <a:rPr lang="ru-RU" sz="2000" dirty="0" err="1"/>
              <a:t>сўзи</a:t>
            </a:r>
            <a:r>
              <a:rPr lang="ru-RU" sz="2000" dirty="0"/>
              <a:t> </a:t>
            </a:r>
            <a:r>
              <a:rPr lang="ru-RU" sz="2000" dirty="0" err="1"/>
              <a:t>арабча</a:t>
            </a:r>
            <a:r>
              <a:rPr lang="ru-RU" sz="2000" dirty="0"/>
              <a:t> </a:t>
            </a:r>
            <a:r>
              <a:rPr lang="en-US" sz="2000" dirty="0" err="1"/>
              <a:t>gharara</a:t>
            </a:r>
            <a:r>
              <a:rPr lang="en-US" sz="2000" dirty="0"/>
              <a:t>/</a:t>
            </a:r>
            <a:r>
              <a:rPr lang="en-US" sz="2000" dirty="0" err="1"/>
              <a:t>gharra</a:t>
            </a:r>
            <a:r>
              <a:rPr lang="en-US" sz="2000" dirty="0"/>
              <a:t> </a:t>
            </a:r>
            <a:r>
              <a:rPr lang="ru-RU" sz="2000" dirty="0" err="1"/>
              <a:t>феълидан</a:t>
            </a:r>
            <a:r>
              <a:rPr lang="ru-RU" sz="2000" dirty="0"/>
              <a:t> </a:t>
            </a:r>
            <a:r>
              <a:rPr lang="ru-RU" sz="2000" dirty="0" err="1"/>
              <a:t>келиб</a:t>
            </a:r>
            <a:r>
              <a:rPr lang="ru-RU" sz="2000" dirty="0"/>
              <a:t> </a:t>
            </a:r>
            <a:r>
              <a:rPr lang="ru-RU" sz="2000" dirty="0" err="1"/>
              <a:t>чиқиб</a:t>
            </a:r>
            <a:r>
              <a:rPr lang="ru-RU" sz="2000" dirty="0"/>
              <a:t>, </a:t>
            </a:r>
            <a:r>
              <a:rPr lang="ru-RU" sz="2000" dirty="0" err="1"/>
              <a:t>ўзи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ўз</a:t>
            </a:r>
            <a:r>
              <a:rPr lang="ru-RU" sz="2000" dirty="0"/>
              <a:t> </a:t>
            </a:r>
            <a:r>
              <a:rPr lang="ru-RU" sz="2000" dirty="0" err="1"/>
              <a:t>мулкини</a:t>
            </a:r>
            <a:r>
              <a:rPr lang="ru-RU" sz="2000" dirty="0"/>
              <a:t> </a:t>
            </a:r>
            <a:r>
              <a:rPr lang="ru-RU" sz="2000" dirty="0" err="1"/>
              <a:t>ўзи</a:t>
            </a:r>
            <a:r>
              <a:rPr lang="ru-RU" sz="2000" dirty="0"/>
              <a:t> </a:t>
            </a:r>
            <a:r>
              <a:rPr lang="ru-RU" sz="2000" dirty="0" err="1"/>
              <a:t>билмаган</a:t>
            </a:r>
            <a:r>
              <a:rPr lang="ru-RU" sz="2000" dirty="0"/>
              <a:t> </a:t>
            </a:r>
            <a:r>
              <a:rPr lang="ru-RU" sz="2000" dirty="0" err="1"/>
              <a:t>ҳолда</a:t>
            </a:r>
            <a:r>
              <a:rPr lang="ru-RU" sz="2000" dirty="0"/>
              <a:t> </a:t>
            </a:r>
            <a:r>
              <a:rPr lang="ru-RU" sz="2000" dirty="0" err="1"/>
              <a:t>хонавайрон</a:t>
            </a:r>
            <a:r>
              <a:rPr lang="ru-RU" sz="2000" dirty="0"/>
              <a:t> </a:t>
            </a:r>
            <a:r>
              <a:rPr lang="ru-RU" sz="2000" dirty="0" err="1"/>
              <a:t>қилишни</a:t>
            </a:r>
            <a:r>
              <a:rPr lang="ru-RU" sz="2000" dirty="0"/>
              <a:t> </a:t>
            </a:r>
            <a:r>
              <a:rPr lang="ru-RU" sz="2000" dirty="0" err="1"/>
              <a:t>англатади</a:t>
            </a:r>
            <a:r>
              <a:rPr lang="ru-RU" sz="2000" dirty="0"/>
              <a:t>. </a:t>
            </a:r>
            <a:r>
              <a:rPr lang="ru-RU" sz="2000" dirty="0" err="1"/>
              <a:t>Шундай</a:t>
            </a:r>
            <a:r>
              <a:rPr lang="ru-RU" sz="2000" dirty="0"/>
              <a:t> </a:t>
            </a:r>
            <a:r>
              <a:rPr lang="ru-RU" sz="2000" dirty="0" err="1"/>
              <a:t>қилиб</a:t>
            </a:r>
            <a:r>
              <a:rPr lang="ru-RU" sz="2000" dirty="0"/>
              <a:t>, </a:t>
            </a:r>
            <a:r>
              <a:rPr lang="ru-RU" sz="2000" dirty="0" err="1"/>
              <a:t>ғорарнинг</a:t>
            </a:r>
            <a:r>
              <a:rPr lang="ru-RU" sz="2000" dirty="0"/>
              <a:t> </a:t>
            </a:r>
            <a:r>
              <a:rPr lang="ru-RU" sz="2000" dirty="0" err="1"/>
              <a:t>энг</a:t>
            </a:r>
            <a:r>
              <a:rPr lang="ru-RU" sz="2000" dirty="0"/>
              <a:t> </a:t>
            </a:r>
            <a:r>
              <a:rPr lang="ru-RU" sz="2000" dirty="0" err="1"/>
              <a:t>муҳим</a:t>
            </a:r>
            <a:r>
              <a:rPr lang="ru-RU" sz="2000" dirty="0"/>
              <a:t> </a:t>
            </a:r>
            <a:r>
              <a:rPr lang="ru-RU" sz="2000" dirty="0" err="1"/>
              <a:t>таркиби</a:t>
            </a:r>
            <a:r>
              <a:rPr lang="ru-RU" sz="2000" dirty="0"/>
              <a:t> – </a:t>
            </a:r>
            <a:r>
              <a:rPr lang="ru-RU" sz="2000" dirty="0" err="1"/>
              <a:t>бу</a:t>
            </a:r>
            <a:r>
              <a:rPr lang="ru-RU" sz="2000" dirty="0"/>
              <a:t> </a:t>
            </a:r>
            <a:r>
              <a:rPr lang="ru-RU" sz="2000" dirty="0" err="1"/>
              <a:t>ортида</a:t>
            </a:r>
            <a:r>
              <a:rPr lang="ru-RU" sz="2000" dirty="0"/>
              <a:t> </a:t>
            </a:r>
            <a:r>
              <a:rPr lang="ru-RU" sz="2000" dirty="0" err="1"/>
              <a:t>ҳақиқат</a:t>
            </a:r>
            <a:r>
              <a:rPr lang="ru-RU" sz="2000" dirty="0"/>
              <a:t> </a:t>
            </a:r>
            <a:r>
              <a:rPr lang="ru-RU" sz="2000" dirty="0" err="1"/>
              <a:t>яширинган</a:t>
            </a:r>
            <a:r>
              <a:rPr lang="ru-RU" sz="2000" dirty="0"/>
              <a:t> </a:t>
            </a:r>
            <a:r>
              <a:rPr lang="ru-RU" sz="2000" dirty="0" err="1"/>
              <a:t>ёлғон</a:t>
            </a:r>
            <a:r>
              <a:rPr lang="ru-RU" sz="2000" dirty="0"/>
              <a:t> </a:t>
            </a:r>
            <a:r>
              <a:rPr lang="ru-RU" sz="2000" dirty="0" err="1"/>
              <a:t>маълумот</a:t>
            </a:r>
            <a:r>
              <a:rPr lang="ru-RU" sz="2000" dirty="0"/>
              <a:t> </a:t>
            </a:r>
            <a:r>
              <a:rPr lang="ru-RU" sz="2000" dirty="0" err="1"/>
              <a:t>воситасида</a:t>
            </a:r>
            <a:r>
              <a:rPr lang="ru-RU" sz="2000" dirty="0"/>
              <a:t> </a:t>
            </a:r>
            <a:r>
              <a:rPr lang="ru-RU" sz="2000" dirty="0" err="1"/>
              <a:t>кишини</a:t>
            </a:r>
            <a:r>
              <a:rPr lang="ru-RU" sz="2000" dirty="0"/>
              <a:t> </a:t>
            </a:r>
            <a:r>
              <a:rPr lang="ru-RU" sz="2000" dirty="0" err="1"/>
              <a:t>алдов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хатоликлар</a:t>
            </a:r>
            <a:r>
              <a:rPr lang="ru-RU" sz="2000" dirty="0"/>
              <a:t> </a:t>
            </a:r>
            <a:r>
              <a:rPr lang="ru-RU" sz="2000" dirty="0" err="1"/>
              <a:t>қилишга</a:t>
            </a:r>
            <a:r>
              <a:rPr lang="ru-RU" sz="2000" dirty="0"/>
              <a:t> </a:t>
            </a:r>
            <a:r>
              <a:rPr lang="ru-RU" sz="2000" dirty="0" err="1"/>
              <a:t>етаклаш</a:t>
            </a:r>
            <a:r>
              <a:rPr lang="ru-RU" sz="2000" dirty="0"/>
              <a:t> </a:t>
            </a:r>
            <a:r>
              <a:rPr lang="ru-RU" sz="2000" dirty="0" err="1"/>
              <a:t>ҳисобланади</a:t>
            </a:r>
            <a:r>
              <a:rPr lang="ru-RU" sz="2000" dirty="0"/>
              <a:t>. </a:t>
            </a:r>
          </a:p>
          <a:p>
            <a:pPr algn="just"/>
            <a:r>
              <a:rPr lang="ru-RU" sz="2000" dirty="0" err="1"/>
              <a:t>Айрим</a:t>
            </a:r>
            <a:r>
              <a:rPr lang="ru-RU" sz="2000" dirty="0"/>
              <a:t> </a:t>
            </a:r>
            <a:r>
              <a:rPr lang="ru-RU" sz="2000" dirty="0" err="1">
                <a:solidFill>
                  <a:srgbClr val="FF0000"/>
                </a:solidFill>
              </a:rPr>
              <a:t>фиқҳшунослар</a:t>
            </a:r>
            <a:r>
              <a:rPr lang="ru-RU" sz="2000" dirty="0"/>
              <a:t> </a:t>
            </a:r>
            <a:r>
              <a:rPr lang="ru-RU" sz="2000" dirty="0" err="1"/>
              <a:t>ғорарни</a:t>
            </a:r>
            <a:r>
              <a:rPr lang="ru-RU" sz="2000" dirty="0"/>
              <a:t> </a:t>
            </a:r>
            <a:r>
              <a:rPr lang="ru-RU" sz="2000" dirty="0" err="1"/>
              <a:t>шартнома</a:t>
            </a:r>
            <a:r>
              <a:rPr lang="ru-RU" sz="2000" dirty="0"/>
              <a:t> </a:t>
            </a:r>
            <a:r>
              <a:rPr lang="ru-RU" sz="2000" dirty="0" err="1"/>
              <a:t>предметининг</a:t>
            </a:r>
            <a:r>
              <a:rPr lang="ru-RU" sz="2000" dirty="0"/>
              <a:t> </a:t>
            </a:r>
            <a:r>
              <a:rPr lang="ru-RU" sz="2000" dirty="0" err="1"/>
              <a:t>мавжудлигини</a:t>
            </a:r>
            <a:r>
              <a:rPr lang="ru-RU" sz="2000" dirty="0"/>
              <a:t> </a:t>
            </a:r>
            <a:r>
              <a:rPr lang="ru-RU" sz="2000" dirty="0" err="1"/>
              <a:t>шубҳа</a:t>
            </a:r>
            <a:r>
              <a:rPr lang="ru-RU" sz="2000" dirty="0"/>
              <a:t> </a:t>
            </a:r>
            <a:r>
              <a:rPr lang="ru-RU" sz="2000" dirty="0" err="1"/>
              <a:t>остига</a:t>
            </a:r>
            <a:r>
              <a:rPr lang="ru-RU" sz="2000" dirty="0"/>
              <a:t> </a:t>
            </a:r>
            <a:r>
              <a:rPr lang="ru-RU" sz="2000" dirty="0" err="1"/>
              <a:t>олиш</a:t>
            </a:r>
            <a:r>
              <a:rPr lang="ru-RU" sz="2000" dirty="0"/>
              <a:t> </a:t>
            </a:r>
            <a:r>
              <a:rPr lang="ru-RU" sz="2000" dirty="0" err="1"/>
              <a:t>сифатида</a:t>
            </a:r>
            <a:r>
              <a:rPr lang="ru-RU" sz="2000" dirty="0"/>
              <a:t> </a:t>
            </a:r>
            <a:r>
              <a:rPr lang="ru-RU" sz="2000" dirty="0" err="1"/>
              <a:t>талқин</a:t>
            </a:r>
            <a:r>
              <a:rPr lang="ru-RU" sz="2000" dirty="0"/>
              <a:t> </a:t>
            </a:r>
            <a:r>
              <a:rPr lang="ru-RU" sz="2000" dirty="0" err="1"/>
              <a:t>этадилар</a:t>
            </a:r>
            <a:r>
              <a:rPr lang="ru-RU" sz="2000" dirty="0"/>
              <a:t>. </a:t>
            </a:r>
            <a:r>
              <a:rPr lang="ru-RU" sz="2000" dirty="0">
                <a:solidFill>
                  <a:srgbClr val="FF0000"/>
                </a:solidFill>
              </a:rPr>
              <a:t>Ал </a:t>
            </a:r>
            <a:r>
              <a:rPr lang="ru-RU" sz="2000" dirty="0" err="1">
                <a:solidFill>
                  <a:srgbClr val="FF0000"/>
                </a:solidFill>
              </a:rPr>
              <a:t>Сарахсий</a:t>
            </a:r>
            <a:r>
              <a:rPr lang="ru-RU" sz="2000" dirty="0"/>
              <a:t> </a:t>
            </a:r>
            <a:r>
              <a:rPr lang="ru-RU" sz="2000" dirty="0" err="1"/>
              <a:t>ғорарни</a:t>
            </a:r>
            <a:r>
              <a:rPr lang="ru-RU" sz="2000" dirty="0"/>
              <a:t> </a:t>
            </a:r>
            <a:r>
              <a:rPr lang="ru-RU" sz="2000" dirty="0" err="1"/>
              <a:t>ҳуқуқий</a:t>
            </a:r>
            <a:r>
              <a:rPr lang="ru-RU" sz="2000" dirty="0"/>
              <a:t> </a:t>
            </a:r>
            <a:r>
              <a:rPr lang="ru-RU" sz="2000" dirty="0" err="1"/>
              <a:t>оқибатлари</a:t>
            </a:r>
            <a:r>
              <a:rPr lang="ru-RU" sz="2000" dirty="0"/>
              <a:t> </a:t>
            </a:r>
            <a:r>
              <a:rPr lang="ru-RU" sz="2000" dirty="0" err="1"/>
              <a:t>ёки</a:t>
            </a:r>
            <a:r>
              <a:rPr lang="ru-RU" sz="2000" dirty="0"/>
              <a:t> </a:t>
            </a:r>
            <a:r>
              <a:rPr lang="ru-RU" sz="2000" dirty="0" err="1"/>
              <a:t>натижалари</a:t>
            </a:r>
            <a:r>
              <a:rPr lang="ru-RU" sz="2000" dirty="0"/>
              <a:t> </a:t>
            </a:r>
            <a:r>
              <a:rPr lang="ru-RU" sz="2000" dirty="0" err="1"/>
              <a:t>яширин</a:t>
            </a:r>
            <a:r>
              <a:rPr lang="ru-RU" sz="2000" dirty="0"/>
              <a:t> </a:t>
            </a:r>
            <a:r>
              <a:rPr lang="ru-RU" sz="2000" dirty="0" err="1"/>
              <a:t>ёки</a:t>
            </a:r>
            <a:r>
              <a:rPr lang="ru-RU" sz="2000" dirty="0"/>
              <a:t> </a:t>
            </a:r>
            <a:r>
              <a:rPr lang="ru-RU" sz="2000" dirty="0" err="1"/>
              <a:t>номаълум</a:t>
            </a:r>
            <a:r>
              <a:rPr lang="ru-RU" sz="2000" dirty="0"/>
              <a:t> </a:t>
            </a:r>
            <a:r>
              <a:rPr lang="ru-RU" sz="2000" dirty="0" err="1"/>
              <a:t>битим</a:t>
            </a:r>
            <a:r>
              <a:rPr lang="ru-RU" sz="2000" dirty="0"/>
              <a:t> </a:t>
            </a:r>
            <a:r>
              <a:rPr lang="ru-RU" sz="2000" dirty="0" err="1"/>
              <a:t>сифатида</a:t>
            </a:r>
            <a:r>
              <a:rPr lang="ru-RU" sz="2000" dirty="0"/>
              <a:t> </a:t>
            </a:r>
            <a:r>
              <a:rPr lang="ru-RU" sz="2000" dirty="0" err="1"/>
              <a:t>таърифлаган</a:t>
            </a:r>
            <a:r>
              <a:rPr lang="ru-RU" sz="2000" dirty="0"/>
              <a:t>. </a:t>
            </a:r>
          </a:p>
          <a:p>
            <a:pPr algn="just"/>
            <a:r>
              <a:rPr lang="ru-RU" sz="2000" dirty="0">
                <a:solidFill>
                  <a:srgbClr val="FF0000"/>
                </a:solidFill>
              </a:rPr>
              <a:t>Ибн Рушд </a:t>
            </a:r>
            <a:r>
              <a:rPr lang="ru-RU" sz="2000" dirty="0" err="1"/>
              <a:t>эса</a:t>
            </a:r>
            <a:r>
              <a:rPr lang="ru-RU" sz="2000" dirty="0"/>
              <a:t> </a:t>
            </a:r>
            <a:r>
              <a:rPr lang="ru-RU" sz="2000" dirty="0" err="1"/>
              <a:t>ғорар</a:t>
            </a:r>
            <a:r>
              <a:rPr lang="ru-RU" sz="2000" dirty="0"/>
              <a:t> </a:t>
            </a:r>
            <a:r>
              <a:rPr lang="ru-RU" sz="2000" dirty="0" err="1"/>
              <a:t>битимини</a:t>
            </a:r>
            <a:r>
              <a:rPr lang="ru-RU" sz="2000" dirty="0"/>
              <a:t> </a:t>
            </a:r>
            <a:r>
              <a:rPr lang="ru-RU" sz="2000" dirty="0" err="1"/>
              <a:t>шундай</a:t>
            </a:r>
            <a:r>
              <a:rPr lang="ru-RU" sz="2000" dirty="0"/>
              <a:t> </a:t>
            </a:r>
            <a:r>
              <a:rPr lang="ru-RU" sz="2000" dirty="0" err="1"/>
              <a:t>тушунади</a:t>
            </a:r>
            <a:r>
              <a:rPr lang="ru-RU" sz="2000" dirty="0"/>
              <a:t>: </a:t>
            </a:r>
            <a:r>
              <a:rPr lang="ru-RU" sz="2000" dirty="0" err="1"/>
              <a:t>харидор</a:t>
            </a:r>
            <a:r>
              <a:rPr lang="ru-RU" sz="2000" dirty="0"/>
              <a:t> </a:t>
            </a:r>
            <a:r>
              <a:rPr lang="ru-RU" sz="2000" dirty="0" err="1"/>
              <a:t>битим</a:t>
            </a:r>
            <a:r>
              <a:rPr lang="ru-RU" sz="2000" dirty="0"/>
              <a:t> </a:t>
            </a:r>
            <a:r>
              <a:rPr lang="ru-RU" sz="2000" dirty="0" err="1"/>
              <a:t>предметининг</a:t>
            </a:r>
            <a:r>
              <a:rPr lang="ru-RU" sz="2000" dirty="0"/>
              <a:t> </a:t>
            </a:r>
            <a:r>
              <a:rPr lang="ru-RU" sz="2000" dirty="0" err="1"/>
              <a:t>мавжуд</a:t>
            </a:r>
            <a:r>
              <a:rPr lang="ru-RU" sz="2000" dirty="0"/>
              <a:t> </a:t>
            </a:r>
            <a:r>
              <a:rPr lang="ru-RU" sz="2000" dirty="0" err="1"/>
              <a:t>эмаслиги</a:t>
            </a:r>
            <a:r>
              <a:rPr lang="ru-RU" sz="2000" dirty="0"/>
              <a:t> </a:t>
            </a:r>
            <a:r>
              <a:rPr lang="ru-RU" sz="2000" dirty="0" err="1"/>
              <a:t>ёки</a:t>
            </a:r>
            <a:r>
              <a:rPr lang="ru-RU" sz="2000" dirty="0"/>
              <a:t> </a:t>
            </a:r>
            <a:r>
              <a:rPr lang="ru-RU" sz="2000" dirty="0" err="1"/>
              <a:t>баҳо</a:t>
            </a:r>
            <a:r>
              <a:rPr lang="ru-RU" sz="2000" dirty="0"/>
              <a:t> </a:t>
            </a:r>
            <a:r>
              <a:rPr lang="ru-RU" sz="2000" dirty="0" err="1"/>
              <a:t>ҳақида</a:t>
            </a:r>
            <a:r>
              <a:rPr lang="ru-RU" sz="2000" dirty="0"/>
              <a:t> </a:t>
            </a:r>
            <a:r>
              <a:rPr lang="ru-RU" sz="2000" dirty="0" err="1"/>
              <a:t>ахборотнинг</a:t>
            </a:r>
            <a:r>
              <a:rPr lang="ru-RU" sz="2000" dirty="0"/>
              <a:t> </a:t>
            </a:r>
            <a:r>
              <a:rPr lang="ru-RU" sz="2000" dirty="0" err="1"/>
              <a:t>етарли</a:t>
            </a:r>
            <a:r>
              <a:rPr lang="ru-RU" sz="2000" dirty="0"/>
              <a:t> </a:t>
            </a:r>
            <a:r>
              <a:rPr lang="ru-RU" sz="2000" dirty="0" err="1"/>
              <a:t>эмаслиги</a:t>
            </a:r>
            <a:r>
              <a:rPr lang="ru-RU" sz="2000" dirty="0"/>
              <a:t> </a:t>
            </a:r>
            <a:r>
              <a:rPr lang="ru-RU" sz="2000" dirty="0" err="1"/>
              <a:t>сабабидан</a:t>
            </a:r>
            <a:r>
              <a:rPr lang="ru-RU" sz="2000" dirty="0"/>
              <a:t>, </a:t>
            </a:r>
            <a:r>
              <a:rPr lang="ru-RU" sz="2000" dirty="0" err="1"/>
              <a:t>зарар</a:t>
            </a:r>
            <a:r>
              <a:rPr lang="ru-RU" sz="2000" dirty="0"/>
              <a:t> </a:t>
            </a:r>
            <a:r>
              <a:rPr lang="ru-RU" sz="2000" dirty="0" err="1"/>
              <a:t>кўради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980009938"/>
      </p:ext>
    </p:extLst>
  </p:cSld>
  <p:clrMapOvr>
    <a:masterClrMapping/>
  </p:clrMapOvr>
  <p:transition spd="med">
    <p:pull dir="lu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528" y="260648"/>
            <a:ext cx="8064896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/>
              <a:t>Расулуллоҳ</a:t>
            </a:r>
            <a:r>
              <a:rPr lang="ru-RU" sz="2000" dirty="0"/>
              <a:t> (</a:t>
            </a:r>
            <a:r>
              <a:rPr lang="ru-RU" sz="2000" dirty="0" err="1"/>
              <a:t>саллоллоҳу</a:t>
            </a:r>
            <a:r>
              <a:rPr lang="ru-RU" sz="2000" dirty="0"/>
              <a:t> </a:t>
            </a:r>
            <a:r>
              <a:rPr lang="ru-RU" sz="2000" dirty="0" err="1"/>
              <a:t>алайҳи</a:t>
            </a:r>
            <a:r>
              <a:rPr lang="ru-RU" sz="2000" dirty="0"/>
              <a:t> </a:t>
            </a:r>
            <a:r>
              <a:rPr lang="ru-RU" sz="2000" dirty="0" err="1"/>
              <a:t>васаллам</a:t>
            </a:r>
            <a:r>
              <a:rPr lang="ru-RU" sz="2000" dirty="0"/>
              <a:t>):</a:t>
            </a:r>
          </a:p>
          <a:p>
            <a:r>
              <a:rPr lang="ru-RU" sz="2000" dirty="0"/>
              <a:t>«</a:t>
            </a:r>
            <a:r>
              <a:rPr lang="ru-RU" sz="2000" b="1" i="1" dirty="0" err="1"/>
              <a:t>Зарар</a:t>
            </a:r>
            <a:r>
              <a:rPr lang="ru-RU" sz="2000" b="1" i="1" dirty="0"/>
              <a:t> </a:t>
            </a:r>
            <a:r>
              <a:rPr lang="ru-RU" sz="2000" b="1" i="1" dirty="0" err="1"/>
              <a:t>бериш</a:t>
            </a:r>
            <a:r>
              <a:rPr lang="ru-RU" sz="2000" b="1" i="1" dirty="0"/>
              <a:t> </a:t>
            </a:r>
            <a:r>
              <a:rPr lang="ru-RU" sz="2000" b="1" i="1" dirty="0" err="1"/>
              <a:t>ҳам</a:t>
            </a:r>
            <a:r>
              <a:rPr lang="ru-RU" sz="2000" b="1" i="1" dirty="0"/>
              <a:t>, </a:t>
            </a:r>
            <a:r>
              <a:rPr lang="ru-RU" sz="2000" b="1" i="1" dirty="0" err="1"/>
              <a:t>зарар</a:t>
            </a:r>
            <a:r>
              <a:rPr lang="ru-RU" sz="2000" b="1" i="1" dirty="0"/>
              <a:t> </a:t>
            </a:r>
            <a:r>
              <a:rPr lang="ru-RU" sz="2000" b="1" i="1" dirty="0" err="1"/>
              <a:t>етказиш</a:t>
            </a:r>
            <a:r>
              <a:rPr lang="ru-RU" sz="2000" b="1" i="1" dirty="0"/>
              <a:t> </a:t>
            </a:r>
            <a:r>
              <a:rPr lang="ru-RU" sz="2000" b="1" i="1" dirty="0" err="1"/>
              <a:t>ҳам</a:t>
            </a:r>
            <a:r>
              <a:rPr lang="ru-RU" sz="2000" b="1" i="1" dirty="0"/>
              <a:t> </a:t>
            </a:r>
            <a:r>
              <a:rPr lang="ru-RU" sz="2000" b="1" i="1" dirty="0" err="1"/>
              <a:t>йўқ</a:t>
            </a:r>
            <a:r>
              <a:rPr lang="ru-RU" sz="2000" b="1" i="1" dirty="0"/>
              <a:t>! </a:t>
            </a:r>
            <a:r>
              <a:rPr lang="ru-RU" sz="2000" b="1" i="1" dirty="0" err="1"/>
              <a:t>Кимки</a:t>
            </a:r>
            <a:r>
              <a:rPr lang="ru-RU" sz="2000" b="1" i="1" dirty="0"/>
              <a:t> </a:t>
            </a:r>
            <a:r>
              <a:rPr lang="ru-RU" sz="2000" b="1" i="1" dirty="0" err="1"/>
              <a:t>зарар</a:t>
            </a:r>
            <a:r>
              <a:rPr lang="ru-RU" sz="2000" b="1" i="1" dirty="0"/>
              <a:t> </a:t>
            </a:r>
            <a:r>
              <a:rPr lang="ru-RU" sz="2000" b="1" i="1" dirty="0" err="1"/>
              <a:t>етказса</a:t>
            </a:r>
            <a:r>
              <a:rPr lang="ru-RU" sz="2000" b="1" i="1" dirty="0"/>
              <a:t>, </a:t>
            </a:r>
            <a:r>
              <a:rPr lang="ru-RU" sz="2000" b="1" i="1" dirty="0" err="1"/>
              <a:t>Аллоҳ</a:t>
            </a:r>
            <a:r>
              <a:rPr lang="ru-RU" sz="2000" b="1" i="1" dirty="0"/>
              <a:t> </a:t>
            </a:r>
            <a:r>
              <a:rPr lang="ru-RU" sz="2000" b="1" i="1" dirty="0" err="1"/>
              <a:t>унга</a:t>
            </a:r>
            <a:r>
              <a:rPr lang="ru-RU" sz="2000" b="1" i="1" dirty="0"/>
              <a:t> </a:t>
            </a:r>
            <a:r>
              <a:rPr lang="ru-RU" sz="2000" b="1" i="1" dirty="0" err="1"/>
              <a:t>зарар</a:t>
            </a:r>
            <a:r>
              <a:rPr lang="ru-RU" sz="2000" b="1" i="1" dirty="0"/>
              <a:t> </a:t>
            </a:r>
            <a:r>
              <a:rPr lang="ru-RU" sz="2000" b="1" i="1" dirty="0" err="1"/>
              <a:t>беради</a:t>
            </a:r>
            <a:r>
              <a:rPr lang="ru-RU" sz="2000" b="1" i="1" dirty="0"/>
              <a:t>. </a:t>
            </a:r>
            <a:r>
              <a:rPr lang="ru-RU" sz="2000" b="1" i="1" dirty="0" err="1"/>
              <a:t>Кимки</a:t>
            </a:r>
            <a:r>
              <a:rPr lang="ru-RU" sz="2000" b="1" i="1" dirty="0"/>
              <a:t> </a:t>
            </a:r>
            <a:r>
              <a:rPr lang="ru-RU" sz="2000" b="1" i="1" dirty="0" err="1"/>
              <a:t>машаққатга</a:t>
            </a:r>
            <a:r>
              <a:rPr lang="ru-RU" sz="2000" b="1" i="1" dirty="0"/>
              <a:t> </a:t>
            </a:r>
            <a:r>
              <a:rPr lang="ru-RU" sz="2000" b="1" i="1" dirty="0" err="1"/>
              <a:t>қўйса</a:t>
            </a:r>
            <a:r>
              <a:rPr lang="ru-RU" sz="2000" b="1" i="1" dirty="0"/>
              <a:t>, </a:t>
            </a:r>
            <a:r>
              <a:rPr lang="ru-RU" sz="2000" b="1" i="1" dirty="0" err="1"/>
              <a:t>Аллоҳ</a:t>
            </a:r>
            <a:r>
              <a:rPr lang="ru-RU" sz="2000" b="1" i="1" dirty="0"/>
              <a:t> </a:t>
            </a:r>
            <a:r>
              <a:rPr lang="ru-RU" sz="2000" b="1" i="1" dirty="0" err="1"/>
              <a:t>унга</a:t>
            </a:r>
            <a:r>
              <a:rPr lang="ru-RU" sz="2000" b="1" i="1" dirty="0"/>
              <a:t> </a:t>
            </a:r>
            <a:r>
              <a:rPr lang="ru-RU" sz="2000" b="1" i="1" dirty="0" err="1"/>
              <a:t>машаққат</a:t>
            </a:r>
            <a:r>
              <a:rPr lang="ru-RU" sz="2000" b="1" i="1" dirty="0"/>
              <a:t> </a:t>
            </a:r>
            <a:r>
              <a:rPr lang="ru-RU" sz="2000" b="1" i="1" dirty="0" err="1"/>
              <a:t>етказади</a:t>
            </a:r>
            <a:r>
              <a:rPr lang="ru-RU" sz="2000" dirty="0"/>
              <a:t>», – </a:t>
            </a:r>
            <a:r>
              <a:rPr lang="ru-RU" sz="2000" dirty="0" err="1"/>
              <a:t>дедилар</a:t>
            </a:r>
            <a:r>
              <a:rPr lang="ru-RU" sz="2000" dirty="0"/>
              <a:t> (</a:t>
            </a:r>
            <a:r>
              <a:rPr lang="ru-RU" sz="2000" dirty="0" err="1"/>
              <a:t>Байҳақий</a:t>
            </a:r>
            <a:r>
              <a:rPr lang="ru-RU" sz="2000" dirty="0"/>
              <a:t>, 6/11166; </a:t>
            </a:r>
            <a:r>
              <a:rPr lang="ru-RU" sz="2000" dirty="0" err="1"/>
              <a:t>Дорақутний</a:t>
            </a:r>
            <a:r>
              <a:rPr lang="ru-RU" sz="2000" dirty="0"/>
              <a:t>, 3/3123; </a:t>
            </a:r>
            <a:r>
              <a:rPr lang="ru-RU" sz="2000" dirty="0" err="1"/>
              <a:t>Ҳоким</a:t>
            </a:r>
            <a:r>
              <a:rPr lang="ru-RU" sz="2000" dirty="0"/>
              <a:t>, 3/2345).</a:t>
            </a:r>
          </a:p>
          <a:p>
            <a:pPr algn="just"/>
            <a:r>
              <a:rPr lang="ru-RU" sz="2000" dirty="0">
                <a:solidFill>
                  <a:srgbClr val="FF0000"/>
                </a:solidFill>
              </a:rPr>
              <a:t>Ад-</a:t>
            </a:r>
            <a:r>
              <a:rPr lang="ru-RU" sz="2000" dirty="0" err="1">
                <a:solidFill>
                  <a:srgbClr val="FF0000"/>
                </a:solidFill>
              </a:rPr>
              <a:t>Дарир</a:t>
            </a:r>
            <a:r>
              <a:rPr lang="ru-RU" sz="2000" dirty="0"/>
              <a:t> </a:t>
            </a:r>
            <a:r>
              <a:rPr lang="ru-RU" sz="2000" dirty="0" err="1"/>
              <a:t>ғорарнинг</a:t>
            </a:r>
            <a:r>
              <a:rPr lang="ru-RU" sz="2000" dirty="0"/>
              <a:t> 14 та </a:t>
            </a:r>
            <a:r>
              <a:rPr lang="ru-RU" sz="2000" dirty="0" err="1"/>
              <a:t>шакли</a:t>
            </a:r>
            <a:r>
              <a:rPr lang="ru-RU" sz="2000" dirty="0"/>
              <a:t> бор </a:t>
            </a:r>
            <a:r>
              <a:rPr lang="ru-RU" sz="2000" dirty="0" err="1"/>
              <a:t>эканлигини</a:t>
            </a:r>
            <a:r>
              <a:rPr lang="ru-RU" sz="2000" dirty="0"/>
              <a:t> </a:t>
            </a:r>
            <a:r>
              <a:rPr lang="ru-RU" sz="2000" dirty="0" err="1"/>
              <a:t>аниқлаган</a:t>
            </a:r>
            <a:r>
              <a:rPr lang="ru-RU" sz="2000" dirty="0"/>
              <a:t>. </a:t>
            </a:r>
            <a:r>
              <a:rPr lang="ru-RU" sz="2000" dirty="0" err="1"/>
              <a:t>Улардан</a:t>
            </a:r>
            <a:r>
              <a:rPr lang="ru-RU" sz="2000" dirty="0"/>
              <a:t> </a:t>
            </a:r>
            <a:r>
              <a:rPr lang="ru-RU" sz="2000" dirty="0" err="1"/>
              <a:t>иккитаси</a:t>
            </a:r>
            <a:r>
              <a:rPr lang="ru-RU" sz="2000" dirty="0"/>
              <a:t> </a:t>
            </a:r>
            <a:r>
              <a:rPr lang="ru-RU" sz="2000" dirty="0" err="1"/>
              <a:t>предметнинг</a:t>
            </a:r>
            <a:r>
              <a:rPr lang="ru-RU" sz="2000" dirty="0"/>
              <a:t> сони </a:t>
            </a:r>
            <a:r>
              <a:rPr lang="ru-RU" sz="2000" dirty="0" err="1"/>
              <a:t>тўғрисида</a:t>
            </a:r>
            <a:r>
              <a:rPr lang="ru-RU" sz="2000" dirty="0"/>
              <a:t> </a:t>
            </a:r>
            <a:r>
              <a:rPr lang="ru-RU" sz="2000" dirty="0" err="1"/>
              <a:t>маълумотларнинг</a:t>
            </a:r>
            <a:r>
              <a:rPr lang="ru-RU" sz="2000" dirty="0"/>
              <a:t> </a:t>
            </a:r>
            <a:r>
              <a:rPr lang="ru-RU" sz="2000" dirty="0" err="1"/>
              <a:t>мавжуд</a:t>
            </a:r>
            <a:r>
              <a:rPr lang="ru-RU" sz="2000" dirty="0"/>
              <a:t> </a:t>
            </a:r>
            <a:r>
              <a:rPr lang="ru-RU" sz="2000" dirty="0" err="1"/>
              <a:t>эмаслиги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мавжуд</a:t>
            </a:r>
            <a:r>
              <a:rPr lang="ru-RU" sz="2000" dirty="0"/>
              <a:t> </a:t>
            </a:r>
            <a:r>
              <a:rPr lang="ru-RU" sz="2000" dirty="0" err="1"/>
              <a:t>бўлмаган</a:t>
            </a:r>
            <a:r>
              <a:rPr lang="ru-RU" sz="2000" dirty="0"/>
              <a:t> предмет </a:t>
            </a:r>
            <a:r>
              <a:rPr lang="ru-RU" sz="2000" dirty="0" err="1"/>
              <a:t>тўғрисида</a:t>
            </a:r>
            <a:r>
              <a:rPr lang="ru-RU" sz="2000" dirty="0"/>
              <a:t> </a:t>
            </a:r>
            <a:r>
              <a:rPr lang="ru-RU" sz="2000" dirty="0" err="1"/>
              <a:t>битим</a:t>
            </a:r>
            <a:r>
              <a:rPr lang="ru-RU" sz="2000" dirty="0"/>
              <a:t> </a:t>
            </a:r>
            <a:r>
              <a:rPr lang="ru-RU" sz="2000" dirty="0" err="1"/>
              <a:t>тузилиши</a:t>
            </a:r>
            <a:r>
              <a:rPr lang="ru-RU" sz="2000" dirty="0"/>
              <a:t> </a:t>
            </a:r>
            <a:r>
              <a:rPr lang="ru-RU" sz="2000" dirty="0" err="1"/>
              <a:t>сабабидан</a:t>
            </a:r>
            <a:r>
              <a:rPr lang="ru-RU" sz="2000" dirty="0"/>
              <a:t> </a:t>
            </a:r>
            <a:r>
              <a:rPr lang="ru-RU" sz="2000" dirty="0" err="1"/>
              <a:t>аниқланади</a:t>
            </a:r>
            <a:r>
              <a:rPr lang="ru-RU" sz="2000" dirty="0"/>
              <a:t>. </a:t>
            </a:r>
            <a:r>
              <a:rPr lang="ru-RU" sz="2000" dirty="0" err="1">
                <a:solidFill>
                  <a:srgbClr val="FF0000"/>
                </a:solidFill>
              </a:rPr>
              <a:t>Ғорарнинг</a:t>
            </a:r>
            <a:r>
              <a:rPr lang="ru-RU" sz="2000" dirty="0"/>
              <a:t> </a:t>
            </a:r>
            <a:r>
              <a:rPr lang="ru-RU" sz="2000" dirty="0" err="1">
                <a:solidFill>
                  <a:srgbClr val="FF0000"/>
                </a:solidFill>
              </a:rPr>
              <a:t>биринчи</a:t>
            </a:r>
            <a:r>
              <a:rPr lang="ru-RU" sz="2000" dirty="0">
                <a:solidFill>
                  <a:srgbClr val="FF0000"/>
                </a:solidFill>
              </a:rPr>
              <a:t> </a:t>
            </a:r>
            <a:r>
              <a:rPr lang="ru-RU" sz="2000" dirty="0" err="1">
                <a:solidFill>
                  <a:srgbClr val="FF0000"/>
                </a:solidFill>
              </a:rPr>
              <a:t>шакли</a:t>
            </a:r>
            <a:r>
              <a:rPr lang="ru-RU" sz="2000" dirty="0"/>
              <a:t> </a:t>
            </a:r>
            <a:r>
              <a:rPr lang="ru-RU" sz="2000" dirty="0" err="1"/>
              <a:t>ҳақида</a:t>
            </a:r>
            <a:r>
              <a:rPr lang="ru-RU" sz="2000" dirty="0"/>
              <a:t> </a:t>
            </a:r>
            <a:r>
              <a:rPr lang="ru-RU" sz="2000" dirty="0" err="1"/>
              <a:t>сўз</a:t>
            </a:r>
            <a:r>
              <a:rPr lang="ru-RU" sz="2000" dirty="0"/>
              <a:t> </a:t>
            </a:r>
            <a:r>
              <a:rPr lang="ru-RU" sz="2000" dirty="0" err="1"/>
              <a:t>юритадиган</a:t>
            </a:r>
            <a:r>
              <a:rPr lang="ru-RU" sz="2000" dirty="0"/>
              <a:t> </a:t>
            </a:r>
            <a:r>
              <a:rPr lang="ru-RU" sz="2000" dirty="0" err="1"/>
              <a:t>бўлсак</a:t>
            </a:r>
            <a:r>
              <a:rPr lang="ru-RU" sz="2000" dirty="0"/>
              <a:t>, агар </a:t>
            </a:r>
            <a:r>
              <a:rPr lang="ru-RU" sz="2000" dirty="0" err="1"/>
              <a:t>шартнома</a:t>
            </a:r>
            <a:r>
              <a:rPr lang="ru-RU" sz="2000" dirty="0"/>
              <a:t> </a:t>
            </a:r>
            <a:r>
              <a:rPr lang="ru-RU" sz="2000" dirty="0" err="1"/>
              <a:t>предмети</a:t>
            </a:r>
            <a:r>
              <a:rPr lang="ru-RU" sz="2000" dirty="0"/>
              <a:t> </a:t>
            </a:r>
            <a:r>
              <a:rPr lang="ru-RU" sz="2000" dirty="0" err="1"/>
              <a:t>зоҳирий</a:t>
            </a:r>
            <a:r>
              <a:rPr lang="ru-RU" sz="2000" dirty="0"/>
              <a:t> (</a:t>
            </a:r>
            <a:r>
              <a:rPr lang="ru-RU" sz="2000" dirty="0" err="1"/>
              <a:t>кўзга</a:t>
            </a:r>
            <a:r>
              <a:rPr lang="ru-RU" sz="2000" dirty="0"/>
              <a:t> </a:t>
            </a:r>
            <a:r>
              <a:rPr lang="ru-RU" sz="2000" dirty="0" err="1"/>
              <a:t>кўринарли</a:t>
            </a:r>
            <a:r>
              <a:rPr lang="ru-RU" sz="2000" dirty="0"/>
              <a:t>) </a:t>
            </a:r>
            <a:r>
              <a:rPr lang="ru-RU" sz="2000" dirty="0" err="1"/>
              <a:t>чегарада</a:t>
            </a:r>
            <a:r>
              <a:rPr lang="ru-RU" sz="2000" dirty="0"/>
              <a:t> </a:t>
            </a:r>
            <a:r>
              <a:rPr lang="ru-RU" sz="2000" dirty="0" err="1"/>
              <a:t>мавжуд</a:t>
            </a:r>
            <a:r>
              <a:rPr lang="ru-RU" sz="2000" dirty="0"/>
              <a:t> </a:t>
            </a:r>
            <a:r>
              <a:rPr lang="ru-RU" sz="2000" dirty="0" err="1"/>
              <a:t>бўлмаса</a:t>
            </a:r>
            <a:r>
              <a:rPr lang="ru-RU" sz="2000" dirty="0"/>
              <a:t>, у </a:t>
            </a:r>
            <a:r>
              <a:rPr lang="ru-RU" sz="2000" dirty="0" err="1"/>
              <a:t>ҳолда</a:t>
            </a:r>
            <a:r>
              <a:rPr lang="ru-RU" sz="2000" dirty="0"/>
              <a:t> </a:t>
            </a:r>
            <a:r>
              <a:rPr lang="ru-RU" sz="2000" dirty="0" err="1"/>
              <a:t>унинг</a:t>
            </a:r>
            <a:r>
              <a:rPr lang="ru-RU" sz="2000" dirty="0"/>
              <a:t> сони </a:t>
            </a:r>
            <a:r>
              <a:rPr lang="ru-RU" sz="2000" dirty="0" err="1"/>
              <a:t>ҳақида</a:t>
            </a:r>
            <a:r>
              <a:rPr lang="ru-RU" sz="2000" dirty="0"/>
              <a:t> </a:t>
            </a:r>
            <a:r>
              <a:rPr lang="ru-RU" sz="2000" dirty="0" err="1"/>
              <a:t>маълумотга</a:t>
            </a:r>
            <a:r>
              <a:rPr lang="ru-RU" sz="2000" dirty="0"/>
              <a:t> </a:t>
            </a:r>
            <a:r>
              <a:rPr lang="ru-RU" sz="2000" dirty="0" err="1"/>
              <a:t>эга</a:t>
            </a:r>
            <a:r>
              <a:rPr lang="ru-RU" sz="2000" dirty="0"/>
              <a:t> </a:t>
            </a:r>
            <a:r>
              <a:rPr lang="ru-RU" sz="2000" dirty="0" err="1"/>
              <a:t>бўлиш</a:t>
            </a:r>
            <a:r>
              <a:rPr lang="ru-RU" sz="2000" dirty="0"/>
              <a:t> </a:t>
            </a:r>
            <a:r>
              <a:rPr lang="ru-RU" sz="2000" dirty="0" err="1"/>
              <a:t>битимнинг</a:t>
            </a:r>
            <a:r>
              <a:rPr lang="ru-RU" sz="2000" dirty="0"/>
              <a:t> </a:t>
            </a:r>
            <a:r>
              <a:rPr lang="ru-RU" sz="2000" dirty="0" err="1"/>
              <a:t>ҳуқуқий</a:t>
            </a:r>
            <a:r>
              <a:rPr lang="ru-RU" sz="2000" dirty="0"/>
              <a:t> </a:t>
            </a:r>
            <a:r>
              <a:rPr lang="ru-RU" sz="2000" dirty="0" err="1"/>
              <a:t>жиҳатдан</a:t>
            </a:r>
            <a:r>
              <a:rPr lang="ru-RU" sz="2000" dirty="0"/>
              <a:t> </a:t>
            </a:r>
            <a:r>
              <a:rPr lang="ru-RU" sz="2000" dirty="0" err="1"/>
              <a:t>амалда</a:t>
            </a:r>
            <a:r>
              <a:rPr lang="ru-RU" sz="2000" dirty="0"/>
              <a:t> </a:t>
            </a:r>
            <a:r>
              <a:rPr lang="ru-RU" sz="2000" dirty="0" err="1"/>
              <a:t>эканлигининг</a:t>
            </a:r>
            <a:r>
              <a:rPr lang="ru-RU" sz="2000" dirty="0"/>
              <a:t> </a:t>
            </a:r>
            <a:r>
              <a:rPr lang="ru-RU" sz="2000" dirty="0" err="1"/>
              <a:t>шарти</a:t>
            </a:r>
            <a:r>
              <a:rPr lang="ru-RU" sz="2000" dirty="0"/>
              <a:t> </a:t>
            </a:r>
            <a:r>
              <a:rPr lang="ru-RU" sz="2000" dirty="0" err="1"/>
              <a:t>ҳисобланади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43443596"/>
      </p:ext>
    </p:extLst>
  </p:cSld>
  <p:clrMapOvr>
    <a:masterClrMapping/>
  </p:clrMapOvr>
  <p:transition spd="med">
    <p:pull dir="lu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1450" y="332656"/>
            <a:ext cx="854102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err="1">
                <a:solidFill>
                  <a:srgbClr val="FF0000"/>
                </a:solidFill>
              </a:rPr>
              <a:t>Ғорар</a:t>
            </a:r>
            <a:r>
              <a:rPr lang="ru-RU" dirty="0"/>
              <a:t> </a:t>
            </a:r>
            <a:r>
              <a:rPr lang="ru-RU" dirty="0" err="1"/>
              <a:t>тушунчаси</a:t>
            </a:r>
            <a:r>
              <a:rPr lang="ru-RU" dirty="0"/>
              <a:t> </a:t>
            </a:r>
            <a:r>
              <a:rPr lang="ru-RU" dirty="0" err="1"/>
              <a:t>моддий</a:t>
            </a:r>
            <a:r>
              <a:rPr lang="ru-RU" dirty="0"/>
              <a:t> </a:t>
            </a:r>
            <a:r>
              <a:rPr lang="ru-RU" dirty="0" err="1"/>
              <a:t>асосларга</a:t>
            </a:r>
            <a:r>
              <a:rPr lang="ru-RU" dirty="0"/>
              <a:t> </a:t>
            </a:r>
            <a:r>
              <a:rPr lang="ru-RU" dirty="0" err="1"/>
              <a:t>эга</a:t>
            </a:r>
            <a:r>
              <a:rPr lang="ru-RU" dirty="0"/>
              <a:t>. </a:t>
            </a:r>
            <a:r>
              <a:rPr lang="ru-RU" dirty="0" err="1"/>
              <a:t>Ғорарнинг</a:t>
            </a:r>
            <a:r>
              <a:rPr lang="ru-RU" dirty="0"/>
              <a:t> </a:t>
            </a:r>
            <a:r>
              <a:rPr lang="ru-RU" dirty="0" err="1"/>
              <a:t>таърифи</a:t>
            </a:r>
            <a:r>
              <a:rPr lang="ru-RU" dirty="0"/>
              <a:t> </a:t>
            </a:r>
            <a:r>
              <a:rPr lang="ru-RU" dirty="0" err="1"/>
              <a:t>қандай</a:t>
            </a:r>
            <a:r>
              <a:rPr lang="ru-RU" dirty="0"/>
              <a:t> </a:t>
            </a:r>
            <a:r>
              <a:rPr lang="ru-RU" dirty="0" err="1"/>
              <a:t>бўлишидан</a:t>
            </a:r>
            <a:r>
              <a:rPr lang="ru-RU" dirty="0"/>
              <a:t> </a:t>
            </a:r>
            <a:r>
              <a:rPr lang="ru-RU" dirty="0" err="1"/>
              <a:t>қатъи</a:t>
            </a:r>
            <a:r>
              <a:rPr lang="ru-RU" dirty="0"/>
              <a:t> </a:t>
            </a:r>
            <a:r>
              <a:rPr lang="ru-RU" dirty="0" err="1"/>
              <a:t>назар</a:t>
            </a:r>
            <a:r>
              <a:rPr lang="ru-RU" dirty="0"/>
              <a:t>, у </a:t>
            </a:r>
            <a:r>
              <a:rPr lang="ru-RU" dirty="0" err="1"/>
              <a:t>мулк</a:t>
            </a:r>
            <a:r>
              <a:rPr lang="ru-RU" dirty="0"/>
              <a:t> </a:t>
            </a:r>
            <a:r>
              <a:rPr lang="ru-RU" dirty="0" err="1"/>
              <a:t>йўқолишига</a:t>
            </a:r>
            <a:r>
              <a:rPr lang="ru-RU" dirty="0"/>
              <a:t> </a:t>
            </a:r>
            <a:r>
              <a:rPr lang="ru-RU" dirty="0" err="1"/>
              <a:t>олиб</a:t>
            </a:r>
            <a:r>
              <a:rPr lang="ru-RU" dirty="0"/>
              <a:t> </a:t>
            </a:r>
            <a:r>
              <a:rPr lang="ru-RU" dirty="0" err="1"/>
              <a:t>келувчи</a:t>
            </a:r>
            <a:r>
              <a:rPr lang="ru-RU" dirty="0"/>
              <a:t> </a:t>
            </a:r>
            <a:r>
              <a:rPr lang="ru-RU" dirty="0" err="1"/>
              <a:t>шартномавий</a:t>
            </a:r>
            <a:r>
              <a:rPr lang="ru-RU" dirty="0"/>
              <a:t> </a:t>
            </a:r>
            <a:r>
              <a:rPr lang="ru-RU" dirty="0" err="1"/>
              <a:t>хатар</a:t>
            </a:r>
            <a:r>
              <a:rPr lang="ru-RU" dirty="0"/>
              <a:t> </a:t>
            </a:r>
            <a:r>
              <a:rPr lang="ru-RU" dirty="0" err="1"/>
              <a:t>сифатида</a:t>
            </a:r>
            <a:r>
              <a:rPr lang="ru-RU" dirty="0"/>
              <a:t> </a:t>
            </a:r>
            <a:r>
              <a:rPr lang="ru-RU" dirty="0" err="1"/>
              <a:t>кўриб</a:t>
            </a:r>
            <a:r>
              <a:rPr lang="ru-RU" dirty="0"/>
              <a:t> </a:t>
            </a:r>
            <a:r>
              <a:rPr lang="ru-RU" dirty="0" err="1"/>
              <a:t>чиқилиши</a:t>
            </a:r>
            <a:r>
              <a:rPr lang="ru-RU" dirty="0"/>
              <a:t> </a:t>
            </a:r>
            <a:r>
              <a:rPr lang="ru-RU" dirty="0" err="1"/>
              <a:t>лозимлиги</a:t>
            </a:r>
            <a:r>
              <a:rPr lang="ru-RU" dirty="0"/>
              <a:t> </a:t>
            </a:r>
            <a:r>
              <a:rPr lang="ru-RU" dirty="0" err="1"/>
              <a:t>аниқ</a:t>
            </a:r>
            <a:r>
              <a:rPr lang="ru-RU" dirty="0"/>
              <a:t>. </a:t>
            </a:r>
            <a:r>
              <a:rPr lang="ru-RU" dirty="0" err="1"/>
              <a:t>Маълум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хатарлар</a:t>
            </a:r>
            <a:r>
              <a:rPr lang="ru-RU" dirty="0"/>
              <a:t> </a:t>
            </a:r>
            <a:r>
              <a:rPr lang="ru-RU" dirty="0" err="1"/>
              <a:t>ҳар</a:t>
            </a:r>
            <a:r>
              <a:rPr lang="ru-RU" dirty="0"/>
              <a:t> </a:t>
            </a:r>
            <a:r>
              <a:rPr lang="ru-RU" dirty="0" err="1"/>
              <a:t>қандай</a:t>
            </a:r>
            <a:r>
              <a:rPr lang="ru-RU" dirty="0"/>
              <a:t> </a:t>
            </a:r>
            <a:r>
              <a:rPr lang="ru-RU" dirty="0" err="1"/>
              <a:t>савдо</a:t>
            </a:r>
            <a:r>
              <a:rPr lang="ru-RU" dirty="0"/>
              <a:t> </a:t>
            </a:r>
            <a:r>
              <a:rPr lang="ru-RU" dirty="0" err="1"/>
              <a:t>амалиётларининг</a:t>
            </a:r>
            <a:r>
              <a:rPr lang="ru-RU" dirty="0"/>
              <a:t> </a:t>
            </a:r>
            <a:r>
              <a:rPr lang="ru-RU" dirty="0" err="1"/>
              <a:t>ҳамроҳи</a:t>
            </a:r>
            <a:r>
              <a:rPr lang="ru-RU" dirty="0"/>
              <a:t> </a:t>
            </a:r>
            <a:r>
              <a:rPr lang="ru-RU" dirty="0" err="1"/>
              <a:t>бўлишини</a:t>
            </a:r>
            <a:r>
              <a:rPr lang="ru-RU" dirty="0"/>
              <a:t> </a:t>
            </a:r>
            <a:r>
              <a:rPr lang="ru-RU" dirty="0" err="1"/>
              <a:t>инобатга</a:t>
            </a:r>
            <a:r>
              <a:rPr lang="ru-RU" dirty="0"/>
              <a:t> </a:t>
            </a:r>
            <a:r>
              <a:rPr lang="ru-RU" dirty="0" err="1"/>
              <a:t>олган</a:t>
            </a:r>
            <a:r>
              <a:rPr lang="ru-RU" dirty="0"/>
              <a:t> </a:t>
            </a:r>
            <a:r>
              <a:rPr lang="ru-RU" dirty="0" err="1"/>
              <a:t>ҳолда</a:t>
            </a:r>
            <a:r>
              <a:rPr lang="ru-RU" dirty="0"/>
              <a:t>, </a:t>
            </a:r>
            <a:r>
              <a:rPr lang="ru-RU" dirty="0" err="1"/>
              <a:t>хатарнинг</a:t>
            </a:r>
            <a:r>
              <a:rPr lang="ru-RU" dirty="0"/>
              <a:t> </a:t>
            </a:r>
            <a:r>
              <a:rPr lang="ru-RU" dirty="0" err="1"/>
              <a:t>аҳамиятли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кам</a:t>
            </a:r>
            <a:r>
              <a:rPr lang="ru-RU" dirty="0"/>
              <a:t> </a:t>
            </a:r>
            <a:r>
              <a:rPr lang="ru-RU" dirty="0" err="1"/>
              <a:t>эканлиги</a:t>
            </a:r>
            <a:r>
              <a:rPr lang="ru-RU" dirty="0"/>
              <a:t> </a:t>
            </a:r>
            <a:r>
              <a:rPr lang="ru-RU" dirty="0" err="1"/>
              <a:t>бўйича</a:t>
            </a:r>
            <a:r>
              <a:rPr lang="ru-RU" dirty="0"/>
              <a:t> </a:t>
            </a:r>
            <a:r>
              <a:rPr lang="ru-RU" dirty="0" err="1"/>
              <a:t>таснифи</a:t>
            </a:r>
            <a:r>
              <a:rPr lang="ru-RU" dirty="0"/>
              <a:t> </a:t>
            </a:r>
            <a:r>
              <a:rPr lang="ru-RU" dirty="0" err="1"/>
              <a:t>ҳақидаги</a:t>
            </a:r>
            <a:r>
              <a:rPr lang="ru-RU" dirty="0"/>
              <a:t> </a:t>
            </a:r>
            <a:r>
              <a:rPr lang="ru-RU" dirty="0" err="1"/>
              <a:t>ўзларининг</a:t>
            </a:r>
            <a:r>
              <a:rPr lang="ru-RU" dirty="0"/>
              <a:t> </a:t>
            </a:r>
            <a:r>
              <a:rPr lang="ru-RU" dirty="0" err="1"/>
              <a:t>тушунчаларига</a:t>
            </a:r>
            <a:r>
              <a:rPr lang="ru-RU" dirty="0"/>
              <a:t> </a:t>
            </a:r>
            <a:r>
              <a:rPr lang="ru-RU" dirty="0" err="1"/>
              <a:t>асосланиб</a:t>
            </a:r>
            <a:r>
              <a:rPr lang="ru-RU" dirty="0"/>
              <a:t>, </a:t>
            </a:r>
            <a:r>
              <a:rPr lang="ru-RU" dirty="0" err="1"/>
              <a:t>фиқҳшунослар</a:t>
            </a:r>
            <a:r>
              <a:rPr lang="ru-RU" dirty="0"/>
              <a:t> </a:t>
            </a:r>
            <a:r>
              <a:rPr lang="ru-RU" dirty="0" err="1"/>
              <a:t>хатарлар</a:t>
            </a:r>
            <a:r>
              <a:rPr lang="ru-RU" dirty="0"/>
              <a:t> </a:t>
            </a:r>
            <a:r>
              <a:rPr lang="ru-RU" dirty="0" err="1"/>
              <a:t>мавжуд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тақдирда</a:t>
            </a:r>
            <a:r>
              <a:rPr lang="ru-RU" dirty="0"/>
              <a:t>, </a:t>
            </a:r>
            <a:r>
              <a:rPr lang="ru-RU" dirty="0" err="1"/>
              <a:t>айрим</a:t>
            </a:r>
            <a:r>
              <a:rPr lang="ru-RU" dirty="0"/>
              <a:t> </a:t>
            </a:r>
            <a:r>
              <a:rPr lang="ru-RU" dirty="0" err="1"/>
              <a:t>битимларни</a:t>
            </a:r>
            <a:r>
              <a:rPr lang="ru-RU" dirty="0"/>
              <a:t> ман </a:t>
            </a:r>
            <a:r>
              <a:rPr lang="ru-RU" dirty="0" err="1"/>
              <a:t>этиш</a:t>
            </a:r>
            <a:r>
              <a:rPr lang="ru-RU" dirty="0"/>
              <a:t> </a:t>
            </a:r>
            <a:r>
              <a:rPr lang="ru-RU" dirty="0" err="1"/>
              <a:t>кераклиги</a:t>
            </a:r>
            <a:r>
              <a:rPr lang="ru-RU" dirty="0"/>
              <a:t> </a:t>
            </a:r>
            <a:r>
              <a:rPr lang="ru-RU" dirty="0" err="1"/>
              <a:t>тўғрисида</a:t>
            </a:r>
            <a:r>
              <a:rPr lang="ru-RU" dirty="0"/>
              <a:t> </a:t>
            </a:r>
            <a:r>
              <a:rPr lang="ru-RU" dirty="0" err="1"/>
              <a:t>турлича</a:t>
            </a:r>
            <a:r>
              <a:rPr lang="ru-RU" dirty="0"/>
              <a:t> </a:t>
            </a:r>
            <a:r>
              <a:rPr lang="ru-RU" dirty="0" err="1"/>
              <a:t>қарашларга</a:t>
            </a:r>
            <a:r>
              <a:rPr lang="ru-RU" dirty="0"/>
              <a:t> </a:t>
            </a:r>
            <a:r>
              <a:rPr lang="ru-RU" dirty="0" err="1"/>
              <a:t>эгалар</a:t>
            </a:r>
            <a:r>
              <a:rPr lang="ru-RU" dirty="0"/>
              <a:t>. </a:t>
            </a:r>
            <a:r>
              <a:rPr lang="ru-RU" dirty="0" err="1"/>
              <a:t>Баъзан</a:t>
            </a:r>
            <a:r>
              <a:rPr lang="ru-RU" dirty="0"/>
              <a:t> </a:t>
            </a:r>
            <a:r>
              <a:rPr lang="ru-RU" dirty="0" err="1"/>
              <a:t>фақат</a:t>
            </a:r>
            <a:r>
              <a:rPr lang="ru-RU" dirty="0"/>
              <a:t> </a:t>
            </a:r>
            <a:r>
              <a:rPr lang="ru-RU" dirty="0" err="1"/>
              <a:t>маълум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шартномадан</a:t>
            </a:r>
            <a:r>
              <a:rPr lang="ru-RU" dirty="0"/>
              <a:t> </a:t>
            </a:r>
            <a:r>
              <a:rPr lang="ru-RU" dirty="0" err="1"/>
              <a:t>олинадиган</a:t>
            </a:r>
            <a:r>
              <a:rPr lang="ru-RU" dirty="0"/>
              <a:t> </a:t>
            </a:r>
            <a:r>
              <a:rPr lang="ru-RU" dirty="0" err="1"/>
              <a:t>салмоқли</a:t>
            </a:r>
            <a:r>
              <a:rPr lang="ru-RU" dirty="0"/>
              <a:t> </a:t>
            </a:r>
            <a:r>
              <a:rPr lang="ru-RU" dirty="0" err="1"/>
              <a:t>иқтисодий</a:t>
            </a:r>
            <a:r>
              <a:rPr lang="ru-RU" dirty="0"/>
              <a:t> </a:t>
            </a:r>
            <a:r>
              <a:rPr lang="ru-RU" dirty="0" err="1"/>
              <a:t>манфаат</a:t>
            </a:r>
            <a:r>
              <a:rPr lang="ru-RU" dirty="0"/>
              <a:t>, у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 </a:t>
            </a:r>
            <a:r>
              <a:rPr lang="ru-RU" dirty="0" err="1"/>
              <a:t>аҳамиятли</a:t>
            </a:r>
            <a:r>
              <a:rPr lang="ru-RU" dirty="0"/>
              <a:t> </a:t>
            </a:r>
            <a:r>
              <a:rPr lang="ru-RU" dirty="0" err="1"/>
              <a:t>хатарни</a:t>
            </a:r>
            <a:r>
              <a:rPr lang="ru-RU" dirty="0"/>
              <a:t> </a:t>
            </a:r>
            <a:r>
              <a:rPr lang="ru-RU" dirty="0" err="1"/>
              <a:t>босиб</a:t>
            </a:r>
            <a:r>
              <a:rPr lang="ru-RU" dirty="0"/>
              <a:t> </a:t>
            </a:r>
            <a:r>
              <a:rPr lang="ru-RU" dirty="0" err="1"/>
              <a:t>кетади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тақиқни</a:t>
            </a:r>
            <a:r>
              <a:rPr lang="ru-RU" dirty="0"/>
              <a:t> ман </a:t>
            </a:r>
            <a:r>
              <a:rPr lang="ru-RU" dirty="0" err="1"/>
              <a:t>этади</a:t>
            </a:r>
            <a:r>
              <a:rPr lang="ru-RU" dirty="0"/>
              <a:t>. </a:t>
            </a:r>
          </a:p>
          <a:p>
            <a:pPr algn="just"/>
            <a:r>
              <a:rPr lang="ru-RU" dirty="0" err="1">
                <a:solidFill>
                  <a:srgbClr val="FF0000"/>
                </a:solidFill>
              </a:rPr>
              <a:t>Хатарлар</a:t>
            </a:r>
            <a:r>
              <a:rPr lang="ru-RU" dirty="0"/>
              <a:t>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муассасалар</a:t>
            </a:r>
            <a:r>
              <a:rPr lang="ru-RU" dirty="0"/>
              <a:t> (</a:t>
            </a:r>
            <a:r>
              <a:rPr lang="ru-RU" dirty="0" err="1"/>
              <a:t>масалан</a:t>
            </a:r>
            <a:r>
              <a:rPr lang="ru-RU" dirty="0"/>
              <a:t>, </a:t>
            </a:r>
            <a:r>
              <a:rPr lang="ru-RU" dirty="0" err="1"/>
              <a:t>банклар</a:t>
            </a:r>
            <a:r>
              <a:rPr lang="ru-RU" dirty="0"/>
              <a:t>)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олдига</a:t>
            </a:r>
            <a:r>
              <a:rPr lang="ru-RU" dirty="0"/>
              <a:t> </a:t>
            </a:r>
            <a:r>
              <a:rPr lang="ru-RU" dirty="0" err="1"/>
              <a:t>мақсад</a:t>
            </a:r>
            <a:r>
              <a:rPr lang="ru-RU" dirty="0"/>
              <a:t> </a:t>
            </a:r>
            <a:r>
              <a:rPr lang="ru-RU" dirty="0" err="1"/>
              <a:t>қилиб</a:t>
            </a:r>
            <a:r>
              <a:rPr lang="ru-RU" dirty="0"/>
              <a:t> </a:t>
            </a:r>
            <a:r>
              <a:rPr lang="ru-RU" dirty="0" err="1"/>
              <a:t>қўйган</a:t>
            </a:r>
            <a:r>
              <a:rPr lang="ru-RU" dirty="0"/>
              <a:t>: </a:t>
            </a:r>
            <a:r>
              <a:rPr lang="ru-RU" dirty="0" err="1"/>
              <a:t>стратегик</a:t>
            </a:r>
            <a:r>
              <a:rPr lang="ru-RU" dirty="0"/>
              <a:t>, </a:t>
            </a:r>
            <a:r>
              <a:rPr lang="ru-RU" dirty="0" err="1"/>
              <a:t>амалий</a:t>
            </a:r>
            <a:r>
              <a:rPr lang="ru-RU" dirty="0"/>
              <a:t>,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ҳамда</a:t>
            </a:r>
            <a:r>
              <a:rPr lang="ru-RU" dirty="0"/>
              <a:t> </a:t>
            </a:r>
            <a:r>
              <a:rPr lang="ru-RU" dirty="0" err="1"/>
              <a:t>ўрнатилган</a:t>
            </a:r>
            <a:r>
              <a:rPr lang="ru-RU" dirty="0"/>
              <a:t> </a:t>
            </a:r>
            <a:r>
              <a:rPr lang="ru-RU" dirty="0" err="1"/>
              <a:t>талабларга</a:t>
            </a:r>
            <a:r>
              <a:rPr lang="ru-RU" dirty="0"/>
              <a:t> </a:t>
            </a:r>
            <a:r>
              <a:rPr lang="ru-RU" dirty="0" err="1"/>
              <a:t>мувофиқликни</a:t>
            </a:r>
            <a:r>
              <a:rPr lang="ru-RU" dirty="0"/>
              <a:t> </a:t>
            </a:r>
            <a:r>
              <a:rPr lang="ru-RU" dirty="0" err="1"/>
              <a:t>таъминлаш</a:t>
            </a:r>
            <a:r>
              <a:rPr lang="ru-RU" dirty="0"/>
              <a:t> </a:t>
            </a:r>
            <a:r>
              <a:rPr lang="ru-RU" dirty="0" err="1"/>
              <a:t>бўйича</a:t>
            </a:r>
            <a:r>
              <a:rPr lang="ru-RU" dirty="0"/>
              <a:t> </a:t>
            </a:r>
            <a:r>
              <a:rPr lang="ru-RU" dirty="0" err="1"/>
              <a:t>мақсадларга</a:t>
            </a:r>
            <a:r>
              <a:rPr lang="ru-RU" dirty="0"/>
              <a:t> </a:t>
            </a:r>
            <a:r>
              <a:rPr lang="ru-RU" dirty="0" err="1"/>
              <a:t>эришишга</a:t>
            </a:r>
            <a:r>
              <a:rPr lang="ru-RU" dirty="0"/>
              <a:t> </a:t>
            </a:r>
            <a:r>
              <a:rPr lang="ru-RU" dirty="0" err="1"/>
              <a:t>таъсир</a:t>
            </a:r>
            <a:r>
              <a:rPr lang="ru-RU" dirty="0"/>
              <a:t> </a:t>
            </a:r>
            <a:r>
              <a:rPr lang="ru-RU" dirty="0" err="1"/>
              <a:t>кўрсатувчи</a:t>
            </a:r>
            <a:r>
              <a:rPr lang="ru-RU" dirty="0"/>
              <a:t> </a:t>
            </a:r>
            <a:r>
              <a:rPr lang="ru-RU" dirty="0" err="1"/>
              <a:t>бирон-бир</a:t>
            </a:r>
            <a:r>
              <a:rPr lang="ru-RU" dirty="0"/>
              <a:t> </a:t>
            </a:r>
            <a:r>
              <a:rPr lang="ru-RU" dirty="0" err="1"/>
              <a:t>ҳодисани</a:t>
            </a:r>
            <a:r>
              <a:rPr lang="ru-RU" dirty="0"/>
              <a:t> </a:t>
            </a:r>
            <a:r>
              <a:rPr lang="ru-RU" dirty="0" err="1"/>
              <a:t>англатади</a:t>
            </a:r>
            <a:r>
              <a:rPr lang="ru-RU" dirty="0"/>
              <a:t>. </a:t>
            </a:r>
            <a:r>
              <a:rPr lang="ru-RU" dirty="0" err="1"/>
              <a:t>Қуйидаги</a:t>
            </a:r>
            <a:r>
              <a:rPr lang="ru-RU" dirty="0"/>
              <a:t> </a:t>
            </a:r>
            <a:r>
              <a:rPr lang="ru-RU" dirty="0" err="1"/>
              <a:t>ҳодисалар</a:t>
            </a:r>
            <a:r>
              <a:rPr lang="ru-RU" dirty="0"/>
              <a:t> (</a:t>
            </a:r>
            <a:r>
              <a:rPr lang="ru-RU" dirty="0" err="1"/>
              <a:t>хатарлар</a:t>
            </a:r>
            <a:r>
              <a:rPr lang="ru-RU" dirty="0"/>
              <a:t>) </a:t>
            </a:r>
            <a:r>
              <a:rPr lang="ru-RU" dirty="0" err="1"/>
              <a:t>рўй</a:t>
            </a:r>
            <a:r>
              <a:rPr lang="ru-RU" dirty="0"/>
              <a:t> </a:t>
            </a:r>
            <a:r>
              <a:rPr lang="ru-RU" dirty="0" err="1"/>
              <a:t>бериши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: </a:t>
            </a:r>
            <a:endParaRPr lang="ru-RU" dirty="0" smtClean="0"/>
          </a:p>
          <a:p>
            <a:pPr marL="342900" indent="-342900" algn="just">
              <a:buAutoNum type="arabicParenR"/>
            </a:pPr>
            <a:r>
              <a:rPr lang="ru-RU" dirty="0" err="1" smtClean="0"/>
              <a:t>қарздорнинг</a:t>
            </a:r>
            <a:r>
              <a:rPr lang="ru-RU" dirty="0" smtClean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қарзини</a:t>
            </a:r>
            <a:r>
              <a:rPr lang="ru-RU" dirty="0"/>
              <a:t> </a:t>
            </a:r>
            <a:r>
              <a:rPr lang="ru-RU" dirty="0" err="1"/>
              <a:t>тўлай</a:t>
            </a:r>
            <a:r>
              <a:rPr lang="ru-RU" dirty="0"/>
              <a:t> </a:t>
            </a:r>
            <a:r>
              <a:rPr lang="ru-RU" dirty="0" err="1"/>
              <a:t>олмаслиги</a:t>
            </a:r>
            <a:r>
              <a:rPr lang="ru-RU" dirty="0"/>
              <a:t>; </a:t>
            </a:r>
            <a:endParaRPr lang="ru-RU" dirty="0" smtClean="0"/>
          </a:p>
          <a:p>
            <a:pPr marL="342900" indent="-342900" algn="just">
              <a:buAutoNum type="arabicParenR"/>
            </a:pPr>
            <a:r>
              <a:rPr lang="ru-RU" dirty="0" smtClean="0"/>
              <a:t>чет </a:t>
            </a:r>
            <a:r>
              <a:rPr lang="ru-RU" dirty="0"/>
              <a:t>эл </a:t>
            </a:r>
            <a:r>
              <a:rPr lang="ru-RU" dirty="0" err="1"/>
              <a:t>валюталари</a:t>
            </a:r>
            <a:r>
              <a:rPr lang="ru-RU" dirty="0"/>
              <a:t> </a:t>
            </a:r>
            <a:r>
              <a:rPr lang="ru-RU" dirty="0" err="1"/>
              <a:t>алмашинув</a:t>
            </a:r>
            <a:r>
              <a:rPr lang="ru-RU" dirty="0"/>
              <a:t> </a:t>
            </a:r>
            <a:r>
              <a:rPr lang="ru-RU" dirty="0" err="1"/>
              <a:t>курсларининг</a:t>
            </a:r>
            <a:r>
              <a:rPr lang="ru-RU" dirty="0"/>
              <a:t> </a:t>
            </a:r>
            <a:r>
              <a:rPr lang="ru-RU" dirty="0" err="1"/>
              <a:t>ўзгариши</a:t>
            </a:r>
            <a:r>
              <a:rPr lang="ru-RU" dirty="0"/>
              <a:t>; </a:t>
            </a:r>
            <a:endParaRPr lang="ru-RU" dirty="0" smtClean="0"/>
          </a:p>
          <a:p>
            <a:pPr marL="342900" indent="-342900" algn="just">
              <a:buAutoNum type="arabicParenR"/>
            </a:pPr>
            <a:r>
              <a:rPr lang="ru-RU" dirty="0" smtClean="0"/>
              <a:t>шариат </a:t>
            </a:r>
            <a:r>
              <a:rPr lang="ru-RU" dirty="0" err="1"/>
              <a:t>қоидалари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қонуннинг</a:t>
            </a:r>
            <a:r>
              <a:rPr lang="ru-RU" dirty="0"/>
              <a:t> </a:t>
            </a:r>
            <a:r>
              <a:rPr lang="ru-RU" dirty="0" err="1"/>
              <a:t>бузилиши</a:t>
            </a:r>
            <a:r>
              <a:rPr lang="ru-RU" dirty="0"/>
              <a:t>; </a:t>
            </a:r>
            <a:endParaRPr lang="ru-RU" dirty="0" smtClean="0"/>
          </a:p>
          <a:p>
            <a:pPr marL="342900" indent="-342900" algn="just">
              <a:buAutoNum type="arabicParenR"/>
            </a:pPr>
            <a:r>
              <a:rPr lang="ru-RU" dirty="0" err="1" smtClean="0"/>
              <a:t>исломий</a:t>
            </a:r>
            <a:r>
              <a:rPr lang="ru-RU" dirty="0" smtClean="0"/>
              <a:t>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муассасаларга</a:t>
            </a:r>
            <a:r>
              <a:rPr lang="ru-RU" dirty="0"/>
              <a:t> </a:t>
            </a:r>
            <a:r>
              <a:rPr lang="ru-RU" dirty="0" err="1"/>
              <a:t>зарар</a:t>
            </a:r>
            <a:r>
              <a:rPr lang="ru-RU" dirty="0"/>
              <a:t> </a:t>
            </a:r>
            <a:r>
              <a:rPr lang="ru-RU" dirty="0" err="1"/>
              <a:t>етказиши</a:t>
            </a:r>
            <a:r>
              <a:rPr lang="ru-RU" dirty="0"/>
              <a:t> </a:t>
            </a:r>
            <a:endParaRPr lang="ru-RU" dirty="0" smtClean="0"/>
          </a:p>
          <a:p>
            <a:pPr algn="just"/>
            <a:r>
              <a:rPr lang="ru-RU" dirty="0" err="1" smtClean="0"/>
              <a:t>мумкин</a:t>
            </a:r>
            <a:r>
              <a:rPr lang="ru-RU" dirty="0" smtClean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бошқа</a:t>
            </a:r>
            <a:r>
              <a:rPr lang="ru-RU" dirty="0"/>
              <a:t> </a:t>
            </a:r>
            <a:r>
              <a:rPr lang="ru-RU" dirty="0" err="1"/>
              <a:t>ҳодисалар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268957778"/>
      </p:ext>
    </p:extLst>
  </p:cSld>
  <p:clrMapOvr>
    <a:masterClrMapping/>
  </p:clrMapOvr>
  <p:transition spd="med">
    <p:pull dir="lu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332656"/>
            <a:ext cx="835292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>
                <a:solidFill>
                  <a:schemeClr val="accent4"/>
                </a:solidFill>
              </a:rPr>
              <a:t>Фиқҳшунослар</a:t>
            </a:r>
            <a:r>
              <a:rPr lang="ru-RU" sz="2000" dirty="0"/>
              <a:t> </a:t>
            </a:r>
            <a:r>
              <a:rPr lang="ru-RU" sz="2000" dirty="0" err="1"/>
              <a:t>ғорарни</a:t>
            </a:r>
            <a:r>
              <a:rPr lang="ru-RU" sz="2000" dirty="0"/>
              <a:t> ман </a:t>
            </a:r>
            <a:r>
              <a:rPr lang="ru-RU" sz="2000" dirty="0" err="1"/>
              <a:t>этишда</a:t>
            </a:r>
            <a:r>
              <a:rPr lang="ru-RU" sz="2000" dirty="0"/>
              <a:t> </a:t>
            </a:r>
            <a:r>
              <a:rPr lang="ru-RU" sz="2000" dirty="0" err="1"/>
              <a:t>айирбошлашдаги</a:t>
            </a:r>
            <a:r>
              <a:rPr lang="ru-RU" sz="2000" dirty="0"/>
              <a:t> </a:t>
            </a:r>
            <a:r>
              <a:rPr lang="ru-RU" sz="2000" dirty="0" err="1"/>
              <a:t>тенгсизликдан</a:t>
            </a:r>
            <a:r>
              <a:rPr lang="ru-RU" sz="2000" dirty="0"/>
              <a:t> </a:t>
            </a:r>
            <a:r>
              <a:rPr lang="ru-RU" sz="2000" dirty="0" err="1"/>
              <a:t>қочишга</a:t>
            </a:r>
            <a:r>
              <a:rPr lang="ru-RU" sz="2000" dirty="0"/>
              <a:t> </a:t>
            </a:r>
            <a:r>
              <a:rPr lang="ru-RU" sz="2000" dirty="0" err="1"/>
              <a:t>уринишни</a:t>
            </a:r>
            <a:r>
              <a:rPr lang="ru-RU" sz="2000" dirty="0"/>
              <a:t> </a:t>
            </a:r>
            <a:r>
              <a:rPr lang="ru-RU" sz="2000" dirty="0" err="1"/>
              <a:t>кўрадилар</a:t>
            </a:r>
            <a:r>
              <a:rPr lang="ru-RU" sz="2000" dirty="0"/>
              <a:t>. </a:t>
            </a:r>
            <a:r>
              <a:rPr lang="ru-RU" sz="2000" dirty="0" err="1"/>
              <a:t>Ғорарни</a:t>
            </a:r>
            <a:r>
              <a:rPr lang="ru-RU" sz="2000" dirty="0"/>
              <a:t> ман </a:t>
            </a:r>
            <a:r>
              <a:rPr lang="ru-RU" sz="2000" dirty="0" err="1"/>
              <a:t>этиш</a:t>
            </a:r>
            <a:r>
              <a:rPr lang="ru-RU" sz="2000" dirty="0"/>
              <a:t> </a:t>
            </a:r>
            <a:r>
              <a:rPr lang="ru-RU" sz="2000" dirty="0" err="1"/>
              <a:t>бўйича</a:t>
            </a:r>
            <a:r>
              <a:rPr lang="ru-RU" sz="2000" dirty="0"/>
              <a:t> </a:t>
            </a:r>
            <a:r>
              <a:rPr lang="ru-RU" sz="2000" dirty="0" err="1"/>
              <a:t>берилган</a:t>
            </a:r>
            <a:r>
              <a:rPr lang="ru-RU" sz="2000" dirty="0"/>
              <a:t> </a:t>
            </a:r>
            <a:r>
              <a:rPr lang="ru-RU" sz="2000" dirty="0" err="1"/>
              <a:t>фиқҳий</a:t>
            </a:r>
            <a:r>
              <a:rPr lang="ru-RU" sz="2000" dirty="0"/>
              <a:t> </a:t>
            </a:r>
            <a:r>
              <a:rPr lang="ru-RU" sz="2000" dirty="0" err="1"/>
              <a:t>таърифларда</a:t>
            </a:r>
            <a:r>
              <a:rPr lang="ru-RU" sz="2000" dirty="0"/>
              <a:t>, у </a:t>
            </a:r>
            <a:r>
              <a:rPr lang="ru-RU" sz="2000" dirty="0" err="1"/>
              <a:t>ноаниқликнинг</a:t>
            </a:r>
            <a:r>
              <a:rPr lang="ru-RU" sz="2000" dirty="0"/>
              <a:t> </a:t>
            </a:r>
            <a:r>
              <a:rPr lang="ru-RU" sz="2000" dirty="0" err="1"/>
              <a:t>бир</a:t>
            </a:r>
            <a:r>
              <a:rPr lang="ru-RU" sz="2000" dirty="0"/>
              <a:t> </a:t>
            </a:r>
            <a:r>
              <a:rPr lang="ru-RU" sz="2000" dirty="0" err="1"/>
              <a:t>қирраси</a:t>
            </a:r>
            <a:r>
              <a:rPr lang="ru-RU" sz="2000" dirty="0"/>
              <a:t> </a:t>
            </a:r>
            <a:r>
              <a:rPr lang="ru-RU" sz="2000" dirty="0" err="1"/>
              <a:t>сифатида</a:t>
            </a:r>
            <a:r>
              <a:rPr lang="ru-RU" sz="2000" dirty="0"/>
              <a:t> </a:t>
            </a:r>
            <a:r>
              <a:rPr lang="ru-RU" sz="2000" dirty="0" err="1"/>
              <a:t>таъкидланади</a:t>
            </a:r>
            <a:r>
              <a:rPr lang="ru-RU" sz="2000" dirty="0"/>
              <a:t>. </a:t>
            </a:r>
            <a:r>
              <a:rPr lang="ru-RU" sz="2000" dirty="0" err="1"/>
              <a:t>Бу</a:t>
            </a:r>
            <a:r>
              <a:rPr lang="ru-RU" sz="2000" dirty="0"/>
              <a:t> </a:t>
            </a:r>
            <a:r>
              <a:rPr lang="ru-RU" sz="2000" dirty="0" err="1"/>
              <a:t>борада</a:t>
            </a:r>
            <a:r>
              <a:rPr lang="ru-RU" sz="2000" dirty="0"/>
              <a:t> доктор </a:t>
            </a:r>
            <a:r>
              <a:rPr lang="ru-RU" sz="2000" dirty="0" err="1">
                <a:solidFill>
                  <a:schemeClr val="accent4"/>
                </a:solidFill>
              </a:rPr>
              <a:t>Мустафо</a:t>
            </a:r>
            <a:r>
              <a:rPr lang="ru-RU" sz="2000" dirty="0">
                <a:solidFill>
                  <a:schemeClr val="accent4"/>
                </a:solidFill>
              </a:rPr>
              <a:t> ал </a:t>
            </a:r>
            <a:r>
              <a:rPr lang="ru-RU" sz="2000" dirty="0" err="1">
                <a:solidFill>
                  <a:schemeClr val="accent4"/>
                </a:solidFill>
              </a:rPr>
              <a:t>Зарқо</a:t>
            </a:r>
            <a:r>
              <a:rPr lang="ru-RU" sz="2000" dirty="0" err="1"/>
              <a:t>нинг</a:t>
            </a:r>
            <a:r>
              <a:rPr lang="ru-RU" sz="2000" dirty="0"/>
              <a:t> </a:t>
            </a:r>
            <a:r>
              <a:rPr lang="ru-RU" sz="2000" dirty="0" err="1"/>
              <a:t>таърифи</a:t>
            </a:r>
            <a:r>
              <a:rPr lang="ru-RU" sz="2000" dirty="0"/>
              <a:t> </a:t>
            </a:r>
            <a:r>
              <a:rPr lang="ru-RU" sz="2000" dirty="0" err="1"/>
              <a:t>жуда</a:t>
            </a:r>
            <a:r>
              <a:rPr lang="ru-RU" sz="2000" dirty="0"/>
              <a:t> </a:t>
            </a:r>
            <a:r>
              <a:rPr lang="ru-RU" sz="2000" dirty="0" err="1"/>
              <a:t>ўринли</a:t>
            </a:r>
            <a:r>
              <a:rPr lang="ru-RU" sz="2000" dirty="0"/>
              <a:t> </a:t>
            </a:r>
            <a:r>
              <a:rPr lang="ru-RU" sz="2000" dirty="0" err="1"/>
              <a:t>ҳисобланади</a:t>
            </a:r>
            <a:r>
              <a:rPr lang="ru-RU" sz="2000" dirty="0"/>
              <a:t>: «</a:t>
            </a:r>
            <a:r>
              <a:rPr lang="ru-RU" sz="2000" i="1" dirty="0"/>
              <a:t>Ман </a:t>
            </a:r>
            <a:r>
              <a:rPr lang="ru-RU" sz="2000" i="1" dirty="0" err="1"/>
              <a:t>этилган</a:t>
            </a:r>
            <a:r>
              <a:rPr lang="ru-RU" sz="2000" i="1" dirty="0"/>
              <a:t> </a:t>
            </a:r>
            <a:r>
              <a:rPr lang="ru-RU" sz="2000" i="1" dirty="0" err="1"/>
              <a:t>ғорар</a:t>
            </a:r>
            <a:r>
              <a:rPr lang="ru-RU" sz="2000" i="1" dirty="0"/>
              <a:t>, </a:t>
            </a:r>
            <a:r>
              <a:rPr lang="ru-RU" sz="2000" i="1" dirty="0" err="1"/>
              <a:t>бу</a:t>
            </a:r>
            <a:r>
              <a:rPr lang="ru-RU" sz="2000" i="1" dirty="0"/>
              <a:t> </a:t>
            </a:r>
            <a:r>
              <a:rPr lang="ru-RU" sz="2000" i="1" dirty="0" err="1"/>
              <a:t>мавжудлиги</a:t>
            </a:r>
            <a:r>
              <a:rPr lang="ru-RU" sz="2000" i="1" dirty="0"/>
              <a:t> </a:t>
            </a:r>
            <a:r>
              <a:rPr lang="ru-RU" sz="2000" i="1" dirty="0" err="1"/>
              <a:t>ёки</a:t>
            </a:r>
            <a:r>
              <a:rPr lang="ru-RU" sz="2000" i="1" dirty="0"/>
              <a:t> </a:t>
            </a:r>
            <a:r>
              <a:rPr lang="ru-RU" sz="2000" i="1" dirty="0" err="1"/>
              <a:t>тавсифи</a:t>
            </a:r>
            <a:r>
              <a:rPr lang="ru-RU" sz="2000" i="1" dirty="0"/>
              <a:t> </a:t>
            </a:r>
            <a:r>
              <a:rPr lang="ru-RU" sz="2000" i="1" dirty="0" err="1"/>
              <a:t>ўз</a:t>
            </a:r>
            <a:r>
              <a:rPr lang="ru-RU" sz="2000" i="1" dirty="0"/>
              <a:t> </a:t>
            </a:r>
            <a:r>
              <a:rPr lang="ru-RU" sz="2000" i="1" dirty="0" err="1"/>
              <a:t>тасдиғини</a:t>
            </a:r>
            <a:r>
              <a:rPr lang="ru-RU" sz="2000" i="1" dirty="0"/>
              <a:t> </a:t>
            </a:r>
            <a:r>
              <a:rPr lang="ru-RU" sz="2000" i="1" dirty="0" err="1"/>
              <a:t>топмайдиган</a:t>
            </a:r>
            <a:r>
              <a:rPr lang="ru-RU" sz="2000" i="1" dirty="0"/>
              <a:t> </a:t>
            </a:r>
            <a:r>
              <a:rPr lang="ru-RU" sz="2000" i="1" dirty="0" err="1"/>
              <a:t>эҳтимолий</a:t>
            </a:r>
            <a:r>
              <a:rPr lang="ru-RU" sz="2000" i="1" dirty="0"/>
              <a:t> </a:t>
            </a:r>
            <a:r>
              <a:rPr lang="ru-RU" sz="2000" i="1" dirty="0" err="1"/>
              <a:t>предметларни</a:t>
            </a:r>
            <a:r>
              <a:rPr lang="ru-RU" sz="2000" i="1" dirty="0"/>
              <a:t> </a:t>
            </a:r>
            <a:r>
              <a:rPr lang="ru-RU" sz="2000" i="1" dirty="0" err="1"/>
              <a:t>сотиш</a:t>
            </a:r>
            <a:r>
              <a:rPr lang="ru-RU" sz="2000" i="1" dirty="0"/>
              <a:t> </a:t>
            </a:r>
            <a:r>
              <a:rPr lang="ru-RU" sz="2000" i="1" dirty="0" err="1"/>
              <a:t>бўлиб</a:t>
            </a:r>
            <a:r>
              <a:rPr lang="ru-RU" sz="2000" i="1" dirty="0"/>
              <a:t>, </a:t>
            </a:r>
            <a:r>
              <a:rPr lang="ru-RU" sz="2000" i="1" dirty="0" err="1"/>
              <a:t>бундай</a:t>
            </a:r>
            <a:r>
              <a:rPr lang="ru-RU" sz="2000" i="1" dirty="0"/>
              <a:t> </a:t>
            </a:r>
            <a:r>
              <a:rPr lang="ru-RU" sz="2000" i="1" dirty="0" err="1"/>
              <a:t>битим</a:t>
            </a:r>
            <a:r>
              <a:rPr lang="ru-RU" sz="2000" i="1" dirty="0"/>
              <a:t> </a:t>
            </a:r>
            <a:r>
              <a:rPr lang="ru-RU" sz="2000" i="1" dirty="0" err="1"/>
              <a:t>ўзининг</a:t>
            </a:r>
            <a:r>
              <a:rPr lang="ru-RU" sz="2000" i="1" dirty="0"/>
              <a:t> </a:t>
            </a:r>
            <a:r>
              <a:rPr lang="ru-RU" sz="2000" i="1" dirty="0" err="1"/>
              <a:t>хатарли</a:t>
            </a:r>
            <a:r>
              <a:rPr lang="ru-RU" sz="2000" i="1" dirty="0"/>
              <a:t> </a:t>
            </a:r>
            <a:r>
              <a:rPr lang="ru-RU" sz="2000" i="1" dirty="0" err="1"/>
              <a:t>хусусиятига</a:t>
            </a:r>
            <a:r>
              <a:rPr lang="ru-RU" sz="2000" i="1" dirty="0"/>
              <a:t> </a:t>
            </a:r>
            <a:r>
              <a:rPr lang="ru-RU" sz="2000" i="1" dirty="0" err="1"/>
              <a:t>кўра</a:t>
            </a:r>
            <a:r>
              <a:rPr lang="ru-RU" sz="2000" i="1" dirty="0"/>
              <a:t>, </a:t>
            </a:r>
            <a:r>
              <a:rPr lang="ru-RU" sz="2000" i="1" dirty="0" err="1"/>
              <a:t>қимор</a:t>
            </a:r>
            <a:r>
              <a:rPr lang="ru-RU" sz="2000" i="1" dirty="0"/>
              <a:t> </a:t>
            </a:r>
            <a:r>
              <a:rPr lang="ru-RU" sz="2000" i="1" dirty="0" err="1"/>
              <a:t>ўйинларига</a:t>
            </a:r>
            <a:r>
              <a:rPr lang="ru-RU" sz="2000" i="1" dirty="0"/>
              <a:t> </a:t>
            </a:r>
            <a:r>
              <a:rPr lang="ru-RU" sz="2000" i="1" dirty="0" err="1"/>
              <a:t>ўхшайди</a:t>
            </a:r>
            <a:r>
              <a:rPr lang="ru-RU" sz="2000" dirty="0" smtClean="0"/>
              <a:t>».</a:t>
            </a:r>
          </a:p>
          <a:p>
            <a:pPr algn="just"/>
            <a:r>
              <a:rPr lang="ru-RU" sz="2000" dirty="0" err="1"/>
              <a:t>Моҳиятан</a:t>
            </a:r>
            <a:r>
              <a:rPr lang="ru-RU" sz="2000" dirty="0"/>
              <a:t> </a:t>
            </a:r>
            <a:r>
              <a:rPr lang="ru-RU" sz="2000" dirty="0" err="1"/>
              <a:t>ғорар</a:t>
            </a:r>
            <a:r>
              <a:rPr lang="ru-RU" sz="2000" dirty="0"/>
              <a:t> </a:t>
            </a:r>
            <a:r>
              <a:rPr lang="ru-RU" sz="2000" dirty="0" err="1"/>
              <a:t>тўла</a:t>
            </a:r>
            <a:r>
              <a:rPr lang="ru-RU" sz="2000" dirty="0"/>
              <a:t> </a:t>
            </a:r>
            <a:r>
              <a:rPr lang="ru-RU" sz="2000" dirty="0" err="1"/>
              <a:t>бўлмаган</a:t>
            </a:r>
            <a:r>
              <a:rPr lang="ru-RU" sz="2000" dirty="0"/>
              <a:t> </a:t>
            </a:r>
            <a:r>
              <a:rPr lang="ru-RU" sz="2000" dirty="0" err="1"/>
              <a:t>ахборот</a:t>
            </a:r>
            <a:r>
              <a:rPr lang="ru-RU" sz="2000" dirty="0"/>
              <a:t> </a:t>
            </a:r>
            <a:r>
              <a:rPr lang="ru-RU" sz="2000" dirty="0" err="1"/>
              <a:t>ёки</a:t>
            </a:r>
            <a:r>
              <a:rPr lang="ru-RU" sz="2000" dirty="0"/>
              <a:t> </a:t>
            </a:r>
            <a:r>
              <a:rPr lang="ru-RU" sz="2000" dirty="0" err="1"/>
              <a:t>алдовнинг</a:t>
            </a:r>
            <a:r>
              <a:rPr lang="ru-RU" sz="2000" dirty="0"/>
              <a:t> </a:t>
            </a:r>
            <a:r>
              <a:rPr lang="ru-RU" sz="2000" dirty="0" err="1" smtClean="0"/>
              <a:t>айрим</a:t>
            </a:r>
            <a:r>
              <a:rPr lang="ru-RU" sz="2000" dirty="0" smtClean="0"/>
              <a:t> </a:t>
            </a:r>
            <a:r>
              <a:rPr lang="ru-RU" sz="2000" dirty="0" err="1"/>
              <a:t>турларини</a:t>
            </a:r>
            <a:r>
              <a:rPr lang="ru-RU" sz="2000" dirty="0"/>
              <a:t> </a:t>
            </a:r>
            <a:r>
              <a:rPr lang="ru-RU" sz="2000" dirty="0" err="1"/>
              <a:t>ҳамда</a:t>
            </a:r>
            <a:r>
              <a:rPr lang="ru-RU" sz="2000" dirty="0"/>
              <a:t> </a:t>
            </a:r>
            <a:r>
              <a:rPr lang="ru-RU" sz="2000" dirty="0" err="1"/>
              <a:t>битим</a:t>
            </a:r>
            <a:r>
              <a:rPr lang="ru-RU" sz="2000" dirty="0"/>
              <a:t> </a:t>
            </a:r>
            <a:r>
              <a:rPr lang="ru-RU" sz="2000" dirty="0" err="1"/>
              <a:t>предметига</a:t>
            </a:r>
            <a:r>
              <a:rPr lang="ru-RU" sz="2000" dirty="0"/>
              <a:t> </a:t>
            </a:r>
            <a:r>
              <a:rPr lang="ru-RU" sz="2000" dirty="0" err="1"/>
              <a:t>хос</a:t>
            </a:r>
            <a:r>
              <a:rPr lang="ru-RU" sz="2000" dirty="0"/>
              <a:t> </a:t>
            </a:r>
            <a:r>
              <a:rPr lang="ru-RU" sz="2000" dirty="0" err="1"/>
              <a:t>бўлган</a:t>
            </a:r>
            <a:r>
              <a:rPr lang="ru-RU" sz="2000" dirty="0"/>
              <a:t> </a:t>
            </a:r>
            <a:r>
              <a:rPr lang="ru-RU" sz="2000" dirty="0" err="1" smtClean="0"/>
              <a:t>ноаниқлик</a:t>
            </a:r>
            <a:r>
              <a:rPr lang="ru-RU" sz="2000" dirty="0" smtClean="0"/>
              <a:t> </a:t>
            </a:r>
            <a:r>
              <a:rPr lang="ru-RU" sz="2000" dirty="0" err="1" smtClean="0"/>
              <a:t>ва</a:t>
            </a:r>
            <a:r>
              <a:rPr lang="ru-RU" sz="2000" dirty="0" smtClean="0"/>
              <a:t> </a:t>
            </a:r>
            <a:r>
              <a:rPr lang="ru-RU" sz="2000" dirty="0" err="1"/>
              <a:t>хатар</a:t>
            </a:r>
            <a:r>
              <a:rPr lang="ru-RU" sz="2000" dirty="0"/>
              <a:t> </a:t>
            </a:r>
            <a:r>
              <a:rPr lang="ru-RU" sz="2000" dirty="0" err="1"/>
              <a:t>омилларини</a:t>
            </a:r>
            <a:r>
              <a:rPr lang="ru-RU" sz="2000" dirty="0"/>
              <a:t> </a:t>
            </a:r>
            <a:r>
              <a:rPr lang="ru-RU" sz="2000" dirty="0" err="1"/>
              <a:t>ўз</a:t>
            </a:r>
            <a:r>
              <a:rPr lang="ru-RU" sz="2000" dirty="0"/>
              <a:t> ичига </a:t>
            </a:r>
            <a:r>
              <a:rPr lang="ru-RU" sz="2000" dirty="0" err="1"/>
              <a:t>олади</a:t>
            </a:r>
            <a:r>
              <a:rPr lang="ru-RU" sz="2000" dirty="0"/>
              <a:t>. </a:t>
            </a:r>
            <a:r>
              <a:rPr lang="ru-RU" sz="2000" dirty="0" err="1"/>
              <a:t>Битимнинг</a:t>
            </a:r>
            <a:r>
              <a:rPr lang="ru-RU" sz="2000" dirty="0"/>
              <a:t> </a:t>
            </a:r>
            <a:r>
              <a:rPr lang="ru-RU" sz="2000" dirty="0" err="1"/>
              <a:t>матни</a:t>
            </a:r>
            <a:r>
              <a:rPr lang="ru-RU" sz="2000" dirty="0"/>
              <a:t> </a:t>
            </a:r>
            <a:r>
              <a:rPr lang="ru-RU" sz="2000" dirty="0" err="1" smtClean="0"/>
              <a:t>буткул</a:t>
            </a:r>
            <a:r>
              <a:rPr lang="ru-RU" sz="2000" dirty="0" smtClean="0"/>
              <a:t> </a:t>
            </a:r>
            <a:r>
              <a:rPr lang="ru-RU" sz="2000" dirty="0" err="1" smtClean="0"/>
              <a:t>тўлақонли</a:t>
            </a:r>
            <a:r>
              <a:rPr lang="ru-RU" sz="2000" dirty="0" smtClean="0"/>
              <a:t> </a:t>
            </a:r>
            <a:r>
              <a:rPr lang="ru-RU" sz="2000" dirty="0" err="1"/>
              <a:t>бўлиши</a:t>
            </a:r>
            <a:r>
              <a:rPr lang="ru-RU" sz="2000" dirty="0"/>
              <a:t> </a:t>
            </a:r>
            <a:r>
              <a:rPr lang="ru-RU" sz="2000" dirty="0" err="1"/>
              <a:t>мумкин</a:t>
            </a:r>
            <a:r>
              <a:rPr lang="ru-RU" sz="2000" dirty="0"/>
              <a:t> </a:t>
            </a:r>
            <a:r>
              <a:rPr lang="ru-RU" sz="2000" dirty="0" err="1"/>
              <a:t>эмаслиги</a:t>
            </a:r>
            <a:r>
              <a:rPr lang="ru-RU" sz="2000" dirty="0"/>
              <a:t> </a:t>
            </a:r>
            <a:r>
              <a:rPr lang="ru-RU" sz="2000" dirty="0" err="1"/>
              <a:t>боис</a:t>
            </a:r>
            <a:r>
              <a:rPr lang="ru-RU" sz="2000" dirty="0"/>
              <a:t>, </a:t>
            </a:r>
            <a:r>
              <a:rPr lang="ru-RU" sz="2000" dirty="0" err="1"/>
              <a:t>битимларда</a:t>
            </a:r>
            <a:r>
              <a:rPr lang="ru-RU" sz="2000" dirty="0"/>
              <a:t> </a:t>
            </a:r>
            <a:r>
              <a:rPr lang="ru-RU" sz="2000" dirty="0" smtClean="0"/>
              <a:t>доимо </a:t>
            </a:r>
            <a:r>
              <a:rPr lang="ru-RU" sz="2000" dirty="0" err="1" smtClean="0"/>
              <a:t>маълум</a:t>
            </a:r>
            <a:r>
              <a:rPr lang="ru-RU" sz="2000" dirty="0" smtClean="0"/>
              <a:t> </a:t>
            </a:r>
            <a:r>
              <a:rPr lang="ru-RU" sz="2000" dirty="0" err="1"/>
              <a:t>даражада</a:t>
            </a:r>
            <a:r>
              <a:rPr lang="ru-RU" sz="2000" dirty="0"/>
              <a:t> </a:t>
            </a:r>
            <a:r>
              <a:rPr lang="ru-RU" sz="2000" dirty="0" err="1"/>
              <a:t>хатар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ноаниқлик</a:t>
            </a:r>
            <a:r>
              <a:rPr lang="ru-RU" sz="2000" dirty="0"/>
              <a:t> </a:t>
            </a:r>
            <a:r>
              <a:rPr lang="ru-RU" sz="2000" dirty="0" err="1"/>
              <a:t>иштирок</a:t>
            </a:r>
            <a:r>
              <a:rPr lang="ru-RU" sz="2000" dirty="0"/>
              <a:t> </a:t>
            </a:r>
            <a:r>
              <a:rPr lang="ru-RU" sz="2000" dirty="0" err="1"/>
              <a:t>этади</a:t>
            </a:r>
            <a:r>
              <a:rPr lang="ru-RU" sz="2000" dirty="0"/>
              <a:t>. </a:t>
            </a:r>
            <a:r>
              <a:rPr lang="ru-RU" sz="2000" dirty="0" err="1" smtClean="0"/>
              <a:t>Шундай</a:t>
            </a:r>
            <a:r>
              <a:rPr lang="ru-RU" sz="2000" dirty="0" smtClean="0"/>
              <a:t> </a:t>
            </a:r>
            <a:r>
              <a:rPr lang="ru-RU" sz="2000" dirty="0" err="1" smtClean="0"/>
              <a:t>қилиб</a:t>
            </a:r>
            <a:r>
              <a:rPr lang="ru-RU" sz="2000" dirty="0"/>
              <a:t>, </a:t>
            </a:r>
            <a:r>
              <a:rPr lang="ru-RU" sz="2000" dirty="0" err="1"/>
              <a:t>фиқҳшунослар</a:t>
            </a:r>
            <a:r>
              <a:rPr lang="ru-RU" sz="2000" dirty="0"/>
              <a:t> </a:t>
            </a:r>
            <a:r>
              <a:rPr lang="ru-RU" sz="2000" dirty="0" err="1"/>
              <a:t>битимни</a:t>
            </a:r>
            <a:r>
              <a:rPr lang="ru-RU" sz="2000" dirty="0"/>
              <a:t> </a:t>
            </a:r>
            <a:r>
              <a:rPr lang="ru-RU" sz="2000" dirty="0" err="1"/>
              <a:t>буткул</a:t>
            </a:r>
            <a:r>
              <a:rPr lang="ru-RU" sz="2000" dirty="0"/>
              <a:t> </a:t>
            </a:r>
            <a:r>
              <a:rPr lang="ru-RU" sz="2000" dirty="0" err="1"/>
              <a:t>бекор</a:t>
            </a:r>
            <a:r>
              <a:rPr lang="ru-RU" sz="2000" dirty="0"/>
              <a:t> </a:t>
            </a:r>
            <a:r>
              <a:rPr lang="ru-RU" sz="2000" dirty="0" err="1"/>
              <a:t>қилишга</a:t>
            </a:r>
            <a:r>
              <a:rPr lang="ru-RU" sz="2000" dirty="0"/>
              <a:t> </a:t>
            </a:r>
            <a:r>
              <a:rPr lang="ru-RU" sz="2000" dirty="0" err="1"/>
              <a:t>олиб</a:t>
            </a:r>
            <a:r>
              <a:rPr lang="ru-RU" sz="2000" dirty="0"/>
              <a:t> </a:t>
            </a:r>
            <a:r>
              <a:rPr lang="ru-RU" sz="2000" dirty="0" err="1" smtClean="0"/>
              <a:t>келадиган</a:t>
            </a:r>
            <a:r>
              <a:rPr lang="ru-RU" sz="2000" dirty="0" smtClean="0"/>
              <a:t> </a:t>
            </a:r>
            <a:r>
              <a:rPr lang="ru-RU" sz="2000" dirty="0" err="1"/>
              <a:t>ўта</a:t>
            </a:r>
            <a:r>
              <a:rPr lang="ru-RU" sz="2000" dirty="0"/>
              <a:t> </a:t>
            </a:r>
            <a:r>
              <a:rPr lang="ru-RU" sz="2000" dirty="0" err="1"/>
              <a:t>юқори</a:t>
            </a:r>
            <a:r>
              <a:rPr lang="ru-RU" sz="2000" dirty="0"/>
              <a:t> </a:t>
            </a:r>
            <a:r>
              <a:rPr lang="ru-RU" sz="2000" dirty="0" err="1"/>
              <a:t>ғорар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жоиз</a:t>
            </a:r>
            <a:r>
              <a:rPr lang="ru-RU" sz="2000" dirty="0"/>
              <a:t> </a:t>
            </a:r>
            <a:r>
              <a:rPr lang="ru-RU" sz="2000" dirty="0" err="1"/>
              <a:t>ҳисобланадиган</a:t>
            </a:r>
            <a:r>
              <a:rPr lang="ru-RU" sz="2000" dirty="0"/>
              <a:t> </a:t>
            </a:r>
            <a:r>
              <a:rPr lang="ru-RU" sz="2000" dirty="0" err="1" smtClean="0"/>
              <a:t>аҳамиятсиз</a:t>
            </a:r>
            <a:r>
              <a:rPr lang="ru-RU" sz="2000" dirty="0" smtClean="0"/>
              <a:t> </a:t>
            </a:r>
            <a:r>
              <a:rPr lang="ru-RU" sz="2000" dirty="0" err="1" smtClean="0"/>
              <a:t>ғорар</a:t>
            </a:r>
            <a:r>
              <a:rPr lang="ru-RU" sz="2000" dirty="0" smtClean="0"/>
              <a:t> </a:t>
            </a:r>
            <a:r>
              <a:rPr lang="ru-RU" sz="2000" dirty="0" err="1"/>
              <a:t>ўртасидаги</a:t>
            </a:r>
            <a:r>
              <a:rPr lang="ru-RU" sz="2000" dirty="0"/>
              <a:t> </a:t>
            </a:r>
            <a:r>
              <a:rPr lang="ru-RU" sz="2000" dirty="0" err="1"/>
              <a:t>фарқни</a:t>
            </a:r>
            <a:r>
              <a:rPr lang="ru-RU" sz="2000" dirty="0"/>
              <a:t> </a:t>
            </a:r>
            <a:r>
              <a:rPr lang="ru-RU" sz="2000" dirty="0" err="1"/>
              <a:t>аниқладилар</a:t>
            </a:r>
            <a:r>
              <a:rPr lang="ru-RU" sz="2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86084324"/>
      </p:ext>
    </p:extLst>
  </p:cSld>
  <p:clrMapOvr>
    <a:masterClrMapping/>
  </p:clrMapOvr>
  <p:transition spd="med">
    <p:pull dir="l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188640"/>
            <a:ext cx="835292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транзакцияларда</a:t>
            </a:r>
            <a:r>
              <a:rPr lang="ru-RU" dirty="0"/>
              <a:t> </a:t>
            </a:r>
            <a:r>
              <a:rPr lang="ru-RU" dirty="0" err="1"/>
              <a:t>ғорарнинг</a:t>
            </a:r>
            <a:r>
              <a:rPr lang="ru-RU" dirty="0"/>
              <a:t> 4 </a:t>
            </a:r>
            <a:r>
              <a:rPr lang="ru-RU" dirty="0" err="1"/>
              <a:t>шаклини</a:t>
            </a:r>
            <a:r>
              <a:rPr lang="ru-RU" dirty="0"/>
              <a:t> </a:t>
            </a:r>
            <a:r>
              <a:rPr lang="ru-RU" dirty="0" err="1" smtClean="0"/>
              <a:t>ажратиб</a:t>
            </a:r>
            <a:r>
              <a:rPr lang="ru-RU" dirty="0" smtClean="0"/>
              <a:t> </a:t>
            </a:r>
            <a:r>
              <a:rPr lang="ru-RU" dirty="0" err="1" smtClean="0"/>
              <a:t>кўрсатиш</a:t>
            </a:r>
            <a:r>
              <a:rPr lang="ru-RU" dirty="0" smtClean="0"/>
              <a:t> </a:t>
            </a:r>
            <a:r>
              <a:rPr lang="ru-RU" dirty="0" err="1"/>
              <a:t>мумкин</a:t>
            </a:r>
            <a:r>
              <a:rPr lang="ru-RU" dirty="0"/>
              <a:t>:</a:t>
            </a:r>
          </a:p>
          <a:p>
            <a:r>
              <a:rPr lang="ru-RU" dirty="0"/>
              <a:t>1) </a:t>
            </a:r>
            <a:r>
              <a:rPr lang="ru-RU" b="1" dirty="0" err="1">
                <a:solidFill>
                  <a:schemeClr val="accent5"/>
                </a:solidFill>
              </a:rPr>
              <a:t>Йўл</a:t>
            </a:r>
            <a:r>
              <a:rPr lang="ru-RU" b="1" dirty="0">
                <a:solidFill>
                  <a:schemeClr val="accent5"/>
                </a:solidFill>
              </a:rPr>
              <a:t> </a:t>
            </a:r>
            <a:r>
              <a:rPr lang="ru-RU" b="1" dirty="0" err="1">
                <a:solidFill>
                  <a:schemeClr val="accent5"/>
                </a:solidFill>
              </a:rPr>
              <a:t>қўйилиши</a:t>
            </a:r>
            <a:r>
              <a:rPr lang="ru-RU" b="1" dirty="0">
                <a:solidFill>
                  <a:schemeClr val="accent5"/>
                </a:solidFill>
              </a:rPr>
              <a:t> </a:t>
            </a:r>
            <a:r>
              <a:rPr lang="ru-RU" b="1" dirty="0" err="1">
                <a:solidFill>
                  <a:schemeClr val="accent5"/>
                </a:solidFill>
              </a:rPr>
              <a:t>мумкин</a:t>
            </a:r>
            <a:r>
              <a:rPr lang="ru-RU" b="1" dirty="0">
                <a:solidFill>
                  <a:schemeClr val="accent5"/>
                </a:solidFill>
              </a:rPr>
              <a:t> </a:t>
            </a:r>
            <a:r>
              <a:rPr lang="ru-RU" b="1" dirty="0" err="1">
                <a:solidFill>
                  <a:schemeClr val="accent5"/>
                </a:solidFill>
              </a:rPr>
              <a:t>бўлмаган</a:t>
            </a:r>
            <a:r>
              <a:rPr lang="ru-RU" b="1" dirty="0">
                <a:solidFill>
                  <a:schemeClr val="accent5"/>
                </a:solidFill>
              </a:rPr>
              <a:t> </a:t>
            </a:r>
            <a:r>
              <a:rPr lang="ru-RU" b="1" dirty="0" err="1">
                <a:solidFill>
                  <a:schemeClr val="accent5"/>
                </a:solidFill>
              </a:rPr>
              <a:t>ғорар</a:t>
            </a:r>
            <a:r>
              <a:rPr lang="ru-RU" dirty="0">
                <a:solidFill>
                  <a:schemeClr val="accent5"/>
                </a:solidFill>
              </a:rPr>
              <a:t>. </a:t>
            </a:r>
            <a:r>
              <a:rPr lang="ru-RU" dirty="0" err="1"/>
              <a:t>Қимор</a:t>
            </a:r>
            <a:r>
              <a:rPr lang="ru-RU" dirty="0"/>
              <a:t> </a:t>
            </a:r>
            <a:r>
              <a:rPr lang="ru-RU" dirty="0" err="1" smtClean="0"/>
              <a:t>ўйинига</a:t>
            </a:r>
            <a:r>
              <a:rPr lang="ru-RU" dirty="0" smtClean="0"/>
              <a:t> </a:t>
            </a:r>
            <a:r>
              <a:rPr lang="ru-RU" dirty="0" err="1" smtClean="0"/>
              <a:t>ўхшаш</a:t>
            </a:r>
            <a:r>
              <a:rPr lang="ru-RU" dirty="0" smtClean="0"/>
              <a:t> </a:t>
            </a:r>
            <a:r>
              <a:rPr lang="ru-RU" dirty="0" err="1"/>
              <a:t>ғорарнинг</a:t>
            </a:r>
            <a:r>
              <a:rPr lang="ru-RU" dirty="0"/>
              <a:t> </a:t>
            </a:r>
            <a:r>
              <a:rPr lang="ru-RU" dirty="0" err="1"/>
              <a:t>ушбу</a:t>
            </a:r>
            <a:r>
              <a:rPr lang="ru-RU" dirty="0"/>
              <a:t> </a:t>
            </a:r>
            <a:r>
              <a:rPr lang="ru-RU" dirty="0" err="1"/>
              <a:t>шаклида</a:t>
            </a:r>
            <a:r>
              <a:rPr lang="ru-RU" dirty="0"/>
              <a:t>, </a:t>
            </a:r>
            <a:r>
              <a:rPr lang="ru-RU" dirty="0" err="1"/>
              <a:t>икки</a:t>
            </a:r>
            <a:r>
              <a:rPr lang="ru-RU" dirty="0"/>
              <a:t> киши </a:t>
            </a:r>
            <a:r>
              <a:rPr lang="ru-RU" dirty="0" err="1"/>
              <a:t>ўртасида</a:t>
            </a:r>
            <a:r>
              <a:rPr lang="ru-RU" dirty="0"/>
              <a:t> пул </a:t>
            </a:r>
            <a:r>
              <a:rPr lang="ru-RU" dirty="0" err="1" smtClean="0"/>
              <a:t>ёки</a:t>
            </a:r>
            <a:r>
              <a:rPr lang="ru-RU" dirty="0" smtClean="0"/>
              <a:t> </a:t>
            </a:r>
            <a:r>
              <a:rPr lang="ru-RU" dirty="0" err="1" smtClean="0"/>
              <a:t>товарларни</a:t>
            </a:r>
            <a:r>
              <a:rPr lang="ru-RU" dirty="0" smtClean="0"/>
              <a:t> </a:t>
            </a:r>
            <a:r>
              <a:rPr lang="ru-RU" dirty="0" err="1"/>
              <a:t>ҳеч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натижасиз</a:t>
            </a:r>
            <a:r>
              <a:rPr lang="ru-RU" dirty="0"/>
              <a:t> </a:t>
            </a:r>
            <a:r>
              <a:rPr lang="ru-RU" dirty="0" smtClean="0"/>
              <a:t> </a:t>
            </a:r>
            <a:r>
              <a:rPr lang="ru-RU" dirty="0" err="1" smtClean="0"/>
              <a:t>берилиши</a:t>
            </a:r>
            <a:r>
              <a:rPr lang="ru-RU" dirty="0" smtClean="0"/>
              <a:t> </a:t>
            </a:r>
            <a:r>
              <a:rPr lang="ru-RU" dirty="0" err="1"/>
              <a:t>амалга</a:t>
            </a:r>
            <a:r>
              <a:rPr lang="ru-RU" dirty="0"/>
              <a:t> </a:t>
            </a:r>
            <a:r>
              <a:rPr lang="ru-RU" dirty="0" err="1"/>
              <a:t>ошади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 smtClean="0"/>
              <a:t>атайин</a:t>
            </a:r>
            <a:r>
              <a:rPr lang="ru-RU" dirty="0" smtClean="0"/>
              <a:t> </a:t>
            </a:r>
            <a:r>
              <a:rPr lang="ru-RU" dirty="0" err="1" smtClean="0"/>
              <a:t>ёки</a:t>
            </a:r>
            <a:r>
              <a:rPr lang="ru-RU" dirty="0" smtClean="0"/>
              <a:t> </a:t>
            </a:r>
            <a:r>
              <a:rPr lang="ru-RU" dirty="0" err="1"/>
              <a:t>кўнгилли</a:t>
            </a:r>
            <a:r>
              <a:rPr lang="ru-RU" dirty="0"/>
              <a:t> </a:t>
            </a:r>
            <a:r>
              <a:rPr lang="ru-RU" dirty="0" err="1"/>
              <a:t>равишда</a:t>
            </a:r>
            <a:r>
              <a:rPr lang="ru-RU" dirty="0"/>
              <a:t> </a:t>
            </a:r>
            <a:r>
              <a:rPr lang="ru-RU" dirty="0" err="1"/>
              <a:t>ғорарга</a:t>
            </a:r>
            <a:r>
              <a:rPr lang="ru-RU" dirty="0"/>
              <a:t> </a:t>
            </a:r>
            <a:r>
              <a:rPr lang="ru-RU" dirty="0" err="1"/>
              <a:t>йўл</a:t>
            </a:r>
            <a:r>
              <a:rPr lang="ru-RU" dirty="0"/>
              <a:t> </a:t>
            </a:r>
            <a:r>
              <a:rPr lang="ru-RU" dirty="0" err="1"/>
              <a:t>қўйилади</a:t>
            </a:r>
            <a:r>
              <a:rPr lang="ru-RU" dirty="0"/>
              <a:t>, </a:t>
            </a:r>
            <a:r>
              <a:rPr lang="ru-RU" dirty="0" err="1"/>
              <a:t>яъни</a:t>
            </a:r>
            <a:r>
              <a:rPr lang="ru-RU" dirty="0"/>
              <a:t> </a:t>
            </a:r>
            <a:r>
              <a:rPr lang="ru-RU" dirty="0" err="1" smtClean="0"/>
              <a:t>бирон-бир</a:t>
            </a:r>
            <a:r>
              <a:rPr lang="ru-RU" dirty="0" smtClean="0"/>
              <a:t> </a:t>
            </a:r>
            <a:r>
              <a:rPr lang="ru-RU" dirty="0" err="1"/>
              <a:t>қўшимча</a:t>
            </a:r>
            <a:r>
              <a:rPr lang="ru-RU" dirty="0"/>
              <a:t> </a:t>
            </a:r>
            <a:r>
              <a:rPr lang="ru-RU" dirty="0" err="1"/>
              <a:t>қиймат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ортиқча</a:t>
            </a:r>
            <a:r>
              <a:rPr lang="ru-RU" dirty="0"/>
              <a:t> </a:t>
            </a:r>
            <a:r>
              <a:rPr lang="ru-RU" dirty="0" err="1"/>
              <a:t>қимматлик</a:t>
            </a:r>
            <a:r>
              <a:rPr lang="ru-RU" dirty="0"/>
              <a:t> </a:t>
            </a:r>
            <a:r>
              <a:rPr lang="ru-RU" dirty="0" err="1"/>
              <a:t>яратилмайди</a:t>
            </a:r>
            <a:r>
              <a:rPr lang="ru-RU" dirty="0"/>
              <a:t>.</a:t>
            </a:r>
          </a:p>
          <a:p>
            <a:r>
              <a:rPr lang="ru-RU" dirty="0"/>
              <a:t>2) </a:t>
            </a:r>
            <a:r>
              <a:rPr lang="ru-RU" b="1" dirty="0" err="1">
                <a:solidFill>
                  <a:schemeClr val="accent5"/>
                </a:solidFill>
              </a:rPr>
              <a:t>Йўл</a:t>
            </a:r>
            <a:r>
              <a:rPr lang="ru-RU" b="1" dirty="0">
                <a:solidFill>
                  <a:schemeClr val="accent5"/>
                </a:solidFill>
              </a:rPr>
              <a:t> </a:t>
            </a:r>
            <a:r>
              <a:rPr lang="ru-RU" b="1" dirty="0" err="1">
                <a:solidFill>
                  <a:schemeClr val="accent5"/>
                </a:solidFill>
              </a:rPr>
              <a:t>қўйилиши</a:t>
            </a:r>
            <a:r>
              <a:rPr lang="ru-RU" b="1" dirty="0">
                <a:solidFill>
                  <a:schemeClr val="accent5"/>
                </a:solidFill>
              </a:rPr>
              <a:t> </a:t>
            </a:r>
            <a:r>
              <a:rPr lang="ru-RU" b="1" dirty="0" err="1">
                <a:solidFill>
                  <a:schemeClr val="accent5"/>
                </a:solidFill>
              </a:rPr>
              <a:t>мумкин</a:t>
            </a:r>
            <a:r>
              <a:rPr lang="ru-RU" b="1" dirty="0">
                <a:solidFill>
                  <a:schemeClr val="accent5"/>
                </a:solidFill>
              </a:rPr>
              <a:t> </a:t>
            </a:r>
            <a:r>
              <a:rPr lang="ru-RU" b="1" dirty="0" err="1">
                <a:solidFill>
                  <a:schemeClr val="accent5"/>
                </a:solidFill>
              </a:rPr>
              <a:t>бўлган</a:t>
            </a:r>
            <a:r>
              <a:rPr lang="ru-RU" b="1" dirty="0">
                <a:solidFill>
                  <a:schemeClr val="accent5"/>
                </a:solidFill>
              </a:rPr>
              <a:t> </a:t>
            </a:r>
            <a:r>
              <a:rPr lang="ru-RU" b="1" dirty="0" err="1">
                <a:solidFill>
                  <a:schemeClr val="accent5"/>
                </a:solidFill>
              </a:rPr>
              <a:t>ғорар</a:t>
            </a:r>
            <a:r>
              <a:rPr lang="ru-RU" dirty="0">
                <a:solidFill>
                  <a:schemeClr val="accent5"/>
                </a:solidFill>
              </a:rPr>
              <a:t>. </a:t>
            </a:r>
            <a:r>
              <a:rPr lang="ru-RU" dirty="0" err="1"/>
              <a:t>Турли</a:t>
            </a:r>
            <a:r>
              <a:rPr lang="ru-RU" dirty="0"/>
              <a:t> </a:t>
            </a:r>
            <a:r>
              <a:rPr lang="ru-RU" dirty="0" err="1" smtClean="0"/>
              <a:t>мазҳаблар</a:t>
            </a:r>
            <a:r>
              <a:rPr lang="ru-RU" dirty="0" smtClean="0"/>
              <a:t> </a:t>
            </a:r>
            <a:r>
              <a:rPr lang="ru-RU" dirty="0" err="1" smtClean="0"/>
              <a:t>ўртасида</a:t>
            </a:r>
            <a:r>
              <a:rPr lang="ru-RU" dirty="0" smtClean="0"/>
              <a:t> </a:t>
            </a:r>
            <a:r>
              <a:rPr lang="ru-RU" dirty="0" err="1"/>
              <a:t>битимни</a:t>
            </a:r>
            <a:r>
              <a:rPr lang="ru-RU" dirty="0"/>
              <a:t> </a:t>
            </a:r>
            <a:r>
              <a:rPr lang="ru-RU" dirty="0" err="1"/>
              <a:t>бекор</a:t>
            </a:r>
            <a:r>
              <a:rPr lang="ru-RU" dirty="0"/>
              <a:t> </a:t>
            </a:r>
            <a:r>
              <a:rPr lang="ru-RU" dirty="0" err="1"/>
              <a:t>қилишга</a:t>
            </a:r>
            <a:r>
              <a:rPr lang="ru-RU" dirty="0"/>
              <a:t> </a:t>
            </a:r>
            <a:r>
              <a:rPr lang="ru-RU" dirty="0" err="1"/>
              <a:t>олиб</a:t>
            </a:r>
            <a:r>
              <a:rPr lang="ru-RU" dirty="0"/>
              <a:t> </a:t>
            </a:r>
            <a:r>
              <a:rPr lang="ru-RU" dirty="0" err="1"/>
              <a:t>келадиган</a:t>
            </a:r>
            <a:r>
              <a:rPr lang="ru-RU" dirty="0"/>
              <a:t> </a:t>
            </a:r>
            <a:r>
              <a:rPr lang="ru-RU" dirty="0" err="1"/>
              <a:t>ушбу</a:t>
            </a:r>
            <a:r>
              <a:rPr lang="ru-RU" dirty="0"/>
              <a:t> </a:t>
            </a:r>
            <a:r>
              <a:rPr lang="ru-RU" dirty="0" err="1" smtClean="0"/>
              <a:t>ғорарни</a:t>
            </a:r>
            <a:r>
              <a:rPr lang="ru-RU" dirty="0" smtClean="0"/>
              <a:t> </a:t>
            </a:r>
            <a:r>
              <a:rPr lang="ru-RU" dirty="0" err="1" smtClean="0"/>
              <a:t>ман</a:t>
            </a:r>
            <a:r>
              <a:rPr lang="ru-RU" dirty="0" smtClean="0"/>
              <a:t> </a:t>
            </a:r>
            <a:r>
              <a:rPr lang="ru-RU" dirty="0" err="1"/>
              <a:t>этишга</a:t>
            </a:r>
            <a:r>
              <a:rPr lang="ru-RU" dirty="0"/>
              <a:t> </a:t>
            </a:r>
            <a:r>
              <a:rPr lang="ru-RU" dirty="0" err="1"/>
              <a:t>нисбатан</a:t>
            </a:r>
            <a:r>
              <a:rPr lang="ru-RU" dirty="0"/>
              <a:t> </a:t>
            </a:r>
            <a:r>
              <a:rPr lang="ru-RU" dirty="0" err="1"/>
              <a:t>ягона</a:t>
            </a:r>
            <a:r>
              <a:rPr lang="ru-RU" dirty="0"/>
              <a:t> </a:t>
            </a:r>
            <a:r>
              <a:rPr lang="ru-RU" dirty="0" err="1" smtClean="0"/>
              <a:t>мавқенинг</a:t>
            </a:r>
            <a:r>
              <a:rPr lang="ru-RU" dirty="0" smtClean="0"/>
              <a:t> </a:t>
            </a:r>
            <a:r>
              <a:rPr lang="ru-RU" dirty="0" err="1"/>
              <a:t>йўқлиги</a:t>
            </a:r>
            <a:r>
              <a:rPr lang="ru-RU" dirty="0"/>
              <a:t> </a:t>
            </a:r>
            <a:r>
              <a:rPr lang="ru-RU" dirty="0" err="1"/>
              <a:t>туфайли</a:t>
            </a:r>
            <a:r>
              <a:rPr lang="ru-RU" dirty="0"/>
              <a:t> </a:t>
            </a:r>
            <a:r>
              <a:rPr lang="ru-RU" dirty="0" err="1" smtClean="0"/>
              <a:t>ҳам</a:t>
            </a:r>
            <a:r>
              <a:rPr lang="ru-RU" dirty="0" smtClean="0"/>
              <a:t> </a:t>
            </a:r>
            <a:r>
              <a:rPr lang="ru-RU" dirty="0" err="1" smtClean="0"/>
              <a:t>бундай</a:t>
            </a:r>
            <a:r>
              <a:rPr lang="ru-RU" dirty="0" smtClean="0"/>
              <a:t> </a:t>
            </a:r>
            <a:r>
              <a:rPr lang="ru-RU" dirty="0" err="1" smtClean="0"/>
              <a:t>ғорар</a:t>
            </a:r>
            <a:r>
              <a:rPr lang="ru-RU" dirty="0" smtClean="0"/>
              <a:t> </a:t>
            </a:r>
            <a:r>
              <a:rPr lang="ru-RU" dirty="0" err="1" smtClean="0"/>
              <a:t>жоиз</a:t>
            </a:r>
            <a:r>
              <a:rPr lang="ru-RU" dirty="0" smtClean="0"/>
              <a:t> </a:t>
            </a:r>
            <a:r>
              <a:rPr lang="ru-RU" dirty="0" err="1" smtClean="0"/>
              <a:t>ҳисобланади</a:t>
            </a:r>
            <a:r>
              <a:rPr lang="ru-RU" dirty="0" smtClean="0"/>
              <a:t>. </a:t>
            </a:r>
            <a:r>
              <a:rPr lang="ru-RU" dirty="0" err="1" smtClean="0"/>
              <a:t>Агар</a:t>
            </a:r>
            <a:r>
              <a:rPr lang="ru-RU" dirty="0" smtClean="0"/>
              <a:t>  </a:t>
            </a:r>
            <a:r>
              <a:rPr lang="ru-RU" dirty="0" err="1" smtClean="0"/>
              <a:t>мазҳабларнинг</a:t>
            </a:r>
            <a:r>
              <a:rPr lang="ru-RU" dirty="0" smtClean="0"/>
              <a:t> </a:t>
            </a:r>
            <a:r>
              <a:rPr lang="ru-RU" dirty="0" err="1" smtClean="0"/>
              <a:t>ақалли</a:t>
            </a:r>
            <a:r>
              <a:rPr lang="ru-RU" dirty="0" smtClean="0"/>
              <a:t> </a:t>
            </a:r>
            <a:r>
              <a:rPr lang="ru-RU" dirty="0" err="1" smtClean="0"/>
              <a:t>биттаси</a:t>
            </a:r>
            <a:r>
              <a:rPr lang="ru-RU" dirty="0" smtClean="0"/>
              <a:t> </a:t>
            </a:r>
            <a:r>
              <a:rPr lang="ru-RU" dirty="0" err="1"/>
              <a:t>қўшимча</a:t>
            </a:r>
            <a:r>
              <a:rPr lang="ru-RU" dirty="0"/>
              <a:t> </a:t>
            </a:r>
            <a:r>
              <a:rPr lang="ru-RU" dirty="0" err="1"/>
              <a:t>шартлар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шартларсиз</a:t>
            </a:r>
            <a:r>
              <a:rPr lang="ru-RU" dirty="0"/>
              <a:t> </a:t>
            </a:r>
            <a:r>
              <a:rPr lang="ru-RU" dirty="0" err="1"/>
              <a:t>бирон-бир</a:t>
            </a:r>
            <a:r>
              <a:rPr lang="ru-RU" dirty="0"/>
              <a:t> </a:t>
            </a:r>
            <a:r>
              <a:rPr lang="ru-RU" dirty="0" err="1" smtClean="0"/>
              <a:t>ғорарга</a:t>
            </a:r>
            <a:r>
              <a:rPr lang="ru-RU" dirty="0" smtClean="0"/>
              <a:t> </a:t>
            </a:r>
            <a:r>
              <a:rPr lang="ru-RU" dirty="0" err="1" smtClean="0"/>
              <a:t>рухсат</a:t>
            </a:r>
            <a:r>
              <a:rPr lang="ru-RU" dirty="0" smtClean="0"/>
              <a:t> </a:t>
            </a:r>
            <a:r>
              <a:rPr lang="ru-RU" dirty="0"/>
              <a:t>берса, </a:t>
            </a:r>
            <a:r>
              <a:rPr lang="ru-RU" dirty="0" err="1"/>
              <a:t>ушбу</a:t>
            </a:r>
            <a:r>
              <a:rPr lang="ru-RU" dirty="0"/>
              <a:t> </a:t>
            </a:r>
            <a:r>
              <a:rPr lang="ru-RU" dirty="0" err="1"/>
              <a:t>ғорар</a:t>
            </a:r>
            <a:r>
              <a:rPr lang="ru-RU" dirty="0"/>
              <a:t> </a:t>
            </a:r>
            <a:r>
              <a:rPr lang="ru-RU" dirty="0" err="1"/>
              <a:t>йўл</a:t>
            </a:r>
            <a:r>
              <a:rPr lang="ru-RU" dirty="0"/>
              <a:t> </a:t>
            </a:r>
            <a:r>
              <a:rPr lang="ru-RU" dirty="0" err="1"/>
              <a:t>қўйилиши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 smtClean="0"/>
              <a:t>ғорар</a:t>
            </a:r>
            <a:r>
              <a:rPr lang="ru-RU" dirty="0" smtClean="0"/>
              <a:t> </a:t>
            </a:r>
            <a:r>
              <a:rPr lang="ru-RU" dirty="0" err="1" smtClean="0"/>
              <a:t>ҳисобланади</a:t>
            </a:r>
            <a:r>
              <a:rPr lang="ru-RU" dirty="0"/>
              <a:t>.</a:t>
            </a:r>
          </a:p>
          <a:p>
            <a:r>
              <a:rPr lang="ru-RU" dirty="0"/>
              <a:t>3) </a:t>
            </a:r>
            <a:r>
              <a:rPr lang="ru-RU" b="1" dirty="0" err="1">
                <a:solidFill>
                  <a:schemeClr val="accent5"/>
                </a:solidFill>
              </a:rPr>
              <a:t>Мақбул</a:t>
            </a:r>
            <a:r>
              <a:rPr lang="ru-RU" b="1" dirty="0">
                <a:solidFill>
                  <a:schemeClr val="accent5"/>
                </a:solidFill>
              </a:rPr>
              <a:t> </a:t>
            </a:r>
            <a:r>
              <a:rPr lang="ru-RU" b="1" dirty="0" err="1">
                <a:solidFill>
                  <a:schemeClr val="accent5"/>
                </a:solidFill>
              </a:rPr>
              <a:t>ғорар</a:t>
            </a:r>
            <a:r>
              <a:rPr lang="ru-RU" dirty="0">
                <a:solidFill>
                  <a:schemeClr val="accent5"/>
                </a:solidFill>
              </a:rPr>
              <a:t>.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ерда</a:t>
            </a:r>
            <a:r>
              <a:rPr lang="ru-RU" dirty="0"/>
              <a:t> </a:t>
            </a:r>
            <a:r>
              <a:rPr lang="ru-RU" dirty="0" err="1"/>
              <a:t>номақбул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нохуш</a:t>
            </a:r>
            <a:r>
              <a:rPr lang="ru-RU" dirty="0"/>
              <a:t> </a:t>
            </a:r>
            <a:r>
              <a:rPr lang="ru-RU" dirty="0" err="1" smtClean="0"/>
              <a:t>ҳодисанинг</a:t>
            </a:r>
            <a:r>
              <a:rPr lang="ru-RU" dirty="0" smtClean="0"/>
              <a:t> </a:t>
            </a:r>
            <a:r>
              <a:rPr lang="ru-RU" dirty="0" err="1" smtClean="0"/>
              <a:t>оқибатлари</a:t>
            </a:r>
            <a:r>
              <a:rPr lang="ru-RU" dirty="0" smtClean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содир</a:t>
            </a:r>
            <a:r>
              <a:rPr lang="ru-RU" dirty="0"/>
              <a:t> </a:t>
            </a:r>
            <a:r>
              <a:rPr lang="ru-RU" dirty="0" err="1"/>
              <a:t>бўлиш</a:t>
            </a:r>
            <a:r>
              <a:rPr lang="ru-RU" dirty="0"/>
              <a:t> </a:t>
            </a:r>
            <a:r>
              <a:rPr lang="ru-RU" dirty="0" err="1"/>
              <a:t>даражасига</a:t>
            </a:r>
            <a:r>
              <a:rPr lang="ru-RU" dirty="0"/>
              <a:t> </a:t>
            </a:r>
            <a:r>
              <a:rPr lang="ru-RU" dirty="0" err="1"/>
              <a:t>нисбатан</a:t>
            </a:r>
            <a:r>
              <a:rPr lang="ru-RU" dirty="0"/>
              <a:t> </a:t>
            </a:r>
            <a:r>
              <a:rPr lang="ru-RU" dirty="0" err="1" smtClean="0"/>
              <a:t>ноаниқлик</a:t>
            </a:r>
            <a:r>
              <a:rPr lang="ru-RU" dirty="0" smtClean="0"/>
              <a:t> </a:t>
            </a:r>
            <a:r>
              <a:rPr lang="ru-RU" dirty="0" err="1" smtClean="0"/>
              <a:t>даражаси</a:t>
            </a:r>
            <a:r>
              <a:rPr lang="ru-RU" dirty="0" smtClean="0"/>
              <a:t> </a:t>
            </a:r>
            <a:r>
              <a:rPr lang="ru-RU" dirty="0" err="1"/>
              <a:t>сифатида</a:t>
            </a:r>
            <a:r>
              <a:rPr lang="ru-RU" dirty="0"/>
              <a:t>, </a:t>
            </a:r>
            <a:r>
              <a:rPr lang="ru-RU" dirty="0" err="1"/>
              <a:t>хатарнинг</a:t>
            </a:r>
            <a:r>
              <a:rPr lang="ru-RU" dirty="0"/>
              <a:t> </a:t>
            </a:r>
            <a:r>
              <a:rPr lang="ru-RU" dirty="0" err="1"/>
              <a:t>анъанавий</a:t>
            </a:r>
            <a:r>
              <a:rPr lang="ru-RU" dirty="0"/>
              <a:t> </a:t>
            </a:r>
            <a:r>
              <a:rPr lang="ru-RU" dirty="0" err="1"/>
              <a:t>тавсифи</a:t>
            </a:r>
            <a:r>
              <a:rPr lang="ru-RU" dirty="0"/>
              <a:t> </a:t>
            </a:r>
            <a:r>
              <a:rPr lang="ru-RU" dirty="0" err="1" smtClean="0"/>
              <a:t>қабул</a:t>
            </a:r>
            <a:r>
              <a:rPr lang="ru-RU" dirty="0" smtClean="0"/>
              <a:t> </a:t>
            </a:r>
            <a:r>
              <a:rPr lang="ru-RU" dirty="0" err="1" smtClean="0"/>
              <a:t>қилинади</a:t>
            </a:r>
            <a:r>
              <a:rPr lang="ru-RU" dirty="0" smtClean="0"/>
              <a:t> </a:t>
            </a:r>
            <a:r>
              <a:rPr lang="ru-RU" dirty="0"/>
              <a:t>(</a:t>
            </a:r>
            <a:r>
              <a:rPr lang="ru-RU" dirty="0" err="1"/>
              <a:t>рўй</a:t>
            </a:r>
            <a:r>
              <a:rPr lang="ru-RU" dirty="0"/>
              <a:t> </a:t>
            </a:r>
            <a:r>
              <a:rPr lang="ru-RU" dirty="0" err="1"/>
              <a:t>бериши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нохуш</a:t>
            </a:r>
            <a:r>
              <a:rPr lang="ru-RU" dirty="0"/>
              <a:t> </a:t>
            </a:r>
            <a:r>
              <a:rPr lang="ru-RU" dirty="0" err="1" smtClean="0"/>
              <a:t>ҳодисанинг</a:t>
            </a:r>
            <a:r>
              <a:rPr lang="ru-RU" dirty="0" smtClean="0"/>
              <a:t> </a:t>
            </a:r>
            <a:r>
              <a:rPr lang="ru-RU" dirty="0" err="1" smtClean="0"/>
              <a:t>оқибатлари</a:t>
            </a:r>
            <a:r>
              <a:rPr lang="ru-RU" dirty="0" smtClean="0"/>
              <a:t> </a:t>
            </a:r>
            <a:r>
              <a:rPr lang="ru-RU" dirty="0"/>
              <a:t>пул </a:t>
            </a:r>
            <a:r>
              <a:rPr lang="ru-RU" dirty="0" err="1"/>
              <a:t>шаклида</a:t>
            </a:r>
            <a:r>
              <a:rPr lang="ru-RU" dirty="0"/>
              <a:t> </a:t>
            </a:r>
            <a:r>
              <a:rPr lang="ru-RU" dirty="0" err="1"/>
              <a:t>ифодаланади</a:t>
            </a:r>
            <a:r>
              <a:rPr lang="ru-RU" dirty="0"/>
              <a:t>). Бирон-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 smtClean="0"/>
              <a:t>қарорнинг</a:t>
            </a:r>
            <a:r>
              <a:rPr lang="ru-RU" dirty="0" smtClean="0"/>
              <a:t> </a:t>
            </a:r>
            <a:r>
              <a:rPr lang="ru-RU" dirty="0" err="1" smtClean="0"/>
              <a:t>қабул</a:t>
            </a:r>
            <a:r>
              <a:rPr lang="ru-RU" dirty="0" smtClean="0"/>
              <a:t> </a:t>
            </a:r>
            <a:r>
              <a:rPr lang="ru-RU" dirty="0" err="1"/>
              <a:t>қилиниши</a:t>
            </a:r>
            <a:r>
              <a:rPr lang="ru-RU" dirty="0"/>
              <a:t> </a:t>
            </a:r>
            <a:r>
              <a:rPr lang="ru-RU" dirty="0" err="1"/>
              <a:t>бирдан</a:t>
            </a:r>
            <a:r>
              <a:rPr lang="ru-RU" dirty="0"/>
              <a:t> </a:t>
            </a:r>
            <a:r>
              <a:rPr lang="ru-RU" dirty="0" err="1"/>
              <a:t>ортиқ</a:t>
            </a:r>
            <a:r>
              <a:rPr lang="ru-RU" dirty="0"/>
              <a:t> </a:t>
            </a:r>
            <a:r>
              <a:rPr lang="ru-RU" dirty="0" err="1"/>
              <a:t>кўнгилсиз</a:t>
            </a:r>
            <a:r>
              <a:rPr lang="ru-RU" dirty="0"/>
              <a:t> </a:t>
            </a:r>
            <a:r>
              <a:rPr lang="ru-RU" dirty="0" err="1"/>
              <a:t>ҳодисага</a:t>
            </a:r>
            <a:r>
              <a:rPr lang="ru-RU" dirty="0"/>
              <a:t> </a:t>
            </a:r>
            <a:r>
              <a:rPr lang="ru-RU" dirty="0" err="1" smtClean="0"/>
              <a:t>олиб</a:t>
            </a:r>
            <a:r>
              <a:rPr lang="ru-RU" dirty="0" smtClean="0"/>
              <a:t> </a:t>
            </a:r>
            <a:r>
              <a:rPr lang="ru-RU" dirty="0" err="1" smtClean="0"/>
              <a:t>келиши</a:t>
            </a:r>
            <a:r>
              <a:rPr lang="ru-RU" dirty="0" smtClean="0"/>
              <a:t> </a:t>
            </a:r>
            <a:r>
              <a:rPr lang="ru-RU" dirty="0" err="1"/>
              <a:t>мумкинлигида</a:t>
            </a:r>
            <a:r>
              <a:rPr lang="ru-RU" dirty="0"/>
              <a:t>, </a:t>
            </a:r>
            <a:r>
              <a:rPr lang="ru-RU" dirty="0" err="1"/>
              <a:t>ноаниқлик</a:t>
            </a:r>
            <a:r>
              <a:rPr lang="ru-RU" dirty="0"/>
              <a:t> </a:t>
            </a:r>
            <a:r>
              <a:rPr lang="ru-RU" dirty="0" err="1"/>
              <a:t>пайдо</a:t>
            </a:r>
            <a:r>
              <a:rPr lang="ru-RU" dirty="0"/>
              <a:t> </a:t>
            </a:r>
            <a:r>
              <a:rPr lang="ru-RU" dirty="0" err="1"/>
              <a:t>бўлади</a:t>
            </a:r>
            <a:r>
              <a:rPr lang="ru-RU" dirty="0" smtClean="0"/>
              <a:t>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5609688"/>
      </p:ext>
    </p:extLst>
  </p:cSld>
  <p:clrMapOvr>
    <a:masterClrMapping/>
  </p:clrMapOvr>
  <p:transition spd="med">
    <p:pull dir="lu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404664"/>
            <a:ext cx="8496944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 smtClean="0"/>
              <a:t>Агар</a:t>
            </a:r>
            <a:r>
              <a:rPr lang="ru-RU" dirty="0" smtClean="0"/>
              <a:t> </a:t>
            </a:r>
            <a:r>
              <a:rPr lang="ru-RU" dirty="0" err="1" smtClean="0"/>
              <a:t>ғорарнинг</a:t>
            </a:r>
            <a:r>
              <a:rPr lang="ru-RU" dirty="0" smtClean="0"/>
              <a:t> </a:t>
            </a:r>
            <a:r>
              <a:rPr lang="ru-RU" dirty="0" err="1" smtClean="0"/>
              <a:t>асосий</a:t>
            </a:r>
            <a:r>
              <a:rPr lang="ru-RU" dirty="0" smtClean="0"/>
              <a:t> </a:t>
            </a:r>
            <a:r>
              <a:rPr lang="ru-RU" dirty="0" err="1" smtClean="0"/>
              <a:t>манбалари</a:t>
            </a:r>
            <a:r>
              <a:rPr lang="ru-RU" dirty="0" smtClean="0"/>
              <a:t> </a:t>
            </a:r>
            <a:r>
              <a:rPr lang="ru-RU" dirty="0" err="1" smtClean="0"/>
              <a:t>эндоген</a:t>
            </a:r>
            <a:r>
              <a:rPr lang="ru-RU" dirty="0" smtClean="0"/>
              <a:t> </a:t>
            </a:r>
            <a:r>
              <a:rPr lang="ru-RU" dirty="0" err="1" smtClean="0"/>
              <a:t>ёки</a:t>
            </a:r>
            <a:r>
              <a:rPr lang="ru-RU" dirty="0" smtClean="0"/>
              <a:t> </a:t>
            </a:r>
            <a:r>
              <a:rPr lang="ru-RU" dirty="0" err="1" smtClean="0"/>
              <a:t>экзоген</a:t>
            </a:r>
            <a:r>
              <a:rPr lang="ru-RU" dirty="0" smtClean="0"/>
              <a:t> </a:t>
            </a:r>
            <a:r>
              <a:rPr lang="ru-RU" dirty="0" err="1" smtClean="0"/>
              <a:t>таъ</a:t>
            </a:r>
            <a:r>
              <a:rPr lang="ru-RU" dirty="0" smtClean="0"/>
              <a:t> </a:t>
            </a:r>
            <a:r>
              <a:rPr lang="ru-RU" dirty="0" err="1" smtClean="0"/>
              <a:t>сирлар</a:t>
            </a:r>
            <a:r>
              <a:rPr lang="ru-RU" dirty="0" smtClean="0"/>
              <a:t> </a:t>
            </a:r>
            <a:r>
              <a:rPr lang="ru-RU" dirty="0" err="1" smtClean="0"/>
              <a:t>остида</a:t>
            </a:r>
            <a:r>
              <a:rPr lang="ru-RU" dirty="0" smtClean="0"/>
              <a:t> </a:t>
            </a:r>
            <a:r>
              <a:rPr lang="ru-RU" dirty="0" err="1" smtClean="0"/>
              <a:t>содир</a:t>
            </a:r>
            <a:r>
              <a:rPr lang="ru-RU" dirty="0" smtClean="0"/>
              <a:t> </a:t>
            </a:r>
            <a:r>
              <a:rPr lang="ru-RU" dirty="0" err="1" smtClean="0"/>
              <a:t>бўлса</a:t>
            </a:r>
            <a:r>
              <a:rPr lang="ru-RU" dirty="0" smtClean="0"/>
              <a:t>, </a:t>
            </a:r>
            <a:r>
              <a:rPr lang="ru-RU" dirty="0" err="1" smtClean="0"/>
              <a:t>бундай</a:t>
            </a:r>
            <a:r>
              <a:rPr lang="ru-RU" dirty="0" smtClean="0"/>
              <a:t> </a:t>
            </a:r>
            <a:r>
              <a:rPr lang="ru-RU" dirty="0" err="1" smtClean="0"/>
              <a:t>ғорар</a:t>
            </a:r>
            <a:r>
              <a:rPr lang="ru-RU" dirty="0" smtClean="0"/>
              <a:t> </a:t>
            </a:r>
            <a:r>
              <a:rPr lang="ru-RU" dirty="0" err="1" smtClean="0"/>
              <a:t>йўл</a:t>
            </a:r>
            <a:r>
              <a:rPr lang="ru-RU" dirty="0" smtClean="0"/>
              <a:t> </a:t>
            </a:r>
            <a:r>
              <a:rPr lang="ru-RU" dirty="0" err="1" smtClean="0"/>
              <a:t>қўйилиши</a:t>
            </a:r>
            <a:r>
              <a:rPr lang="ru-RU" dirty="0" smtClean="0"/>
              <a:t> </a:t>
            </a:r>
            <a:r>
              <a:rPr lang="ru-RU" dirty="0" err="1" smtClean="0"/>
              <a:t>мумкин</a:t>
            </a:r>
            <a:r>
              <a:rPr lang="ru-RU" dirty="0" smtClean="0"/>
              <a:t> </a:t>
            </a:r>
            <a:r>
              <a:rPr lang="ru-RU" dirty="0" err="1" smtClean="0"/>
              <a:t>ҳисобланади</a:t>
            </a:r>
            <a:r>
              <a:rPr lang="ru-RU" dirty="0" smtClean="0"/>
              <a:t>. </a:t>
            </a:r>
            <a:r>
              <a:rPr lang="ru-RU" dirty="0" err="1" smtClean="0"/>
              <a:t>Экзоген</a:t>
            </a:r>
            <a:r>
              <a:rPr lang="ru-RU" dirty="0" smtClean="0"/>
              <a:t> </a:t>
            </a:r>
            <a:r>
              <a:rPr lang="ru-RU" dirty="0" err="1" smtClean="0"/>
              <a:t>таъсирларга</a:t>
            </a:r>
            <a:r>
              <a:rPr lang="ru-RU" dirty="0" smtClean="0"/>
              <a:t> </a:t>
            </a:r>
            <a:r>
              <a:rPr lang="ru-RU" dirty="0" err="1" smtClean="0"/>
              <a:t>мисол</a:t>
            </a:r>
            <a:r>
              <a:rPr lang="ru-RU" dirty="0" smtClean="0"/>
              <a:t> </a:t>
            </a:r>
            <a:r>
              <a:rPr lang="ru-RU" dirty="0" err="1" smtClean="0"/>
              <a:t>тариқасида</a:t>
            </a:r>
            <a:r>
              <a:rPr lang="ru-RU" dirty="0" smtClean="0"/>
              <a:t> </a:t>
            </a:r>
            <a:r>
              <a:rPr lang="ru-RU" dirty="0" err="1" smtClean="0"/>
              <a:t>истеъмолчилар</a:t>
            </a:r>
            <a:r>
              <a:rPr lang="ru-RU" dirty="0" smtClean="0"/>
              <a:t> </a:t>
            </a:r>
            <a:r>
              <a:rPr lang="ru-RU" dirty="0" err="1" smtClean="0"/>
              <a:t>дидининг</a:t>
            </a:r>
            <a:r>
              <a:rPr lang="ru-RU" dirty="0" smtClean="0"/>
              <a:t>, </a:t>
            </a:r>
            <a:r>
              <a:rPr lang="ru-RU" dirty="0" err="1" smtClean="0"/>
              <a:t>фирмалар</a:t>
            </a:r>
            <a:r>
              <a:rPr lang="ru-RU" dirty="0" smtClean="0"/>
              <a:t> </a:t>
            </a:r>
            <a:r>
              <a:rPr lang="ru-RU" dirty="0" err="1" smtClean="0"/>
              <a:t>технологияси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об-</a:t>
            </a:r>
            <a:r>
              <a:rPr lang="ru-RU" dirty="0" err="1" smtClean="0"/>
              <a:t>ҳавонинг</a:t>
            </a:r>
            <a:r>
              <a:rPr lang="ru-RU" dirty="0" smtClean="0"/>
              <a:t> </a:t>
            </a:r>
            <a:r>
              <a:rPr lang="ru-RU" dirty="0" err="1" smtClean="0"/>
              <a:t>ўзгаришини</a:t>
            </a:r>
            <a:r>
              <a:rPr lang="ru-RU" dirty="0" smtClean="0"/>
              <a:t> </a:t>
            </a:r>
            <a:r>
              <a:rPr lang="ru-RU" dirty="0" err="1" smtClean="0"/>
              <a:t>ҳам</a:t>
            </a:r>
            <a:r>
              <a:rPr lang="ru-RU" dirty="0" smtClean="0"/>
              <a:t> </a:t>
            </a:r>
            <a:r>
              <a:rPr lang="ru-RU" dirty="0" err="1" smtClean="0"/>
              <a:t>ноаниқлик</a:t>
            </a:r>
            <a:r>
              <a:rPr lang="ru-RU" dirty="0" smtClean="0"/>
              <a:t> </a:t>
            </a:r>
            <a:r>
              <a:rPr lang="ru-RU" dirty="0" err="1" smtClean="0"/>
              <a:t>сифатида</a:t>
            </a:r>
            <a:r>
              <a:rPr lang="ru-RU" dirty="0" smtClean="0"/>
              <a:t> </a:t>
            </a:r>
            <a:r>
              <a:rPr lang="ru-RU" dirty="0" err="1" smtClean="0"/>
              <a:t>келтириш</a:t>
            </a:r>
            <a:r>
              <a:rPr lang="ru-RU" dirty="0" smtClean="0"/>
              <a:t> </a:t>
            </a:r>
            <a:r>
              <a:rPr lang="ru-RU" dirty="0" err="1" smtClean="0"/>
              <a:t>мумкин</a:t>
            </a:r>
            <a:r>
              <a:rPr lang="ru-RU" dirty="0" smtClean="0"/>
              <a:t>. </a:t>
            </a:r>
            <a:r>
              <a:rPr lang="ru-RU" dirty="0" err="1" smtClean="0"/>
              <a:t>Эндоген</a:t>
            </a:r>
            <a:r>
              <a:rPr lang="ru-RU" dirty="0" smtClean="0"/>
              <a:t> </a:t>
            </a:r>
            <a:r>
              <a:rPr lang="ru-RU" dirty="0" err="1"/>
              <a:t>ноаниқликнинг</a:t>
            </a:r>
            <a:r>
              <a:rPr lang="ru-RU" dirty="0"/>
              <a:t> </a:t>
            </a:r>
            <a:r>
              <a:rPr lang="ru-RU" dirty="0" err="1"/>
              <a:t>мисоли</a:t>
            </a:r>
            <a:r>
              <a:rPr lang="ru-RU" dirty="0"/>
              <a:t> </a:t>
            </a:r>
            <a:r>
              <a:rPr lang="ru-RU" dirty="0" err="1"/>
              <a:t>сифатида</a:t>
            </a:r>
            <a:r>
              <a:rPr lang="ru-RU" dirty="0"/>
              <a:t> </a:t>
            </a:r>
            <a:r>
              <a:rPr lang="ru-RU" dirty="0" err="1"/>
              <a:t>харидорнинг</a:t>
            </a:r>
            <a:r>
              <a:rPr lang="ru-RU" dirty="0"/>
              <a:t> </a:t>
            </a:r>
            <a:r>
              <a:rPr lang="ru-RU" dirty="0" err="1"/>
              <a:t>ўзи</a:t>
            </a:r>
            <a:r>
              <a:rPr lang="ru-RU" dirty="0"/>
              <a:t>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 smtClean="0"/>
              <a:t>муомалага</a:t>
            </a:r>
            <a:r>
              <a:rPr lang="ru-RU" dirty="0" smtClean="0"/>
              <a:t> </a:t>
            </a:r>
            <a:r>
              <a:rPr lang="ru-RU" dirty="0" err="1"/>
              <a:t>киришадиган</a:t>
            </a:r>
            <a:r>
              <a:rPr lang="ru-RU" dirty="0"/>
              <a:t> </a:t>
            </a:r>
            <a:r>
              <a:rPr lang="ru-RU" dirty="0" err="1"/>
              <a:t>сотувчининг</a:t>
            </a:r>
            <a:r>
              <a:rPr lang="ru-RU" dirty="0"/>
              <a:t> </a:t>
            </a:r>
            <a:r>
              <a:rPr lang="ru-RU" dirty="0" err="1"/>
              <a:t>мақбуллигига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у </a:t>
            </a:r>
            <a:r>
              <a:rPr lang="ru-RU" dirty="0" err="1" smtClean="0"/>
              <a:t>сотиб</a:t>
            </a:r>
            <a:r>
              <a:rPr lang="ru-RU" dirty="0" smtClean="0"/>
              <a:t> </a:t>
            </a:r>
            <a:r>
              <a:rPr lang="ru-RU" dirty="0" err="1" smtClean="0"/>
              <a:t>оладиган</a:t>
            </a:r>
            <a:r>
              <a:rPr lang="ru-RU" dirty="0" smtClean="0"/>
              <a:t> </a:t>
            </a:r>
            <a:r>
              <a:rPr lang="ru-RU" dirty="0" err="1"/>
              <a:t>товарнинг</a:t>
            </a:r>
            <a:r>
              <a:rPr lang="ru-RU" dirty="0"/>
              <a:t> </a:t>
            </a:r>
            <a:r>
              <a:rPr lang="ru-RU" dirty="0" err="1"/>
              <a:t>сифатига</a:t>
            </a:r>
            <a:r>
              <a:rPr lang="ru-RU" dirty="0"/>
              <a:t> </a:t>
            </a:r>
            <a:r>
              <a:rPr lang="ru-RU" dirty="0" err="1"/>
              <a:t>ёхуд</a:t>
            </a:r>
            <a:r>
              <a:rPr lang="ru-RU" dirty="0"/>
              <a:t> </a:t>
            </a:r>
            <a:r>
              <a:rPr lang="ru-RU" dirty="0" err="1"/>
              <a:t>мўлжалланган</a:t>
            </a:r>
            <a:r>
              <a:rPr lang="ru-RU" dirty="0"/>
              <a:t> </a:t>
            </a:r>
            <a:r>
              <a:rPr lang="ru-RU" dirty="0" err="1"/>
              <a:t>битим</a:t>
            </a:r>
            <a:r>
              <a:rPr lang="ru-RU" dirty="0"/>
              <a:t> </a:t>
            </a:r>
            <a:r>
              <a:rPr lang="ru-RU" dirty="0" err="1" smtClean="0"/>
              <a:t>шартларига</a:t>
            </a:r>
            <a:r>
              <a:rPr lang="ru-RU" dirty="0" smtClean="0"/>
              <a:t> </a:t>
            </a:r>
            <a:r>
              <a:rPr lang="ru-RU" dirty="0" err="1"/>
              <a:t>нисбатан</a:t>
            </a:r>
            <a:r>
              <a:rPr lang="ru-RU" dirty="0"/>
              <a:t> </a:t>
            </a:r>
            <a:r>
              <a:rPr lang="ru-RU" dirty="0" err="1"/>
              <a:t>шубҳаларини</a:t>
            </a:r>
            <a:r>
              <a:rPr lang="ru-RU" dirty="0"/>
              <a:t> </a:t>
            </a:r>
            <a:r>
              <a:rPr lang="ru-RU" dirty="0" err="1"/>
              <a:t>келтириш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.</a:t>
            </a:r>
          </a:p>
          <a:p>
            <a:r>
              <a:rPr lang="ru-RU" dirty="0"/>
              <a:t>4) </a:t>
            </a:r>
            <a:r>
              <a:rPr lang="ru-RU" b="1" dirty="0" err="1">
                <a:solidFill>
                  <a:schemeClr val="accent5"/>
                </a:solidFill>
              </a:rPr>
              <a:t>Доимий</a:t>
            </a:r>
            <a:r>
              <a:rPr lang="ru-RU" b="1" dirty="0">
                <a:solidFill>
                  <a:schemeClr val="accent5"/>
                </a:solidFill>
              </a:rPr>
              <a:t> (</a:t>
            </a:r>
            <a:r>
              <a:rPr lang="ru-RU" b="1" dirty="0" err="1">
                <a:solidFill>
                  <a:schemeClr val="accent5"/>
                </a:solidFill>
              </a:rPr>
              <a:t>мажбурий</a:t>
            </a:r>
            <a:r>
              <a:rPr lang="ru-RU" b="1" dirty="0">
                <a:solidFill>
                  <a:schemeClr val="accent5"/>
                </a:solidFill>
              </a:rPr>
              <a:t>) </a:t>
            </a:r>
            <a:r>
              <a:rPr lang="ru-RU" b="1" dirty="0" err="1">
                <a:solidFill>
                  <a:schemeClr val="accent5"/>
                </a:solidFill>
              </a:rPr>
              <a:t>ноаниқлик</a:t>
            </a:r>
            <a:r>
              <a:rPr lang="ru-RU" b="1" dirty="0">
                <a:solidFill>
                  <a:schemeClr val="accent5"/>
                </a:solidFill>
              </a:rPr>
              <a:t>. </a:t>
            </a:r>
            <a:r>
              <a:rPr lang="ru-RU" dirty="0"/>
              <a:t>Ушбу </a:t>
            </a:r>
            <a:r>
              <a:rPr lang="ru-RU" dirty="0" err="1"/>
              <a:t>ҳолатда</a:t>
            </a:r>
            <a:r>
              <a:rPr lang="ru-RU" dirty="0"/>
              <a:t> </a:t>
            </a:r>
            <a:r>
              <a:rPr lang="ru-RU" dirty="0" err="1" smtClean="0"/>
              <a:t>ғорар</a:t>
            </a:r>
            <a:r>
              <a:rPr lang="ru-RU" dirty="0" smtClean="0"/>
              <a:t> </a:t>
            </a:r>
            <a:r>
              <a:rPr lang="ru-RU" dirty="0" err="1" smtClean="0"/>
              <a:t>битимнинг</a:t>
            </a:r>
            <a:r>
              <a:rPr lang="ru-RU" dirty="0" smtClean="0"/>
              <a:t> </a:t>
            </a:r>
            <a:r>
              <a:rPr lang="ru-RU" dirty="0" err="1"/>
              <a:t>зарур</a:t>
            </a:r>
            <a:r>
              <a:rPr lang="ru-RU" dirty="0"/>
              <a:t> </a:t>
            </a:r>
            <a:r>
              <a:rPr lang="ru-RU" dirty="0" err="1"/>
              <a:t>шарти</a:t>
            </a:r>
            <a:r>
              <a:rPr lang="ru-RU" dirty="0"/>
              <a:t> </a:t>
            </a:r>
            <a:r>
              <a:rPr lang="ru-RU" dirty="0" err="1"/>
              <a:t>ҳисобланади</a:t>
            </a:r>
            <a:r>
              <a:rPr lang="ru-RU" dirty="0"/>
              <a:t>.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мушорака</a:t>
            </a:r>
            <a:r>
              <a:rPr lang="ru-RU" dirty="0"/>
              <a:t>, </a:t>
            </a:r>
            <a:r>
              <a:rPr lang="ru-RU" dirty="0" err="1" smtClean="0"/>
              <a:t>музораба</a:t>
            </a:r>
            <a:r>
              <a:rPr lang="ru-RU" dirty="0" smtClean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ижара</a:t>
            </a:r>
            <a:r>
              <a:rPr lang="ru-RU" dirty="0"/>
              <a:t> </a:t>
            </a:r>
            <a:r>
              <a:rPr lang="ru-RU" dirty="0" err="1"/>
              <a:t>битимларига</a:t>
            </a:r>
            <a:r>
              <a:rPr lang="ru-RU" dirty="0"/>
              <a:t> </a:t>
            </a:r>
            <a:r>
              <a:rPr lang="ru-RU" dirty="0" err="1"/>
              <a:t>нисбатан</a:t>
            </a:r>
            <a:r>
              <a:rPr lang="ru-RU" dirty="0"/>
              <a:t> </a:t>
            </a:r>
            <a:r>
              <a:rPr lang="ru-RU" dirty="0" err="1"/>
              <a:t>мустаҳкам</a:t>
            </a:r>
            <a:r>
              <a:rPr lang="ru-RU" dirty="0"/>
              <a:t> </a:t>
            </a:r>
            <a:r>
              <a:rPr lang="ru-RU" dirty="0" err="1"/>
              <a:t>жорий</a:t>
            </a:r>
            <a:r>
              <a:rPr lang="ru-RU" dirty="0"/>
              <a:t> </a:t>
            </a:r>
            <a:r>
              <a:rPr lang="ru-RU" dirty="0" err="1" smtClean="0"/>
              <a:t>бўлган</a:t>
            </a:r>
            <a:r>
              <a:rPr lang="ru-RU" dirty="0" smtClean="0"/>
              <a:t> </a:t>
            </a:r>
            <a:r>
              <a:rPr lang="ru-RU" dirty="0" err="1" smtClean="0"/>
              <a:t>қарашдир</a:t>
            </a:r>
            <a:r>
              <a:rPr lang="ru-RU" dirty="0"/>
              <a:t>. Ушбу </a:t>
            </a:r>
            <a:r>
              <a:rPr lang="ru-RU" dirty="0" err="1"/>
              <a:t>нуқтаи</a:t>
            </a:r>
            <a:r>
              <a:rPr lang="ru-RU" dirty="0"/>
              <a:t> </a:t>
            </a:r>
            <a:r>
              <a:rPr lang="ru-RU" dirty="0" err="1"/>
              <a:t>назарнинг</a:t>
            </a:r>
            <a:r>
              <a:rPr lang="ru-RU" dirty="0"/>
              <a:t> </a:t>
            </a:r>
            <a:r>
              <a:rPr lang="ru-RU" dirty="0" err="1"/>
              <a:t>асосида</a:t>
            </a:r>
            <a:r>
              <a:rPr lang="ru-RU" dirty="0"/>
              <a:t> </a:t>
            </a:r>
            <a:r>
              <a:rPr lang="ru-RU" dirty="0" err="1"/>
              <a:t>зарар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фойда</a:t>
            </a:r>
            <a:r>
              <a:rPr lang="ru-RU" dirty="0"/>
              <a:t> </a:t>
            </a:r>
            <a:r>
              <a:rPr lang="ru-RU" dirty="0" err="1"/>
              <a:t>доимий</a:t>
            </a:r>
            <a:endParaRPr lang="ru-RU" dirty="0"/>
          </a:p>
          <a:p>
            <a:r>
              <a:rPr lang="ru-RU" dirty="0" err="1"/>
              <a:t>ҳамроҳ</a:t>
            </a:r>
            <a:r>
              <a:rPr lang="ru-RU" dirty="0"/>
              <a:t> </a:t>
            </a:r>
            <a:r>
              <a:rPr lang="ru-RU" dirty="0" err="1"/>
              <a:t>эканлиги</a:t>
            </a:r>
            <a:r>
              <a:rPr lang="ru-RU" dirty="0"/>
              <a:t> </a:t>
            </a:r>
            <a:r>
              <a:rPr lang="ru-RU" dirty="0" err="1"/>
              <a:t>тўғрисидаги</a:t>
            </a:r>
            <a:r>
              <a:rPr lang="ru-RU" dirty="0"/>
              <a:t>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фиқҳий</a:t>
            </a:r>
            <a:r>
              <a:rPr lang="ru-RU" dirty="0"/>
              <a:t> </a:t>
            </a:r>
            <a:r>
              <a:rPr lang="ru-RU" dirty="0" err="1"/>
              <a:t>қоида</a:t>
            </a:r>
            <a:r>
              <a:rPr lang="ru-RU" dirty="0"/>
              <a:t> </a:t>
            </a:r>
            <a:r>
              <a:rPr lang="ru-RU" dirty="0" err="1" smtClean="0"/>
              <a:t>ётади</a:t>
            </a:r>
            <a:r>
              <a:rPr lang="ru-RU" dirty="0"/>
              <a:t>, </a:t>
            </a:r>
            <a:r>
              <a:rPr lang="ru-RU" dirty="0" err="1"/>
              <a:t>буни</a:t>
            </a:r>
            <a:r>
              <a:rPr lang="ru-RU" dirty="0"/>
              <a:t> </a:t>
            </a:r>
            <a:r>
              <a:rPr lang="ru-RU" dirty="0" err="1"/>
              <a:t>шундай</a:t>
            </a:r>
            <a:r>
              <a:rPr lang="ru-RU" dirty="0"/>
              <a:t> </a:t>
            </a:r>
            <a:r>
              <a:rPr lang="ru-RU" dirty="0" err="1"/>
              <a:t>тушуниш</a:t>
            </a:r>
            <a:r>
              <a:rPr lang="ru-RU" dirty="0"/>
              <a:t> </a:t>
            </a:r>
            <a:r>
              <a:rPr lang="ru-RU" dirty="0" err="1"/>
              <a:t>лозим</a:t>
            </a:r>
            <a:r>
              <a:rPr lang="ru-RU" dirty="0"/>
              <a:t>: </a:t>
            </a:r>
            <a:r>
              <a:rPr lang="ru-RU" dirty="0" err="1"/>
              <a:t>агар</a:t>
            </a:r>
            <a:r>
              <a:rPr lang="ru-RU" dirty="0"/>
              <a:t> </a:t>
            </a:r>
            <a:r>
              <a:rPr lang="ru-RU" dirty="0" err="1"/>
              <a:t>инсон</a:t>
            </a:r>
            <a:r>
              <a:rPr lang="ru-RU" dirty="0"/>
              <a:t> </a:t>
            </a:r>
            <a:r>
              <a:rPr lang="ru-RU" dirty="0" err="1"/>
              <a:t>бирон-бир</a:t>
            </a:r>
            <a:r>
              <a:rPr lang="ru-RU" dirty="0"/>
              <a:t> </a:t>
            </a:r>
            <a:r>
              <a:rPr lang="ru-RU" dirty="0" err="1" smtClean="0"/>
              <a:t>предметдан</a:t>
            </a:r>
            <a:r>
              <a:rPr lang="ru-RU" dirty="0" smtClean="0"/>
              <a:t> </a:t>
            </a:r>
            <a:r>
              <a:rPr lang="ru-RU" dirty="0" err="1"/>
              <a:t>фойда</a:t>
            </a:r>
            <a:r>
              <a:rPr lang="ru-RU" dirty="0"/>
              <a:t> </a:t>
            </a:r>
            <a:r>
              <a:rPr lang="ru-RU" dirty="0" err="1"/>
              <a:t>кўраётган</a:t>
            </a:r>
            <a:r>
              <a:rPr lang="ru-RU" dirty="0"/>
              <a:t> </a:t>
            </a:r>
            <a:r>
              <a:rPr lang="ru-RU" dirty="0" err="1"/>
              <a:t>бўлса</a:t>
            </a:r>
            <a:r>
              <a:rPr lang="ru-RU" dirty="0"/>
              <a:t>, у </a:t>
            </a:r>
            <a:r>
              <a:rPr lang="ru-RU" dirty="0" err="1"/>
              <a:t>ҳолда</a:t>
            </a:r>
            <a:r>
              <a:rPr lang="ru-RU" dirty="0"/>
              <a:t> у </a:t>
            </a:r>
            <a:r>
              <a:rPr lang="ru-RU" dirty="0" err="1"/>
              <a:t>мазкур</a:t>
            </a:r>
            <a:r>
              <a:rPr lang="ru-RU" dirty="0"/>
              <a:t> предмет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/>
              <a:t>боғлиқ</a:t>
            </a:r>
            <a:r>
              <a:rPr lang="ru-RU" dirty="0"/>
              <a:t> </a:t>
            </a:r>
            <a:r>
              <a:rPr lang="ru-RU" dirty="0" err="1"/>
              <a:t>йўқотиш</a:t>
            </a:r>
            <a:r>
              <a:rPr lang="ru-RU" dirty="0"/>
              <a:t> </a:t>
            </a:r>
            <a:r>
              <a:rPr lang="ru-RU" dirty="0" err="1"/>
              <a:t>хатарини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ўзига</a:t>
            </a:r>
            <a:r>
              <a:rPr lang="ru-RU" dirty="0"/>
              <a:t> </a:t>
            </a:r>
            <a:r>
              <a:rPr lang="ru-RU" dirty="0" err="1"/>
              <a:t>олган</a:t>
            </a:r>
            <a:r>
              <a:rPr lang="ru-RU" dirty="0"/>
              <a:t> </a:t>
            </a:r>
            <a:r>
              <a:rPr lang="ru-RU" dirty="0" err="1"/>
              <a:t>бўлади</a:t>
            </a:r>
            <a:r>
              <a:rPr lang="ru-RU" dirty="0"/>
              <a:t>. </a:t>
            </a:r>
            <a:r>
              <a:rPr lang="ru-RU" dirty="0" err="1" smtClean="0"/>
              <a:t>Буни</a:t>
            </a:r>
            <a:r>
              <a:rPr lang="ru-RU" dirty="0" smtClean="0"/>
              <a:t> </a:t>
            </a:r>
            <a:r>
              <a:rPr lang="ru-RU" dirty="0" err="1" smtClean="0"/>
              <a:t>Пайғамбар</a:t>
            </a:r>
            <a:r>
              <a:rPr lang="ru-RU" dirty="0" smtClean="0"/>
              <a:t> </a:t>
            </a:r>
            <a:r>
              <a:rPr lang="ru-RU" dirty="0"/>
              <a:t>(</a:t>
            </a:r>
            <a:r>
              <a:rPr lang="ru-RU" dirty="0" err="1"/>
              <a:t>саллоллоҳу</a:t>
            </a:r>
            <a:r>
              <a:rPr lang="ru-RU" dirty="0"/>
              <a:t> </a:t>
            </a:r>
            <a:r>
              <a:rPr lang="ru-RU" dirty="0" err="1"/>
              <a:t>алайҳи</a:t>
            </a:r>
            <a:r>
              <a:rPr lang="ru-RU" dirty="0"/>
              <a:t> </a:t>
            </a:r>
            <a:r>
              <a:rPr lang="ru-RU" dirty="0" err="1"/>
              <a:t>васаллам</a:t>
            </a:r>
            <a:r>
              <a:rPr lang="ru-RU" dirty="0"/>
              <a:t>)</a:t>
            </a:r>
            <a:r>
              <a:rPr lang="ru-RU" dirty="0" err="1"/>
              <a:t>нинг</a:t>
            </a:r>
            <a:r>
              <a:rPr lang="ru-RU" dirty="0"/>
              <a:t> </a:t>
            </a:r>
            <a:r>
              <a:rPr lang="ru-RU" dirty="0" err="1"/>
              <a:t>қуйида</a:t>
            </a:r>
            <a:r>
              <a:rPr lang="ru-RU" dirty="0"/>
              <a:t> </a:t>
            </a:r>
            <a:r>
              <a:rPr lang="ru-RU" dirty="0" err="1" smtClean="0"/>
              <a:t>келтириладиган</a:t>
            </a:r>
            <a:r>
              <a:rPr lang="ru-RU" dirty="0" smtClean="0"/>
              <a:t> </a:t>
            </a:r>
            <a:r>
              <a:rPr lang="ru-RU" dirty="0" err="1"/>
              <a:t>ривоятларидан</a:t>
            </a:r>
            <a:r>
              <a:rPr lang="ru-RU" dirty="0"/>
              <a:t> </a:t>
            </a:r>
            <a:r>
              <a:rPr lang="ru-RU" dirty="0" err="1" smtClean="0"/>
              <a:t>келиб</a:t>
            </a:r>
            <a:endParaRPr lang="ru-RU" dirty="0" smtClean="0"/>
          </a:p>
          <a:p>
            <a:r>
              <a:rPr lang="ru-RU" dirty="0" err="1" smtClean="0"/>
              <a:t>чиқувчи</a:t>
            </a:r>
            <a:r>
              <a:rPr lang="ru-RU" dirty="0" smtClean="0"/>
              <a:t> </a:t>
            </a:r>
            <a:r>
              <a:rPr lang="ru-RU" dirty="0" err="1" smtClean="0"/>
              <a:t>яна</a:t>
            </a:r>
            <a:r>
              <a:rPr lang="ru-RU" dirty="0" smtClean="0"/>
              <a:t> </a:t>
            </a:r>
            <a:r>
              <a:rPr lang="ru-RU" dirty="0" err="1" smtClean="0"/>
              <a:t>бир</a:t>
            </a:r>
            <a:r>
              <a:rPr lang="ru-RU" dirty="0" smtClean="0"/>
              <a:t> </a:t>
            </a:r>
            <a:r>
              <a:rPr lang="ru-RU" dirty="0" err="1" smtClean="0"/>
              <a:t>фиқҳий</a:t>
            </a:r>
            <a:r>
              <a:rPr lang="ru-RU" dirty="0" smtClean="0"/>
              <a:t> </a:t>
            </a:r>
            <a:r>
              <a:rPr lang="ru-RU" dirty="0" err="1" smtClean="0"/>
              <a:t>қоида</a:t>
            </a:r>
            <a:r>
              <a:rPr lang="ru-RU" dirty="0" smtClean="0"/>
              <a:t> </a:t>
            </a:r>
            <a:r>
              <a:rPr lang="ru-RU" dirty="0" err="1" smtClean="0"/>
              <a:t>ҳам</a:t>
            </a:r>
            <a:r>
              <a:rPr lang="ru-RU" dirty="0" smtClean="0"/>
              <a:t> </a:t>
            </a:r>
            <a:r>
              <a:rPr lang="ru-RU" dirty="0" err="1" smtClean="0"/>
              <a:t>тасдиқлайди</a:t>
            </a:r>
            <a:r>
              <a:rPr lang="ru-RU" dirty="0" smtClean="0"/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433484321"/>
      </p:ext>
    </p:extLst>
  </p:cSld>
  <p:clrMapOvr>
    <a:masterClrMapping/>
  </p:clrMapOvr>
  <p:transition spd="med">
    <p:pull dir="lu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404664"/>
            <a:ext cx="8496944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err="1">
                <a:solidFill>
                  <a:schemeClr val="accent5"/>
                </a:solidFill>
              </a:rPr>
              <a:t>Пайғамбар</a:t>
            </a:r>
            <a:r>
              <a:rPr lang="ru-RU" sz="2000" dirty="0">
                <a:solidFill>
                  <a:schemeClr val="accent5"/>
                </a:solidFill>
              </a:rPr>
              <a:t> (</a:t>
            </a:r>
            <a:r>
              <a:rPr lang="ru-RU" sz="2000" dirty="0" err="1">
                <a:solidFill>
                  <a:schemeClr val="accent5"/>
                </a:solidFill>
              </a:rPr>
              <a:t>саллоллоҳу</a:t>
            </a:r>
            <a:r>
              <a:rPr lang="ru-RU" sz="2000" dirty="0">
                <a:solidFill>
                  <a:schemeClr val="accent5"/>
                </a:solidFill>
              </a:rPr>
              <a:t> </a:t>
            </a:r>
            <a:r>
              <a:rPr lang="ru-RU" sz="2000" dirty="0" err="1">
                <a:solidFill>
                  <a:schemeClr val="accent5"/>
                </a:solidFill>
              </a:rPr>
              <a:t>алайҳи</a:t>
            </a:r>
            <a:r>
              <a:rPr lang="ru-RU" sz="2000" dirty="0">
                <a:solidFill>
                  <a:schemeClr val="accent5"/>
                </a:solidFill>
              </a:rPr>
              <a:t> </a:t>
            </a:r>
            <a:r>
              <a:rPr lang="ru-RU" sz="2000" dirty="0" err="1">
                <a:solidFill>
                  <a:schemeClr val="accent5"/>
                </a:solidFill>
              </a:rPr>
              <a:t>васаллам</a:t>
            </a:r>
            <a:r>
              <a:rPr lang="ru-RU" sz="2000" dirty="0" smtClean="0">
                <a:solidFill>
                  <a:schemeClr val="accent5"/>
                </a:solidFill>
              </a:rPr>
              <a:t>) </a:t>
            </a:r>
            <a:r>
              <a:rPr lang="ru-RU" sz="2000" b="1" dirty="0" smtClean="0"/>
              <a:t>«</a:t>
            </a:r>
            <a:r>
              <a:rPr lang="ru-RU" sz="2000" i="1" dirty="0" err="1"/>
              <a:t>Фойда</a:t>
            </a:r>
            <a:r>
              <a:rPr lang="ru-RU" sz="2000" i="1" dirty="0"/>
              <a:t> </a:t>
            </a:r>
            <a:r>
              <a:rPr lang="ru-RU" sz="2000" i="1" dirty="0" err="1"/>
              <a:t>зоминлик</a:t>
            </a:r>
            <a:r>
              <a:rPr lang="ru-RU" sz="2000" i="1" dirty="0"/>
              <a:t> </a:t>
            </a:r>
            <a:r>
              <a:rPr lang="ru-RU" sz="2000" i="1" dirty="0" err="1"/>
              <a:t>билан</a:t>
            </a:r>
            <a:r>
              <a:rPr lang="ru-RU" sz="2000" i="1" dirty="0"/>
              <a:t> </a:t>
            </a:r>
            <a:r>
              <a:rPr lang="ru-RU" sz="2000" i="1" dirty="0" err="1"/>
              <a:t>биргадир</a:t>
            </a:r>
            <a:r>
              <a:rPr lang="ru-RU" sz="2000" b="1" dirty="0"/>
              <a:t>», – </a:t>
            </a:r>
            <a:r>
              <a:rPr lang="ru-RU" sz="2000" dirty="0" err="1"/>
              <a:t>дедилар</a:t>
            </a:r>
            <a:r>
              <a:rPr lang="ru-RU" sz="2000" dirty="0" smtClean="0"/>
              <a:t>. </a:t>
            </a:r>
            <a:r>
              <a:rPr lang="ru-RU" sz="2000" dirty="0" err="1" smtClean="0"/>
              <a:t>Имом</a:t>
            </a:r>
            <a:r>
              <a:rPr lang="ru-RU" sz="2000" dirty="0" smtClean="0"/>
              <a:t> </a:t>
            </a:r>
            <a:r>
              <a:rPr lang="ru-RU" sz="2000" dirty="0" err="1"/>
              <a:t>Аҳмад</a:t>
            </a:r>
            <a:r>
              <a:rPr lang="ru-RU" sz="2000" dirty="0"/>
              <a:t>, Абу </a:t>
            </a:r>
            <a:r>
              <a:rPr lang="ru-RU" sz="2000" dirty="0" err="1"/>
              <a:t>Довуд</a:t>
            </a:r>
            <a:r>
              <a:rPr lang="ru-RU" sz="2000" dirty="0"/>
              <a:t>, </a:t>
            </a:r>
            <a:r>
              <a:rPr lang="ru-RU" sz="2000" dirty="0" err="1"/>
              <a:t>Шофеъийлар</a:t>
            </a:r>
            <a:r>
              <a:rPr lang="ru-RU" sz="2000" dirty="0"/>
              <a:t> </a:t>
            </a:r>
            <a:r>
              <a:rPr lang="ru-RU" sz="2000" dirty="0" err="1"/>
              <a:t>ривоят</a:t>
            </a:r>
            <a:r>
              <a:rPr lang="ru-RU" sz="2000" dirty="0"/>
              <a:t> </a:t>
            </a:r>
            <a:r>
              <a:rPr lang="ru-RU" sz="2000" dirty="0" err="1"/>
              <a:t>қилганлар</a:t>
            </a:r>
            <a:r>
              <a:rPr lang="ru-RU" sz="2000" dirty="0"/>
              <a:t>.</a:t>
            </a:r>
          </a:p>
          <a:p>
            <a:r>
              <a:rPr lang="ru-RU" sz="2000" dirty="0" err="1"/>
              <a:t>Мушорака</a:t>
            </a:r>
            <a:r>
              <a:rPr lang="ru-RU" sz="2000" dirty="0"/>
              <a:t> </a:t>
            </a:r>
            <a:r>
              <a:rPr lang="ru-RU" sz="2000" dirty="0" err="1"/>
              <a:t>битими</a:t>
            </a:r>
            <a:r>
              <a:rPr lang="ru-RU" sz="2000" dirty="0"/>
              <a:t> </a:t>
            </a:r>
            <a:r>
              <a:rPr lang="ru-RU" sz="2000" dirty="0" err="1"/>
              <a:t>шартларига</a:t>
            </a:r>
            <a:r>
              <a:rPr lang="ru-RU" sz="2000" dirty="0"/>
              <a:t> </a:t>
            </a:r>
            <a:r>
              <a:rPr lang="ru-RU" sz="2000" dirty="0" err="1"/>
              <a:t>кўра</a:t>
            </a:r>
            <a:r>
              <a:rPr lang="ru-RU" sz="2000" dirty="0"/>
              <a:t>, </a:t>
            </a:r>
            <a:r>
              <a:rPr lang="ru-RU" sz="2000" dirty="0" err="1"/>
              <a:t>барча</a:t>
            </a:r>
            <a:r>
              <a:rPr lang="ru-RU" sz="2000" dirty="0"/>
              <a:t> </a:t>
            </a:r>
            <a:r>
              <a:rPr lang="ru-RU" sz="2000" dirty="0" err="1"/>
              <a:t>тарафлар</a:t>
            </a:r>
            <a:r>
              <a:rPr lang="ru-RU" sz="2000" dirty="0"/>
              <a:t> </a:t>
            </a:r>
            <a:r>
              <a:rPr lang="ru-RU" sz="2000" dirty="0" err="1" smtClean="0"/>
              <a:t>фойда</a:t>
            </a:r>
            <a:r>
              <a:rPr lang="ru-RU" sz="2000" dirty="0" smtClean="0"/>
              <a:t> </a:t>
            </a:r>
            <a:r>
              <a:rPr lang="ru-RU" sz="2000" dirty="0" err="1" smtClean="0"/>
              <a:t>олишда</a:t>
            </a:r>
            <a:r>
              <a:rPr lang="ru-RU" sz="2000" dirty="0" smtClean="0"/>
              <a:t> </a:t>
            </a:r>
            <a:r>
              <a:rPr lang="ru-RU" sz="2000" dirty="0" err="1"/>
              <a:t>ҳамда</a:t>
            </a:r>
            <a:r>
              <a:rPr lang="ru-RU" sz="2000" dirty="0"/>
              <a:t> </a:t>
            </a:r>
            <a:r>
              <a:rPr lang="ru-RU" sz="2000" dirty="0" err="1"/>
              <a:t>зарар</a:t>
            </a:r>
            <a:r>
              <a:rPr lang="ru-RU" sz="2000" dirty="0"/>
              <a:t> </a:t>
            </a:r>
            <a:r>
              <a:rPr lang="ru-RU" sz="2000" dirty="0" err="1"/>
              <a:t>кўрилган</a:t>
            </a:r>
            <a:r>
              <a:rPr lang="ru-RU" sz="2000" dirty="0"/>
              <a:t> </a:t>
            </a:r>
            <a:r>
              <a:rPr lang="ru-RU" sz="2000" dirty="0" err="1"/>
              <a:t>ҳолатларда</a:t>
            </a:r>
            <a:r>
              <a:rPr lang="ru-RU" sz="2000" dirty="0"/>
              <a:t> </a:t>
            </a:r>
            <a:r>
              <a:rPr lang="ru-RU" sz="2000" dirty="0" err="1"/>
              <a:t>шерик</a:t>
            </a:r>
            <a:r>
              <a:rPr lang="ru-RU" sz="2000" dirty="0"/>
              <a:t> </a:t>
            </a:r>
            <a:r>
              <a:rPr lang="ru-RU" sz="2000" dirty="0" err="1" smtClean="0"/>
              <a:t>ҳисобланадилар</a:t>
            </a:r>
            <a:r>
              <a:rPr lang="ru-RU" sz="2000" dirty="0" smtClean="0"/>
              <a:t> </a:t>
            </a:r>
            <a:r>
              <a:rPr lang="ru-RU" sz="2000" dirty="0" err="1" smtClean="0"/>
              <a:t>ва</a:t>
            </a:r>
            <a:r>
              <a:rPr lang="ru-RU" sz="2000" dirty="0" smtClean="0"/>
              <a:t> </a:t>
            </a:r>
            <a:r>
              <a:rPr lang="ru-RU" sz="2000" dirty="0" err="1"/>
              <a:t>томонларнинг</a:t>
            </a:r>
            <a:r>
              <a:rPr lang="ru-RU" sz="2000" dirty="0"/>
              <a:t> </a:t>
            </a:r>
            <a:r>
              <a:rPr lang="ru-RU" sz="2000" dirty="0" err="1"/>
              <a:t>ҳеч</a:t>
            </a:r>
            <a:r>
              <a:rPr lang="ru-RU" sz="2000" dirty="0"/>
              <a:t> </a:t>
            </a:r>
            <a:r>
              <a:rPr lang="ru-RU" sz="2000" dirty="0" err="1"/>
              <a:t>бири</a:t>
            </a:r>
            <a:r>
              <a:rPr lang="ru-RU" sz="2000" dirty="0"/>
              <a:t> </a:t>
            </a:r>
            <a:r>
              <a:rPr lang="ru-RU" sz="2000" dirty="0" err="1"/>
              <a:t>энг</a:t>
            </a:r>
            <a:r>
              <a:rPr lang="ru-RU" sz="2000" dirty="0"/>
              <a:t> </a:t>
            </a:r>
            <a:r>
              <a:rPr lang="ru-RU" sz="2000" dirty="0" err="1"/>
              <a:t>юқори</a:t>
            </a:r>
            <a:r>
              <a:rPr lang="ru-RU" sz="2000" dirty="0"/>
              <a:t> </a:t>
            </a:r>
            <a:r>
              <a:rPr lang="ru-RU" sz="2000" dirty="0" err="1"/>
              <a:t>кафолатланган</a:t>
            </a:r>
            <a:r>
              <a:rPr lang="ru-RU" sz="2000" dirty="0"/>
              <a:t> </a:t>
            </a:r>
            <a:r>
              <a:rPr lang="ru-RU" sz="2000" dirty="0" err="1" smtClean="0"/>
              <a:t>даромадга</a:t>
            </a:r>
            <a:r>
              <a:rPr lang="ru-RU" sz="2000" dirty="0" smtClean="0"/>
              <a:t> </a:t>
            </a:r>
            <a:r>
              <a:rPr lang="ru-RU" sz="2000" dirty="0" err="1" smtClean="0"/>
              <a:t>ва</a:t>
            </a:r>
            <a:r>
              <a:rPr lang="ru-RU" sz="2000" dirty="0" smtClean="0"/>
              <a:t> </a:t>
            </a:r>
            <a:r>
              <a:rPr lang="ru-RU" sz="2000" dirty="0" err="1"/>
              <a:t>фақат</a:t>
            </a:r>
            <a:r>
              <a:rPr lang="ru-RU" sz="2000" dirty="0"/>
              <a:t> </a:t>
            </a:r>
            <a:r>
              <a:rPr lang="ru-RU" sz="2000" dirty="0" err="1"/>
              <a:t>фойда</a:t>
            </a:r>
            <a:r>
              <a:rPr lang="ru-RU" sz="2000" dirty="0"/>
              <a:t> </a:t>
            </a:r>
            <a:r>
              <a:rPr lang="ru-RU" sz="2000" dirty="0" err="1"/>
              <a:t>келадиган</a:t>
            </a:r>
            <a:r>
              <a:rPr lang="ru-RU" sz="2000" dirty="0"/>
              <a:t> </a:t>
            </a:r>
            <a:r>
              <a:rPr lang="ru-RU" sz="2000" dirty="0" err="1"/>
              <a:t>улушгагина</a:t>
            </a:r>
            <a:r>
              <a:rPr lang="ru-RU" sz="2000" dirty="0"/>
              <a:t> </a:t>
            </a:r>
            <a:r>
              <a:rPr lang="ru-RU" sz="2000" dirty="0" err="1"/>
              <a:t>талабгор</a:t>
            </a:r>
            <a:r>
              <a:rPr lang="ru-RU" sz="2000" dirty="0"/>
              <a:t> </a:t>
            </a:r>
            <a:r>
              <a:rPr lang="ru-RU" sz="2000" dirty="0" err="1"/>
              <a:t>бўла</a:t>
            </a:r>
            <a:r>
              <a:rPr lang="ru-RU" sz="2000" dirty="0"/>
              <a:t> </a:t>
            </a:r>
            <a:r>
              <a:rPr lang="ru-RU" sz="2000" dirty="0" err="1"/>
              <a:t>олмайди</a:t>
            </a:r>
            <a:r>
              <a:rPr lang="ru-RU" sz="2000" dirty="0" smtClean="0"/>
              <a:t>, шу </a:t>
            </a:r>
            <a:r>
              <a:rPr lang="ru-RU" sz="2000" dirty="0" err="1"/>
              <a:t>билан</a:t>
            </a:r>
            <a:r>
              <a:rPr lang="ru-RU" sz="2000" dirty="0"/>
              <a:t> </a:t>
            </a:r>
            <a:r>
              <a:rPr lang="ru-RU" sz="2000" dirty="0" err="1"/>
              <a:t>бирга</a:t>
            </a:r>
            <a:r>
              <a:rPr lang="ru-RU" sz="2000" dirty="0"/>
              <a:t> </a:t>
            </a:r>
            <a:r>
              <a:rPr lang="ru-RU" sz="2000" dirty="0" err="1"/>
              <a:t>томонларнинг</a:t>
            </a:r>
            <a:r>
              <a:rPr lang="ru-RU" sz="2000" dirty="0"/>
              <a:t> </a:t>
            </a:r>
            <a:r>
              <a:rPr lang="ru-RU" sz="2000" dirty="0" err="1"/>
              <a:t>бири</a:t>
            </a:r>
            <a:r>
              <a:rPr lang="ru-RU" sz="2000" dirty="0"/>
              <a:t> </a:t>
            </a:r>
            <a:r>
              <a:rPr lang="ru-RU" sz="2000" dirty="0" err="1"/>
              <a:t>ҳам</a:t>
            </a:r>
            <a:r>
              <a:rPr lang="ru-RU" sz="2000" dirty="0"/>
              <a:t> </a:t>
            </a:r>
            <a:r>
              <a:rPr lang="ru-RU" sz="2000" dirty="0" err="1"/>
              <a:t>ўзининг</a:t>
            </a:r>
            <a:r>
              <a:rPr lang="ru-RU" sz="2000" dirty="0"/>
              <a:t> </a:t>
            </a:r>
            <a:r>
              <a:rPr lang="ru-RU" sz="2000" dirty="0" err="1" smtClean="0"/>
              <a:t>фойдадаги</a:t>
            </a:r>
            <a:r>
              <a:rPr lang="ru-RU" sz="2000" dirty="0" smtClean="0"/>
              <a:t> </a:t>
            </a:r>
            <a:r>
              <a:rPr lang="ru-RU" sz="2000" dirty="0" err="1" smtClean="0"/>
              <a:t>улушидан</a:t>
            </a:r>
            <a:r>
              <a:rPr lang="ru-RU" sz="2000" dirty="0" smtClean="0"/>
              <a:t> </a:t>
            </a:r>
            <a:r>
              <a:rPr lang="ru-RU" sz="2000" dirty="0" err="1"/>
              <a:t>мажбуриятларнинг</a:t>
            </a:r>
            <a:r>
              <a:rPr lang="ru-RU" sz="2000" dirty="0"/>
              <a:t> </a:t>
            </a:r>
            <a:r>
              <a:rPr lang="ru-RU" sz="2000" dirty="0" err="1"/>
              <a:t>буткул</a:t>
            </a:r>
            <a:r>
              <a:rPr lang="ru-RU" sz="2000" dirty="0"/>
              <a:t> </a:t>
            </a:r>
            <a:r>
              <a:rPr lang="ru-RU" sz="2000" dirty="0" err="1"/>
              <a:t>миқдори</a:t>
            </a:r>
            <a:r>
              <a:rPr lang="ru-RU" sz="2000" dirty="0"/>
              <a:t> </a:t>
            </a:r>
            <a:r>
              <a:rPr lang="ru-RU" sz="2000" dirty="0" err="1"/>
              <a:t>бўйича</a:t>
            </a:r>
            <a:r>
              <a:rPr lang="ru-RU" sz="2000" dirty="0"/>
              <a:t> </a:t>
            </a:r>
            <a:r>
              <a:rPr lang="ru-RU" sz="2000" dirty="0" err="1" smtClean="0"/>
              <a:t>жавобгарликни</a:t>
            </a:r>
            <a:r>
              <a:rPr lang="ru-RU" sz="2000" dirty="0" smtClean="0"/>
              <a:t> </a:t>
            </a:r>
            <a:r>
              <a:rPr lang="ru-RU" sz="2000" dirty="0" err="1"/>
              <a:t>ўз</a:t>
            </a:r>
            <a:r>
              <a:rPr lang="ru-RU" sz="2000" dirty="0"/>
              <a:t> </a:t>
            </a:r>
            <a:r>
              <a:rPr lang="ru-RU" sz="2000" dirty="0" err="1"/>
              <a:t>зиммасига</a:t>
            </a:r>
            <a:r>
              <a:rPr lang="ru-RU" sz="2000" dirty="0"/>
              <a:t> </a:t>
            </a:r>
            <a:r>
              <a:rPr lang="ru-RU" sz="2000" dirty="0" err="1"/>
              <a:t>олмайди</a:t>
            </a:r>
            <a:r>
              <a:rPr lang="ru-RU" sz="2000" dirty="0"/>
              <a:t>, </a:t>
            </a:r>
            <a:r>
              <a:rPr lang="ru-RU" sz="2000" dirty="0" err="1"/>
              <a:t>чунки</a:t>
            </a:r>
            <a:r>
              <a:rPr lang="ru-RU" sz="2000" dirty="0"/>
              <a:t>, </a:t>
            </a:r>
            <a:r>
              <a:rPr lang="ru-RU" sz="2000" dirty="0" err="1"/>
              <a:t>мана</a:t>
            </a:r>
            <a:r>
              <a:rPr lang="ru-RU" sz="2000" dirty="0"/>
              <a:t> </a:t>
            </a:r>
            <a:r>
              <a:rPr lang="ru-RU" sz="2000" dirty="0" err="1"/>
              <a:t>шундай</a:t>
            </a:r>
            <a:r>
              <a:rPr lang="ru-RU" sz="2000" dirty="0"/>
              <a:t> </a:t>
            </a:r>
            <a:r>
              <a:rPr lang="ru-RU" sz="2000" dirty="0" err="1" smtClean="0"/>
              <a:t>шартлар</a:t>
            </a:r>
            <a:r>
              <a:rPr lang="ru-RU" sz="2000" dirty="0" smtClean="0"/>
              <a:t> </a:t>
            </a:r>
            <a:r>
              <a:rPr lang="ru-RU" sz="2000" dirty="0" err="1" smtClean="0"/>
              <a:t>асосида</a:t>
            </a:r>
            <a:r>
              <a:rPr lang="ru-RU" sz="2000" dirty="0" smtClean="0"/>
              <a:t> </a:t>
            </a:r>
            <a:r>
              <a:rPr lang="ru-RU" sz="2000" dirty="0" err="1"/>
              <a:t>амалиёт</a:t>
            </a:r>
            <a:r>
              <a:rPr lang="ru-RU" sz="2000" dirty="0"/>
              <a:t> </a:t>
            </a:r>
            <a:r>
              <a:rPr lang="ru-RU" sz="2000" dirty="0" err="1"/>
              <a:t>юритиш</a:t>
            </a:r>
            <a:r>
              <a:rPr lang="ru-RU" sz="2000" dirty="0"/>
              <a:t> </a:t>
            </a:r>
            <a:r>
              <a:rPr lang="ru-RU" sz="2000" dirty="0" err="1"/>
              <a:t>юқорида</a:t>
            </a:r>
            <a:r>
              <a:rPr lang="ru-RU" sz="2000" dirty="0"/>
              <a:t> </a:t>
            </a:r>
            <a:r>
              <a:rPr lang="ru-RU" sz="2000" dirty="0" err="1"/>
              <a:t>таъкидланган</a:t>
            </a:r>
            <a:r>
              <a:rPr lang="ru-RU" sz="2000" dirty="0"/>
              <a:t> </a:t>
            </a:r>
            <a:r>
              <a:rPr lang="ru-RU" sz="2000" dirty="0" err="1" smtClean="0"/>
              <a:t>қоидаларга</a:t>
            </a:r>
            <a:r>
              <a:rPr lang="ru-RU" sz="2000" dirty="0" smtClean="0"/>
              <a:t> </a:t>
            </a:r>
            <a:r>
              <a:rPr lang="ru-RU" sz="2000" dirty="0" err="1" smtClean="0"/>
              <a:t>зид</a:t>
            </a:r>
            <a:r>
              <a:rPr lang="ru-RU" sz="2000" dirty="0" smtClean="0"/>
              <a:t> </a:t>
            </a:r>
            <a:r>
              <a:rPr lang="ru-RU" sz="2000" dirty="0" err="1"/>
              <a:t>келади</a:t>
            </a:r>
            <a:r>
              <a:rPr lang="ru-RU" sz="2000" dirty="0" smtClean="0"/>
              <a:t>.</a:t>
            </a:r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709504802"/>
      </p:ext>
    </p:extLst>
  </p:cSld>
  <p:clrMapOvr>
    <a:masterClrMapping/>
  </p:clrMapOvr>
  <p:transition spd="med">
    <p:pull dir="l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404664"/>
            <a:ext cx="8496944" cy="2954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dirty="0" err="1">
                <a:solidFill>
                  <a:srgbClr val="7030A0"/>
                </a:solidFill>
              </a:rPr>
              <a:t>Хатарларни</a:t>
            </a:r>
            <a:r>
              <a:rPr lang="ru-RU" sz="2000" b="1" dirty="0">
                <a:solidFill>
                  <a:srgbClr val="7030A0"/>
                </a:solidFill>
              </a:rPr>
              <a:t> </a:t>
            </a:r>
            <a:r>
              <a:rPr lang="ru-RU" sz="2000" b="1" dirty="0" err="1" smtClean="0">
                <a:solidFill>
                  <a:srgbClr val="7030A0"/>
                </a:solidFill>
              </a:rPr>
              <a:t>аниқлаш</a:t>
            </a:r>
            <a:r>
              <a:rPr lang="ru-RU" sz="2000" b="1" dirty="0" smtClean="0">
                <a:solidFill>
                  <a:srgbClr val="7030A0"/>
                </a:solidFill>
              </a:rPr>
              <a:t> </a:t>
            </a:r>
            <a:endParaRPr lang="ru-RU" sz="2000" dirty="0">
              <a:solidFill>
                <a:srgbClr val="7030A0"/>
              </a:solidFill>
            </a:endParaRPr>
          </a:p>
          <a:p>
            <a:r>
              <a:rPr lang="ru-RU" dirty="0" err="1"/>
              <a:t>Анъанавий</a:t>
            </a:r>
            <a:r>
              <a:rPr lang="ru-RU" dirty="0"/>
              <a:t> </a:t>
            </a:r>
            <a:r>
              <a:rPr lang="ru-RU" dirty="0" err="1"/>
              <a:t>банклар</a:t>
            </a:r>
            <a:r>
              <a:rPr lang="ru-RU" dirty="0"/>
              <a:t> </a:t>
            </a:r>
            <a:r>
              <a:rPr lang="ru-RU" dirty="0" err="1"/>
              <a:t>каби</a:t>
            </a:r>
            <a:r>
              <a:rPr lang="ru-RU" dirty="0"/>
              <a:t>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банклар</a:t>
            </a:r>
            <a:r>
              <a:rPr lang="ru-RU" dirty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асосан</a:t>
            </a:r>
            <a:r>
              <a:rPr lang="ru-RU" dirty="0"/>
              <a:t> </a:t>
            </a:r>
            <a:r>
              <a:rPr lang="ru-RU" dirty="0" err="1" smtClean="0"/>
              <a:t>молиявий</a:t>
            </a:r>
            <a:r>
              <a:rPr lang="ru-RU" dirty="0" smtClean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операцион</a:t>
            </a:r>
            <a:r>
              <a:rPr lang="ru-RU" dirty="0"/>
              <a:t> (</a:t>
            </a:r>
            <a:r>
              <a:rPr lang="ru-RU" dirty="0" err="1"/>
              <a:t>амалий</a:t>
            </a:r>
            <a:r>
              <a:rPr lang="ru-RU" dirty="0"/>
              <a:t>) </a:t>
            </a:r>
            <a:r>
              <a:rPr lang="ru-RU" dirty="0" err="1"/>
              <a:t>хатарлар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иш</a:t>
            </a:r>
            <a:r>
              <a:rPr lang="ru-RU" dirty="0"/>
              <a:t> </a:t>
            </a:r>
            <a:r>
              <a:rPr lang="ru-RU" dirty="0" err="1"/>
              <a:t>олиб</a:t>
            </a:r>
            <a:r>
              <a:rPr lang="ru-RU" dirty="0"/>
              <a:t> </a:t>
            </a:r>
            <a:r>
              <a:rPr lang="ru-RU" dirty="0" err="1" smtClean="0"/>
              <a:t>борадилар</a:t>
            </a:r>
            <a:r>
              <a:rPr lang="ru-RU" dirty="0"/>
              <a:t>. </a:t>
            </a:r>
            <a:r>
              <a:rPr lang="ru-RU" dirty="0" err="1">
                <a:solidFill>
                  <a:srgbClr val="FF0000"/>
                </a:solidFill>
              </a:rPr>
              <a:t>Молиявий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хатарлар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/>
              <a:t>кредит, </a:t>
            </a:r>
            <a:r>
              <a:rPr lang="ru-RU" dirty="0" err="1"/>
              <a:t>бозор</a:t>
            </a:r>
            <a:r>
              <a:rPr lang="ru-RU" dirty="0"/>
              <a:t> </a:t>
            </a:r>
            <a:r>
              <a:rPr lang="ru-RU" dirty="0" err="1"/>
              <a:t>ҳамда</a:t>
            </a:r>
            <a:r>
              <a:rPr lang="ru-RU" dirty="0"/>
              <a:t> </a:t>
            </a:r>
            <a:r>
              <a:rPr lang="ru-RU" dirty="0" err="1" smtClean="0"/>
              <a:t>ликвидлиликни</a:t>
            </a:r>
            <a:r>
              <a:rPr lang="ru-RU" dirty="0" smtClean="0"/>
              <a:t> </a:t>
            </a:r>
            <a:r>
              <a:rPr lang="ru-RU" dirty="0" err="1" smtClean="0"/>
              <a:t>йўқотиш</a:t>
            </a:r>
            <a:r>
              <a:rPr lang="ru-RU" dirty="0" smtClean="0"/>
              <a:t> </a:t>
            </a:r>
            <a:r>
              <a:rPr lang="ru-RU" dirty="0" err="1"/>
              <a:t>хатарларига</a:t>
            </a:r>
            <a:r>
              <a:rPr lang="ru-RU" dirty="0"/>
              <a:t> </a:t>
            </a:r>
            <a:r>
              <a:rPr lang="ru-RU" dirty="0" err="1"/>
              <a:t>бўлинади</a:t>
            </a:r>
            <a:r>
              <a:rPr lang="ru-RU" dirty="0"/>
              <a:t>,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банклар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 smtClean="0"/>
              <a:t>бўлган</a:t>
            </a:r>
            <a:r>
              <a:rPr lang="ru-RU" dirty="0" smtClean="0"/>
              <a:t> </a:t>
            </a:r>
            <a:r>
              <a:rPr lang="ru-RU" dirty="0" err="1" smtClean="0"/>
              <a:t>ҳолатда</a:t>
            </a:r>
            <a:r>
              <a:rPr lang="ru-RU" dirty="0" smtClean="0"/>
              <a:t> </a:t>
            </a:r>
            <a:r>
              <a:rPr lang="ru-RU" dirty="0"/>
              <a:t>–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>
                <a:solidFill>
                  <a:srgbClr val="FF0000"/>
                </a:solidFill>
              </a:rPr>
              <a:t>ҳиссадорлик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капиталига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маблағ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киритиш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хатари</a:t>
            </a:r>
            <a:r>
              <a:rPr lang="ru-RU" dirty="0" err="1"/>
              <a:t>дир</a:t>
            </a:r>
            <a:r>
              <a:rPr lang="ru-RU" dirty="0"/>
              <a:t>.</a:t>
            </a:r>
          </a:p>
          <a:p>
            <a:r>
              <a:rPr lang="ru-RU" dirty="0" err="1">
                <a:solidFill>
                  <a:srgbClr val="FF0000"/>
                </a:solidFill>
              </a:rPr>
              <a:t>Амалиёт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>
                <a:solidFill>
                  <a:srgbClr val="FF0000"/>
                </a:solidFill>
              </a:rPr>
              <a:t>хатарлари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/>
              <a:t>ички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ташқи</a:t>
            </a:r>
            <a:r>
              <a:rPr lang="ru-RU" dirty="0"/>
              <a:t> (бизнес-</a:t>
            </a:r>
            <a:r>
              <a:rPr lang="ru-RU" dirty="0" err="1"/>
              <a:t>хатарлар</a:t>
            </a:r>
            <a:r>
              <a:rPr lang="ru-RU" dirty="0"/>
              <a:t>) </a:t>
            </a:r>
            <a:r>
              <a:rPr lang="ru-RU" dirty="0" err="1" smtClean="0"/>
              <a:t>хатарларга</a:t>
            </a:r>
            <a:r>
              <a:rPr lang="ru-RU" dirty="0" smtClean="0"/>
              <a:t> </a:t>
            </a:r>
            <a:r>
              <a:rPr lang="ru-RU" dirty="0" err="1" smtClean="0"/>
              <a:t>бўлинади</a:t>
            </a:r>
            <a:r>
              <a:rPr lang="ru-RU" dirty="0"/>
              <a:t>. Банк </a:t>
            </a:r>
            <a:r>
              <a:rPr lang="ru-RU" dirty="0" err="1"/>
              <a:t>сектори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хатарларнинг</a:t>
            </a:r>
            <a:r>
              <a:rPr lang="ru-RU" dirty="0"/>
              <a:t> </a:t>
            </a:r>
            <a:r>
              <a:rPr lang="ru-RU" dirty="0" err="1"/>
              <a:t>асосий</a:t>
            </a:r>
            <a:r>
              <a:rPr lang="ru-RU" dirty="0"/>
              <a:t> </a:t>
            </a:r>
            <a:r>
              <a:rPr lang="ru-RU" dirty="0" err="1" smtClean="0"/>
              <a:t>тоифалари</a:t>
            </a:r>
            <a:r>
              <a:rPr lang="ru-RU" dirty="0" smtClean="0"/>
              <a:t> </a:t>
            </a:r>
            <a:r>
              <a:rPr lang="ru-RU" dirty="0" err="1" smtClean="0"/>
              <a:t>умумий</a:t>
            </a:r>
            <a:r>
              <a:rPr lang="ru-RU" dirty="0" smtClean="0"/>
              <a:t> </a:t>
            </a:r>
            <a:r>
              <a:rPr lang="ru-RU" dirty="0" err="1"/>
              <a:t>ҳисобланса</a:t>
            </a:r>
            <a:r>
              <a:rPr lang="ru-RU" dirty="0"/>
              <a:t>-да,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банкларда</a:t>
            </a:r>
            <a:r>
              <a:rPr lang="ru-RU" dirty="0"/>
              <a:t> </a:t>
            </a:r>
            <a:r>
              <a:rPr lang="ru-RU" dirty="0" err="1"/>
              <a:t>хатарлар</a:t>
            </a:r>
            <a:r>
              <a:rPr lang="ru-RU" dirty="0"/>
              <a:t> </a:t>
            </a:r>
            <a:r>
              <a:rPr lang="ru-RU" dirty="0" err="1" smtClean="0"/>
              <a:t>тоифаости</a:t>
            </a:r>
            <a:r>
              <a:rPr lang="ru-RU" dirty="0" smtClean="0"/>
              <a:t> </a:t>
            </a:r>
            <a:r>
              <a:rPr lang="ru-RU" dirty="0" err="1" smtClean="0"/>
              <a:t>хатарларига</a:t>
            </a:r>
            <a:r>
              <a:rPr lang="ru-RU" dirty="0"/>
              <a:t>, </a:t>
            </a:r>
            <a:r>
              <a:rPr lang="ru-RU" dirty="0" err="1"/>
              <a:t>масалан</a:t>
            </a:r>
            <a:r>
              <a:rPr lang="ru-RU" dirty="0"/>
              <a:t>, </a:t>
            </a:r>
            <a:r>
              <a:rPr lang="ru-RU" dirty="0" err="1">
                <a:solidFill>
                  <a:srgbClr val="FF0000"/>
                </a:solidFill>
              </a:rPr>
              <a:t>бозор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>
                <a:solidFill>
                  <a:srgbClr val="FF0000"/>
                </a:solidFill>
              </a:rPr>
              <a:t>амалиёт</a:t>
            </a:r>
            <a:r>
              <a:rPr lang="ru-RU" dirty="0"/>
              <a:t> </a:t>
            </a:r>
            <a:r>
              <a:rPr lang="ru-RU" dirty="0" err="1">
                <a:solidFill>
                  <a:srgbClr val="FF0000"/>
                </a:solidFill>
              </a:rPr>
              <a:t>хатарлар</a:t>
            </a:r>
            <a:r>
              <a:rPr lang="ru-RU" dirty="0"/>
              <a:t> </a:t>
            </a:r>
            <a:r>
              <a:rPr lang="ru-RU" dirty="0" err="1" smtClean="0"/>
              <a:t>ҳолатидаги</a:t>
            </a:r>
            <a:r>
              <a:rPr lang="ru-RU" dirty="0" smtClean="0"/>
              <a:t> </a:t>
            </a:r>
            <a:r>
              <a:rPr lang="ru-RU" dirty="0" err="1" smtClean="0"/>
              <a:t>каби</a:t>
            </a:r>
            <a:r>
              <a:rPr lang="ru-RU" dirty="0" smtClean="0"/>
              <a:t> </a:t>
            </a:r>
            <a:r>
              <a:rPr lang="ru-RU" dirty="0" err="1"/>
              <a:t>ажратиб</a:t>
            </a:r>
            <a:r>
              <a:rPr lang="ru-RU" dirty="0"/>
              <a:t> </a:t>
            </a:r>
            <a:r>
              <a:rPr lang="ru-RU" dirty="0" err="1"/>
              <a:t>кўрсатилади</a:t>
            </a:r>
            <a:r>
              <a:rPr lang="ru-RU" dirty="0"/>
              <a:t>.</a:t>
            </a:r>
            <a:endParaRPr lang="uz-Cyrl-UZ" sz="2000" dirty="0" smtClean="0">
              <a:solidFill>
                <a:schemeClr val="accent5"/>
              </a:solidFill>
            </a:endParaRPr>
          </a:p>
          <a:p>
            <a:endParaRPr lang="ru-RU" sz="2000" dirty="0" err="1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537159"/>
      </p:ext>
    </p:extLst>
  </p:cSld>
  <p:clrMapOvr>
    <a:masterClrMapping/>
  </p:clrMapOvr>
  <p:transition spd="med">
    <p:pull dir="lu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49694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 smtClean="0">
                <a:solidFill>
                  <a:srgbClr val="FF0000"/>
                </a:solidFill>
              </a:rPr>
              <a:t>Исломий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банклар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хатари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босқичлари</a:t>
            </a:r>
            <a:endParaRPr lang="ru-RU" dirty="0"/>
          </a:p>
          <a:p>
            <a:r>
              <a:rPr lang="ru-RU" dirty="0" err="1">
                <a:solidFill>
                  <a:schemeClr val="accent2"/>
                </a:solidFill>
              </a:rPr>
              <a:t>Биринчи</a:t>
            </a:r>
            <a:r>
              <a:rPr lang="ru-RU" dirty="0">
                <a:solidFill>
                  <a:schemeClr val="accent2"/>
                </a:solidFill>
              </a:rPr>
              <a:t> </a:t>
            </a:r>
            <a:r>
              <a:rPr lang="ru-RU" dirty="0" err="1">
                <a:solidFill>
                  <a:schemeClr val="accent2"/>
                </a:solidFill>
              </a:rPr>
              <a:t>босқич</a:t>
            </a:r>
            <a:r>
              <a:rPr lang="ru-RU" dirty="0" err="1"/>
              <a:t>да</a:t>
            </a:r>
            <a:r>
              <a:rPr lang="ru-RU" dirty="0"/>
              <a:t> </a:t>
            </a:r>
            <a:r>
              <a:rPr lang="ru-RU" dirty="0" err="1"/>
              <a:t>барча</a:t>
            </a:r>
            <a:r>
              <a:rPr lang="ru-RU" dirty="0"/>
              <a:t> </a:t>
            </a:r>
            <a:r>
              <a:rPr lang="ru-RU" dirty="0" err="1"/>
              <a:t>хатарларнинг</a:t>
            </a:r>
            <a:r>
              <a:rPr lang="ru-RU" dirty="0"/>
              <a:t> </a:t>
            </a:r>
            <a:r>
              <a:rPr lang="ru-RU" dirty="0" err="1"/>
              <a:t>сабаблари</a:t>
            </a:r>
            <a:r>
              <a:rPr lang="ru-RU" dirty="0"/>
              <a:t> </a:t>
            </a:r>
            <a:r>
              <a:rPr lang="ru-RU" dirty="0" err="1" smtClean="0"/>
              <a:t>мувофиқ</a:t>
            </a:r>
            <a:r>
              <a:rPr lang="ru-RU" dirty="0" smtClean="0"/>
              <a:t> </a:t>
            </a:r>
            <a:r>
              <a:rPr lang="ru-RU" dirty="0" err="1" smtClean="0"/>
              <a:t>таҳлилдан</a:t>
            </a:r>
            <a:r>
              <a:rPr lang="ru-RU" dirty="0" smtClean="0"/>
              <a:t> </a:t>
            </a:r>
            <a:r>
              <a:rPr lang="ru-RU" dirty="0" err="1"/>
              <a:t>ўтказилиб</a:t>
            </a:r>
            <a:r>
              <a:rPr lang="ru-RU" dirty="0"/>
              <a:t>, </a:t>
            </a:r>
            <a:r>
              <a:rPr lang="ru-RU" dirty="0" err="1"/>
              <a:t>умуман</a:t>
            </a:r>
            <a:r>
              <a:rPr lang="ru-RU" dirty="0"/>
              <a:t> банк </a:t>
            </a:r>
            <a:r>
              <a:rPr lang="ru-RU" dirty="0" err="1"/>
              <a:t>бизнеси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хос</a:t>
            </a:r>
            <a:r>
              <a:rPr lang="ru-RU" dirty="0"/>
              <a:t> </a:t>
            </a:r>
            <a:r>
              <a:rPr lang="ru-RU" dirty="0" err="1" smtClean="0"/>
              <a:t>бўлган</a:t>
            </a:r>
            <a:r>
              <a:rPr lang="ru-RU" dirty="0" smtClean="0"/>
              <a:t> </a:t>
            </a:r>
            <a:r>
              <a:rPr lang="ru-RU" dirty="0" err="1" smtClean="0"/>
              <a:t>хатарлар</a:t>
            </a:r>
            <a:r>
              <a:rPr lang="ru-RU" dirty="0" smtClean="0"/>
              <a:t> </a:t>
            </a:r>
            <a:r>
              <a:rPr lang="ru-RU" dirty="0" err="1"/>
              <a:t>идентификациялаб</a:t>
            </a:r>
            <a:r>
              <a:rPr lang="ru-RU" dirty="0"/>
              <a:t> </a:t>
            </a:r>
            <a:r>
              <a:rPr lang="ru-RU" dirty="0" err="1"/>
              <a:t>олинади</a:t>
            </a:r>
            <a:r>
              <a:rPr lang="ru-RU" dirty="0"/>
              <a:t>.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амалиёт</a:t>
            </a:r>
            <a:r>
              <a:rPr lang="ru-RU" dirty="0"/>
              <a:t> </a:t>
            </a:r>
            <a:r>
              <a:rPr lang="ru-RU" dirty="0" err="1" smtClean="0"/>
              <a:t>усулини</a:t>
            </a:r>
            <a:r>
              <a:rPr lang="ru-RU" dirty="0" smtClean="0"/>
              <a:t> </a:t>
            </a:r>
            <a:r>
              <a:rPr lang="ru-RU" dirty="0" err="1"/>
              <a:t>қўллаш</a:t>
            </a:r>
            <a:r>
              <a:rPr lang="ru-RU" dirty="0"/>
              <a:t> </a:t>
            </a:r>
            <a:r>
              <a:rPr lang="ru-RU" dirty="0" err="1"/>
              <a:t>натижасида</a:t>
            </a:r>
            <a:r>
              <a:rPr lang="ru-RU" dirty="0"/>
              <a:t> </a:t>
            </a:r>
            <a:r>
              <a:rPr lang="ru-RU" dirty="0" err="1"/>
              <a:t>пайдо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махсус</a:t>
            </a:r>
            <a:r>
              <a:rPr lang="ru-RU" dirty="0"/>
              <a:t> </a:t>
            </a:r>
            <a:r>
              <a:rPr lang="ru-RU" dirty="0" err="1"/>
              <a:t>хатарлар</a:t>
            </a:r>
            <a:r>
              <a:rPr lang="ru-RU" dirty="0"/>
              <a:t> </a:t>
            </a:r>
            <a:r>
              <a:rPr lang="ru-RU" dirty="0" smtClean="0"/>
              <a:t>шариат </a:t>
            </a:r>
            <a:r>
              <a:rPr lang="ru-RU" dirty="0" err="1" smtClean="0"/>
              <a:t>бўйича</a:t>
            </a:r>
            <a:r>
              <a:rPr lang="ru-RU" dirty="0" smtClean="0"/>
              <a:t> </a:t>
            </a:r>
            <a:r>
              <a:rPr lang="ru-RU" dirty="0" err="1"/>
              <a:t>хатарларни</a:t>
            </a:r>
            <a:r>
              <a:rPr lang="ru-RU" dirty="0"/>
              <a:t> </a:t>
            </a:r>
            <a:r>
              <a:rPr lang="ru-RU" dirty="0" err="1"/>
              <a:t>ҳамда</a:t>
            </a:r>
            <a:r>
              <a:rPr lang="ru-RU" dirty="0"/>
              <a:t> </a:t>
            </a:r>
            <a:r>
              <a:rPr lang="ru-RU" dirty="0" err="1"/>
              <a:t>унинг</a:t>
            </a:r>
            <a:r>
              <a:rPr lang="ru-RU" dirty="0"/>
              <a:t> </a:t>
            </a:r>
            <a:r>
              <a:rPr lang="ru-RU" dirty="0" err="1"/>
              <a:t>ҳар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манбаси</a:t>
            </a:r>
            <a:r>
              <a:rPr lang="ru-RU" dirty="0"/>
              <a:t> </a:t>
            </a:r>
            <a:r>
              <a:rPr lang="ru-RU" dirty="0" err="1"/>
              <a:t>бўйича</a:t>
            </a:r>
            <a:r>
              <a:rPr lang="ru-RU" dirty="0"/>
              <a:t> </a:t>
            </a:r>
            <a:r>
              <a:rPr lang="ru-RU" dirty="0" err="1" smtClean="0"/>
              <a:t>хатарларни</a:t>
            </a:r>
            <a:r>
              <a:rPr lang="ru-RU" dirty="0" smtClean="0"/>
              <a:t> </a:t>
            </a:r>
            <a:r>
              <a:rPr lang="ru-RU" dirty="0" err="1"/>
              <a:t>ўз</a:t>
            </a:r>
            <a:r>
              <a:rPr lang="ru-RU" dirty="0"/>
              <a:t> ичига </a:t>
            </a:r>
            <a:r>
              <a:rPr lang="ru-RU" dirty="0" err="1"/>
              <a:t>олади</a:t>
            </a:r>
            <a:r>
              <a:rPr lang="ru-RU" dirty="0"/>
              <a:t>.</a:t>
            </a:r>
          </a:p>
          <a:p>
            <a:r>
              <a:rPr lang="ru-RU" dirty="0" err="1"/>
              <a:t>Идентификациялашнинг</a:t>
            </a:r>
            <a:r>
              <a:rPr lang="ru-RU" dirty="0"/>
              <a:t> </a:t>
            </a:r>
            <a:r>
              <a:rPr lang="ru-RU" dirty="0" err="1">
                <a:solidFill>
                  <a:schemeClr val="accent2"/>
                </a:solidFill>
              </a:rPr>
              <a:t>иккинчи</a:t>
            </a:r>
            <a:r>
              <a:rPr lang="ru-RU" dirty="0">
                <a:solidFill>
                  <a:schemeClr val="accent2"/>
                </a:solidFill>
              </a:rPr>
              <a:t> </a:t>
            </a:r>
            <a:r>
              <a:rPr lang="ru-RU" dirty="0" err="1">
                <a:solidFill>
                  <a:schemeClr val="accent2"/>
                </a:solidFill>
              </a:rPr>
              <a:t>босқичи</a:t>
            </a:r>
            <a:r>
              <a:rPr lang="ru-RU" dirty="0">
                <a:solidFill>
                  <a:schemeClr val="accent2"/>
                </a:solidFill>
              </a:rPr>
              <a:t> </a:t>
            </a:r>
            <a:r>
              <a:rPr lang="ru-RU" dirty="0" err="1"/>
              <a:t>асосий</a:t>
            </a:r>
            <a:r>
              <a:rPr lang="ru-RU" dirty="0"/>
              <a:t> </a:t>
            </a:r>
            <a:r>
              <a:rPr lang="ru-RU" dirty="0" err="1" smtClean="0"/>
              <a:t>исломий</a:t>
            </a:r>
            <a:r>
              <a:rPr lang="ru-RU" dirty="0" smtClean="0"/>
              <a:t> </a:t>
            </a:r>
            <a:r>
              <a:rPr lang="ru-RU" dirty="0" err="1" smtClean="0"/>
              <a:t>молиявий</a:t>
            </a:r>
            <a:r>
              <a:rPr lang="ru-RU" dirty="0" smtClean="0"/>
              <a:t> </a:t>
            </a:r>
            <a:r>
              <a:rPr lang="ru-RU" dirty="0" err="1"/>
              <a:t>битимларнинг</a:t>
            </a:r>
            <a:r>
              <a:rPr lang="ru-RU" dirty="0"/>
              <a:t> </a:t>
            </a:r>
            <a:r>
              <a:rPr lang="ru-RU" dirty="0" err="1"/>
              <a:t>ҳар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шакли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ўзига</a:t>
            </a:r>
            <a:r>
              <a:rPr lang="ru-RU" dirty="0"/>
              <a:t> </a:t>
            </a:r>
            <a:r>
              <a:rPr lang="ru-RU" dirty="0" err="1"/>
              <a:t>хос</a:t>
            </a:r>
            <a:r>
              <a:rPr lang="ru-RU" dirty="0"/>
              <a:t> </a:t>
            </a:r>
            <a:r>
              <a:rPr lang="ru-RU" dirty="0" err="1" smtClean="0"/>
              <a:t>хатарларни</a:t>
            </a:r>
            <a:r>
              <a:rPr lang="ru-RU" dirty="0" smtClean="0"/>
              <a:t> </a:t>
            </a:r>
            <a:r>
              <a:rPr lang="ru-RU" dirty="0"/>
              <a:t>ичига </a:t>
            </a:r>
            <a:r>
              <a:rPr lang="ru-RU" dirty="0" err="1"/>
              <a:t>олади</a:t>
            </a:r>
            <a:r>
              <a:rPr lang="ru-RU" dirty="0"/>
              <a:t>, </a:t>
            </a:r>
            <a:r>
              <a:rPr lang="ru-RU" dirty="0" err="1"/>
              <a:t>чунки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битимдан</a:t>
            </a:r>
            <a:r>
              <a:rPr lang="ru-RU" dirty="0"/>
              <a:t> </a:t>
            </a:r>
            <a:r>
              <a:rPr lang="ru-RU" dirty="0" err="1"/>
              <a:t>иккинчи</a:t>
            </a:r>
            <a:r>
              <a:rPr lang="ru-RU" dirty="0"/>
              <a:t> </a:t>
            </a:r>
            <a:r>
              <a:rPr lang="ru-RU" dirty="0" err="1"/>
              <a:t>битимгача</a:t>
            </a:r>
            <a:r>
              <a:rPr lang="ru-RU" dirty="0"/>
              <a:t> </a:t>
            </a:r>
            <a:r>
              <a:rPr lang="ru-RU" dirty="0" err="1" smtClean="0"/>
              <a:t>хатарларнинг</a:t>
            </a:r>
            <a:r>
              <a:rPr lang="ru-RU" dirty="0" smtClean="0"/>
              <a:t> </a:t>
            </a:r>
            <a:r>
              <a:rPr lang="ru-RU" dirty="0" err="1"/>
              <a:t>манбалари</a:t>
            </a:r>
            <a:r>
              <a:rPr lang="ru-RU" dirty="0"/>
              <a:t> </a:t>
            </a:r>
            <a:r>
              <a:rPr lang="ru-RU" dirty="0" err="1"/>
              <a:t>ўзгаради</a:t>
            </a:r>
            <a:r>
              <a:rPr lang="ru-RU" dirty="0"/>
              <a:t>. </a:t>
            </a:r>
            <a:r>
              <a:rPr lang="ru-RU" dirty="0" err="1"/>
              <a:t>Масалан</a:t>
            </a:r>
            <a:r>
              <a:rPr lang="ru-RU" dirty="0"/>
              <a:t>, салам </a:t>
            </a:r>
            <a:r>
              <a:rPr lang="ru-RU" dirty="0" err="1"/>
              <a:t>битимидаги</a:t>
            </a:r>
            <a:r>
              <a:rPr lang="ru-RU" dirty="0"/>
              <a:t> </a:t>
            </a:r>
            <a:r>
              <a:rPr lang="ru-RU" dirty="0" err="1"/>
              <a:t>бозор</a:t>
            </a:r>
            <a:endParaRPr lang="ru-RU" dirty="0"/>
          </a:p>
          <a:p>
            <a:r>
              <a:rPr lang="ru-RU" dirty="0" err="1"/>
              <a:t>хатари</a:t>
            </a:r>
            <a:r>
              <a:rPr lang="ru-RU" dirty="0"/>
              <a:t> товар </a:t>
            </a:r>
            <a:r>
              <a:rPr lang="ru-RU" dirty="0" err="1"/>
              <a:t>хатари</a:t>
            </a:r>
            <a:r>
              <a:rPr lang="ru-RU" dirty="0"/>
              <a:t> </a:t>
            </a:r>
            <a:r>
              <a:rPr lang="ru-RU" dirty="0" err="1"/>
              <a:t>сифатида</a:t>
            </a:r>
            <a:r>
              <a:rPr lang="ru-RU" dirty="0"/>
              <a:t> </a:t>
            </a:r>
            <a:r>
              <a:rPr lang="ru-RU" dirty="0" err="1"/>
              <a:t>аниқланадиган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етказиб</a:t>
            </a:r>
            <a:r>
              <a:rPr lang="ru-RU" dirty="0"/>
              <a:t> </a:t>
            </a:r>
            <a:r>
              <a:rPr lang="ru-RU" dirty="0" err="1" smtClean="0"/>
              <a:t>берилгач</a:t>
            </a:r>
            <a:r>
              <a:rPr lang="ru-RU" dirty="0"/>
              <a:t>, </a:t>
            </a:r>
            <a:r>
              <a:rPr lang="ru-RU" dirty="0" err="1"/>
              <a:t>сотилган</a:t>
            </a:r>
            <a:r>
              <a:rPr lang="ru-RU" dirty="0"/>
              <a:t> </a:t>
            </a:r>
            <a:r>
              <a:rPr lang="ru-RU" dirty="0" err="1"/>
              <a:t>ҳисобланадиган</a:t>
            </a:r>
            <a:r>
              <a:rPr lang="ru-RU" dirty="0"/>
              <a:t> </a:t>
            </a:r>
            <a:r>
              <a:rPr lang="ru-RU" dirty="0" err="1"/>
              <a:t>товарлар</a:t>
            </a:r>
            <a:r>
              <a:rPr lang="ru-RU" dirty="0"/>
              <a:t> </a:t>
            </a:r>
            <a:r>
              <a:rPr lang="ru-RU" dirty="0" err="1"/>
              <a:t>баҳосининг</a:t>
            </a:r>
            <a:r>
              <a:rPr lang="ru-RU" dirty="0"/>
              <a:t> </a:t>
            </a:r>
            <a:r>
              <a:rPr lang="ru-RU" dirty="0" err="1" smtClean="0"/>
              <a:t>тебранишидан</a:t>
            </a:r>
            <a:r>
              <a:rPr lang="ru-RU" dirty="0" smtClean="0"/>
              <a:t> </a:t>
            </a:r>
            <a:r>
              <a:rPr lang="ru-RU" dirty="0" err="1"/>
              <a:t>келиб</a:t>
            </a:r>
            <a:r>
              <a:rPr lang="ru-RU" dirty="0"/>
              <a:t> </a:t>
            </a:r>
            <a:r>
              <a:rPr lang="ru-RU" dirty="0" err="1"/>
              <a:t>чиқади</a:t>
            </a:r>
            <a:r>
              <a:rPr lang="ru-RU" dirty="0"/>
              <a:t>. </a:t>
            </a:r>
            <a:endParaRPr lang="ru-RU" dirty="0" smtClean="0"/>
          </a:p>
          <a:p>
            <a:r>
              <a:rPr lang="ru-RU" dirty="0" err="1" smtClean="0"/>
              <a:t>Бошқа</a:t>
            </a:r>
            <a:r>
              <a:rPr lang="ru-RU" dirty="0" smtClean="0"/>
              <a:t> </a:t>
            </a:r>
            <a:r>
              <a:rPr lang="ru-RU" dirty="0" err="1"/>
              <a:t>томондан</a:t>
            </a:r>
            <a:r>
              <a:rPr lang="ru-RU" dirty="0"/>
              <a:t>, </a:t>
            </a:r>
            <a:r>
              <a:rPr lang="ru-RU" dirty="0" err="1"/>
              <a:t>ижара</a:t>
            </a:r>
            <a:r>
              <a:rPr lang="ru-RU" dirty="0"/>
              <a:t> </a:t>
            </a:r>
            <a:r>
              <a:rPr lang="ru-RU" dirty="0" err="1"/>
              <a:t>битими</a:t>
            </a:r>
            <a:r>
              <a:rPr lang="ru-RU" dirty="0"/>
              <a:t> </a:t>
            </a:r>
            <a:r>
              <a:rPr lang="ru-RU" dirty="0" err="1"/>
              <a:t>бўйича</a:t>
            </a:r>
            <a:r>
              <a:rPr lang="ru-RU" dirty="0"/>
              <a:t> </a:t>
            </a:r>
            <a:r>
              <a:rPr lang="ru-RU" dirty="0" err="1" smtClean="0"/>
              <a:t>бозор</a:t>
            </a:r>
            <a:r>
              <a:rPr lang="ru-RU" dirty="0" smtClean="0"/>
              <a:t> </a:t>
            </a:r>
            <a:r>
              <a:rPr lang="ru-RU" dirty="0" err="1" smtClean="0"/>
              <a:t>хатарларининг</a:t>
            </a:r>
            <a:r>
              <a:rPr lang="ru-RU" dirty="0" smtClean="0"/>
              <a:t> </a:t>
            </a:r>
            <a:r>
              <a:rPr lang="ru-RU" dirty="0" err="1"/>
              <a:t>манбалари</a:t>
            </a:r>
            <a:r>
              <a:rPr lang="ru-RU" dirty="0"/>
              <a:t> лизинг </a:t>
            </a:r>
            <a:r>
              <a:rPr lang="ru-RU" dirty="0" err="1"/>
              <a:t>объекти</a:t>
            </a:r>
            <a:r>
              <a:rPr lang="ru-RU" dirty="0"/>
              <a:t> </a:t>
            </a:r>
            <a:r>
              <a:rPr lang="ru-RU" dirty="0" err="1"/>
              <a:t>баҳосидаги</a:t>
            </a:r>
            <a:r>
              <a:rPr lang="ru-RU" dirty="0"/>
              <a:t> (товар </a:t>
            </a:r>
            <a:r>
              <a:rPr lang="ru-RU" dirty="0" err="1" smtClean="0"/>
              <a:t>хатари</a:t>
            </a:r>
            <a:r>
              <a:rPr lang="ru-RU" dirty="0" smtClean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активларнинг</a:t>
            </a:r>
            <a:r>
              <a:rPr lang="ru-RU" dirty="0"/>
              <a:t> </a:t>
            </a:r>
            <a:r>
              <a:rPr lang="ru-RU" dirty="0" err="1"/>
              <a:t>курси</a:t>
            </a:r>
            <a:r>
              <a:rPr lang="ru-RU" dirty="0"/>
              <a:t> </a:t>
            </a:r>
            <a:r>
              <a:rPr lang="ru-RU" dirty="0" err="1"/>
              <a:t>хатари</a:t>
            </a:r>
            <a:r>
              <a:rPr lang="ru-RU" dirty="0"/>
              <a:t>) </a:t>
            </a:r>
            <a:r>
              <a:rPr lang="ru-RU" dirty="0" err="1"/>
              <a:t>тебранишлар</a:t>
            </a:r>
            <a:r>
              <a:rPr lang="ru-RU" dirty="0"/>
              <a:t>, </a:t>
            </a:r>
            <a:r>
              <a:rPr lang="ru-RU" dirty="0" err="1"/>
              <a:t>лизингга</a:t>
            </a:r>
            <a:r>
              <a:rPr lang="ru-RU" dirty="0"/>
              <a:t> </a:t>
            </a:r>
            <a:r>
              <a:rPr lang="ru-RU" dirty="0" err="1" smtClean="0"/>
              <a:t>берилган</a:t>
            </a:r>
            <a:r>
              <a:rPr lang="ru-RU" dirty="0" smtClean="0"/>
              <a:t> </a:t>
            </a:r>
            <a:r>
              <a:rPr lang="ru-RU" dirty="0" err="1"/>
              <a:t>асосий</a:t>
            </a:r>
            <a:r>
              <a:rPr lang="ru-RU" dirty="0"/>
              <a:t> </a:t>
            </a:r>
            <a:r>
              <a:rPr lang="ru-RU" dirty="0" err="1"/>
              <a:t>воситалар</a:t>
            </a:r>
            <a:r>
              <a:rPr lang="ru-RU" dirty="0"/>
              <a:t> </a:t>
            </a:r>
            <a:r>
              <a:rPr lang="ru-RU" dirty="0" err="1"/>
              <a:t>қолдиқ</a:t>
            </a:r>
            <a:r>
              <a:rPr lang="ru-RU" dirty="0"/>
              <a:t> </a:t>
            </a:r>
            <a:r>
              <a:rPr lang="ru-RU" dirty="0" err="1"/>
              <a:t>қийматининг</a:t>
            </a:r>
            <a:r>
              <a:rPr lang="ru-RU" dirty="0"/>
              <a:t> </a:t>
            </a:r>
            <a:r>
              <a:rPr lang="ru-RU" dirty="0" err="1"/>
              <a:t>ўзгариши</a:t>
            </a:r>
            <a:r>
              <a:rPr lang="ru-RU" dirty="0"/>
              <a:t> (</a:t>
            </a:r>
            <a:r>
              <a:rPr lang="ru-RU" dirty="0" err="1" smtClean="0"/>
              <a:t>қолдиқ</a:t>
            </a:r>
            <a:r>
              <a:rPr lang="ru-RU" dirty="0" smtClean="0"/>
              <a:t> </a:t>
            </a:r>
            <a:r>
              <a:rPr lang="ru-RU" dirty="0" err="1" smtClean="0"/>
              <a:t>қиймат</a:t>
            </a:r>
            <a:r>
              <a:rPr lang="ru-RU" dirty="0" smtClean="0"/>
              <a:t> </a:t>
            </a:r>
            <a:r>
              <a:rPr lang="ru-RU" dirty="0" err="1"/>
              <a:t>хатари</a:t>
            </a:r>
            <a:r>
              <a:rPr lang="ru-RU" dirty="0"/>
              <a:t>)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белгиланган</a:t>
            </a:r>
            <a:r>
              <a:rPr lang="ru-RU" dirty="0"/>
              <a:t> ставка </a:t>
            </a:r>
            <a:r>
              <a:rPr lang="ru-RU" dirty="0" err="1"/>
              <a:t>бўйича</a:t>
            </a:r>
            <a:r>
              <a:rPr lang="ru-RU" dirty="0"/>
              <a:t> </a:t>
            </a:r>
            <a:r>
              <a:rPr lang="ru-RU" dirty="0" err="1"/>
              <a:t>узоқ</a:t>
            </a:r>
            <a:r>
              <a:rPr lang="ru-RU" dirty="0"/>
              <a:t> </a:t>
            </a:r>
            <a:r>
              <a:rPr lang="ru-RU" dirty="0" err="1" smtClean="0"/>
              <a:t>муддатли</a:t>
            </a:r>
            <a:r>
              <a:rPr lang="ru-RU" dirty="0" smtClean="0"/>
              <a:t> </a:t>
            </a:r>
            <a:r>
              <a:rPr lang="ru-RU" dirty="0" err="1" smtClean="0"/>
              <a:t>ижара</a:t>
            </a:r>
            <a:r>
              <a:rPr lang="ru-RU" dirty="0" smtClean="0"/>
              <a:t> </a:t>
            </a:r>
            <a:r>
              <a:rPr lang="ru-RU" dirty="0" err="1"/>
              <a:t>тўловлари</a:t>
            </a:r>
            <a:r>
              <a:rPr lang="ru-RU" dirty="0"/>
              <a:t> </a:t>
            </a:r>
            <a:r>
              <a:rPr lang="ru-RU" dirty="0" err="1"/>
              <a:t>ҳолатида</a:t>
            </a:r>
            <a:r>
              <a:rPr lang="ru-RU" dirty="0"/>
              <a:t>, </a:t>
            </a:r>
            <a:r>
              <a:rPr lang="ru-RU" dirty="0" err="1"/>
              <a:t>ижара</a:t>
            </a:r>
            <a:r>
              <a:rPr lang="ru-RU" dirty="0"/>
              <a:t> </a:t>
            </a:r>
            <a:r>
              <a:rPr lang="ru-RU" dirty="0" err="1"/>
              <a:t>тўловини</a:t>
            </a:r>
            <a:r>
              <a:rPr lang="ru-RU" dirty="0"/>
              <a:t> </a:t>
            </a:r>
            <a:r>
              <a:rPr lang="ru-RU" dirty="0" err="1"/>
              <a:t>аниқлаш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 smtClean="0"/>
              <a:t>асос</a:t>
            </a:r>
            <a:r>
              <a:rPr lang="ru-RU" dirty="0" smtClean="0"/>
              <a:t> </a:t>
            </a:r>
            <a:r>
              <a:rPr lang="ru-RU" dirty="0" err="1" smtClean="0"/>
              <a:t>бўлган</a:t>
            </a:r>
            <a:r>
              <a:rPr lang="ru-RU" dirty="0" smtClean="0"/>
              <a:t> </a:t>
            </a:r>
            <a:r>
              <a:rPr lang="ru-RU" dirty="0" err="1"/>
              <a:t>савдо</a:t>
            </a:r>
            <a:r>
              <a:rPr lang="ru-RU" dirty="0"/>
              <a:t> </a:t>
            </a:r>
            <a:r>
              <a:rPr lang="ru-RU" dirty="0" err="1"/>
              <a:t>устамаси</a:t>
            </a:r>
            <a:r>
              <a:rPr lang="ru-RU" dirty="0"/>
              <a:t> </a:t>
            </a:r>
            <a:r>
              <a:rPr lang="ru-RU" dirty="0" err="1"/>
              <a:t>бўлиши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 (</a:t>
            </a:r>
            <a:r>
              <a:rPr lang="ru-RU" dirty="0" err="1"/>
              <a:t>савдо</a:t>
            </a:r>
            <a:r>
              <a:rPr lang="ru-RU" dirty="0"/>
              <a:t> </a:t>
            </a:r>
            <a:r>
              <a:rPr lang="ru-RU" dirty="0" err="1"/>
              <a:t>устамаси</a:t>
            </a:r>
            <a:r>
              <a:rPr lang="ru-RU" dirty="0"/>
              <a:t> </a:t>
            </a:r>
            <a:r>
              <a:rPr lang="ru-RU" dirty="0" err="1" smtClean="0"/>
              <a:t>хатари</a:t>
            </a:r>
            <a:r>
              <a:rPr lang="ru-RU" dirty="0"/>
              <a:t>). </a:t>
            </a:r>
            <a:endParaRPr lang="ru-RU" sz="2000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350341"/>
      </p:ext>
    </p:extLst>
  </p:cSld>
  <p:clrMapOvr>
    <a:masterClrMapping/>
  </p:clrMapOvr>
  <p:transition spd="med">
    <p:pull dir="lu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4969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 smtClean="0">
                <a:solidFill>
                  <a:srgbClr val="FF0000"/>
                </a:solidFill>
              </a:rPr>
              <a:t>Хатарлар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умумий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тавсифи</a:t>
            </a:r>
            <a:endParaRPr lang="ru-RU" b="1" dirty="0" smtClean="0">
              <a:solidFill>
                <a:srgbClr val="FF00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629980"/>
            <a:ext cx="7599077" cy="422677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7045" y="6453336"/>
            <a:ext cx="604867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 err="1"/>
              <a:t>Ислом</a:t>
            </a:r>
            <a:r>
              <a:rPr lang="ru-RU" sz="1050" dirty="0"/>
              <a:t> </a:t>
            </a:r>
            <a:r>
              <a:rPr lang="ru-RU" sz="1050" dirty="0" err="1"/>
              <a:t>молияси</a:t>
            </a:r>
            <a:r>
              <a:rPr lang="ru-RU" sz="1050" dirty="0"/>
              <a:t> </a:t>
            </a:r>
            <a:r>
              <a:rPr lang="ru-RU" sz="1050" dirty="0" err="1"/>
              <a:t>асослари</a:t>
            </a:r>
            <a:r>
              <a:rPr lang="ru-RU" sz="1050" dirty="0"/>
              <a:t> [</a:t>
            </a:r>
            <a:r>
              <a:rPr lang="ru-RU" sz="1050" dirty="0" err="1"/>
              <a:t>Матн</a:t>
            </a:r>
            <a:r>
              <a:rPr lang="ru-RU" sz="1050" dirty="0"/>
              <a:t>] / Е.A. </a:t>
            </a:r>
            <a:r>
              <a:rPr lang="ru-RU" sz="1050" dirty="0" err="1"/>
              <a:t>Байдаулет</a:t>
            </a:r>
            <a:r>
              <a:rPr lang="ru-RU" sz="1050" dirty="0"/>
              <a:t>. -</a:t>
            </a:r>
            <a:r>
              <a:rPr lang="ru-RU" sz="1050" dirty="0" err="1"/>
              <a:t>Тошкент</a:t>
            </a:r>
            <a:r>
              <a:rPr lang="ru-RU" sz="1050" dirty="0"/>
              <a:t>: “</a:t>
            </a:r>
            <a:r>
              <a:rPr lang="ru-RU" sz="1050" dirty="0" err="1"/>
              <a:t>Ўзбекистон</a:t>
            </a:r>
            <a:r>
              <a:rPr lang="ru-RU" sz="1050" dirty="0"/>
              <a:t>” НМИУ, 2019. – 432 б. </a:t>
            </a:r>
          </a:p>
        </p:txBody>
      </p:sp>
    </p:spTree>
    <p:extLst>
      <p:ext uri="{BB962C8B-B14F-4D97-AF65-F5344CB8AC3E}">
        <p14:creationId xmlns:p14="http://schemas.microsoft.com/office/powerpoint/2010/main" val="2620833768"/>
      </p:ext>
    </p:extLst>
  </p:cSld>
  <p:clrMapOvr>
    <a:masterClrMapping/>
  </p:clrMapOvr>
  <p:transition spd="med">
    <p:pull dir="lu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49694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err="1">
                <a:solidFill>
                  <a:srgbClr val="C00000"/>
                </a:solidFill>
              </a:rPr>
              <a:t>Бозор</a:t>
            </a:r>
            <a:r>
              <a:rPr lang="ru-RU" sz="2000" b="1" i="1" dirty="0">
                <a:solidFill>
                  <a:srgbClr val="C00000"/>
                </a:solidFill>
              </a:rPr>
              <a:t> </a:t>
            </a:r>
            <a:r>
              <a:rPr lang="ru-RU" sz="2000" b="1" i="1" dirty="0" err="1">
                <a:solidFill>
                  <a:srgbClr val="C00000"/>
                </a:solidFill>
              </a:rPr>
              <a:t>хатари</a:t>
            </a:r>
            <a:r>
              <a:rPr lang="ru-RU" sz="2000" b="1" i="1" dirty="0">
                <a:solidFill>
                  <a:srgbClr val="C00000"/>
                </a:solidFill>
              </a:rPr>
              <a:t> </a:t>
            </a:r>
            <a:r>
              <a:rPr lang="ru-RU" sz="2000" dirty="0"/>
              <a:t>– </a:t>
            </a:r>
            <a:r>
              <a:rPr lang="ru-RU" sz="2000" dirty="0" err="1"/>
              <a:t>тўлақонли</a:t>
            </a:r>
            <a:r>
              <a:rPr lang="ru-RU" sz="2000" dirty="0"/>
              <a:t> </a:t>
            </a:r>
            <a:r>
              <a:rPr lang="ru-RU" sz="2000" dirty="0" err="1"/>
              <a:t>шаклланган</a:t>
            </a:r>
            <a:r>
              <a:rPr lang="ru-RU" sz="2000" dirty="0"/>
              <a:t> </a:t>
            </a:r>
            <a:r>
              <a:rPr lang="ru-RU" sz="2000" dirty="0" err="1"/>
              <a:t>бозорда</a:t>
            </a:r>
            <a:r>
              <a:rPr lang="ru-RU" sz="2000" dirty="0"/>
              <a:t> </a:t>
            </a:r>
            <a:r>
              <a:rPr lang="ru-RU" sz="2000" dirty="0" err="1" smtClean="0"/>
              <a:t>сотиладиган</a:t>
            </a:r>
            <a:r>
              <a:rPr lang="ru-RU" sz="2000" dirty="0" smtClean="0"/>
              <a:t> </a:t>
            </a:r>
            <a:r>
              <a:rPr lang="ru-RU" sz="2000" dirty="0" err="1" smtClean="0"/>
              <a:t>активлар</a:t>
            </a:r>
            <a:r>
              <a:rPr lang="ru-RU" sz="2000" dirty="0" smtClean="0"/>
              <a:t> </a:t>
            </a:r>
            <a:r>
              <a:rPr lang="ru-RU" sz="2000" dirty="0" err="1"/>
              <a:t>ёки</a:t>
            </a:r>
            <a:r>
              <a:rPr lang="ru-RU" sz="2000" dirty="0"/>
              <a:t> </a:t>
            </a:r>
            <a:r>
              <a:rPr lang="ru-RU" sz="2000" dirty="0" err="1"/>
              <a:t>молиявий</a:t>
            </a:r>
            <a:r>
              <a:rPr lang="ru-RU" sz="2000" dirty="0"/>
              <a:t> </a:t>
            </a:r>
            <a:r>
              <a:rPr lang="ru-RU" sz="2000" dirty="0" err="1"/>
              <a:t>воситалардан</a:t>
            </a:r>
            <a:r>
              <a:rPr lang="ru-RU" sz="2000" dirty="0"/>
              <a:t> </a:t>
            </a:r>
            <a:r>
              <a:rPr lang="ru-RU" sz="2000" dirty="0" err="1"/>
              <a:t>келиб</a:t>
            </a:r>
            <a:r>
              <a:rPr lang="ru-RU" sz="2000" dirty="0"/>
              <a:t> </a:t>
            </a:r>
            <a:r>
              <a:rPr lang="ru-RU" sz="2000" dirty="0" err="1"/>
              <a:t>чиқадиган</a:t>
            </a:r>
            <a:r>
              <a:rPr lang="ru-RU" sz="2000" dirty="0"/>
              <a:t> </a:t>
            </a:r>
            <a:r>
              <a:rPr lang="ru-RU" sz="2000" dirty="0" err="1" smtClean="0"/>
              <a:t>хатардир</a:t>
            </a:r>
            <a:r>
              <a:rPr lang="ru-RU" sz="2000" dirty="0" smtClean="0"/>
              <a:t>. </a:t>
            </a:r>
          </a:p>
          <a:p>
            <a:r>
              <a:rPr lang="ru-RU" sz="2000" dirty="0" err="1" smtClean="0"/>
              <a:t>Бозор</a:t>
            </a:r>
            <a:r>
              <a:rPr lang="ru-RU" sz="2000" dirty="0" smtClean="0"/>
              <a:t> </a:t>
            </a:r>
            <a:r>
              <a:rPr lang="ru-RU" sz="2000" dirty="0" err="1"/>
              <a:t>хатарлари</a:t>
            </a:r>
            <a:r>
              <a:rPr lang="ru-RU" sz="2000" dirty="0"/>
              <a:t> микро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макроманбалардан</a:t>
            </a:r>
            <a:r>
              <a:rPr lang="ru-RU" sz="2000" dirty="0"/>
              <a:t> </a:t>
            </a:r>
            <a:r>
              <a:rPr lang="ru-RU" sz="2000" dirty="0" err="1"/>
              <a:t>пайдо</a:t>
            </a:r>
            <a:r>
              <a:rPr lang="ru-RU" sz="2000" dirty="0"/>
              <a:t> </a:t>
            </a:r>
            <a:r>
              <a:rPr lang="ru-RU" sz="2000" dirty="0" err="1" smtClean="0"/>
              <a:t>бўлиши</a:t>
            </a:r>
            <a:r>
              <a:rPr lang="ru-RU" sz="2000" dirty="0" smtClean="0"/>
              <a:t> </a:t>
            </a:r>
            <a:r>
              <a:rPr lang="ru-RU" sz="2000" dirty="0" err="1" smtClean="0"/>
              <a:t>мумкин</a:t>
            </a:r>
            <a:r>
              <a:rPr lang="ru-RU" sz="2000" dirty="0"/>
              <a:t>. </a:t>
            </a:r>
            <a:r>
              <a:rPr lang="ru-RU" sz="2000" dirty="0" err="1"/>
              <a:t>Тизимли</a:t>
            </a:r>
            <a:r>
              <a:rPr lang="ru-RU" sz="2000" dirty="0"/>
              <a:t> </a:t>
            </a:r>
            <a:r>
              <a:rPr lang="ru-RU" sz="2000" dirty="0" err="1"/>
              <a:t>бозор</a:t>
            </a:r>
            <a:r>
              <a:rPr lang="ru-RU" sz="2000" dirty="0"/>
              <a:t> </a:t>
            </a:r>
            <a:r>
              <a:rPr lang="ru-RU" sz="2000" dirty="0" err="1"/>
              <a:t>хатари</a:t>
            </a:r>
            <a:r>
              <a:rPr lang="ru-RU" sz="2000" dirty="0"/>
              <a:t> </a:t>
            </a:r>
            <a:r>
              <a:rPr lang="ru-RU" sz="2000" dirty="0" err="1"/>
              <a:t>бозор</a:t>
            </a:r>
            <a:r>
              <a:rPr lang="ru-RU" sz="2000" dirty="0"/>
              <a:t> </a:t>
            </a:r>
            <a:r>
              <a:rPr lang="ru-RU" sz="2000" dirty="0" err="1"/>
              <a:t>иштирокчиларининг</a:t>
            </a:r>
            <a:r>
              <a:rPr lang="ru-RU" sz="2000" dirty="0"/>
              <a:t> </a:t>
            </a:r>
            <a:r>
              <a:rPr lang="ru-RU" sz="2000" dirty="0" err="1" smtClean="0"/>
              <a:t>муносабати</a:t>
            </a:r>
            <a:r>
              <a:rPr lang="ru-RU" sz="2000" dirty="0" smtClean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бозорлар</a:t>
            </a:r>
            <a:r>
              <a:rPr lang="ru-RU" sz="2000" dirty="0"/>
              <a:t> </a:t>
            </a:r>
            <a:r>
              <a:rPr lang="ru-RU" sz="2000" dirty="0" err="1"/>
              <a:t>умумий</a:t>
            </a:r>
            <a:r>
              <a:rPr lang="ru-RU" sz="2000" dirty="0"/>
              <a:t> </a:t>
            </a:r>
            <a:r>
              <a:rPr lang="ru-RU" sz="2000" dirty="0" err="1"/>
              <a:t>баҳосининг</a:t>
            </a:r>
            <a:r>
              <a:rPr lang="ru-RU" sz="2000" dirty="0"/>
              <a:t> </a:t>
            </a:r>
            <a:r>
              <a:rPr lang="ru-RU" sz="2000" dirty="0" err="1"/>
              <a:t>ўзгариши</a:t>
            </a:r>
            <a:r>
              <a:rPr lang="ru-RU" sz="2000" dirty="0"/>
              <a:t> </a:t>
            </a:r>
            <a:r>
              <a:rPr lang="ru-RU" sz="2000" dirty="0" err="1"/>
              <a:t>сабабли</a:t>
            </a:r>
            <a:r>
              <a:rPr lang="ru-RU" sz="2000" dirty="0"/>
              <a:t> </a:t>
            </a:r>
            <a:r>
              <a:rPr lang="ru-RU" sz="2000" dirty="0" err="1" smtClean="0"/>
              <a:t>юзага</a:t>
            </a:r>
            <a:r>
              <a:rPr lang="ru-RU" sz="2000" dirty="0" smtClean="0"/>
              <a:t> </a:t>
            </a:r>
            <a:r>
              <a:rPr lang="ru-RU" sz="2000" dirty="0" err="1" smtClean="0"/>
              <a:t>чиқиши</a:t>
            </a:r>
            <a:r>
              <a:rPr lang="ru-RU" sz="2000" dirty="0" smtClean="0"/>
              <a:t> </a:t>
            </a:r>
            <a:r>
              <a:rPr lang="ru-RU" sz="2000" dirty="0" err="1"/>
              <a:t>мумкин</a:t>
            </a:r>
            <a:r>
              <a:rPr lang="ru-RU" sz="2000" dirty="0"/>
              <a:t>. </a:t>
            </a:r>
            <a:r>
              <a:rPr lang="ru-RU" sz="2000" dirty="0" err="1"/>
              <a:t>Тизимсиз</a:t>
            </a:r>
            <a:r>
              <a:rPr lang="ru-RU" sz="2000" dirty="0"/>
              <a:t> </a:t>
            </a:r>
            <a:r>
              <a:rPr lang="ru-RU" sz="2000" dirty="0" err="1"/>
              <a:t>бозор</a:t>
            </a:r>
            <a:r>
              <a:rPr lang="ru-RU" sz="2000" dirty="0"/>
              <a:t> </a:t>
            </a:r>
            <a:r>
              <a:rPr lang="ru-RU" sz="2000" dirty="0" err="1"/>
              <a:t>хатари</a:t>
            </a:r>
            <a:r>
              <a:rPr lang="ru-RU" sz="2000" dirty="0"/>
              <a:t> </a:t>
            </a:r>
            <a:r>
              <a:rPr lang="ru-RU" sz="2000" dirty="0" err="1"/>
              <a:t>эса</a:t>
            </a:r>
            <a:r>
              <a:rPr lang="ru-RU" sz="2000" dirty="0"/>
              <a:t> </a:t>
            </a:r>
            <a:r>
              <a:rPr lang="ru-RU" sz="2000" dirty="0" err="1"/>
              <a:t>бирон-бир</a:t>
            </a:r>
            <a:r>
              <a:rPr lang="ru-RU" sz="2000" dirty="0"/>
              <a:t> </a:t>
            </a:r>
            <a:r>
              <a:rPr lang="ru-RU" sz="2000" dirty="0" err="1" smtClean="0"/>
              <a:t>мулкнинг</a:t>
            </a:r>
            <a:r>
              <a:rPr lang="ru-RU" sz="2000" dirty="0" smtClean="0"/>
              <a:t> </a:t>
            </a:r>
            <a:r>
              <a:rPr lang="ru-RU" sz="2000" dirty="0" err="1" smtClean="0"/>
              <a:t>баҳоси</a:t>
            </a:r>
            <a:r>
              <a:rPr lang="ru-RU" sz="2000" dirty="0" smtClean="0"/>
              <a:t> </a:t>
            </a:r>
            <a:r>
              <a:rPr lang="ru-RU" sz="2000" dirty="0" err="1"/>
              <a:t>молиявий</a:t>
            </a:r>
            <a:r>
              <a:rPr lang="ru-RU" sz="2000" dirty="0"/>
              <a:t> </a:t>
            </a:r>
            <a:r>
              <a:rPr lang="ru-RU" sz="2000" dirty="0" err="1"/>
              <a:t>восита</a:t>
            </a:r>
            <a:r>
              <a:rPr lang="ru-RU" sz="2000" dirty="0"/>
              <a:t> </a:t>
            </a:r>
            <a:r>
              <a:rPr lang="ru-RU" sz="2000" dirty="0" err="1"/>
              <a:t>ёки</a:t>
            </a:r>
            <a:r>
              <a:rPr lang="ru-RU" sz="2000" dirty="0"/>
              <a:t> </a:t>
            </a:r>
            <a:r>
              <a:rPr lang="ru-RU" sz="2000" dirty="0" err="1"/>
              <a:t>мулк</a:t>
            </a:r>
            <a:r>
              <a:rPr lang="ru-RU" sz="2000" dirty="0"/>
              <a:t> </a:t>
            </a:r>
            <a:r>
              <a:rPr lang="ru-RU" sz="2000" dirty="0" err="1"/>
              <a:t>билан</a:t>
            </a:r>
            <a:r>
              <a:rPr lang="ru-RU" sz="2000" dirty="0"/>
              <a:t> </a:t>
            </a:r>
            <a:r>
              <a:rPr lang="ru-RU" sz="2000" dirty="0" err="1"/>
              <a:t>боғлиқ</a:t>
            </a:r>
            <a:r>
              <a:rPr lang="ru-RU" sz="2000" dirty="0"/>
              <a:t> </a:t>
            </a:r>
            <a:r>
              <a:rPr lang="ru-RU" sz="2000" dirty="0" err="1" smtClean="0"/>
              <a:t>бирон-бир</a:t>
            </a:r>
            <a:r>
              <a:rPr lang="ru-RU" sz="2000" dirty="0" smtClean="0"/>
              <a:t> </a:t>
            </a:r>
            <a:r>
              <a:rPr lang="ru-RU" sz="2000" dirty="0" err="1" smtClean="0"/>
              <a:t>ҳодиса</a:t>
            </a:r>
            <a:r>
              <a:rPr lang="ru-RU" sz="2000" dirty="0" smtClean="0"/>
              <a:t> </a:t>
            </a:r>
            <a:r>
              <a:rPr lang="ru-RU" sz="2000" dirty="0" err="1"/>
              <a:t>натижасида</a:t>
            </a:r>
            <a:r>
              <a:rPr lang="ru-RU" sz="2000" dirty="0"/>
              <a:t> </a:t>
            </a:r>
            <a:r>
              <a:rPr lang="ru-RU" sz="2000" dirty="0" err="1"/>
              <a:t>ўзгариши</a:t>
            </a:r>
            <a:r>
              <a:rPr lang="ru-RU" sz="2000" dirty="0"/>
              <a:t> </a:t>
            </a:r>
            <a:r>
              <a:rPr lang="ru-RU" sz="2000" dirty="0" err="1"/>
              <a:t>боис</a:t>
            </a:r>
            <a:r>
              <a:rPr lang="ru-RU" sz="2000" dirty="0"/>
              <a:t> </a:t>
            </a:r>
            <a:r>
              <a:rPr lang="ru-RU" sz="2000" dirty="0" err="1"/>
              <a:t>пайдо</a:t>
            </a:r>
            <a:r>
              <a:rPr lang="ru-RU" sz="2000" dirty="0"/>
              <a:t> </a:t>
            </a:r>
            <a:r>
              <a:rPr lang="ru-RU" sz="2000" dirty="0" err="1"/>
              <a:t>бўлади</a:t>
            </a:r>
            <a:r>
              <a:rPr lang="ru-RU" sz="2000" dirty="0"/>
              <a:t>. </a:t>
            </a:r>
            <a:r>
              <a:rPr lang="ru-RU" sz="2000" dirty="0" err="1"/>
              <a:t>Турли</a:t>
            </a:r>
            <a:r>
              <a:rPr lang="ru-RU" sz="2000" dirty="0"/>
              <a:t> </a:t>
            </a:r>
            <a:r>
              <a:rPr lang="ru-RU" sz="2000" dirty="0" err="1" smtClean="0"/>
              <a:t>бозорлардаги</a:t>
            </a:r>
            <a:r>
              <a:rPr lang="ru-RU" sz="2000" dirty="0" smtClean="0"/>
              <a:t> </a:t>
            </a:r>
            <a:r>
              <a:rPr lang="ru-RU" sz="2000" dirty="0" err="1"/>
              <a:t>баҳоларнинг</a:t>
            </a:r>
            <a:r>
              <a:rPr lang="ru-RU" sz="2000" dirty="0"/>
              <a:t> </a:t>
            </a:r>
            <a:r>
              <a:rPr lang="ru-RU" sz="2000" dirty="0" err="1"/>
              <a:t>ўзгариб</a:t>
            </a:r>
            <a:r>
              <a:rPr lang="ru-RU" sz="2000" dirty="0"/>
              <a:t> </a:t>
            </a:r>
            <a:r>
              <a:rPr lang="ru-RU" sz="2000" dirty="0" err="1"/>
              <a:t>туриши</a:t>
            </a:r>
            <a:r>
              <a:rPr lang="ru-RU" sz="2000" dirty="0"/>
              <a:t> </a:t>
            </a:r>
            <a:r>
              <a:rPr lang="ru-RU" sz="2000" dirty="0" err="1"/>
              <a:t>турли</a:t>
            </a:r>
            <a:r>
              <a:rPr lang="ru-RU" sz="2000" dirty="0"/>
              <a:t> </a:t>
            </a:r>
            <a:r>
              <a:rPr lang="ru-RU" sz="2000" dirty="0" err="1"/>
              <a:t>шаклдаги</a:t>
            </a:r>
            <a:r>
              <a:rPr lang="ru-RU" sz="2000" dirty="0"/>
              <a:t> </a:t>
            </a:r>
            <a:r>
              <a:rPr lang="ru-RU" sz="2000" dirty="0" err="1"/>
              <a:t>бозор</a:t>
            </a:r>
            <a:r>
              <a:rPr lang="ru-RU" sz="2000" dirty="0"/>
              <a:t> </a:t>
            </a:r>
            <a:r>
              <a:rPr lang="ru-RU" sz="2000" dirty="0" err="1" smtClean="0"/>
              <a:t>хатарларини</a:t>
            </a:r>
            <a:r>
              <a:rPr lang="ru-RU" sz="2000" dirty="0" smtClean="0"/>
              <a:t> </a:t>
            </a:r>
            <a:r>
              <a:rPr lang="ru-RU" sz="2000" dirty="0" err="1"/>
              <a:t>келтириб</a:t>
            </a:r>
            <a:r>
              <a:rPr lang="ru-RU" sz="2000" dirty="0"/>
              <a:t> </a:t>
            </a:r>
            <a:r>
              <a:rPr lang="ru-RU" sz="2000" dirty="0" err="1"/>
              <a:t>чиқаради</a:t>
            </a:r>
            <a:r>
              <a:rPr lang="ru-RU" sz="2000" dirty="0"/>
              <a:t>. </a:t>
            </a:r>
            <a:r>
              <a:rPr lang="ru-RU" sz="2000" dirty="0" err="1"/>
              <a:t>Шундай</a:t>
            </a:r>
            <a:r>
              <a:rPr lang="ru-RU" sz="2000" dirty="0"/>
              <a:t> </a:t>
            </a:r>
            <a:r>
              <a:rPr lang="ru-RU" sz="2000" dirty="0" err="1"/>
              <a:t>қилиб</a:t>
            </a:r>
            <a:r>
              <a:rPr lang="ru-RU" sz="2000" dirty="0"/>
              <a:t>, </a:t>
            </a:r>
            <a:r>
              <a:rPr lang="ru-RU" sz="2000" dirty="0" err="1"/>
              <a:t>бозор</a:t>
            </a:r>
            <a:r>
              <a:rPr lang="ru-RU" sz="2000" dirty="0"/>
              <a:t> </a:t>
            </a:r>
            <a:r>
              <a:rPr lang="ru-RU" sz="2000" dirty="0" err="1" smtClean="0"/>
              <a:t>хатарлари</a:t>
            </a:r>
            <a:r>
              <a:rPr lang="ru-RU" sz="2000" dirty="0" smtClean="0"/>
              <a:t> </a:t>
            </a:r>
            <a:r>
              <a:rPr lang="ru-RU" sz="2000" dirty="0" err="1"/>
              <a:t>орасидан</a:t>
            </a:r>
            <a:r>
              <a:rPr lang="ru-RU" sz="2000" dirty="0"/>
              <a:t> </a:t>
            </a:r>
            <a:r>
              <a:rPr lang="ru-RU" sz="2000" dirty="0" err="1"/>
              <a:t>қуйидаги</a:t>
            </a:r>
            <a:r>
              <a:rPr lang="ru-RU" sz="2000" dirty="0"/>
              <a:t>: фонд, </a:t>
            </a:r>
            <a:r>
              <a:rPr lang="ru-RU" sz="2000" dirty="0" err="1"/>
              <a:t>фоиз</a:t>
            </a:r>
            <a:r>
              <a:rPr lang="ru-RU" sz="2000" dirty="0"/>
              <a:t>, валюта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товарлар</a:t>
            </a:r>
            <a:r>
              <a:rPr lang="ru-RU" sz="2000" dirty="0"/>
              <a:t> </a:t>
            </a:r>
            <a:r>
              <a:rPr lang="ru-RU" sz="2000" dirty="0" err="1" smtClean="0"/>
              <a:t>бўйича</a:t>
            </a:r>
            <a:r>
              <a:rPr lang="ru-RU" sz="2000" dirty="0" smtClean="0"/>
              <a:t> </a:t>
            </a:r>
            <a:r>
              <a:rPr lang="ru-RU" sz="2000" dirty="0" err="1" smtClean="0"/>
              <a:t>баҳолар</a:t>
            </a:r>
            <a:r>
              <a:rPr lang="ru-RU" sz="2000" dirty="0" smtClean="0"/>
              <a:t> </a:t>
            </a:r>
            <a:r>
              <a:rPr lang="ru-RU" sz="2000" dirty="0" err="1"/>
              <a:t>хатарларини</a:t>
            </a:r>
            <a:r>
              <a:rPr lang="ru-RU" sz="2000" dirty="0"/>
              <a:t> </a:t>
            </a:r>
            <a:r>
              <a:rPr lang="ru-RU" sz="2000" dirty="0" err="1"/>
              <a:t>ажратиш</a:t>
            </a:r>
            <a:r>
              <a:rPr lang="ru-RU" sz="2000" dirty="0"/>
              <a:t> </a:t>
            </a:r>
            <a:r>
              <a:rPr lang="ru-RU" sz="2000" dirty="0" err="1"/>
              <a:t>мумкин</a:t>
            </a:r>
            <a:r>
              <a:rPr lang="ru-RU" sz="2000" dirty="0"/>
              <a:t>.</a:t>
            </a:r>
            <a:endParaRPr lang="ru-RU" sz="2400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2839"/>
      </p:ext>
    </p:extLst>
  </p:cSld>
  <p:clrMapOvr>
    <a:masterClrMapping/>
  </p:clrMapOvr>
  <p:transition spd="med">
    <p:pull dir="lu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496944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err="1">
                <a:solidFill>
                  <a:srgbClr val="C00000"/>
                </a:solidFill>
              </a:rPr>
              <a:t>Фоиз</a:t>
            </a:r>
            <a:r>
              <a:rPr lang="ru-RU" sz="2000" b="1" i="1" dirty="0">
                <a:solidFill>
                  <a:srgbClr val="C00000"/>
                </a:solidFill>
              </a:rPr>
              <a:t> </a:t>
            </a:r>
            <a:r>
              <a:rPr lang="ru-RU" sz="2000" b="1" i="1" dirty="0" err="1">
                <a:solidFill>
                  <a:srgbClr val="C00000"/>
                </a:solidFill>
              </a:rPr>
              <a:t>хатарлари</a:t>
            </a:r>
            <a:r>
              <a:rPr lang="ru-RU" sz="2000" b="1" i="1" dirty="0">
                <a:solidFill>
                  <a:srgbClr val="C00000"/>
                </a:solidFill>
              </a:rPr>
              <a:t> </a:t>
            </a:r>
            <a:r>
              <a:rPr lang="ru-RU" sz="2000" dirty="0"/>
              <a:t>– </a:t>
            </a:r>
            <a:r>
              <a:rPr lang="ru-RU" sz="2000" dirty="0" err="1"/>
              <a:t>банкнинг</a:t>
            </a:r>
            <a:r>
              <a:rPr lang="ru-RU" sz="2000" dirty="0"/>
              <a:t> </a:t>
            </a:r>
            <a:r>
              <a:rPr lang="ru-RU" sz="2000" dirty="0" err="1"/>
              <a:t>молиявий</a:t>
            </a:r>
            <a:r>
              <a:rPr lang="ru-RU" sz="2000" dirty="0"/>
              <a:t> </a:t>
            </a:r>
            <a:r>
              <a:rPr lang="ru-RU" sz="2000" dirty="0" err="1"/>
              <a:t>ҳолатига</a:t>
            </a:r>
            <a:r>
              <a:rPr lang="ru-RU" sz="2000" dirty="0"/>
              <a:t> </a:t>
            </a:r>
            <a:r>
              <a:rPr lang="ru-RU" sz="2000" dirty="0" err="1"/>
              <a:t>фоиз</a:t>
            </a:r>
            <a:r>
              <a:rPr lang="ru-RU" sz="2000" dirty="0"/>
              <a:t> </a:t>
            </a:r>
            <a:r>
              <a:rPr lang="ru-RU" sz="2000" dirty="0" err="1" smtClean="0"/>
              <a:t>ставкалари</a:t>
            </a:r>
            <a:r>
              <a:rPr lang="ru-RU" sz="2000" dirty="0" smtClean="0"/>
              <a:t> </a:t>
            </a:r>
            <a:r>
              <a:rPr lang="ru-RU" sz="2000" dirty="0" err="1"/>
              <a:t>ўзгаришининг</a:t>
            </a:r>
            <a:r>
              <a:rPr lang="ru-RU" sz="2000" dirty="0"/>
              <a:t> </a:t>
            </a:r>
            <a:r>
              <a:rPr lang="ru-RU" sz="2000" dirty="0" err="1"/>
              <a:t>таъсирини</a:t>
            </a:r>
            <a:r>
              <a:rPr lang="ru-RU" sz="2000" dirty="0"/>
              <a:t> </a:t>
            </a:r>
            <a:r>
              <a:rPr lang="ru-RU" sz="2000" dirty="0" err="1"/>
              <a:t>акс</a:t>
            </a:r>
            <a:r>
              <a:rPr lang="ru-RU" sz="2000" dirty="0"/>
              <a:t> </a:t>
            </a:r>
            <a:r>
              <a:rPr lang="ru-RU" sz="2000" dirty="0" err="1"/>
              <a:t>эттиради</a:t>
            </a:r>
            <a:r>
              <a:rPr lang="ru-RU" sz="2000" dirty="0"/>
              <a:t>. </a:t>
            </a:r>
            <a:r>
              <a:rPr lang="ru-RU" sz="2000" dirty="0" err="1"/>
              <a:t>Фоиз</a:t>
            </a:r>
            <a:r>
              <a:rPr lang="ru-RU" sz="2000" dirty="0"/>
              <a:t> </a:t>
            </a:r>
            <a:r>
              <a:rPr lang="ru-RU" sz="2000" dirty="0" err="1"/>
              <a:t>хатари</a:t>
            </a:r>
            <a:r>
              <a:rPr lang="ru-RU" sz="2000" dirty="0"/>
              <a:t> </a:t>
            </a:r>
            <a:r>
              <a:rPr lang="ru-RU" sz="2000" dirty="0" err="1" smtClean="0"/>
              <a:t>турли</a:t>
            </a:r>
            <a:r>
              <a:rPr lang="ru-RU" sz="2000" dirty="0" smtClean="0"/>
              <a:t> </a:t>
            </a:r>
            <a:r>
              <a:rPr lang="ru-RU" sz="2000" dirty="0" err="1"/>
              <a:t>манбалардан</a:t>
            </a:r>
            <a:r>
              <a:rPr lang="ru-RU" sz="2000" dirty="0"/>
              <a:t> </a:t>
            </a:r>
            <a:r>
              <a:rPr lang="ru-RU" sz="2000" dirty="0" err="1"/>
              <a:t>келиб</a:t>
            </a:r>
            <a:r>
              <a:rPr lang="ru-RU" sz="2000" dirty="0"/>
              <a:t> </a:t>
            </a:r>
            <a:r>
              <a:rPr lang="ru-RU" sz="2000" dirty="0" err="1"/>
              <a:t>чиқиши</a:t>
            </a:r>
            <a:r>
              <a:rPr lang="ru-RU" sz="2000" dirty="0"/>
              <a:t> </a:t>
            </a:r>
            <a:r>
              <a:rPr lang="ru-RU" sz="2000" dirty="0" err="1"/>
              <a:t>мумкин</a:t>
            </a:r>
            <a:r>
              <a:rPr lang="ru-RU" sz="2000" dirty="0"/>
              <a:t>. </a:t>
            </a:r>
            <a:r>
              <a:rPr lang="ru-RU" sz="2000" dirty="0" err="1"/>
              <a:t>Қайта</a:t>
            </a:r>
            <a:r>
              <a:rPr lang="ru-RU" sz="2000" dirty="0"/>
              <a:t> </a:t>
            </a:r>
            <a:r>
              <a:rPr lang="ru-RU" sz="2000" dirty="0" err="1"/>
              <a:t>баҳолаш</a:t>
            </a:r>
            <a:r>
              <a:rPr lang="ru-RU" sz="2000" dirty="0"/>
              <a:t> </a:t>
            </a:r>
            <a:r>
              <a:rPr lang="ru-RU" sz="2000" dirty="0" err="1" smtClean="0"/>
              <a:t>хатари</a:t>
            </a:r>
            <a:r>
              <a:rPr lang="ru-RU" sz="2000" dirty="0" smtClean="0"/>
              <a:t> </a:t>
            </a:r>
            <a:r>
              <a:rPr lang="ru-RU" sz="2000" dirty="0" err="1" smtClean="0"/>
              <a:t>мажбуриятлар</a:t>
            </a:r>
            <a:r>
              <a:rPr lang="ru-RU" sz="2000" dirty="0" smtClean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балансдан</a:t>
            </a:r>
            <a:r>
              <a:rPr lang="ru-RU" sz="2000" dirty="0"/>
              <a:t> </a:t>
            </a:r>
            <a:r>
              <a:rPr lang="ru-RU" sz="2000" dirty="0" err="1"/>
              <a:t>ташқари</a:t>
            </a:r>
            <a:r>
              <a:rPr lang="ru-RU" sz="2000" dirty="0"/>
              <a:t> </a:t>
            </a:r>
            <a:r>
              <a:rPr lang="ru-RU" sz="2000" dirty="0" err="1"/>
              <a:t>активлар</a:t>
            </a:r>
            <a:r>
              <a:rPr lang="ru-RU" sz="2000" dirty="0"/>
              <a:t>, </a:t>
            </a:r>
            <a:r>
              <a:rPr lang="ru-RU" sz="2000" dirty="0" err="1"/>
              <a:t>активларни</a:t>
            </a:r>
            <a:r>
              <a:rPr lang="ru-RU" sz="2000" dirty="0"/>
              <a:t> </a:t>
            </a:r>
            <a:r>
              <a:rPr lang="ru-RU" sz="2000" dirty="0" err="1" smtClean="0"/>
              <a:t>қайта</a:t>
            </a:r>
            <a:r>
              <a:rPr lang="ru-RU" sz="2000" dirty="0" smtClean="0"/>
              <a:t> </a:t>
            </a:r>
            <a:r>
              <a:rPr lang="ru-RU" sz="2000" dirty="0" err="1" smtClean="0"/>
              <a:t>баҳолаш</a:t>
            </a:r>
            <a:r>
              <a:rPr lang="ru-RU" sz="2000" dirty="0" smtClean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уларнинг</a:t>
            </a:r>
            <a:r>
              <a:rPr lang="ru-RU" sz="2000" dirty="0"/>
              <a:t> </a:t>
            </a:r>
            <a:r>
              <a:rPr lang="ru-RU" sz="2000" dirty="0" err="1"/>
              <a:t>амал</a:t>
            </a:r>
            <a:r>
              <a:rPr lang="ru-RU" sz="2000" dirty="0"/>
              <a:t> </a:t>
            </a:r>
            <a:r>
              <a:rPr lang="ru-RU" sz="2000" dirty="0" err="1"/>
              <a:t>қилиш</a:t>
            </a:r>
            <a:r>
              <a:rPr lang="ru-RU" sz="2000" dirty="0"/>
              <a:t> </a:t>
            </a:r>
            <a:r>
              <a:rPr lang="ru-RU" sz="2000" dirty="0" err="1"/>
              <a:t>муддати</a:t>
            </a:r>
            <a:r>
              <a:rPr lang="ru-RU" sz="2000" dirty="0"/>
              <a:t> </a:t>
            </a:r>
            <a:r>
              <a:rPr lang="ru-RU" sz="2000" dirty="0" err="1"/>
              <a:t>ўртасидаги</a:t>
            </a:r>
            <a:r>
              <a:rPr lang="ru-RU" sz="2000" dirty="0"/>
              <a:t> </a:t>
            </a:r>
            <a:r>
              <a:rPr lang="ru-RU" sz="2000" dirty="0" err="1" smtClean="0"/>
              <a:t>фарқлар</a:t>
            </a:r>
            <a:r>
              <a:rPr lang="ru-RU" sz="2000" dirty="0" smtClean="0"/>
              <a:t> </a:t>
            </a:r>
            <a:r>
              <a:rPr lang="ru-RU" sz="2000" dirty="0" err="1" smtClean="0"/>
              <a:t>туфайли</a:t>
            </a:r>
            <a:r>
              <a:rPr lang="ru-RU" sz="2000" dirty="0" smtClean="0"/>
              <a:t> </a:t>
            </a:r>
            <a:r>
              <a:rPr lang="ru-RU" sz="2000" dirty="0" err="1"/>
              <a:t>юзага</a:t>
            </a:r>
            <a:r>
              <a:rPr lang="ru-RU" sz="2000" dirty="0"/>
              <a:t> </a:t>
            </a:r>
            <a:r>
              <a:rPr lang="ru-RU" sz="2000" dirty="0" err="1"/>
              <a:t>келади</a:t>
            </a:r>
            <a:r>
              <a:rPr lang="ru-RU" sz="2000" dirty="0"/>
              <a:t>. </a:t>
            </a:r>
            <a:r>
              <a:rPr lang="ru-RU" sz="2000" dirty="0" err="1"/>
              <a:t>Ҳатто</a:t>
            </a:r>
            <a:r>
              <a:rPr lang="ru-RU" sz="2000" dirty="0"/>
              <a:t> </a:t>
            </a:r>
            <a:r>
              <a:rPr lang="ru-RU" sz="2000" dirty="0" err="1" smtClean="0"/>
              <a:t>қайта</a:t>
            </a:r>
            <a:r>
              <a:rPr lang="ru-RU" sz="2000" dirty="0" smtClean="0"/>
              <a:t> </a:t>
            </a:r>
            <a:r>
              <a:rPr lang="ru-RU" sz="2000" dirty="0" err="1" smtClean="0"/>
              <a:t>баҳолашнинг</a:t>
            </a:r>
            <a:r>
              <a:rPr lang="ru-RU" sz="2000" dirty="0" smtClean="0"/>
              <a:t> </a:t>
            </a:r>
            <a:r>
              <a:rPr lang="ru-RU" sz="2000" dirty="0" err="1"/>
              <a:t>ўхшаш</a:t>
            </a:r>
            <a:r>
              <a:rPr lang="ru-RU" sz="2000" dirty="0"/>
              <a:t> </a:t>
            </a:r>
            <a:r>
              <a:rPr lang="ru-RU" sz="2000" dirty="0" err="1"/>
              <a:t>хусу</a:t>
            </a:r>
            <a:r>
              <a:rPr lang="ru-RU" sz="2000" dirty="0"/>
              <a:t>-</a:t>
            </a:r>
          </a:p>
          <a:p>
            <a:r>
              <a:rPr lang="ru-RU" sz="2000" dirty="0" err="1"/>
              <a:t>сиятлари</a:t>
            </a:r>
            <a:r>
              <a:rPr lang="ru-RU" sz="2000" dirty="0"/>
              <a:t> </a:t>
            </a:r>
            <a:r>
              <a:rPr lang="ru-RU" sz="2000" dirty="0" err="1"/>
              <a:t>ҳолатида</a:t>
            </a:r>
            <a:r>
              <a:rPr lang="ru-RU" sz="2000" dirty="0"/>
              <a:t> </a:t>
            </a:r>
            <a:r>
              <a:rPr lang="ru-RU" sz="2000" dirty="0" err="1"/>
              <a:t>ҳам</a:t>
            </a:r>
            <a:r>
              <a:rPr lang="ru-RU" sz="2000" dirty="0"/>
              <a:t>, </a:t>
            </a:r>
            <a:r>
              <a:rPr lang="ru-RU" sz="2000" dirty="0" err="1"/>
              <a:t>агар</a:t>
            </a:r>
            <a:r>
              <a:rPr lang="ru-RU" sz="2000" dirty="0"/>
              <a:t> </a:t>
            </a:r>
            <a:r>
              <a:rPr lang="ru-RU" sz="2000" dirty="0" err="1"/>
              <a:t>активлар</a:t>
            </a:r>
            <a:r>
              <a:rPr lang="ru-RU" sz="2000" dirty="0"/>
              <a:t> </a:t>
            </a:r>
            <a:r>
              <a:rPr lang="ru-RU" sz="2000" dirty="0" err="1"/>
              <a:t>ва</a:t>
            </a:r>
            <a:r>
              <a:rPr lang="ru-RU" sz="2000" dirty="0"/>
              <a:t> </a:t>
            </a:r>
            <a:r>
              <a:rPr lang="ru-RU" sz="2000" dirty="0" err="1"/>
              <a:t>мажбуриятлар</a:t>
            </a:r>
            <a:r>
              <a:rPr lang="ru-RU" sz="2000" dirty="0"/>
              <a:t> </a:t>
            </a:r>
            <a:r>
              <a:rPr lang="ru-RU" sz="2000" dirty="0" err="1" smtClean="0"/>
              <a:t>бўйича</a:t>
            </a:r>
            <a:r>
              <a:rPr lang="ru-RU" sz="2000" dirty="0" smtClean="0"/>
              <a:t> </a:t>
            </a:r>
            <a:r>
              <a:rPr lang="ru-RU" sz="2000" dirty="0" err="1" smtClean="0"/>
              <a:t>ставкаларни</a:t>
            </a:r>
            <a:r>
              <a:rPr lang="ru-RU" sz="2000" dirty="0" smtClean="0"/>
              <a:t> </a:t>
            </a:r>
            <a:r>
              <a:rPr lang="ru-RU" sz="2000" dirty="0" err="1"/>
              <a:t>лозим</a:t>
            </a:r>
            <a:r>
              <a:rPr lang="ru-RU" sz="2000" dirty="0"/>
              <a:t> </a:t>
            </a:r>
            <a:r>
              <a:rPr lang="ru-RU" sz="2000" dirty="0" err="1"/>
              <a:t>даражада</a:t>
            </a:r>
            <a:r>
              <a:rPr lang="ru-RU" sz="2000" dirty="0"/>
              <a:t> </a:t>
            </a:r>
            <a:r>
              <a:rPr lang="ru-RU" sz="2000" dirty="0" err="1"/>
              <a:t>таҳрир</a:t>
            </a:r>
            <a:r>
              <a:rPr lang="ru-RU" sz="2000" dirty="0"/>
              <a:t> </a:t>
            </a:r>
            <a:r>
              <a:rPr lang="ru-RU" sz="2000" dirty="0" err="1"/>
              <a:t>этиш</a:t>
            </a:r>
            <a:r>
              <a:rPr lang="ru-RU" sz="2000" dirty="0"/>
              <a:t> </a:t>
            </a:r>
            <a:r>
              <a:rPr lang="ru-RU" sz="2000" dirty="0" err="1"/>
              <a:t>амалга</a:t>
            </a:r>
            <a:r>
              <a:rPr lang="ru-RU" sz="2000" dirty="0"/>
              <a:t> </a:t>
            </a:r>
            <a:r>
              <a:rPr lang="ru-RU" sz="2000" dirty="0" err="1"/>
              <a:t>оширилмаса</a:t>
            </a:r>
            <a:r>
              <a:rPr lang="ru-RU" sz="2000" dirty="0" smtClean="0"/>
              <a:t>, </a:t>
            </a:r>
            <a:r>
              <a:rPr lang="ru-RU" sz="2000" dirty="0" err="1" smtClean="0"/>
              <a:t>асосий</a:t>
            </a:r>
            <a:r>
              <a:rPr lang="ru-RU" sz="2000" dirty="0" smtClean="0"/>
              <a:t> </a:t>
            </a:r>
            <a:r>
              <a:rPr lang="ru-RU" sz="2000" dirty="0" err="1"/>
              <a:t>хатарлар</a:t>
            </a:r>
            <a:r>
              <a:rPr lang="ru-RU" sz="2000" dirty="0"/>
              <a:t> </a:t>
            </a:r>
            <a:r>
              <a:rPr lang="ru-RU" sz="2000" dirty="0" err="1"/>
              <a:t>барибир</a:t>
            </a:r>
            <a:r>
              <a:rPr lang="ru-RU" sz="2000" dirty="0"/>
              <a:t> </a:t>
            </a:r>
            <a:r>
              <a:rPr lang="ru-RU" sz="2000" dirty="0" err="1"/>
              <a:t>пайдо</a:t>
            </a:r>
            <a:r>
              <a:rPr lang="ru-RU" sz="2000" dirty="0"/>
              <a:t> </a:t>
            </a:r>
            <a:r>
              <a:rPr lang="ru-RU" sz="2000" dirty="0" err="1"/>
              <a:t>бўлиши</a:t>
            </a:r>
            <a:r>
              <a:rPr lang="ru-RU" sz="2000" dirty="0"/>
              <a:t> </a:t>
            </a:r>
            <a:r>
              <a:rPr lang="ru-RU" sz="2000" dirty="0" err="1"/>
              <a:t>мумкин</a:t>
            </a:r>
            <a:r>
              <a:rPr lang="ru-RU" sz="2000" dirty="0" smtClean="0"/>
              <a:t>. </a:t>
            </a:r>
          </a:p>
          <a:p>
            <a:r>
              <a:rPr lang="ru-RU" dirty="0" err="1"/>
              <a:t>Эгри</a:t>
            </a:r>
            <a:r>
              <a:rPr lang="ru-RU" dirty="0"/>
              <a:t> </a:t>
            </a:r>
            <a:r>
              <a:rPr lang="ru-RU" dirty="0" err="1" smtClean="0"/>
              <a:t>даромад</a:t>
            </a:r>
            <a:r>
              <a:rPr lang="ru-RU" dirty="0" err="1"/>
              <a:t>даги</a:t>
            </a:r>
            <a:r>
              <a:rPr lang="ru-RU" dirty="0" smtClean="0"/>
              <a:t> (</a:t>
            </a:r>
            <a:r>
              <a:rPr lang="ru-RU" dirty="0" err="1"/>
              <a:t>жалб</a:t>
            </a:r>
            <a:r>
              <a:rPr lang="ru-RU" dirty="0"/>
              <a:t> </a:t>
            </a:r>
            <a:r>
              <a:rPr lang="ru-RU" dirty="0" err="1"/>
              <a:t>қилинган</a:t>
            </a:r>
            <a:r>
              <a:rPr lang="ru-RU" dirty="0"/>
              <a:t> </a:t>
            </a:r>
            <a:r>
              <a:rPr lang="ru-RU" dirty="0" err="1"/>
              <a:t>ресурсларнинг</a:t>
            </a:r>
            <a:r>
              <a:rPr lang="ru-RU" dirty="0"/>
              <a:t> </a:t>
            </a:r>
            <a:r>
              <a:rPr lang="ru-RU" dirty="0" err="1"/>
              <a:t>муддатига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 </a:t>
            </a:r>
            <a:r>
              <a:rPr lang="ru-RU" dirty="0" err="1"/>
              <a:t>равишда</a:t>
            </a:r>
            <a:endParaRPr lang="ru-RU" dirty="0"/>
          </a:p>
          <a:p>
            <a:r>
              <a:rPr lang="ru-RU" dirty="0" err="1"/>
              <a:t>қиймати</a:t>
            </a:r>
            <a:r>
              <a:rPr lang="ru-RU" dirty="0"/>
              <a:t> </a:t>
            </a:r>
            <a:r>
              <a:rPr lang="ru-RU" dirty="0" err="1"/>
              <a:t>бўйича</a:t>
            </a:r>
            <a:r>
              <a:rPr lang="ru-RU" dirty="0"/>
              <a:t> </a:t>
            </a:r>
            <a:r>
              <a:rPr lang="ru-RU" dirty="0" err="1"/>
              <a:t>даромадни</a:t>
            </a:r>
            <a:r>
              <a:rPr lang="ru-RU" dirty="0"/>
              <a:t> </a:t>
            </a:r>
            <a:r>
              <a:rPr lang="ru-RU" dirty="0" err="1"/>
              <a:t>аниқлаш</a:t>
            </a:r>
            <a:r>
              <a:rPr lang="ru-RU" dirty="0" smtClean="0"/>
              <a:t>) </a:t>
            </a:r>
            <a:r>
              <a:rPr lang="ru-RU" dirty="0" err="1" smtClean="0"/>
              <a:t>ўзгаришлар</a:t>
            </a:r>
            <a:r>
              <a:rPr lang="ru-RU" dirty="0" smtClean="0"/>
              <a:t> </a:t>
            </a:r>
            <a:r>
              <a:rPr lang="ru-RU" dirty="0" err="1"/>
              <a:t>туфайли</a:t>
            </a:r>
            <a:r>
              <a:rPr lang="ru-RU" dirty="0"/>
              <a:t>, </a:t>
            </a:r>
            <a:r>
              <a:rPr lang="ru-RU" dirty="0" err="1"/>
              <a:t>даромадлиликни</a:t>
            </a:r>
            <a:r>
              <a:rPr lang="ru-RU" dirty="0"/>
              <a:t> </a:t>
            </a:r>
            <a:r>
              <a:rPr lang="ru-RU" dirty="0" err="1"/>
              <a:t>йўқотиш</a:t>
            </a:r>
            <a:r>
              <a:rPr lang="ru-RU" dirty="0"/>
              <a:t> </a:t>
            </a:r>
            <a:r>
              <a:rPr lang="ru-RU" dirty="0" err="1" smtClean="0"/>
              <a:t>хатари</a:t>
            </a:r>
            <a:r>
              <a:rPr lang="ru-RU" dirty="0" smtClean="0"/>
              <a:t> </a:t>
            </a:r>
            <a:r>
              <a:rPr lang="ru-RU" dirty="0" err="1" smtClean="0"/>
              <a:t>фойдалиликка</a:t>
            </a:r>
            <a:r>
              <a:rPr lang="ru-RU" dirty="0" smtClean="0"/>
              <a:t> </a:t>
            </a:r>
            <a:r>
              <a:rPr lang="ru-RU" dirty="0" err="1"/>
              <a:t>нисбатан</a:t>
            </a:r>
            <a:r>
              <a:rPr lang="ru-RU" dirty="0"/>
              <a:t> </a:t>
            </a:r>
            <a:r>
              <a:rPr lang="ru-RU" dirty="0" err="1"/>
              <a:t>ноаниқликни</a:t>
            </a:r>
            <a:r>
              <a:rPr lang="ru-RU" dirty="0"/>
              <a:t> </a:t>
            </a:r>
            <a:r>
              <a:rPr lang="ru-RU" dirty="0" err="1"/>
              <a:t>ифодалайди</a:t>
            </a:r>
            <a:r>
              <a:rPr lang="ru-RU" dirty="0"/>
              <a:t>.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ниҳоят</a:t>
            </a:r>
            <a:r>
              <a:rPr lang="ru-RU" dirty="0"/>
              <a:t>,</a:t>
            </a:r>
          </a:p>
          <a:p>
            <a:r>
              <a:rPr lang="ru-RU" i="1" dirty="0" err="1"/>
              <a:t>колл</a:t>
            </a:r>
            <a:r>
              <a:rPr lang="ru-RU" i="1" dirty="0"/>
              <a:t> </a:t>
            </a:r>
            <a:r>
              <a:rPr lang="ru-RU" dirty="0"/>
              <a:t>(</a:t>
            </a:r>
            <a:r>
              <a:rPr lang="ru-RU" dirty="0" err="1"/>
              <a:t>сотиб</a:t>
            </a:r>
            <a:r>
              <a:rPr lang="ru-RU" dirty="0"/>
              <a:t> </a:t>
            </a:r>
            <a:r>
              <a:rPr lang="ru-RU" dirty="0" err="1"/>
              <a:t>олиш</a:t>
            </a:r>
            <a:r>
              <a:rPr lang="ru-RU" dirty="0"/>
              <a:t> </a:t>
            </a:r>
            <a:r>
              <a:rPr lang="ru-RU" dirty="0" err="1"/>
              <a:t>ҳуқуқига</a:t>
            </a:r>
            <a:r>
              <a:rPr lang="ru-RU" dirty="0"/>
              <a:t> </a:t>
            </a:r>
            <a:r>
              <a:rPr lang="ru-RU" dirty="0" err="1"/>
              <a:t>эгалик</a:t>
            </a:r>
            <a:r>
              <a:rPr lang="ru-RU" dirty="0"/>
              <a:t> </a:t>
            </a:r>
            <a:r>
              <a:rPr lang="ru-RU" dirty="0" err="1"/>
              <a:t>опционлари</a:t>
            </a:r>
            <a:r>
              <a:rPr lang="ru-RU" dirty="0"/>
              <a:t>)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i="1" dirty="0"/>
              <a:t>пут </a:t>
            </a:r>
            <a:r>
              <a:rPr lang="ru-RU" dirty="0"/>
              <a:t>(</a:t>
            </a:r>
            <a:r>
              <a:rPr lang="ru-RU" dirty="0" err="1" smtClean="0"/>
              <a:t>сотиш</a:t>
            </a:r>
            <a:r>
              <a:rPr lang="ru-RU" dirty="0" smtClean="0"/>
              <a:t> </a:t>
            </a:r>
            <a:r>
              <a:rPr lang="ru-RU" dirty="0" err="1" smtClean="0"/>
              <a:t>ҳуқуқига</a:t>
            </a:r>
            <a:r>
              <a:rPr lang="ru-RU" dirty="0" smtClean="0"/>
              <a:t> </a:t>
            </a:r>
            <a:r>
              <a:rPr lang="ru-RU" dirty="0" err="1"/>
              <a:t>эгалик</a:t>
            </a:r>
            <a:r>
              <a:rPr lang="ru-RU" dirty="0"/>
              <a:t> </a:t>
            </a:r>
            <a:r>
              <a:rPr lang="ru-RU" dirty="0" err="1"/>
              <a:t>опционлари</a:t>
            </a:r>
            <a:r>
              <a:rPr lang="ru-RU" dirty="0"/>
              <a:t>) </a:t>
            </a:r>
            <a:r>
              <a:rPr lang="ru-RU" dirty="0" err="1"/>
              <a:t>имкониятига</a:t>
            </a:r>
            <a:r>
              <a:rPr lang="ru-RU" dirty="0"/>
              <a:t> </a:t>
            </a:r>
            <a:r>
              <a:rPr lang="ru-RU" dirty="0" err="1"/>
              <a:t>эга</a:t>
            </a:r>
            <a:r>
              <a:rPr lang="ru-RU" dirty="0"/>
              <a:t>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 smtClean="0"/>
              <a:t>воситалар</a:t>
            </a:r>
            <a:r>
              <a:rPr lang="ru-RU" dirty="0" smtClean="0"/>
              <a:t> </a:t>
            </a:r>
            <a:r>
              <a:rPr lang="ru-RU" dirty="0" err="1"/>
              <a:t>ҳам</a:t>
            </a:r>
            <a:r>
              <a:rPr lang="ru-RU" dirty="0"/>
              <a:t> </a:t>
            </a:r>
            <a:r>
              <a:rPr lang="ru-RU" dirty="0" err="1"/>
              <a:t>қўшимча</a:t>
            </a:r>
            <a:r>
              <a:rPr lang="ru-RU" dirty="0"/>
              <a:t> </a:t>
            </a:r>
            <a:r>
              <a:rPr lang="ru-RU" dirty="0" err="1"/>
              <a:t>хатарларни</a:t>
            </a:r>
            <a:r>
              <a:rPr lang="ru-RU" dirty="0"/>
              <a:t> </a:t>
            </a:r>
            <a:r>
              <a:rPr lang="ru-RU" dirty="0" err="1" smtClean="0"/>
              <a:t>келтириб</a:t>
            </a:r>
            <a:r>
              <a:rPr lang="ru-RU" dirty="0" smtClean="0"/>
              <a:t> </a:t>
            </a:r>
            <a:r>
              <a:rPr lang="ru-RU" dirty="0" err="1"/>
              <a:t>чиқариши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 smtClean="0"/>
              <a:t>.</a:t>
            </a:r>
          </a:p>
          <a:p>
            <a:endParaRPr lang="ru-RU" sz="2800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6909680"/>
      </p:ext>
    </p:extLst>
  </p:cSld>
  <p:clrMapOvr>
    <a:masterClrMapping/>
  </p:clrMapOvr>
  <p:transition spd="med">
    <p:pull dir="lu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496944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C00000"/>
                </a:solidFill>
              </a:rPr>
              <a:t>Кредит </a:t>
            </a:r>
            <a:r>
              <a:rPr lang="ru-RU" b="1" i="1" dirty="0" err="1">
                <a:solidFill>
                  <a:srgbClr val="C00000"/>
                </a:solidFill>
              </a:rPr>
              <a:t>хатари</a:t>
            </a:r>
            <a:r>
              <a:rPr lang="ru-RU" b="1" i="1" dirty="0">
                <a:solidFill>
                  <a:srgbClr val="C00000"/>
                </a:solidFill>
              </a:rPr>
              <a:t> </a:t>
            </a:r>
            <a:r>
              <a:rPr lang="ru-RU" dirty="0"/>
              <a:t>– </a:t>
            </a:r>
            <a:r>
              <a:rPr lang="ru-RU" dirty="0" err="1"/>
              <a:t>шартномадаги</a:t>
            </a:r>
            <a:r>
              <a:rPr lang="ru-RU" dirty="0"/>
              <a:t> </a:t>
            </a:r>
            <a:r>
              <a:rPr lang="ru-RU" dirty="0" err="1"/>
              <a:t>иккинчи</a:t>
            </a:r>
            <a:r>
              <a:rPr lang="ru-RU" dirty="0"/>
              <a:t> </a:t>
            </a:r>
            <a:r>
              <a:rPr lang="ru-RU" dirty="0" err="1"/>
              <a:t>томон</a:t>
            </a:r>
            <a:r>
              <a:rPr lang="ru-RU" dirty="0"/>
              <a:t>, </a:t>
            </a:r>
            <a:r>
              <a:rPr lang="ru-RU" dirty="0" err="1" smtClean="0"/>
              <a:t>шартнома</a:t>
            </a:r>
            <a:r>
              <a:rPr lang="ru-RU" dirty="0" smtClean="0"/>
              <a:t> </a:t>
            </a:r>
            <a:r>
              <a:rPr lang="ru-RU" dirty="0" err="1" smtClean="0"/>
              <a:t>шартлари</a:t>
            </a:r>
            <a:r>
              <a:rPr lang="ru-RU" dirty="0" smtClean="0"/>
              <a:t> </a:t>
            </a:r>
            <a:r>
              <a:rPr lang="ru-RU" dirty="0" err="1"/>
              <a:t>бўйича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мажбуриятларини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/>
              <a:t>вақтида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тўла</a:t>
            </a:r>
            <a:r>
              <a:rPr lang="ru-RU" dirty="0"/>
              <a:t> </a:t>
            </a:r>
            <a:r>
              <a:rPr lang="ru-RU" dirty="0" err="1" smtClean="0"/>
              <a:t>ҳажмда</a:t>
            </a:r>
            <a:r>
              <a:rPr lang="ru-RU" dirty="0" smtClean="0"/>
              <a:t> </a:t>
            </a:r>
            <a:r>
              <a:rPr lang="ru-RU" dirty="0" err="1" smtClean="0"/>
              <a:t>бажара</a:t>
            </a:r>
            <a:r>
              <a:rPr lang="ru-RU" dirty="0" smtClean="0"/>
              <a:t> </a:t>
            </a:r>
            <a:r>
              <a:rPr lang="ru-RU" dirty="0" err="1"/>
              <a:t>олмаган</a:t>
            </a:r>
            <a:r>
              <a:rPr lang="ru-RU" dirty="0"/>
              <a:t> </a:t>
            </a:r>
            <a:r>
              <a:rPr lang="ru-RU" dirty="0" err="1"/>
              <a:t>ҳолатда</a:t>
            </a:r>
            <a:r>
              <a:rPr lang="ru-RU" dirty="0"/>
              <a:t> </a:t>
            </a:r>
            <a:r>
              <a:rPr lang="ru-RU" dirty="0" err="1"/>
              <a:t>юзага</a:t>
            </a:r>
            <a:r>
              <a:rPr lang="ru-RU" dirty="0"/>
              <a:t> </a:t>
            </a:r>
            <a:r>
              <a:rPr lang="ru-RU" dirty="0" err="1"/>
              <a:t>келади</a:t>
            </a:r>
            <a:r>
              <a:rPr lang="ru-RU" dirty="0"/>
              <a:t>. Ушбу </a:t>
            </a:r>
            <a:r>
              <a:rPr lang="ru-RU" dirty="0" err="1"/>
              <a:t>хатар</a:t>
            </a:r>
            <a:r>
              <a:rPr lang="ru-RU" dirty="0"/>
              <a:t> </a:t>
            </a:r>
            <a:r>
              <a:rPr lang="ru-RU" dirty="0" err="1" smtClean="0"/>
              <a:t>банклар</a:t>
            </a:r>
            <a:r>
              <a:rPr lang="ru-RU" dirty="0" smtClean="0"/>
              <a:t> кредит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савдо</a:t>
            </a:r>
            <a:r>
              <a:rPr lang="ru-RU" dirty="0"/>
              <a:t> </a:t>
            </a:r>
            <a:r>
              <a:rPr lang="ru-RU" dirty="0" err="1"/>
              <a:t>портфелида</a:t>
            </a:r>
            <a:r>
              <a:rPr lang="ru-RU" dirty="0"/>
              <a:t> </a:t>
            </a:r>
            <a:r>
              <a:rPr lang="ru-RU" dirty="0" err="1"/>
              <a:t>иштирок</a:t>
            </a:r>
            <a:r>
              <a:rPr lang="ru-RU" dirty="0"/>
              <a:t> </a:t>
            </a:r>
            <a:r>
              <a:rPr lang="ru-RU" dirty="0" err="1"/>
              <a:t>этиши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. </a:t>
            </a:r>
            <a:r>
              <a:rPr lang="ru-RU" dirty="0" err="1"/>
              <a:t>Қарздор</a:t>
            </a:r>
            <a:endParaRPr lang="ru-RU" dirty="0"/>
          </a:p>
          <a:p>
            <a:r>
              <a:rPr lang="ru-RU" dirty="0" err="1"/>
              <a:t>қарзни</a:t>
            </a:r>
            <a:r>
              <a:rPr lang="ru-RU" dirty="0"/>
              <a:t> </a:t>
            </a:r>
            <a:r>
              <a:rPr lang="ru-RU" dirty="0" err="1"/>
              <a:t>сўндириш</a:t>
            </a:r>
            <a:r>
              <a:rPr lang="ru-RU" dirty="0"/>
              <a:t> </a:t>
            </a:r>
            <a:r>
              <a:rPr lang="ru-RU" dirty="0" err="1"/>
              <a:t>бўйича</a:t>
            </a:r>
            <a:r>
              <a:rPr lang="ru-RU" dirty="0"/>
              <a:t> </a:t>
            </a:r>
            <a:r>
              <a:rPr lang="ru-RU" dirty="0" err="1"/>
              <a:t>ўзининг</a:t>
            </a:r>
            <a:r>
              <a:rPr lang="ru-RU" dirty="0"/>
              <a:t> </a:t>
            </a:r>
            <a:r>
              <a:rPr lang="ru-RU" dirty="0" err="1"/>
              <a:t>мажбуриятларини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 smtClean="0"/>
              <a:t>вақтида</a:t>
            </a:r>
            <a:r>
              <a:rPr lang="ru-RU" dirty="0" smtClean="0"/>
              <a:t> </a:t>
            </a:r>
            <a:r>
              <a:rPr lang="ru-RU" dirty="0" err="1" smtClean="0"/>
              <a:t>ва</a:t>
            </a:r>
            <a:r>
              <a:rPr lang="ru-RU" dirty="0" smtClean="0"/>
              <a:t> </a:t>
            </a:r>
            <a:r>
              <a:rPr lang="ru-RU" dirty="0" err="1"/>
              <a:t>тўла</a:t>
            </a:r>
            <a:r>
              <a:rPr lang="ru-RU" dirty="0"/>
              <a:t> </a:t>
            </a:r>
            <a:r>
              <a:rPr lang="ru-RU" dirty="0" err="1"/>
              <a:t>ҳажмда</a:t>
            </a:r>
            <a:r>
              <a:rPr lang="ru-RU" dirty="0"/>
              <a:t> </a:t>
            </a:r>
            <a:r>
              <a:rPr lang="ru-RU" dirty="0" err="1"/>
              <a:t>бажара</a:t>
            </a:r>
            <a:r>
              <a:rPr lang="ru-RU" dirty="0"/>
              <a:t> </a:t>
            </a:r>
            <a:r>
              <a:rPr lang="ru-RU" dirty="0" err="1"/>
              <a:t>олмаса</a:t>
            </a:r>
            <a:r>
              <a:rPr lang="ru-RU" dirty="0"/>
              <a:t>, кредит </a:t>
            </a:r>
            <a:r>
              <a:rPr lang="ru-RU" dirty="0" err="1"/>
              <a:t>портфелида</a:t>
            </a:r>
            <a:r>
              <a:rPr lang="ru-RU" dirty="0"/>
              <a:t> кредит </a:t>
            </a:r>
            <a:r>
              <a:rPr lang="ru-RU" dirty="0" err="1" smtClean="0"/>
              <a:t>хатари</a:t>
            </a:r>
            <a:r>
              <a:rPr lang="ru-RU" dirty="0" smtClean="0"/>
              <a:t> </a:t>
            </a:r>
            <a:r>
              <a:rPr lang="ru-RU" dirty="0" err="1"/>
              <a:t>юзага</a:t>
            </a:r>
            <a:r>
              <a:rPr lang="ru-RU" dirty="0"/>
              <a:t> </a:t>
            </a:r>
            <a:r>
              <a:rPr lang="ru-RU" dirty="0" err="1"/>
              <a:t>келади</a:t>
            </a:r>
            <a:r>
              <a:rPr lang="ru-RU" dirty="0"/>
              <a:t>. У </a:t>
            </a:r>
            <a:r>
              <a:rPr lang="ru-RU" dirty="0" err="1"/>
              <a:t>активларнинг</a:t>
            </a:r>
            <a:r>
              <a:rPr lang="ru-RU" dirty="0"/>
              <a:t> </a:t>
            </a:r>
            <a:r>
              <a:rPr lang="ru-RU" dirty="0" err="1"/>
              <a:t>сифати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касод</a:t>
            </a:r>
            <a:r>
              <a:rPr lang="ru-RU" dirty="0"/>
              <a:t> (дефолт</a:t>
            </a:r>
            <a:r>
              <a:rPr lang="ru-RU" dirty="0" smtClean="0"/>
              <a:t>) </a:t>
            </a:r>
            <a:r>
              <a:rPr lang="ru-RU" dirty="0" err="1" smtClean="0"/>
              <a:t>эҳтимоли</a:t>
            </a:r>
            <a:r>
              <a:rPr lang="ru-RU" dirty="0" smtClean="0"/>
              <a:t>/</a:t>
            </a:r>
            <a:r>
              <a:rPr lang="ru-RU" dirty="0" err="1" smtClean="0"/>
              <a:t>шартномани</a:t>
            </a:r>
            <a:r>
              <a:rPr lang="ru-RU" dirty="0" smtClean="0"/>
              <a:t> </a:t>
            </a:r>
            <a:r>
              <a:rPr lang="ru-RU" dirty="0" err="1"/>
              <a:t>бажара</a:t>
            </a:r>
            <a:r>
              <a:rPr lang="ru-RU" dirty="0"/>
              <a:t> </a:t>
            </a:r>
            <a:r>
              <a:rPr lang="ru-RU" dirty="0" err="1"/>
              <a:t>олмаслик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уйғунлашади</a:t>
            </a:r>
            <a:r>
              <a:rPr lang="ru-RU" dirty="0"/>
              <a:t>.</a:t>
            </a:r>
          </a:p>
          <a:p>
            <a:r>
              <a:rPr lang="ru-RU" dirty="0"/>
              <a:t>Кредит </a:t>
            </a:r>
            <a:r>
              <a:rPr lang="ru-RU" dirty="0" err="1"/>
              <a:t>хатарини</a:t>
            </a:r>
            <a:r>
              <a:rPr lang="ru-RU" dirty="0"/>
              <a:t> </a:t>
            </a:r>
            <a:r>
              <a:rPr lang="ru-RU" dirty="0" err="1"/>
              <a:t>қисман</a:t>
            </a:r>
            <a:r>
              <a:rPr lang="ru-RU" dirty="0"/>
              <a:t> диверсификация </a:t>
            </a:r>
            <a:r>
              <a:rPr lang="ru-RU" dirty="0" err="1"/>
              <a:t>қилса</a:t>
            </a:r>
            <a:r>
              <a:rPr lang="ru-RU" dirty="0"/>
              <a:t> </a:t>
            </a:r>
            <a:r>
              <a:rPr lang="ru-RU" dirty="0" err="1"/>
              <a:t>бўлади</a:t>
            </a:r>
            <a:r>
              <a:rPr lang="ru-RU" dirty="0"/>
              <a:t>, </a:t>
            </a:r>
            <a:r>
              <a:rPr lang="ru-RU" dirty="0" err="1" smtClean="0"/>
              <a:t>лекин</a:t>
            </a:r>
            <a:r>
              <a:rPr lang="ru-RU" dirty="0" smtClean="0"/>
              <a:t> </a:t>
            </a:r>
            <a:r>
              <a:rPr lang="ru-RU" dirty="0" err="1" smtClean="0"/>
              <a:t>уни</a:t>
            </a:r>
            <a:r>
              <a:rPr lang="ru-RU" dirty="0" smtClean="0"/>
              <a:t> </a:t>
            </a:r>
            <a:r>
              <a:rPr lang="ru-RU" dirty="0" err="1"/>
              <a:t>буткул</a:t>
            </a:r>
            <a:r>
              <a:rPr lang="ru-RU" dirty="0"/>
              <a:t> </a:t>
            </a:r>
            <a:r>
              <a:rPr lang="ru-RU" dirty="0" err="1"/>
              <a:t>йўқ</a:t>
            </a:r>
            <a:r>
              <a:rPr lang="ru-RU" dirty="0"/>
              <a:t> </a:t>
            </a:r>
            <a:r>
              <a:rPr lang="ru-RU" dirty="0" err="1"/>
              <a:t>қилиб</a:t>
            </a:r>
            <a:r>
              <a:rPr lang="ru-RU" dirty="0"/>
              <a:t> </a:t>
            </a:r>
            <a:r>
              <a:rPr lang="ru-RU" dirty="0" err="1"/>
              <a:t>бўлмайди</a:t>
            </a:r>
            <a:r>
              <a:rPr lang="ru-RU" dirty="0" smtClean="0"/>
              <a:t>.</a:t>
            </a:r>
          </a:p>
          <a:p>
            <a:r>
              <a:rPr lang="ru-RU" b="1" i="1" dirty="0" err="1">
                <a:solidFill>
                  <a:srgbClr val="C00000"/>
                </a:solidFill>
              </a:rPr>
              <a:t>Ликвидлиликни</a:t>
            </a:r>
            <a:r>
              <a:rPr lang="ru-RU" b="1" i="1" dirty="0">
                <a:solidFill>
                  <a:srgbClr val="C00000"/>
                </a:solidFill>
              </a:rPr>
              <a:t> </a:t>
            </a:r>
            <a:r>
              <a:rPr lang="ru-RU" b="1" i="1" dirty="0" err="1">
                <a:solidFill>
                  <a:srgbClr val="C00000"/>
                </a:solidFill>
              </a:rPr>
              <a:t>йўқотиш</a:t>
            </a:r>
            <a:r>
              <a:rPr lang="ru-RU" b="1" i="1" dirty="0">
                <a:solidFill>
                  <a:srgbClr val="C00000"/>
                </a:solidFill>
              </a:rPr>
              <a:t> </a:t>
            </a:r>
            <a:r>
              <a:rPr lang="ru-RU" b="1" i="1" dirty="0" err="1">
                <a:solidFill>
                  <a:srgbClr val="C00000"/>
                </a:solidFill>
              </a:rPr>
              <a:t>хатари</a:t>
            </a:r>
            <a:r>
              <a:rPr lang="ru-RU" b="1" i="1" dirty="0">
                <a:solidFill>
                  <a:srgbClr val="C00000"/>
                </a:solidFill>
              </a:rPr>
              <a:t> </a:t>
            </a:r>
            <a:r>
              <a:rPr lang="ru-RU" b="1" dirty="0"/>
              <a:t>– </a:t>
            </a:r>
            <a:r>
              <a:rPr lang="ru-RU" dirty="0" err="1"/>
              <a:t>банкнинг</a:t>
            </a:r>
            <a:r>
              <a:rPr lang="ru-RU" dirty="0"/>
              <a:t> </a:t>
            </a:r>
            <a:r>
              <a:rPr lang="ru-RU" dirty="0" err="1" smtClean="0"/>
              <a:t>меъёрий</a:t>
            </a:r>
            <a:r>
              <a:rPr lang="ru-RU" dirty="0" smtClean="0"/>
              <a:t> </a:t>
            </a:r>
            <a:r>
              <a:rPr lang="ru-RU" dirty="0" err="1" smtClean="0"/>
              <a:t>фаолият</a:t>
            </a:r>
            <a:r>
              <a:rPr lang="ru-RU" dirty="0" smtClean="0"/>
              <a:t> </a:t>
            </a:r>
            <a:r>
              <a:rPr lang="ru-RU" dirty="0" err="1" smtClean="0"/>
              <a:t>кўрсатиши</a:t>
            </a:r>
            <a:r>
              <a:rPr lang="ru-RU" dirty="0" smtClean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ликвидлилик</a:t>
            </a:r>
            <a:r>
              <a:rPr lang="ru-RU" dirty="0"/>
              <a:t> </a:t>
            </a:r>
            <a:r>
              <a:rPr lang="ru-RU" dirty="0" err="1"/>
              <a:t>етишмаган</a:t>
            </a:r>
            <a:r>
              <a:rPr lang="ru-RU" dirty="0"/>
              <a:t> </a:t>
            </a:r>
            <a:r>
              <a:rPr lang="ru-RU" dirty="0" err="1"/>
              <a:t>ҳолатда</a:t>
            </a:r>
            <a:r>
              <a:rPr lang="ru-RU" dirty="0"/>
              <a:t> </a:t>
            </a:r>
            <a:r>
              <a:rPr lang="ru-RU" dirty="0" err="1" smtClean="0"/>
              <a:t>юзага</a:t>
            </a:r>
            <a:r>
              <a:rPr lang="ru-RU" dirty="0" smtClean="0"/>
              <a:t> </a:t>
            </a:r>
            <a:r>
              <a:rPr lang="ru-RU" dirty="0" err="1" smtClean="0"/>
              <a:t>келади</a:t>
            </a:r>
            <a:r>
              <a:rPr lang="ru-RU" dirty="0" smtClean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тўловлар</a:t>
            </a:r>
            <a:r>
              <a:rPr lang="ru-RU" dirty="0"/>
              <a:t> </a:t>
            </a:r>
            <a:r>
              <a:rPr lang="ru-RU" dirty="0" err="1"/>
              <a:t>муддати</a:t>
            </a:r>
            <a:r>
              <a:rPr lang="ru-RU" dirty="0"/>
              <a:t> </a:t>
            </a:r>
            <a:r>
              <a:rPr lang="ru-RU" dirty="0" err="1"/>
              <a:t>келган</a:t>
            </a:r>
            <a:r>
              <a:rPr lang="ru-RU" dirty="0"/>
              <a:t> </a:t>
            </a:r>
            <a:r>
              <a:rPr lang="ru-RU" dirty="0" err="1"/>
              <a:t>вақтда</a:t>
            </a:r>
            <a:r>
              <a:rPr lang="ru-RU" dirty="0"/>
              <a:t>, </a:t>
            </a:r>
            <a:r>
              <a:rPr lang="ru-RU" dirty="0" err="1"/>
              <a:t>банкнинг</a:t>
            </a:r>
            <a:r>
              <a:rPr lang="ru-RU" dirty="0"/>
              <a:t> </a:t>
            </a:r>
            <a:r>
              <a:rPr lang="ru-RU" dirty="0" err="1"/>
              <a:t>ўз</a:t>
            </a:r>
            <a:r>
              <a:rPr lang="ru-RU" dirty="0"/>
              <a:t> </a:t>
            </a:r>
            <a:r>
              <a:rPr lang="ru-RU" dirty="0" err="1" smtClean="0"/>
              <a:t>мажбуриятлари</a:t>
            </a:r>
            <a:r>
              <a:rPr lang="ru-RU" dirty="0" smtClean="0"/>
              <a:t> </a:t>
            </a:r>
            <a:r>
              <a:rPr lang="ru-RU" dirty="0" err="1"/>
              <a:t>бўйича</a:t>
            </a:r>
            <a:r>
              <a:rPr lang="ru-RU" dirty="0"/>
              <a:t> </a:t>
            </a:r>
            <a:r>
              <a:rPr lang="ru-RU" dirty="0" err="1"/>
              <a:t>жавоб</a:t>
            </a:r>
            <a:r>
              <a:rPr lang="ru-RU" dirty="0"/>
              <a:t> </a:t>
            </a:r>
            <a:r>
              <a:rPr lang="ru-RU" dirty="0" err="1"/>
              <a:t>бериш</a:t>
            </a:r>
            <a:r>
              <a:rPr lang="ru-RU" dirty="0"/>
              <a:t> </a:t>
            </a:r>
            <a:r>
              <a:rPr lang="ru-RU" dirty="0" err="1"/>
              <a:t>қобилияти</a:t>
            </a:r>
            <a:r>
              <a:rPr lang="ru-RU" dirty="0"/>
              <a:t> </a:t>
            </a:r>
            <a:r>
              <a:rPr lang="ru-RU" dirty="0" err="1"/>
              <a:t>пасаяди</a:t>
            </a:r>
            <a:r>
              <a:rPr lang="ru-RU" dirty="0"/>
              <a:t>. Ушбу </a:t>
            </a:r>
            <a:r>
              <a:rPr lang="ru-RU" dirty="0" err="1"/>
              <a:t>хатар</a:t>
            </a:r>
            <a:r>
              <a:rPr lang="ru-RU" dirty="0"/>
              <a:t>,</a:t>
            </a:r>
          </a:p>
          <a:p>
            <a:r>
              <a:rPr lang="ru-RU" dirty="0" err="1"/>
              <a:t>мақбул</a:t>
            </a:r>
            <a:r>
              <a:rPr lang="ru-RU" dirty="0"/>
              <a:t> </a:t>
            </a:r>
            <a:r>
              <a:rPr lang="ru-RU" dirty="0" err="1"/>
              <a:t>шартлар</a:t>
            </a:r>
            <a:r>
              <a:rPr lang="ru-RU" dirty="0"/>
              <a:t> </a:t>
            </a:r>
            <a:r>
              <a:rPr lang="ru-RU" dirty="0" err="1"/>
              <a:t>асосида</a:t>
            </a:r>
            <a:r>
              <a:rPr lang="ru-RU" dirty="0"/>
              <a:t> </a:t>
            </a:r>
            <a:r>
              <a:rPr lang="ru-RU" dirty="0" err="1"/>
              <a:t>қарзга</a:t>
            </a:r>
            <a:r>
              <a:rPr lang="ru-RU" dirty="0"/>
              <a:t> </a:t>
            </a:r>
            <a:r>
              <a:rPr lang="ru-RU" dirty="0" err="1"/>
              <a:t>олиш</a:t>
            </a:r>
            <a:r>
              <a:rPr lang="ru-RU" dirty="0"/>
              <a:t> </a:t>
            </a:r>
            <a:r>
              <a:rPr lang="ru-RU" dirty="0" err="1"/>
              <a:t>орқали</a:t>
            </a:r>
            <a:r>
              <a:rPr lang="ru-RU" dirty="0"/>
              <a:t> </a:t>
            </a:r>
            <a:r>
              <a:rPr lang="ru-RU" dirty="0" err="1"/>
              <a:t>маблағларни</a:t>
            </a:r>
            <a:r>
              <a:rPr lang="ru-RU" dirty="0"/>
              <a:t> </a:t>
            </a:r>
            <a:r>
              <a:rPr lang="ru-RU" dirty="0" err="1" smtClean="0"/>
              <a:t>жалб</a:t>
            </a:r>
            <a:r>
              <a:rPr lang="ru-RU" dirty="0" smtClean="0"/>
              <a:t> </a:t>
            </a:r>
            <a:r>
              <a:rPr lang="ru-RU" dirty="0" err="1" smtClean="0"/>
              <a:t>этиш</a:t>
            </a:r>
            <a:r>
              <a:rPr lang="ru-RU" dirty="0" smtClean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 </a:t>
            </a:r>
            <a:r>
              <a:rPr lang="ru-RU" dirty="0" err="1"/>
              <a:t>қийинчиликларда</a:t>
            </a:r>
            <a:r>
              <a:rPr lang="ru-RU" dirty="0"/>
              <a:t> (</a:t>
            </a:r>
            <a:r>
              <a:rPr lang="ru-RU" dirty="0" err="1"/>
              <a:t>ликвидлиликни</a:t>
            </a:r>
            <a:r>
              <a:rPr lang="ru-RU" dirty="0"/>
              <a:t> </a:t>
            </a:r>
            <a:r>
              <a:rPr lang="ru-RU" dirty="0" err="1" smtClean="0"/>
              <a:t>молиялаштириш</a:t>
            </a:r>
            <a:r>
              <a:rPr lang="ru-RU" dirty="0" smtClean="0"/>
              <a:t> </a:t>
            </a:r>
            <a:r>
              <a:rPr lang="ru-RU" dirty="0" err="1"/>
              <a:t>хатари</a:t>
            </a:r>
            <a:r>
              <a:rPr lang="ru-RU" dirty="0"/>
              <a:t>)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активларни</a:t>
            </a:r>
            <a:r>
              <a:rPr lang="ru-RU" dirty="0"/>
              <a:t> </a:t>
            </a:r>
            <a:r>
              <a:rPr lang="ru-RU" dirty="0" err="1"/>
              <a:t>сотишда</a:t>
            </a:r>
            <a:r>
              <a:rPr lang="ru-RU" dirty="0"/>
              <a:t> (</a:t>
            </a:r>
            <a:r>
              <a:rPr lang="ru-RU" dirty="0" err="1"/>
              <a:t>активларнинг</a:t>
            </a:r>
            <a:r>
              <a:rPr lang="ru-RU" dirty="0"/>
              <a:t> </a:t>
            </a:r>
            <a:r>
              <a:rPr lang="ru-RU" dirty="0" err="1" smtClean="0"/>
              <a:t>ликвидлилик</a:t>
            </a:r>
            <a:r>
              <a:rPr lang="ru-RU" dirty="0" smtClean="0"/>
              <a:t> </a:t>
            </a:r>
            <a:r>
              <a:rPr lang="ru-RU" dirty="0" err="1"/>
              <a:t>хатари</a:t>
            </a:r>
            <a:r>
              <a:rPr lang="ru-RU" dirty="0"/>
              <a:t>) </a:t>
            </a:r>
            <a:r>
              <a:rPr lang="ru-RU" dirty="0" err="1"/>
              <a:t>пайдо</a:t>
            </a:r>
            <a:r>
              <a:rPr lang="ru-RU" dirty="0"/>
              <a:t> </a:t>
            </a:r>
            <a:r>
              <a:rPr lang="ru-RU" dirty="0" err="1"/>
              <a:t>бўлади</a:t>
            </a:r>
            <a:r>
              <a:rPr lang="ru-RU" dirty="0"/>
              <a:t>. Банк </a:t>
            </a:r>
            <a:r>
              <a:rPr lang="ru-RU" dirty="0" err="1"/>
              <a:t>бизнесида</a:t>
            </a:r>
            <a:r>
              <a:rPr lang="ru-RU" dirty="0"/>
              <a:t> </a:t>
            </a:r>
            <a:r>
              <a:rPr lang="ru-RU" dirty="0" err="1"/>
              <a:t>ликвидлиликни</a:t>
            </a:r>
            <a:endParaRPr lang="ru-RU" dirty="0"/>
          </a:p>
          <a:p>
            <a:r>
              <a:rPr lang="ru-RU" dirty="0" err="1"/>
              <a:t>йўқотиш</a:t>
            </a:r>
            <a:r>
              <a:rPr lang="ru-RU" dirty="0"/>
              <a:t> </a:t>
            </a:r>
            <a:r>
              <a:rPr lang="ru-RU" dirty="0" err="1"/>
              <a:t>хатарини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 </a:t>
            </a:r>
            <a:r>
              <a:rPr lang="ru-RU" dirty="0" err="1"/>
              <a:t>қадар</a:t>
            </a:r>
            <a:r>
              <a:rPr lang="ru-RU" dirty="0"/>
              <a:t> </a:t>
            </a:r>
            <a:r>
              <a:rPr lang="ru-RU" dirty="0" err="1"/>
              <a:t>камайтириш</a:t>
            </a:r>
            <a:r>
              <a:rPr lang="ru-RU" dirty="0"/>
              <a:t> актив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 smtClean="0"/>
              <a:t>пассивларни</a:t>
            </a:r>
            <a:r>
              <a:rPr lang="ru-RU" dirty="0" smtClean="0"/>
              <a:t> </a:t>
            </a:r>
            <a:r>
              <a:rPr lang="ru-RU" dirty="0" err="1"/>
              <a:t>бошқаришдаги</a:t>
            </a:r>
            <a:r>
              <a:rPr lang="ru-RU" dirty="0"/>
              <a:t> </a:t>
            </a:r>
            <a:r>
              <a:rPr lang="ru-RU" dirty="0" err="1"/>
              <a:t>энг</a:t>
            </a:r>
            <a:r>
              <a:rPr lang="ru-RU" dirty="0"/>
              <a:t> </a:t>
            </a:r>
            <a:r>
              <a:rPr lang="ru-RU" dirty="0" err="1"/>
              <a:t>муҳим</a:t>
            </a:r>
            <a:r>
              <a:rPr lang="ru-RU" dirty="0"/>
              <a:t> </a:t>
            </a:r>
            <a:r>
              <a:rPr lang="ru-RU" dirty="0" err="1"/>
              <a:t>жиҳат</a:t>
            </a:r>
            <a:r>
              <a:rPr lang="ru-RU" dirty="0"/>
              <a:t> </a:t>
            </a:r>
            <a:r>
              <a:rPr lang="ru-RU" dirty="0" err="1"/>
              <a:t>ҳисобланади</a:t>
            </a:r>
            <a:r>
              <a:rPr lang="ru-RU" dirty="0"/>
              <a:t>.</a:t>
            </a:r>
            <a:endParaRPr lang="ru-RU" dirty="0" smtClean="0"/>
          </a:p>
          <a:p>
            <a:endParaRPr lang="ru-RU" sz="2800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3601691"/>
      </p:ext>
    </p:extLst>
  </p:cSld>
  <p:clrMapOvr>
    <a:masterClrMapping/>
  </p:clrMapOvr>
  <p:transition spd="med">
    <p:pull dir="lu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4969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err="1">
                <a:solidFill>
                  <a:srgbClr val="C00000"/>
                </a:solidFill>
              </a:rPr>
              <a:t>Амалиёт</a:t>
            </a:r>
            <a:r>
              <a:rPr lang="ru-RU" b="1" i="1" dirty="0">
                <a:solidFill>
                  <a:srgbClr val="C00000"/>
                </a:solidFill>
              </a:rPr>
              <a:t> </a:t>
            </a:r>
            <a:r>
              <a:rPr lang="ru-RU" b="1" i="1" dirty="0" err="1">
                <a:solidFill>
                  <a:srgbClr val="C00000"/>
                </a:solidFill>
              </a:rPr>
              <a:t>хатари</a:t>
            </a:r>
            <a:r>
              <a:rPr lang="ru-RU" b="1" i="1" dirty="0">
                <a:solidFill>
                  <a:srgbClr val="C00000"/>
                </a:solidFill>
              </a:rPr>
              <a:t> </a:t>
            </a:r>
            <a:r>
              <a:rPr lang="ru-RU" dirty="0" err="1"/>
              <a:t>мукаммал</a:t>
            </a:r>
            <a:r>
              <a:rPr lang="ru-RU" dirty="0"/>
              <a:t> </a:t>
            </a:r>
            <a:r>
              <a:rPr lang="ru-RU" dirty="0" err="1"/>
              <a:t>таърифга</a:t>
            </a:r>
            <a:r>
              <a:rPr lang="ru-RU" dirty="0"/>
              <a:t> </a:t>
            </a:r>
            <a:r>
              <a:rPr lang="ru-RU" dirty="0" err="1"/>
              <a:t>эга</a:t>
            </a:r>
            <a:r>
              <a:rPr lang="ru-RU" dirty="0"/>
              <a:t> </a:t>
            </a:r>
            <a:r>
              <a:rPr lang="ru-RU" dirty="0" err="1"/>
              <a:t>эмас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 smtClean="0"/>
              <a:t>инсон</a:t>
            </a:r>
            <a:r>
              <a:rPr lang="ru-RU" dirty="0" smtClean="0"/>
              <a:t> </a:t>
            </a:r>
            <a:r>
              <a:rPr lang="ru-RU" dirty="0" err="1" smtClean="0"/>
              <a:t>ёки</a:t>
            </a:r>
            <a:r>
              <a:rPr lang="ru-RU" dirty="0" smtClean="0"/>
              <a:t> </a:t>
            </a:r>
            <a:r>
              <a:rPr lang="ru-RU" dirty="0" err="1"/>
              <a:t>техниканинг</a:t>
            </a:r>
            <a:r>
              <a:rPr lang="ru-RU" dirty="0"/>
              <a:t> </a:t>
            </a:r>
            <a:r>
              <a:rPr lang="ru-RU" dirty="0" err="1"/>
              <a:t>хатоси</a:t>
            </a:r>
            <a:r>
              <a:rPr lang="ru-RU" dirty="0"/>
              <a:t> </a:t>
            </a:r>
            <a:r>
              <a:rPr lang="ru-RU" dirty="0" err="1"/>
              <a:t>ёхуд</a:t>
            </a:r>
            <a:r>
              <a:rPr lang="ru-RU" dirty="0"/>
              <a:t> </a:t>
            </a:r>
            <a:r>
              <a:rPr lang="ru-RU" dirty="0" err="1"/>
              <a:t>бирон-бир</a:t>
            </a:r>
            <a:r>
              <a:rPr lang="ru-RU" dirty="0"/>
              <a:t> </a:t>
            </a:r>
            <a:r>
              <a:rPr lang="ru-RU" dirty="0" err="1"/>
              <a:t>тасодиф</a:t>
            </a:r>
            <a:r>
              <a:rPr lang="ru-RU" dirty="0"/>
              <a:t> </a:t>
            </a:r>
            <a:r>
              <a:rPr lang="ru-RU" dirty="0" err="1"/>
              <a:t>сабабли</a:t>
            </a:r>
            <a:r>
              <a:rPr lang="ru-RU" dirty="0"/>
              <a:t> </a:t>
            </a:r>
            <a:r>
              <a:rPr lang="ru-RU" dirty="0" err="1" smtClean="0"/>
              <a:t>содир</a:t>
            </a:r>
            <a:r>
              <a:rPr lang="ru-RU" dirty="0" smtClean="0"/>
              <a:t> </a:t>
            </a:r>
            <a:r>
              <a:rPr lang="ru-RU" dirty="0" err="1" smtClean="0"/>
              <a:t>бўлиши</a:t>
            </a:r>
            <a:r>
              <a:rPr lang="ru-RU" dirty="0" smtClean="0"/>
              <a:t> </a:t>
            </a:r>
            <a:r>
              <a:rPr lang="ru-RU" dirty="0" err="1"/>
              <a:t>мумкин</a:t>
            </a:r>
            <a:r>
              <a:rPr lang="ru-RU" dirty="0"/>
              <a:t>. </a:t>
            </a:r>
            <a:r>
              <a:rPr lang="ru-RU" dirty="0" err="1"/>
              <a:t>Мазкур</a:t>
            </a:r>
            <a:r>
              <a:rPr lang="ru-RU" dirty="0"/>
              <a:t> </a:t>
            </a:r>
            <a:r>
              <a:rPr lang="ru-RU" dirty="0" err="1"/>
              <a:t>хатар</a:t>
            </a:r>
            <a:r>
              <a:rPr lang="ru-RU" dirty="0"/>
              <a:t> – </a:t>
            </a:r>
            <a:r>
              <a:rPr lang="ru-RU" dirty="0" err="1"/>
              <a:t>бирон-бир</a:t>
            </a:r>
            <a:r>
              <a:rPr lang="ru-RU" dirty="0"/>
              <a:t> </a:t>
            </a:r>
            <a:r>
              <a:rPr lang="ru-RU" dirty="0" err="1"/>
              <a:t>ички</a:t>
            </a:r>
            <a:r>
              <a:rPr lang="ru-RU" dirty="0"/>
              <a:t> </a:t>
            </a:r>
            <a:r>
              <a:rPr lang="ru-RU" dirty="0" err="1" smtClean="0"/>
              <a:t>жараёнларни</a:t>
            </a:r>
            <a:r>
              <a:rPr lang="ru-RU" dirty="0" smtClean="0"/>
              <a:t> </a:t>
            </a:r>
            <a:r>
              <a:rPr lang="ru-RU" dirty="0" err="1" smtClean="0"/>
              <a:t>бажармаслик</a:t>
            </a:r>
            <a:r>
              <a:rPr lang="ru-RU" dirty="0" smtClean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нотўғри</a:t>
            </a:r>
            <a:r>
              <a:rPr lang="ru-RU" dirty="0"/>
              <a:t> </a:t>
            </a:r>
            <a:r>
              <a:rPr lang="ru-RU" dirty="0" err="1"/>
              <a:t>бажариш</a:t>
            </a:r>
            <a:r>
              <a:rPr lang="ru-RU" dirty="0"/>
              <a:t> </a:t>
            </a:r>
            <a:r>
              <a:rPr lang="ru-RU" dirty="0" err="1"/>
              <a:t>ёхуд</a:t>
            </a:r>
            <a:r>
              <a:rPr lang="ru-RU" dirty="0"/>
              <a:t> </a:t>
            </a:r>
            <a:r>
              <a:rPr lang="ru-RU" dirty="0" err="1"/>
              <a:t>инсон</a:t>
            </a:r>
            <a:r>
              <a:rPr lang="ru-RU" dirty="0"/>
              <a:t> </a:t>
            </a:r>
            <a:r>
              <a:rPr lang="ru-RU" dirty="0" err="1"/>
              <a:t>омили</a:t>
            </a:r>
            <a:r>
              <a:rPr lang="ru-RU" dirty="0"/>
              <a:t> </a:t>
            </a:r>
            <a:r>
              <a:rPr lang="ru-RU" dirty="0" err="1"/>
              <a:t>таъсири</a:t>
            </a:r>
            <a:r>
              <a:rPr lang="ru-RU" dirty="0"/>
              <a:t>-</a:t>
            </a:r>
          </a:p>
          <a:p>
            <a:r>
              <a:rPr lang="ru-RU" dirty="0"/>
              <a:t>да, </a:t>
            </a:r>
            <a:r>
              <a:rPr lang="ru-RU" dirty="0" err="1"/>
              <a:t>технологик</a:t>
            </a:r>
            <a:r>
              <a:rPr lang="ru-RU" dirty="0"/>
              <a:t> </a:t>
            </a:r>
            <a:r>
              <a:rPr lang="ru-RU" dirty="0" err="1"/>
              <a:t>сабабларга</a:t>
            </a:r>
            <a:r>
              <a:rPr lang="ru-RU" dirty="0"/>
              <a:t> </a:t>
            </a:r>
            <a:r>
              <a:rPr lang="ru-RU" dirty="0" err="1"/>
              <a:t>кўра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бирон-бир</a:t>
            </a:r>
            <a:r>
              <a:rPr lang="ru-RU" dirty="0"/>
              <a:t> </a:t>
            </a:r>
            <a:r>
              <a:rPr lang="ru-RU" dirty="0" err="1"/>
              <a:t>ташқи</a:t>
            </a:r>
            <a:r>
              <a:rPr lang="ru-RU" dirty="0"/>
              <a:t> </a:t>
            </a:r>
            <a:r>
              <a:rPr lang="ru-RU" dirty="0" err="1" smtClean="0"/>
              <a:t>таъсирлар</a:t>
            </a:r>
            <a:r>
              <a:rPr lang="ru-RU" dirty="0" smtClean="0"/>
              <a:t> </a:t>
            </a:r>
            <a:r>
              <a:rPr lang="ru-RU" dirty="0" err="1" smtClean="0"/>
              <a:t>натижасида</a:t>
            </a:r>
            <a:r>
              <a:rPr lang="ru-RU" dirty="0" smtClean="0"/>
              <a:t> </a:t>
            </a:r>
            <a:r>
              <a:rPr lang="ru-RU" dirty="0" err="1"/>
              <a:t>бевосита</a:t>
            </a:r>
            <a:r>
              <a:rPr lang="ru-RU" dirty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билвосита</a:t>
            </a:r>
            <a:r>
              <a:rPr lang="ru-RU" dirty="0"/>
              <a:t> </a:t>
            </a:r>
            <a:r>
              <a:rPr lang="ru-RU" dirty="0" err="1"/>
              <a:t>йўқотишлар</a:t>
            </a:r>
            <a:r>
              <a:rPr lang="ru-RU" dirty="0"/>
              <a:t> </a:t>
            </a:r>
            <a:r>
              <a:rPr lang="ru-RU" dirty="0" err="1"/>
              <a:t>хатаридир</a:t>
            </a:r>
            <a:r>
              <a:rPr lang="ru-RU" dirty="0"/>
              <a:t>.</a:t>
            </a:r>
          </a:p>
          <a:p>
            <a:r>
              <a:rPr lang="ru-RU" dirty="0" err="1"/>
              <a:t>Инсон</a:t>
            </a:r>
            <a:r>
              <a:rPr lang="ru-RU" dirty="0"/>
              <a:t> </a:t>
            </a:r>
            <a:r>
              <a:rPr lang="ru-RU" dirty="0" err="1"/>
              <a:t>омили</a:t>
            </a:r>
            <a:r>
              <a:rPr lang="ru-RU" dirty="0"/>
              <a:t> </a:t>
            </a:r>
            <a:r>
              <a:rPr lang="ru-RU" dirty="0" err="1"/>
              <a:t>ҳақида</a:t>
            </a:r>
            <a:r>
              <a:rPr lang="ru-RU" dirty="0"/>
              <a:t> </a:t>
            </a:r>
            <a:r>
              <a:rPr lang="ru-RU" dirty="0" err="1"/>
              <a:t>тўхталадиган</a:t>
            </a:r>
            <a:r>
              <a:rPr lang="ru-RU" dirty="0"/>
              <a:t> </a:t>
            </a:r>
            <a:r>
              <a:rPr lang="ru-RU" dirty="0" err="1"/>
              <a:t>бўлсак</a:t>
            </a:r>
            <a:r>
              <a:rPr lang="ru-RU" dirty="0"/>
              <a:t>,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ерда</a:t>
            </a:r>
            <a:r>
              <a:rPr lang="ru-RU" dirty="0"/>
              <a:t> </a:t>
            </a:r>
            <a:r>
              <a:rPr lang="ru-RU" dirty="0" err="1"/>
              <a:t>хатар</a:t>
            </a:r>
            <a:r>
              <a:rPr lang="ru-RU" dirty="0"/>
              <a:t> </a:t>
            </a:r>
            <a:r>
              <a:rPr lang="ru-RU" dirty="0" err="1" smtClean="0"/>
              <a:t>билимсизлик</a:t>
            </a:r>
            <a:r>
              <a:rPr lang="ru-RU" dirty="0" smtClean="0"/>
              <a:t>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/>
              <a:t>фирибгарлик</a:t>
            </a:r>
            <a:r>
              <a:rPr lang="ru-RU" dirty="0"/>
              <a:t> </a:t>
            </a:r>
            <a:r>
              <a:rPr lang="ru-RU" dirty="0" err="1"/>
              <a:t>натижасида</a:t>
            </a:r>
            <a:r>
              <a:rPr lang="ru-RU" dirty="0"/>
              <a:t>, </a:t>
            </a:r>
            <a:r>
              <a:rPr lang="ru-RU" dirty="0" err="1"/>
              <a:t>технологик</a:t>
            </a:r>
            <a:r>
              <a:rPr lang="ru-RU" dirty="0"/>
              <a:t> </a:t>
            </a:r>
            <a:r>
              <a:rPr lang="ru-RU" dirty="0" err="1"/>
              <a:t>хатар</a:t>
            </a:r>
            <a:r>
              <a:rPr lang="ru-RU" dirty="0"/>
              <a:t> </a:t>
            </a:r>
            <a:r>
              <a:rPr lang="ru-RU" dirty="0" err="1"/>
              <a:t>эса</a:t>
            </a:r>
            <a:r>
              <a:rPr lang="ru-RU" dirty="0"/>
              <a:t> </a:t>
            </a:r>
            <a:r>
              <a:rPr lang="ru-RU" dirty="0" err="1" smtClean="0"/>
              <a:t>телекоммуникацион</a:t>
            </a:r>
            <a:r>
              <a:rPr lang="ru-RU" dirty="0" smtClean="0"/>
              <a:t> </a:t>
            </a:r>
            <a:r>
              <a:rPr lang="ru-RU" dirty="0" err="1"/>
              <a:t>тизим</a:t>
            </a:r>
            <a:r>
              <a:rPr lang="ru-RU" dirty="0"/>
              <a:t> </a:t>
            </a:r>
            <a:r>
              <a:rPr lang="ru-RU" dirty="0" err="1"/>
              <a:t>фаолияти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дастурдаги</a:t>
            </a:r>
            <a:r>
              <a:rPr lang="ru-RU" dirty="0"/>
              <a:t> </a:t>
            </a:r>
            <a:r>
              <a:rPr lang="ru-RU" dirty="0" err="1"/>
              <a:t>тўхталишлар</a:t>
            </a:r>
            <a:r>
              <a:rPr lang="ru-RU" dirty="0"/>
              <a:t> </a:t>
            </a:r>
            <a:r>
              <a:rPr lang="ru-RU" dirty="0" err="1" smtClean="0"/>
              <a:t>сабабли</a:t>
            </a:r>
            <a:r>
              <a:rPr lang="ru-RU" dirty="0" smtClean="0"/>
              <a:t> </a:t>
            </a:r>
            <a:r>
              <a:rPr lang="ru-RU" dirty="0" err="1"/>
              <a:t>пайдо</a:t>
            </a:r>
            <a:r>
              <a:rPr lang="ru-RU" dirty="0"/>
              <a:t> </a:t>
            </a:r>
            <a:r>
              <a:rPr lang="ru-RU" dirty="0" err="1"/>
              <a:t>бўлиши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. </a:t>
            </a:r>
            <a:r>
              <a:rPr lang="ru-RU" dirty="0" err="1"/>
              <a:t>Жараён</a:t>
            </a:r>
            <a:r>
              <a:rPr lang="ru-RU" dirty="0"/>
              <a:t> </a:t>
            </a:r>
            <a:r>
              <a:rPr lang="ru-RU" dirty="0" err="1"/>
              <a:t>хатарлари</a:t>
            </a:r>
            <a:r>
              <a:rPr lang="ru-RU" dirty="0"/>
              <a:t> </a:t>
            </a:r>
            <a:r>
              <a:rPr lang="ru-RU" dirty="0" err="1"/>
              <a:t>моделлар</a:t>
            </a:r>
            <a:r>
              <a:rPr lang="ru-RU" dirty="0"/>
              <a:t> </a:t>
            </a:r>
            <a:r>
              <a:rPr lang="ru-RU" dirty="0" err="1" smtClean="0"/>
              <a:t>таснифидаги</a:t>
            </a:r>
            <a:r>
              <a:rPr lang="ru-RU" dirty="0" smtClean="0"/>
              <a:t> </a:t>
            </a:r>
            <a:r>
              <a:rPr lang="ru-RU" dirty="0" err="1"/>
              <a:t>хатолар</a:t>
            </a:r>
            <a:r>
              <a:rPr lang="ru-RU" dirty="0"/>
              <a:t>, </a:t>
            </a:r>
            <a:r>
              <a:rPr lang="ru-RU" dirty="0" err="1"/>
              <a:t>транзакцияларнинг</a:t>
            </a:r>
            <a:r>
              <a:rPr lang="ru-RU" dirty="0"/>
              <a:t> </a:t>
            </a:r>
            <a:r>
              <a:rPr lang="ru-RU" dirty="0" err="1"/>
              <a:t>ноаниқ</a:t>
            </a:r>
            <a:r>
              <a:rPr lang="ru-RU" dirty="0"/>
              <a:t> </a:t>
            </a:r>
            <a:r>
              <a:rPr lang="ru-RU" dirty="0" err="1"/>
              <a:t>бажарилиши</a:t>
            </a:r>
            <a:r>
              <a:rPr lang="ru-RU" dirty="0"/>
              <a:t> </a:t>
            </a:r>
            <a:r>
              <a:rPr lang="ru-RU" dirty="0" err="1"/>
              <a:t>ва</a:t>
            </a:r>
            <a:endParaRPr lang="ru-RU" dirty="0"/>
          </a:p>
          <a:p>
            <a:r>
              <a:rPr lang="ru-RU" dirty="0" err="1"/>
              <a:t>амалиёт</a:t>
            </a:r>
            <a:r>
              <a:rPr lang="ru-RU" dirty="0"/>
              <a:t> </a:t>
            </a:r>
            <a:r>
              <a:rPr lang="ru-RU" dirty="0" err="1"/>
              <a:t>назорати</a:t>
            </a:r>
            <a:r>
              <a:rPr lang="ru-RU" dirty="0"/>
              <a:t> </a:t>
            </a:r>
            <a:r>
              <a:rPr lang="ru-RU" dirty="0" err="1"/>
              <a:t>ҳудудининг</a:t>
            </a:r>
            <a:r>
              <a:rPr lang="ru-RU" dirty="0"/>
              <a:t> </a:t>
            </a:r>
            <a:r>
              <a:rPr lang="ru-RU" dirty="0" err="1"/>
              <a:t>бузилиши</a:t>
            </a:r>
            <a:r>
              <a:rPr lang="ru-RU" dirty="0"/>
              <a:t> </a:t>
            </a:r>
            <a:r>
              <a:rPr lang="ru-RU" dirty="0" err="1"/>
              <a:t>каби</a:t>
            </a:r>
            <a:r>
              <a:rPr lang="ru-RU" dirty="0"/>
              <a:t> </a:t>
            </a:r>
            <a:r>
              <a:rPr lang="ru-RU" dirty="0" err="1"/>
              <a:t>турли</a:t>
            </a:r>
            <a:r>
              <a:rPr lang="ru-RU" dirty="0"/>
              <a:t> </a:t>
            </a:r>
            <a:r>
              <a:rPr lang="ru-RU" dirty="0" err="1" smtClean="0"/>
              <a:t>сабабларни</a:t>
            </a:r>
            <a:r>
              <a:rPr lang="ru-RU" dirty="0" smtClean="0"/>
              <a:t> </a:t>
            </a:r>
            <a:r>
              <a:rPr lang="ru-RU" dirty="0" err="1" smtClean="0"/>
              <a:t>ўз</a:t>
            </a:r>
            <a:r>
              <a:rPr lang="ru-RU" dirty="0" smtClean="0"/>
              <a:t> </a:t>
            </a:r>
            <a:r>
              <a:rPr lang="ru-RU" dirty="0"/>
              <a:t>ичига </a:t>
            </a:r>
            <a:r>
              <a:rPr lang="ru-RU" dirty="0" err="1"/>
              <a:t>олади</a:t>
            </a:r>
            <a:r>
              <a:rPr lang="ru-RU" dirty="0" smtClean="0"/>
              <a:t>. </a:t>
            </a:r>
            <a:r>
              <a:rPr lang="ru-RU" dirty="0" err="1"/>
              <a:t>Ноаниқ</a:t>
            </a:r>
            <a:r>
              <a:rPr lang="ru-RU" dirty="0"/>
              <a:t> </a:t>
            </a:r>
            <a:r>
              <a:rPr lang="ru-RU" dirty="0" err="1"/>
              <a:t>жараёнлар</a:t>
            </a:r>
            <a:r>
              <a:rPr lang="ru-RU" dirty="0"/>
              <a:t>, </a:t>
            </a:r>
            <a:r>
              <a:rPr lang="ru-RU" dirty="0" err="1"/>
              <a:t>маълумотларни</a:t>
            </a:r>
            <a:r>
              <a:rPr lang="ru-RU" dirty="0"/>
              <a:t> </a:t>
            </a:r>
            <a:r>
              <a:rPr lang="ru-RU" dirty="0" err="1" smtClean="0"/>
              <a:t>қониқарсиз</a:t>
            </a:r>
            <a:r>
              <a:rPr lang="ru-RU" dirty="0" smtClean="0"/>
              <a:t> </a:t>
            </a:r>
            <a:r>
              <a:rPr lang="ru-RU" dirty="0" err="1" smtClean="0"/>
              <a:t>рўйхатга</a:t>
            </a:r>
            <a:r>
              <a:rPr lang="ru-RU" dirty="0" smtClean="0"/>
              <a:t> </a:t>
            </a:r>
            <a:r>
              <a:rPr lang="ru-RU" dirty="0" err="1"/>
              <a:t>олиш</a:t>
            </a:r>
            <a:r>
              <a:rPr lang="ru-RU" dirty="0"/>
              <a:t>, </a:t>
            </a:r>
            <a:r>
              <a:rPr lang="ru-RU" dirty="0" err="1"/>
              <a:t>тизимдаги</a:t>
            </a:r>
            <a:r>
              <a:rPr lang="ru-RU" dirty="0"/>
              <a:t> </a:t>
            </a:r>
            <a:r>
              <a:rPr lang="ru-RU" dirty="0" err="1"/>
              <a:t>бузилишлар</a:t>
            </a:r>
            <a:r>
              <a:rPr lang="ru-RU" dirty="0"/>
              <a:t>, </a:t>
            </a:r>
            <a:r>
              <a:rPr lang="ru-RU" dirty="0" err="1"/>
              <a:t>ўрнатилган</a:t>
            </a:r>
            <a:r>
              <a:rPr lang="ru-RU" dirty="0"/>
              <a:t> </a:t>
            </a:r>
            <a:r>
              <a:rPr lang="ru-RU" dirty="0" err="1" smtClean="0"/>
              <a:t>талабларга</a:t>
            </a:r>
            <a:r>
              <a:rPr lang="ru-RU" dirty="0" smtClean="0"/>
              <a:t> </a:t>
            </a:r>
            <a:r>
              <a:rPr lang="ru-RU" dirty="0" err="1" smtClean="0"/>
              <a:t>мувофиқ</a:t>
            </a:r>
            <a:r>
              <a:rPr lang="ru-RU" dirty="0" smtClean="0"/>
              <a:t> </a:t>
            </a:r>
            <a:r>
              <a:rPr lang="ru-RU" dirty="0" err="1"/>
              <a:t>келмаслик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бошқалар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 </a:t>
            </a:r>
            <a:r>
              <a:rPr lang="ru-RU" dirty="0" err="1"/>
              <a:t>муаммолар</a:t>
            </a:r>
            <a:r>
              <a:rPr lang="ru-RU" dirty="0"/>
              <a:t> </a:t>
            </a:r>
            <a:r>
              <a:rPr lang="ru-RU" dirty="0" err="1" smtClean="0"/>
              <a:t>пайдо</a:t>
            </a:r>
            <a:r>
              <a:rPr lang="ru-RU" dirty="0" smtClean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тақдирда</a:t>
            </a:r>
            <a:r>
              <a:rPr lang="ru-RU" dirty="0"/>
              <a:t>, </a:t>
            </a:r>
            <a:r>
              <a:rPr lang="ru-RU" dirty="0" err="1"/>
              <a:t>амалиёт</a:t>
            </a:r>
            <a:r>
              <a:rPr lang="ru-RU" dirty="0"/>
              <a:t> </a:t>
            </a:r>
            <a:r>
              <a:rPr lang="ru-RU" dirty="0" err="1"/>
              <a:t>харажатлари</a:t>
            </a:r>
            <a:r>
              <a:rPr lang="ru-RU" dirty="0"/>
              <a:t> </a:t>
            </a:r>
            <a:r>
              <a:rPr lang="ru-RU" dirty="0" err="1"/>
              <a:t>аввалда</a:t>
            </a:r>
            <a:r>
              <a:rPr lang="ru-RU" dirty="0"/>
              <a:t> </a:t>
            </a:r>
            <a:r>
              <a:rPr lang="ru-RU" dirty="0" err="1"/>
              <a:t>кўзда</a:t>
            </a:r>
            <a:r>
              <a:rPr lang="ru-RU" dirty="0"/>
              <a:t> </a:t>
            </a:r>
            <a:r>
              <a:rPr lang="ru-RU" dirty="0" err="1" smtClean="0"/>
              <a:t>тутилганидан</a:t>
            </a:r>
            <a:r>
              <a:rPr lang="ru-RU" dirty="0" smtClean="0"/>
              <a:t> </a:t>
            </a:r>
            <a:r>
              <a:rPr lang="ru-RU" dirty="0" err="1"/>
              <a:t>фарқ</a:t>
            </a:r>
            <a:r>
              <a:rPr lang="ru-RU" dirty="0"/>
              <a:t> </a:t>
            </a:r>
            <a:r>
              <a:rPr lang="ru-RU" dirty="0" err="1"/>
              <a:t>қилиши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,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эса</a:t>
            </a:r>
            <a:r>
              <a:rPr lang="ru-RU" dirty="0"/>
              <a:t> соф </a:t>
            </a:r>
            <a:r>
              <a:rPr lang="ru-RU" dirty="0" err="1"/>
              <a:t>фойдага</a:t>
            </a:r>
            <a:r>
              <a:rPr lang="ru-RU" dirty="0"/>
              <a:t> </a:t>
            </a:r>
            <a:r>
              <a:rPr lang="ru-RU" dirty="0" err="1"/>
              <a:t>салбий</a:t>
            </a:r>
            <a:r>
              <a:rPr lang="ru-RU" dirty="0"/>
              <a:t> </a:t>
            </a:r>
            <a:r>
              <a:rPr lang="ru-RU" dirty="0" err="1" smtClean="0"/>
              <a:t>таъсир</a:t>
            </a:r>
            <a:r>
              <a:rPr lang="ru-RU" dirty="0" smtClean="0"/>
              <a:t> </a:t>
            </a:r>
            <a:r>
              <a:rPr lang="ru-RU" dirty="0" err="1"/>
              <a:t>кўрсатади</a:t>
            </a:r>
            <a:r>
              <a:rPr lang="ru-RU" dirty="0"/>
              <a:t>.</a:t>
            </a:r>
            <a:endParaRPr lang="ru-RU" dirty="0" smtClean="0"/>
          </a:p>
          <a:p>
            <a:endParaRPr lang="ru-RU" sz="2800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2727650"/>
      </p:ext>
    </p:extLst>
  </p:cSld>
  <p:clrMapOvr>
    <a:masterClrMapping/>
  </p:clrMapOvr>
  <p:transition spd="med">
    <p:pull dir="lu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49694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err="1">
                <a:solidFill>
                  <a:srgbClr val="C00000"/>
                </a:solidFill>
              </a:rPr>
              <a:t>Ҳуқуқий</a:t>
            </a:r>
            <a:r>
              <a:rPr lang="ru-RU" b="1" i="1" dirty="0">
                <a:solidFill>
                  <a:srgbClr val="C00000"/>
                </a:solidFill>
              </a:rPr>
              <a:t> </a:t>
            </a:r>
            <a:r>
              <a:rPr lang="ru-RU" b="1" i="1" dirty="0" err="1">
                <a:solidFill>
                  <a:srgbClr val="C00000"/>
                </a:solidFill>
              </a:rPr>
              <a:t>хатар</a:t>
            </a:r>
            <a:r>
              <a:rPr lang="ru-RU" b="1" i="1" dirty="0">
                <a:solidFill>
                  <a:srgbClr val="C00000"/>
                </a:solidFill>
              </a:rPr>
              <a:t> </a:t>
            </a:r>
            <a:r>
              <a:rPr lang="ru-RU" b="1" i="1" dirty="0"/>
              <a:t>– </a:t>
            </a:r>
            <a:r>
              <a:rPr lang="ru-RU" dirty="0" err="1"/>
              <a:t>ушбу</a:t>
            </a:r>
            <a:r>
              <a:rPr lang="ru-RU" dirty="0"/>
              <a:t> </a:t>
            </a:r>
            <a:r>
              <a:rPr lang="ru-RU" dirty="0" err="1"/>
              <a:t>хатар</a:t>
            </a:r>
            <a:r>
              <a:rPr lang="ru-RU" dirty="0"/>
              <a:t>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шартномаларни</a:t>
            </a:r>
            <a:r>
              <a:rPr lang="ru-RU" dirty="0"/>
              <a:t> </a:t>
            </a:r>
            <a:r>
              <a:rPr lang="ru-RU" dirty="0" err="1" smtClean="0"/>
              <a:t>бажара</a:t>
            </a:r>
            <a:r>
              <a:rPr lang="ru-RU" dirty="0" smtClean="0"/>
              <a:t> </a:t>
            </a:r>
            <a:r>
              <a:rPr lang="ru-RU" dirty="0" err="1"/>
              <a:t>олмаслик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, </a:t>
            </a:r>
            <a:r>
              <a:rPr lang="ru-RU" dirty="0" err="1"/>
              <a:t>бу</a:t>
            </a:r>
            <a:r>
              <a:rPr lang="ru-RU" dirty="0"/>
              <a:t> </a:t>
            </a:r>
            <a:r>
              <a:rPr lang="ru-RU" dirty="0" err="1"/>
              <a:t>ерда</a:t>
            </a:r>
            <a:r>
              <a:rPr lang="ru-RU" dirty="0"/>
              <a:t> </a:t>
            </a:r>
            <a:r>
              <a:rPr lang="ru-RU" dirty="0" err="1"/>
              <a:t>транзакциялар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 smtClean="0"/>
              <a:t>шартномаларнинг</a:t>
            </a:r>
            <a:r>
              <a:rPr lang="ru-RU" dirty="0" smtClean="0"/>
              <a:t> </a:t>
            </a:r>
            <a:r>
              <a:rPr lang="ru-RU" dirty="0" err="1"/>
              <a:t>бажарилишига</a:t>
            </a:r>
            <a:r>
              <a:rPr lang="ru-RU" dirty="0"/>
              <a:t> </a:t>
            </a:r>
            <a:r>
              <a:rPr lang="ru-RU" dirty="0" err="1"/>
              <a:t>таъсир</a:t>
            </a:r>
            <a:r>
              <a:rPr lang="ru-RU" dirty="0"/>
              <a:t> </a:t>
            </a:r>
            <a:r>
              <a:rPr lang="ru-RU" dirty="0" err="1"/>
              <a:t>кўрсатувчи</a:t>
            </a:r>
            <a:r>
              <a:rPr lang="ru-RU" dirty="0"/>
              <a:t> </a:t>
            </a:r>
            <a:r>
              <a:rPr lang="ru-RU" dirty="0" err="1" smtClean="0"/>
              <a:t>меъёр</a:t>
            </a:r>
            <a:r>
              <a:rPr lang="ru-RU" dirty="0" smtClean="0"/>
              <a:t>/</a:t>
            </a:r>
            <a:r>
              <a:rPr lang="ru-RU" dirty="0" err="1" smtClean="0"/>
              <a:t>стандартлар</a:t>
            </a:r>
            <a:r>
              <a:rPr lang="ru-RU" dirty="0" smtClean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қонунчилик</a:t>
            </a:r>
            <a:r>
              <a:rPr lang="ru-RU" dirty="0"/>
              <a:t> </a:t>
            </a:r>
            <a:r>
              <a:rPr lang="ru-RU" dirty="0" err="1"/>
              <a:t>ҳужжатлари</a:t>
            </a:r>
            <a:r>
              <a:rPr lang="ru-RU" dirty="0"/>
              <a:t>, </a:t>
            </a:r>
            <a:r>
              <a:rPr lang="ru-RU" dirty="0" err="1"/>
              <a:t>умумий</a:t>
            </a:r>
            <a:r>
              <a:rPr lang="ru-RU" dirty="0"/>
              <a:t> </a:t>
            </a:r>
            <a:r>
              <a:rPr lang="ru-RU" dirty="0" err="1"/>
              <a:t>қонунчилик</a:t>
            </a:r>
            <a:r>
              <a:rPr lang="ru-RU" dirty="0"/>
              <a:t> </a:t>
            </a:r>
            <a:r>
              <a:rPr lang="ru-RU" dirty="0" err="1" smtClean="0"/>
              <a:t>назарда</a:t>
            </a:r>
            <a:r>
              <a:rPr lang="ru-RU" dirty="0" smtClean="0"/>
              <a:t> </a:t>
            </a:r>
            <a:r>
              <a:rPr lang="ru-RU" dirty="0" err="1" smtClean="0"/>
              <a:t>тутилмоқда</a:t>
            </a:r>
            <a:r>
              <a:rPr lang="ru-RU" dirty="0"/>
              <a:t>. Ушбу </a:t>
            </a:r>
            <a:r>
              <a:rPr lang="ru-RU" dirty="0" err="1"/>
              <a:t>хатар</a:t>
            </a:r>
            <a:r>
              <a:rPr lang="ru-RU" dirty="0"/>
              <a:t> </a:t>
            </a:r>
            <a:r>
              <a:rPr lang="ru-RU" dirty="0" err="1"/>
              <a:t>хусусиятига</a:t>
            </a:r>
            <a:r>
              <a:rPr lang="ru-RU" dirty="0"/>
              <a:t> </a:t>
            </a:r>
            <a:r>
              <a:rPr lang="ru-RU" dirty="0" err="1"/>
              <a:t>кўра</a:t>
            </a:r>
            <a:r>
              <a:rPr lang="ru-RU" dirty="0"/>
              <a:t>, </a:t>
            </a:r>
            <a:r>
              <a:rPr lang="ru-RU" dirty="0" err="1"/>
              <a:t>ташқи</a:t>
            </a:r>
            <a:r>
              <a:rPr lang="ru-RU" dirty="0"/>
              <a:t> (</a:t>
            </a:r>
            <a:r>
              <a:rPr lang="ru-RU" dirty="0" err="1"/>
              <a:t>маълум</a:t>
            </a:r>
            <a:r>
              <a:rPr lang="ru-RU" dirty="0"/>
              <a:t> </a:t>
            </a:r>
            <a:r>
              <a:rPr lang="ru-RU" dirty="0" err="1" smtClean="0"/>
              <a:t>бир</a:t>
            </a:r>
            <a:r>
              <a:rPr lang="ru-RU" dirty="0" smtClean="0"/>
              <a:t> </a:t>
            </a:r>
            <a:r>
              <a:rPr lang="ru-RU" dirty="0" err="1" smtClean="0"/>
              <a:t>хўжалик</a:t>
            </a:r>
            <a:r>
              <a:rPr lang="ru-RU" dirty="0" smtClean="0"/>
              <a:t> </a:t>
            </a:r>
            <a:r>
              <a:rPr lang="ru-RU" dirty="0" err="1"/>
              <a:t>фаолияти</a:t>
            </a:r>
            <a:r>
              <a:rPr lang="ru-RU" dirty="0"/>
              <a:t>/</a:t>
            </a:r>
            <a:r>
              <a:rPr lang="ru-RU" dirty="0" err="1"/>
              <a:t>бизнесни</a:t>
            </a:r>
            <a:r>
              <a:rPr lang="ru-RU" dirty="0"/>
              <a:t> </a:t>
            </a:r>
            <a:r>
              <a:rPr lang="ru-RU" dirty="0" err="1"/>
              <a:t>тартибга</a:t>
            </a:r>
            <a:r>
              <a:rPr lang="ru-RU" dirty="0"/>
              <a:t> </a:t>
            </a:r>
            <a:r>
              <a:rPr lang="ru-RU" dirty="0" err="1"/>
              <a:t>солувчи</a:t>
            </a:r>
            <a:r>
              <a:rPr lang="ru-RU" dirty="0"/>
              <a:t> </a:t>
            </a:r>
            <a:r>
              <a:rPr lang="ru-RU" dirty="0" err="1"/>
              <a:t>меъёрлар</a:t>
            </a:r>
            <a:r>
              <a:rPr lang="ru-RU" dirty="0"/>
              <a:t>) </a:t>
            </a:r>
            <a:r>
              <a:rPr lang="ru-RU" dirty="0" err="1"/>
              <a:t>ёки</a:t>
            </a:r>
            <a:r>
              <a:rPr lang="ru-RU" dirty="0"/>
              <a:t> </a:t>
            </a:r>
            <a:r>
              <a:rPr lang="ru-RU" dirty="0" err="1" smtClean="0"/>
              <a:t>ходимлар</a:t>
            </a:r>
            <a:r>
              <a:rPr lang="ru-RU" dirty="0" smtClean="0"/>
              <a:t> </a:t>
            </a:r>
            <a:r>
              <a:rPr lang="ru-RU" dirty="0" err="1"/>
              <a:t>ёхуд</a:t>
            </a:r>
            <a:r>
              <a:rPr lang="ru-RU" dirty="0"/>
              <a:t> </a:t>
            </a:r>
            <a:r>
              <a:rPr lang="ru-RU" dirty="0" err="1"/>
              <a:t>раҳбариятнинг</a:t>
            </a:r>
            <a:r>
              <a:rPr lang="ru-RU" dirty="0"/>
              <a:t> </a:t>
            </a:r>
            <a:r>
              <a:rPr lang="ru-RU" dirty="0" err="1"/>
              <a:t>ҳаракатлари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 (</a:t>
            </a:r>
            <a:r>
              <a:rPr lang="ru-RU" dirty="0" err="1"/>
              <a:t>масалан</a:t>
            </a:r>
            <a:r>
              <a:rPr lang="ru-RU" dirty="0" smtClean="0"/>
              <a:t>, </a:t>
            </a:r>
            <a:r>
              <a:rPr lang="ru-RU" dirty="0" err="1" smtClean="0"/>
              <a:t>фирибгарлик</a:t>
            </a:r>
            <a:r>
              <a:rPr lang="ru-RU" dirty="0"/>
              <a:t>, </a:t>
            </a:r>
            <a:r>
              <a:rPr lang="ru-RU" dirty="0" err="1"/>
              <a:t>қонун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ўрнатилган</a:t>
            </a:r>
            <a:r>
              <a:rPr lang="ru-RU" dirty="0"/>
              <a:t> </a:t>
            </a:r>
            <a:r>
              <a:rPr lang="ru-RU" dirty="0" err="1"/>
              <a:t>қоидаларни</a:t>
            </a:r>
            <a:r>
              <a:rPr lang="ru-RU" dirty="0"/>
              <a:t> </a:t>
            </a:r>
            <a:r>
              <a:rPr lang="ru-RU" dirty="0" err="1"/>
              <a:t>бузиш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ҳ.к</a:t>
            </a:r>
            <a:r>
              <a:rPr lang="ru-RU" dirty="0" smtClean="0"/>
              <a:t>.) </a:t>
            </a:r>
            <a:r>
              <a:rPr lang="ru-RU" dirty="0" err="1" smtClean="0"/>
              <a:t>ҳолда</a:t>
            </a:r>
            <a:r>
              <a:rPr lang="ru-RU" dirty="0" smtClean="0"/>
              <a:t> </a:t>
            </a:r>
            <a:r>
              <a:rPr lang="ru-RU" dirty="0" err="1"/>
              <a:t>ички</a:t>
            </a:r>
            <a:r>
              <a:rPr lang="ru-RU" dirty="0"/>
              <a:t> </a:t>
            </a:r>
            <a:r>
              <a:rPr lang="ru-RU" dirty="0" err="1"/>
              <a:t>бўлиши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. </a:t>
            </a:r>
            <a:r>
              <a:rPr lang="ru-RU" dirty="0" err="1"/>
              <a:t>Ҳуқуқий</a:t>
            </a:r>
            <a:r>
              <a:rPr lang="ru-RU" dirty="0"/>
              <a:t> </a:t>
            </a:r>
            <a:r>
              <a:rPr lang="ru-RU" dirty="0" err="1"/>
              <a:t>хатарларни</a:t>
            </a:r>
            <a:r>
              <a:rPr lang="ru-RU" dirty="0"/>
              <a:t> </a:t>
            </a:r>
            <a:r>
              <a:rPr lang="ru-RU" dirty="0" err="1"/>
              <a:t>амалиёт</a:t>
            </a:r>
            <a:r>
              <a:rPr lang="ru-RU" dirty="0"/>
              <a:t> </a:t>
            </a:r>
            <a:r>
              <a:rPr lang="ru-RU" dirty="0" err="1" smtClean="0"/>
              <a:t>хатарларининг</a:t>
            </a:r>
            <a:r>
              <a:rPr lang="ru-RU" dirty="0" smtClean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қисми</a:t>
            </a:r>
            <a:r>
              <a:rPr lang="ru-RU" dirty="0"/>
              <a:t> </a:t>
            </a:r>
            <a:r>
              <a:rPr lang="ru-RU" dirty="0" err="1"/>
              <a:t>деб</a:t>
            </a:r>
            <a:r>
              <a:rPr lang="ru-RU" dirty="0"/>
              <a:t> </a:t>
            </a:r>
            <a:r>
              <a:rPr lang="ru-RU" dirty="0" err="1"/>
              <a:t>ҳисоблаш</a:t>
            </a:r>
            <a:r>
              <a:rPr lang="ru-RU" dirty="0"/>
              <a:t> </a:t>
            </a:r>
            <a:r>
              <a:rPr lang="ru-RU" dirty="0" err="1"/>
              <a:t>мумкин</a:t>
            </a:r>
            <a:r>
              <a:rPr lang="ru-RU" dirty="0"/>
              <a:t>. </a:t>
            </a:r>
            <a:r>
              <a:rPr lang="ru-RU" dirty="0" err="1"/>
              <a:t>Меъёрий</a:t>
            </a:r>
            <a:r>
              <a:rPr lang="ru-RU" dirty="0"/>
              <a:t> </a:t>
            </a:r>
            <a:r>
              <a:rPr lang="ru-RU" dirty="0" err="1" smtClean="0"/>
              <a:t>хатарлар</a:t>
            </a:r>
            <a:r>
              <a:rPr lang="ru-RU" dirty="0" smtClean="0"/>
              <a:t> </a:t>
            </a:r>
            <a:r>
              <a:rPr lang="ru-RU" dirty="0" err="1"/>
              <a:t>мамлакатдаги</a:t>
            </a:r>
            <a:r>
              <a:rPr lang="ru-RU" dirty="0"/>
              <a:t> </a:t>
            </a:r>
            <a:r>
              <a:rPr lang="ru-RU" dirty="0" err="1"/>
              <a:t>меъёрий-ҳуқуқий</a:t>
            </a:r>
            <a:r>
              <a:rPr lang="ru-RU" dirty="0"/>
              <a:t> </a:t>
            </a:r>
            <a:r>
              <a:rPr lang="ru-RU" dirty="0" err="1"/>
              <a:t>асоснинг</a:t>
            </a:r>
            <a:r>
              <a:rPr lang="ru-RU" dirty="0"/>
              <a:t> </a:t>
            </a:r>
            <a:r>
              <a:rPr lang="ru-RU" dirty="0" err="1"/>
              <a:t>ўзгариши</a:t>
            </a:r>
            <a:r>
              <a:rPr lang="ru-RU" dirty="0"/>
              <a:t>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 smtClean="0"/>
              <a:t>юзага</a:t>
            </a:r>
            <a:r>
              <a:rPr lang="ru-RU" dirty="0" smtClean="0"/>
              <a:t> </a:t>
            </a:r>
            <a:r>
              <a:rPr lang="ru-RU" dirty="0" err="1"/>
              <a:t>келади</a:t>
            </a:r>
            <a:r>
              <a:rPr lang="ru-RU" dirty="0" smtClean="0"/>
              <a:t>.</a:t>
            </a:r>
          </a:p>
          <a:p>
            <a:r>
              <a:rPr lang="ru-RU" b="1" i="1" dirty="0" err="1">
                <a:solidFill>
                  <a:srgbClr val="C00000"/>
                </a:solidFill>
              </a:rPr>
              <a:t>Захираларнинг</a:t>
            </a:r>
            <a:r>
              <a:rPr lang="ru-RU" b="1" i="1" dirty="0">
                <a:solidFill>
                  <a:srgbClr val="C00000"/>
                </a:solidFill>
              </a:rPr>
              <a:t> </a:t>
            </a:r>
            <a:r>
              <a:rPr lang="ru-RU" b="1" i="1" dirty="0" err="1">
                <a:solidFill>
                  <a:srgbClr val="C00000"/>
                </a:solidFill>
              </a:rPr>
              <a:t>қадрсизланиш</a:t>
            </a:r>
            <a:r>
              <a:rPr lang="ru-RU" b="1" i="1" dirty="0">
                <a:solidFill>
                  <a:srgbClr val="C00000"/>
                </a:solidFill>
              </a:rPr>
              <a:t> </a:t>
            </a:r>
            <a:r>
              <a:rPr lang="ru-RU" b="1" i="1" dirty="0" err="1">
                <a:solidFill>
                  <a:srgbClr val="C00000"/>
                </a:solidFill>
              </a:rPr>
              <a:t>хатари</a:t>
            </a:r>
            <a:r>
              <a:rPr lang="ru-RU" dirty="0">
                <a:solidFill>
                  <a:srgbClr val="C00000"/>
                </a:solidFill>
              </a:rPr>
              <a:t>. </a:t>
            </a:r>
            <a:r>
              <a:rPr lang="ru-RU" dirty="0" err="1"/>
              <a:t>Айрим</a:t>
            </a:r>
            <a:r>
              <a:rPr lang="ru-RU" dirty="0"/>
              <a:t>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 smtClean="0"/>
              <a:t>молиявий</a:t>
            </a:r>
            <a:r>
              <a:rPr lang="ru-RU" dirty="0" smtClean="0"/>
              <a:t> </a:t>
            </a:r>
            <a:r>
              <a:rPr lang="ru-RU" dirty="0" err="1"/>
              <a:t>битимлар</a:t>
            </a:r>
            <a:r>
              <a:rPr lang="ru-RU" dirty="0"/>
              <a:t>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банкларда</a:t>
            </a:r>
            <a:r>
              <a:rPr lang="ru-RU" dirty="0"/>
              <a:t> </a:t>
            </a:r>
            <a:r>
              <a:rPr lang="ru-RU" dirty="0" err="1"/>
              <a:t>мулкка</a:t>
            </a:r>
            <a:r>
              <a:rPr lang="ru-RU" dirty="0"/>
              <a:t> </a:t>
            </a:r>
            <a:r>
              <a:rPr lang="ru-RU" dirty="0" err="1"/>
              <a:t>эгалик</a:t>
            </a:r>
            <a:r>
              <a:rPr lang="ru-RU" dirty="0"/>
              <a:t> </a:t>
            </a:r>
            <a:r>
              <a:rPr lang="ru-RU" dirty="0" err="1"/>
              <a:t>ҳуқуқи</a:t>
            </a:r>
            <a:r>
              <a:rPr lang="ru-RU" dirty="0"/>
              <a:t> </a:t>
            </a:r>
            <a:r>
              <a:rPr lang="ru-RU" dirty="0" err="1" smtClean="0"/>
              <a:t>мавжуд</a:t>
            </a:r>
            <a:r>
              <a:rPr lang="ru-RU" dirty="0" smtClean="0"/>
              <a:t> </a:t>
            </a:r>
            <a:r>
              <a:rPr lang="ru-RU" dirty="0" err="1"/>
              <a:t>бўлишини</a:t>
            </a:r>
            <a:r>
              <a:rPr lang="ru-RU" dirty="0"/>
              <a:t> </a:t>
            </a:r>
            <a:r>
              <a:rPr lang="ru-RU" dirty="0" err="1"/>
              <a:t>талаб</a:t>
            </a:r>
            <a:r>
              <a:rPr lang="ru-RU" dirty="0"/>
              <a:t> </a:t>
            </a:r>
            <a:r>
              <a:rPr lang="ru-RU" dirty="0" err="1"/>
              <a:t>этади</a:t>
            </a:r>
            <a:r>
              <a:rPr lang="ru-RU" dirty="0"/>
              <a:t>. </a:t>
            </a:r>
            <a:r>
              <a:rPr lang="ru-RU" dirty="0" err="1"/>
              <a:t>Агар</a:t>
            </a:r>
            <a:r>
              <a:rPr lang="ru-RU" dirty="0"/>
              <a:t> </a:t>
            </a:r>
            <a:r>
              <a:rPr lang="ru-RU" dirty="0" err="1"/>
              <a:t>мижоз</a:t>
            </a:r>
            <a:r>
              <a:rPr lang="ru-RU" dirty="0"/>
              <a:t> </a:t>
            </a:r>
            <a:r>
              <a:rPr lang="ru-RU" dirty="0" err="1"/>
              <a:t>мулкни</a:t>
            </a:r>
            <a:r>
              <a:rPr lang="ru-RU" dirty="0"/>
              <a:t> </a:t>
            </a:r>
            <a:r>
              <a:rPr lang="ru-RU" dirty="0" err="1"/>
              <a:t>сотиб</a:t>
            </a:r>
            <a:r>
              <a:rPr lang="ru-RU" dirty="0"/>
              <a:t> </a:t>
            </a:r>
            <a:r>
              <a:rPr lang="ru-RU" dirty="0" err="1" smtClean="0"/>
              <a:t>олмаса</a:t>
            </a:r>
            <a:r>
              <a:rPr lang="ru-RU" dirty="0" smtClean="0"/>
              <a:t> (</a:t>
            </a:r>
            <a:r>
              <a:rPr lang="ru-RU" dirty="0"/>
              <a:t>кредит </a:t>
            </a:r>
            <a:r>
              <a:rPr lang="ru-RU" dirty="0" err="1"/>
              <a:t>хатари</a:t>
            </a:r>
            <a:r>
              <a:rPr lang="ru-RU" dirty="0"/>
              <a:t>), у </a:t>
            </a:r>
            <a:r>
              <a:rPr lang="ru-RU" dirty="0" err="1"/>
              <a:t>ҳолда</a:t>
            </a:r>
            <a:r>
              <a:rPr lang="ru-RU" dirty="0"/>
              <a:t> банк </a:t>
            </a:r>
            <a:r>
              <a:rPr lang="ru-RU" dirty="0" err="1"/>
              <a:t>захираларнинг</a:t>
            </a:r>
            <a:r>
              <a:rPr lang="ru-RU" dirty="0"/>
              <a:t> </a:t>
            </a:r>
            <a:r>
              <a:rPr lang="ru-RU" dirty="0" err="1" smtClean="0"/>
              <a:t>қадрсизланиши</a:t>
            </a:r>
            <a:r>
              <a:rPr lang="ru-RU" dirty="0" smtClean="0"/>
              <a:t> </a:t>
            </a:r>
            <a:r>
              <a:rPr lang="ru-RU" dirty="0" err="1" smtClean="0"/>
              <a:t>хатарига</a:t>
            </a:r>
            <a:r>
              <a:rPr lang="ru-RU" dirty="0" smtClean="0"/>
              <a:t> </a:t>
            </a:r>
            <a:r>
              <a:rPr lang="ru-RU" dirty="0" err="1"/>
              <a:t>дуч</a:t>
            </a:r>
            <a:r>
              <a:rPr lang="ru-RU" dirty="0"/>
              <a:t> </a:t>
            </a:r>
            <a:r>
              <a:rPr lang="ru-RU" dirty="0" err="1"/>
              <a:t>келади</a:t>
            </a:r>
            <a:r>
              <a:rPr lang="ru-RU" dirty="0"/>
              <a:t>. Товар </a:t>
            </a:r>
            <a:r>
              <a:rPr lang="ru-RU" dirty="0" err="1"/>
              <a:t>захираларига</a:t>
            </a:r>
            <a:r>
              <a:rPr lang="ru-RU" dirty="0"/>
              <a:t> </a:t>
            </a:r>
            <a:r>
              <a:rPr lang="ru-RU" dirty="0" err="1"/>
              <a:t>эга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банк </a:t>
            </a:r>
            <a:r>
              <a:rPr lang="ru-RU" dirty="0" err="1" smtClean="0"/>
              <a:t>ҳам</a:t>
            </a:r>
            <a:r>
              <a:rPr lang="ru-RU" dirty="0" smtClean="0"/>
              <a:t> </a:t>
            </a:r>
            <a:endParaRPr lang="ru-RU" dirty="0"/>
          </a:p>
          <a:p>
            <a:r>
              <a:rPr lang="ru-RU" dirty="0" err="1"/>
              <a:t>баҳолар</a:t>
            </a:r>
            <a:r>
              <a:rPr lang="ru-RU" dirty="0"/>
              <a:t> </a:t>
            </a:r>
            <a:r>
              <a:rPr lang="ru-RU" dirty="0" err="1"/>
              <a:t>тебраниши</a:t>
            </a:r>
            <a:r>
              <a:rPr lang="ru-RU" dirty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 </a:t>
            </a:r>
            <a:r>
              <a:rPr lang="ru-RU" dirty="0" err="1"/>
              <a:t>хатарга</a:t>
            </a:r>
            <a:r>
              <a:rPr lang="ru-RU" dirty="0"/>
              <a:t> </a:t>
            </a:r>
            <a:r>
              <a:rPr lang="ru-RU" dirty="0" err="1"/>
              <a:t>дуч</a:t>
            </a:r>
            <a:r>
              <a:rPr lang="ru-RU" dirty="0"/>
              <a:t> </a:t>
            </a:r>
            <a:r>
              <a:rPr lang="ru-RU" dirty="0" err="1"/>
              <a:t>келади</a:t>
            </a:r>
            <a:r>
              <a:rPr lang="ru-RU" dirty="0" smtClean="0"/>
              <a:t>.</a:t>
            </a:r>
          </a:p>
          <a:p>
            <a:endParaRPr lang="ru-RU" sz="2800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134836"/>
      </p:ext>
    </p:extLst>
  </p:cSld>
  <p:clrMapOvr>
    <a:masterClrMapping/>
  </p:clrMapOvr>
  <p:transition spd="med">
    <p:pull dir="lu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411760" y="4806720"/>
            <a:ext cx="37444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FF0000"/>
                </a:solidFill>
              </a:rPr>
              <a:t>Исломий</a:t>
            </a:r>
            <a:r>
              <a:rPr lang="ru-RU" b="1" dirty="0">
                <a:solidFill>
                  <a:srgbClr val="FF0000"/>
                </a:solidFill>
              </a:rPr>
              <a:t> банк </a:t>
            </a:r>
            <a:r>
              <a:rPr lang="ru-RU" b="1" dirty="0" err="1">
                <a:solidFill>
                  <a:srgbClr val="FF0000"/>
                </a:solidFill>
              </a:rPr>
              <a:t>хатарлари</a:t>
            </a:r>
            <a:endParaRPr lang="ru-RU" b="1" dirty="0" smtClean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045" y="6453336"/>
            <a:ext cx="604867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 err="1"/>
              <a:t>Ислом</a:t>
            </a:r>
            <a:r>
              <a:rPr lang="ru-RU" sz="1050" dirty="0"/>
              <a:t> </a:t>
            </a:r>
            <a:r>
              <a:rPr lang="ru-RU" sz="1050" dirty="0" err="1"/>
              <a:t>молияси</a:t>
            </a:r>
            <a:r>
              <a:rPr lang="ru-RU" sz="1050" dirty="0"/>
              <a:t> </a:t>
            </a:r>
            <a:r>
              <a:rPr lang="ru-RU" sz="1050" dirty="0" err="1"/>
              <a:t>асослари</a:t>
            </a:r>
            <a:r>
              <a:rPr lang="ru-RU" sz="1050" dirty="0"/>
              <a:t> [</a:t>
            </a:r>
            <a:r>
              <a:rPr lang="ru-RU" sz="1050" dirty="0" err="1"/>
              <a:t>Матн</a:t>
            </a:r>
            <a:r>
              <a:rPr lang="ru-RU" sz="1050" dirty="0"/>
              <a:t>] / Е.A. </a:t>
            </a:r>
            <a:r>
              <a:rPr lang="ru-RU" sz="1050" dirty="0" err="1"/>
              <a:t>Байдаулет</a:t>
            </a:r>
            <a:r>
              <a:rPr lang="ru-RU" sz="1050" dirty="0"/>
              <a:t>. -</a:t>
            </a:r>
            <a:r>
              <a:rPr lang="ru-RU" sz="1050" dirty="0" err="1"/>
              <a:t>Тошкент</a:t>
            </a:r>
            <a:r>
              <a:rPr lang="ru-RU" sz="1050" dirty="0"/>
              <a:t>: “</a:t>
            </a:r>
            <a:r>
              <a:rPr lang="ru-RU" sz="1050" dirty="0" err="1"/>
              <a:t>Ўзбекистон</a:t>
            </a:r>
            <a:r>
              <a:rPr lang="ru-RU" sz="1050" dirty="0"/>
              <a:t>” НМИУ, 2019. – 432 б.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188567"/>
            <a:ext cx="6907271" cy="4592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368649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260648"/>
            <a:ext cx="8496944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err="1">
                <a:solidFill>
                  <a:srgbClr val="FF0000"/>
                </a:solidFill>
              </a:rPr>
              <a:t>Устама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хатари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dirty="0" err="1"/>
              <a:t>фоиз</a:t>
            </a:r>
            <a:r>
              <a:rPr lang="ru-RU" dirty="0"/>
              <a:t> </a:t>
            </a:r>
            <a:r>
              <a:rPr lang="ru-RU" dirty="0" err="1"/>
              <a:t>ставкаларининг</a:t>
            </a:r>
            <a:r>
              <a:rPr lang="ru-RU" dirty="0"/>
              <a:t> </a:t>
            </a:r>
            <a:r>
              <a:rPr lang="ru-RU" dirty="0" err="1"/>
              <a:t>бозордаги</a:t>
            </a:r>
            <a:r>
              <a:rPr lang="ru-RU" dirty="0"/>
              <a:t> </a:t>
            </a:r>
            <a:r>
              <a:rPr lang="ru-RU" dirty="0" err="1" smtClean="0"/>
              <a:t>тебранишлари</a:t>
            </a:r>
            <a:r>
              <a:rPr lang="ru-RU" dirty="0" smtClean="0"/>
              <a:t> </a:t>
            </a:r>
            <a:r>
              <a:rPr lang="ru-RU" dirty="0" err="1"/>
              <a:t>билан</a:t>
            </a:r>
            <a:r>
              <a:rPr lang="ru-RU" dirty="0"/>
              <a:t> </a:t>
            </a:r>
            <a:r>
              <a:rPr lang="ru-RU" dirty="0" err="1"/>
              <a:t>боғлиқ</a:t>
            </a:r>
            <a:r>
              <a:rPr lang="ru-RU" dirty="0"/>
              <a:t> </a:t>
            </a:r>
            <a:r>
              <a:rPr lang="ru-RU" dirty="0" err="1"/>
              <a:t>ҳолда</a:t>
            </a:r>
            <a:r>
              <a:rPr lang="ru-RU" dirty="0"/>
              <a:t> </a:t>
            </a:r>
            <a:r>
              <a:rPr lang="ru-RU" dirty="0" err="1"/>
              <a:t>юзага</a:t>
            </a:r>
            <a:r>
              <a:rPr lang="ru-RU" dirty="0"/>
              <a:t> </a:t>
            </a:r>
            <a:r>
              <a:rPr lang="ru-RU" dirty="0" err="1"/>
              <a:t>келади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турли</a:t>
            </a:r>
            <a:r>
              <a:rPr lang="ru-RU" dirty="0"/>
              <a:t> </a:t>
            </a:r>
            <a:r>
              <a:rPr lang="ru-RU" dirty="0" err="1" smtClean="0"/>
              <a:t>воситалар</a:t>
            </a:r>
            <a:r>
              <a:rPr lang="ru-RU" dirty="0" smtClean="0"/>
              <a:t> </a:t>
            </a:r>
            <a:r>
              <a:rPr lang="ru-RU" dirty="0" err="1"/>
              <a:t>баҳосини</a:t>
            </a:r>
            <a:r>
              <a:rPr lang="ru-RU" dirty="0"/>
              <a:t> </a:t>
            </a:r>
            <a:r>
              <a:rPr lang="ru-RU" dirty="0" err="1"/>
              <a:t>аниқлашда</a:t>
            </a:r>
            <a:r>
              <a:rPr lang="ru-RU" dirty="0"/>
              <a:t> </a:t>
            </a:r>
            <a:r>
              <a:rPr lang="ru-RU" dirty="0" err="1"/>
              <a:t>асос</a:t>
            </a:r>
            <a:r>
              <a:rPr lang="ru-RU" dirty="0"/>
              <a:t> (</a:t>
            </a:r>
            <a:r>
              <a:rPr lang="ru-RU" dirty="0" err="1"/>
              <a:t>таянч</a:t>
            </a:r>
            <a:r>
              <a:rPr lang="ru-RU" dirty="0"/>
              <a:t>) </a:t>
            </a:r>
            <a:r>
              <a:rPr lang="ru-RU" dirty="0" err="1"/>
              <a:t>сифатида</a:t>
            </a:r>
            <a:r>
              <a:rPr lang="ru-RU" dirty="0"/>
              <a:t> </a:t>
            </a:r>
            <a:r>
              <a:rPr lang="ru-RU" dirty="0" err="1"/>
              <a:t>ишлатилади</a:t>
            </a:r>
            <a:r>
              <a:rPr lang="ru-RU" dirty="0" smtClean="0"/>
              <a:t>. </a:t>
            </a:r>
            <a:endParaRPr lang="ru-RU" dirty="0"/>
          </a:p>
          <a:p>
            <a:r>
              <a:rPr lang="ru-RU" dirty="0"/>
              <a:t>Шу </a:t>
            </a:r>
            <a:r>
              <a:rPr lang="ru-RU" dirty="0" err="1"/>
              <a:t>боис</a:t>
            </a:r>
            <a:r>
              <a:rPr lang="ru-RU" dirty="0"/>
              <a:t>, </a:t>
            </a:r>
            <a:r>
              <a:rPr lang="ru-RU" dirty="0" err="1"/>
              <a:t>таянч</a:t>
            </a:r>
            <a:r>
              <a:rPr lang="ru-RU" dirty="0"/>
              <a:t> </a:t>
            </a:r>
            <a:r>
              <a:rPr lang="ru-RU" dirty="0" err="1"/>
              <a:t>ставкага</a:t>
            </a:r>
            <a:r>
              <a:rPr lang="ru-RU" dirty="0"/>
              <a:t> </a:t>
            </a:r>
            <a:r>
              <a:rPr lang="ru-RU" dirty="0" err="1"/>
              <a:t>қўшиладиган</a:t>
            </a:r>
            <a:r>
              <a:rPr lang="ru-RU" dirty="0"/>
              <a:t> </a:t>
            </a:r>
            <a:r>
              <a:rPr lang="ru-RU" dirty="0" err="1"/>
              <a:t>хатар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 smtClean="0"/>
              <a:t>қопламани</a:t>
            </a:r>
            <a:r>
              <a:rPr lang="ru-RU" dirty="0" smtClean="0"/>
              <a:t> </a:t>
            </a:r>
            <a:r>
              <a:rPr lang="ru-RU" dirty="0" err="1" smtClean="0"/>
              <a:t>инобатга</a:t>
            </a:r>
            <a:r>
              <a:rPr lang="ru-RU" dirty="0" smtClean="0"/>
              <a:t> </a:t>
            </a:r>
            <a:r>
              <a:rPr lang="ru-RU" dirty="0" err="1"/>
              <a:t>олиб</a:t>
            </a:r>
            <a:r>
              <a:rPr lang="ru-RU" dirty="0"/>
              <a:t>, </a:t>
            </a:r>
            <a:r>
              <a:rPr lang="ru-RU" dirty="0" err="1"/>
              <a:t>устама</a:t>
            </a:r>
            <a:r>
              <a:rPr lang="ru-RU" dirty="0"/>
              <a:t> </a:t>
            </a:r>
            <a:r>
              <a:rPr lang="ru-RU" dirty="0" err="1"/>
              <a:t>аниқланади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шартнома</a:t>
            </a:r>
            <a:r>
              <a:rPr lang="ru-RU" dirty="0"/>
              <a:t> </a:t>
            </a:r>
            <a:r>
              <a:rPr lang="ru-RU" dirty="0" err="1"/>
              <a:t>имзолангач</a:t>
            </a:r>
            <a:r>
              <a:rPr lang="ru-RU" dirty="0" smtClean="0"/>
              <a:t>, у </a:t>
            </a:r>
            <a:r>
              <a:rPr lang="ru-RU" dirty="0" err="1"/>
              <a:t>ўзгармайди</a:t>
            </a:r>
            <a:r>
              <a:rPr lang="ru-RU" dirty="0"/>
              <a:t>. </a:t>
            </a:r>
            <a:r>
              <a:rPr lang="ru-RU" dirty="0" err="1"/>
              <a:t>Айрим</a:t>
            </a:r>
            <a:r>
              <a:rPr lang="ru-RU" dirty="0"/>
              <a:t>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битимлар</a:t>
            </a:r>
            <a:r>
              <a:rPr lang="ru-RU" dirty="0"/>
              <a:t> </a:t>
            </a:r>
            <a:r>
              <a:rPr lang="ru-RU" dirty="0" err="1" smtClean="0"/>
              <a:t>бўйича</a:t>
            </a:r>
            <a:r>
              <a:rPr lang="ru-RU" dirty="0" smtClean="0"/>
              <a:t> </a:t>
            </a:r>
            <a:r>
              <a:rPr lang="ru-RU" dirty="0" err="1" smtClean="0"/>
              <a:t>устама</a:t>
            </a:r>
            <a:r>
              <a:rPr lang="ru-RU" dirty="0" smtClean="0"/>
              <a:t> </a:t>
            </a:r>
            <a:r>
              <a:rPr lang="ru-RU" dirty="0" err="1"/>
              <a:t>даражасини</a:t>
            </a:r>
            <a:r>
              <a:rPr lang="ru-RU" dirty="0"/>
              <a:t> </a:t>
            </a:r>
            <a:r>
              <a:rPr lang="ru-RU" dirty="0" err="1"/>
              <a:t>аниқлаш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анъанавий</a:t>
            </a:r>
            <a:r>
              <a:rPr lang="ru-RU" dirty="0"/>
              <a:t> </a:t>
            </a:r>
            <a:r>
              <a:rPr lang="ru-RU" dirty="0" err="1"/>
              <a:t>фоиз</a:t>
            </a:r>
            <a:r>
              <a:rPr lang="ru-RU" dirty="0"/>
              <a:t> </a:t>
            </a:r>
            <a:r>
              <a:rPr lang="ru-RU" dirty="0" err="1"/>
              <a:t>ставкалари</a:t>
            </a:r>
            <a:endParaRPr lang="ru-RU" dirty="0"/>
          </a:p>
          <a:p>
            <a:r>
              <a:rPr lang="ru-RU" dirty="0" err="1"/>
              <a:t>қўлланади</a:t>
            </a:r>
            <a:r>
              <a:rPr lang="ru-RU" dirty="0"/>
              <a:t>, </a:t>
            </a:r>
            <a:r>
              <a:rPr lang="ru-RU" dirty="0" err="1"/>
              <a:t>бундай</a:t>
            </a:r>
            <a:r>
              <a:rPr lang="ru-RU" dirty="0"/>
              <a:t> </a:t>
            </a:r>
            <a:r>
              <a:rPr lang="ru-RU" dirty="0" err="1"/>
              <a:t>ҳолатларда</a:t>
            </a:r>
            <a:r>
              <a:rPr lang="ru-RU" dirty="0"/>
              <a:t> </a:t>
            </a:r>
            <a:r>
              <a:rPr lang="ru-RU" dirty="0" err="1"/>
              <a:t>устама</a:t>
            </a:r>
            <a:r>
              <a:rPr lang="ru-RU" dirty="0"/>
              <a:t> </a:t>
            </a:r>
            <a:r>
              <a:rPr lang="ru-RU" dirty="0" err="1"/>
              <a:t>хатари</a:t>
            </a:r>
            <a:r>
              <a:rPr lang="ru-RU" dirty="0"/>
              <a:t> </a:t>
            </a:r>
            <a:r>
              <a:rPr lang="ru-RU" dirty="0" err="1"/>
              <a:t>фоиз</a:t>
            </a:r>
            <a:r>
              <a:rPr lang="ru-RU" dirty="0"/>
              <a:t> </a:t>
            </a:r>
            <a:r>
              <a:rPr lang="ru-RU" dirty="0" err="1"/>
              <a:t>хатари</a:t>
            </a:r>
            <a:r>
              <a:rPr lang="ru-RU" dirty="0"/>
              <a:t> </a:t>
            </a:r>
            <a:r>
              <a:rPr lang="ru-RU" dirty="0" err="1" smtClean="0"/>
              <a:t>билан</a:t>
            </a:r>
            <a:r>
              <a:rPr lang="ru-RU" dirty="0" smtClean="0"/>
              <a:t> </a:t>
            </a:r>
            <a:r>
              <a:rPr lang="ru-RU" dirty="0" err="1" smtClean="0"/>
              <a:t>мувофиқ</a:t>
            </a:r>
            <a:r>
              <a:rPr lang="ru-RU" dirty="0" smtClean="0"/>
              <a:t> </a:t>
            </a:r>
            <a:r>
              <a:rPr lang="ru-RU" dirty="0" err="1"/>
              <a:t>келади</a:t>
            </a:r>
            <a:r>
              <a:rPr lang="ru-RU" dirty="0"/>
              <a:t>.</a:t>
            </a:r>
          </a:p>
          <a:p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фиқҳи</a:t>
            </a:r>
            <a:r>
              <a:rPr lang="ru-RU" dirty="0"/>
              <a:t> </a:t>
            </a:r>
            <a:r>
              <a:rPr lang="ru-RU" dirty="0" err="1"/>
              <a:t>томонидан</a:t>
            </a:r>
            <a:r>
              <a:rPr lang="ru-RU" dirty="0"/>
              <a:t> </a:t>
            </a:r>
            <a:r>
              <a:rPr lang="ru-RU" dirty="0" err="1"/>
              <a:t>эътироф</a:t>
            </a:r>
            <a:r>
              <a:rPr lang="ru-RU" dirty="0"/>
              <a:t> </a:t>
            </a:r>
            <a:r>
              <a:rPr lang="ru-RU" dirty="0" err="1"/>
              <a:t>этилган</a:t>
            </a:r>
            <a:r>
              <a:rPr lang="ru-RU" dirty="0"/>
              <a:t> </a:t>
            </a:r>
            <a:r>
              <a:rPr lang="ru-RU" b="1" i="1" dirty="0" smtClean="0">
                <a:solidFill>
                  <a:srgbClr val="FF0000"/>
                </a:solidFill>
              </a:rPr>
              <a:t>шариат </a:t>
            </a:r>
            <a:r>
              <a:rPr lang="ru-RU" b="1" i="1" dirty="0" err="1" smtClean="0">
                <a:solidFill>
                  <a:srgbClr val="FF0000"/>
                </a:solidFill>
              </a:rPr>
              <a:t>қоидаларидан</a:t>
            </a:r>
            <a:r>
              <a:rPr lang="ru-RU" b="1" i="1" dirty="0" smtClean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четга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чиқиш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билан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боғлиқ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b="1" i="1" dirty="0" err="1">
                <a:solidFill>
                  <a:srgbClr val="FF0000"/>
                </a:solidFill>
              </a:rPr>
              <a:t>хатарлар</a:t>
            </a:r>
            <a:r>
              <a:rPr lang="ru-RU" b="1" i="1" dirty="0">
                <a:solidFill>
                  <a:srgbClr val="FF0000"/>
                </a:solidFill>
              </a:rPr>
              <a:t> </a:t>
            </a:r>
            <a:r>
              <a:rPr lang="ru-RU" dirty="0" err="1"/>
              <a:t>фақат</a:t>
            </a:r>
            <a:r>
              <a:rPr lang="ru-RU" dirty="0"/>
              <a:t> </a:t>
            </a:r>
            <a:r>
              <a:rPr lang="ru-RU" dirty="0" err="1" smtClean="0"/>
              <a:t>исломий</a:t>
            </a:r>
            <a:r>
              <a:rPr lang="ru-RU" dirty="0" smtClean="0"/>
              <a:t> </a:t>
            </a:r>
            <a:r>
              <a:rPr lang="ru-RU" dirty="0" err="1"/>
              <a:t>банклар</a:t>
            </a:r>
            <a:r>
              <a:rPr lang="ru-RU" dirty="0"/>
              <a:t> </a:t>
            </a:r>
            <a:r>
              <a:rPr lang="ru-RU" dirty="0" err="1"/>
              <a:t>амалиётлари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хос</a:t>
            </a:r>
            <a:r>
              <a:rPr lang="ru-RU" dirty="0"/>
              <a:t> </a:t>
            </a:r>
            <a:r>
              <a:rPr lang="ru-RU" dirty="0" err="1"/>
              <a:t>бўлган</a:t>
            </a:r>
            <a:r>
              <a:rPr lang="ru-RU" dirty="0"/>
              <a:t> </a:t>
            </a:r>
            <a:r>
              <a:rPr lang="ru-RU" dirty="0" err="1"/>
              <a:t>амалиёт</a:t>
            </a:r>
            <a:r>
              <a:rPr lang="ru-RU" dirty="0"/>
              <a:t> </a:t>
            </a:r>
            <a:r>
              <a:rPr lang="ru-RU" dirty="0" err="1" smtClean="0"/>
              <a:t>хатарининг</a:t>
            </a:r>
            <a:r>
              <a:rPr lang="ru-RU" dirty="0" smtClean="0"/>
              <a:t> </a:t>
            </a:r>
            <a:r>
              <a:rPr lang="ru-RU" dirty="0" err="1"/>
              <a:t>яна</a:t>
            </a:r>
            <a:r>
              <a:rPr lang="ru-RU" dirty="0"/>
              <a:t> </a:t>
            </a:r>
            <a:r>
              <a:rPr lang="ru-RU" dirty="0" err="1"/>
              <a:t>бир</a:t>
            </a:r>
            <a:r>
              <a:rPr lang="ru-RU" dirty="0"/>
              <a:t> </a:t>
            </a:r>
            <a:r>
              <a:rPr lang="ru-RU" dirty="0" err="1"/>
              <a:t>муҳим</a:t>
            </a:r>
            <a:r>
              <a:rPr lang="ru-RU" dirty="0"/>
              <a:t> </a:t>
            </a:r>
            <a:r>
              <a:rPr lang="ru-RU" dirty="0" err="1"/>
              <a:t>таркибини</a:t>
            </a:r>
            <a:r>
              <a:rPr lang="ru-RU" dirty="0"/>
              <a:t> </a:t>
            </a:r>
            <a:r>
              <a:rPr lang="ru-RU" dirty="0" err="1"/>
              <a:t>ташкил</a:t>
            </a:r>
            <a:r>
              <a:rPr lang="ru-RU" dirty="0"/>
              <a:t> </a:t>
            </a:r>
            <a:r>
              <a:rPr lang="ru-RU" dirty="0" err="1"/>
              <a:t>этади</a:t>
            </a:r>
            <a:r>
              <a:rPr lang="ru-RU" dirty="0"/>
              <a:t>. Шу </a:t>
            </a:r>
            <a:r>
              <a:rPr lang="ru-RU" dirty="0" err="1"/>
              <a:t>боис</a:t>
            </a:r>
            <a:r>
              <a:rPr lang="ru-RU" dirty="0"/>
              <a:t> </a:t>
            </a:r>
            <a:r>
              <a:rPr lang="ru-RU" dirty="0" err="1"/>
              <a:t>амалиёт</a:t>
            </a:r>
            <a:endParaRPr lang="ru-RU" dirty="0"/>
          </a:p>
          <a:p>
            <a:r>
              <a:rPr lang="ru-RU" dirty="0" err="1"/>
              <a:t>хатарларини</a:t>
            </a:r>
            <a:r>
              <a:rPr lang="ru-RU" dirty="0"/>
              <a:t> </a:t>
            </a:r>
            <a:r>
              <a:rPr lang="ru-RU" dirty="0" err="1"/>
              <a:t>бошқариш</a:t>
            </a:r>
            <a:r>
              <a:rPr lang="ru-RU" dirty="0"/>
              <a:t> </a:t>
            </a:r>
            <a:r>
              <a:rPr lang="ru-RU" dirty="0" err="1"/>
              <a:t>учун</a:t>
            </a:r>
            <a:r>
              <a:rPr lang="ru-RU" dirty="0"/>
              <a:t> </a:t>
            </a:r>
            <a:r>
              <a:rPr lang="ru-RU" dirty="0" err="1"/>
              <a:t>турли</a:t>
            </a:r>
            <a:r>
              <a:rPr lang="ru-RU" dirty="0"/>
              <a:t> </a:t>
            </a:r>
            <a:r>
              <a:rPr lang="ru-RU" dirty="0" err="1"/>
              <a:t>чора-тадбирларни</a:t>
            </a:r>
            <a:r>
              <a:rPr lang="ru-RU" dirty="0"/>
              <a:t> </a:t>
            </a:r>
            <a:r>
              <a:rPr lang="ru-RU" dirty="0" err="1" smtClean="0"/>
              <a:t>шакллантириш</a:t>
            </a:r>
            <a:r>
              <a:rPr lang="ru-RU" dirty="0" smtClean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назарда</a:t>
            </a:r>
            <a:r>
              <a:rPr lang="ru-RU" dirty="0"/>
              <a:t> </a:t>
            </a:r>
            <a:r>
              <a:rPr lang="ru-RU" dirty="0" err="1"/>
              <a:t>тутиш</a:t>
            </a:r>
            <a:r>
              <a:rPr lang="ru-RU" dirty="0"/>
              <a:t> </a:t>
            </a:r>
            <a:r>
              <a:rPr lang="ru-RU" dirty="0" err="1"/>
              <a:t>лозим</a:t>
            </a:r>
            <a:r>
              <a:rPr lang="ru-RU" dirty="0"/>
              <a:t> </a:t>
            </a:r>
            <a:r>
              <a:rPr lang="ru-RU" dirty="0" err="1"/>
              <a:t>бўлади</a:t>
            </a:r>
            <a:r>
              <a:rPr lang="ru-RU" dirty="0" smtClean="0"/>
              <a:t>.</a:t>
            </a:r>
          </a:p>
          <a:p>
            <a:endParaRPr lang="ru-RU" sz="2800" dirty="0">
              <a:solidFill>
                <a:schemeClr val="accent5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134745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5529888"/>
            <a:ext cx="37444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FF0000"/>
                </a:solidFill>
              </a:rPr>
              <a:t>Исломий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банклар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хатарлари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endParaRPr lang="ru-RU" b="1" dirty="0" smtClean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045" y="6453336"/>
            <a:ext cx="604867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 err="1"/>
              <a:t>Ислом</a:t>
            </a:r>
            <a:r>
              <a:rPr lang="ru-RU" sz="1050" dirty="0"/>
              <a:t> </a:t>
            </a:r>
            <a:r>
              <a:rPr lang="ru-RU" sz="1050" dirty="0" err="1"/>
              <a:t>молияси</a:t>
            </a:r>
            <a:r>
              <a:rPr lang="ru-RU" sz="1050" dirty="0"/>
              <a:t> </a:t>
            </a:r>
            <a:r>
              <a:rPr lang="ru-RU" sz="1050" dirty="0" err="1"/>
              <a:t>асослари</a:t>
            </a:r>
            <a:r>
              <a:rPr lang="ru-RU" sz="1050" dirty="0"/>
              <a:t> [</a:t>
            </a:r>
            <a:r>
              <a:rPr lang="ru-RU" sz="1050" dirty="0" err="1"/>
              <a:t>Матн</a:t>
            </a:r>
            <a:r>
              <a:rPr lang="ru-RU" sz="1050" dirty="0"/>
              <a:t>] / Е.A. </a:t>
            </a:r>
            <a:r>
              <a:rPr lang="ru-RU" sz="1050" dirty="0" err="1"/>
              <a:t>Байдаулет</a:t>
            </a:r>
            <a:r>
              <a:rPr lang="ru-RU" sz="1050" dirty="0"/>
              <a:t>. -</a:t>
            </a:r>
            <a:r>
              <a:rPr lang="ru-RU" sz="1050" dirty="0" err="1"/>
              <a:t>Тошкент</a:t>
            </a:r>
            <a:r>
              <a:rPr lang="ru-RU" sz="1050" dirty="0"/>
              <a:t>: “</a:t>
            </a:r>
            <a:r>
              <a:rPr lang="ru-RU" sz="1050" dirty="0" err="1"/>
              <a:t>Ўзбекистон</a:t>
            </a:r>
            <a:r>
              <a:rPr lang="ru-RU" sz="1050" dirty="0"/>
              <a:t>” НМИУ, 2019. – 432 б.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88640"/>
            <a:ext cx="6458941" cy="26892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015" y="2780928"/>
            <a:ext cx="6379201" cy="2748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725212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2920" y="22882"/>
            <a:ext cx="37444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FF0000"/>
                </a:solidFill>
              </a:rPr>
              <a:t>Исломий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банклар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хатарлари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endParaRPr lang="ru-RU" b="1" dirty="0" smtClean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045" y="6453336"/>
            <a:ext cx="604867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 err="1"/>
              <a:t>Ислом</a:t>
            </a:r>
            <a:r>
              <a:rPr lang="ru-RU" sz="1050" dirty="0"/>
              <a:t> </a:t>
            </a:r>
            <a:r>
              <a:rPr lang="ru-RU" sz="1050" dirty="0" err="1"/>
              <a:t>молияси</a:t>
            </a:r>
            <a:r>
              <a:rPr lang="ru-RU" sz="1050" dirty="0"/>
              <a:t> </a:t>
            </a:r>
            <a:r>
              <a:rPr lang="ru-RU" sz="1050" dirty="0" err="1"/>
              <a:t>асослари</a:t>
            </a:r>
            <a:r>
              <a:rPr lang="ru-RU" sz="1050" dirty="0"/>
              <a:t> [</a:t>
            </a:r>
            <a:r>
              <a:rPr lang="ru-RU" sz="1050" dirty="0" err="1"/>
              <a:t>Матн</a:t>
            </a:r>
            <a:r>
              <a:rPr lang="ru-RU" sz="1050" dirty="0"/>
              <a:t>] / Е.A. </a:t>
            </a:r>
            <a:r>
              <a:rPr lang="ru-RU" sz="1050" dirty="0" err="1"/>
              <a:t>Байдаулет</a:t>
            </a:r>
            <a:r>
              <a:rPr lang="ru-RU" sz="1050" dirty="0"/>
              <a:t>. -</a:t>
            </a:r>
            <a:r>
              <a:rPr lang="ru-RU" sz="1050" dirty="0" err="1"/>
              <a:t>Тошкент</a:t>
            </a:r>
            <a:r>
              <a:rPr lang="ru-RU" sz="1050" dirty="0"/>
              <a:t>: “</a:t>
            </a:r>
            <a:r>
              <a:rPr lang="ru-RU" sz="1050" dirty="0" err="1"/>
              <a:t>Ўзбекистон</a:t>
            </a:r>
            <a:r>
              <a:rPr lang="ru-RU" sz="1050" dirty="0"/>
              <a:t>” НМИУ, 2019. – 432 б.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381164"/>
            <a:ext cx="6419071" cy="4651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520722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22920" y="22882"/>
            <a:ext cx="37444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FF0000"/>
                </a:solidFill>
              </a:rPr>
              <a:t>Исломий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>
                <a:solidFill>
                  <a:srgbClr val="FF0000"/>
                </a:solidFill>
              </a:rPr>
              <a:t>банклар</a:t>
            </a:r>
            <a:r>
              <a:rPr lang="ru-RU" b="1" dirty="0">
                <a:solidFill>
                  <a:srgbClr val="FF0000"/>
                </a:solidFill>
              </a:rPr>
              <a:t> </a:t>
            </a:r>
            <a:r>
              <a:rPr lang="ru-RU" b="1" dirty="0" err="1" smtClean="0">
                <a:solidFill>
                  <a:srgbClr val="FF0000"/>
                </a:solidFill>
              </a:rPr>
              <a:t>хатарлари</a:t>
            </a:r>
            <a:r>
              <a:rPr lang="ru-RU" b="1" dirty="0" smtClean="0">
                <a:solidFill>
                  <a:srgbClr val="FF0000"/>
                </a:solidFill>
              </a:rPr>
              <a:t> </a:t>
            </a:r>
            <a:endParaRPr lang="ru-RU" b="1" dirty="0" smtClean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7045" y="6453336"/>
            <a:ext cx="6048672" cy="253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50" dirty="0" err="1"/>
              <a:t>Ислом</a:t>
            </a:r>
            <a:r>
              <a:rPr lang="ru-RU" sz="1050" dirty="0"/>
              <a:t> </a:t>
            </a:r>
            <a:r>
              <a:rPr lang="ru-RU" sz="1050" dirty="0" err="1"/>
              <a:t>молияси</a:t>
            </a:r>
            <a:r>
              <a:rPr lang="ru-RU" sz="1050" dirty="0"/>
              <a:t> </a:t>
            </a:r>
            <a:r>
              <a:rPr lang="ru-RU" sz="1050" dirty="0" err="1"/>
              <a:t>асослари</a:t>
            </a:r>
            <a:r>
              <a:rPr lang="ru-RU" sz="1050" dirty="0"/>
              <a:t> [</a:t>
            </a:r>
            <a:r>
              <a:rPr lang="ru-RU" sz="1050" dirty="0" err="1"/>
              <a:t>Матн</a:t>
            </a:r>
            <a:r>
              <a:rPr lang="ru-RU" sz="1050" dirty="0"/>
              <a:t>] / Е.A. </a:t>
            </a:r>
            <a:r>
              <a:rPr lang="ru-RU" sz="1050" dirty="0" err="1"/>
              <a:t>Байдаулет</a:t>
            </a:r>
            <a:r>
              <a:rPr lang="ru-RU" sz="1050" dirty="0"/>
              <a:t>. -</a:t>
            </a:r>
            <a:r>
              <a:rPr lang="ru-RU" sz="1050" dirty="0" err="1"/>
              <a:t>Тошкент</a:t>
            </a:r>
            <a:r>
              <a:rPr lang="ru-RU" sz="1050" dirty="0"/>
              <a:t>: “</a:t>
            </a:r>
            <a:r>
              <a:rPr lang="ru-RU" sz="1050" dirty="0" err="1"/>
              <a:t>Ўзбекистон</a:t>
            </a:r>
            <a:r>
              <a:rPr lang="ru-RU" sz="1050" dirty="0"/>
              <a:t>” НМИУ, 2019. – 432 б.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8530" y="735257"/>
            <a:ext cx="6379201" cy="246012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529" y="3068960"/>
            <a:ext cx="6379201" cy="140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032309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AutoShape 2" descr="Картинки по запросу корпоративное управление"/>
          <p:cNvSpPr>
            <a:spLocks noChangeAspect="1" noChangeArrowheads="1"/>
          </p:cNvSpPr>
          <p:nvPr/>
        </p:nvSpPr>
        <p:spPr bwMode="auto">
          <a:xfrm>
            <a:off x="116682" y="748904"/>
            <a:ext cx="228600" cy="2286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defRPr>
            </a:lvl9pPr>
          </a:lstStyle>
          <a:p>
            <a:pPr defTabSz="844083" fontAlgn="auto">
              <a:spcBef>
                <a:spcPts val="0"/>
              </a:spcBef>
              <a:spcAft>
                <a:spcPts val="0"/>
              </a:spcAft>
            </a:pPr>
            <a:endParaRPr lang="ru-RU" altLang="ru-RU" sz="1350">
              <a:solidFill>
                <a:prstClr val="black"/>
              </a:solidFill>
            </a:endParaRPr>
          </a:p>
        </p:txBody>
      </p:sp>
      <p:sp>
        <p:nvSpPr>
          <p:cNvPr id="3" name="Title 1"/>
          <p:cNvSpPr txBox="1">
            <a:spLocks/>
          </p:cNvSpPr>
          <p:nvPr/>
        </p:nvSpPr>
        <p:spPr>
          <a:xfrm>
            <a:off x="0" y="265022"/>
            <a:ext cx="9144000" cy="598182"/>
          </a:xfrm>
          <a:prstGeom prst="rect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>
            <a:lvl1pPr algn="l" defTabSz="1828343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798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1687743" fontAlgn="auto">
              <a:spcAft>
                <a:spcPts val="0"/>
              </a:spcAft>
            </a:pPr>
            <a:r>
              <a:rPr lang="uz-Cyrl-UZ" sz="3231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Фойдаланилган адабиётлар рўхати</a:t>
            </a:r>
            <a:endParaRPr lang="en-US" sz="3231" b="1" dirty="0">
              <a:solidFill>
                <a:prstClr val="white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1908" y="977505"/>
            <a:ext cx="8537634" cy="42543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молияси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банк </a:t>
            </a:r>
            <a:r>
              <a:rPr lang="ru-RU" dirty="0" err="1"/>
              <a:t>тизими</a:t>
            </a:r>
            <a:r>
              <a:rPr lang="ru-RU" dirty="0"/>
              <a:t>. Е.</a:t>
            </a:r>
            <a:r>
              <a:rPr lang="en-US" dirty="0"/>
              <a:t>A. </a:t>
            </a:r>
            <a:r>
              <a:rPr lang="ru-RU" dirty="0" err="1"/>
              <a:t>Байдаулет.Таржимон</a:t>
            </a:r>
            <a:r>
              <a:rPr lang="ru-RU" dirty="0"/>
              <a:t>: </a:t>
            </a:r>
            <a:r>
              <a:rPr lang="ru-RU" dirty="0" err="1"/>
              <a:t>Ботирхўжа</a:t>
            </a:r>
            <a:r>
              <a:rPr lang="ru-RU" dirty="0"/>
              <a:t> </a:t>
            </a:r>
            <a:r>
              <a:rPr lang="ru-RU" dirty="0" err="1"/>
              <a:t>Жўраев</a:t>
            </a:r>
            <a:r>
              <a:rPr lang="ru-RU" dirty="0"/>
              <a:t>. - Т .: “</a:t>
            </a:r>
            <a:r>
              <a:rPr lang="ru-RU" dirty="0" err="1"/>
              <a:t>Ўзбекистон</a:t>
            </a:r>
            <a:r>
              <a:rPr lang="ru-RU" dirty="0"/>
              <a:t>”, 2014. - 122-б</a:t>
            </a:r>
            <a:r>
              <a:rPr lang="en-US" dirty="0"/>
              <a:t>. </a:t>
            </a:r>
            <a:endParaRPr lang="uz-Cyrl-UZ" dirty="0"/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молияси</a:t>
            </a:r>
            <a:r>
              <a:rPr lang="ru-RU" dirty="0"/>
              <a:t> </a:t>
            </a:r>
            <a:r>
              <a:rPr lang="ru-RU" dirty="0" err="1"/>
              <a:t>асослари</a:t>
            </a:r>
            <a:r>
              <a:rPr lang="ru-RU" dirty="0"/>
              <a:t> [</a:t>
            </a:r>
            <a:r>
              <a:rPr lang="ru-RU" dirty="0" err="1"/>
              <a:t>Матн</a:t>
            </a:r>
            <a:r>
              <a:rPr lang="ru-RU" dirty="0"/>
              <a:t>] / Е.</a:t>
            </a:r>
            <a:r>
              <a:rPr lang="en-US" dirty="0"/>
              <a:t>A. </a:t>
            </a:r>
            <a:r>
              <a:rPr lang="ru-RU" dirty="0" err="1"/>
              <a:t>Байдаулет</a:t>
            </a:r>
            <a:r>
              <a:rPr lang="ru-RU" dirty="0"/>
              <a:t>. -</a:t>
            </a:r>
            <a:r>
              <a:rPr lang="ru-RU" dirty="0" err="1"/>
              <a:t>Тошкент</a:t>
            </a:r>
            <a:r>
              <a:rPr lang="ru-RU" dirty="0"/>
              <a:t>: “</a:t>
            </a:r>
            <a:r>
              <a:rPr lang="ru-RU" dirty="0" err="1"/>
              <a:t>Ўзбекистон</a:t>
            </a:r>
            <a:r>
              <a:rPr lang="ru-RU" dirty="0"/>
              <a:t>” НМИУ, 2019. – 432 б.</a:t>
            </a:r>
            <a:r>
              <a:rPr lang="en-US" dirty="0"/>
              <a:t> </a:t>
            </a:r>
            <a:endParaRPr lang="uz-Cyrl-UZ" dirty="0"/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Ислом</a:t>
            </a:r>
            <a:r>
              <a:rPr lang="ru-RU" dirty="0"/>
              <a:t> банк </a:t>
            </a:r>
            <a:r>
              <a:rPr lang="ru-RU" dirty="0" err="1"/>
              <a:t>иши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молияси</a:t>
            </a:r>
            <a:r>
              <a:rPr lang="ru-RU" dirty="0"/>
              <a:t>: </a:t>
            </a:r>
            <a:r>
              <a:rPr lang="ru-RU" dirty="0" err="1"/>
              <a:t>тамойиллари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амалиёти</a:t>
            </a:r>
            <a:r>
              <a:rPr lang="ru-RU" dirty="0"/>
              <a:t>. </a:t>
            </a:r>
            <a:r>
              <a:rPr lang="ru-RU" dirty="0" err="1"/>
              <a:t>Моҳаммед</a:t>
            </a:r>
            <a:r>
              <a:rPr lang="ru-RU" dirty="0"/>
              <a:t> </a:t>
            </a:r>
            <a:r>
              <a:rPr lang="ru-RU" dirty="0" err="1"/>
              <a:t>Имад</a:t>
            </a:r>
            <a:r>
              <a:rPr lang="ru-RU" dirty="0"/>
              <a:t> </a:t>
            </a:r>
            <a:r>
              <a:rPr lang="en-US" dirty="0"/>
              <a:t>A</a:t>
            </a:r>
            <a:r>
              <a:rPr lang="ru-RU" dirty="0"/>
              <a:t>ли, </a:t>
            </a:r>
            <a:r>
              <a:rPr lang="ru-RU" dirty="0" err="1"/>
              <a:t>Икрамур</a:t>
            </a:r>
            <a:r>
              <a:rPr lang="ru-RU" dirty="0"/>
              <a:t> </a:t>
            </a:r>
            <a:r>
              <a:rPr lang="ru-RU" dirty="0" err="1"/>
              <a:t>Раҳмон</a:t>
            </a:r>
            <a:r>
              <a:rPr lang="ru-RU" dirty="0"/>
              <a:t> </a:t>
            </a:r>
            <a:r>
              <a:rPr lang="ru-RU" dirty="0" err="1"/>
              <a:t>Фалаҳи</a:t>
            </a:r>
            <a:r>
              <a:rPr lang="ru-RU" dirty="0"/>
              <a:t> / </a:t>
            </a:r>
            <a:r>
              <a:rPr lang="uz-Latn-UZ" dirty="0"/>
              <a:t>Marifa Academy Private Limited</a:t>
            </a:r>
            <a:r>
              <a:rPr lang="ru-RU" dirty="0"/>
              <a:t>, </a:t>
            </a:r>
            <a:r>
              <a:rPr lang="ru-RU" dirty="0" err="1"/>
              <a:t>Биринчи</a:t>
            </a:r>
            <a:r>
              <a:rPr lang="ru-RU" dirty="0"/>
              <a:t> </a:t>
            </a:r>
            <a:r>
              <a:rPr lang="ru-RU" dirty="0" err="1"/>
              <a:t>нашр</a:t>
            </a:r>
            <a:r>
              <a:rPr lang="ru-RU" dirty="0"/>
              <a:t> 2016. 55-бет.</a:t>
            </a:r>
            <a:r>
              <a:rPr lang="en-US" dirty="0"/>
              <a:t> </a:t>
            </a:r>
            <a:endParaRPr lang="uz-Cyrl-UZ" dirty="0"/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иқтисодиётида</a:t>
            </a:r>
            <a:r>
              <a:rPr lang="ru-RU" dirty="0"/>
              <a:t> </a:t>
            </a:r>
            <a:r>
              <a:rPr lang="ru-RU" dirty="0" err="1"/>
              <a:t>молиявий</a:t>
            </a:r>
            <a:r>
              <a:rPr lang="ru-RU" dirty="0"/>
              <a:t> </a:t>
            </a:r>
            <a:r>
              <a:rPr lang="ru-RU" dirty="0" err="1"/>
              <a:t>муносабатлар</a:t>
            </a:r>
            <a:r>
              <a:rPr lang="ru-RU" dirty="0"/>
              <a:t>. Р.В.</a:t>
            </a:r>
            <a:r>
              <a:rPr lang="en-US" dirty="0"/>
              <a:t>A</a:t>
            </a:r>
            <a:r>
              <a:rPr lang="ru-RU" dirty="0" err="1"/>
              <a:t>бдуллаев</a:t>
            </a:r>
            <a:r>
              <a:rPr lang="ru-RU" dirty="0"/>
              <a:t>, </a:t>
            </a:r>
            <a:r>
              <a:rPr lang="ru-RU" dirty="0" err="1"/>
              <a:t>С.М.Дусанов</a:t>
            </a:r>
            <a:r>
              <a:rPr lang="ru-RU" dirty="0"/>
              <a:t>. - Т.: “</a:t>
            </a:r>
            <a:r>
              <a:rPr lang="ru-RU" dirty="0" err="1"/>
              <a:t>Тошкент</a:t>
            </a:r>
            <a:r>
              <a:rPr lang="ru-RU" dirty="0"/>
              <a:t> </a:t>
            </a:r>
            <a:r>
              <a:rPr lang="ru-RU" dirty="0" err="1"/>
              <a:t>ислом</a:t>
            </a:r>
            <a:r>
              <a:rPr lang="ru-RU" dirty="0"/>
              <a:t> </a:t>
            </a:r>
            <a:r>
              <a:rPr lang="ru-RU" dirty="0" err="1"/>
              <a:t>университети</a:t>
            </a:r>
            <a:r>
              <a:rPr lang="ru-RU" dirty="0"/>
              <a:t>”, 2007. - 71 б.</a:t>
            </a:r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en-US" dirty="0"/>
              <a:t>A</a:t>
            </a:r>
            <a:r>
              <a:rPr lang="ru-RU" dirty="0" err="1"/>
              <a:t>броров</a:t>
            </a:r>
            <a:r>
              <a:rPr lang="ru-RU" dirty="0"/>
              <a:t> С., </a:t>
            </a:r>
            <a:r>
              <a:rPr lang="ru-RU" dirty="0" err="1"/>
              <a:t>Ўзбекистонда</a:t>
            </a:r>
            <a:r>
              <a:rPr lang="ru-RU" dirty="0"/>
              <a:t> </a:t>
            </a:r>
            <a:r>
              <a:rPr lang="ru-RU" dirty="0" err="1"/>
              <a:t>сукук-ислом</a:t>
            </a:r>
            <a:r>
              <a:rPr lang="ru-RU" dirty="0"/>
              <a:t> </a:t>
            </a:r>
            <a:r>
              <a:rPr lang="ru-RU" dirty="0" err="1"/>
              <a:t>қимматли</a:t>
            </a:r>
            <a:r>
              <a:rPr lang="ru-RU" dirty="0"/>
              <a:t> </a:t>
            </a:r>
            <a:r>
              <a:rPr lang="ru-RU" dirty="0" err="1"/>
              <a:t>қоғозларини</a:t>
            </a:r>
            <a:r>
              <a:rPr lang="ru-RU" dirty="0"/>
              <a:t> </a:t>
            </a:r>
            <a:r>
              <a:rPr lang="ru-RU" dirty="0" err="1"/>
              <a:t>жорий</a:t>
            </a:r>
            <a:r>
              <a:rPr lang="ru-RU" dirty="0"/>
              <a:t> </a:t>
            </a:r>
            <a:r>
              <a:rPr lang="ru-RU" dirty="0" err="1"/>
              <a:t>этиш</a:t>
            </a:r>
            <a:r>
              <a:rPr lang="ru-RU" dirty="0"/>
              <a:t> </a:t>
            </a:r>
            <a:r>
              <a:rPr lang="ru-RU" dirty="0" err="1"/>
              <a:t>истиқболлари</a:t>
            </a:r>
            <a:r>
              <a:rPr lang="ru-RU" dirty="0"/>
              <a:t>, </a:t>
            </a:r>
            <a:r>
              <a:rPr lang="ru-RU" dirty="0" err="1"/>
              <a:t>Тошкент</a:t>
            </a:r>
            <a:r>
              <a:rPr lang="ru-RU" dirty="0"/>
              <a:t>, 2020 й.</a:t>
            </a:r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uz-Latn-UZ" dirty="0"/>
              <a:t>Syeda Fahmida Habib</a:t>
            </a:r>
            <a:r>
              <a:rPr lang="ru-RU" dirty="0"/>
              <a:t>. </a:t>
            </a:r>
            <a:r>
              <a:rPr lang="ru-RU" dirty="0" err="1"/>
              <a:t>Исломий</a:t>
            </a:r>
            <a:r>
              <a:rPr lang="ru-RU" dirty="0"/>
              <a:t> </a:t>
            </a:r>
            <a:r>
              <a:rPr lang="ru-RU" dirty="0" err="1"/>
              <a:t>молия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банк </a:t>
            </a:r>
            <a:r>
              <a:rPr lang="ru-RU" dirty="0" err="1"/>
              <a:t>иши</a:t>
            </a:r>
            <a:r>
              <a:rPr lang="ru-RU" dirty="0"/>
              <a:t> </a:t>
            </a:r>
            <a:r>
              <a:rPr lang="ru-RU" dirty="0" err="1"/>
              <a:t>асослари</a:t>
            </a:r>
            <a:r>
              <a:rPr lang="ru-RU" dirty="0"/>
              <a:t>, </a:t>
            </a:r>
            <a:r>
              <a:rPr lang="uz-Latn-UZ" dirty="0"/>
              <a:t>John Wiley &amp; Sons Ltd.</a:t>
            </a:r>
            <a:r>
              <a:rPr lang="ru-RU" dirty="0"/>
              <a:t>, 2018 </a:t>
            </a:r>
            <a:r>
              <a:rPr lang="ru-RU" dirty="0" err="1"/>
              <a:t>йил</a:t>
            </a:r>
            <a:r>
              <a:rPr lang="ru-RU" dirty="0"/>
              <a:t>.</a:t>
            </a:r>
          </a:p>
          <a:p>
            <a:pPr marL="457200" indent="-457200" defTabSz="844083" fontAlgn="auto">
              <a:spcBef>
                <a:spcPts val="0"/>
              </a:spcBef>
              <a:spcAft>
                <a:spcPts val="0"/>
              </a:spcAft>
              <a:buAutoNum type="arabicPeriod"/>
            </a:pPr>
            <a:r>
              <a:rPr lang="ru-RU" dirty="0" err="1"/>
              <a:t>Иброҳим</a:t>
            </a:r>
            <a:r>
              <a:rPr lang="ru-RU" dirty="0"/>
              <a:t> </a:t>
            </a:r>
            <a:r>
              <a:rPr lang="ru-RU" dirty="0" err="1"/>
              <a:t>Фарес</a:t>
            </a:r>
            <a:r>
              <a:rPr lang="ru-RU" dirty="0"/>
              <a:t>, </a:t>
            </a:r>
            <a:r>
              <a:rPr lang="ru-RU" dirty="0" err="1"/>
              <a:t>Ислом</a:t>
            </a:r>
            <a:r>
              <a:rPr lang="ru-RU" dirty="0"/>
              <a:t> банки </a:t>
            </a:r>
            <a:r>
              <a:rPr lang="ru-RU" dirty="0" err="1"/>
              <a:t>саноати</a:t>
            </a:r>
            <a:r>
              <a:rPr lang="ru-RU" dirty="0"/>
              <a:t>: концепция, </a:t>
            </a:r>
            <a:r>
              <a:rPr lang="ru-RU" dirty="0" err="1"/>
              <a:t>операциялар</a:t>
            </a:r>
            <a:r>
              <a:rPr lang="ru-RU" dirty="0"/>
              <a:t> </a:t>
            </a:r>
            <a:r>
              <a:rPr lang="ru-RU" dirty="0" err="1"/>
              <a:t>ва</a:t>
            </a:r>
            <a:r>
              <a:rPr lang="ru-RU" dirty="0"/>
              <a:t> </a:t>
            </a:r>
            <a:r>
              <a:rPr lang="ru-RU" dirty="0" err="1"/>
              <a:t>назорат</a:t>
            </a:r>
            <a:r>
              <a:rPr lang="ru-RU" dirty="0"/>
              <a:t>, 2015 </a:t>
            </a:r>
            <a:r>
              <a:rPr lang="ru-RU" dirty="0" err="1"/>
              <a:t>йил</a:t>
            </a:r>
            <a:r>
              <a:rPr lang="ru-RU" dirty="0"/>
              <a:t>.</a:t>
            </a:r>
            <a:endParaRPr lang="ru-RU" dirty="0">
              <a:solidFill>
                <a:prstClr val="black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371100"/>
      </p:ext>
    </p:extLst>
  </p:cSld>
  <p:clrMapOvr>
    <a:masterClrMapping/>
  </p:clrMapOvr>
  <p:transition spd="med">
    <p:pull dir="l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8A76F62-2CB2-4E93-95A9-F9DF751460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8416" y="1071562"/>
            <a:ext cx="5715000" cy="4410075"/>
          </a:xfrm>
          <a:prstGeom prst="rect">
            <a:avLst/>
          </a:prstGeom>
        </p:spPr>
      </p:pic>
      <p:sp>
        <p:nvSpPr>
          <p:cNvPr id="459" name="Google Shape;459;p26"/>
          <p:cNvSpPr/>
          <p:nvPr/>
        </p:nvSpPr>
        <p:spPr>
          <a:xfrm>
            <a:off x="1311383" y="1130141"/>
            <a:ext cx="5976664" cy="49244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ru-RU" sz="2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ЭЪТИБОРИНГИЗ УЧУН РАҲМАТ !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  <p:sp>
        <p:nvSpPr>
          <p:cNvPr id="461" name="Google Shape;461;p26"/>
          <p:cNvSpPr txBox="1"/>
          <p:nvPr/>
        </p:nvSpPr>
        <p:spPr>
          <a:xfrm>
            <a:off x="827584" y="5379253"/>
            <a:ext cx="5976664" cy="4000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/>
                <a:ea typeface="Times New Roman"/>
                <a:cs typeface="Times New Roman"/>
                <a:sym typeface="Times New Roman"/>
              </a:rPr>
              <a:t>https://st.depositphotos.com/2247735/3215/i/450/depositphotos_32159581-stock-photo-islamic-banking-or-financing-concept.jpg</a:t>
            </a:r>
            <a:endParaRPr kumimoji="0" sz="10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4" name="AutoShape 4" descr="https://st.depositphotos.com/2247735/3215/i/450/depositphotos_32159581-stock-photo-islamic-banking-or-financing-concept.jpg">
            <a:extLst>
              <a:ext uri="{FF2B5EF4-FFF2-40B4-BE49-F238E27FC236}">
                <a16:creationId xmlns:a16="http://schemas.microsoft.com/office/drawing/2014/main" id="{ADC74FA5-2A9F-4A22-AAC0-2946D42DF60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Arial"/>
              <a:buNone/>
              <a:tabLst/>
              <a:defRPr/>
            </a:pPr>
            <a:endParaRPr kumimoji="0" lang="ru-RU" sz="14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965028222"/>
      </p:ext>
    </p:extLst>
  </p:cSld>
  <p:clrMapOvr>
    <a:masterClrMapping/>
  </p:clrMapOvr>
  <p:transition spd="med">
    <p:pull dir="lu"/>
  </p:transition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9312</TotalTime>
  <Words>2394</Words>
  <Application>Microsoft Office PowerPoint</Application>
  <PresentationFormat>Экран (4:3)</PresentationFormat>
  <Paragraphs>92</Paragraphs>
  <Slides>25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32" baseType="lpstr">
      <vt:lpstr>Arial</vt:lpstr>
      <vt:lpstr>Calibri</vt:lpstr>
      <vt:lpstr>Century Gothic</vt:lpstr>
      <vt:lpstr>Times New Roman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Olimxon Aliqoriev</cp:lastModifiedBy>
  <cp:revision>777</cp:revision>
  <dcterms:created xsi:type="dcterms:W3CDTF">2015-02-23T10:50:58Z</dcterms:created>
  <dcterms:modified xsi:type="dcterms:W3CDTF">2023-05-16T10:20:38Z</dcterms:modified>
</cp:coreProperties>
</file>