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1: </a:t>
            </a:r>
          </a:p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Fanga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kirish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; </a:t>
            </a:r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Terminologiya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; 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408333" cy="2592288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 </a:t>
            </a:r>
            <a:r>
              <a:rPr lang="en-US" dirty="0" err="1"/>
              <a:t>O‘zbekiston</a:t>
            </a:r>
            <a:r>
              <a:rPr lang="en-US" dirty="0"/>
              <a:t> </a:t>
            </a:r>
            <a:r>
              <a:rPr lang="en-US" dirty="0" err="1"/>
              <a:t>Respublikasi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yo‘lini</a:t>
            </a:r>
            <a:r>
              <a:rPr lang="en-US" dirty="0"/>
              <a:t> </a:t>
            </a:r>
            <a:r>
              <a:rPr lang="en-US" dirty="0" err="1" smtClean="0"/>
              <a:t>rivojlanishi</a:t>
            </a:r>
            <a:r>
              <a:rPr lang="en-US" dirty="0" smtClean="0"/>
              <a:t>;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yo`llari</a:t>
            </a:r>
            <a:r>
              <a:rPr lang="en-US" dirty="0"/>
              <a:t> </a:t>
            </a:r>
            <a:r>
              <a:rPr lang="en-US" dirty="0" err="1"/>
              <a:t>to`g`risidagi</a:t>
            </a:r>
            <a:r>
              <a:rPr lang="en-US" dirty="0"/>
              <a:t> </a:t>
            </a:r>
            <a:r>
              <a:rPr lang="en-US" dirty="0" err="1" smtClean="0"/>
              <a:t>Qonun</a:t>
            </a:r>
            <a:r>
              <a:rPr lang="en-US" dirty="0" smtClean="0"/>
              <a:t>;</a:t>
            </a:r>
            <a:endParaRPr lang="en-US" dirty="0"/>
          </a:p>
          <a:p>
            <a:r>
              <a:rPr lang="en-US" dirty="0"/>
              <a:t>3.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yo‘llarini</a:t>
            </a:r>
            <a:r>
              <a:rPr lang="en-US" dirty="0"/>
              <a:t> </a:t>
            </a:r>
            <a:r>
              <a:rPr lang="en-US" dirty="0" err="1" smtClean="0"/>
              <a:t>ta‘sniflanishi</a:t>
            </a:r>
            <a:r>
              <a:rPr lang="en-US" dirty="0" smtClean="0"/>
              <a:t>;</a:t>
            </a:r>
            <a:endParaRPr lang="en-US" dirty="0"/>
          </a:p>
          <a:p>
            <a:r>
              <a:rPr lang="en-US" dirty="0"/>
              <a:t>4.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tezliklar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1: </a:t>
            </a:r>
          </a:p>
          <a:p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Fanga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kirish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;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Terminologiya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;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46168" y="5056146"/>
            <a:ext cx="7972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tx2"/>
                </a:solidFill>
              </a:rPr>
              <a:t>Tayanch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so</a:t>
            </a:r>
            <a:r>
              <a:rPr lang="en-US" sz="2400" b="1" dirty="0" err="1">
                <a:solidFill>
                  <a:schemeClr val="tx2"/>
                </a:solidFill>
              </a:rPr>
              <a:t>`</a:t>
            </a:r>
            <a:r>
              <a:rPr lang="en-US" sz="2400" b="1" dirty="0" err="1" smtClean="0">
                <a:solidFill>
                  <a:schemeClr val="tx2"/>
                </a:solidFill>
              </a:rPr>
              <a:t>z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va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iboralar</a:t>
            </a:r>
            <a:r>
              <a:rPr lang="en-US" sz="2400" b="1" dirty="0">
                <a:solidFill>
                  <a:schemeClr val="tx2"/>
                </a:solidFill>
              </a:rPr>
              <a:t>: </a:t>
            </a:r>
            <a:r>
              <a:rPr lang="en-US" sz="2400" dirty="0" err="1">
                <a:solidFill>
                  <a:schemeClr val="tx2"/>
                </a:solidFill>
              </a:rPr>
              <a:t>avtomobil</a:t>
            </a:r>
            <a:r>
              <a:rPr lang="en-US" sz="2400" dirty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yo`llari</a:t>
            </a:r>
            <a:r>
              <a:rPr lang="en-US" sz="2400" dirty="0">
                <a:solidFill>
                  <a:schemeClr val="tx2"/>
                </a:solidFill>
              </a:rPr>
              <a:t>, SHNQ 2.05.02-07, </a:t>
            </a:r>
            <a:r>
              <a:rPr lang="en-US" sz="2400" dirty="0" err="1" smtClean="0">
                <a:solidFill>
                  <a:schemeClr val="tx2"/>
                </a:solidFill>
              </a:rPr>
              <a:t>hisobiy</a:t>
            </a:r>
            <a:r>
              <a:rPr lang="ru-RU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tezliklar</a:t>
            </a:r>
            <a:r>
              <a:rPr lang="en-US" sz="2400" dirty="0">
                <a:solidFill>
                  <a:schemeClr val="tx2"/>
                </a:solidFill>
              </a:rPr>
              <a:t>, </a:t>
            </a:r>
            <a:r>
              <a:rPr lang="en-US" sz="2400" dirty="0" err="1">
                <a:solidFill>
                  <a:schemeClr val="tx2"/>
                </a:solidFill>
              </a:rPr>
              <a:t>harakat</a:t>
            </a:r>
            <a:r>
              <a:rPr lang="en-US" sz="2400" dirty="0">
                <a:solidFill>
                  <a:schemeClr val="tx2"/>
                </a:solidFill>
              </a:rPr>
              <a:t> </a:t>
            </a:r>
            <a:r>
              <a:rPr lang="en-US" sz="2400" dirty="0" err="1">
                <a:solidFill>
                  <a:schemeClr val="tx2"/>
                </a:solidFill>
              </a:rPr>
              <a:t>jadalligi</a:t>
            </a:r>
            <a:r>
              <a:rPr lang="en-US" sz="2400" dirty="0">
                <a:solidFill>
                  <a:schemeClr val="tx2"/>
                </a:solidFill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</a:rPr>
              <a:t>yo`llarini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tasniflanishi</a:t>
            </a:r>
            <a:r>
              <a:rPr lang="en-US" sz="2400" dirty="0">
                <a:solidFill>
                  <a:schemeClr val="tx2"/>
                </a:solidFill>
              </a:rPr>
              <a:t>.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88840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Bundan</a:t>
            </a:r>
            <a:r>
              <a:rPr lang="en-US" sz="1800" dirty="0"/>
              <a:t> </a:t>
            </a:r>
            <a:r>
              <a:rPr lang="en-US" sz="1800" dirty="0" err="1"/>
              <a:t>necha</a:t>
            </a:r>
            <a:r>
              <a:rPr lang="en-US" sz="1800" dirty="0"/>
              <a:t> </a:t>
            </a:r>
            <a:r>
              <a:rPr lang="en-US" sz="1800" dirty="0" err="1"/>
              <a:t>yuz</a:t>
            </a:r>
            <a:r>
              <a:rPr lang="en-US" sz="1800" dirty="0"/>
              <a:t> </a:t>
            </a:r>
            <a:r>
              <a:rPr lang="en-US" sz="1800" dirty="0" err="1"/>
              <a:t>yillar</a:t>
            </a:r>
            <a:r>
              <a:rPr lang="en-US" sz="1800" dirty="0"/>
              <a:t> </a:t>
            </a:r>
            <a:r>
              <a:rPr lang="en-US" sz="1800" dirty="0" err="1"/>
              <a:t>avval</a:t>
            </a:r>
            <a:r>
              <a:rPr lang="en-US" sz="1800" dirty="0"/>
              <a:t> </a:t>
            </a:r>
            <a:r>
              <a:rPr lang="en-US" sz="1800" dirty="0" err="1"/>
              <a:t>xalqlarni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- </a:t>
            </a:r>
            <a:r>
              <a:rPr lang="en-US" sz="1800" dirty="0" err="1"/>
              <a:t>biri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bog‘lagan</a:t>
            </a:r>
            <a:r>
              <a:rPr lang="en-US" sz="1800" dirty="0"/>
              <a:t> </a:t>
            </a:r>
            <a:r>
              <a:rPr lang="en-US" sz="1800" dirty="0" err="1" smtClean="0"/>
              <a:t>karvon</a:t>
            </a:r>
            <a:r>
              <a:rPr lang="en-US" sz="1800" dirty="0" smtClean="0"/>
              <a:t> </a:t>
            </a:r>
            <a:r>
              <a:rPr lang="en-US" sz="1800" dirty="0" err="1" smtClean="0"/>
              <a:t>yo‘llari</a:t>
            </a:r>
            <a:r>
              <a:rPr lang="en-US" sz="1800" dirty="0" smtClean="0"/>
              <a:t> </a:t>
            </a:r>
            <a:r>
              <a:rPr lang="en-US" sz="1800" dirty="0" err="1"/>
              <a:t>bugun</a:t>
            </a:r>
            <a:r>
              <a:rPr lang="en-US" sz="1800" dirty="0"/>
              <a:t> </a:t>
            </a:r>
            <a:r>
              <a:rPr lang="en-US" sz="1800" dirty="0" err="1"/>
              <a:t>magistral</a:t>
            </a:r>
            <a:r>
              <a:rPr lang="en-US" sz="1800" dirty="0"/>
              <a:t> </a:t>
            </a:r>
            <a:r>
              <a:rPr lang="en-US" sz="1800" dirty="0" err="1"/>
              <a:t>yo‘llarga</a:t>
            </a:r>
            <a:r>
              <a:rPr lang="en-US" sz="1800" dirty="0"/>
              <a:t> </a:t>
            </a:r>
            <a:r>
              <a:rPr lang="en-US" sz="1800" dirty="0" err="1"/>
              <a:t>aylandi</a:t>
            </a:r>
            <a:r>
              <a:rPr lang="en-US" sz="1800" dirty="0"/>
              <a:t>. </a:t>
            </a:r>
            <a:r>
              <a:rPr lang="en-US" sz="1800" dirty="0" err="1"/>
              <a:t>Shunday</a:t>
            </a:r>
            <a:r>
              <a:rPr lang="en-US" sz="1800" dirty="0"/>
              <a:t> </a:t>
            </a:r>
            <a:r>
              <a:rPr lang="en-US" sz="1800" dirty="0" err="1"/>
              <a:t>yo‘llardan</a:t>
            </a:r>
            <a:r>
              <a:rPr lang="en-US" sz="1800" dirty="0"/>
              <a:t> </a:t>
            </a:r>
            <a:r>
              <a:rPr lang="en-US" sz="1800" dirty="0" err="1"/>
              <a:t>biri</a:t>
            </a:r>
            <a:r>
              <a:rPr lang="en-US" sz="1800" dirty="0"/>
              <a:t> </a:t>
            </a:r>
            <a:r>
              <a:rPr lang="en-US" sz="1800" dirty="0" err="1"/>
              <a:t>Buyuk</a:t>
            </a:r>
            <a:r>
              <a:rPr lang="en-US" sz="1800" dirty="0"/>
              <a:t> </a:t>
            </a:r>
            <a:r>
              <a:rPr lang="en-US" sz="1800" dirty="0" err="1" smtClean="0"/>
              <a:t>Ipak</a:t>
            </a:r>
            <a:r>
              <a:rPr lang="en-US" sz="1800" dirty="0" smtClean="0"/>
              <a:t> </a:t>
            </a:r>
            <a:r>
              <a:rPr lang="en-US" sz="1800" dirty="0" err="1" smtClean="0"/>
              <a:t>yo‘lidir</a:t>
            </a:r>
            <a:r>
              <a:rPr lang="en-US" sz="1800" dirty="0"/>
              <a:t>. </a:t>
            </a:r>
            <a:r>
              <a:rPr lang="en-US" sz="1800" dirty="0" err="1"/>
              <a:t>Mag‘ribu</a:t>
            </a:r>
            <a:r>
              <a:rPr lang="en-US" sz="1800" dirty="0"/>
              <a:t>, </a:t>
            </a:r>
            <a:r>
              <a:rPr lang="en-US" sz="1800" dirty="0" err="1"/>
              <a:t>mashriqni</a:t>
            </a:r>
            <a:r>
              <a:rPr lang="en-US" sz="1800" dirty="0"/>
              <a:t> </a:t>
            </a:r>
            <a:r>
              <a:rPr lang="en-US" sz="1800" dirty="0" err="1"/>
              <a:t>bog‘lagan</a:t>
            </a:r>
            <a:r>
              <a:rPr lang="en-US" sz="1800" dirty="0"/>
              <a:t>, </a:t>
            </a:r>
            <a:r>
              <a:rPr lang="en-US" sz="1800" dirty="0" err="1"/>
              <a:t>xalqlar</a:t>
            </a:r>
            <a:r>
              <a:rPr lang="en-US" sz="1800" dirty="0"/>
              <a:t> </a:t>
            </a:r>
            <a:r>
              <a:rPr lang="en-US" sz="1800" dirty="0" err="1"/>
              <a:t>tarixi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taraqqiyotining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 smtClean="0"/>
              <a:t>kuchli</a:t>
            </a:r>
            <a:r>
              <a:rPr lang="en-US" sz="1800" dirty="0" smtClean="0"/>
              <a:t> </a:t>
            </a:r>
            <a:r>
              <a:rPr lang="en-US" sz="1800" dirty="0" err="1" smtClean="0"/>
              <a:t>xalqalaridan</a:t>
            </a:r>
            <a:r>
              <a:rPr lang="en-US" sz="1800" dirty="0" smtClean="0"/>
              <a:t> </a:t>
            </a:r>
            <a:r>
              <a:rPr lang="en-US" sz="1800" dirty="0" err="1"/>
              <a:t>biri</a:t>
            </a:r>
            <a:r>
              <a:rPr lang="en-US" sz="1800" dirty="0"/>
              <a:t> </a:t>
            </a:r>
            <a:r>
              <a:rPr lang="en-US" sz="1800" dirty="0" err="1"/>
              <a:t>bo‘lgan</a:t>
            </a:r>
            <a:r>
              <a:rPr lang="en-US" sz="1800" dirty="0"/>
              <a:t> </a:t>
            </a:r>
            <a:r>
              <a:rPr lang="en-US" sz="1800" dirty="0" err="1"/>
              <a:t>Buyuk</a:t>
            </a:r>
            <a:r>
              <a:rPr lang="en-US" sz="1800" dirty="0"/>
              <a:t> </a:t>
            </a:r>
            <a:r>
              <a:rPr lang="en-US" sz="1800" dirty="0" err="1"/>
              <a:t>Ipak</a:t>
            </a:r>
            <a:r>
              <a:rPr lang="en-US" sz="1800" dirty="0"/>
              <a:t> </a:t>
            </a:r>
            <a:r>
              <a:rPr lang="en-US" sz="1800" dirty="0" err="1"/>
              <a:t>yo‘li</a:t>
            </a:r>
            <a:r>
              <a:rPr lang="en-US" sz="1800" dirty="0"/>
              <a:t> </a:t>
            </a:r>
            <a:r>
              <a:rPr lang="en-US" sz="1800" dirty="0" err="1"/>
              <a:t>dunyoga</a:t>
            </a:r>
            <a:r>
              <a:rPr lang="en-US" sz="1800" dirty="0"/>
              <a:t> </a:t>
            </a:r>
            <a:r>
              <a:rPr lang="en-US" sz="1800" dirty="0" err="1"/>
              <a:t>mashhur</a:t>
            </a:r>
            <a:r>
              <a:rPr lang="en-US" sz="1800" dirty="0"/>
              <a:t> </a:t>
            </a:r>
            <a:r>
              <a:rPr lang="en-US" sz="1800" dirty="0" err="1"/>
              <a:t>Buxoro</a:t>
            </a:r>
            <a:r>
              <a:rPr lang="en-US" sz="1800" dirty="0"/>
              <a:t>, </a:t>
            </a:r>
            <a:r>
              <a:rPr lang="en-US" sz="1800" dirty="0" smtClean="0"/>
              <a:t>Samarqand, </a:t>
            </a:r>
            <a:r>
              <a:rPr lang="en-US" sz="1800" dirty="0" err="1" smtClean="0"/>
              <a:t>qo‘qon</a:t>
            </a:r>
            <a:r>
              <a:rPr lang="en-US" sz="1800" dirty="0" smtClean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O‘sh</a:t>
            </a:r>
            <a:r>
              <a:rPr lang="en-US" sz="1800" dirty="0"/>
              <a:t> </a:t>
            </a:r>
            <a:r>
              <a:rPr lang="en-US" sz="1800" dirty="0" err="1"/>
              <a:t>shaharlari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qashqardan</a:t>
            </a:r>
            <a:r>
              <a:rPr lang="en-US" sz="1800" dirty="0"/>
              <a:t> </a:t>
            </a:r>
            <a:r>
              <a:rPr lang="en-US" sz="1800" dirty="0" err="1"/>
              <a:t>o‘tib</a:t>
            </a:r>
            <a:r>
              <a:rPr lang="en-US" sz="1800" dirty="0"/>
              <a:t>, </a:t>
            </a:r>
            <a:r>
              <a:rPr lang="en-US" sz="1800" dirty="0" err="1"/>
              <a:t>yo‘nalishini</a:t>
            </a:r>
            <a:r>
              <a:rPr lang="en-US" sz="1800" dirty="0"/>
              <a:t> </a:t>
            </a:r>
            <a:r>
              <a:rPr lang="en-US" sz="1800" dirty="0" err="1"/>
              <a:t>davom</a:t>
            </a:r>
            <a:r>
              <a:rPr lang="en-US" sz="1800" dirty="0"/>
              <a:t> </a:t>
            </a:r>
            <a:r>
              <a:rPr lang="en-US" sz="1800" dirty="0" err="1"/>
              <a:t>ettirgan</a:t>
            </a:r>
            <a:r>
              <a:rPr lang="en-US" sz="1800" dirty="0" smtClean="0"/>
              <a:t>.</a:t>
            </a:r>
          </a:p>
          <a:p>
            <a:endParaRPr lang="en-US" sz="1800" dirty="0"/>
          </a:p>
          <a:p>
            <a:r>
              <a:rPr lang="en-US" sz="1800" dirty="0"/>
              <a:t>Bu </a:t>
            </a:r>
            <a:r>
              <a:rPr lang="en-US" sz="1800" dirty="0" err="1"/>
              <a:t>yo‘nalish</a:t>
            </a:r>
            <a:r>
              <a:rPr lang="en-US" sz="1800" dirty="0"/>
              <a:t> </a:t>
            </a:r>
            <a:r>
              <a:rPr lang="en-US" sz="1800" dirty="0" err="1"/>
              <a:t>Yevropo</a:t>
            </a:r>
            <a:r>
              <a:rPr lang="en-US" sz="1800" dirty="0"/>
              <a:t> </a:t>
            </a:r>
            <a:r>
              <a:rPr lang="en-US" sz="1800" dirty="0" err="1"/>
              <a:t>qit'asini</a:t>
            </a:r>
            <a:r>
              <a:rPr lang="en-US" sz="1800" dirty="0"/>
              <a:t> </a:t>
            </a:r>
            <a:r>
              <a:rPr lang="en-US" sz="1800" dirty="0" err="1"/>
              <a:t>Osiyoning</a:t>
            </a:r>
            <a:r>
              <a:rPr lang="en-US" sz="1800" dirty="0"/>
              <a:t> </a:t>
            </a:r>
            <a:r>
              <a:rPr lang="en-US" sz="1800" dirty="0" err="1"/>
              <a:t>okean</a:t>
            </a:r>
            <a:r>
              <a:rPr lang="en-US" sz="1800" dirty="0"/>
              <a:t> </a:t>
            </a:r>
            <a:r>
              <a:rPr lang="en-US" sz="1800" dirty="0" err="1"/>
              <a:t>sarhadlari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 smtClean="0"/>
              <a:t>bog‘laydigan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/>
              <a:t>xalqaro</a:t>
            </a:r>
            <a:r>
              <a:rPr lang="en-US" sz="1800" dirty="0"/>
              <a:t> </a:t>
            </a:r>
            <a:r>
              <a:rPr lang="en-US" sz="1800" dirty="0" err="1"/>
              <a:t>miq'yosda</a:t>
            </a:r>
            <a:r>
              <a:rPr lang="en-US" sz="1800" dirty="0"/>
              <a:t> </a:t>
            </a:r>
            <a:r>
              <a:rPr lang="en-US" sz="1800" dirty="0" err="1"/>
              <a:t>oltin</a:t>
            </a:r>
            <a:r>
              <a:rPr lang="en-US" sz="1800" dirty="0"/>
              <a:t> </a:t>
            </a:r>
            <a:r>
              <a:rPr lang="en-US" sz="1800" dirty="0" err="1"/>
              <a:t>kamar</a:t>
            </a:r>
            <a:r>
              <a:rPr lang="en-US" sz="1800" dirty="0"/>
              <a:t> </a:t>
            </a:r>
            <a:r>
              <a:rPr lang="en-US" sz="1800" dirty="0" err="1"/>
              <a:t>vazifasini</a:t>
            </a:r>
            <a:r>
              <a:rPr lang="en-US" sz="1800" dirty="0"/>
              <a:t> </a:t>
            </a:r>
            <a:r>
              <a:rPr lang="en-US" sz="1800" dirty="0" err="1"/>
              <a:t>bajaruvchi</a:t>
            </a:r>
            <a:r>
              <a:rPr lang="en-US" sz="1800" dirty="0"/>
              <a:t> </a:t>
            </a:r>
            <a:r>
              <a:rPr lang="en-US" sz="1800" dirty="0" err="1"/>
              <a:t>muhim</a:t>
            </a:r>
            <a:r>
              <a:rPr lang="en-US" sz="1800" dirty="0"/>
              <a:t> </a:t>
            </a:r>
            <a:r>
              <a:rPr lang="en-US" sz="1800" dirty="0" err="1"/>
              <a:t>arteriya</a:t>
            </a:r>
            <a:r>
              <a:rPr lang="en-US" sz="1800" dirty="0"/>
              <a:t> </a:t>
            </a:r>
            <a:r>
              <a:rPr lang="en-US" sz="1800" dirty="0" err="1" smtClean="0"/>
              <a:t>hisoblanadi</a:t>
            </a:r>
            <a:r>
              <a:rPr lang="en-US" sz="1800" dirty="0" smtClean="0"/>
              <a:t>. </a:t>
            </a:r>
            <a:r>
              <a:rPr lang="en-US" sz="1800" dirty="0" err="1" smtClean="0"/>
              <a:t>hozirda</a:t>
            </a:r>
            <a:r>
              <a:rPr lang="en-US" sz="1800" dirty="0" smtClean="0"/>
              <a:t> </a:t>
            </a:r>
            <a:r>
              <a:rPr lang="en-US" sz="1800" dirty="0" err="1"/>
              <a:t>esa</a:t>
            </a:r>
            <a:r>
              <a:rPr lang="en-US" sz="1800" dirty="0"/>
              <a:t> " </a:t>
            </a:r>
            <a:r>
              <a:rPr lang="en-US" sz="1800" dirty="0" err="1"/>
              <a:t>Transkontinental</a:t>
            </a:r>
            <a:r>
              <a:rPr lang="en-US" sz="1800" dirty="0"/>
              <a:t> </a:t>
            </a:r>
            <a:r>
              <a:rPr lang="en-US" sz="1800" dirty="0" err="1"/>
              <a:t>yo‘nalishi</a:t>
            </a:r>
            <a:r>
              <a:rPr lang="en-US" sz="1800" dirty="0"/>
              <a:t>" deb nom </a:t>
            </a:r>
            <a:r>
              <a:rPr lang="en-US" sz="1800" dirty="0" err="1"/>
              <a:t>olgan</a:t>
            </a:r>
            <a:r>
              <a:rPr lang="en-US" sz="1800" dirty="0"/>
              <a:t> " </a:t>
            </a:r>
            <a:r>
              <a:rPr lang="en-US" sz="1800" dirty="0" err="1"/>
              <a:t>Buyuk</a:t>
            </a:r>
            <a:r>
              <a:rPr lang="en-US" sz="1800" dirty="0"/>
              <a:t> </a:t>
            </a:r>
            <a:r>
              <a:rPr lang="en-US" sz="1800" dirty="0" err="1"/>
              <a:t>Ipak</a:t>
            </a:r>
            <a:r>
              <a:rPr lang="en-US" sz="1800" dirty="0"/>
              <a:t> </a:t>
            </a:r>
            <a:r>
              <a:rPr lang="en-US" sz="1800" dirty="0" err="1"/>
              <a:t>yo‘li</a:t>
            </a:r>
            <a:r>
              <a:rPr lang="en-US" sz="1800" dirty="0"/>
              <a:t>" </a:t>
            </a:r>
            <a:r>
              <a:rPr lang="en-US" sz="1800" dirty="0" err="1" smtClean="0"/>
              <a:t>ni</a:t>
            </a:r>
            <a:r>
              <a:rPr lang="en-US" sz="1800" dirty="0" smtClean="0"/>
              <a:t> </a:t>
            </a:r>
            <a:r>
              <a:rPr lang="en-US" sz="1800" dirty="0" err="1" smtClean="0"/>
              <a:t>tiklash</a:t>
            </a:r>
            <a:r>
              <a:rPr lang="en-US" sz="1800" dirty="0" smtClean="0"/>
              <a:t> </a:t>
            </a:r>
            <a:r>
              <a:rPr lang="en-US" sz="1800" dirty="0" err="1"/>
              <a:t>to‘g‘risidagi</a:t>
            </a:r>
            <a:r>
              <a:rPr lang="en-US" sz="1800" dirty="0"/>
              <a:t> </a:t>
            </a:r>
            <a:r>
              <a:rPr lang="en-US" sz="1800" dirty="0" err="1"/>
              <a:t>qonunni</a:t>
            </a:r>
            <a:r>
              <a:rPr lang="en-US" sz="1800" dirty="0"/>
              <a:t> </a:t>
            </a:r>
            <a:r>
              <a:rPr lang="en-US" sz="1800" dirty="0" err="1"/>
              <a:t>qabul</a:t>
            </a:r>
            <a:r>
              <a:rPr lang="en-US" sz="1800" dirty="0"/>
              <a:t> </a:t>
            </a:r>
            <a:r>
              <a:rPr lang="en-US" sz="1800" dirty="0" err="1"/>
              <a:t>qilinishidan</a:t>
            </a:r>
            <a:r>
              <a:rPr lang="en-US" sz="1800" dirty="0"/>
              <a:t>, transport </a:t>
            </a:r>
            <a:r>
              <a:rPr lang="en-US" sz="1800" dirty="0" err="1"/>
              <a:t>yo‘lagi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 smtClean="0"/>
              <a:t>xalqaro</a:t>
            </a:r>
            <a:r>
              <a:rPr lang="en-US" sz="1800" dirty="0" smtClean="0"/>
              <a:t> </a:t>
            </a:r>
            <a:r>
              <a:rPr lang="en-US" sz="1800" dirty="0" err="1" smtClean="0"/>
              <a:t>anjumanlarda</a:t>
            </a:r>
            <a:r>
              <a:rPr lang="en-US" sz="1800" dirty="0" smtClean="0"/>
              <a:t> </a:t>
            </a:r>
            <a:r>
              <a:rPr lang="en-US" sz="1800" dirty="0" err="1"/>
              <a:t>qatnashib</a:t>
            </a:r>
            <a:r>
              <a:rPr lang="en-US" sz="1800" dirty="0"/>
              <a:t>, </a:t>
            </a:r>
            <a:r>
              <a:rPr lang="en-US" sz="1800" dirty="0" err="1"/>
              <a:t>shartnomalar</a:t>
            </a:r>
            <a:r>
              <a:rPr lang="en-US" sz="1800" dirty="0"/>
              <a:t>, </a:t>
            </a:r>
            <a:r>
              <a:rPr lang="en-US" sz="1800" dirty="0" err="1"/>
              <a:t>bitimlar</a:t>
            </a:r>
            <a:r>
              <a:rPr lang="en-US" sz="1800" dirty="0"/>
              <a:t> </a:t>
            </a:r>
            <a:r>
              <a:rPr lang="en-US" sz="1800" dirty="0" err="1"/>
              <a:t>tuzilishi</a:t>
            </a:r>
            <a:r>
              <a:rPr lang="en-US" sz="1800" dirty="0"/>
              <a:t>, </a:t>
            </a:r>
            <a:r>
              <a:rPr lang="en-US" sz="1800" dirty="0" err="1"/>
              <a:t>ayniqsa</a:t>
            </a:r>
            <a:r>
              <a:rPr lang="en-US" sz="1800" dirty="0"/>
              <a:t> "</a:t>
            </a:r>
            <a:r>
              <a:rPr lang="en-US" sz="1800" dirty="0" err="1"/>
              <a:t>Evropa</a:t>
            </a:r>
            <a:r>
              <a:rPr lang="en-US" sz="1800" dirty="0"/>
              <a:t> -</a:t>
            </a:r>
            <a:r>
              <a:rPr lang="en-US" sz="1800" dirty="0" err="1"/>
              <a:t>KavkazOsiyo</a:t>
            </a:r>
            <a:r>
              <a:rPr lang="en-US" sz="1800" dirty="0"/>
              <a:t>" transport </a:t>
            </a:r>
            <a:r>
              <a:rPr lang="en-US" sz="1800" dirty="0" err="1"/>
              <a:t>yo‘lagi</a:t>
            </a:r>
            <a:r>
              <a:rPr lang="en-US" sz="1800" dirty="0"/>
              <a:t> (TRASEKA)</a:t>
            </a:r>
            <a:r>
              <a:rPr lang="en-US" sz="1800" dirty="0" err="1"/>
              <a:t>ni</a:t>
            </a:r>
            <a:r>
              <a:rPr lang="en-US" sz="1800" dirty="0"/>
              <a:t> </a:t>
            </a:r>
            <a:r>
              <a:rPr lang="en-US" sz="1800" dirty="0" err="1"/>
              <a:t>rivojlantirish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</a:t>
            </a:r>
            <a:r>
              <a:rPr lang="en-US" sz="1800" dirty="0" err="1" smtClean="0"/>
              <a:t>borilayotgan</a:t>
            </a:r>
            <a:r>
              <a:rPr lang="en-US" sz="1800" dirty="0" smtClean="0"/>
              <a:t> </a:t>
            </a:r>
            <a:r>
              <a:rPr lang="en-US" sz="1800" dirty="0" err="1" smtClean="0"/>
              <a:t>ishlardan</a:t>
            </a:r>
            <a:r>
              <a:rPr lang="en-US" sz="1800" dirty="0" smtClean="0"/>
              <a:t> </a:t>
            </a:r>
            <a:r>
              <a:rPr lang="en-US" sz="1800" dirty="0" err="1"/>
              <a:t>maqsad</a:t>
            </a:r>
            <a:r>
              <a:rPr lang="en-US" sz="1800" dirty="0"/>
              <a:t> </a:t>
            </a:r>
            <a:r>
              <a:rPr lang="en-US" sz="1800" dirty="0" err="1"/>
              <a:t>portlarga</a:t>
            </a:r>
            <a:r>
              <a:rPr lang="en-US" sz="1800" dirty="0"/>
              <a:t>, </a:t>
            </a:r>
            <a:r>
              <a:rPr lang="en-US" sz="1800" dirty="0" err="1"/>
              <a:t>dengizlarga</a:t>
            </a:r>
            <a:r>
              <a:rPr lang="en-US" sz="1800" dirty="0"/>
              <a:t>, </a:t>
            </a:r>
            <a:r>
              <a:rPr lang="en-US" sz="1800" dirty="0" err="1"/>
              <a:t>jahon</a:t>
            </a:r>
            <a:r>
              <a:rPr lang="en-US" sz="1800" dirty="0"/>
              <a:t> </a:t>
            </a:r>
            <a:r>
              <a:rPr lang="en-US" sz="1800" dirty="0" err="1"/>
              <a:t>bozoriga</a:t>
            </a:r>
            <a:r>
              <a:rPr lang="en-US" sz="1800" dirty="0"/>
              <a:t> </a:t>
            </a:r>
            <a:r>
              <a:rPr lang="en-US" sz="1800" dirty="0" err="1"/>
              <a:t>chiqish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 smtClean="0"/>
              <a:t>O‘zbekistonning</a:t>
            </a:r>
            <a:r>
              <a:rPr lang="en-US" sz="1800" dirty="0" smtClean="0"/>
              <a:t> </a:t>
            </a:r>
            <a:r>
              <a:rPr lang="en-US" sz="1800" dirty="0" err="1" smtClean="0"/>
              <a:t>rivojiga</a:t>
            </a:r>
            <a:r>
              <a:rPr lang="en-US" sz="1800" dirty="0" smtClean="0"/>
              <a:t> </a:t>
            </a:r>
            <a:r>
              <a:rPr lang="en-US" sz="1800" dirty="0" err="1"/>
              <a:t>rivoj</a:t>
            </a:r>
            <a:r>
              <a:rPr lang="en-US" sz="1800" dirty="0"/>
              <a:t> </a:t>
            </a:r>
            <a:r>
              <a:rPr lang="en-US" sz="1800" dirty="0" err="1"/>
              <a:t>qo‘shishdir</a:t>
            </a:r>
            <a:r>
              <a:rPr lang="en-US" sz="1800" dirty="0"/>
              <a:t>.</a:t>
            </a:r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Respublikamiz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/>
              <a:t>barcha</a:t>
            </a:r>
            <a:r>
              <a:rPr lang="en-US" sz="1800" dirty="0"/>
              <a:t> </a:t>
            </a:r>
            <a:r>
              <a:rPr lang="en-US" sz="1800" dirty="0" err="1"/>
              <a:t>turdagi</a:t>
            </a:r>
            <a:r>
              <a:rPr lang="en-US" sz="1800" dirty="0"/>
              <a:t> </a:t>
            </a:r>
            <a:r>
              <a:rPr lang="en-US" sz="1800" dirty="0" err="1"/>
              <a:t>transportlarda</a:t>
            </a:r>
            <a:r>
              <a:rPr lang="en-US" sz="1800" dirty="0"/>
              <a:t> </a:t>
            </a:r>
            <a:r>
              <a:rPr lang="en-US" sz="1800" dirty="0" err="1" smtClean="0"/>
              <a:t>tashilayotgan</a:t>
            </a:r>
            <a:r>
              <a:rPr lang="en-US" sz="1800" dirty="0" smtClean="0"/>
              <a:t> </a:t>
            </a:r>
            <a:r>
              <a:rPr lang="en-US" sz="1800" dirty="0" err="1" smtClean="0"/>
              <a:t>yo‘lovchilarning</a:t>
            </a:r>
            <a:r>
              <a:rPr lang="en-US" sz="1800" dirty="0" smtClean="0"/>
              <a:t> </a:t>
            </a:r>
            <a:r>
              <a:rPr lang="en-US" sz="1800" dirty="0"/>
              <a:t>96,6% , </a:t>
            </a:r>
            <a:r>
              <a:rPr lang="en-US" sz="1800" dirty="0" err="1"/>
              <a:t>yuklarni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81,3% </a:t>
            </a:r>
            <a:r>
              <a:rPr lang="en-US" sz="1800" dirty="0" err="1"/>
              <a:t>aynan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transporti</a:t>
            </a:r>
            <a:r>
              <a:rPr lang="en-US" sz="1800" dirty="0"/>
              <a:t> </a:t>
            </a:r>
            <a:r>
              <a:rPr lang="en-US" sz="1800" dirty="0" err="1" smtClean="0"/>
              <a:t>qissasiga</a:t>
            </a:r>
            <a:r>
              <a:rPr lang="en-US" sz="1800" dirty="0" smtClean="0"/>
              <a:t> </a:t>
            </a:r>
            <a:r>
              <a:rPr lang="en-US" sz="1800" dirty="0" err="1" smtClean="0"/>
              <a:t>to‘g‘ri</a:t>
            </a:r>
            <a:r>
              <a:rPr lang="en-US" sz="1800" dirty="0" smtClean="0"/>
              <a:t> </a:t>
            </a:r>
            <a:r>
              <a:rPr lang="en-US" sz="1800" dirty="0" err="1"/>
              <a:t>keladi</a:t>
            </a:r>
            <a:r>
              <a:rPr lang="en-US" sz="1800" dirty="0"/>
              <a:t>. </a:t>
            </a:r>
            <a:r>
              <a:rPr lang="en-US" sz="1800" dirty="0" err="1"/>
              <a:t>Demak</a:t>
            </a:r>
            <a:r>
              <a:rPr lang="en-US" sz="1800" dirty="0"/>
              <a:t>, </a:t>
            </a:r>
            <a:r>
              <a:rPr lang="en-US" sz="1800" dirty="0" err="1"/>
              <a:t>mamlakatimizda</a:t>
            </a:r>
            <a:r>
              <a:rPr lang="en-US" sz="1800" dirty="0"/>
              <a:t> </a:t>
            </a:r>
            <a:r>
              <a:rPr lang="en-US" sz="1800" dirty="0" err="1"/>
              <a:t>bu</a:t>
            </a:r>
            <a:r>
              <a:rPr lang="en-US" sz="1800" dirty="0"/>
              <a:t> transport </a:t>
            </a:r>
            <a:r>
              <a:rPr lang="en-US" sz="1800" dirty="0" err="1"/>
              <a:t>vositasiga</a:t>
            </a:r>
            <a:r>
              <a:rPr lang="en-US" sz="1800" dirty="0"/>
              <a:t> </a:t>
            </a:r>
            <a:r>
              <a:rPr lang="en-US" sz="1800" dirty="0" err="1"/>
              <a:t>talab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.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tarmog‘ini</a:t>
            </a:r>
            <a:r>
              <a:rPr lang="en-US" sz="1800" dirty="0" smtClean="0"/>
              <a:t> </a:t>
            </a:r>
            <a:r>
              <a:rPr lang="en-US" sz="1800" dirty="0" err="1"/>
              <a:t>umumiy</a:t>
            </a:r>
            <a:r>
              <a:rPr lang="en-US" sz="1800" dirty="0"/>
              <a:t> </a:t>
            </a:r>
            <a:r>
              <a:rPr lang="en-US" sz="1800" dirty="0" err="1"/>
              <a:t>uzunligi</a:t>
            </a:r>
            <a:r>
              <a:rPr lang="en-US" sz="1800" dirty="0"/>
              <a:t> </a:t>
            </a:r>
            <a:r>
              <a:rPr lang="en-US" sz="1800" dirty="0" err="1"/>
              <a:t>respublika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183,000 km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ortiq</a:t>
            </a:r>
            <a:r>
              <a:rPr lang="en-US" sz="1800" dirty="0" smtClean="0"/>
              <a:t>.</a:t>
            </a:r>
          </a:p>
          <a:p>
            <a:endParaRPr lang="en-US" sz="1800" dirty="0"/>
          </a:p>
          <a:p>
            <a:r>
              <a:rPr lang="en-US" sz="1800" dirty="0" err="1"/>
              <a:t>O‘zbekiston</a:t>
            </a:r>
            <a:r>
              <a:rPr lang="en-US" sz="1800" dirty="0"/>
              <a:t> </a:t>
            </a:r>
            <a:r>
              <a:rPr lang="en-US" sz="1800" dirty="0" err="1"/>
              <a:t>Respublikasi</a:t>
            </a:r>
            <a:r>
              <a:rPr lang="en-US" sz="1800" dirty="0"/>
              <a:t> </a:t>
            </a:r>
            <a:r>
              <a:rPr lang="en-US" sz="1800" dirty="0" err="1"/>
              <a:t>umum</a:t>
            </a:r>
            <a:r>
              <a:rPr lang="en-US" sz="1800" dirty="0"/>
              <a:t> </a:t>
            </a:r>
            <a:r>
              <a:rPr lang="en-US" sz="1800" dirty="0" err="1"/>
              <a:t>foydalanuvdagi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yo‘llari</a:t>
            </a:r>
            <a:r>
              <a:rPr lang="en-US" sz="1800" dirty="0"/>
              <a:t> "</a:t>
            </a:r>
            <a:r>
              <a:rPr lang="en-US" sz="1800" dirty="0" err="1" smtClean="0"/>
              <a:t>O‘zavtoyo‘l</a:t>
            </a:r>
            <a:r>
              <a:rPr lang="en-US" sz="1800" dirty="0" smtClean="0"/>
              <a:t>“ DAK </a:t>
            </a:r>
            <a:r>
              <a:rPr lang="en-US" sz="1800" dirty="0" err="1"/>
              <a:t>bo‘yicha</a:t>
            </a:r>
            <a:r>
              <a:rPr lang="en-US" sz="1800" dirty="0"/>
              <a:t> </a:t>
            </a:r>
            <a:r>
              <a:rPr lang="en-US" sz="1800" dirty="0" err="1"/>
              <a:t>umumiy</a:t>
            </a:r>
            <a:r>
              <a:rPr lang="en-US" sz="1800" dirty="0"/>
              <a:t> </a:t>
            </a:r>
            <a:r>
              <a:rPr lang="en-US" sz="1800" dirty="0" err="1"/>
              <a:t>uzunligi</a:t>
            </a:r>
            <a:r>
              <a:rPr lang="en-US" sz="1800" dirty="0"/>
              <a:t> 42654 km, </a:t>
            </a:r>
            <a:r>
              <a:rPr lang="en-US" sz="1800" dirty="0" err="1"/>
              <a:t>shundan</a:t>
            </a:r>
            <a:r>
              <a:rPr lang="en-US" sz="1800" dirty="0"/>
              <a:t> </a:t>
            </a:r>
            <a:r>
              <a:rPr lang="en-US" sz="1800" dirty="0" err="1"/>
              <a:t>xalqaro</a:t>
            </a:r>
            <a:r>
              <a:rPr lang="en-US" sz="1800" dirty="0"/>
              <a:t> 3626 km, </a:t>
            </a:r>
            <a:r>
              <a:rPr lang="en-US" sz="1800" dirty="0" smtClean="0"/>
              <a:t>davlat16909 km</a:t>
            </a:r>
            <a:r>
              <a:rPr lang="en-US" sz="1800" dirty="0"/>
              <a:t>, viloyat-11668km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maxalliy</a:t>
            </a:r>
            <a:r>
              <a:rPr lang="en-US" sz="1800" dirty="0"/>
              <a:t> </a:t>
            </a:r>
            <a:r>
              <a:rPr lang="en-US" sz="1800" dirty="0" err="1"/>
              <a:t>ahamiyatdagi</a:t>
            </a:r>
            <a:r>
              <a:rPr lang="en-US" sz="1800" dirty="0"/>
              <a:t> 10327 </a:t>
            </a:r>
            <a:r>
              <a:rPr lang="en-US" sz="1800" dirty="0" err="1"/>
              <a:t>kmga</a:t>
            </a:r>
            <a:r>
              <a:rPr lang="en-US" sz="1800" dirty="0"/>
              <a:t> </a:t>
            </a:r>
            <a:r>
              <a:rPr lang="en-US" sz="1800" dirty="0" err="1"/>
              <a:t>ega</a:t>
            </a:r>
            <a:r>
              <a:rPr lang="en-US" sz="1800" dirty="0"/>
              <a:t>. </a:t>
            </a:r>
            <a:r>
              <a:rPr lang="en-US" sz="1800" dirty="0" err="1"/>
              <a:t>Keyingi</a:t>
            </a:r>
            <a:r>
              <a:rPr lang="en-US" sz="1800" dirty="0"/>
              <a:t> </a:t>
            </a:r>
            <a:r>
              <a:rPr lang="en-US" sz="1800" dirty="0" smtClean="0"/>
              <a:t>2005-2010 </a:t>
            </a:r>
            <a:r>
              <a:rPr lang="en-US" sz="1800" dirty="0" err="1" smtClean="0"/>
              <a:t>yillar</a:t>
            </a:r>
            <a:r>
              <a:rPr lang="en-US" sz="1800" dirty="0" smtClean="0"/>
              <a:t> </a:t>
            </a:r>
            <a:r>
              <a:rPr lang="en-US" sz="1800" dirty="0" err="1"/>
              <a:t>ichida</a:t>
            </a:r>
            <a:r>
              <a:rPr lang="en-US" sz="1800" dirty="0"/>
              <a:t> </a:t>
            </a:r>
            <a:r>
              <a:rPr lang="en-US" sz="1800" dirty="0" err="1"/>
              <a:t>O‘zbekiston</a:t>
            </a:r>
            <a:r>
              <a:rPr lang="en-US" sz="1800" dirty="0"/>
              <a:t> </a:t>
            </a:r>
            <a:r>
              <a:rPr lang="en-US" sz="1800" dirty="0" err="1"/>
              <a:t>Respublikasi</a:t>
            </a:r>
            <a:r>
              <a:rPr lang="en-US" sz="1800" dirty="0"/>
              <a:t> </a:t>
            </a:r>
            <a:r>
              <a:rPr lang="en-US" sz="1800" dirty="0" err="1"/>
              <a:t>Prezidenti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Vazirlar</a:t>
            </a:r>
            <a:r>
              <a:rPr lang="en-US" sz="1800" dirty="0"/>
              <a:t> </a:t>
            </a:r>
            <a:r>
              <a:rPr lang="en-US" sz="1800" dirty="0" err="1"/>
              <a:t>maxkamasi</a:t>
            </a:r>
            <a:r>
              <a:rPr lang="en-US" sz="1800" dirty="0"/>
              <a:t> </a:t>
            </a:r>
            <a:r>
              <a:rPr lang="en-US" sz="1800" dirty="0" err="1" smtClean="0"/>
              <a:t>tomonidan</a:t>
            </a:r>
            <a:r>
              <a:rPr lang="en-US" sz="1800" dirty="0" smtClean="0"/>
              <a:t> </a:t>
            </a:r>
            <a:r>
              <a:rPr lang="en-US" sz="1800" dirty="0" err="1" smtClean="0"/>
              <a:t>chiqarilgan</a:t>
            </a:r>
            <a:r>
              <a:rPr lang="en-US" sz="1800" dirty="0" smtClean="0"/>
              <a:t> </a:t>
            </a:r>
            <a:r>
              <a:rPr lang="en-US" sz="1800" dirty="0" err="1" smtClean="0"/>
              <a:t>qarorlar</a:t>
            </a:r>
            <a:r>
              <a:rPr lang="en-US" sz="1800" dirty="0" smtClean="0"/>
              <a:t>, </a:t>
            </a:r>
            <a:r>
              <a:rPr lang="en-US" sz="1800" dirty="0" err="1" smtClean="0"/>
              <a:t>farmonlar</a:t>
            </a:r>
            <a:r>
              <a:rPr lang="en-US" sz="1800" dirty="0" smtClean="0"/>
              <a:t>, </a:t>
            </a:r>
            <a:r>
              <a:rPr lang="en-US" sz="1800" dirty="0" err="1" smtClean="0"/>
              <a:t>farmoyishlar</a:t>
            </a:r>
            <a:r>
              <a:rPr lang="en-US" sz="1800" dirty="0" smtClean="0"/>
              <a:t>, </a:t>
            </a:r>
            <a:r>
              <a:rPr lang="en-US" sz="1800" dirty="0" err="1" smtClean="0"/>
              <a:t>buyruqlar</a:t>
            </a:r>
            <a:r>
              <a:rPr lang="en-US" sz="1800" dirty="0" smtClean="0"/>
              <a:t> </a:t>
            </a:r>
            <a:r>
              <a:rPr lang="en-US" sz="1800" dirty="0" err="1" smtClean="0"/>
              <a:t>avtomobil</a:t>
            </a:r>
            <a:r>
              <a:rPr lang="en-US" sz="1800" dirty="0" smtClean="0"/>
              <a:t> </a:t>
            </a:r>
            <a:r>
              <a:rPr lang="en-US" sz="1800" dirty="0" err="1" smtClean="0"/>
              <a:t>yo‘llarini</a:t>
            </a:r>
            <a:r>
              <a:rPr lang="en-US" sz="1800" dirty="0" smtClean="0"/>
              <a:t> </a:t>
            </a:r>
            <a:r>
              <a:rPr lang="en-US" sz="1800" dirty="0" err="1" smtClean="0"/>
              <a:t>yanada</a:t>
            </a:r>
            <a:r>
              <a:rPr lang="en-US" sz="1800" dirty="0" smtClean="0"/>
              <a:t> </a:t>
            </a:r>
            <a:r>
              <a:rPr lang="en-US" sz="1800" dirty="0" err="1" smtClean="0"/>
              <a:t>yaxshilashni</a:t>
            </a:r>
            <a:r>
              <a:rPr lang="en-US" sz="1800" dirty="0" smtClean="0"/>
              <a:t> </a:t>
            </a:r>
            <a:r>
              <a:rPr lang="en-US" sz="1800" dirty="0" err="1"/>
              <a:t>maqsad</a:t>
            </a:r>
            <a:r>
              <a:rPr lang="en-US" sz="1800" dirty="0"/>
              <a:t> </a:t>
            </a:r>
            <a:r>
              <a:rPr lang="en-US" sz="1800" dirty="0" err="1"/>
              <a:t>qilib</a:t>
            </a:r>
            <a:r>
              <a:rPr lang="en-US" sz="1800" dirty="0"/>
              <a:t> </a:t>
            </a:r>
            <a:r>
              <a:rPr lang="en-US" sz="1800" dirty="0" err="1"/>
              <a:t>qo‘ygan</a:t>
            </a:r>
            <a:r>
              <a:rPr lang="en-US" sz="1800" dirty="0"/>
              <a:t>. 2009-2014 </a:t>
            </a:r>
            <a:r>
              <a:rPr lang="en-US" sz="1800" dirty="0" err="1"/>
              <a:t>yillar</a:t>
            </a:r>
            <a:r>
              <a:rPr lang="en-US" sz="1800" dirty="0"/>
              <a:t> </a:t>
            </a:r>
            <a:r>
              <a:rPr lang="en-US" sz="1800" dirty="0" err="1"/>
              <a:t>ichida</a:t>
            </a:r>
            <a:r>
              <a:rPr lang="en-US" sz="1800" dirty="0"/>
              <a:t> 23 ta </a:t>
            </a:r>
            <a:r>
              <a:rPr lang="en-US" sz="1800" dirty="0" err="1"/>
              <a:t>kemping</a:t>
            </a:r>
            <a:r>
              <a:rPr lang="en-US" sz="1800" dirty="0"/>
              <a:t>, </a:t>
            </a:r>
            <a:r>
              <a:rPr lang="en-US" sz="1800" dirty="0" smtClean="0"/>
              <a:t>28ta motel</a:t>
            </a:r>
            <a:r>
              <a:rPr lang="en-US" sz="1800" dirty="0"/>
              <a:t>, 75ta </a:t>
            </a:r>
            <a:r>
              <a:rPr lang="en-US" sz="1800" dirty="0" err="1"/>
              <a:t>avtomobillarga</a:t>
            </a:r>
            <a:r>
              <a:rPr lang="en-US" sz="1800" dirty="0"/>
              <a:t> </a:t>
            </a:r>
            <a:r>
              <a:rPr lang="en-US" sz="1800" dirty="0" err="1"/>
              <a:t>gaz</a:t>
            </a:r>
            <a:r>
              <a:rPr lang="en-US" sz="1800" dirty="0"/>
              <a:t> </a:t>
            </a:r>
            <a:r>
              <a:rPr lang="en-US" sz="1800" dirty="0" err="1"/>
              <a:t>quyish</a:t>
            </a:r>
            <a:r>
              <a:rPr lang="en-US" sz="1800" dirty="0"/>
              <a:t> </a:t>
            </a:r>
            <a:r>
              <a:rPr lang="en-US" sz="1800" dirty="0" err="1"/>
              <a:t>siansiyasi</a:t>
            </a:r>
            <a:r>
              <a:rPr lang="en-US" sz="1800" dirty="0"/>
              <a:t>, 73ta </a:t>
            </a:r>
            <a:r>
              <a:rPr lang="en-US" sz="1800" dirty="0" err="1"/>
              <a:t>texnik</a:t>
            </a:r>
            <a:r>
              <a:rPr lang="en-US" sz="1800" dirty="0"/>
              <a:t> </a:t>
            </a:r>
            <a:r>
              <a:rPr lang="en-US" sz="1800" dirty="0" err="1"/>
              <a:t>xizmat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 smtClean="0"/>
              <a:t>tibbiy</a:t>
            </a:r>
            <a:r>
              <a:rPr lang="en-US" sz="1800" dirty="0" smtClean="0"/>
              <a:t> </a:t>
            </a:r>
            <a:r>
              <a:rPr lang="en-US" sz="1800" dirty="0" err="1" smtClean="0"/>
              <a:t>yordam</a:t>
            </a:r>
            <a:r>
              <a:rPr lang="en-US" sz="1800" dirty="0" smtClean="0"/>
              <a:t> </a:t>
            </a:r>
            <a:r>
              <a:rPr lang="en-US" sz="1800" dirty="0" err="1"/>
              <a:t>stansiyalari</a:t>
            </a:r>
            <a:r>
              <a:rPr lang="en-US" sz="1800" dirty="0"/>
              <a:t>, 47 ta </a:t>
            </a:r>
            <a:r>
              <a:rPr lang="en-US" sz="1800" dirty="0" err="1"/>
              <a:t>avtomobillar</a:t>
            </a:r>
            <a:r>
              <a:rPr lang="en-US" sz="1800" dirty="0"/>
              <a:t> </a:t>
            </a:r>
            <a:r>
              <a:rPr lang="en-US" sz="1800" dirty="0" err="1"/>
              <a:t>qisqa</a:t>
            </a:r>
            <a:r>
              <a:rPr lang="en-US" sz="1800" dirty="0"/>
              <a:t> </a:t>
            </a:r>
            <a:r>
              <a:rPr lang="en-US" sz="1800" dirty="0" err="1"/>
              <a:t>vaqtga</a:t>
            </a:r>
            <a:r>
              <a:rPr lang="en-US" sz="1800" dirty="0"/>
              <a:t> </a:t>
            </a:r>
            <a:r>
              <a:rPr lang="en-US" sz="1800" dirty="0" err="1"/>
              <a:t>to‘xtash</a:t>
            </a:r>
            <a:r>
              <a:rPr lang="en-US" sz="1800" dirty="0"/>
              <a:t> </a:t>
            </a:r>
            <a:r>
              <a:rPr lang="en-US" sz="1800" dirty="0" err="1"/>
              <a:t>maydonchalari</a:t>
            </a:r>
            <a:r>
              <a:rPr lang="en-US" sz="1800" dirty="0"/>
              <a:t> </a:t>
            </a:r>
            <a:r>
              <a:rPr lang="en-US" sz="1800" dirty="0" err="1"/>
              <a:t>qurildi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Prezident</a:t>
            </a:r>
            <a:r>
              <a:rPr lang="en-US" sz="1800" dirty="0"/>
              <a:t> </a:t>
            </a:r>
            <a:r>
              <a:rPr lang="en-US" sz="1800" dirty="0" err="1"/>
              <a:t>tomonidan</a:t>
            </a:r>
            <a:r>
              <a:rPr lang="en-US" sz="1800" dirty="0"/>
              <a:t> </a:t>
            </a:r>
            <a:r>
              <a:rPr lang="en-US" sz="1800" dirty="0" err="1"/>
              <a:t>chiqarilgan</a:t>
            </a:r>
            <a:r>
              <a:rPr lang="en-US" sz="1800" dirty="0"/>
              <a:t> "2009-2014 </a:t>
            </a:r>
            <a:r>
              <a:rPr lang="en-US" sz="1800" dirty="0" err="1"/>
              <a:t>yillarda</a:t>
            </a:r>
            <a:r>
              <a:rPr lang="en-US" sz="1800" dirty="0"/>
              <a:t> </a:t>
            </a:r>
            <a:r>
              <a:rPr lang="en-US" sz="1800" dirty="0" err="1"/>
              <a:t>O‘zbekiston</a:t>
            </a:r>
            <a:r>
              <a:rPr lang="en-US" sz="1800" dirty="0"/>
              <a:t> </a:t>
            </a:r>
            <a:r>
              <a:rPr lang="en-US" sz="1800" dirty="0" err="1"/>
              <a:t>milliy</a:t>
            </a:r>
            <a:r>
              <a:rPr lang="en-US" sz="1800" dirty="0"/>
              <a:t> </a:t>
            </a:r>
            <a:r>
              <a:rPr lang="en-US" sz="1800" dirty="0" err="1"/>
              <a:t>avtomagistralini</a:t>
            </a:r>
            <a:r>
              <a:rPr lang="en-US" sz="1800" dirty="0"/>
              <a:t> </a:t>
            </a:r>
            <a:r>
              <a:rPr lang="en-US" sz="1800" dirty="0" err="1"/>
              <a:t>rekonstruksiya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rivojlantirish</a:t>
            </a:r>
            <a:r>
              <a:rPr lang="en-US" sz="1800" dirty="0"/>
              <a:t> </a:t>
            </a:r>
            <a:r>
              <a:rPr lang="en-US" sz="1800" dirty="0" err="1"/>
              <a:t>chora-tadbirlari</a:t>
            </a:r>
            <a:r>
              <a:rPr lang="en-US" sz="1800" dirty="0"/>
              <a:t> </a:t>
            </a:r>
            <a:r>
              <a:rPr lang="en-US" sz="1800" dirty="0" err="1"/>
              <a:t>to‘g‘risida</a:t>
            </a:r>
            <a:r>
              <a:rPr lang="en-US" sz="1800" dirty="0"/>
              <a:t>" </a:t>
            </a:r>
            <a:r>
              <a:rPr lang="en-US" sz="1800" dirty="0" err="1"/>
              <a:t>gi</a:t>
            </a:r>
            <a:r>
              <a:rPr lang="en-US" sz="1800" dirty="0"/>
              <a:t> PQ-1103 </a:t>
            </a:r>
            <a:r>
              <a:rPr lang="en-US" sz="1800" dirty="0" err="1"/>
              <a:t>qaroriga</a:t>
            </a:r>
            <a:r>
              <a:rPr lang="en-US" sz="1800" dirty="0"/>
              <a:t> </a:t>
            </a:r>
            <a:r>
              <a:rPr lang="en-US" sz="1800" dirty="0" err="1"/>
              <a:t>asosan</a:t>
            </a:r>
            <a:r>
              <a:rPr lang="en-US" sz="1800" dirty="0"/>
              <a:t> </a:t>
            </a:r>
            <a:r>
              <a:rPr lang="en-US" sz="1800" dirty="0" err="1"/>
              <a:t>O‘zbekiston</a:t>
            </a:r>
            <a:r>
              <a:rPr lang="en-US" sz="1800" dirty="0"/>
              <a:t> </a:t>
            </a:r>
            <a:r>
              <a:rPr lang="en-US" sz="1800" dirty="0" err="1"/>
              <a:t>milliy</a:t>
            </a:r>
            <a:r>
              <a:rPr lang="en-US" sz="1800" dirty="0"/>
              <a:t> </a:t>
            </a:r>
            <a:r>
              <a:rPr lang="en-US" sz="1800" dirty="0" err="1"/>
              <a:t>avtomagistralini</a:t>
            </a:r>
            <a:r>
              <a:rPr lang="en-US" sz="1800" dirty="0"/>
              <a:t> </a:t>
            </a:r>
            <a:r>
              <a:rPr lang="en-US" sz="1800" dirty="0" err="1"/>
              <a:t>yo‘nalishlarini</a:t>
            </a:r>
            <a:r>
              <a:rPr lang="en-US" sz="1800" dirty="0"/>
              <a:t> </a:t>
            </a:r>
            <a:r>
              <a:rPr lang="en-US" sz="1800" dirty="0" err="1"/>
              <a:t>nomi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unga</a:t>
            </a:r>
            <a:r>
              <a:rPr lang="en-US" sz="1800" dirty="0"/>
              <a:t> </a:t>
            </a:r>
            <a:r>
              <a:rPr lang="en-US" sz="1800" dirty="0" err="1"/>
              <a:t>kiradigan</a:t>
            </a:r>
            <a:r>
              <a:rPr lang="en-US" sz="1800" dirty="0"/>
              <a:t>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yo‘llari</a:t>
            </a:r>
            <a:r>
              <a:rPr lang="en-US" sz="1800" dirty="0"/>
              <a:t> </a:t>
            </a:r>
            <a:r>
              <a:rPr lang="en-US" sz="1800" dirty="0" err="1"/>
              <a:t>bo‘yicha</a:t>
            </a:r>
            <a:r>
              <a:rPr lang="en-US" sz="1800" dirty="0"/>
              <a:t> 2009-2014 </a:t>
            </a:r>
            <a:r>
              <a:rPr lang="en-US" sz="1800" dirty="0" err="1"/>
              <a:t>yillar</a:t>
            </a:r>
            <a:r>
              <a:rPr lang="en-US" sz="1800" dirty="0"/>
              <a:t> </a:t>
            </a:r>
            <a:r>
              <a:rPr lang="en-US" sz="1800" dirty="0" err="1"/>
              <a:t>ichida</a:t>
            </a:r>
            <a:r>
              <a:rPr lang="en-US" sz="1800" dirty="0"/>
              <a:t> </a:t>
            </a:r>
            <a:r>
              <a:rPr lang="en-US" sz="1800" dirty="0" err="1"/>
              <a:t>ko‘riladigan</a:t>
            </a:r>
            <a:r>
              <a:rPr lang="en-US" sz="1800" dirty="0"/>
              <a:t> transport </a:t>
            </a:r>
            <a:r>
              <a:rPr lang="en-US" sz="1800" dirty="0" err="1"/>
              <a:t>yechimlari</a:t>
            </a:r>
            <a:r>
              <a:rPr lang="en-US" sz="1800" dirty="0"/>
              <a:t>, </a:t>
            </a:r>
            <a:r>
              <a:rPr lang="en-US" sz="1800" dirty="0" err="1"/>
              <a:t>ko‘poiklar</a:t>
            </a:r>
            <a:r>
              <a:rPr lang="en-US" sz="1800" dirty="0"/>
              <a:t>,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o‘tkazgichlar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yo‘lni</a:t>
            </a:r>
            <a:r>
              <a:rPr lang="en-US" sz="1800" dirty="0"/>
              <a:t> </a:t>
            </a:r>
            <a:r>
              <a:rPr lang="en-US" sz="1800" dirty="0" err="1"/>
              <a:t>parametrlarini</a:t>
            </a:r>
            <a:r>
              <a:rPr lang="en-US" sz="1800" dirty="0"/>
              <a:t> </a:t>
            </a:r>
            <a:r>
              <a:rPr lang="en-US" sz="1800" dirty="0" err="1"/>
              <a:t>oshirilishi</a:t>
            </a:r>
            <a:r>
              <a:rPr lang="en-US" sz="1800" dirty="0"/>
              <a:t> </a:t>
            </a:r>
            <a:r>
              <a:rPr lang="en-US" sz="1800" dirty="0" err="1"/>
              <a:t>hamda</a:t>
            </a:r>
            <a:r>
              <a:rPr lang="en-US" sz="1800" dirty="0"/>
              <a:t> 4 </a:t>
            </a:r>
            <a:r>
              <a:rPr lang="en-US" sz="1800" dirty="0" err="1"/>
              <a:t>palosali</a:t>
            </a:r>
            <a:r>
              <a:rPr lang="en-US" sz="1800" dirty="0"/>
              <a:t> </a:t>
            </a:r>
            <a:r>
              <a:rPr lang="en-US" sz="1800" dirty="0" err="1"/>
              <a:t>sementbeton</a:t>
            </a:r>
            <a:r>
              <a:rPr lang="en-US" sz="1800" dirty="0"/>
              <a:t> </a:t>
            </a:r>
            <a:r>
              <a:rPr lang="en-US" sz="1800" dirty="0" err="1"/>
              <a:t>qoplamali</a:t>
            </a:r>
            <a:r>
              <a:rPr lang="en-US" sz="1800" dirty="0"/>
              <a:t> </a:t>
            </a:r>
            <a:r>
              <a:rPr lang="en-US" sz="1800" dirty="0" err="1"/>
              <a:t>yo‘lni</a:t>
            </a:r>
            <a:r>
              <a:rPr lang="en-US" sz="1800" dirty="0"/>
              <a:t> uzunligi-400km, 4 polosali6 </a:t>
            </a:r>
            <a:r>
              <a:rPr lang="en-US" sz="1800" dirty="0" err="1"/>
              <a:t>asfaltobeton</a:t>
            </a:r>
            <a:r>
              <a:rPr lang="en-US" sz="1800" dirty="0"/>
              <a:t> </a:t>
            </a:r>
            <a:r>
              <a:rPr lang="en-US" sz="1800" dirty="0" err="1"/>
              <a:t>qoplamali</a:t>
            </a:r>
            <a:r>
              <a:rPr lang="en-US" sz="1800" dirty="0"/>
              <a:t> </a:t>
            </a:r>
            <a:r>
              <a:rPr lang="en-US" sz="1800" dirty="0" err="1"/>
              <a:t>yo‘lini</a:t>
            </a:r>
            <a:r>
              <a:rPr lang="en-US" sz="1800" dirty="0"/>
              <a:t> </a:t>
            </a:r>
            <a:r>
              <a:rPr lang="en-US" sz="1800" dirty="0" err="1"/>
              <a:t>uzunligi</a:t>
            </a:r>
            <a:r>
              <a:rPr lang="en-US" sz="1800" dirty="0"/>
              <a:t> 813 km, 2 </a:t>
            </a:r>
            <a:r>
              <a:rPr lang="en-US" sz="1800" dirty="0" err="1"/>
              <a:t>polosali</a:t>
            </a:r>
            <a:r>
              <a:rPr lang="en-US" sz="1800" dirty="0"/>
              <a:t> </a:t>
            </a:r>
            <a:r>
              <a:rPr lang="en-US" sz="1800" dirty="0" err="1"/>
              <a:t>asfaltobeton</a:t>
            </a:r>
            <a:r>
              <a:rPr lang="en-US" sz="1800" dirty="0"/>
              <a:t> </a:t>
            </a:r>
            <a:r>
              <a:rPr lang="en-US" sz="1800" dirty="0" err="1"/>
              <a:t>yo‘li</a:t>
            </a:r>
            <a:r>
              <a:rPr lang="en-US" sz="1800" dirty="0"/>
              <a:t> 288 km </a:t>
            </a:r>
            <a:r>
              <a:rPr lang="en-US" sz="1800" dirty="0" err="1"/>
              <a:t>larga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poyini</a:t>
            </a:r>
            <a:r>
              <a:rPr lang="en-US" sz="1800" dirty="0"/>
              <a:t> 1026 1488 km </a:t>
            </a:r>
            <a:r>
              <a:rPr lang="en-US" sz="1800" dirty="0" err="1"/>
              <a:t>bo‘lgan</a:t>
            </a:r>
            <a:r>
              <a:rPr lang="en-US" sz="1800" dirty="0"/>
              <a:t> </a:t>
            </a:r>
            <a:r>
              <a:rPr lang="en-US" sz="1800" dirty="0" err="1"/>
              <a:t>ko‘prik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yo‘l</a:t>
            </a:r>
            <a:r>
              <a:rPr lang="en-US" sz="1800" dirty="0"/>
              <a:t> </a:t>
            </a:r>
            <a:r>
              <a:rPr lang="en-US" sz="1800" dirty="0" err="1"/>
              <a:t>o‘tkazgichni</a:t>
            </a:r>
            <a:r>
              <a:rPr lang="en-US" sz="1800" dirty="0"/>
              <a:t> </a:t>
            </a:r>
            <a:r>
              <a:rPr lang="en-US" sz="1800" dirty="0" err="1"/>
              <a:t>qurish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rekonstruksiya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hamda</a:t>
            </a:r>
            <a:r>
              <a:rPr lang="en-US" sz="1800" dirty="0"/>
              <a:t> 7 ta transport </a:t>
            </a:r>
            <a:r>
              <a:rPr lang="en-US" sz="1800" dirty="0" err="1"/>
              <a:t>razvyazkani</a:t>
            </a:r>
            <a:r>
              <a:rPr lang="en-US" sz="1800" dirty="0"/>
              <a:t> </a:t>
            </a:r>
            <a:r>
              <a:rPr lang="en-US" sz="1800" dirty="0" err="1"/>
              <a:t>qurish</a:t>
            </a:r>
            <a:r>
              <a:rPr lang="en-US" sz="1800" dirty="0"/>
              <a:t> </a:t>
            </a:r>
            <a:r>
              <a:rPr lang="en-US" sz="1800" dirty="0" err="1"/>
              <a:t>rejalashtirilgan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amalga</a:t>
            </a:r>
            <a:r>
              <a:rPr lang="en-US" sz="1800" dirty="0"/>
              <a:t> </a:t>
            </a:r>
            <a:r>
              <a:rPr lang="en-US" sz="1800" dirty="0" err="1"/>
              <a:t>oshirilgan</a:t>
            </a:r>
            <a:r>
              <a:rPr lang="en-US" sz="18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Yo`llarni</a:t>
            </a:r>
            <a:r>
              <a:rPr lang="en-US" sz="1800" dirty="0"/>
              <a:t> </a:t>
            </a:r>
            <a:r>
              <a:rPr lang="en-US" sz="1800" dirty="0" err="1"/>
              <a:t>loyihalashda</a:t>
            </a:r>
            <a:r>
              <a:rPr lang="en-US" sz="1800" dirty="0"/>
              <a:t> </a:t>
            </a:r>
            <a:r>
              <a:rPr lang="en-US" sz="1800" dirty="0" err="1"/>
              <a:t>harakat</a:t>
            </a:r>
            <a:r>
              <a:rPr lang="en-US" sz="1800" dirty="0"/>
              <a:t> </a:t>
            </a:r>
            <a:r>
              <a:rPr lang="en-US" sz="1800" dirty="0" err="1"/>
              <a:t>yil</a:t>
            </a:r>
            <a:r>
              <a:rPr lang="en-US" sz="1800" dirty="0"/>
              <a:t> </a:t>
            </a:r>
            <a:r>
              <a:rPr lang="en-US" sz="1800" dirty="0" err="1"/>
              <a:t>davomida</a:t>
            </a:r>
            <a:r>
              <a:rPr lang="en-US" sz="1800" dirty="0"/>
              <a:t> </a:t>
            </a:r>
            <a:r>
              <a:rPr lang="en-US" sz="1800" dirty="0" err="1"/>
              <a:t>yo`l</a:t>
            </a:r>
            <a:r>
              <a:rPr lang="en-US" sz="1800" dirty="0"/>
              <a:t> </a:t>
            </a:r>
            <a:r>
              <a:rPr lang="en-US" sz="1800" dirty="0" err="1"/>
              <a:t>qismidan</a:t>
            </a:r>
            <a:r>
              <a:rPr lang="en-US" sz="1800" dirty="0"/>
              <a:t> </a:t>
            </a:r>
            <a:r>
              <a:rPr lang="en-US" sz="1800" dirty="0" err="1"/>
              <a:t>sutka</a:t>
            </a:r>
            <a:r>
              <a:rPr lang="en-US" sz="1800" dirty="0"/>
              <a:t> </a:t>
            </a:r>
            <a:r>
              <a:rPr lang="en-US" sz="1800" dirty="0" err="1" smtClean="0"/>
              <a:t>mobaynida</a:t>
            </a:r>
            <a:r>
              <a:rPr lang="en-US" sz="1800" dirty="0" smtClean="0"/>
              <a:t> </a:t>
            </a:r>
            <a:r>
              <a:rPr lang="en-US" sz="1800" dirty="0" err="1" smtClean="0"/>
              <a:t>o`tadigan</a:t>
            </a:r>
            <a:r>
              <a:rPr lang="en-US" sz="1800" dirty="0" smtClean="0"/>
              <a:t> </a:t>
            </a:r>
            <a:r>
              <a:rPr lang="en-US" sz="1800" dirty="0" err="1"/>
              <a:t>avtomobillarning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soni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tavsiflanadi</a:t>
            </a:r>
            <a:r>
              <a:rPr lang="en-US" sz="1800" dirty="0"/>
              <a:t>. </a:t>
            </a:r>
            <a:r>
              <a:rPr lang="en-US" sz="1800" dirty="0" err="1"/>
              <a:t>Avtomobillarning</a:t>
            </a:r>
            <a:r>
              <a:rPr lang="en-US" sz="1800" dirty="0"/>
              <a:t> </a:t>
            </a:r>
            <a:r>
              <a:rPr lang="en-US" sz="1800" dirty="0" err="1" smtClean="0"/>
              <a:t>bunday</a:t>
            </a:r>
            <a:r>
              <a:rPr lang="en-US" sz="1800" dirty="0" smtClean="0"/>
              <a:t> </a:t>
            </a:r>
            <a:r>
              <a:rPr lang="en-US" sz="1800" dirty="0" err="1" smtClean="0"/>
              <a:t>o`rtacha</a:t>
            </a:r>
            <a:r>
              <a:rPr lang="en-US" sz="1800" dirty="0" smtClean="0"/>
              <a:t> </a:t>
            </a:r>
            <a:r>
              <a:rPr lang="en-US" sz="1800" dirty="0" err="1"/>
              <a:t>soni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sutkalik</a:t>
            </a:r>
            <a:r>
              <a:rPr lang="en-US" sz="1800" dirty="0"/>
              <a:t> </a:t>
            </a:r>
            <a:r>
              <a:rPr lang="en-US" sz="1800" dirty="0" err="1"/>
              <a:t>harakatlanish</a:t>
            </a:r>
            <a:r>
              <a:rPr lang="en-US" sz="1800" dirty="0"/>
              <a:t> </a:t>
            </a:r>
            <a:r>
              <a:rPr lang="en-US" sz="1800" dirty="0" err="1"/>
              <a:t>intensivligi</a:t>
            </a:r>
            <a:r>
              <a:rPr lang="en-US" sz="1800" dirty="0"/>
              <a:t> deb </a:t>
            </a:r>
            <a:r>
              <a:rPr lang="en-US" sz="1800" dirty="0" err="1"/>
              <a:t>ataladi</a:t>
            </a:r>
            <a:r>
              <a:rPr lang="en-US" sz="1800" dirty="0"/>
              <a:t>. </a:t>
            </a:r>
            <a:r>
              <a:rPr lang="en-US" sz="1800" dirty="0" err="1" smtClean="0"/>
              <a:t>Qishloq</a:t>
            </a:r>
            <a:r>
              <a:rPr lang="en-US" sz="1800" dirty="0" smtClean="0"/>
              <a:t> </a:t>
            </a:r>
            <a:r>
              <a:rPr lang="en-US" sz="1800" dirty="0" err="1" smtClean="0"/>
              <a:t>xo`jalik</a:t>
            </a:r>
            <a:r>
              <a:rPr lang="en-US" sz="1800" dirty="0" smtClean="0"/>
              <a:t> </a:t>
            </a:r>
            <a:r>
              <a:rPr lang="en-US" sz="1800" dirty="0" err="1"/>
              <a:t>mahsulotlari</a:t>
            </a:r>
            <a:r>
              <a:rPr lang="en-US" sz="1800" dirty="0"/>
              <a:t> (</a:t>
            </a:r>
            <a:r>
              <a:rPr lang="en-US" sz="1800" dirty="0" err="1"/>
              <a:t>paxta</a:t>
            </a:r>
            <a:r>
              <a:rPr lang="en-US" sz="1800" dirty="0"/>
              <a:t>, </a:t>
            </a:r>
            <a:r>
              <a:rPr lang="en-US" sz="1800" dirty="0" err="1"/>
              <a:t>g`alla</a:t>
            </a:r>
            <a:r>
              <a:rPr lang="en-US" sz="1800" dirty="0"/>
              <a:t>) </a:t>
            </a:r>
            <a:r>
              <a:rPr lang="en-US" sz="1800" dirty="0" err="1"/>
              <a:t>tashiladigan</a:t>
            </a:r>
            <a:r>
              <a:rPr lang="en-US" sz="1800" dirty="0"/>
              <a:t> </a:t>
            </a:r>
            <a:r>
              <a:rPr lang="en-US" sz="1800" dirty="0" err="1"/>
              <a:t>ba‘zi</a:t>
            </a:r>
            <a:r>
              <a:rPr lang="en-US" sz="1800" dirty="0"/>
              <a:t> </a:t>
            </a:r>
            <a:r>
              <a:rPr lang="en-US" sz="1800" dirty="0" err="1"/>
              <a:t>yo`llarda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intensivligi</a:t>
            </a:r>
            <a:r>
              <a:rPr lang="en-US" sz="1800" dirty="0" smtClean="0"/>
              <a:t> </a:t>
            </a:r>
            <a:r>
              <a:rPr lang="en-US" sz="1800" dirty="0" err="1"/>
              <a:t>mahsulot</a:t>
            </a:r>
            <a:r>
              <a:rPr lang="en-US" sz="1800" dirty="0"/>
              <a:t> </a:t>
            </a:r>
            <a:r>
              <a:rPr lang="en-US" sz="1800" dirty="0" err="1"/>
              <a:t>topshirish</a:t>
            </a:r>
            <a:r>
              <a:rPr lang="en-US" sz="1800" dirty="0"/>
              <a:t> </a:t>
            </a:r>
            <a:r>
              <a:rPr lang="en-US" sz="1800" dirty="0" err="1"/>
              <a:t>davrida</a:t>
            </a:r>
            <a:r>
              <a:rPr lang="en-US" sz="1800" dirty="0"/>
              <a:t> </a:t>
            </a:r>
            <a:r>
              <a:rPr lang="en-US" sz="1800" dirty="0" err="1"/>
              <a:t>o`zining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qiymatidan</a:t>
            </a:r>
            <a:r>
              <a:rPr lang="en-US" sz="1800" dirty="0"/>
              <a:t> </a:t>
            </a:r>
            <a:r>
              <a:rPr lang="en-US" sz="1800" dirty="0" err="1" smtClean="0"/>
              <a:t>ortib</a:t>
            </a:r>
            <a:r>
              <a:rPr lang="en-US" sz="1800" dirty="0" smtClean="0"/>
              <a:t> </a:t>
            </a:r>
            <a:r>
              <a:rPr lang="en-US" sz="1800" dirty="0" err="1" smtClean="0"/>
              <a:t>ketadi</a:t>
            </a:r>
            <a:r>
              <a:rPr lang="en-US" sz="1800" dirty="0"/>
              <a:t>. </a:t>
            </a:r>
            <a:r>
              <a:rPr lang="en-US" sz="1800" dirty="0" err="1"/>
              <a:t>Bunday</a:t>
            </a:r>
            <a:r>
              <a:rPr lang="en-US" sz="1800" dirty="0"/>
              <a:t> transport </a:t>
            </a:r>
            <a:r>
              <a:rPr lang="en-US" sz="1800" dirty="0" err="1"/>
              <a:t>ishlarining</a:t>
            </a:r>
            <a:r>
              <a:rPr lang="en-US" sz="1800" dirty="0"/>
              <a:t> </a:t>
            </a:r>
            <a:r>
              <a:rPr lang="en-US" sz="1800" dirty="0" err="1"/>
              <a:t>xalq</a:t>
            </a:r>
            <a:r>
              <a:rPr lang="en-US" sz="1800" dirty="0"/>
              <a:t> </a:t>
            </a:r>
            <a:r>
              <a:rPr lang="en-US" sz="1800" dirty="0" err="1"/>
              <a:t>xo`jaligi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ahamiyatga</a:t>
            </a:r>
            <a:r>
              <a:rPr lang="en-US" sz="1800" dirty="0"/>
              <a:t> </a:t>
            </a:r>
            <a:r>
              <a:rPr lang="en-US" sz="1800" dirty="0" err="1" smtClean="0"/>
              <a:t>ega</a:t>
            </a:r>
            <a:r>
              <a:rPr lang="en-US" sz="1800" dirty="0" smtClean="0"/>
              <a:t> </a:t>
            </a:r>
            <a:r>
              <a:rPr lang="en-US" sz="1800" dirty="0" err="1" smtClean="0"/>
              <a:t>ekanligini</a:t>
            </a:r>
            <a:r>
              <a:rPr lang="en-US" sz="1800" dirty="0" smtClean="0"/>
              <a:t> </a:t>
            </a:r>
            <a:r>
              <a:rPr lang="en-US" sz="1800" dirty="0" err="1"/>
              <a:t>hisobga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, </a:t>
            </a:r>
            <a:r>
              <a:rPr lang="en-US" sz="1800" dirty="0" err="1"/>
              <a:t>yo`lning</a:t>
            </a:r>
            <a:r>
              <a:rPr lang="en-US" sz="1800" dirty="0"/>
              <a:t> </a:t>
            </a:r>
            <a:r>
              <a:rPr lang="en-US" sz="1800" dirty="0" err="1"/>
              <a:t>plandagi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bo`ylama</a:t>
            </a:r>
            <a:r>
              <a:rPr lang="en-US" sz="1800" dirty="0"/>
              <a:t> </a:t>
            </a:r>
            <a:r>
              <a:rPr lang="en-US" sz="1800" dirty="0" err="1"/>
              <a:t>profildagi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 smtClean="0"/>
              <a:t>uchun</a:t>
            </a:r>
            <a:r>
              <a:rPr lang="en-US" sz="1800" dirty="0" smtClean="0"/>
              <a:t> </a:t>
            </a:r>
            <a:r>
              <a:rPr lang="en-US" sz="1800" dirty="0" err="1" smtClean="0"/>
              <a:t>me‘yorlar</a:t>
            </a:r>
            <a:r>
              <a:rPr lang="en-US" sz="1800" dirty="0" smtClean="0"/>
              <a:t> </a:t>
            </a:r>
            <a:r>
              <a:rPr lang="en-US" sz="1800" dirty="0" err="1"/>
              <a:t>ishlab</a:t>
            </a:r>
            <a:r>
              <a:rPr lang="en-US" sz="1800" dirty="0"/>
              <a:t> </a:t>
            </a:r>
            <a:r>
              <a:rPr lang="en-US" sz="1800" dirty="0" err="1"/>
              <a:t>chiqishda</a:t>
            </a:r>
            <a:r>
              <a:rPr lang="en-US" sz="1800" dirty="0"/>
              <a:t> (</a:t>
            </a:r>
            <a:r>
              <a:rPr lang="en-US" sz="1800" dirty="0" err="1"/>
              <a:t>yilning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/>
              <a:t>tig`iz</a:t>
            </a:r>
            <a:r>
              <a:rPr lang="en-US" sz="1800" dirty="0"/>
              <a:t> </a:t>
            </a:r>
            <a:r>
              <a:rPr lang="en-US" sz="1800" dirty="0" err="1"/>
              <a:t>oyida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oylik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intensivligi</a:t>
            </a:r>
            <a:r>
              <a:rPr lang="en-US" sz="1800" dirty="0" smtClean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qiymatidan</a:t>
            </a:r>
            <a:r>
              <a:rPr lang="en-US" sz="1800" dirty="0"/>
              <a:t> 2 </a:t>
            </a:r>
            <a:r>
              <a:rPr lang="en-US" sz="1800" dirty="0" err="1"/>
              <a:t>marta</a:t>
            </a:r>
            <a:r>
              <a:rPr lang="en-US" sz="1800" dirty="0"/>
              <a:t> </a:t>
            </a:r>
            <a:r>
              <a:rPr lang="en-US" sz="1800" dirty="0" err="1"/>
              <a:t>ortiq</a:t>
            </a:r>
            <a:r>
              <a:rPr lang="en-US" sz="1800" dirty="0"/>
              <a:t> </a:t>
            </a:r>
            <a:r>
              <a:rPr lang="en-US" sz="1800" dirty="0" err="1"/>
              <a:t>bo`lsa</a:t>
            </a:r>
            <a:r>
              <a:rPr lang="en-US" sz="1800" dirty="0"/>
              <a:t>) </a:t>
            </a:r>
            <a:r>
              <a:rPr lang="en-US" sz="1800" dirty="0" err="1"/>
              <a:t>hisobiy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intensivligini</a:t>
            </a:r>
            <a:r>
              <a:rPr lang="en-US" sz="1800" dirty="0" smtClean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qiymatidan</a:t>
            </a:r>
            <a:r>
              <a:rPr lang="en-US" sz="1800" dirty="0"/>
              <a:t> 1,5 </a:t>
            </a:r>
            <a:r>
              <a:rPr lang="en-US" sz="1800" dirty="0" err="1"/>
              <a:t>marta</a:t>
            </a:r>
            <a:r>
              <a:rPr lang="en-US" sz="1800" dirty="0"/>
              <a:t> </a:t>
            </a:r>
            <a:r>
              <a:rPr lang="en-US" sz="1800" dirty="0" err="1"/>
              <a:t>ortiq</a:t>
            </a:r>
            <a:r>
              <a:rPr lang="en-US" sz="1800" dirty="0"/>
              <a:t> </a:t>
            </a:r>
            <a:r>
              <a:rPr lang="en-US" sz="1800" dirty="0" err="1"/>
              <a:t>qabul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ruxsat</a:t>
            </a:r>
            <a:r>
              <a:rPr lang="en-US" sz="1800" dirty="0"/>
              <a:t> </a:t>
            </a:r>
            <a:r>
              <a:rPr lang="en-US" sz="1800" dirty="0" err="1"/>
              <a:t>etiladi</a:t>
            </a:r>
            <a:r>
              <a:rPr lang="en-US" sz="18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Yo`llarni</a:t>
            </a:r>
            <a:r>
              <a:rPr lang="en-US" sz="1800" dirty="0"/>
              <a:t> </a:t>
            </a:r>
            <a:r>
              <a:rPr lang="en-US" sz="1800" dirty="0" err="1"/>
              <a:t>loyihalashda</a:t>
            </a:r>
            <a:r>
              <a:rPr lang="en-US" sz="1800" dirty="0"/>
              <a:t> </a:t>
            </a:r>
            <a:r>
              <a:rPr lang="en-US" sz="1800" dirty="0" err="1"/>
              <a:t>harakat</a:t>
            </a:r>
            <a:r>
              <a:rPr lang="en-US" sz="1800" dirty="0"/>
              <a:t> </a:t>
            </a:r>
            <a:r>
              <a:rPr lang="en-US" sz="1800" dirty="0" err="1"/>
              <a:t>yil</a:t>
            </a:r>
            <a:r>
              <a:rPr lang="en-US" sz="1800" dirty="0"/>
              <a:t> </a:t>
            </a:r>
            <a:r>
              <a:rPr lang="en-US" sz="1800" dirty="0" err="1"/>
              <a:t>davomida</a:t>
            </a:r>
            <a:r>
              <a:rPr lang="en-US" sz="1800" dirty="0"/>
              <a:t> </a:t>
            </a:r>
            <a:r>
              <a:rPr lang="en-US" sz="1800" dirty="0" err="1"/>
              <a:t>yo`l</a:t>
            </a:r>
            <a:r>
              <a:rPr lang="en-US" sz="1800" dirty="0"/>
              <a:t> </a:t>
            </a:r>
            <a:r>
              <a:rPr lang="en-US" sz="1800" dirty="0" err="1"/>
              <a:t>qismidan</a:t>
            </a:r>
            <a:r>
              <a:rPr lang="en-US" sz="1800" dirty="0"/>
              <a:t> </a:t>
            </a:r>
            <a:r>
              <a:rPr lang="en-US" sz="1800" dirty="0" err="1"/>
              <a:t>sutka</a:t>
            </a:r>
            <a:r>
              <a:rPr lang="en-US" sz="1800" dirty="0"/>
              <a:t> </a:t>
            </a:r>
            <a:r>
              <a:rPr lang="en-US" sz="1800" dirty="0" err="1" smtClean="0"/>
              <a:t>mobaynida</a:t>
            </a:r>
            <a:r>
              <a:rPr lang="en-US" sz="1800" dirty="0" smtClean="0"/>
              <a:t> </a:t>
            </a:r>
            <a:r>
              <a:rPr lang="en-US" sz="1800" dirty="0" err="1" smtClean="0"/>
              <a:t>o`tadigan</a:t>
            </a:r>
            <a:r>
              <a:rPr lang="en-US" sz="1800" dirty="0" smtClean="0"/>
              <a:t> </a:t>
            </a:r>
            <a:r>
              <a:rPr lang="en-US" sz="1800" dirty="0" err="1"/>
              <a:t>avtomobillarning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soni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tavsiflanadi</a:t>
            </a:r>
            <a:r>
              <a:rPr lang="en-US" sz="1800" dirty="0"/>
              <a:t>. </a:t>
            </a:r>
            <a:r>
              <a:rPr lang="en-US" sz="1800" dirty="0" err="1"/>
              <a:t>Avtomobillarning</a:t>
            </a:r>
            <a:r>
              <a:rPr lang="en-US" sz="1800" dirty="0"/>
              <a:t> </a:t>
            </a:r>
            <a:r>
              <a:rPr lang="en-US" sz="1800" dirty="0" err="1" smtClean="0"/>
              <a:t>bunday</a:t>
            </a:r>
            <a:r>
              <a:rPr lang="en-US" sz="1800" dirty="0" smtClean="0"/>
              <a:t> </a:t>
            </a:r>
            <a:r>
              <a:rPr lang="en-US" sz="1800" dirty="0" err="1" smtClean="0"/>
              <a:t>o`rtacha</a:t>
            </a:r>
            <a:r>
              <a:rPr lang="en-US" sz="1800" dirty="0" smtClean="0"/>
              <a:t> </a:t>
            </a:r>
            <a:r>
              <a:rPr lang="en-US" sz="1800" dirty="0" err="1"/>
              <a:t>soni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sutkalik</a:t>
            </a:r>
            <a:r>
              <a:rPr lang="en-US" sz="1800" dirty="0"/>
              <a:t> </a:t>
            </a:r>
            <a:r>
              <a:rPr lang="en-US" sz="1800" dirty="0" err="1"/>
              <a:t>harakatlanish</a:t>
            </a:r>
            <a:r>
              <a:rPr lang="en-US" sz="1800" dirty="0"/>
              <a:t> </a:t>
            </a:r>
            <a:r>
              <a:rPr lang="en-US" sz="1800" dirty="0" err="1"/>
              <a:t>intensivligi</a:t>
            </a:r>
            <a:r>
              <a:rPr lang="en-US" sz="1800" dirty="0"/>
              <a:t> deb </a:t>
            </a:r>
            <a:r>
              <a:rPr lang="en-US" sz="1800" dirty="0" err="1"/>
              <a:t>ataladi</a:t>
            </a:r>
            <a:r>
              <a:rPr lang="en-US" sz="1800" dirty="0"/>
              <a:t>. </a:t>
            </a:r>
            <a:r>
              <a:rPr lang="en-US" sz="1800" dirty="0" err="1" smtClean="0"/>
              <a:t>Qishloq</a:t>
            </a:r>
            <a:r>
              <a:rPr lang="en-US" sz="1800" dirty="0" smtClean="0"/>
              <a:t> </a:t>
            </a:r>
            <a:r>
              <a:rPr lang="en-US" sz="1800" dirty="0" err="1" smtClean="0"/>
              <a:t>xo`jalik</a:t>
            </a:r>
            <a:r>
              <a:rPr lang="en-US" sz="1800" dirty="0" smtClean="0"/>
              <a:t> </a:t>
            </a:r>
            <a:r>
              <a:rPr lang="en-US" sz="1800" dirty="0" err="1"/>
              <a:t>mahsulotlari</a:t>
            </a:r>
            <a:r>
              <a:rPr lang="en-US" sz="1800" dirty="0"/>
              <a:t> (</a:t>
            </a:r>
            <a:r>
              <a:rPr lang="en-US" sz="1800" dirty="0" err="1"/>
              <a:t>paxta</a:t>
            </a:r>
            <a:r>
              <a:rPr lang="en-US" sz="1800" dirty="0"/>
              <a:t>, </a:t>
            </a:r>
            <a:r>
              <a:rPr lang="en-US" sz="1800" dirty="0" err="1"/>
              <a:t>g`alla</a:t>
            </a:r>
            <a:r>
              <a:rPr lang="en-US" sz="1800" dirty="0"/>
              <a:t>) </a:t>
            </a:r>
            <a:r>
              <a:rPr lang="en-US" sz="1800" dirty="0" err="1"/>
              <a:t>tashiladigan</a:t>
            </a:r>
            <a:r>
              <a:rPr lang="en-US" sz="1800" dirty="0"/>
              <a:t> </a:t>
            </a:r>
            <a:r>
              <a:rPr lang="en-US" sz="1800" dirty="0" err="1"/>
              <a:t>ba‘zi</a:t>
            </a:r>
            <a:r>
              <a:rPr lang="en-US" sz="1800" dirty="0"/>
              <a:t> </a:t>
            </a:r>
            <a:r>
              <a:rPr lang="en-US" sz="1800" dirty="0" err="1"/>
              <a:t>yo`llarda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intensivligi</a:t>
            </a:r>
            <a:r>
              <a:rPr lang="en-US" sz="1800" dirty="0" smtClean="0"/>
              <a:t> </a:t>
            </a:r>
            <a:r>
              <a:rPr lang="en-US" sz="1800" dirty="0" err="1"/>
              <a:t>mahsulot</a:t>
            </a:r>
            <a:r>
              <a:rPr lang="en-US" sz="1800" dirty="0"/>
              <a:t> </a:t>
            </a:r>
            <a:r>
              <a:rPr lang="en-US" sz="1800" dirty="0" err="1"/>
              <a:t>topshirish</a:t>
            </a:r>
            <a:r>
              <a:rPr lang="en-US" sz="1800" dirty="0"/>
              <a:t> </a:t>
            </a:r>
            <a:r>
              <a:rPr lang="en-US" sz="1800" dirty="0" err="1"/>
              <a:t>davrida</a:t>
            </a:r>
            <a:r>
              <a:rPr lang="en-US" sz="1800" dirty="0"/>
              <a:t> </a:t>
            </a:r>
            <a:r>
              <a:rPr lang="en-US" sz="1800" dirty="0" err="1"/>
              <a:t>o`zining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qiymatidan</a:t>
            </a:r>
            <a:r>
              <a:rPr lang="en-US" sz="1800" dirty="0"/>
              <a:t> </a:t>
            </a:r>
            <a:r>
              <a:rPr lang="en-US" sz="1800" dirty="0" err="1" smtClean="0"/>
              <a:t>ortib</a:t>
            </a:r>
            <a:r>
              <a:rPr lang="en-US" sz="1800" dirty="0" smtClean="0"/>
              <a:t> </a:t>
            </a:r>
            <a:r>
              <a:rPr lang="en-US" sz="1800" dirty="0" err="1" smtClean="0"/>
              <a:t>ketadi</a:t>
            </a:r>
            <a:r>
              <a:rPr lang="en-US" sz="1800" dirty="0"/>
              <a:t>. </a:t>
            </a:r>
            <a:r>
              <a:rPr lang="en-US" sz="1800" dirty="0" err="1"/>
              <a:t>Bunday</a:t>
            </a:r>
            <a:r>
              <a:rPr lang="en-US" sz="1800" dirty="0"/>
              <a:t> transport </a:t>
            </a:r>
            <a:r>
              <a:rPr lang="en-US" sz="1800" dirty="0" err="1"/>
              <a:t>ishlarining</a:t>
            </a:r>
            <a:r>
              <a:rPr lang="en-US" sz="1800" dirty="0"/>
              <a:t> </a:t>
            </a:r>
            <a:r>
              <a:rPr lang="en-US" sz="1800" dirty="0" err="1"/>
              <a:t>xalq</a:t>
            </a:r>
            <a:r>
              <a:rPr lang="en-US" sz="1800" dirty="0"/>
              <a:t> </a:t>
            </a:r>
            <a:r>
              <a:rPr lang="en-US" sz="1800" dirty="0" err="1"/>
              <a:t>xo`jaligi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ahamiyatga</a:t>
            </a:r>
            <a:r>
              <a:rPr lang="en-US" sz="1800" dirty="0"/>
              <a:t> </a:t>
            </a:r>
            <a:r>
              <a:rPr lang="en-US" sz="1800" dirty="0" err="1" smtClean="0"/>
              <a:t>ega</a:t>
            </a:r>
            <a:r>
              <a:rPr lang="en-US" sz="1800" dirty="0" smtClean="0"/>
              <a:t> </a:t>
            </a:r>
            <a:r>
              <a:rPr lang="en-US" sz="1800" dirty="0" err="1" smtClean="0"/>
              <a:t>ekanligini</a:t>
            </a:r>
            <a:r>
              <a:rPr lang="en-US" sz="1800" dirty="0" smtClean="0"/>
              <a:t> </a:t>
            </a:r>
            <a:r>
              <a:rPr lang="en-US" sz="1800" dirty="0" err="1"/>
              <a:t>hisobga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, </a:t>
            </a:r>
            <a:r>
              <a:rPr lang="en-US" sz="1800" dirty="0" err="1"/>
              <a:t>yo`lning</a:t>
            </a:r>
            <a:r>
              <a:rPr lang="en-US" sz="1800" dirty="0"/>
              <a:t> </a:t>
            </a:r>
            <a:r>
              <a:rPr lang="en-US" sz="1800" dirty="0" err="1"/>
              <a:t>plandagi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bo`ylama</a:t>
            </a:r>
            <a:r>
              <a:rPr lang="en-US" sz="1800" dirty="0"/>
              <a:t> </a:t>
            </a:r>
            <a:r>
              <a:rPr lang="en-US" sz="1800" dirty="0" err="1"/>
              <a:t>profildagi</a:t>
            </a:r>
            <a:r>
              <a:rPr lang="en-US" sz="1800" dirty="0"/>
              <a:t> </a:t>
            </a:r>
            <a:r>
              <a:rPr lang="en-US" sz="1800" dirty="0" err="1"/>
              <a:t>elementlari</a:t>
            </a:r>
            <a:r>
              <a:rPr lang="en-US" sz="1800" dirty="0"/>
              <a:t> </a:t>
            </a:r>
            <a:r>
              <a:rPr lang="en-US" sz="1800" dirty="0" err="1" smtClean="0"/>
              <a:t>uchun</a:t>
            </a:r>
            <a:r>
              <a:rPr lang="en-US" sz="1800" dirty="0" smtClean="0"/>
              <a:t> </a:t>
            </a:r>
            <a:r>
              <a:rPr lang="en-US" sz="1800" dirty="0" err="1" smtClean="0"/>
              <a:t>me‘yorlar</a:t>
            </a:r>
            <a:r>
              <a:rPr lang="en-US" sz="1800" dirty="0" smtClean="0"/>
              <a:t> </a:t>
            </a:r>
            <a:r>
              <a:rPr lang="en-US" sz="1800" dirty="0" err="1"/>
              <a:t>ishlab</a:t>
            </a:r>
            <a:r>
              <a:rPr lang="en-US" sz="1800" dirty="0"/>
              <a:t> </a:t>
            </a:r>
            <a:r>
              <a:rPr lang="en-US" sz="1800" dirty="0" err="1"/>
              <a:t>chiqishda</a:t>
            </a:r>
            <a:r>
              <a:rPr lang="en-US" sz="1800" dirty="0"/>
              <a:t> (</a:t>
            </a:r>
            <a:r>
              <a:rPr lang="en-US" sz="1800" dirty="0" err="1"/>
              <a:t>yilning</a:t>
            </a:r>
            <a:r>
              <a:rPr lang="en-US" sz="1800" dirty="0"/>
              <a:t> </a:t>
            </a:r>
            <a:r>
              <a:rPr lang="en-US" sz="1800" dirty="0" err="1"/>
              <a:t>eng</a:t>
            </a:r>
            <a:r>
              <a:rPr lang="en-US" sz="1800" dirty="0"/>
              <a:t> </a:t>
            </a:r>
            <a:r>
              <a:rPr lang="en-US" sz="1800" dirty="0" err="1"/>
              <a:t>tig`iz</a:t>
            </a:r>
            <a:r>
              <a:rPr lang="en-US" sz="1800" dirty="0"/>
              <a:t> </a:t>
            </a:r>
            <a:r>
              <a:rPr lang="en-US" sz="1800" dirty="0" err="1"/>
              <a:t>oyida</a:t>
            </a:r>
            <a:r>
              <a:rPr lang="en-US" sz="1800" dirty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oylik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intensivligi</a:t>
            </a:r>
            <a:r>
              <a:rPr lang="en-US" sz="1800" dirty="0" smtClean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qiymatidan</a:t>
            </a:r>
            <a:r>
              <a:rPr lang="en-US" sz="1800" dirty="0"/>
              <a:t> 2 </a:t>
            </a:r>
            <a:r>
              <a:rPr lang="en-US" sz="1800" dirty="0" err="1"/>
              <a:t>marta</a:t>
            </a:r>
            <a:r>
              <a:rPr lang="en-US" sz="1800" dirty="0"/>
              <a:t> </a:t>
            </a:r>
            <a:r>
              <a:rPr lang="en-US" sz="1800" dirty="0" err="1"/>
              <a:t>ortiq</a:t>
            </a:r>
            <a:r>
              <a:rPr lang="en-US" sz="1800" dirty="0"/>
              <a:t> </a:t>
            </a:r>
            <a:r>
              <a:rPr lang="en-US" sz="1800" dirty="0" err="1"/>
              <a:t>bo`lsa</a:t>
            </a:r>
            <a:r>
              <a:rPr lang="en-US" sz="1800" dirty="0"/>
              <a:t>) </a:t>
            </a:r>
            <a:r>
              <a:rPr lang="en-US" sz="1800" dirty="0" err="1"/>
              <a:t>hisobiy</a:t>
            </a:r>
            <a:r>
              <a:rPr lang="en-US" sz="1800" dirty="0"/>
              <a:t> </a:t>
            </a:r>
            <a:r>
              <a:rPr lang="en-US" sz="1800" dirty="0" err="1" smtClean="0"/>
              <a:t>harakatlanish</a:t>
            </a:r>
            <a:r>
              <a:rPr lang="en-US" sz="1800" dirty="0" smtClean="0"/>
              <a:t> </a:t>
            </a:r>
            <a:r>
              <a:rPr lang="en-US" sz="1800" dirty="0" err="1" smtClean="0"/>
              <a:t>intensivligini</a:t>
            </a:r>
            <a:r>
              <a:rPr lang="en-US" sz="1800" dirty="0" smtClean="0"/>
              <a:t> </a:t>
            </a:r>
            <a:r>
              <a:rPr lang="en-US" sz="1800" dirty="0" err="1"/>
              <a:t>o`rtacha</a:t>
            </a:r>
            <a:r>
              <a:rPr lang="en-US" sz="1800" dirty="0"/>
              <a:t> </a:t>
            </a:r>
            <a:r>
              <a:rPr lang="en-US" sz="1800" dirty="0" err="1"/>
              <a:t>yillik</a:t>
            </a:r>
            <a:r>
              <a:rPr lang="en-US" sz="1800" dirty="0"/>
              <a:t> </a:t>
            </a:r>
            <a:r>
              <a:rPr lang="en-US" sz="1800" dirty="0" err="1"/>
              <a:t>qiymatidan</a:t>
            </a:r>
            <a:r>
              <a:rPr lang="en-US" sz="1800" dirty="0"/>
              <a:t> 1,5 </a:t>
            </a:r>
            <a:r>
              <a:rPr lang="en-US" sz="1800" dirty="0" err="1"/>
              <a:t>marta</a:t>
            </a:r>
            <a:r>
              <a:rPr lang="en-US" sz="1800" dirty="0"/>
              <a:t> </a:t>
            </a:r>
            <a:r>
              <a:rPr lang="en-US" sz="1800" dirty="0" err="1"/>
              <a:t>ortiq</a:t>
            </a:r>
            <a:r>
              <a:rPr lang="en-US" sz="1800" dirty="0"/>
              <a:t> </a:t>
            </a:r>
            <a:r>
              <a:rPr lang="en-US" sz="1800" dirty="0" err="1"/>
              <a:t>qabul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 </a:t>
            </a:r>
            <a:r>
              <a:rPr lang="en-US" sz="1800" dirty="0" err="1"/>
              <a:t>ruxsat</a:t>
            </a:r>
            <a:r>
              <a:rPr lang="en-US" sz="1800" dirty="0"/>
              <a:t> </a:t>
            </a:r>
            <a:r>
              <a:rPr lang="en-US" sz="1800" dirty="0" err="1"/>
              <a:t>etiladi</a:t>
            </a:r>
            <a:r>
              <a:rPr lang="en-US" sz="18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inshooti</a:t>
            </a:r>
            <a:r>
              <a:rPr lang="en-US" sz="2000" dirty="0"/>
              <a:t> </a:t>
            </a:r>
            <a:r>
              <a:rPr lang="en-US" sz="2000" dirty="0" err="1"/>
              <a:t>kabi</a:t>
            </a:r>
            <a:r>
              <a:rPr lang="en-US" sz="2000" dirty="0"/>
              <a:t> </a:t>
            </a:r>
            <a:r>
              <a:rPr lang="en-US" sz="2000" dirty="0" err="1"/>
              <a:t>yo`l</a:t>
            </a:r>
            <a:r>
              <a:rPr lang="en-US" sz="2000" dirty="0"/>
              <a:t> ham,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 smtClean="0"/>
              <a:t>loyihalashda</a:t>
            </a:r>
            <a:r>
              <a:rPr lang="en-US" sz="2000" dirty="0" smtClean="0"/>
              <a:t> </a:t>
            </a:r>
            <a:r>
              <a:rPr lang="en-US" sz="2000" dirty="0" err="1" smtClean="0"/>
              <a:t>mo`ljallangan</a:t>
            </a:r>
            <a:r>
              <a:rPr lang="en-US" sz="2000" dirty="0" smtClean="0"/>
              <a:t> </a:t>
            </a:r>
            <a:r>
              <a:rPr lang="en-US" sz="2000" dirty="0" err="1"/>
              <a:t>turdagi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miqdordagi</a:t>
            </a:r>
            <a:r>
              <a:rPr lang="en-US" sz="2000" dirty="0"/>
              <a:t> </a:t>
            </a:r>
            <a:r>
              <a:rPr lang="en-US" sz="2000" dirty="0" err="1"/>
              <a:t>yukni</a:t>
            </a:r>
            <a:r>
              <a:rPr lang="en-US" sz="2000" dirty="0"/>
              <a:t> </a:t>
            </a:r>
            <a:r>
              <a:rPr lang="en-US" sz="2000" dirty="0" err="1"/>
              <a:t>o`tkazishni</a:t>
            </a:r>
            <a:r>
              <a:rPr lang="en-US" sz="2000" dirty="0"/>
              <a:t> </a:t>
            </a:r>
            <a:r>
              <a:rPr lang="en-US" sz="2000" dirty="0" err="1"/>
              <a:t>ta‘minlashi</a:t>
            </a:r>
            <a:r>
              <a:rPr lang="en-US" sz="2000" dirty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. </a:t>
            </a:r>
            <a:r>
              <a:rPr lang="en-US" sz="2000" dirty="0" err="1" smtClean="0"/>
              <a:t>Avtomobilsozlik</a:t>
            </a:r>
            <a:r>
              <a:rPr lang="en-US" sz="2000" dirty="0" smtClean="0"/>
              <a:t> </a:t>
            </a:r>
            <a:r>
              <a:rPr lang="en-US" sz="2000" dirty="0" err="1"/>
              <a:t>sanoati</a:t>
            </a:r>
            <a:r>
              <a:rPr lang="en-US" sz="2000" dirty="0"/>
              <a:t> </a:t>
            </a:r>
            <a:r>
              <a:rPr lang="en-US" sz="2000" dirty="0" err="1"/>
              <a:t>taraqiy</a:t>
            </a:r>
            <a:r>
              <a:rPr lang="en-US" sz="2000" dirty="0"/>
              <a:t> </a:t>
            </a:r>
            <a:r>
              <a:rPr lang="en-US" sz="2000" dirty="0" err="1"/>
              <a:t>etib</a:t>
            </a:r>
            <a:r>
              <a:rPr lang="en-US" sz="2000" dirty="0"/>
              <a:t>,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turlarini</a:t>
            </a:r>
            <a:r>
              <a:rPr lang="en-US" sz="2000" dirty="0"/>
              <a:t> </a:t>
            </a:r>
            <a:r>
              <a:rPr lang="en-US" sz="2000" dirty="0" err="1" smtClean="0"/>
              <a:t>uzluksiz</a:t>
            </a:r>
            <a:r>
              <a:rPr lang="en-US" sz="2000" dirty="0" smtClean="0"/>
              <a:t> </a:t>
            </a:r>
            <a:r>
              <a:rPr lang="en-US" sz="2000" dirty="0" err="1" smtClean="0"/>
              <a:t>takomillashtirmoqda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o`zgartirmoqda</a:t>
            </a:r>
            <a:r>
              <a:rPr lang="en-US" sz="2000" dirty="0"/>
              <a:t>. </a:t>
            </a:r>
            <a:r>
              <a:rPr lang="en-US" sz="2000" dirty="0" err="1"/>
              <a:t>Avtomobillarning</a:t>
            </a:r>
            <a:r>
              <a:rPr lang="en-US" sz="2000" dirty="0"/>
              <a:t> yuk </a:t>
            </a:r>
            <a:r>
              <a:rPr lang="en-US" sz="2000" dirty="0" err="1"/>
              <a:t>ko`tarish</a:t>
            </a:r>
            <a:r>
              <a:rPr lang="en-US" sz="2000" dirty="0"/>
              <a:t> </a:t>
            </a:r>
            <a:r>
              <a:rPr lang="en-US" sz="2000" dirty="0" err="1" smtClean="0"/>
              <a:t>kuchini</a:t>
            </a:r>
            <a:r>
              <a:rPr lang="en-US" sz="2000" dirty="0" smtClean="0"/>
              <a:t> </a:t>
            </a:r>
            <a:r>
              <a:rPr lang="en-US" sz="2000" dirty="0" err="1" smtClean="0"/>
              <a:t>oshirish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avtopoyezdlardan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doimiy</a:t>
            </a:r>
            <a:r>
              <a:rPr lang="en-US" sz="2000" dirty="0"/>
              <a:t> </a:t>
            </a:r>
            <a:r>
              <a:rPr lang="en-US" sz="2000" dirty="0" err="1"/>
              <a:t>an‘ana</a:t>
            </a:r>
            <a:r>
              <a:rPr lang="en-US" sz="2000" dirty="0"/>
              <a:t> </a:t>
            </a:r>
            <a:r>
              <a:rPr lang="en-US" sz="2000" dirty="0" err="1"/>
              <a:t>bo`lib</a:t>
            </a:r>
            <a:r>
              <a:rPr lang="en-US" sz="2000" dirty="0"/>
              <a:t> </a:t>
            </a:r>
            <a:r>
              <a:rPr lang="en-US" sz="2000" dirty="0" err="1" smtClean="0"/>
              <a:t>qolgan</a:t>
            </a:r>
            <a:r>
              <a:rPr lang="en-US" sz="2000" smtClean="0"/>
              <a:t>. </a:t>
            </a:r>
          </a:p>
          <a:p>
            <a:endParaRPr lang="en-US" sz="2000" dirty="0" smtClean="0"/>
          </a:p>
          <a:p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/>
              <a:t>qaysi</a:t>
            </a:r>
            <a:r>
              <a:rPr lang="en-US" sz="2000" dirty="0"/>
              <a:t> </a:t>
            </a:r>
            <a:r>
              <a:rPr lang="en-US" sz="2000" dirty="0" err="1"/>
              <a:t>yo`l</a:t>
            </a:r>
            <a:r>
              <a:rPr lang="en-US" sz="2000" dirty="0"/>
              <a:t> </a:t>
            </a:r>
            <a:r>
              <a:rPr lang="en-US" sz="2000" dirty="0" err="1"/>
              <a:t>o`nlab</a:t>
            </a:r>
            <a:r>
              <a:rPr lang="en-US" sz="2000" dirty="0"/>
              <a:t> </a:t>
            </a:r>
            <a:r>
              <a:rPr lang="en-US" sz="2000" dirty="0" err="1"/>
              <a:t>yillar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yo`llardan</a:t>
            </a:r>
            <a:r>
              <a:rPr lang="en-US" sz="2000" dirty="0"/>
              <a:t> </a:t>
            </a:r>
            <a:r>
              <a:rPr lang="en-US" sz="2000" dirty="0" err="1" smtClean="0"/>
              <a:t>kelajakda</a:t>
            </a:r>
            <a:r>
              <a:rPr lang="en-US" sz="2000" dirty="0" smtClean="0"/>
              <a:t> </a:t>
            </a:r>
            <a:r>
              <a:rPr lang="en-US" sz="2000" dirty="0" err="1" smtClean="0"/>
              <a:t>yuradigan</a:t>
            </a:r>
            <a:r>
              <a:rPr lang="en-US" sz="2000" dirty="0" smtClean="0"/>
              <a:t> </a:t>
            </a:r>
            <a:r>
              <a:rPr lang="en-US" sz="2000" dirty="0" err="1"/>
              <a:t>avtomobillarni</a:t>
            </a:r>
            <a:r>
              <a:rPr lang="en-US" sz="2000" dirty="0"/>
              <a:t> </a:t>
            </a:r>
            <a:r>
              <a:rPr lang="en-US" sz="2000" dirty="0" err="1"/>
              <a:t>ko`rsatkichlarini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bilish</a:t>
            </a:r>
            <a:r>
              <a:rPr lang="en-US" sz="2000" dirty="0"/>
              <a:t> </a:t>
            </a:r>
            <a:r>
              <a:rPr lang="en-US" sz="2000" dirty="0" err="1"/>
              <a:t>qiyin</a:t>
            </a:r>
            <a:r>
              <a:rPr lang="en-US" sz="2000" dirty="0"/>
              <a:t>. </a:t>
            </a:r>
            <a:r>
              <a:rPr lang="en-US" sz="2000" dirty="0" err="1"/>
              <a:t>Ayni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vaqtda</a:t>
            </a:r>
            <a:r>
              <a:rPr lang="en-US" sz="2000" dirty="0"/>
              <a:t> </a:t>
            </a:r>
            <a:r>
              <a:rPr lang="en-US" sz="2000" dirty="0" err="1" smtClean="0"/>
              <a:t>yo`lni</a:t>
            </a:r>
            <a:r>
              <a:rPr lang="en-US" sz="2000" dirty="0" smtClean="0"/>
              <a:t> </a:t>
            </a:r>
            <a:r>
              <a:rPr lang="en-US" sz="2000" dirty="0" err="1" smtClean="0"/>
              <a:t>bir</a:t>
            </a:r>
            <a:r>
              <a:rPr lang="en-US" sz="2000" dirty="0" smtClean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oldinga</a:t>
            </a:r>
            <a:r>
              <a:rPr lang="en-US" sz="2000" dirty="0"/>
              <a:t> </a:t>
            </a:r>
            <a:r>
              <a:rPr lang="en-US" sz="2000" dirty="0" err="1"/>
              <a:t>hisoblangan</a:t>
            </a:r>
            <a:r>
              <a:rPr lang="en-US" sz="2000" dirty="0"/>
              <a:t> </a:t>
            </a:r>
            <a:r>
              <a:rPr lang="en-US" sz="2000" dirty="0" err="1"/>
              <a:t>ortiqcha</a:t>
            </a:r>
            <a:r>
              <a:rPr lang="en-US" sz="2000" dirty="0"/>
              <a:t> </a:t>
            </a:r>
            <a:r>
              <a:rPr lang="en-US" sz="2000" dirty="0" err="1"/>
              <a:t>mustahkamlik</a:t>
            </a:r>
            <a:r>
              <a:rPr lang="en-US" sz="2000" dirty="0"/>
              <a:t> </a:t>
            </a:r>
            <a:r>
              <a:rPr lang="en-US" sz="2000" dirty="0" err="1"/>
              <a:t>zahirasi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 smtClean="0"/>
              <a:t>qurish</a:t>
            </a:r>
            <a:r>
              <a:rPr lang="en-US" sz="2000" dirty="0" smtClean="0"/>
              <a:t> </a:t>
            </a:r>
            <a:r>
              <a:rPr lang="en-US" sz="2000" dirty="0" err="1" smtClean="0"/>
              <a:t>iqtisodiy</a:t>
            </a:r>
            <a:r>
              <a:rPr lang="en-US" sz="2000" dirty="0" smtClean="0"/>
              <a:t> </a:t>
            </a:r>
            <a:r>
              <a:rPr lang="en-US" sz="2000" dirty="0" err="1"/>
              <a:t>jixatdan</a:t>
            </a:r>
            <a:r>
              <a:rPr lang="en-US" sz="2000" dirty="0"/>
              <a:t> </a:t>
            </a:r>
            <a:r>
              <a:rPr lang="en-US" sz="2000" dirty="0" err="1"/>
              <a:t>maqsadga</a:t>
            </a:r>
            <a:r>
              <a:rPr lang="en-US" sz="2000" dirty="0"/>
              <a:t> </a:t>
            </a:r>
            <a:r>
              <a:rPr lang="en-US" sz="2000" dirty="0" err="1"/>
              <a:t>nomuvofiqdir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gabaritlariga</a:t>
            </a:r>
            <a:r>
              <a:rPr lang="en-US" sz="2000" dirty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ulardan</a:t>
            </a:r>
            <a:r>
              <a:rPr lang="en-US" sz="2000" dirty="0" smtClean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og`irliklarga</a:t>
            </a:r>
            <a:r>
              <a:rPr lang="en-US" sz="2000" dirty="0"/>
              <a:t> </a:t>
            </a:r>
            <a:r>
              <a:rPr lang="en-US" sz="2000" dirty="0" err="1"/>
              <a:t>standartlar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chiqariladi</a:t>
            </a:r>
            <a:r>
              <a:rPr lang="en-US" sz="2000" dirty="0"/>
              <a:t>.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sanoati</a:t>
            </a:r>
            <a:r>
              <a:rPr lang="en-US" sz="2000" dirty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standartlarga</a:t>
            </a:r>
            <a:r>
              <a:rPr lang="en-US" sz="2000" dirty="0" smtClean="0"/>
              <a:t> </a:t>
            </a:r>
            <a:r>
              <a:rPr lang="en-US" sz="2000" dirty="0" err="1"/>
              <a:t>rioya</a:t>
            </a:r>
            <a:r>
              <a:rPr lang="en-US" sz="2000" dirty="0"/>
              <a:t> </a:t>
            </a:r>
            <a:r>
              <a:rPr lang="en-US" sz="2000" dirty="0" err="1"/>
              <a:t>qilishi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yo`llarining</a:t>
            </a:r>
            <a:r>
              <a:rPr lang="en-US" sz="2000" dirty="0"/>
              <a:t> </a:t>
            </a:r>
            <a:r>
              <a:rPr lang="en-US" sz="2000" dirty="0" err="1"/>
              <a:t>elementlariga</a:t>
            </a:r>
            <a:r>
              <a:rPr lang="en-US" sz="2000" dirty="0"/>
              <a:t> </a:t>
            </a:r>
            <a:r>
              <a:rPr lang="en-US" sz="2000" dirty="0" err="1" smtClean="0"/>
              <a:t>belgilangan</a:t>
            </a:r>
            <a:r>
              <a:rPr lang="en-US" sz="2000" dirty="0" smtClean="0"/>
              <a:t> </a:t>
            </a:r>
            <a:r>
              <a:rPr lang="en-US" sz="2000" dirty="0" err="1" smtClean="0"/>
              <a:t>me‘yorlar</a:t>
            </a:r>
            <a:r>
              <a:rPr lang="en-US" sz="2000" dirty="0" smtClean="0"/>
              <a:t> </a:t>
            </a:r>
            <a:r>
              <a:rPr lang="en-US" sz="2000" dirty="0" err="1"/>
              <a:t>moslashtirilishi</a:t>
            </a:r>
            <a:r>
              <a:rPr lang="en-US" sz="2000" dirty="0"/>
              <a:t> </a:t>
            </a:r>
            <a:r>
              <a:rPr lang="en-US" sz="2000" dirty="0" err="1"/>
              <a:t>shart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27687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foydalanuvdagi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yo`llari</a:t>
            </a:r>
            <a:r>
              <a:rPr lang="en-US" sz="2000" dirty="0"/>
              <a:t> </a:t>
            </a:r>
            <a:r>
              <a:rPr lang="en-US" sz="2000" dirty="0" err="1"/>
              <a:t>o`zlarining</a:t>
            </a:r>
            <a:r>
              <a:rPr lang="en-US" sz="2000" dirty="0"/>
              <a:t> </a:t>
            </a:r>
            <a:r>
              <a:rPr lang="en-US" sz="2000" dirty="0" err="1"/>
              <a:t>xalq</a:t>
            </a:r>
            <a:r>
              <a:rPr lang="en-US" sz="2000" dirty="0"/>
              <a:t> </a:t>
            </a:r>
            <a:r>
              <a:rPr lang="en-US" sz="2000" dirty="0" err="1" smtClean="0"/>
              <a:t>xo`jaligidagi</a:t>
            </a:r>
            <a:r>
              <a:rPr lang="ru-RU" sz="2000" dirty="0" smtClean="0"/>
              <a:t> </a:t>
            </a:r>
            <a:r>
              <a:rPr lang="en-US" sz="2000" dirty="0" err="1" smtClean="0"/>
              <a:t>ma‘muriy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madaniy</a:t>
            </a:r>
            <a:r>
              <a:rPr lang="en-US" sz="2000" dirty="0"/>
              <a:t> </a:t>
            </a:r>
            <a:r>
              <a:rPr lang="en-US" sz="2000" dirty="0" err="1"/>
              <a:t>ahamiyatiga</a:t>
            </a:r>
            <a:r>
              <a:rPr lang="en-US" sz="2000" dirty="0"/>
              <a:t> </a:t>
            </a:r>
            <a:r>
              <a:rPr lang="en-US" sz="2000" dirty="0" err="1"/>
              <a:t>ko`ra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nechta</a:t>
            </a:r>
            <a:r>
              <a:rPr lang="en-US" sz="2000" dirty="0"/>
              <a:t> </a:t>
            </a:r>
            <a:r>
              <a:rPr lang="en-US" sz="2000" dirty="0" err="1"/>
              <a:t>guruhlarga</a:t>
            </a:r>
            <a:r>
              <a:rPr lang="en-US" sz="2000" dirty="0"/>
              <a:t> </a:t>
            </a:r>
            <a:r>
              <a:rPr lang="en-US" sz="2000" dirty="0" err="1"/>
              <a:t>bo`linadi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en-US" sz="2000" dirty="0"/>
          </a:p>
          <a:p>
            <a:r>
              <a:rPr lang="en-US" sz="2000" dirty="0" err="1"/>
              <a:t>Umumdavlat</a:t>
            </a:r>
            <a:r>
              <a:rPr lang="en-US" sz="2000" dirty="0"/>
              <a:t> </a:t>
            </a:r>
            <a:r>
              <a:rPr lang="en-US" sz="2000" dirty="0" err="1"/>
              <a:t>ahamiyatiga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bo`lgan</a:t>
            </a:r>
            <a:r>
              <a:rPr lang="en-US" sz="2000" dirty="0"/>
              <a:t> </a:t>
            </a:r>
            <a:r>
              <a:rPr lang="en-US" sz="2000" dirty="0" err="1"/>
              <a:t>yo`llar</a:t>
            </a:r>
            <a:r>
              <a:rPr lang="en-US" sz="2000" dirty="0"/>
              <a:t> MDX </a:t>
            </a:r>
            <a:r>
              <a:rPr lang="en-US" sz="2000" dirty="0" err="1" smtClean="0"/>
              <a:t>davlatlarining</a:t>
            </a:r>
            <a:r>
              <a:rPr lang="ru-RU" sz="2000" dirty="0" smtClean="0"/>
              <a:t> </a:t>
            </a:r>
            <a:r>
              <a:rPr lang="en-US" sz="2000" dirty="0" err="1" smtClean="0"/>
              <a:t>poytaxtlarini</a:t>
            </a:r>
            <a:r>
              <a:rPr lang="en-US" sz="2000" dirty="0" smtClean="0"/>
              <a:t> </a:t>
            </a:r>
            <a:r>
              <a:rPr lang="en-US" sz="2000" dirty="0" err="1"/>
              <a:t>o`zaro</a:t>
            </a:r>
            <a:r>
              <a:rPr lang="en-US" sz="2000" dirty="0"/>
              <a:t> </a:t>
            </a:r>
            <a:r>
              <a:rPr lang="en-US" sz="2000" dirty="0" err="1"/>
              <a:t>bog`laydi</a:t>
            </a:r>
            <a:r>
              <a:rPr lang="en-US" sz="2000" dirty="0"/>
              <a:t>,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muhim</a:t>
            </a:r>
            <a:r>
              <a:rPr lang="en-US" sz="2000" dirty="0"/>
              <a:t> </a:t>
            </a:r>
            <a:r>
              <a:rPr lang="en-US" sz="2000" dirty="0" err="1"/>
              <a:t>sanoat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madaniyat</a:t>
            </a:r>
            <a:r>
              <a:rPr lang="ru-RU" sz="2000" dirty="0" smtClean="0"/>
              <a:t> </a:t>
            </a:r>
            <a:r>
              <a:rPr lang="en-US" sz="2000" dirty="0" err="1" smtClean="0"/>
              <a:t>markazlarini</a:t>
            </a:r>
            <a:r>
              <a:rPr lang="en-US" sz="2000" dirty="0" smtClean="0"/>
              <a:t> </a:t>
            </a:r>
            <a:r>
              <a:rPr lang="en-US" sz="2000" dirty="0" err="1"/>
              <a:t>bog`laydi</a:t>
            </a:r>
            <a:r>
              <a:rPr lang="en-US" sz="2000" dirty="0"/>
              <a:t>, </a:t>
            </a:r>
            <a:r>
              <a:rPr lang="en-US" sz="2000" dirty="0" err="1"/>
              <a:t>qo`shni</a:t>
            </a:r>
            <a:r>
              <a:rPr lang="en-US" sz="2000" dirty="0"/>
              <a:t> </a:t>
            </a:r>
            <a:r>
              <a:rPr lang="en-US" sz="2000" dirty="0" err="1"/>
              <a:t>mamlakatlar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transport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sayyoxlik</a:t>
            </a:r>
            <a:r>
              <a:rPr lang="en-US" sz="2000" dirty="0"/>
              <a:t> </a:t>
            </a:r>
            <a:r>
              <a:rPr lang="en-US" sz="2000" dirty="0" err="1" smtClean="0"/>
              <a:t>aloqalarini</a:t>
            </a:r>
            <a:r>
              <a:rPr lang="ru-RU" sz="2000" dirty="0" smtClean="0"/>
              <a:t> </a:t>
            </a:r>
            <a:r>
              <a:rPr lang="en-US" sz="2000" dirty="0" err="1" smtClean="0"/>
              <a:t>ta‘minlaydi</a:t>
            </a:r>
            <a:r>
              <a:rPr lang="en-US" sz="2000" dirty="0"/>
              <a:t>, </a:t>
            </a:r>
            <a:r>
              <a:rPr lang="en-US" sz="2000" dirty="0" err="1"/>
              <a:t>avtonom</a:t>
            </a:r>
            <a:r>
              <a:rPr lang="en-US" sz="2000" dirty="0"/>
              <a:t> </a:t>
            </a:r>
            <a:r>
              <a:rPr lang="en-US" sz="2000" dirty="0" err="1"/>
              <a:t>respublikalar</a:t>
            </a:r>
            <a:r>
              <a:rPr lang="en-US" sz="2000" dirty="0"/>
              <a:t> </a:t>
            </a:r>
            <a:r>
              <a:rPr lang="en-US" sz="2000" dirty="0" err="1"/>
              <a:t>poytaxti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qo`shni</a:t>
            </a:r>
            <a:r>
              <a:rPr lang="en-US" sz="2000" dirty="0"/>
              <a:t> </a:t>
            </a:r>
            <a:r>
              <a:rPr lang="en-US" sz="2000" dirty="0" err="1"/>
              <a:t>viloyatlarning</a:t>
            </a:r>
            <a:r>
              <a:rPr lang="en-US" sz="2000" dirty="0"/>
              <a:t> </a:t>
            </a:r>
            <a:r>
              <a:rPr lang="en-US" sz="2000" dirty="0" err="1" smtClean="0"/>
              <a:t>yirik</a:t>
            </a:r>
            <a:r>
              <a:rPr lang="ru-RU" sz="2000" dirty="0" smtClean="0"/>
              <a:t> </a:t>
            </a:r>
            <a:r>
              <a:rPr lang="en-US" sz="2000" dirty="0" err="1" smtClean="0"/>
              <a:t>markazlari</a:t>
            </a:r>
            <a:r>
              <a:rPr lang="en-US" sz="2000" dirty="0" smtClean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bog`laydi</a:t>
            </a:r>
            <a:r>
              <a:rPr lang="en-US" sz="2000" dirty="0"/>
              <a:t>, I </a:t>
            </a:r>
            <a:r>
              <a:rPr lang="en-US" sz="2000" dirty="0" err="1"/>
              <a:t>va</a:t>
            </a:r>
            <a:r>
              <a:rPr lang="en-US" sz="2000" dirty="0"/>
              <a:t> II </a:t>
            </a:r>
            <a:r>
              <a:rPr lang="en-US" sz="2000" dirty="0" err="1"/>
              <a:t>klass</a:t>
            </a:r>
            <a:r>
              <a:rPr lang="en-US" sz="2000" dirty="0"/>
              <a:t> </a:t>
            </a:r>
            <a:r>
              <a:rPr lang="en-US" sz="2000" dirty="0" err="1"/>
              <a:t>aeroportlariga</a:t>
            </a:r>
            <a:r>
              <a:rPr lang="en-US" sz="2000" dirty="0"/>
              <a:t>, I </a:t>
            </a:r>
            <a:r>
              <a:rPr lang="en-US" sz="2000" dirty="0" err="1"/>
              <a:t>va</a:t>
            </a:r>
            <a:r>
              <a:rPr lang="en-US" sz="2000" dirty="0"/>
              <a:t> II </a:t>
            </a:r>
            <a:r>
              <a:rPr lang="en-US" sz="2000" dirty="0" err="1"/>
              <a:t>guruh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dengiz</a:t>
            </a:r>
            <a:r>
              <a:rPr lang="ru-RU" sz="2000" dirty="0" smtClean="0"/>
              <a:t> </a:t>
            </a:r>
            <a:r>
              <a:rPr lang="en-US" sz="2000" dirty="0" err="1" smtClean="0"/>
              <a:t>portlariga</a:t>
            </a:r>
            <a:r>
              <a:rPr lang="en-US" sz="2000" dirty="0"/>
              <a:t>, </a:t>
            </a:r>
            <a:r>
              <a:rPr lang="en-US" sz="2000" dirty="0" err="1"/>
              <a:t>oromgohlarga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qo`riqxonalarga</a:t>
            </a:r>
            <a:r>
              <a:rPr lang="en-US" sz="2000" dirty="0"/>
              <a:t>, </a:t>
            </a:r>
            <a:r>
              <a:rPr lang="en-US" sz="2000" dirty="0" err="1"/>
              <a:t>mamlakat</a:t>
            </a:r>
            <a:r>
              <a:rPr lang="en-US" sz="2000" dirty="0"/>
              <a:t> </a:t>
            </a:r>
            <a:r>
              <a:rPr lang="en-US" sz="2000" dirty="0" err="1"/>
              <a:t>ahamiyatiga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 smtClean="0"/>
              <a:t>bo`lgan</a:t>
            </a:r>
            <a:r>
              <a:rPr lang="ru-RU" sz="2000" dirty="0" smtClean="0"/>
              <a:t> </a:t>
            </a:r>
            <a:r>
              <a:rPr lang="en-US" sz="2000" dirty="0" err="1" smtClean="0"/>
              <a:t>tarixiy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madaniy</a:t>
            </a:r>
            <a:r>
              <a:rPr lang="en-US" sz="2000" dirty="0"/>
              <a:t> </a:t>
            </a:r>
            <a:r>
              <a:rPr lang="en-US" sz="2000" dirty="0" err="1"/>
              <a:t>yodgorliklarga</a:t>
            </a:r>
            <a:r>
              <a:rPr lang="en-US" sz="2000" dirty="0"/>
              <a:t> </a:t>
            </a:r>
            <a:r>
              <a:rPr lang="en-US" sz="2000" dirty="0" err="1"/>
              <a:t>kelish</a:t>
            </a:r>
            <a:r>
              <a:rPr lang="en-US" sz="2000" dirty="0"/>
              <a:t> </a:t>
            </a:r>
            <a:r>
              <a:rPr lang="en-US" sz="2000" dirty="0" err="1"/>
              <a:t>yo`llari</a:t>
            </a:r>
            <a:r>
              <a:rPr lang="en-US" sz="2000" dirty="0"/>
              <a:t> </a:t>
            </a:r>
            <a:r>
              <a:rPr lang="en-US" sz="2000" dirty="0" err="1"/>
              <a:t>bo`lib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 smtClean="0"/>
              <a:t>Respublika</a:t>
            </a:r>
            <a:r>
              <a:rPr lang="en-US" dirty="0" smtClean="0"/>
              <a:t> </a:t>
            </a:r>
            <a:r>
              <a:rPr lang="en-US" dirty="0" err="1"/>
              <a:t>ahamiyatiga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yo`llar</a:t>
            </a:r>
            <a:r>
              <a:rPr lang="en-US" dirty="0"/>
              <a:t> </a:t>
            </a:r>
            <a:r>
              <a:rPr lang="en-US" dirty="0" err="1"/>
              <a:t>respublika</a:t>
            </a:r>
            <a:r>
              <a:rPr lang="en-US" dirty="0"/>
              <a:t> </a:t>
            </a:r>
            <a:r>
              <a:rPr lang="en-US" dirty="0" err="1"/>
              <a:t>poytaxtlarini</a:t>
            </a:r>
            <a:r>
              <a:rPr lang="en-US" dirty="0"/>
              <a:t> </a:t>
            </a:r>
            <a:r>
              <a:rPr lang="en-US" dirty="0" err="1" smtClean="0"/>
              <a:t>aholisi</a:t>
            </a:r>
            <a:r>
              <a:rPr lang="ru-RU" dirty="0" smtClean="0"/>
              <a:t> </a:t>
            </a:r>
            <a:r>
              <a:rPr lang="en-US" dirty="0" smtClean="0"/>
              <a:t>100 </a:t>
            </a:r>
            <a:r>
              <a:rPr lang="en-US" dirty="0" err="1"/>
              <a:t>mingdan</a:t>
            </a:r>
            <a:r>
              <a:rPr lang="en-US" dirty="0"/>
              <a:t> 500 </a:t>
            </a:r>
            <a:r>
              <a:rPr lang="en-US" dirty="0" err="1"/>
              <a:t>minggacha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shaharlar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shaharlarni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 smtClean="0"/>
              <a:t>tumanlarning</a:t>
            </a:r>
            <a:r>
              <a:rPr lang="ru-RU" dirty="0" smtClean="0"/>
              <a:t> </a:t>
            </a:r>
            <a:r>
              <a:rPr lang="en-US" dirty="0" err="1" smtClean="0"/>
              <a:t>ma‘muriy</a:t>
            </a:r>
            <a:r>
              <a:rPr lang="en-US" dirty="0" smtClean="0"/>
              <a:t> </a:t>
            </a:r>
            <a:r>
              <a:rPr lang="en-US" dirty="0" err="1"/>
              <a:t>markazlari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bog`laydi</a:t>
            </a:r>
            <a:r>
              <a:rPr lang="en-US" dirty="0"/>
              <a:t>.</a:t>
            </a:r>
          </a:p>
          <a:p>
            <a:r>
              <a:rPr lang="en-US" dirty="0" err="1"/>
              <a:t>Viloyat</a:t>
            </a:r>
            <a:r>
              <a:rPr lang="en-US" dirty="0"/>
              <a:t> </a:t>
            </a:r>
            <a:r>
              <a:rPr lang="en-US" dirty="0" err="1"/>
              <a:t>ahamiyatiga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yo`llar</a:t>
            </a:r>
            <a:r>
              <a:rPr lang="en-US" dirty="0"/>
              <a:t> </a:t>
            </a:r>
            <a:r>
              <a:rPr lang="en-US" dirty="0" err="1"/>
              <a:t>avtonom</a:t>
            </a:r>
            <a:r>
              <a:rPr lang="en-US" dirty="0"/>
              <a:t> </a:t>
            </a:r>
            <a:r>
              <a:rPr lang="en-US" dirty="0" err="1"/>
              <a:t>viloyatlarning</a:t>
            </a:r>
            <a:r>
              <a:rPr lang="en-US" dirty="0"/>
              <a:t> </a:t>
            </a:r>
            <a:r>
              <a:rPr lang="en-US" dirty="0" err="1" smtClean="0"/>
              <a:t>markazlari</a:t>
            </a:r>
            <a:r>
              <a:rPr lang="en-US" dirty="0" smtClean="0"/>
              <a:t>,</a:t>
            </a:r>
            <a:r>
              <a:rPr lang="ru-RU" dirty="0" smtClean="0"/>
              <a:t> </a:t>
            </a:r>
            <a:r>
              <a:rPr lang="en-US" dirty="0" err="1" smtClean="0"/>
              <a:t>o`lka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viloyatlarning</a:t>
            </a:r>
            <a:r>
              <a:rPr lang="en-US" dirty="0"/>
              <a:t> </a:t>
            </a:r>
            <a:r>
              <a:rPr lang="en-US" dirty="0" err="1"/>
              <a:t>ma‘muriy</a:t>
            </a:r>
            <a:r>
              <a:rPr lang="en-US" dirty="0"/>
              <a:t> </a:t>
            </a:r>
            <a:r>
              <a:rPr lang="en-US" dirty="0" err="1"/>
              <a:t>markazlari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viloyatlarni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10 </a:t>
            </a:r>
            <a:r>
              <a:rPr lang="en-US" dirty="0" err="1"/>
              <a:t>mingdan</a:t>
            </a:r>
            <a:r>
              <a:rPr lang="en-US" dirty="0"/>
              <a:t> </a:t>
            </a:r>
            <a:r>
              <a:rPr lang="en-US" dirty="0" smtClean="0"/>
              <a:t>100</a:t>
            </a:r>
            <a:r>
              <a:rPr lang="ru-RU" dirty="0" smtClean="0"/>
              <a:t> </a:t>
            </a:r>
            <a:r>
              <a:rPr lang="en-US" dirty="0" err="1" smtClean="0"/>
              <a:t>minggacha</a:t>
            </a:r>
            <a:r>
              <a:rPr lang="en-US" dirty="0" smtClean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tuman</a:t>
            </a:r>
            <a:r>
              <a:rPr lang="en-US" dirty="0"/>
              <a:t> </a:t>
            </a:r>
            <a:r>
              <a:rPr lang="en-US" dirty="0" err="1"/>
              <a:t>markazlari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punktlar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birlashtiradi</a:t>
            </a:r>
            <a:r>
              <a:rPr lang="en-US" dirty="0"/>
              <a:t>,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 smtClean="0"/>
              <a:t>kelish</a:t>
            </a:r>
            <a:r>
              <a:rPr lang="ru-RU" dirty="0" smtClean="0"/>
              <a:t> </a:t>
            </a:r>
            <a:r>
              <a:rPr lang="en-US" dirty="0" err="1" smtClean="0"/>
              <a:t>yoqllarini</a:t>
            </a:r>
            <a:r>
              <a:rPr lang="en-US" dirty="0" smtClean="0"/>
              <a:t> </a:t>
            </a:r>
            <a:r>
              <a:rPr lang="en-US" dirty="0" err="1"/>
              <a:t>umumdavlat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respublika</a:t>
            </a:r>
            <a:r>
              <a:rPr lang="en-US" dirty="0"/>
              <a:t> </a:t>
            </a:r>
            <a:r>
              <a:rPr lang="en-US" dirty="0" err="1"/>
              <a:t>ahamiyatiga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yo`llarga</a:t>
            </a:r>
            <a:r>
              <a:rPr lang="en-US" dirty="0"/>
              <a:t>, </a:t>
            </a:r>
            <a:r>
              <a:rPr lang="en-US" dirty="0" err="1" smtClean="0"/>
              <a:t>viloyat</a:t>
            </a:r>
            <a:r>
              <a:rPr lang="ru-RU" dirty="0" smtClean="0"/>
              <a:t> </a:t>
            </a:r>
            <a:r>
              <a:rPr lang="en-US" dirty="0" err="1" smtClean="0"/>
              <a:t>ahamiyatiga</a:t>
            </a:r>
            <a:r>
              <a:rPr lang="en-US" dirty="0" smtClean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ob‘ektlarga</a:t>
            </a:r>
            <a:r>
              <a:rPr lang="en-US" dirty="0"/>
              <a:t> </a:t>
            </a:r>
            <a:r>
              <a:rPr lang="en-US" dirty="0" err="1"/>
              <a:t>bog`laydi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yo`llar</a:t>
            </a:r>
            <a:r>
              <a:rPr lang="en-US" dirty="0"/>
              <a:t> </a:t>
            </a:r>
            <a:r>
              <a:rPr lang="en-US" dirty="0" err="1"/>
              <a:t>aholisi</a:t>
            </a:r>
            <a:r>
              <a:rPr lang="en-US" dirty="0"/>
              <a:t> 10 </a:t>
            </a:r>
            <a:r>
              <a:rPr lang="en-US" dirty="0" err="1"/>
              <a:t>mingdan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 smtClean="0"/>
              <a:t>tuman</a:t>
            </a:r>
            <a:r>
              <a:rPr lang="ru-RU" dirty="0" smtClean="0"/>
              <a:t> </a:t>
            </a:r>
            <a:r>
              <a:rPr lang="en-US" dirty="0" err="1" smtClean="0"/>
              <a:t>markazlarini</a:t>
            </a:r>
            <a:r>
              <a:rPr lang="en-US" dirty="0"/>
              <a:t>,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yashaydigan</a:t>
            </a:r>
            <a:r>
              <a:rPr lang="en-US" dirty="0"/>
              <a:t> </a:t>
            </a:r>
            <a:r>
              <a:rPr lang="en-US" dirty="0" err="1"/>
              <a:t>punktlarni</a:t>
            </a:r>
            <a:r>
              <a:rPr lang="en-US" dirty="0"/>
              <a:t> </a:t>
            </a:r>
            <a:r>
              <a:rPr lang="en-US" dirty="0" err="1"/>
              <a:t>o`zaro</a:t>
            </a:r>
            <a:r>
              <a:rPr lang="en-US" dirty="0"/>
              <a:t> </a:t>
            </a:r>
            <a:r>
              <a:rPr lang="en-US" dirty="0" err="1"/>
              <a:t>bog`laydi</a:t>
            </a:r>
            <a:r>
              <a:rPr lang="en-US" dirty="0"/>
              <a:t>, </a:t>
            </a:r>
            <a:r>
              <a:rPr lang="en-US" dirty="0" err="1"/>
              <a:t>qishloq</a:t>
            </a:r>
            <a:r>
              <a:rPr lang="en-US" dirty="0"/>
              <a:t> </a:t>
            </a:r>
            <a:r>
              <a:rPr lang="en-US" dirty="0" err="1" smtClean="0"/>
              <a:t>kengashlari</a:t>
            </a:r>
            <a:r>
              <a:rPr lang="ru-RU" dirty="0" smtClean="0"/>
              <a:t> </a:t>
            </a:r>
            <a:r>
              <a:rPr lang="en-US" dirty="0" err="1" smtClean="0"/>
              <a:t>joylashgan</a:t>
            </a:r>
            <a:r>
              <a:rPr lang="en-US" dirty="0" smtClean="0"/>
              <a:t> </a:t>
            </a:r>
            <a:r>
              <a:rPr lang="en-US" dirty="0" err="1"/>
              <a:t>yerni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jamoalarning</a:t>
            </a:r>
            <a:r>
              <a:rPr lang="en-US" dirty="0"/>
              <a:t> </a:t>
            </a:r>
            <a:r>
              <a:rPr lang="en-US" dirty="0" err="1"/>
              <a:t>markaziy</a:t>
            </a:r>
            <a:r>
              <a:rPr lang="en-US" dirty="0"/>
              <a:t> </a:t>
            </a:r>
            <a:r>
              <a:rPr lang="en-US" dirty="0" err="1"/>
              <a:t>hovlilari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bog`laydi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err="1" smtClean="0"/>
              <a:t>Jamoa</a:t>
            </a:r>
            <a:r>
              <a:rPr lang="en-US" dirty="0" smtClean="0"/>
              <a:t> </a:t>
            </a:r>
            <a:r>
              <a:rPr lang="en-US" dirty="0" err="1"/>
              <a:t>xo`jaliklarining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qishloq</a:t>
            </a:r>
            <a:r>
              <a:rPr lang="en-US" dirty="0"/>
              <a:t> </a:t>
            </a:r>
            <a:r>
              <a:rPr lang="en-US" dirty="0" err="1"/>
              <a:t>xo`jalik</a:t>
            </a:r>
            <a:r>
              <a:rPr lang="en-US" dirty="0"/>
              <a:t> </a:t>
            </a:r>
            <a:r>
              <a:rPr lang="en-US" dirty="0" err="1"/>
              <a:t>korxonalarining</a:t>
            </a:r>
            <a:r>
              <a:rPr lang="en-US" dirty="0"/>
              <a:t> </a:t>
            </a:r>
            <a:r>
              <a:rPr lang="en-US" dirty="0" err="1" smtClean="0"/>
              <a:t>ichki</a:t>
            </a:r>
            <a:r>
              <a:rPr lang="ru-RU" dirty="0" smtClean="0"/>
              <a:t> </a:t>
            </a:r>
            <a:r>
              <a:rPr lang="en-US" dirty="0" err="1" smtClean="0"/>
              <a:t>yo`llari</a:t>
            </a:r>
            <a:r>
              <a:rPr lang="en-US" dirty="0" smtClean="0"/>
              <a:t> </a:t>
            </a:r>
            <a:r>
              <a:rPr lang="en-US" dirty="0" err="1"/>
              <a:t>markaziy</a:t>
            </a:r>
            <a:r>
              <a:rPr lang="en-US" dirty="0"/>
              <a:t> </a:t>
            </a:r>
            <a:r>
              <a:rPr lang="en-US" dirty="0" err="1"/>
              <a:t>hovlilarini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bo`limlari</a:t>
            </a:r>
            <a:r>
              <a:rPr lang="en-US" dirty="0"/>
              <a:t>, </a:t>
            </a:r>
            <a:r>
              <a:rPr lang="en-US" dirty="0" err="1"/>
              <a:t>brigadalari</a:t>
            </a:r>
            <a:r>
              <a:rPr lang="en-US" dirty="0"/>
              <a:t>, </a:t>
            </a:r>
            <a:r>
              <a:rPr lang="en-US" dirty="0" err="1"/>
              <a:t>fermalari</a:t>
            </a:r>
            <a:r>
              <a:rPr lang="en-US" dirty="0"/>
              <a:t>, </a:t>
            </a:r>
            <a:r>
              <a:rPr lang="en-US" dirty="0" err="1" smtClean="0"/>
              <a:t>dala</a:t>
            </a:r>
            <a:r>
              <a:rPr lang="ru-RU" dirty="0" smtClean="0"/>
              <a:t> </a:t>
            </a:r>
            <a:r>
              <a:rPr lang="en-US" dirty="0" err="1" smtClean="0"/>
              <a:t>shiyponlari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qishloq</a:t>
            </a:r>
            <a:r>
              <a:rPr lang="en-US" dirty="0"/>
              <a:t> </a:t>
            </a:r>
            <a:r>
              <a:rPr lang="en-US" dirty="0" err="1"/>
              <a:t>xo`jalik</a:t>
            </a:r>
            <a:r>
              <a:rPr lang="en-US" dirty="0"/>
              <a:t> </a:t>
            </a:r>
            <a:r>
              <a:rPr lang="en-US" dirty="0" err="1"/>
              <a:t>ob‘ektlari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bog`laydi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r>
              <a:rPr lang="en-US" dirty="0" err="1" smtClean="0"/>
              <a:t>Yo`lning</a:t>
            </a:r>
            <a:r>
              <a:rPr lang="en-US" dirty="0" smtClean="0"/>
              <a:t> </a:t>
            </a:r>
            <a:r>
              <a:rPr lang="en-US" dirty="0" err="1"/>
              <a:t>toifasi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vazifasiga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kelajakdagi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jadalligiga</a:t>
            </a:r>
            <a:r>
              <a:rPr lang="en-US" dirty="0"/>
              <a:t> </a:t>
            </a:r>
            <a:r>
              <a:rPr lang="en-US" dirty="0" err="1" smtClean="0"/>
              <a:t>qarab</a:t>
            </a:r>
            <a:r>
              <a:rPr lang="ru-RU" dirty="0" smtClean="0"/>
              <a:t> </a:t>
            </a:r>
            <a:r>
              <a:rPr lang="en-US" dirty="0" smtClean="0"/>
              <a:t>SHNQ </a:t>
            </a:r>
            <a:r>
              <a:rPr lang="en-US" dirty="0"/>
              <a:t>2.05.02-07ga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700808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O‟zbekiston</a:t>
            </a:r>
            <a:r>
              <a:rPr lang="en-US" sz="2000" dirty="0"/>
              <a:t> </a:t>
            </a:r>
            <a:r>
              <a:rPr lang="en-US" sz="2000" dirty="0" err="1"/>
              <a:t>Respublikasi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yo‟llari</a:t>
            </a:r>
            <a:r>
              <a:rPr lang="en-US" sz="2000" dirty="0"/>
              <a:t> </a:t>
            </a:r>
            <a:r>
              <a:rPr lang="en-US" sz="2000" dirty="0" err="1"/>
              <a:t>to‟g‟risidagi</a:t>
            </a:r>
            <a:r>
              <a:rPr lang="en-US" sz="2000" dirty="0"/>
              <a:t> </a:t>
            </a:r>
            <a:r>
              <a:rPr lang="en-US" sz="2000" dirty="0" err="1"/>
              <a:t>Qonuni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O‘zbekiston</a:t>
            </a:r>
            <a:r>
              <a:rPr lang="en-US" sz="2000" dirty="0"/>
              <a:t> </a:t>
            </a:r>
            <a:r>
              <a:rPr lang="en-US" sz="2000" dirty="0" err="1"/>
              <a:t>Respublikasining</a:t>
            </a:r>
            <a:r>
              <a:rPr lang="en-US" sz="2000" dirty="0"/>
              <a:t> ―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yo‘llari</a:t>
            </a:r>
            <a:r>
              <a:rPr lang="en-US" sz="2000" dirty="0"/>
              <a:t> </a:t>
            </a:r>
            <a:r>
              <a:rPr lang="en-US" sz="2000" dirty="0" err="1"/>
              <a:t>to‘g‘risida</a:t>
            </a:r>
            <a:r>
              <a:rPr lang="en-US" sz="2000" dirty="0"/>
              <a:t>‖ </a:t>
            </a:r>
            <a:r>
              <a:rPr lang="en-US" sz="2000" dirty="0" err="1"/>
              <a:t>Qonuniga</a:t>
            </a:r>
            <a:r>
              <a:rPr lang="en-US" sz="2000" dirty="0"/>
              <a:t> </a:t>
            </a:r>
            <a:r>
              <a:rPr lang="en-US" sz="2000" dirty="0" err="1" smtClean="0"/>
              <a:t>asosan</a:t>
            </a:r>
            <a:r>
              <a:rPr lang="ru-RU" sz="2000" dirty="0" smtClean="0"/>
              <a:t> </a:t>
            </a:r>
            <a:r>
              <a:rPr lang="en-US" sz="2000" dirty="0" err="1" smtClean="0"/>
              <a:t>avtomobil</a:t>
            </a:r>
            <a:r>
              <a:rPr lang="en-US" sz="2000" dirty="0" smtClean="0"/>
              <a:t> </a:t>
            </a:r>
            <a:r>
              <a:rPr lang="en-US" sz="2000" dirty="0" err="1"/>
              <a:t>yo‘li</a:t>
            </a:r>
            <a:r>
              <a:rPr lang="en-US" sz="2000" dirty="0"/>
              <a:t>: transport </a:t>
            </a:r>
            <a:r>
              <a:rPr lang="en-US" sz="2000" dirty="0" err="1"/>
              <a:t>vositalarining</a:t>
            </a:r>
            <a:r>
              <a:rPr lang="en-US" sz="2000" dirty="0"/>
              <a:t> </a:t>
            </a:r>
            <a:r>
              <a:rPr lang="en-US" sz="2000" dirty="0" err="1"/>
              <a:t>harakatlanishiga</a:t>
            </a:r>
            <a:r>
              <a:rPr lang="en-US" sz="2000" dirty="0"/>
              <a:t> </a:t>
            </a:r>
            <a:r>
              <a:rPr lang="en-US" sz="2000" dirty="0" err="1"/>
              <a:t>mo‘ljallangan</a:t>
            </a:r>
            <a:r>
              <a:rPr lang="en-US" sz="2000" dirty="0"/>
              <a:t>, </a:t>
            </a:r>
            <a:r>
              <a:rPr lang="en-US" sz="2000" dirty="0" err="1" smtClean="0"/>
              <a:t>ularning</a:t>
            </a:r>
            <a:r>
              <a:rPr lang="ru-RU" sz="2000" dirty="0" smtClean="0"/>
              <a:t> </a:t>
            </a:r>
            <a:r>
              <a:rPr lang="en-US" sz="2000" dirty="0" err="1" smtClean="0"/>
              <a:t>uzluksiz</a:t>
            </a:r>
            <a:r>
              <a:rPr lang="en-US" sz="2000" dirty="0"/>
              <a:t>, </a:t>
            </a:r>
            <a:r>
              <a:rPr lang="en-US" sz="2000" dirty="0" err="1"/>
              <a:t>belgilangan</a:t>
            </a:r>
            <a:r>
              <a:rPr lang="en-US" sz="2000" dirty="0"/>
              <a:t> </a:t>
            </a:r>
            <a:r>
              <a:rPr lang="en-US" sz="2000" dirty="0" err="1"/>
              <a:t>tezlikda</a:t>
            </a:r>
            <a:r>
              <a:rPr lang="en-US" sz="2000" dirty="0"/>
              <a:t>, </a:t>
            </a:r>
            <a:r>
              <a:rPr lang="en-US" sz="2000" dirty="0" err="1"/>
              <a:t>og‘irlikda</a:t>
            </a:r>
            <a:r>
              <a:rPr lang="en-US" sz="2000" dirty="0"/>
              <a:t>, </a:t>
            </a:r>
            <a:r>
              <a:rPr lang="en-US" sz="2000" dirty="0" err="1"/>
              <a:t>gabaritda</a:t>
            </a:r>
            <a:r>
              <a:rPr lang="en-US" sz="2000" dirty="0"/>
              <a:t>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 smtClean="0"/>
              <a:t>avfsizligini</a:t>
            </a:r>
            <a:r>
              <a:rPr lang="ru-RU" sz="2000" dirty="0" smtClean="0"/>
              <a:t> </a:t>
            </a:r>
            <a:r>
              <a:rPr lang="en-US" sz="2000" dirty="0" err="1" smtClean="0"/>
              <a:t>ta‘minlaydigan</a:t>
            </a:r>
            <a:r>
              <a:rPr lang="en-US" sz="2000" dirty="0" smtClean="0"/>
              <a:t> 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qurilmalari</a:t>
            </a:r>
            <a:r>
              <a:rPr lang="en-US" sz="2000" dirty="0"/>
              <a:t> </a:t>
            </a:r>
            <a:r>
              <a:rPr lang="en-US" sz="2000" dirty="0" err="1"/>
              <a:t>majmui</a:t>
            </a:r>
            <a:r>
              <a:rPr lang="en-US" sz="2000" dirty="0"/>
              <a:t>, </a:t>
            </a:r>
            <a:r>
              <a:rPr lang="en-US" sz="2000" dirty="0" err="1"/>
              <a:t>shuningdek</a:t>
            </a:r>
            <a:r>
              <a:rPr lang="en-US" sz="2000" dirty="0"/>
              <a:t>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 smtClean="0"/>
              <a:t>majmuini</a:t>
            </a:r>
            <a:r>
              <a:rPr lang="ru-RU" sz="2000" dirty="0" smtClean="0"/>
              <a:t> </a:t>
            </a:r>
            <a:r>
              <a:rPr lang="en-US" sz="2000" dirty="0" err="1" smtClean="0"/>
              <a:t>joylashtirishga</a:t>
            </a:r>
            <a:r>
              <a:rPr lang="en-US" sz="2000" dirty="0" smtClean="0"/>
              <a:t> </a:t>
            </a:r>
            <a:r>
              <a:rPr lang="en-US" sz="2000" dirty="0" err="1"/>
              <a:t>berilgan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uchastkasi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ustidagi</a:t>
            </a:r>
            <a:r>
              <a:rPr lang="en-US" sz="2000" dirty="0"/>
              <a:t> </a:t>
            </a:r>
            <a:r>
              <a:rPr lang="en-US" sz="2000" dirty="0" err="1"/>
              <a:t>o‘rnatilgan</a:t>
            </a:r>
            <a:r>
              <a:rPr lang="en-US" sz="2000" dirty="0"/>
              <a:t> </a:t>
            </a:r>
            <a:r>
              <a:rPr lang="en-US" sz="2000" dirty="0" err="1"/>
              <a:t>gabaritdagi</a:t>
            </a:r>
            <a:r>
              <a:rPr lang="en-US" sz="2000" dirty="0"/>
              <a:t> </a:t>
            </a:r>
            <a:r>
              <a:rPr lang="en-US" sz="2000" dirty="0" err="1" smtClean="0"/>
              <a:t>havo</a:t>
            </a:r>
            <a:r>
              <a:rPr lang="ru-RU" sz="2000" dirty="0" smtClean="0"/>
              <a:t> </a:t>
            </a:r>
            <a:r>
              <a:rPr lang="en-US" sz="2000" dirty="0" err="1" smtClean="0"/>
              <a:t>bo‘shlig‘idir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en-US" sz="2000" dirty="0"/>
          </a:p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yo‘llari</a:t>
            </a:r>
            <a:r>
              <a:rPr lang="en-US" sz="2000" dirty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</a:t>
            </a:r>
            <a:r>
              <a:rPr lang="en-US" sz="2000" dirty="0" err="1"/>
              <a:t>yo‘l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ajratilgan</a:t>
            </a:r>
            <a:r>
              <a:rPr lang="en-US" sz="2000" dirty="0"/>
              <a:t> </a:t>
            </a:r>
            <a:r>
              <a:rPr lang="en-US" sz="2000" dirty="0" err="1"/>
              <a:t>mintaqada</a:t>
            </a:r>
            <a:r>
              <a:rPr lang="en-US" sz="2000" dirty="0"/>
              <a:t> </a:t>
            </a:r>
            <a:r>
              <a:rPr lang="en-US" sz="2000" dirty="0" err="1" smtClean="0"/>
              <a:t>joylashgan</a:t>
            </a:r>
            <a:r>
              <a:rPr lang="ru-RU" sz="2000" dirty="0" smtClean="0"/>
              <a:t> </a:t>
            </a:r>
            <a:r>
              <a:rPr lang="en-US" sz="2000" dirty="0" err="1" smtClean="0"/>
              <a:t>muhandislik</a:t>
            </a:r>
            <a:r>
              <a:rPr lang="en-US" sz="2000" dirty="0" smtClean="0"/>
              <a:t> </a:t>
            </a:r>
            <a:r>
              <a:rPr lang="en-US" sz="2000" dirty="0" err="1"/>
              <a:t>inshootlari</a:t>
            </a:r>
            <a:r>
              <a:rPr lang="en-US" sz="2000" dirty="0"/>
              <a:t>, </a:t>
            </a:r>
            <a:r>
              <a:rPr lang="en-US" sz="2000" dirty="0" err="1"/>
              <a:t>yo‘l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izmatining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ru-RU" sz="2000" dirty="0"/>
              <a:t>х</a:t>
            </a:r>
            <a:r>
              <a:rPr lang="en-US" sz="2000" dirty="0"/>
              <a:t>lit </a:t>
            </a:r>
            <a:r>
              <a:rPr lang="en-US" sz="2000" dirty="0" err="1"/>
              <a:t>te</a:t>
            </a:r>
            <a:r>
              <a:rPr lang="ru-RU" sz="2000" dirty="0"/>
              <a:t>х</a:t>
            </a:r>
            <a:r>
              <a:rPr lang="en-US" sz="2000" dirty="0" err="1"/>
              <a:t>nologik</a:t>
            </a:r>
            <a:r>
              <a:rPr lang="en-US" sz="2000" dirty="0"/>
              <a:t> </a:t>
            </a:r>
            <a:r>
              <a:rPr lang="en-US" sz="2000" dirty="0" err="1"/>
              <a:t>majmuasiga</a:t>
            </a:r>
            <a:r>
              <a:rPr lang="en-US" sz="2000" dirty="0"/>
              <a:t> </a:t>
            </a:r>
            <a:r>
              <a:rPr lang="en-US" sz="2000" dirty="0" err="1"/>
              <a:t>kiruvchi</a:t>
            </a:r>
            <a:r>
              <a:rPr lang="en-US" sz="2000" dirty="0"/>
              <a:t> </a:t>
            </a:r>
            <a:r>
              <a:rPr lang="en-US" sz="2000" dirty="0" err="1" smtClean="0"/>
              <a:t>yo‘l</a:t>
            </a:r>
            <a:r>
              <a:rPr lang="ru-RU" sz="2000" dirty="0" smtClean="0"/>
              <a:t> </a:t>
            </a:r>
            <a:r>
              <a:rPr lang="en-US" sz="2000" dirty="0" err="1" smtClean="0"/>
              <a:t>idoralari</a:t>
            </a:r>
            <a:r>
              <a:rPr lang="en-US" sz="2000" dirty="0"/>
              <a:t>, </a:t>
            </a:r>
            <a:r>
              <a:rPr lang="en-US" sz="2000" dirty="0" err="1"/>
              <a:t>erdamchi</a:t>
            </a:r>
            <a:r>
              <a:rPr lang="en-US" sz="2000" dirty="0"/>
              <a:t>, </a:t>
            </a:r>
            <a:r>
              <a:rPr lang="en-US" sz="2000" dirty="0" err="1"/>
              <a:t>qo‘shimcha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chiqarishga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izmat</a:t>
            </a:r>
            <a:r>
              <a:rPr lang="en-US" sz="2000" dirty="0"/>
              <a:t> </a:t>
            </a:r>
            <a:r>
              <a:rPr lang="en-US" sz="2000" dirty="0" err="1" smtClean="0"/>
              <a:t>ko‘rsatuvchi</a:t>
            </a:r>
            <a:r>
              <a:rPr lang="ru-RU" sz="2000" dirty="0" smtClean="0"/>
              <a:t> </a:t>
            </a:r>
            <a:r>
              <a:rPr lang="en-US" sz="2000" dirty="0" err="1" smtClean="0"/>
              <a:t>kor</a:t>
            </a:r>
            <a:r>
              <a:rPr lang="ru-RU" sz="2000" dirty="0"/>
              <a:t>х</a:t>
            </a:r>
            <a:r>
              <a:rPr lang="en-US" sz="2000" dirty="0" err="1"/>
              <a:t>onalar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. </a:t>
            </a:r>
            <a:r>
              <a:rPr lang="en-US" sz="2000" dirty="0" err="1"/>
              <a:t>O‘zbekiston</a:t>
            </a:r>
            <a:r>
              <a:rPr lang="en-US" sz="2000" dirty="0"/>
              <a:t> </a:t>
            </a:r>
            <a:r>
              <a:rPr lang="en-US" sz="2000" dirty="0" err="1"/>
              <a:t>Respublikasi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yo‘llari</a:t>
            </a:r>
            <a:r>
              <a:rPr lang="en-US" sz="2000" dirty="0"/>
              <a:t> </a:t>
            </a:r>
            <a:r>
              <a:rPr lang="en-US" sz="2000" dirty="0" err="1" smtClean="0"/>
              <a:t>quyidagicha</a:t>
            </a:r>
            <a:r>
              <a:rPr lang="ru-RU" sz="2000" dirty="0" smtClean="0"/>
              <a:t> </a:t>
            </a:r>
            <a:r>
              <a:rPr lang="en-US" sz="2000" dirty="0" err="1" smtClean="0"/>
              <a:t>bo‘linadi</a:t>
            </a:r>
            <a:r>
              <a:rPr lang="en-US" sz="2000" dirty="0"/>
              <a:t>: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foydalanishdagi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yo‘llari</a:t>
            </a:r>
            <a:r>
              <a:rPr lang="en-US" sz="2000" dirty="0"/>
              <a:t>, </a:t>
            </a:r>
            <a:r>
              <a:rPr lang="ru-RU" sz="2000" dirty="0"/>
              <a:t>х</a:t>
            </a:r>
            <a:r>
              <a:rPr lang="en-US" sz="2000" dirty="0" err="1"/>
              <a:t>o‘jalik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 smtClean="0"/>
              <a:t>yo‘llari</a:t>
            </a:r>
            <a:r>
              <a:rPr lang="en-US" sz="2000" dirty="0" smtClean="0"/>
              <a:t>,</a:t>
            </a:r>
            <a:r>
              <a:rPr lang="ru-RU" sz="2000" dirty="0" smtClean="0"/>
              <a:t> </a:t>
            </a:r>
            <a:r>
              <a:rPr lang="en-US" sz="2000" dirty="0" err="1" smtClean="0"/>
              <a:t>shahar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aholi</a:t>
            </a:r>
            <a:r>
              <a:rPr lang="en-US" sz="2000" dirty="0"/>
              <a:t> </a:t>
            </a:r>
            <a:r>
              <a:rPr lang="en-US" sz="2000" dirty="0" err="1"/>
              <a:t>punktlari</a:t>
            </a:r>
            <a:r>
              <a:rPr lang="en-US" sz="2000" dirty="0"/>
              <a:t> </a:t>
            </a:r>
            <a:r>
              <a:rPr lang="en-US" sz="2000" dirty="0" err="1"/>
              <a:t>ko‘chalariga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89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700808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foydalanishdagi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mulki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 </a:t>
            </a:r>
            <a:r>
              <a:rPr lang="en-US" dirty="0" err="1" smtClean="0"/>
              <a:t>va</a:t>
            </a:r>
            <a:r>
              <a:rPr lang="ru-RU" dirty="0" smtClean="0"/>
              <a:t> х</a:t>
            </a:r>
            <a:r>
              <a:rPr lang="en-US" dirty="0" err="1"/>
              <a:t>ususiylashtirilmaydi</a:t>
            </a:r>
            <a:r>
              <a:rPr lang="en-US" dirty="0"/>
              <a:t>. </a:t>
            </a:r>
            <a:r>
              <a:rPr lang="ru-RU" dirty="0"/>
              <a:t>Х</a:t>
            </a:r>
            <a:r>
              <a:rPr lang="en-US" dirty="0" err="1"/>
              <a:t>o‘jalik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ru-RU" dirty="0"/>
              <a:t>х</a:t>
            </a:r>
            <a:r>
              <a:rPr lang="en-US" dirty="0" err="1"/>
              <a:t>ususiy</a:t>
            </a:r>
            <a:r>
              <a:rPr lang="en-US" dirty="0"/>
              <a:t> </a:t>
            </a:r>
            <a:r>
              <a:rPr lang="en-US" dirty="0" err="1"/>
              <a:t>mulk</a:t>
            </a:r>
            <a:r>
              <a:rPr lang="en-US" dirty="0"/>
              <a:t> </a:t>
            </a:r>
            <a:r>
              <a:rPr lang="en-US" dirty="0" err="1" smtClean="0"/>
              <a:t>shaklida</a:t>
            </a:r>
            <a:r>
              <a:rPr lang="ru-RU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  <a:endParaRPr lang="ru-RU" dirty="0" smtClean="0"/>
          </a:p>
          <a:p>
            <a:endParaRPr lang="en-US" dirty="0"/>
          </a:p>
          <a:p>
            <a:r>
              <a:rPr lang="en-US" dirty="0" err="1"/>
              <a:t>Shaharlar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punktlarining</a:t>
            </a:r>
            <a:r>
              <a:rPr lang="en-US" dirty="0"/>
              <a:t> </a:t>
            </a:r>
            <a:r>
              <a:rPr lang="en-US" dirty="0" err="1"/>
              <a:t>ko‘chalari</a:t>
            </a:r>
            <a:r>
              <a:rPr lang="en-US" dirty="0"/>
              <a:t>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 smtClean="0"/>
              <a:t>hokimiyati</a:t>
            </a:r>
            <a:r>
              <a:rPr lang="ru-RU" dirty="0" smtClean="0"/>
              <a:t> </a:t>
            </a:r>
            <a:r>
              <a:rPr lang="en-US" dirty="0" err="1" smtClean="0"/>
              <a:t>organlari</a:t>
            </a:r>
            <a:r>
              <a:rPr lang="en-US" dirty="0" smtClean="0"/>
              <a:t> </a:t>
            </a:r>
            <a:r>
              <a:rPr lang="en-US" dirty="0" err="1"/>
              <a:t>tasarrufida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mulki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ru-RU" dirty="0"/>
              <a:t>х</a:t>
            </a:r>
            <a:r>
              <a:rPr lang="en-US" dirty="0" err="1" smtClean="0"/>
              <a:t>ususiylashtirilmaydi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/>
              <a:t>foydalanishdagi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</a:t>
            </a:r>
            <a:r>
              <a:rPr lang="en-US" dirty="0" err="1"/>
              <a:t>ijtimoiy-iqtisodiy</a:t>
            </a:r>
            <a:r>
              <a:rPr lang="en-US" dirty="0"/>
              <a:t> </a:t>
            </a:r>
            <a:r>
              <a:rPr lang="en-US" dirty="0" err="1"/>
              <a:t>o‘rni</a:t>
            </a:r>
            <a:r>
              <a:rPr lang="en-US" dirty="0"/>
              <a:t> </a:t>
            </a:r>
            <a:r>
              <a:rPr lang="en-US" dirty="0" err="1" smtClean="0"/>
              <a:t>va</a:t>
            </a:r>
            <a:r>
              <a:rPr lang="ru-RU" dirty="0" smtClean="0"/>
              <a:t> </a:t>
            </a:r>
            <a:r>
              <a:rPr lang="en-US" dirty="0" err="1" smtClean="0"/>
              <a:t>ma‘muriy</a:t>
            </a:r>
            <a:r>
              <a:rPr lang="en-US" dirty="0" smtClean="0"/>
              <a:t> </a:t>
            </a:r>
            <a:r>
              <a:rPr lang="en-US" dirty="0" err="1"/>
              <a:t>ahamiyatiga</a:t>
            </a:r>
            <a:r>
              <a:rPr lang="en-US" dirty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:</a:t>
            </a:r>
            <a:r>
              <a:rPr lang="ru-RU" dirty="0" smtClean="0"/>
              <a:t> х</a:t>
            </a:r>
            <a:r>
              <a:rPr lang="en-US" dirty="0" err="1"/>
              <a:t>alqaro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 smtClean="0"/>
              <a:t>ga</a:t>
            </a:r>
            <a:r>
              <a:rPr lang="en-US" dirty="0" smtClean="0"/>
              <a:t>,</a:t>
            </a:r>
            <a:r>
              <a:rPr lang="ru-RU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 smtClean="0"/>
              <a:t>ga</a:t>
            </a:r>
            <a:r>
              <a:rPr lang="en-US" dirty="0" smtClean="0"/>
              <a:t>,</a:t>
            </a:r>
            <a:r>
              <a:rPr lang="ru-RU" dirty="0" smtClean="0"/>
              <a:t> </a:t>
            </a:r>
            <a:r>
              <a:rPr lang="en-US" dirty="0" err="1" smtClean="0"/>
              <a:t>mahalliy</a:t>
            </a:r>
            <a:r>
              <a:rPr lang="en-US" dirty="0" smtClean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yo‘llariga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29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68999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yo‟llarining</a:t>
            </a:r>
            <a:r>
              <a:rPr lang="en-US" sz="2000" dirty="0"/>
              <a:t> </a:t>
            </a:r>
            <a:r>
              <a:rPr lang="en-US" sz="2000" dirty="0" err="1"/>
              <a:t>ahamiyati</a:t>
            </a:r>
            <a:r>
              <a:rPr lang="en-US" sz="2000" dirty="0"/>
              <a:t>.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transporti</a:t>
            </a:r>
            <a:r>
              <a:rPr lang="en-US" sz="2000" dirty="0"/>
              <a:t> a</a:t>
            </a:r>
            <a:r>
              <a:rPr lang="ru-RU" sz="2000" dirty="0"/>
              <a:t>х</a:t>
            </a:r>
            <a:r>
              <a:rPr lang="en-US" sz="2000" dirty="0" err="1"/>
              <a:t>oli</a:t>
            </a:r>
            <a:r>
              <a:rPr lang="en-US" sz="2000" dirty="0"/>
              <a:t> </a:t>
            </a:r>
            <a:r>
              <a:rPr lang="en-US" sz="2000" dirty="0" err="1" smtClean="0"/>
              <a:t>kam</a:t>
            </a:r>
            <a:r>
              <a:rPr lang="ru-RU" sz="2000" dirty="0" smtClean="0"/>
              <a:t> </a:t>
            </a:r>
            <a:r>
              <a:rPr lang="en-US" sz="2000" dirty="0" err="1" smtClean="0"/>
              <a:t>yashaydigan</a:t>
            </a:r>
            <a:r>
              <a:rPr lang="en-US" sz="2000" dirty="0" smtClean="0"/>
              <a:t> </a:t>
            </a:r>
            <a:r>
              <a:rPr lang="en-US" sz="2000" dirty="0" err="1"/>
              <a:t>joylarni</a:t>
            </a:r>
            <a:r>
              <a:rPr lang="en-US" sz="2000" dirty="0"/>
              <a:t> </a:t>
            </a:r>
            <a:r>
              <a:rPr lang="en-US" sz="2000" dirty="0" err="1"/>
              <a:t>o‘zlashtirishda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ahamiyatga</a:t>
            </a:r>
            <a:r>
              <a:rPr lang="en-US" sz="2000" dirty="0"/>
              <a:t> </a:t>
            </a:r>
            <a:r>
              <a:rPr lang="ru-RU" sz="2000" dirty="0"/>
              <a:t>е</a:t>
            </a:r>
            <a:r>
              <a:rPr lang="en-US" sz="2000" dirty="0" err="1"/>
              <a:t>ga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 smtClean="0"/>
              <a:t>larini</a:t>
            </a:r>
            <a:r>
              <a:rPr lang="ru-RU" sz="2000" dirty="0" smtClean="0"/>
              <a:t> </a:t>
            </a:r>
            <a:r>
              <a:rPr lang="en-US" sz="2000" dirty="0" err="1" smtClean="0"/>
              <a:t>qurish</a:t>
            </a:r>
            <a:r>
              <a:rPr lang="en-US" sz="2000" dirty="0" smtClean="0"/>
              <a:t> </a:t>
            </a:r>
            <a:r>
              <a:rPr lang="en-US" sz="2000" dirty="0" err="1"/>
              <a:t>temir</a:t>
            </a:r>
            <a:r>
              <a:rPr lang="en-US" sz="2000" dirty="0"/>
              <a:t> </a:t>
            </a:r>
            <a:r>
              <a:rPr lang="en-US" sz="2000" dirty="0" err="1"/>
              <a:t>larni</a:t>
            </a:r>
            <a:r>
              <a:rPr lang="en-US" sz="2000" dirty="0"/>
              <a:t> </a:t>
            </a:r>
            <a:r>
              <a:rPr lang="en-US" sz="2000" dirty="0" err="1"/>
              <a:t>qurishga</a:t>
            </a:r>
            <a:r>
              <a:rPr lang="en-US" sz="2000" dirty="0"/>
              <a:t> </a:t>
            </a:r>
            <a:r>
              <a:rPr lang="en-US" sz="2000" dirty="0" err="1"/>
              <a:t>qaraganda</a:t>
            </a:r>
            <a:r>
              <a:rPr lang="en-US" sz="2000" dirty="0"/>
              <a:t> </a:t>
            </a:r>
            <a:r>
              <a:rPr lang="en-US" sz="2000" dirty="0" err="1"/>
              <a:t>arzonga</a:t>
            </a:r>
            <a:r>
              <a:rPr lang="en-US" sz="2000" dirty="0"/>
              <a:t> </a:t>
            </a:r>
            <a:r>
              <a:rPr lang="en-US" sz="2000" dirty="0" err="1"/>
              <a:t>tushadi</a:t>
            </a:r>
            <a:r>
              <a:rPr lang="en-US" sz="2000" dirty="0"/>
              <a:t>.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boisdan</a:t>
            </a:r>
            <a:r>
              <a:rPr lang="en-US" sz="2000" dirty="0"/>
              <a:t> </a:t>
            </a:r>
            <a:r>
              <a:rPr lang="en-US" sz="2000" dirty="0" err="1"/>
              <a:t>qurilishi</a:t>
            </a:r>
            <a:r>
              <a:rPr lang="en-US" sz="2000" dirty="0"/>
              <a:t> </a:t>
            </a:r>
            <a:r>
              <a:rPr lang="en-US" sz="2000" dirty="0" err="1" smtClean="0"/>
              <a:t>yangi</a:t>
            </a:r>
            <a:r>
              <a:rPr lang="ru-RU" sz="2000" dirty="0" smtClean="0"/>
              <a:t> </a:t>
            </a:r>
            <a:r>
              <a:rPr lang="en-US" sz="2000" dirty="0" err="1" smtClean="0"/>
              <a:t>qishloq</a:t>
            </a:r>
            <a:r>
              <a:rPr lang="en-US" sz="2000" dirty="0" smtClean="0"/>
              <a:t> </a:t>
            </a:r>
            <a:r>
              <a:rPr lang="ru-RU" sz="2000" dirty="0"/>
              <a:t>х</a:t>
            </a:r>
            <a:r>
              <a:rPr lang="en-US" sz="2000" dirty="0" err="1"/>
              <a:t>o‘jalik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ududlarini</a:t>
            </a:r>
            <a:r>
              <a:rPr lang="en-US" sz="2000" dirty="0"/>
              <a:t> </a:t>
            </a:r>
            <a:r>
              <a:rPr lang="en-US" sz="2000" dirty="0" err="1"/>
              <a:t>o‘zlashtirish</a:t>
            </a:r>
            <a:r>
              <a:rPr lang="en-US" sz="2000" dirty="0"/>
              <a:t>,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foydali</a:t>
            </a:r>
            <a:r>
              <a:rPr lang="en-US" sz="2000" dirty="0"/>
              <a:t> </a:t>
            </a:r>
            <a:r>
              <a:rPr lang="en-US" sz="2000" dirty="0" err="1"/>
              <a:t>konlarni</a:t>
            </a:r>
            <a:r>
              <a:rPr lang="en-US" sz="2000" dirty="0"/>
              <a:t>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tushirish</a:t>
            </a:r>
            <a:r>
              <a:rPr lang="en-US" sz="2000" dirty="0"/>
              <a:t>, </a:t>
            </a:r>
            <a:r>
              <a:rPr lang="en-US" sz="2000" dirty="0" err="1" smtClean="0"/>
              <a:t>yangi</a:t>
            </a:r>
            <a:r>
              <a:rPr lang="ru-RU" sz="2000" dirty="0" smtClean="0"/>
              <a:t> </a:t>
            </a:r>
            <a:r>
              <a:rPr lang="en-US" sz="2000" dirty="0" err="1" smtClean="0"/>
              <a:t>yirik</a:t>
            </a:r>
            <a:r>
              <a:rPr lang="en-US" sz="2000" dirty="0" smtClean="0"/>
              <a:t> </a:t>
            </a:r>
            <a:r>
              <a:rPr lang="en-US" sz="2000" dirty="0" err="1"/>
              <a:t>sanoat</a:t>
            </a:r>
            <a:r>
              <a:rPr lang="en-US" sz="2000" dirty="0"/>
              <a:t> </a:t>
            </a:r>
            <a:r>
              <a:rPr lang="en-US" sz="2000" dirty="0" err="1"/>
              <a:t>rayonlarini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ishlar</a:t>
            </a:r>
            <a:r>
              <a:rPr lang="en-US" sz="2000" dirty="0"/>
              <a:t> </a:t>
            </a:r>
            <a:r>
              <a:rPr lang="en-US" sz="2000" dirty="0" err="1"/>
              <a:t>qatori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 smtClean="0"/>
              <a:t>vaqtda</a:t>
            </a:r>
            <a:r>
              <a:rPr lang="ru-RU" sz="2000" dirty="0" smtClean="0"/>
              <a:t> </a:t>
            </a:r>
            <a:r>
              <a:rPr lang="en-US" sz="2000" dirty="0" err="1" smtClean="0"/>
              <a:t>olib</a:t>
            </a:r>
            <a:r>
              <a:rPr lang="en-US" sz="2000" dirty="0" smtClean="0"/>
              <a:t> </a:t>
            </a:r>
            <a:r>
              <a:rPr lang="en-US" sz="2000" dirty="0" err="1"/>
              <a:t>boriladi</a:t>
            </a:r>
            <a:r>
              <a:rPr lang="en-US" sz="2000" dirty="0"/>
              <a:t>. </a:t>
            </a:r>
            <a:r>
              <a:rPr lang="en-US" sz="2000" dirty="0" err="1"/>
              <a:t>O‘zbekiston</a:t>
            </a:r>
            <a:r>
              <a:rPr lang="en-US" sz="2000" dirty="0"/>
              <a:t> </a:t>
            </a:r>
            <a:r>
              <a:rPr lang="en-US" sz="2000" dirty="0" err="1"/>
              <a:t>respublikasi</a:t>
            </a:r>
            <a:r>
              <a:rPr lang="en-US" sz="2000" dirty="0"/>
              <a:t> </a:t>
            </a:r>
            <a:r>
              <a:rPr lang="en-US" sz="2000" dirty="0" err="1"/>
              <a:t>prezidentining</a:t>
            </a:r>
            <a:r>
              <a:rPr lang="en-US" sz="2000" dirty="0"/>
              <a:t> 22.04.2009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 smtClean="0"/>
              <a:t>chiqqan</a:t>
            </a:r>
            <a:r>
              <a:rPr lang="ru-RU" sz="2000" dirty="0" smtClean="0"/>
              <a:t> </a:t>
            </a:r>
            <a:r>
              <a:rPr lang="en-US" sz="2000" dirty="0" smtClean="0"/>
              <a:t>PK-1103 </a:t>
            </a:r>
            <a:r>
              <a:rPr lang="en-US" sz="2000" dirty="0" err="1"/>
              <a:t>qarori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alkaro</a:t>
            </a:r>
            <a:r>
              <a:rPr lang="en-US" sz="2000" dirty="0"/>
              <a:t> </a:t>
            </a:r>
            <a:r>
              <a:rPr lang="en-US" sz="2000" dirty="0" err="1"/>
              <a:t>talablar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standartlarga</a:t>
            </a:r>
            <a:r>
              <a:rPr lang="en-US" sz="2000" dirty="0"/>
              <a:t> </a:t>
            </a:r>
            <a:r>
              <a:rPr lang="en-US" sz="2000" dirty="0" err="1"/>
              <a:t>javob</a:t>
            </a:r>
            <a:r>
              <a:rPr lang="en-US" sz="2000" dirty="0"/>
              <a:t> </a:t>
            </a:r>
            <a:r>
              <a:rPr lang="en-US" sz="2000" dirty="0" err="1"/>
              <a:t>beradigan</a:t>
            </a:r>
            <a:r>
              <a:rPr lang="en-US" sz="2000" dirty="0"/>
              <a:t>, </a:t>
            </a:r>
            <a:r>
              <a:rPr lang="en-US" sz="2000" dirty="0" err="1"/>
              <a:t>O‘zbekiston</a:t>
            </a:r>
            <a:r>
              <a:rPr lang="en-US" sz="2000" dirty="0"/>
              <a:t> </a:t>
            </a:r>
            <a:r>
              <a:rPr lang="en-US" sz="2000" dirty="0" err="1" smtClean="0"/>
              <a:t>milliy</a:t>
            </a:r>
            <a:r>
              <a:rPr lang="ru-RU" sz="2000" dirty="0" smtClean="0"/>
              <a:t> </a:t>
            </a:r>
            <a:r>
              <a:rPr lang="en-US" sz="2000" dirty="0" err="1" smtClean="0"/>
              <a:t>avtomagistrali</a:t>
            </a:r>
            <a:r>
              <a:rPr lang="en-US" sz="2000" dirty="0" smtClean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</a:t>
            </a:r>
            <a:r>
              <a:rPr lang="en-US" sz="2000" dirty="0" err="1"/>
              <a:t>kiruvchi</a:t>
            </a:r>
            <a:r>
              <a:rPr lang="en-US" sz="2000" dirty="0"/>
              <a:t> I </a:t>
            </a:r>
            <a:r>
              <a:rPr lang="en-US" sz="2000" dirty="0" err="1"/>
              <a:t>toifali</a:t>
            </a:r>
            <a:r>
              <a:rPr lang="en-US" sz="2000" dirty="0"/>
              <a:t> </a:t>
            </a:r>
            <a:r>
              <a:rPr lang="en-US" sz="2000" dirty="0" err="1"/>
              <a:t>to‘rt</a:t>
            </a:r>
            <a:r>
              <a:rPr lang="en-US" sz="2000" dirty="0"/>
              <a:t> </a:t>
            </a:r>
            <a:r>
              <a:rPr lang="en-US" sz="2000" dirty="0" err="1"/>
              <a:t>yo‘lakli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alkaro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 smtClean="0"/>
              <a:t>yo‘llarini</a:t>
            </a:r>
            <a:r>
              <a:rPr lang="ru-RU" sz="2000" dirty="0" smtClean="0"/>
              <a:t> </a:t>
            </a:r>
            <a:r>
              <a:rPr lang="en-US" sz="2000" dirty="0" err="1" smtClean="0"/>
              <a:t>qurish</a:t>
            </a:r>
            <a:r>
              <a:rPr lang="en-US" sz="2000" dirty="0" smtClean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rekonstruktsiya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yo‘li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respublikaning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 smtClean="0"/>
              <a:t>mintaqalarini</a:t>
            </a:r>
            <a:r>
              <a:rPr lang="ru-RU" sz="2000" dirty="0" smtClean="0"/>
              <a:t> </a:t>
            </a:r>
            <a:r>
              <a:rPr lang="en-US" sz="2000" dirty="0" err="1" smtClean="0"/>
              <a:t>ishonchli</a:t>
            </a:r>
            <a:r>
              <a:rPr lang="en-US" sz="2000" dirty="0" smtClean="0"/>
              <a:t> </a:t>
            </a:r>
            <a:r>
              <a:rPr lang="en-US" sz="2000" dirty="0" err="1"/>
              <a:t>birlashtiradigan</a:t>
            </a:r>
            <a:r>
              <a:rPr lang="en-US" sz="2000" dirty="0"/>
              <a:t> </a:t>
            </a:r>
            <a:r>
              <a:rPr lang="en-US" sz="2000" dirty="0" err="1"/>
              <a:t>yagona</a:t>
            </a:r>
            <a:r>
              <a:rPr lang="en-US" sz="2000" dirty="0"/>
              <a:t> </a:t>
            </a:r>
            <a:r>
              <a:rPr lang="en-US" sz="2000" dirty="0" err="1"/>
              <a:t>milliy</a:t>
            </a:r>
            <a:r>
              <a:rPr lang="en-US" sz="2000" dirty="0"/>
              <a:t> transport </a:t>
            </a:r>
            <a:r>
              <a:rPr lang="en-US" sz="2000" dirty="0" err="1"/>
              <a:t>tizimini</a:t>
            </a:r>
            <a:r>
              <a:rPr lang="en-US" sz="2000" dirty="0"/>
              <a:t> </a:t>
            </a:r>
            <a:r>
              <a:rPr lang="en-US" sz="2000" dirty="0" err="1"/>
              <a:t>yaratish</a:t>
            </a:r>
            <a:r>
              <a:rPr lang="en-US" sz="2000" dirty="0"/>
              <a:t>,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 smtClean="0"/>
              <a:t>negizida</a:t>
            </a:r>
            <a:r>
              <a:rPr lang="ru-RU" sz="2000" dirty="0" smtClean="0"/>
              <a:t> </a:t>
            </a:r>
            <a:r>
              <a:rPr lang="en-US" sz="2000" dirty="0" err="1" smtClean="0"/>
              <a:t>avtotransportda</a:t>
            </a:r>
            <a:r>
              <a:rPr lang="en-US" sz="2000" dirty="0" smtClean="0"/>
              <a:t> </a:t>
            </a:r>
            <a:r>
              <a:rPr lang="en-US" sz="2000" dirty="0"/>
              <a:t>yuk </a:t>
            </a:r>
            <a:r>
              <a:rPr lang="en-US" sz="2000" dirty="0" err="1"/>
              <a:t>tashish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ajmlarini</a:t>
            </a:r>
            <a:r>
              <a:rPr lang="en-US" sz="2000" dirty="0"/>
              <a:t> </a:t>
            </a:r>
            <a:r>
              <a:rPr lang="en-US" sz="2000" dirty="0" err="1"/>
              <a:t>ko‘paytirish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samaradorligini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, </a:t>
            </a:r>
            <a:r>
              <a:rPr lang="en-US" sz="2000" dirty="0" err="1" smtClean="0"/>
              <a:t>yangi</a:t>
            </a:r>
            <a:r>
              <a:rPr lang="ru-RU" sz="2000" dirty="0" smtClean="0"/>
              <a:t>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/>
              <a:t>joylarini</a:t>
            </a:r>
            <a:r>
              <a:rPr lang="en-US" sz="2000" dirty="0"/>
              <a:t> </a:t>
            </a:r>
            <a:r>
              <a:rPr lang="en-US" sz="2000" dirty="0" err="1"/>
              <a:t>shakllantirishdan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54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68999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b="1" dirty="0" err="1" smtClean="0"/>
              <a:t>O</a:t>
            </a:r>
            <a:r>
              <a:rPr lang="en-US" sz="2000" b="1" dirty="0" err="1"/>
              <a:t>`</a:t>
            </a:r>
            <a:r>
              <a:rPr lang="en-US" sz="2000" b="1" dirty="0" err="1" smtClean="0"/>
              <a:t>zbekiston</a:t>
            </a:r>
            <a:r>
              <a:rPr lang="en-US" sz="2000" b="1" dirty="0" smtClean="0"/>
              <a:t> </a:t>
            </a:r>
            <a:r>
              <a:rPr lang="en-US" sz="2000" b="1" dirty="0" err="1"/>
              <a:t>milliy</a:t>
            </a:r>
            <a:r>
              <a:rPr lang="en-US" sz="2000" b="1" dirty="0"/>
              <a:t> </a:t>
            </a:r>
            <a:r>
              <a:rPr lang="en-US" sz="2000" b="1" dirty="0" err="1"/>
              <a:t>avtomagistrali</a:t>
            </a:r>
            <a:r>
              <a:rPr lang="en-US" sz="2000" b="1" dirty="0"/>
              <a:t> </a:t>
            </a:r>
            <a:r>
              <a:rPr lang="en-US" sz="2000" b="1" dirty="0" err="1"/>
              <a:t>tarkibiga</a:t>
            </a:r>
            <a:r>
              <a:rPr lang="en-US" sz="2000" b="1" dirty="0"/>
              <a:t> </a:t>
            </a:r>
            <a:r>
              <a:rPr lang="en-US" sz="2000" b="1" dirty="0" err="1"/>
              <a:t>umumiy</a:t>
            </a:r>
            <a:r>
              <a:rPr lang="en-US" sz="2000" b="1" dirty="0"/>
              <a:t> </a:t>
            </a:r>
            <a:r>
              <a:rPr lang="en-US" sz="2000" b="1" dirty="0" err="1"/>
              <a:t>uzunligi</a:t>
            </a:r>
            <a:r>
              <a:rPr lang="en-US" sz="2000" b="1" dirty="0"/>
              <a:t> 2752 </a:t>
            </a:r>
            <a:r>
              <a:rPr lang="en-US" sz="2000" b="1" dirty="0" smtClean="0"/>
              <a:t>km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bo</a:t>
            </a:r>
            <a:r>
              <a:rPr lang="en-US" sz="2000" b="1" dirty="0" err="1"/>
              <a:t>`</a:t>
            </a:r>
            <a:r>
              <a:rPr lang="en-US" sz="2000" b="1" dirty="0" err="1" smtClean="0"/>
              <a:t>lgan</a:t>
            </a:r>
            <a:r>
              <a:rPr lang="en-US" sz="2000" b="1" dirty="0" smtClean="0"/>
              <a:t> </a:t>
            </a:r>
            <a:r>
              <a:rPr lang="en-US" sz="2000" b="1" dirty="0" err="1"/>
              <a:t>quyidagi</a:t>
            </a:r>
            <a:r>
              <a:rPr lang="en-US" sz="2000" b="1" dirty="0"/>
              <a:t> </a:t>
            </a:r>
            <a:r>
              <a:rPr lang="en-US" sz="2000" b="1" dirty="0" err="1" smtClean="0"/>
              <a:t>yo`nalishlar</a:t>
            </a:r>
            <a:r>
              <a:rPr lang="en-US" sz="2000" b="1" dirty="0" smtClean="0"/>
              <a:t> </a:t>
            </a:r>
            <a:r>
              <a:rPr lang="en-US" sz="2000" b="1" dirty="0" err="1"/>
              <a:t>kiritilgan</a:t>
            </a:r>
            <a:r>
              <a:rPr lang="en-US" sz="2000" b="1" dirty="0" smtClean="0"/>
              <a:t>:</a:t>
            </a:r>
          </a:p>
          <a:p>
            <a:endParaRPr lang="en-US" sz="2000" b="1" dirty="0" smtClean="0"/>
          </a:p>
          <a:p>
            <a:r>
              <a:rPr lang="en-US" sz="2000" b="1" dirty="0" err="1"/>
              <a:t>Beyneu</a:t>
            </a:r>
            <a:r>
              <a:rPr lang="en-US" sz="2000" b="1" dirty="0"/>
              <a:t>-</a:t>
            </a:r>
            <a:r>
              <a:rPr lang="en-US" sz="2000" b="1" dirty="0" err="1"/>
              <a:t>Qo‘ng‘irot</a:t>
            </a:r>
            <a:r>
              <a:rPr lang="en-US" sz="2000" b="1" dirty="0"/>
              <a:t>-Bu</a:t>
            </a:r>
            <a:r>
              <a:rPr lang="ru-RU" sz="2000" b="1" dirty="0"/>
              <a:t>х</a:t>
            </a:r>
            <a:r>
              <a:rPr lang="en-US" sz="2000" b="1" dirty="0" err="1"/>
              <a:t>oro</a:t>
            </a:r>
            <a:r>
              <a:rPr lang="en-US" sz="2000" b="1" dirty="0"/>
              <a:t>-Samarqand-Toshkent-</a:t>
            </a:r>
            <a:r>
              <a:rPr lang="en-US" sz="2000" b="1" dirty="0" err="1"/>
              <a:t>Andijon</a:t>
            </a:r>
            <a:r>
              <a:rPr lang="en-US" sz="2000" b="1" dirty="0"/>
              <a:t> (2051 km),</a:t>
            </a:r>
          </a:p>
          <a:p>
            <a:r>
              <a:rPr lang="en-US" sz="2000" b="1" dirty="0" smtClean="0"/>
              <a:t>Bu</a:t>
            </a:r>
            <a:r>
              <a:rPr lang="ru-RU" sz="2000" b="1" dirty="0"/>
              <a:t>х</a:t>
            </a:r>
            <a:r>
              <a:rPr lang="en-US" sz="2000" b="1" dirty="0" err="1"/>
              <a:t>oro-Olot</a:t>
            </a:r>
            <a:r>
              <a:rPr lang="en-US" sz="2000" b="1" dirty="0"/>
              <a:t> (92 km),</a:t>
            </a:r>
          </a:p>
          <a:p>
            <a:r>
              <a:rPr lang="en-US" sz="2000" b="1" dirty="0" smtClean="0"/>
              <a:t>Bu</a:t>
            </a:r>
            <a:r>
              <a:rPr lang="ru-RU" sz="2000" b="1" dirty="0"/>
              <a:t>х</a:t>
            </a:r>
            <a:r>
              <a:rPr lang="en-US" sz="2000" b="1" dirty="0" err="1"/>
              <a:t>oro-Qarshi-G‘uzor-Termiz</a:t>
            </a:r>
            <a:r>
              <a:rPr lang="en-US" sz="2000" b="1" dirty="0"/>
              <a:t> (432 km),</a:t>
            </a:r>
          </a:p>
          <a:p>
            <a:r>
              <a:rPr lang="en-US" sz="2000" b="1" dirty="0" smtClean="0"/>
              <a:t>Samarqand-</a:t>
            </a:r>
            <a:r>
              <a:rPr lang="en-US" sz="2000" b="1" dirty="0" err="1" smtClean="0"/>
              <a:t>G‘uzor</a:t>
            </a:r>
            <a:r>
              <a:rPr lang="en-US" sz="2000" b="1" dirty="0" smtClean="0"/>
              <a:t> </a:t>
            </a:r>
            <a:r>
              <a:rPr lang="en-US" sz="2000" b="1" dirty="0"/>
              <a:t>(177 km</a:t>
            </a:r>
            <a:r>
              <a:rPr lang="en-US" sz="2000" b="1" dirty="0" smtClean="0"/>
              <a:t>).</a:t>
            </a:r>
          </a:p>
          <a:p>
            <a:endParaRPr lang="en-US" sz="2000" b="1" dirty="0"/>
          </a:p>
          <a:p>
            <a:r>
              <a:rPr lang="en-US" sz="2000" dirty="0" err="1"/>
              <a:t>O‘zbekiston</a:t>
            </a:r>
            <a:r>
              <a:rPr lang="en-US" sz="2000" dirty="0"/>
              <a:t> </a:t>
            </a:r>
            <a:r>
              <a:rPr lang="en-US" sz="2000" dirty="0" err="1"/>
              <a:t>Respublikasidagi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yo‘llarning</a:t>
            </a:r>
            <a:r>
              <a:rPr lang="en-US" sz="2000" dirty="0"/>
              <a:t> </a:t>
            </a:r>
            <a:r>
              <a:rPr lang="en-US" sz="2000" dirty="0" err="1"/>
              <a:t>uzunligi</a:t>
            </a:r>
            <a:r>
              <a:rPr lang="en-US" sz="2000" dirty="0"/>
              <a:t>, </a:t>
            </a:r>
            <a:r>
              <a:rPr lang="en-US" sz="2000" dirty="0" err="1" smtClean="0"/>
              <a:t>shahar</a:t>
            </a:r>
            <a:r>
              <a:rPr lang="en-US" sz="2000" dirty="0" smtClean="0"/>
              <a:t> </a:t>
            </a:r>
            <a:r>
              <a:rPr lang="en-US" sz="2000" dirty="0" err="1" smtClean="0"/>
              <a:t>markazlarini</a:t>
            </a:r>
            <a:r>
              <a:rPr lang="en-US" sz="2000" dirty="0"/>
              <a:t>, </a:t>
            </a:r>
            <a:r>
              <a:rPr lang="en-US" sz="2000" dirty="0" err="1"/>
              <a:t>aholi</a:t>
            </a:r>
            <a:r>
              <a:rPr lang="en-US" sz="2000" dirty="0"/>
              <a:t> </a:t>
            </a:r>
            <a:r>
              <a:rPr lang="en-US" sz="2000" dirty="0" err="1"/>
              <a:t>yashaydigan</a:t>
            </a:r>
            <a:r>
              <a:rPr lang="en-US" sz="2000" dirty="0"/>
              <a:t> </a:t>
            </a:r>
            <a:r>
              <a:rPr lang="en-US" sz="2000" dirty="0" err="1"/>
              <a:t>joylarni</a:t>
            </a:r>
            <a:r>
              <a:rPr lang="en-US" sz="2000" dirty="0"/>
              <a:t>, </a:t>
            </a:r>
            <a:r>
              <a:rPr lang="en-US" sz="2000" dirty="0" err="1"/>
              <a:t>sanoat</a:t>
            </a:r>
            <a:r>
              <a:rPr lang="en-US" sz="2000" dirty="0"/>
              <a:t> </a:t>
            </a:r>
            <a:r>
              <a:rPr lang="en-US" sz="2000" dirty="0" err="1"/>
              <a:t>markazlarini</a:t>
            </a:r>
            <a:r>
              <a:rPr lang="en-US" sz="2000" dirty="0"/>
              <a:t>, </a:t>
            </a:r>
            <a:r>
              <a:rPr lang="en-US" sz="2000" dirty="0" err="1"/>
              <a:t>kor</a:t>
            </a:r>
            <a:r>
              <a:rPr lang="ru-RU" sz="2000" dirty="0"/>
              <a:t>х</a:t>
            </a:r>
            <a:r>
              <a:rPr lang="en-US" sz="2000" dirty="0" err="1"/>
              <a:t>onalarni</a:t>
            </a:r>
            <a:r>
              <a:rPr lang="en-US" sz="2000" dirty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qishlo</a:t>
            </a:r>
            <a:r>
              <a:rPr lang="ru-RU" sz="2000" dirty="0"/>
              <a:t>х </a:t>
            </a:r>
            <a:r>
              <a:rPr lang="ru-RU" sz="2000" dirty="0" err="1"/>
              <a:t>х</a:t>
            </a:r>
            <a:r>
              <a:rPr lang="en-US" sz="2000" dirty="0" err="1"/>
              <a:t>o‘jalik</a:t>
            </a:r>
            <a:r>
              <a:rPr lang="en-US" sz="2000" dirty="0"/>
              <a:t> </a:t>
            </a:r>
            <a:r>
              <a:rPr lang="ru-RU" sz="2000" dirty="0"/>
              <a:t>х</a:t>
            </a:r>
            <a:r>
              <a:rPr lang="en-US" sz="2000" dirty="0" err="1"/>
              <a:t>ududlarini</a:t>
            </a:r>
            <a:r>
              <a:rPr lang="en-US" sz="2000" dirty="0"/>
              <a:t> </a:t>
            </a:r>
            <a:r>
              <a:rPr lang="en-US" sz="2000" dirty="0" err="1"/>
              <a:t>o‘zaro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turdagi</a:t>
            </a:r>
            <a:r>
              <a:rPr lang="en-US" sz="2000" dirty="0"/>
              <a:t> </a:t>
            </a:r>
            <a:r>
              <a:rPr lang="en-US" sz="2000" dirty="0" err="1"/>
              <a:t>transportlarning</a:t>
            </a:r>
            <a:r>
              <a:rPr lang="en-US" sz="2000" dirty="0"/>
              <a:t> </a:t>
            </a:r>
            <a:r>
              <a:rPr lang="en-US" sz="2000" dirty="0" err="1"/>
              <a:t>ortish</a:t>
            </a:r>
            <a:r>
              <a:rPr lang="en-US" sz="2000" dirty="0"/>
              <a:t> </a:t>
            </a:r>
            <a:r>
              <a:rPr lang="en-US" sz="2000" dirty="0" err="1" smtClean="0"/>
              <a:t>tushirish</a:t>
            </a:r>
            <a:r>
              <a:rPr lang="en-US" sz="2000" dirty="0" smtClean="0"/>
              <a:t> - </a:t>
            </a:r>
            <a:r>
              <a:rPr lang="en-US" sz="2000" dirty="0" err="1"/>
              <a:t>punktlari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bog‘lovchi</a:t>
            </a:r>
            <a:r>
              <a:rPr lang="en-US" sz="2000" dirty="0"/>
              <a:t> </a:t>
            </a:r>
            <a:r>
              <a:rPr lang="en-US" sz="2000" dirty="0" err="1"/>
              <a:t>yo‘llar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yo‘llari</a:t>
            </a:r>
            <a:r>
              <a:rPr lang="en-US" sz="2000" dirty="0"/>
              <a:t> </a:t>
            </a:r>
            <a:r>
              <a:rPr lang="en-US" sz="2000" dirty="0" err="1"/>
              <a:t>tarmog‘ini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ru-RU" sz="2000" dirty="0"/>
              <a:t>е</a:t>
            </a:r>
            <a:r>
              <a:rPr lang="en-US" sz="2000" dirty="0" err="1" smtClean="0"/>
              <a:t>tadi</a:t>
            </a:r>
            <a:r>
              <a:rPr lang="en-US" sz="2000" dirty="0" smtClean="0"/>
              <a:t>. </a:t>
            </a:r>
            <a:r>
              <a:rPr lang="en-US" sz="2000" dirty="0" err="1" smtClean="0"/>
              <a:t>Tashiladigan</a:t>
            </a:r>
            <a:r>
              <a:rPr lang="en-US" sz="2000" dirty="0" smtClean="0"/>
              <a:t> </a:t>
            </a:r>
            <a:r>
              <a:rPr lang="en-US" sz="2000" dirty="0" err="1"/>
              <a:t>yuklar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tarmoqda</a:t>
            </a:r>
            <a:r>
              <a:rPr lang="en-US" sz="2000" dirty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hajmdagi</a:t>
            </a:r>
            <a:r>
              <a:rPr lang="en-US" sz="2000" dirty="0"/>
              <a:t> yuk </a:t>
            </a:r>
            <a:r>
              <a:rPr lang="en-US" sz="2000" dirty="0" err="1"/>
              <a:t>oqimlarini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43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68999"/>
            <a:ext cx="8136904" cy="3450696"/>
          </a:xfrm>
        </p:spPr>
        <p:txBody>
          <a:bodyPr>
            <a:noAutofit/>
          </a:bodyPr>
          <a:lstStyle/>
          <a:p>
            <a:endParaRPr lang="en-US" sz="2000" b="1" dirty="0" smtClean="0"/>
          </a:p>
          <a:p>
            <a:endParaRPr lang="en-US" sz="2000" b="1" dirty="0"/>
          </a:p>
          <a:p>
            <a:r>
              <a:rPr lang="en-US" sz="2000" b="1" dirty="0" err="1" smtClean="0"/>
              <a:t>Avtomobil</a:t>
            </a:r>
            <a:r>
              <a:rPr lang="en-US" sz="2000" b="1" dirty="0" smtClean="0"/>
              <a:t> </a:t>
            </a:r>
            <a:r>
              <a:rPr lang="en-US" sz="2000" b="1" dirty="0" err="1"/>
              <a:t>yo‘llari</a:t>
            </a:r>
            <a:r>
              <a:rPr lang="en-US" sz="2000" b="1" dirty="0"/>
              <a:t> </a:t>
            </a:r>
            <a:r>
              <a:rPr lang="ru-RU" sz="2000" b="1" dirty="0"/>
              <a:t>х</a:t>
            </a:r>
            <a:r>
              <a:rPr lang="en-US" sz="2000" b="1" dirty="0" err="1"/>
              <a:t>alq</a:t>
            </a:r>
            <a:r>
              <a:rPr lang="en-US" sz="2000" b="1" dirty="0"/>
              <a:t> </a:t>
            </a:r>
            <a:r>
              <a:rPr lang="ru-RU" sz="2000" b="1" dirty="0"/>
              <a:t>х</a:t>
            </a:r>
            <a:r>
              <a:rPr lang="en-US" sz="2000" b="1" dirty="0" err="1"/>
              <a:t>o‘jaligidagi</a:t>
            </a:r>
            <a:r>
              <a:rPr lang="en-US" sz="2000" b="1" dirty="0"/>
              <a:t> </a:t>
            </a:r>
            <a:r>
              <a:rPr lang="en-US" sz="2000" b="1" dirty="0" err="1"/>
              <a:t>ahamiyati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kelajakdagi</a:t>
            </a:r>
            <a:r>
              <a:rPr lang="en-US" sz="2000" b="1" dirty="0"/>
              <a:t> 20 </a:t>
            </a:r>
            <a:r>
              <a:rPr lang="en-US" sz="2000" b="1" dirty="0" err="1"/>
              <a:t>yillik</a:t>
            </a:r>
            <a:r>
              <a:rPr lang="en-US" sz="2000" b="1" dirty="0"/>
              <a:t> </a:t>
            </a:r>
            <a:r>
              <a:rPr lang="en-US" sz="2000" b="1" dirty="0" err="1" smtClean="0"/>
              <a:t>harakat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jadalligiga</a:t>
            </a:r>
            <a:r>
              <a:rPr lang="en-US" sz="2000" b="1" dirty="0" smtClean="0"/>
              <a:t> </a:t>
            </a:r>
            <a:r>
              <a:rPr lang="en-US" sz="2000" b="1" dirty="0" err="1"/>
              <a:t>qarab</a:t>
            </a:r>
            <a:r>
              <a:rPr lang="en-US" sz="2000" b="1" dirty="0"/>
              <a:t> </a:t>
            </a:r>
            <a:r>
              <a:rPr lang="en-US" sz="2000" b="1" dirty="0" err="1"/>
              <a:t>beshta</a:t>
            </a:r>
            <a:r>
              <a:rPr lang="en-US" sz="2000" b="1" dirty="0"/>
              <a:t> </a:t>
            </a:r>
            <a:r>
              <a:rPr lang="en-US" sz="2000" b="1" dirty="0" err="1"/>
              <a:t>toifaga</a:t>
            </a:r>
            <a:r>
              <a:rPr lang="en-US" sz="2000" b="1" dirty="0"/>
              <a:t> </a:t>
            </a:r>
            <a:r>
              <a:rPr lang="en-US" sz="2000" b="1" dirty="0" err="1"/>
              <a:t>bo‘linadi</a:t>
            </a:r>
            <a:r>
              <a:rPr lang="en-US" sz="2000" b="1" dirty="0"/>
              <a:t>.</a:t>
            </a:r>
          </a:p>
          <a:p>
            <a:pPr marL="0" indent="0" algn="r">
              <a:buNone/>
            </a:pP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5" t="22708" r="8170" b="27708"/>
          <a:stretch/>
        </p:blipFill>
        <p:spPr bwMode="auto">
          <a:xfrm>
            <a:off x="323528" y="3068960"/>
            <a:ext cx="8640960" cy="3348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7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68999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b="1" dirty="0" err="1"/>
              <a:t>Ijtimoiy-iqtisodiy</a:t>
            </a:r>
            <a:r>
              <a:rPr lang="en-US" sz="2000" b="1" dirty="0"/>
              <a:t> </a:t>
            </a:r>
            <a:r>
              <a:rPr lang="en-US" sz="2000" b="1" dirty="0" err="1"/>
              <a:t>o‘rni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ma‘muriy</a:t>
            </a:r>
            <a:r>
              <a:rPr lang="en-US" sz="2000" b="1" dirty="0"/>
              <a:t> </a:t>
            </a:r>
            <a:r>
              <a:rPr lang="en-US" sz="2000" b="1" dirty="0" err="1"/>
              <a:t>ahamiyatiga</a:t>
            </a:r>
            <a:r>
              <a:rPr lang="en-US" sz="2000" b="1" dirty="0"/>
              <a:t> </a:t>
            </a:r>
            <a:r>
              <a:rPr lang="en-US" sz="2000" b="1" dirty="0" err="1"/>
              <a:t>ko‘ra</a:t>
            </a:r>
            <a:r>
              <a:rPr lang="en-US" sz="2000" b="1" dirty="0"/>
              <a:t> </a:t>
            </a:r>
            <a:r>
              <a:rPr lang="en-US" sz="2000" b="1" dirty="0" err="1" smtClean="0"/>
              <a:t>umumiy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foydalanishdagi</a:t>
            </a:r>
            <a:r>
              <a:rPr lang="en-US" sz="2000" b="1" dirty="0" smtClean="0"/>
              <a:t> </a:t>
            </a:r>
            <a:r>
              <a:rPr lang="en-US" sz="2000" b="1" dirty="0" err="1"/>
              <a:t>avtomobil</a:t>
            </a:r>
            <a:r>
              <a:rPr lang="en-US" sz="2000" b="1" dirty="0"/>
              <a:t> </a:t>
            </a:r>
            <a:r>
              <a:rPr lang="en-US" sz="2000" b="1" dirty="0" err="1"/>
              <a:t>yo‘llarining</a:t>
            </a:r>
            <a:r>
              <a:rPr lang="en-US" sz="2000" b="1" dirty="0"/>
              <a:t> </a:t>
            </a:r>
            <a:r>
              <a:rPr lang="en-US" sz="2000" b="1" dirty="0" err="1"/>
              <a:t>uzunligi</a:t>
            </a:r>
            <a:r>
              <a:rPr lang="en-US" sz="2000" b="1" dirty="0"/>
              <a:t> </a:t>
            </a:r>
            <a:r>
              <a:rPr lang="en-US" sz="2000" b="1" dirty="0" err="1"/>
              <a:t>quyidagicha</a:t>
            </a:r>
            <a:r>
              <a:rPr lang="en-US" sz="2000" b="1" dirty="0"/>
              <a:t>:</a:t>
            </a:r>
          </a:p>
          <a:p>
            <a:r>
              <a:rPr lang="ru-RU" sz="2000" b="1" dirty="0"/>
              <a:t>х</a:t>
            </a:r>
            <a:r>
              <a:rPr lang="en-US" sz="2000" b="1" dirty="0" err="1"/>
              <a:t>alqaro</a:t>
            </a:r>
            <a:r>
              <a:rPr lang="en-US" sz="2000" b="1" dirty="0"/>
              <a:t> </a:t>
            </a:r>
            <a:r>
              <a:rPr lang="en-US" sz="2000" b="1" dirty="0" err="1"/>
              <a:t>ahamiyatdagi</a:t>
            </a:r>
            <a:r>
              <a:rPr lang="en-US" sz="2000" b="1" dirty="0"/>
              <a:t> 3626 km</a:t>
            </a:r>
          </a:p>
          <a:p>
            <a:r>
              <a:rPr lang="en-US" sz="2000" b="1" dirty="0" err="1"/>
              <a:t>davlat</a:t>
            </a:r>
            <a:r>
              <a:rPr lang="en-US" sz="2000" b="1" dirty="0"/>
              <a:t> </a:t>
            </a:r>
            <a:r>
              <a:rPr lang="en-US" sz="2000" b="1" dirty="0" err="1"/>
              <a:t>ahamiyatidagi</a:t>
            </a:r>
            <a:r>
              <a:rPr lang="en-US" sz="2000" b="1" dirty="0"/>
              <a:t> 16909 km</a:t>
            </a:r>
          </a:p>
          <a:p>
            <a:r>
              <a:rPr lang="en-US" sz="2000" b="1" dirty="0" err="1"/>
              <a:t>mahalliy</a:t>
            </a:r>
            <a:r>
              <a:rPr lang="en-US" sz="2000" b="1" dirty="0"/>
              <a:t> </a:t>
            </a:r>
            <a:r>
              <a:rPr lang="en-US" sz="2000" b="1" dirty="0" err="1"/>
              <a:t>ahamiyatdagi</a:t>
            </a:r>
            <a:r>
              <a:rPr lang="en-US" sz="2000" b="1" dirty="0"/>
              <a:t> 21995 </a:t>
            </a:r>
            <a:r>
              <a:rPr lang="en-US" sz="2000" b="1" dirty="0" smtClean="0"/>
              <a:t>km</a:t>
            </a:r>
          </a:p>
          <a:p>
            <a:endParaRPr lang="en-US" sz="2000" b="1" dirty="0"/>
          </a:p>
          <a:p>
            <a:r>
              <a:rPr lang="en-US" sz="2000" b="1" dirty="0" err="1"/>
              <a:t>Har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yo‘l</a:t>
            </a:r>
            <a:r>
              <a:rPr lang="en-US" sz="2000" b="1" dirty="0"/>
              <a:t> </a:t>
            </a:r>
            <a:r>
              <a:rPr lang="en-US" sz="2000" b="1" dirty="0" err="1"/>
              <a:t>toifasi</a:t>
            </a:r>
            <a:r>
              <a:rPr lang="en-US" sz="2000" b="1" dirty="0"/>
              <a:t> </a:t>
            </a:r>
            <a:r>
              <a:rPr lang="en-US" sz="2000" b="1" dirty="0" err="1"/>
              <a:t>o‘zining</a:t>
            </a:r>
            <a:r>
              <a:rPr lang="en-US" sz="2000" b="1" dirty="0"/>
              <a:t> </a:t>
            </a:r>
            <a:r>
              <a:rPr lang="en-US" sz="2000" b="1" dirty="0" err="1"/>
              <a:t>hisobiy</a:t>
            </a:r>
            <a:r>
              <a:rPr lang="en-US" sz="2000" b="1" dirty="0"/>
              <a:t> </a:t>
            </a:r>
            <a:r>
              <a:rPr lang="en-US" sz="2000" b="1" dirty="0" err="1"/>
              <a:t>tezlik</a:t>
            </a:r>
            <a:r>
              <a:rPr lang="en-US" sz="2000" b="1" dirty="0"/>
              <a:t> </a:t>
            </a:r>
            <a:r>
              <a:rPr lang="en-US" sz="2000" b="1" dirty="0" err="1"/>
              <a:t>qiymatiga</a:t>
            </a:r>
            <a:r>
              <a:rPr lang="en-US" sz="2000" b="1" dirty="0"/>
              <a:t> </a:t>
            </a:r>
            <a:r>
              <a:rPr lang="ru-RU" sz="2000" b="1" dirty="0"/>
              <a:t>е</a:t>
            </a:r>
            <a:r>
              <a:rPr lang="en-US" sz="2000" b="1" dirty="0" err="1"/>
              <a:t>ga.</a:t>
            </a:r>
            <a:r>
              <a:rPr lang="en-US" sz="2000" b="1" dirty="0"/>
              <a:t> </a:t>
            </a:r>
            <a:r>
              <a:rPr lang="en-US" sz="2000" b="1" dirty="0" err="1"/>
              <a:t>Hisobiy</a:t>
            </a:r>
            <a:r>
              <a:rPr lang="en-US" sz="2000" b="1" dirty="0"/>
              <a:t> </a:t>
            </a:r>
            <a:r>
              <a:rPr lang="en-US" sz="2000" b="1" dirty="0" err="1" smtClean="0"/>
              <a:t>tezlik</a:t>
            </a:r>
            <a:r>
              <a:rPr lang="en-US" sz="2000" b="1" dirty="0" smtClean="0"/>
              <a:t> deb </a:t>
            </a:r>
            <a:r>
              <a:rPr lang="en-US" sz="2000" b="1" dirty="0" err="1"/>
              <a:t>ob-havo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avtomobil</a:t>
            </a:r>
            <a:r>
              <a:rPr lang="en-US" sz="2000" b="1" dirty="0"/>
              <a:t> </a:t>
            </a:r>
            <a:r>
              <a:rPr lang="en-US" sz="2000" b="1" dirty="0" err="1"/>
              <a:t>shinasining</a:t>
            </a:r>
            <a:r>
              <a:rPr lang="en-US" sz="2000" b="1" dirty="0"/>
              <a:t> </a:t>
            </a:r>
            <a:r>
              <a:rPr lang="en-US" sz="2000" b="1" dirty="0" err="1"/>
              <a:t>yo‘l</a:t>
            </a:r>
            <a:r>
              <a:rPr lang="en-US" sz="2000" b="1" dirty="0"/>
              <a:t> </a:t>
            </a:r>
            <a:r>
              <a:rPr lang="en-US" sz="2000" b="1" dirty="0" err="1"/>
              <a:t>qatnov</a:t>
            </a:r>
            <a:r>
              <a:rPr lang="en-US" sz="2000" b="1" dirty="0"/>
              <a:t> </a:t>
            </a:r>
            <a:r>
              <a:rPr lang="en-US" sz="2000" b="1" dirty="0" err="1"/>
              <a:t>qismi</a:t>
            </a:r>
            <a:r>
              <a:rPr lang="en-US" sz="2000" b="1" dirty="0"/>
              <a:t> </a:t>
            </a:r>
            <a:r>
              <a:rPr lang="en-US" sz="2000" b="1" dirty="0" err="1"/>
              <a:t>yuzasi</a:t>
            </a:r>
            <a:r>
              <a:rPr lang="en-US" sz="2000" b="1" dirty="0"/>
              <a:t> </a:t>
            </a:r>
            <a:r>
              <a:rPr lang="en-US" sz="2000" b="1" dirty="0" err="1"/>
              <a:t>bilan</a:t>
            </a:r>
            <a:r>
              <a:rPr lang="en-US" sz="2000" b="1" dirty="0"/>
              <a:t> </a:t>
            </a:r>
            <a:r>
              <a:rPr lang="en-US" sz="2000" b="1" dirty="0" err="1" smtClean="0"/>
              <a:t>tishlashishning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odatdagi</a:t>
            </a:r>
            <a:r>
              <a:rPr lang="en-US" sz="2000" b="1" dirty="0" smtClean="0"/>
              <a:t> </a:t>
            </a:r>
            <a:r>
              <a:rPr lang="en-US" sz="2000" b="1" dirty="0" err="1"/>
              <a:t>sharoitlarida</a:t>
            </a:r>
            <a:r>
              <a:rPr lang="en-US" sz="2000" b="1" dirty="0"/>
              <a:t> </a:t>
            </a:r>
            <a:r>
              <a:rPr lang="en-US" sz="2000" b="1" dirty="0" err="1"/>
              <a:t>yo‘l</a:t>
            </a:r>
            <a:r>
              <a:rPr lang="en-US" sz="2000" b="1" dirty="0"/>
              <a:t> </a:t>
            </a:r>
            <a:r>
              <a:rPr lang="ru-RU" sz="2000" b="1" dirty="0"/>
              <a:t>е</a:t>
            </a:r>
            <a:r>
              <a:rPr lang="en-US" sz="2000" b="1" dirty="0" err="1"/>
              <a:t>lementlarining</a:t>
            </a:r>
            <a:r>
              <a:rPr lang="en-US" sz="2000" b="1" dirty="0"/>
              <a:t> </a:t>
            </a:r>
            <a:r>
              <a:rPr lang="en-US" sz="2000" b="1" dirty="0" err="1"/>
              <a:t>ru</a:t>
            </a:r>
            <a:r>
              <a:rPr lang="ru-RU" sz="2000" b="1" dirty="0"/>
              <a:t>х</a:t>
            </a:r>
            <a:r>
              <a:rPr lang="en-US" sz="2000" b="1" dirty="0"/>
              <a:t>sat </a:t>
            </a:r>
            <a:r>
              <a:rPr lang="ru-RU" sz="2000" b="1" dirty="0"/>
              <a:t>е</a:t>
            </a:r>
            <a:r>
              <a:rPr lang="en-US" sz="2000" b="1" dirty="0" err="1"/>
              <a:t>tilgan</a:t>
            </a:r>
            <a:r>
              <a:rPr lang="en-US" sz="2000" b="1" dirty="0"/>
              <a:t> </a:t>
            </a:r>
            <a:r>
              <a:rPr lang="en-US" sz="2000" b="1" dirty="0" err="1"/>
              <a:t>chegaraviy</a:t>
            </a:r>
            <a:r>
              <a:rPr lang="en-US" sz="2000" b="1" dirty="0"/>
              <a:t> </a:t>
            </a:r>
            <a:r>
              <a:rPr lang="en-US" sz="2000" b="1" dirty="0" err="1"/>
              <a:t>qiymatlari</a:t>
            </a:r>
            <a:r>
              <a:rPr lang="en-US" sz="2000" b="1" dirty="0"/>
              <a:t> </a:t>
            </a:r>
            <a:r>
              <a:rPr lang="en-US" sz="2000" b="1" dirty="0" err="1" smtClean="0"/>
              <a:t>mos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keladigan</a:t>
            </a:r>
            <a:r>
              <a:rPr lang="en-US" sz="2000" b="1" dirty="0" smtClean="0"/>
              <a:t> </a:t>
            </a:r>
            <a:r>
              <a:rPr lang="ru-RU" sz="2000" b="1" dirty="0"/>
              <a:t>е</a:t>
            </a:r>
            <a:r>
              <a:rPr lang="en-US" sz="2000" b="1" dirty="0" err="1"/>
              <a:t>ng</a:t>
            </a:r>
            <a:r>
              <a:rPr lang="en-US" sz="2000" b="1" dirty="0"/>
              <a:t> </a:t>
            </a:r>
            <a:r>
              <a:rPr lang="en-US" sz="2000" b="1" dirty="0" err="1"/>
              <a:t>noqulay</a:t>
            </a:r>
            <a:r>
              <a:rPr lang="en-US" sz="2000" b="1" dirty="0"/>
              <a:t> </a:t>
            </a:r>
            <a:r>
              <a:rPr lang="en-US" sz="2000" b="1" dirty="0" err="1"/>
              <a:t>bo‘laklarida</a:t>
            </a:r>
            <a:r>
              <a:rPr lang="en-US" sz="2000" b="1" dirty="0"/>
              <a:t> </a:t>
            </a:r>
            <a:r>
              <a:rPr lang="en-US" sz="2000" b="1" dirty="0" err="1"/>
              <a:t>yakka</a:t>
            </a:r>
            <a:r>
              <a:rPr lang="en-US" sz="2000" b="1" dirty="0"/>
              <a:t> </a:t>
            </a:r>
            <a:r>
              <a:rPr lang="en-US" sz="2000" b="1" dirty="0" err="1"/>
              <a:t>avtomobillarning</a:t>
            </a:r>
            <a:r>
              <a:rPr lang="en-US" sz="2000" b="1" dirty="0"/>
              <a:t> </a:t>
            </a:r>
            <a:r>
              <a:rPr lang="en-US" sz="2000" b="1" dirty="0" err="1"/>
              <a:t>mumkin</a:t>
            </a:r>
            <a:r>
              <a:rPr lang="en-US" sz="2000" b="1" dirty="0"/>
              <a:t> </a:t>
            </a:r>
            <a:r>
              <a:rPr lang="en-US" sz="2000" b="1" dirty="0" err="1"/>
              <a:t>bo‘lgan</a:t>
            </a:r>
            <a:r>
              <a:rPr lang="en-US" sz="2000" b="1" dirty="0"/>
              <a:t> </a:t>
            </a:r>
            <a:r>
              <a:rPr lang="ru-RU" sz="2000" b="1" dirty="0"/>
              <a:t>е</a:t>
            </a:r>
            <a:r>
              <a:rPr lang="en-US" sz="2000" b="1" dirty="0" err="1" smtClean="0"/>
              <a:t>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katta</a:t>
            </a:r>
            <a:r>
              <a:rPr lang="en-US" sz="2000" b="1" dirty="0" smtClean="0"/>
              <a:t> </a:t>
            </a:r>
            <a:r>
              <a:rPr lang="en-US" sz="2000" b="1" dirty="0"/>
              <a:t>(</a:t>
            </a:r>
            <a:r>
              <a:rPr lang="en-US" sz="2000" b="1" dirty="0" err="1"/>
              <a:t>havfsiz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barqarorlik</a:t>
            </a:r>
            <a:r>
              <a:rPr lang="en-US" sz="2000" b="1" dirty="0"/>
              <a:t> </a:t>
            </a:r>
            <a:r>
              <a:rPr lang="en-US" sz="2000" b="1" dirty="0" err="1"/>
              <a:t>sharti</a:t>
            </a:r>
            <a:r>
              <a:rPr lang="en-US" sz="2000" b="1" dirty="0"/>
              <a:t> </a:t>
            </a:r>
            <a:r>
              <a:rPr lang="en-US" sz="2000" b="1" dirty="0" err="1"/>
              <a:t>bo‘yicha</a:t>
            </a:r>
            <a:r>
              <a:rPr lang="en-US" sz="2000" b="1" dirty="0"/>
              <a:t>) </a:t>
            </a:r>
            <a:r>
              <a:rPr lang="en-US" sz="2000" b="1" dirty="0" err="1"/>
              <a:t>harakat</a:t>
            </a:r>
            <a:r>
              <a:rPr lang="en-US" sz="2000" b="1" dirty="0"/>
              <a:t> </a:t>
            </a:r>
            <a:r>
              <a:rPr lang="en-US" sz="2000" b="1" dirty="0" err="1"/>
              <a:t>tezligiga</a:t>
            </a:r>
            <a:r>
              <a:rPr lang="en-US" sz="2000" b="1" dirty="0"/>
              <a:t> </a:t>
            </a:r>
            <a:r>
              <a:rPr lang="en-US" sz="2000" b="1" dirty="0" err="1"/>
              <a:t>aytiladi</a:t>
            </a:r>
            <a:r>
              <a:rPr lang="en-US" sz="2000" b="1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37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68999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jadalligi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birligi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(</a:t>
            </a:r>
            <a:r>
              <a:rPr lang="en-US" dirty="0" err="1"/>
              <a:t>sutka</a:t>
            </a:r>
            <a:r>
              <a:rPr lang="en-US" dirty="0"/>
              <a:t>, </a:t>
            </a:r>
            <a:r>
              <a:rPr lang="en-US" dirty="0" err="1"/>
              <a:t>soat</a:t>
            </a:r>
            <a:r>
              <a:rPr lang="en-US" dirty="0"/>
              <a:t>)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 smtClean="0"/>
              <a:t>orkali</a:t>
            </a:r>
            <a:r>
              <a:rPr lang="en-US" dirty="0" smtClean="0"/>
              <a:t> </a:t>
            </a:r>
            <a:r>
              <a:rPr lang="en-US" dirty="0" err="1" smtClean="0"/>
              <a:t>o‘tadigan</a:t>
            </a:r>
            <a:r>
              <a:rPr lang="en-US" dirty="0" smtClean="0"/>
              <a:t> </a:t>
            </a:r>
            <a:r>
              <a:rPr lang="en-US" dirty="0" err="1"/>
              <a:t>avtomobillarning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jadalligi</a:t>
            </a:r>
            <a:r>
              <a:rPr lang="en-US" dirty="0"/>
              <a:t> (</a:t>
            </a:r>
            <a:r>
              <a:rPr lang="en-US" dirty="0" err="1"/>
              <a:t>intensivligi</a:t>
            </a:r>
            <a:r>
              <a:rPr lang="en-US" dirty="0"/>
              <a:t>) </a:t>
            </a:r>
            <a:r>
              <a:rPr lang="en-US" dirty="0" smtClean="0"/>
              <a:t>deb </a:t>
            </a:r>
            <a:r>
              <a:rPr lang="en-US" dirty="0" err="1" smtClean="0"/>
              <a:t>ataladi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yo‘lidan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 smtClean="0"/>
              <a:t>tavsiflash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/>
              <a:t>xaqiqiy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jadalligi</a:t>
            </a:r>
            <a:r>
              <a:rPr lang="en-US" dirty="0"/>
              <a:t> </a:t>
            </a:r>
            <a:r>
              <a:rPr lang="en-US" dirty="0" err="1"/>
              <a:t>engil</a:t>
            </a:r>
            <a:r>
              <a:rPr lang="en-US" dirty="0"/>
              <a:t> </a:t>
            </a:r>
            <a:r>
              <a:rPr lang="en-US" dirty="0" err="1"/>
              <a:t>avtomobillarning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kvivalent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 smtClean="0"/>
              <a:t>keltiriladi</a:t>
            </a:r>
            <a:r>
              <a:rPr lang="en-US" dirty="0" smtClean="0"/>
              <a:t>. </a:t>
            </a:r>
            <a:r>
              <a:rPr lang="en-US" dirty="0" err="1" smtClean="0"/>
              <a:t>Buning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keltirish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ru-RU" dirty="0"/>
              <a:t>е</a:t>
            </a:r>
            <a:r>
              <a:rPr lang="en-US" dirty="0" err="1"/>
              <a:t>ffitsientlaridan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yuk </a:t>
            </a:r>
            <a:r>
              <a:rPr lang="en-US" dirty="0" err="1" smtClean="0"/>
              <a:t>avtomobili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/>
              <a:t>avtopoezd</a:t>
            </a:r>
            <a:r>
              <a:rPr lang="en-US" dirty="0"/>
              <a:t> </a:t>
            </a:r>
            <a:r>
              <a:rPr lang="en-US" dirty="0" err="1"/>
              <a:t>o‘tgan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yo‘l</a:t>
            </a:r>
            <a:r>
              <a:rPr lang="en-US" dirty="0"/>
              <a:t> </a:t>
            </a:r>
            <a:r>
              <a:rPr lang="en-US" dirty="0" err="1"/>
              <a:t>uchastkasidan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engil</a:t>
            </a:r>
            <a:r>
              <a:rPr lang="en-US" dirty="0"/>
              <a:t> </a:t>
            </a:r>
            <a:r>
              <a:rPr lang="en-US" dirty="0" err="1" smtClean="0"/>
              <a:t>avtomobili</a:t>
            </a:r>
            <a:r>
              <a:rPr lang="en-US" dirty="0" smtClean="0"/>
              <a:t> </a:t>
            </a:r>
            <a:r>
              <a:rPr lang="en-US" dirty="0" err="1" smtClean="0"/>
              <a:t>o‘tishi</a:t>
            </a:r>
            <a:r>
              <a:rPr lang="en-US" dirty="0" smtClean="0"/>
              <a:t> </a:t>
            </a:r>
            <a:r>
              <a:rPr lang="en-US" dirty="0" err="1"/>
              <a:t>mumkinligini</a:t>
            </a:r>
            <a:r>
              <a:rPr lang="en-US" dirty="0"/>
              <a:t> </a:t>
            </a:r>
            <a:r>
              <a:rPr lang="en-US" dirty="0" err="1"/>
              <a:t>tavsiflaydi</a:t>
            </a:r>
            <a:r>
              <a:rPr lang="en-US" dirty="0"/>
              <a:t>. Bu </a:t>
            </a:r>
            <a:r>
              <a:rPr lang="en-US" dirty="0" err="1"/>
              <a:t>ko</a:t>
            </a:r>
            <a:r>
              <a:rPr lang="ru-RU" dirty="0"/>
              <a:t>е</a:t>
            </a:r>
            <a:r>
              <a:rPr lang="en-US" dirty="0" err="1"/>
              <a:t>ffitsientlarga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kaysi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en-US" dirty="0"/>
              <a:t> </a:t>
            </a:r>
            <a:r>
              <a:rPr lang="en-US" dirty="0" err="1"/>
              <a:t>avtomobillar</a:t>
            </a:r>
            <a:r>
              <a:rPr lang="en-US" dirty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 </a:t>
            </a:r>
            <a:r>
              <a:rPr lang="en-US" dirty="0" err="1" smtClean="0"/>
              <a:t>ko‘paytiriladi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75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68999"/>
            <a:ext cx="8136904" cy="3450696"/>
          </a:xfrm>
        </p:spPr>
        <p:txBody>
          <a:bodyPr>
            <a:noAutofit/>
          </a:bodyPr>
          <a:lstStyle/>
          <a:p>
            <a:pPr algn="ctr"/>
            <a:endParaRPr lang="en-US" sz="2000" b="1" dirty="0" smtClean="0"/>
          </a:p>
          <a:p>
            <a:pPr marL="0" indent="0" algn="ctr">
              <a:buNone/>
            </a:pPr>
            <a:r>
              <a:rPr lang="en-US" sz="2000" b="1" dirty="0" err="1" smtClean="0"/>
              <a:t>Harakat</a:t>
            </a:r>
            <a:r>
              <a:rPr lang="en-US" sz="2000" b="1" dirty="0" smtClean="0"/>
              <a:t> </a:t>
            </a:r>
            <a:r>
              <a:rPr lang="en-US" sz="2000" b="1" dirty="0" err="1"/>
              <a:t>jadalligi</a:t>
            </a:r>
            <a:r>
              <a:rPr lang="en-US" sz="2000" b="1" dirty="0"/>
              <a:t> </a:t>
            </a:r>
            <a:r>
              <a:rPr lang="en-US" sz="2000" b="1" dirty="0" err="1"/>
              <a:t>sutka</a:t>
            </a:r>
            <a:r>
              <a:rPr lang="en-US" sz="2000" b="1" dirty="0"/>
              <a:t>, </a:t>
            </a:r>
            <a:r>
              <a:rPr lang="en-US" sz="2000" b="1" dirty="0" err="1"/>
              <a:t>hafta</a:t>
            </a:r>
            <a:r>
              <a:rPr lang="en-US" sz="2000" b="1" dirty="0"/>
              <a:t> </a:t>
            </a:r>
            <a:r>
              <a:rPr lang="en-US" sz="2000" b="1" dirty="0" err="1"/>
              <a:t>kunlari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yil</a:t>
            </a:r>
            <a:r>
              <a:rPr lang="en-US" sz="2000" b="1" dirty="0"/>
              <a:t> </a:t>
            </a:r>
            <a:r>
              <a:rPr lang="en-US" sz="2000" b="1" dirty="0" err="1"/>
              <a:t>davomida</a:t>
            </a:r>
            <a:r>
              <a:rPr lang="en-US" sz="2000" b="1" dirty="0"/>
              <a:t> </a:t>
            </a:r>
            <a:r>
              <a:rPr lang="en-US" sz="2000" b="1" dirty="0" err="1"/>
              <a:t>o‘zgaradi</a:t>
            </a:r>
            <a:r>
              <a:rPr lang="en-US" sz="2000" b="1" dirty="0" smtClean="0"/>
              <a:t>.</a:t>
            </a:r>
          </a:p>
          <a:p>
            <a:endParaRPr lang="en-US" sz="2000" b="1" dirty="0"/>
          </a:p>
          <a:p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5" t="20676" r="12386" b="27826"/>
          <a:stretch/>
        </p:blipFill>
        <p:spPr bwMode="auto">
          <a:xfrm>
            <a:off x="683568" y="2708920"/>
            <a:ext cx="7604760" cy="3610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78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165</TotalTime>
  <Words>1790</Words>
  <Application>Microsoft Office PowerPoint</Application>
  <PresentationFormat>Экран (4:3)</PresentationFormat>
  <Paragraphs>83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11</cp:revision>
  <dcterms:created xsi:type="dcterms:W3CDTF">2019-04-21T13:13:01Z</dcterms:created>
  <dcterms:modified xsi:type="dcterms:W3CDTF">2019-04-23T18:43:17Z</dcterms:modified>
</cp:coreProperties>
</file>