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7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20688"/>
            <a:ext cx="3667944" cy="1895524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Avtomobil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yo`llari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lgerian" pitchFamily="82" charset="0"/>
              </a:rPr>
              <a:t>muhandisligi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6173708"/>
            <a:ext cx="6120680" cy="711676"/>
          </a:xfrm>
        </p:spPr>
        <p:txBody>
          <a:bodyPr>
            <a:noAutofit/>
          </a:bodyPr>
          <a:lstStyle/>
          <a:p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TOSHKENT AVTOMOBIL YO‘LLARINI </a:t>
            </a:r>
            <a:endParaRPr lang="ru-RU" sz="1800" dirty="0" smtClean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  <a:p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LOYIHALASH</a:t>
            </a:r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, QURISH VA EKSPLUATATSIYASI INSTITUTI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4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1440160" cy="1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highway ic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916653" cy="480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1625" y="2822817"/>
            <a:ext cx="469443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Mavzu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ru-RU" sz="4000" dirty="0" smtClean="0">
                <a:solidFill>
                  <a:schemeClr val="bg1"/>
                </a:solidFill>
                <a:latin typeface="Edwardian Script ITC" pitchFamily="66" charset="0"/>
              </a:rPr>
              <a:t>2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: </a:t>
            </a:r>
            <a:endParaRPr lang="en-US" sz="4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Yo'llarni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rejalashtirish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va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rivojlantirish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masalalari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2393" y="1988840"/>
            <a:ext cx="7408333" cy="25922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err="1"/>
              <a:t>Reja</a:t>
            </a:r>
            <a:r>
              <a:rPr lang="en-US" b="1" dirty="0"/>
              <a:t>:</a:t>
            </a:r>
          </a:p>
          <a:p>
            <a:r>
              <a:rPr lang="en-US" dirty="0"/>
              <a:t>1.	</a:t>
            </a:r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yo’llarini</a:t>
            </a:r>
            <a:r>
              <a:rPr lang="en-US" dirty="0"/>
              <a:t> </a:t>
            </a:r>
            <a:r>
              <a:rPr lang="en-US" dirty="0" err="1"/>
              <a:t>qurish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loyiha</a:t>
            </a:r>
            <a:r>
              <a:rPr lang="en-US" dirty="0"/>
              <a:t>.</a:t>
            </a:r>
          </a:p>
          <a:p>
            <a:r>
              <a:rPr lang="en-US" dirty="0"/>
              <a:t>2.	</a:t>
            </a:r>
            <a:r>
              <a:rPr lang="en-US" dirty="0" err="1"/>
              <a:t>Loyiha</a:t>
            </a:r>
            <a:r>
              <a:rPr lang="en-US" dirty="0"/>
              <a:t> </a:t>
            </a:r>
            <a:r>
              <a:rPr lang="en-US" dirty="0" err="1"/>
              <a:t>tarkibi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taxt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.</a:t>
            </a:r>
          </a:p>
          <a:p>
            <a:r>
              <a:rPr lang="en-US" dirty="0"/>
              <a:t>3.	</a:t>
            </a:r>
            <a:r>
              <a:rPr lang="en-US" dirty="0" err="1"/>
              <a:t>Qurilish</a:t>
            </a:r>
            <a:r>
              <a:rPr lang="en-US" dirty="0"/>
              <a:t> </a:t>
            </a:r>
            <a:r>
              <a:rPr lang="en-US" dirty="0" err="1"/>
              <a:t>ishlarining</a:t>
            </a:r>
            <a:r>
              <a:rPr lang="en-US" dirty="0"/>
              <a:t> </a:t>
            </a:r>
            <a:r>
              <a:rPr lang="en-US" dirty="0" err="1"/>
              <a:t>taqvimli</a:t>
            </a:r>
            <a:r>
              <a:rPr lang="en-US" dirty="0"/>
              <a:t> </a:t>
            </a:r>
            <a:r>
              <a:rPr lang="en-US" dirty="0" err="1"/>
              <a:t>grafigi</a:t>
            </a:r>
            <a:r>
              <a:rPr lang="en-US" dirty="0"/>
              <a:t>.</a:t>
            </a:r>
          </a:p>
          <a:p>
            <a:r>
              <a:rPr lang="en-US" dirty="0"/>
              <a:t>4.	</a:t>
            </a:r>
            <a:r>
              <a:rPr lang="en-US" dirty="0" err="1"/>
              <a:t>Ishchi</a:t>
            </a:r>
            <a:r>
              <a:rPr lang="en-US" dirty="0"/>
              <a:t> </a:t>
            </a:r>
            <a:r>
              <a:rPr lang="en-US" dirty="0" err="1"/>
              <a:t>xujjatlari</a:t>
            </a:r>
            <a:r>
              <a:rPr lang="en-US" dirty="0"/>
              <a:t>.</a:t>
            </a:r>
          </a:p>
          <a:p>
            <a:r>
              <a:rPr lang="en-US" dirty="0"/>
              <a:t>5.	</a:t>
            </a:r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yo’llarini</a:t>
            </a:r>
            <a:r>
              <a:rPr lang="en-US" dirty="0"/>
              <a:t> </a:t>
            </a:r>
            <a:r>
              <a:rPr lang="en-US" dirty="0" err="1"/>
              <a:t>loyihalashda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mashinalaridan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89108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Algerian" pitchFamily="82" charset="0"/>
              </a:rPr>
              <a:t>Mavzu</a:t>
            </a:r>
            <a:r>
              <a:rPr lang="en-US" b="1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Algerian" pitchFamily="82" charset="0"/>
              </a:rPr>
              <a:t>2</a:t>
            </a:r>
            <a:r>
              <a:rPr lang="en-US" b="1" dirty="0" smtClean="0">
                <a:solidFill>
                  <a:schemeClr val="bg1"/>
                </a:solidFill>
                <a:latin typeface="Algerian" pitchFamily="82" charset="0"/>
              </a:rPr>
              <a:t>: </a:t>
            </a:r>
            <a:endParaRPr lang="en-US" b="1" dirty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en-US" dirty="0" err="1" smtClean="0">
                <a:solidFill>
                  <a:schemeClr val="bg1"/>
                </a:solidFill>
                <a:latin typeface="Algerian" pitchFamily="82" charset="0"/>
              </a:rPr>
              <a:t>Yo'llarni</a:t>
            </a:r>
            <a:r>
              <a:rPr lang="en-US" dirty="0" smtClean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rejalashtirish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rivojlantirish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masalalari</a:t>
            </a:r>
            <a:endParaRPr lang="en-US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46168" y="5056146"/>
            <a:ext cx="79726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chemeClr val="tx2"/>
                </a:solidFill>
              </a:rPr>
              <a:t>Tayanch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</a:rPr>
              <a:t>so</a:t>
            </a:r>
            <a:r>
              <a:rPr lang="en-US" sz="2400" b="1" i="1" dirty="0" err="1">
                <a:solidFill>
                  <a:schemeClr val="tx2"/>
                </a:solidFill>
              </a:rPr>
              <a:t>`</a:t>
            </a:r>
            <a:r>
              <a:rPr lang="en-US" sz="2400" b="1" i="1" dirty="0" err="1" smtClean="0">
                <a:solidFill>
                  <a:schemeClr val="tx2"/>
                </a:solidFill>
              </a:rPr>
              <a:t>z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va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iboralar</a:t>
            </a:r>
            <a:r>
              <a:rPr lang="en-US" sz="2400" b="1" i="1" dirty="0">
                <a:solidFill>
                  <a:schemeClr val="tx2"/>
                </a:solidFill>
              </a:rPr>
              <a:t>: </a:t>
            </a:r>
            <a:r>
              <a:rPr lang="en-US" sz="2400" i="1" dirty="0" err="1">
                <a:solidFill>
                  <a:schemeClr val="tx2"/>
                </a:solidFill>
              </a:rPr>
              <a:t>ishchi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chizmalari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qurilish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pasporti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ishchi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xujjatlari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qurilish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ishlarining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taqvimli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grafigi</a:t>
            </a:r>
            <a:r>
              <a:rPr lang="ru-RU" sz="2400" i="1" dirty="0" smtClean="0">
                <a:solidFill>
                  <a:schemeClr val="tx2"/>
                </a:solidFill>
              </a:rPr>
              <a:t>, </a:t>
            </a:r>
            <a:r>
              <a:rPr lang="en-US" sz="2400" i="1" dirty="0" err="1" smtClean="0">
                <a:solidFill>
                  <a:schemeClr val="tx2"/>
                </a:solidFill>
              </a:rPr>
              <a:t>smeta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xujjatlari</a:t>
            </a:r>
            <a:r>
              <a:rPr lang="en-US" sz="2400" i="1" dirty="0">
                <a:solidFill>
                  <a:schemeClr val="tx2"/>
                </a:solidFill>
              </a:rPr>
              <a:t>.</a:t>
            </a:r>
            <a:endParaRPr lang="ru-RU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8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88840"/>
            <a:ext cx="7927097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Avtomobil</a:t>
            </a:r>
            <a:r>
              <a:rPr lang="en-US" sz="1800" dirty="0"/>
              <a:t> </a:t>
            </a:r>
            <a:r>
              <a:rPr lang="en-US" sz="1800" dirty="0" err="1"/>
              <a:t>yo’lining</a:t>
            </a:r>
            <a:r>
              <a:rPr lang="en-US" sz="1800" dirty="0"/>
              <a:t> </a:t>
            </a:r>
            <a:r>
              <a:rPr lang="en-US" sz="1800" dirty="0" err="1"/>
              <a:t>loyihasi</a:t>
            </a:r>
            <a:r>
              <a:rPr lang="en-US" sz="1800" dirty="0"/>
              <a:t> </a:t>
            </a:r>
            <a:r>
              <a:rPr lang="en-US" sz="1800" dirty="0" err="1"/>
              <a:t>tasdiqlovchi</a:t>
            </a:r>
            <a:r>
              <a:rPr lang="en-US" sz="1800" dirty="0"/>
              <a:t> </a:t>
            </a:r>
            <a:r>
              <a:rPr lang="en-US" sz="1800" dirty="0" err="1"/>
              <a:t>idoralarga</a:t>
            </a:r>
            <a:r>
              <a:rPr lang="en-US" sz="1800" dirty="0"/>
              <a:t> </a:t>
            </a:r>
            <a:r>
              <a:rPr lang="en-US" sz="1800" dirty="0" err="1"/>
              <a:t>ko’rib</a:t>
            </a:r>
            <a:r>
              <a:rPr lang="en-US" sz="1800" dirty="0"/>
              <a:t> </a:t>
            </a:r>
            <a:r>
              <a:rPr lang="en-US" sz="1800" dirty="0" err="1"/>
              <a:t>chiqish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qurilish</a:t>
            </a:r>
            <a:r>
              <a:rPr lang="en-US" sz="1800" dirty="0"/>
              <a:t> </a:t>
            </a:r>
            <a:r>
              <a:rPr lang="en-US" sz="1800" dirty="0" err="1"/>
              <a:t>tashkilotlariga</a:t>
            </a:r>
            <a:r>
              <a:rPr lang="en-US" sz="1800" dirty="0"/>
              <a:t> </a:t>
            </a:r>
            <a:r>
              <a:rPr lang="en-US" sz="1800" dirty="0" err="1"/>
              <a:t>beriladigan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qancha</a:t>
            </a:r>
            <a:r>
              <a:rPr lang="en-US" sz="1800" dirty="0"/>
              <a:t> </a:t>
            </a:r>
            <a:r>
              <a:rPr lang="en-US" sz="1800" dirty="0" err="1"/>
              <a:t>xujjatlardan</a:t>
            </a:r>
            <a:r>
              <a:rPr lang="en-US" sz="1800" dirty="0"/>
              <a:t> </a:t>
            </a:r>
            <a:r>
              <a:rPr lang="en-US" sz="1800" dirty="0" err="1"/>
              <a:t>iborat</a:t>
            </a:r>
            <a:r>
              <a:rPr lang="en-US" sz="1800" dirty="0"/>
              <a:t>. </a:t>
            </a:r>
          </a:p>
          <a:p>
            <a:r>
              <a:rPr lang="en-US" sz="1800" dirty="0"/>
              <a:t>	</a:t>
            </a:r>
            <a:r>
              <a:rPr lang="en-US" sz="1800" dirty="0" err="1"/>
              <a:t>Yangi</a:t>
            </a:r>
            <a:r>
              <a:rPr lang="en-US" sz="1800" dirty="0"/>
              <a:t> </a:t>
            </a:r>
            <a:r>
              <a:rPr lang="en-US" sz="1800" dirty="0" err="1"/>
              <a:t>qurilish</a:t>
            </a:r>
            <a:r>
              <a:rPr lang="en-US" sz="1800" dirty="0"/>
              <a:t> </a:t>
            </a:r>
            <a:r>
              <a:rPr lang="en-US" sz="1800" dirty="0" err="1"/>
              <a:t>loyihasida</a:t>
            </a:r>
            <a:r>
              <a:rPr lang="en-US" sz="1800" dirty="0"/>
              <a:t> </a:t>
            </a:r>
            <a:r>
              <a:rPr lang="en-US" sz="1800" dirty="0" err="1"/>
              <a:t>materiallar</a:t>
            </a:r>
            <a:r>
              <a:rPr lang="en-US" sz="1800" dirty="0"/>
              <a:t> </a:t>
            </a:r>
            <a:r>
              <a:rPr lang="en-US" sz="1800" dirty="0" err="1"/>
              <a:t>quyidagi</a:t>
            </a:r>
            <a:r>
              <a:rPr lang="en-US" sz="1800" dirty="0"/>
              <a:t> </a:t>
            </a:r>
            <a:r>
              <a:rPr lang="en-US" sz="1800" dirty="0" err="1"/>
              <a:t>tarzda</a:t>
            </a:r>
            <a:r>
              <a:rPr lang="en-US" sz="1800" dirty="0"/>
              <a:t> </a:t>
            </a:r>
            <a:r>
              <a:rPr lang="en-US" sz="1800" dirty="0" err="1"/>
              <a:t>bo’linadi</a:t>
            </a:r>
            <a:r>
              <a:rPr lang="en-US" sz="1800" dirty="0"/>
              <a:t>:</a:t>
            </a:r>
          </a:p>
          <a:p>
            <a:r>
              <a:rPr lang="en-US" sz="1800" dirty="0"/>
              <a:t>	1-bo’lim. </a:t>
            </a:r>
            <a:r>
              <a:rPr lang="en-US" sz="1800" dirty="0" err="1"/>
              <a:t>Umumiy</a:t>
            </a:r>
            <a:r>
              <a:rPr lang="en-US" sz="1800" dirty="0"/>
              <a:t> </a:t>
            </a:r>
            <a:r>
              <a:rPr lang="en-US" sz="1800" dirty="0" err="1"/>
              <a:t>tushintirish</a:t>
            </a:r>
            <a:r>
              <a:rPr lang="en-US" sz="1800" dirty="0"/>
              <a:t> </a:t>
            </a:r>
            <a:r>
              <a:rPr lang="en-US" sz="1800" dirty="0" err="1"/>
              <a:t>xati</a:t>
            </a:r>
            <a:r>
              <a:rPr lang="en-US" sz="1800" dirty="0"/>
              <a:t>, u </a:t>
            </a:r>
            <a:r>
              <a:rPr lang="en-US" sz="1800" dirty="0" err="1"/>
              <a:t>loyiha</a:t>
            </a:r>
            <a:r>
              <a:rPr lang="en-US" sz="1800" dirty="0"/>
              <a:t> </a:t>
            </a:r>
            <a:r>
              <a:rPr lang="en-US" sz="1800" dirty="0" err="1"/>
              <a:t>topshirig’i</a:t>
            </a:r>
            <a:r>
              <a:rPr lang="en-US" sz="1800" dirty="0"/>
              <a:t>, yuk </a:t>
            </a:r>
            <a:r>
              <a:rPr lang="en-US" sz="1800" dirty="0" err="1"/>
              <a:t>tashish</a:t>
            </a:r>
            <a:r>
              <a:rPr lang="en-US" sz="1800" dirty="0"/>
              <a:t> </a:t>
            </a:r>
            <a:r>
              <a:rPr lang="en-US" sz="1800" dirty="0" err="1"/>
              <a:t>tig’izligi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harakatlanish</a:t>
            </a:r>
            <a:r>
              <a:rPr lang="en-US" sz="1800" dirty="0"/>
              <a:t> </a:t>
            </a:r>
            <a:r>
              <a:rPr lang="en-US" sz="1800" dirty="0" err="1"/>
              <a:t>jadalligi</a:t>
            </a:r>
            <a:r>
              <a:rPr lang="en-US" sz="1800" dirty="0"/>
              <a:t> </a:t>
            </a:r>
            <a:r>
              <a:rPr lang="en-US" sz="1800" dirty="0" err="1"/>
              <a:t>to’g’risidagi</a:t>
            </a:r>
            <a:r>
              <a:rPr lang="en-US" sz="1800" dirty="0"/>
              <a:t> </a:t>
            </a:r>
            <a:r>
              <a:rPr lang="en-US" sz="1800" dirty="0" err="1"/>
              <a:t>ma’lumotlarni</a:t>
            </a:r>
            <a:r>
              <a:rPr lang="en-US" sz="1800" dirty="0"/>
              <a:t> </a:t>
            </a:r>
            <a:r>
              <a:rPr lang="en-US" sz="1800" dirty="0" err="1"/>
              <a:t>o’z</a:t>
            </a:r>
            <a:r>
              <a:rPr lang="en-US" sz="1800" dirty="0"/>
              <a:t> </a:t>
            </a:r>
            <a:r>
              <a:rPr lang="en-US" sz="1800" dirty="0" err="1"/>
              <a:t>ichiga</a:t>
            </a:r>
            <a:r>
              <a:rPr lang="en-US" sz="1800" dirty="0"/>
              <a:t> </a:t>
            </a:r>
            <a:r>
              <a:rPr lang="en-US" sz="1800" dirty="0" err="1"/>
              <a:t>oladi</a:t>
            </a:r>
            <a:r>
              <a:rPr lang="en-US" sz="1800" dirty="0"/>
              <a:t>. </a:t>
            </a:r>
            <a:r>
              <a:rPr lang="en-US" sz="1800" dirty="0" err="1"/>
              <a:t>Yo’lning</a:t>
            </a:r>
            <a:r>
              <a:rPr lang="en-US" sz="1800" dirty="0"/>
              <a:t> </a:t>
            </a:r>
            <a:r>
              <a:rPr lang="en-US" sz="1800" dirty="0" err="1"/>
              <a:t>o’q</a:t>
            </a:r>
            <a:r>
              <a:rPr lang="en-US" sz="1800" dirty="0"/>
              <a:t> </a:t>
            </a:r>
            <a:r>
              <a:rPr lang="en-US" sz="1800" dirty="0" err="1"/>
              <a:t>chizig’i</a:t>
            </a:r>
            <a:r>
              <a:rPr lang="en-US" sz="1800" dirty="0"/>
              <a:t> </a:t>
            </a:r>
            <a:r>
              <a:rPr lang="en-US" sz="1800" dirty="0" err="1"/>
              <a:t>tanlanishini</a:t>
            </a:r>
            <a:r>
              <a:rPr lang="en-US" sz="1800" dirty="0"/>
              <a:t> </a:t>
            </a:r>
            <a:r>
              <a:rPr lang="en-US" sz="1800" dirty="0" err="1"/>
              <a:t>asoslash</a:t>
            </a:r>
            <a:r>
              <a:rPr lang="en-US" sz="1800" dirty="0"/>
              <a:t>.</a:t>
            </a:r>
          </a:p>
          <a:p>
            <a:r>
              <a:rPr lang="en-US" sz="1800" dirty="0"/>
              <a:t>	2-bo’lim. (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nechta</a:t>
            </a:r>
            <a:r>
              <a:rPr lang="en-US" sz="1800" dirty="0"/>
              <a:t> </a:t>
            </a:r>
            <a:r>
              <a:rPr lang="en-US" sz="1800" dirty="0" err="1"/>
              <a:t>bo’limchalarga</a:t>
            </a:r>
            <a:r>
              <a:rPr lang="en-US" sz="1800" dirty="0"/>
              <a:t> </a:t>
            </a:r>
            <a:r>
              <a:rPr lang="en-US" sz="1800" dirty="0" err="1"/>
              <a:t>ajratilgan</a:t>
            </a:r>
            <a:r>
              <a:rPr lang="en-US" sz="1800" dirty="0"/>
              <a:t> </a:t>
            </a:r>
            <a:r>
              <a:rPr lang="en-US" sz="1800" dirty="0" err="1"/>
              <a:t>bo’lishi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) </a:t>
            </a:r>
            <a:r>
              <a:rPr lang="en-US" sz="1800" dirty="0" err="1"/>
              <a:t>qurilishga</a:t>
            </a:r>
            <a:r>
              <a:rPr lang="en-US" sz="1800" dirty="0"/>
              <a:t> </a:t>
            </a:r>
            <a:r>
              <a:rPr lang="en-US" sz="1800" dirty="0" err="1"/>
              <a:t>oid</a:t>
            </a:r>
            <a:r>
              <a:rPr lang="en-US" sz="1800" dirty="0"/>
              <a:t> </a:t>
            </a:r>
            <a:r>
              <a:rPr lang="en-US" sz="1800" dirty="0" err="1"/>
              <a:t>echimlar-qurilish</a:t>
            </a:r>
            <a:r>
              <a:rPr lang="en-US" sz="1800" dirty="0"/>
              <a:t> </a:t>
            </a:r>
            <a:r>
              <a:rPr lang="en-US" sz="1800" dirty="0" err="1"/>
              <a:t>maydonini</a:t>
            </a:r>
            <a:r>
              <a:rPr lang="en-US" sz="1800" dirty="0"/>
              <a:t> </a:t>
            </a:r>
            <a:r>
              <a:rPr lang="en-US" sz="1800" dirty="0" err="1"/>
              <a:t>tayyorlash</a:t>
            </a:r>
            <a:r>
              <a:rPr lang="en-US" sz="1800" dirty="0"/>
              <a:t>, </a:t>
            </a:r>
            <a:r>
              <a:rPr lang="en-US" sz="1800" dirty="0" err="1"/>
              <a:t>yo’lning</a:t>
            </a:r>
            <a:r>
              <a:rPr lang="en-US" sz="1800" dirty="0"/>
              <a:t> </a:t>
            </a:r>
            <a:r>
              <a:rPr lang="en-US" sz="1800" dirty="0" err="1"/>
              <a:t>bo’ylama</a:t>
            </a:r>
            <a:r>
              <a:rPr lang="en-US" sz="1800" dirty="0"/>
              <a:t> </a:t>
            </a:r>
            <a:r>
              <a:rPr lang="en-US" sz="1800" dirty="0" err="1"/>
              <a:t>kesimi</a:t>
            </a:r>
            <a:r>
              <a:rPr lang="en-US" sz="1800" dirty="0"/>
              <a:t>, 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poyi</a:t>
            </a:r>
            <a:r>
              <a:rPr lang="en-US" sz="1800" dirty="0"/>
              <a:t>, </a:t>
            </a:r>
            <a:r>
              <a:rPr lang="en-US" sz="1800" dirty="0" err="1"/>
              <a:t>sun’iy</a:t>
            </a:r>
            <a:r>
              <a:rPr lang="en-US" sz="1800" dirty="0"/>
              <a:t> </a:t>
            </a:r>
            <a:r>
              <a:rPr lang="en-US" sz="1800" dirty="0" err="1"/>
              <a:t>inshootlar</a:t>
            </a:r>
            <a:r>
              <a:rPr lang="en-US" sz="1800" dirty="0"/>
              <a:t>, </a:t>
            </a:r>
            <a:r>
              <a:rPr lang="en-US" sz="1800" dirty="0" err="1"/>
              <a:t>kesishuv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qo’shiluv</a:t>
            </a:r>
            <a:r>
              <a:rPr lang="en-US" sz="1800" dirty="0"/>
              <a:t> </a:t>
            </a:r>
            <a:r>
              <a:rPr lang="en-US" sz="1800" dirty="0" err="1"/>
              <a:t>joylari</a:t>
            </a:r>
            <a:r>
              <a:rPr lang="en-US" sz="1800" dirty="0"/>
              <a:t>, 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qurilmalari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tafsiloti</a:t>
            </a:r>
            <a:r>
              <a:rPr lang="en-US" sz="1800" dirty="0"/>
              <a:t>, 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avtotransport</a:t>
            </a:r>
            <a:r>
              <a:rPr lang="en-US" sz="1800" dirty="0"/>
              <a:t> </a:t>
            </a:r>
            <a:r>
              <a:rPr lang="en-US" sz="1800" dirty="0" err="1"/>
              <a:t>xizmati</a:t>
            </a:r>
            <a:r>
              <a:rPr lang="en-US" sz="1800" dirty="0"/>
              <a:t>. </a:t>
            </a:r>
            <a:r>
              <a:rPr lang="en-US" sz="1800" dirty="0" err="1"/>
              <a:t>qurilish</a:t>
            </a:r>
            <a:r>
              <a:rPr lang="en-US" sz="1800" dirty="0"/>
              <a:t> </a:t>
            </a:r>
            <a:r>
              <a:rPr lang="en-US" sz="1800" dirty="0" err="1"/>
              <a:t>materiallari</a:t>
            </a:r>
            <a:r>
              <a:rPr lang="en-US" sz="1800" dirty="0"/>
              <a:t>. </a:t>
            </a:r>
            <a:r>
              <a:rPr lang="en-US" sz="1800" dirty="0" err="1"/>
              <a:t>Atrof</a:t>
            </a:r>
            <a:r>
              <a:rPr lang="en-US" sz="1800" dirty="0"/>
              <a:t> </a:t>
            </a:r>
            <a:r>
              <a:rPr lang="en-US" sz="1800" dirty="0" err="1"/>
              <a:t>muhitni</a:t>
            </a:r>
            <a:r>
              <a:rPr lang="en-US" sz="1800" dirty="0"/>
              <a:t> </a:t>
            </a:r>
            <a:r>
              <a:rPr lang="en-US" sz="1800" dirty="0" err="1"/>
              <a:t>muhofaza</a:t>
            </a:r>
            <a:r>
              <a:rPr lang="en-US" sz="1800" dirty="0"/>
              <a:t> </a:t>
            </a:r>
            <a:r>
              <a:rPr lang="en-US" sz="1800" dirty="0" err="1"/>
              <a:t>qilish</a:t>
            </a:r>
            <a:r>
              <a:rPr lang="en-US" sz="1800" dirty="0"/>
              <a:t>.</a:t>
            </a:r>
            <a:endParaRPr lang="en-US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065785"/>
            <a:ext cx="1567061" cy="1567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27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sz="1800" dirty="0"/>
              <a:t>3-bo’lim. </a:t>
            </a:r>
            <a:r>
              <a:rPr lang="en-US" sz="1800" dirty="0" err="1"/>
              <a:t>qurilishni</a:t>
            </a:r>
            <a:r>
              <a:rPr lang="en-US" sz="1800" dirty="0"/>
              <a:t> </a:t>
            </a:r>
            <a:r>
              <a:rPr lang="en-US" sz="1800" dirty="0" err="1"/>
              <a:t>tashkil</a:t>
            </a:r>
            <a:r>
              <a:rPr lang="en-US" sz="1800" dirty="0"/>
              <a:t> </a:t>
            </a:r>
            <a:r>
              <a:rPr lang="en-US" sz="1800" dirty="0" err="1"/>
              <a:t>etish</a:t>
            </a:r>
            <a:r>
              <a:rPr lang="en-US" sz="1800" dirty="0"/>
              <a:t>. </a:t>
            </a:r>
            <a:r>
              <a:rPr lang="en-US" sz="1800" dirty="0" err="1"/>
              <a:t>qurilish</a:t>
            </a:r>
            <a:r>
              <a:rPr lang="en-US" sz="1800" dirty="0"/>
              <a:t> </a:t>
            </a:r>
            <a:r>
              <a:rPr lang="en-US" sz="1800" dirty="0" err="1"/>
              <a:t>ishlari</a:t>
            </a:r>
            <a:r>
              <a:rPr lang="en-US" sz="1800" dirty="0"/>
              <a:t> </a:t>
            </a:r>
            <a:r>
              <a:rPr lang="en-US" sz="1800" dirty="0" err="1"/>
              <a:t>hajmlarining</a:t>
            </a:r>
            <a:r>
              <a:rPr lang="en-US" sz="1800" dirty="0"/>
              <a:t> </a:t>
            </a:r>
            <a:r>
              <a:rPr lang="en-US" sz="1800" dirty="0" err="1"/>
              <a:t>yig’ma</a:t>
            </a:r>
            <a:r>
              <a:rPr lang="en-US" sz="1800" dirty="0"/>
              <a:t> </a:t>
            </a:r>
            <a:r>
              <a:rPr lang="en-US" sz="1800" dirty="0" err="1"/>
              <a:t>vedomosti</a:t>
            </a:r>
            <a:r>
              <a:rPr lang="en-US" sz="1800" dirty="0"/>
              <a:t>, </a:t>
            </a:r>
            <a:r>
              <a:rPr lang="en-US" sz="1800" dirty="0" err="1"/>
              <a:t>qurilishni</a:t>
            </a:r>
            <a:r>
              <a:rPr lang="en-US" sz="1800" dirty="0"/>
              <a:t> </a:t>
            </a:r>
            <a:r>
              <a:rPr lang="en-US" sz="1800" dirty="0" err="1"/>
              <a:t>tashkil</a:t>
            </a:r>
            <a:r>
              <a:rPr lang="en-US" sz="1800" dirty="0"/>
              <a:t> </a:t>
            </a:r>
            <a:r>
              <a:rPr lang="en-US" sz="1800" dirty="0" err="1"/>
              <a:t>etish</a:t>
            </a:r>
            <a:r>
              <a:rPr lang="en-US" sz="1800" dirty="0"/>
              <a:t> </a:t>
            </a:r>
            <a:r>
              <a:rPr lang="en-US" sz="1800" dirty="0" err="1"/>
              <a:t>taqvimining</a:t>
            </a:r>
            <a:r>
              <a:rPr lang="en-US" sz="1800" dirty="0"/>
              <a:t> </a:t>
            </a:r>
            <a:r>
              <a:rPr lang="en-US" sz="1800" dirty="0" err="1"/>
              <a:t>chiziqli</a:t>
            </a:r>
            <a:r>
              <a:rPr lang="en-US" sz="1800" dirty="0"/>
              <a:t> </a:t>
            </a:r>
            <a:r>
              <a:rPr lang="en-US" sz="1800" dirty="0" err="1"/>
              <a:t>grafigi</a:t>
            </a:r>
            <a:r>
              <a:rPr lang="en-US" sz="1800" dirty="0"/>
              <a:t>, </a:t>
            </a:r>
            <a:r>
              <a:rPr lang="en-US" sz="1800" dirty="0" err="1"/>
              <a:t>qurilish</a:t>
            </a:r>
            <a:r>
              <a:rPr lang="en-US" sz="1800" dirty="0"/>
              <a:t> </a:t>
            </a:r>
            <a:r>
              <a:rPr lang="en-US" sz="1800" dirty="0" err="1"/>
              <a:t>mashinalari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jihozlari</a:t>
            </a:r>
            <a:r>
              <a:rPr lang="en-US" sz="1800" dirty="0"/>
              <a:t>, </a:t>
            </a:r>
            <a:r>
              <a:rPr lang="en-US" sz="1800" dirty="0" err="1"/>
              <a:t>yo’l-qurilish</a:t>
            </a:r>
            <a:r>
              <a:rPr lang="en-US" sz="1800" dirty="0"/>
              <a:t> </a:t>
            </a:r>
            <a:r>
              <a:rPr lang="en-US" sz="1800" dirty="0" err="1"/>
              <a:t>materiallariga</a:t>
            </a:r>
            <a:r>
              <a:rPr lang="en-US" sz="1800" dirty="0"/>
              <a:t> </a:t>
            </a:r>
            <a:r>
              <a:rPr lang="en-US" sz="1800" dirty="0" err="1"/>
              <a:t>bo’lgan</a:t>
            </a:r>
            <a:r>
              <a:rPr lang="en-US" sz="1800" dirty="0"/>
              <a:t> </a:t>
            </a:r>
            <a:r>
              <a:rPr lang="en-US" sz="1800" dirty="0" err="1"/>
              <a:t>talab</a:t>
            </a:r>
            <a:r>
              <a:rPr lang="en-US" sz="1800" dirty="0"/>
              <a:t> (</a:t>
            </a:r>
            <a:r>
              <a:rPr lang="en-US" sz="1800" dirty="0" err="1"/>
              <a:t>ehtiyoj</a:t>
            </a:r>
            <a:r>
              <a:rPr lang="en-US" sz="1800" dirty="0"/>
              <a:t>).</a:t>
            </a:r>
          </a:p>
          <a:p>
            <a:r>
              <a:rPr lang="en-US" sz="1800" dirty="0"/>
              <a:t>	4-bo’lim. </a:t>
            </a:r>
            <a:r>
              <a:rPr lang="en-US" sz="1800" dirty="0" err="1"/>
              <a:t>Smeta</a:t>
            </a:r>
            <a:r>
              <a:rPr lang="en-US" sz="1800" dirty="0"/>
              <a:t> </a:t>
            </a:r>
            <a:r>
              <a:rPr lang="en-US" sz="1800" dirty="0" err="1"/>
              <a:t>xujjatlari</a:t>
            </a:r>
            <a:r>
              <a:rPr lang="en-US" sz="1800" dirty="0"/>
              <a:t>.</a:t>
            </a:r>
          </a:p>
          <a:p>
            <a:r>
              <a:rPr lang="en-US" sz="1800" dirty="0"/>
              <a:t>	5-bo’lim. </a:t>
            </a:r>
            <a:r>
              <a:rPr lang="en-US" sz="1800" dirty="0" err="1"/>
              <a:t>qurilish</a:t>
            </a:r>
            <a:r>
              <a:rPr lang="en-US" sz="1800" dirty="0"/>
              <a:t> </a:t>
            </a:r>
            <a:r>
              <a:rPr lang="en-US" sz="1800" dirty="0" err="1"/>
              <a:t>pasporti</a:t>
            </a:r>
            <a:r>
              <a:rPr lang="en-US" sz="1800" dirty="0" smtClean="0"/>
              <a:t>.</a:t>
            </a:r>
            <a:endParaRPr lang="en-US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286" y="3123250"/>
            <a:ext cx="3312368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08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Loyihaning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chizmalarini</a:t>
            </a:r>
            <a:r>
              <a:rPr lang="en-US" sz="2000" dirty="0"/>
              <a:t> </a:t>
            </a:r>
            <a:r>
              <a:rPr lang="en-US" sz="2000" dirty="0" err="1"/>
              <a:t>taxt</a:t>
            </a:r>
            <a:r>
              <a:rPr lang="en-US" sz="2000" dirty="0"/>
              <a:t> </a:t>
            </a:r>
            <a:r>
              <a:rPr lang="en-US" sz="2000" dirty="0" err="1"/>
              <a:t>qilishda</a:t>
            </a:r>
            <a:r>
              <a:rPr lang="en-US" sz="2000" dirty="0"/>
              <a:t> </a:t>
            </a:r>
            <a:r>
              <a:rPr lang="en-US" sz="2000" dirty="0" err="1"/>
              <a:t>qo’yidagi</a:t>
            </a:r>
            <a:r>
              <a:rPr lang="en-US" sz="2000" dirty="0"/>
              <a:t> </a:t>
            </a:r>
            <a:r>
              <a:rPr lang="en-US" sz="2000" dirty="0" err="1"/>
              <a:t>talablarga</a:t>
            </a:r>
            <a:r>
              <a:rPr lang="en-US" sz="2000" dirty="0"/>
              <a:t> </a:t>
            </a:r>
            <a:r>
              <a:rPr lang="en-US" sz="2000" dirty="0" err="1"/>
              <a:t>rioya</a:t>
            </a:r>
            <a:r>
              <a:rPr lang="en-US" sz="2000" dirty="0"/>
              <a:t> </a:t>
            </a:r>
            <a:r>
              <a:rPr lang="en-US" sz="2000" dirty="0" err="1"/>
              <a:t>qilinadi</a:t>
            </a:r>
            <a:r>
              <a:rPr lang="en-US" sz="2000" dirty="0"/>
              <a:t>. </a:t>
            </a:r>
            <a:r>
              <a:rPr lang="en-US" sz="2000" dirty="0" err="1"/>
              <a:t>Trassaning</a:t>
            </a:r>
            <a:r>
              <a:rPr lang="en-US" sz="2000" dirty="0"/>
              <a:t> (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o’q</a:t>
            </a:r>
            <a:r>
              <a:rPr lang="en-US" sz="2000" dirty="0"/>
              <a:t> </a:t>
            </a:r>
            <a:r>
              <a:rPr lang="en-US" sz="2000" dirty="0" err="1"/>
              <a:t>chizig’ining</a:t>
            </a:r>
            <a:r>
              <a:rPr lang="en-US" sz="2000" dirty="0"/>
              <a:t>) 1:10000 </a:t>
            </a:r>
            <a:r>
              <a:rPr lang="en-US" sz="2000" dirty="0" err="1"/>
              <a:t>masshtabdagi</a:t>
            </a:r>
            <a:r>
              <a:rPr lang="en-US" sz="2000" dirty="0"/>
              <a:t> </a:t>
            </a:r>
            <a:r>
              <a:rPr lang="en-US" sz="2000" dirty="0" err="1"/>
              <a:t>plani</a:t>
            </a:r>
            <a:r>
              <a:rPr lang="en-US" sz="2000" dirty="0"/>
              <a:t> </a:t>
            </a:r>
            <a:r>
              <a:rPr lang="en-US" sz="2000" dirty="0" err="1"/>
              <a:t>piketaj</a:t>
            </a:r>
            <a:r>
              <a:rPr lang="en-US" sz="2000" dirty="0"/>
              <a:t> </a:t>
            </a:r>
            <a:r>
              <a:rPr lang="en-US" sz="2000" dirty="0" err="1"/>
              <a:t>ma’lumotlari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, 1:10000…1:25000 </a:t>
            </a:r>
            <a:r>
              <a:rPr lang="en-US" sz="2000" dirty="0" err="1"/>
              <a:t>masshtabdagi</a:t>
            </a:r>
            <a:r>
              <a:rPr lang="en-US" sz="2000" dirty="0"/>
              <a:t> </a:t>
            </a:r>
            <a:r>
              <a:rPr lang="en-US" sz="2000" dirty="0" err="1"/>
              <a:t>mavjud</a:t>
            </a:r>
            <a:r>
              <a:rPr lang="en-US" sz="2000" dirty="0"/>
              <a:t> </a:t>
            </a:r>
            <a:r>
              <a:rPr lang="en-US" sz="2000" dirty="0" err="1"/>
              <a:t>aerofotosuratlarni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topografik</a:t>
            </a:r>
            <a:r>
              <a:rPr lang="en-US" sz="2000" dirty="0"/>
              <a:t> </a:t>
            </a:r>
            <a:r>
              <a:rPr lang="en-US" sz="2000" dirty="0" err="1"/>
              <a:t>xaritalarni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olgan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chizilib</a:t>
            </a:r>
            <a:r>
              <a:rPr lang="en-US" sz="2000" dirty="0"/>
              <a:t>, </a:t>
            </a:r>
            <a:r>
              <a:rPr lang="en-US" sz="2000" dirty="0" err="1"/>
              <a:t>unga</a:t>
            </a:r>
            <a:r>
              <a:rPr lang="en-US" sz="2000" dirty="0"/>
              <a:t> </a:t>
            </a:r>
            <a:r>
              <a:rPr lang="en-US" sz="2000" dirty="0" err="1"/>
              <a:t>trassaning</a:t>
            </a:r>
            <a:r>
              <a:rPr lang="en-US" sz="2000" dirty="0"/>
              <a:t> </a:t>
            </a:r>
            <a:r>
              <a:rPr lang="en-US" sz="2000" dirty="0" err="1"/>
              <a:t>hamma</a:t>
            </a:r>
            <a:r>
              <a:rPr lang="en-US" sz="2000" dirty="0"/>
              <a:t> </a:t>
            </a:r>
            <a:r>
              <a:rPr lang="en-US" sz="2000" dirty="0" err="1"/>
              <a:t>variantlari</a:t>
            </a:r>
            <a:r>
              <a:rPr lang="en-US" sz="2000" dirty="0"/>
              <a:t>, </a:t>
            </a:r>
            <a:r>
              <a:rPr lang="en-US" sz="2000" dirty="0" err="1"/>
              <a:t>kilometraj</a:t>
            </a:r>
            <a:r>
              <a:rPr lang="en-US" sz="2000" dirty="0"/>
              <a:t>, </a:t>
            </a:r>
            <a:r>
              <a:rPr lang="en-US" sz="2000" dirty="0" err="1"/>
              <a:t>yo’l-qurilish</a:t>
            </a:r>
            <a:r>
              <a:rPr lang="en-US" sz="2000" dirty="0"/>
              <a:t> </a:t>
            </a:r>
            <a:r>
              <a:rPr lang="en-US" sz="2000" dirty="0" err="1"/>
              <a:t>materiallarining</a:t>
            </a:r>
            <a:r>
              <a:rPr lang="en-US" sz="2000" dirty="0"/>
              <a:t> </a:t>
            </a:r>
            <a:r>
              <a:rPr lang="en-US" sz="2000" dirty="0" err="1"/>
              <a:t>konlari</a:t>
            </a:r>
            <a:r>
              <a:rPr lang="en-US" sz="2000" dirty="0"/>
              <a:t>, </a:t>
            </a:r>
            <a:r>
              <a:rPr lang="en-US" sz="2000" dirty="0" err="1"/>
              <a:t>qurilishining</a:t>
            </a:r>
            <a:r>
              <a:rPr lang="en-US" sz="2000" dirty="0"/>
              <a:t> </a:t>
            </a:r>
            <a:r>
              <a:rPr lang="en-US" sz="2000" dirty="0" err="1"/>
              <a:t>rejalashtirilayotgan</a:t>
            </a:r>
            <a:r>
              <a:rPr lang="en-US" sz="2000" dirty="0"/>
              <a:t> </a:t>
            </a:r>
            <a:r>
              <a:rPr lang="en-US" sz="2000" dirty="0" err="1"/>
              <a:t>bazalari</a:t>
            </a:r>
            <a:r>
              <a:rPr lang="en-US" sz="2000" dirty="0"/>
              <a:t> </a:t>
            </a:r>
            <a:r>
              <a:rPr lang="en-US" sz="2000" dirty="0" err="1"/>
              <a:t>yozib</a:t>
            </a:r>
            <a:r>
              <a:rPr lang="en-US" sz="2000" dirty="0"/>
              <a:t> </a:t>
            </a:r>
            <a:r>
              <a:rPr lang="en-US" sz="2000" dirty="0" err="1"/>
              <a:t>qo’yiladi</a:t>
            </a:r>
            <a:r>
              <a:rPr lang="en-US" sz="2000" dirty="0"/>
              <a:t>. </a:t>
            </a:r>
            <a:r>
              <a:rPr lang="en-US" sz="2000" dirty="0" err="1"/>
              <a:t>Tafsilot</a:t>
            </a:r>
            <a:r>
              <a:rPr lang="en-US" sz="2000" dirty="0"/>
              <a:t> </a:t>
            </a:r>
            <a:r>
              <a:rPr lang="en-US" sz="2000" dirty="0" err="1"/>
              <a:t>qidiruv</a:t>
            </a:r>
            <a:r>
              <a:rPr lang="en-US" sz="2000" dirty="0"/>
              <a:t> </a:t>
            </a:r>
            <a:r>
              <a:rPr lang="en-US" sz="2000" dirty="0" err="1"/>
              <a:t>ma’lumotlari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aniqlashtiriladi</a:t>
            </a:r>
            <a:r>
              <a:rPr lang="en-US" sz="2000" dirty="0"/>
              <a:t>. </a:t>
            </a:r>
            <a:r>
              <a:rPr lang="en-US" sz="2000" dirty="0" err="1"/>
              <a:t>Tog’li</a:t>
            </a:r>
            <a:r>
              <a:rPr lang="en-US" sz="2000" dirty="0"/>
              <a:t> </a:t>
            </a:r>
            <a:r>
              <a:rPr lang="en-US" sz="2000" dirty="0" err="1"/>
              <a:t>joylardagi</a:t>
            </a:r>
            <a:r>
              <a:rPr lang="en-US" sz="2000" dirty="0"/>
              <a:t> </a:t>
            </a:r>
            <a:r>
              <a:rPr lang="en-US" sz="2000" dirty="0" err="1"/>
              <a:t>yo’llar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trassa</a:t>
            </a:r>
            <a:r>
              <a:rPr lang="en-US" sz="2000" dirty="0"/>
              <a:t> </a:t>
            </a:r>
            <a:r>
              <a:rPr lang="en-US" sz="2000" dirty="0" err="1"/>
              <a:t>planining</a:t>
            </a:r>
            <a:r>
              <a:rPr lang="en-US" sz="2000" dirty="0"/>
              <a:t> </a:t>
            </a:r>
            <a:r>
              <a:rPr lang="en-US" sz="2000" dirty="0" err="1"/>
              <a:t>masshtabi</a:t>
            </a:r>
            <a:r>
              <a:rPr lang="en-US" sz="2000" dirty="0"/>
              <a:t> </a:t>
            </a:r>
            <a:r>
              <a:rPr lang="en-US" sz="2000" dirty="0" err="1"/>
              <a:t>kattalashtirilishi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</a:p>
          <a:p>
            <a:r>
              <a:rPr lang="en-US" sz="2000" dirty="0" err="1"/>
              <a:t>Loyihaning</a:t>
            </a:r>
            <a:r>
              <a:rPr lang="en-US" sz="2000" dirty="0"/>
              <a:t> </a:t>
            </a:r>
            <a:r>
              <a:rPr lang="en-US" sz="2000" dirty="0" err="1"/>
              <a:t>muhim</a:t>
            </a:r>
            <a:r>
              <a:rPr lang="en-US" sz="2000" dirty="0"/>
              <a:t> </a:t>
            </a:r>
            <a:r>
              <a:rPr lang="en-US" sz="2000" dirty="0" err="1"/>
              <a:t>elementi</a:t>
            </a:r>
            <a:r>
              <a:rPr lang="en-US" sz="2000" dirty="0"/>
              <a:t> </a:t>
            </a:r>
            <a:r>
              <a:rPr lang="en-US" sz="2000" dirty="0" err="1"/>
              <a:t>qurilish</a:t>
            </a:r>
            <a:r>
              <a:rPr lang="en-US" sz="2000" dirty="0"/>
              <a:t> </a:t>
            </a:r>
            <a:r>
              <a:rPr lang="en-US" sz="2000" dirty="0" err="1"/>
              <a:t>ishlarining</a:t>
            </a:r>
            <a:r>
              <a:rPr lang="en-US" sz="2000" dirty="0"/>
              <a:t> </a:t>
            </a:r>
            <a:r>
              <a:rPr lang="en-US" sz="2000" dirty="0" err="1"/>
              <a:t>taqvimli</a:t>
            </a:r>
            <a:r>
              <a:rPr lang="en-US" sz="2000" dirty="0"/>
              <a:t> </a:t>
            </a:r>
            <a:r>
              <a:rPr lang="en-US" sz="2000" dirty="0" err="1"/>
              <a:t>grafigidir</a:t>
            </a:r>
            <a:r>
              <a:rPr lang="en-US" sz="2000" dirty="0"/>
              <a:t>. 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5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844824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loyihasida</a:t>
            </a:r>
            <a:r>
              <a:rPr lang="en-US" sz="2000" dirty="0"/>
              <a:t> (</a:t>
            </a:r>
            <a:r>
              <a:rPr lang="en-US" sz="2000" dirty="0" err="1"/>
              <a:t>loyihalashning</a:t>
            </a:r>
            <a:r>
              <a:rPr lang="en-US" sz="2000" dirty="0"/>
              <a:t> </a:t>
            </a:r>
            <a:r>
              <a:rPr lang="en-US" sz="2000" dirty="0" err="1"/>
              <a:t>birinchi</a:t>
            </a:r>
            <a:r>
              <a:rPr lang="en-US" sz="2000" dirty="0"/>
              <a:t> </a:t>
            </a:r>
            <a:r>
              <a:rPr lang="en-US" sz="2000" dirty="0" err="1"/>
              <a:t>bosqichi</a:t>
            </a:r>
            <a:r>
              <a:rPr lang="en-US" sz="2000" dirty="0"/>
              <a:t>)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konstruktsiyasiga</a:t>
            </a:r>
            <a:r>
              <a:rPr lang="en-US" sz="2000" dirty="0"/>
              <a:t> </a:t>
            </a:r>
            <a:r>
              <a:rPr lang="en-US" sz="2000" dirty="0" err="1"/>
              <a:t>oid</a:t>
            </a:r>
            <a:r>
              <a:rPr lang="en-US" sz="2000" dirty="0"/>
              <a:t> </a:t>
            </a:r>
            <a:r>
              <a:rPr lang="en-US" sz="2000" dirty="0" err="1"/>
              <a:t>barcha</a:t>
            </a:r>
            <a:r>
              <a:rPr lang="en-US" sz="2000" dirty="0"/>
              <a:t> </a:t>
            </a:r>
            <a:r>
              <a:rPr lang="en-US" sz="2000" dirty="0" err="1"/>
              <a:t>masalalarning</a:t>
            </a:r>
            <a:r>
              <a:rPr lang="en-US" sz="2000" dirty="0"/>
              <a:t> </a:t>
            </a:r>
            <a:r>
              <a:rPr lang="en-US" sz="2000" dirty="0" err="1"/>
              <a:t>printsipial</a:t>
            </a:r>
            <a:r>
              <a:rPr lang="en-US" sz="2000" dirty="0"/>
              <a:t> </a:t>
            </a:r>
            <a:r>
              <a:rPr lang="en-US" sz="2000" dirty="0" err="1"/>
              <a:t>echimlari</a:t>
            </a:r>
            <a:r>
              <a:rPr lang="en-US" sz="2000" dirty="0"/>
              <a:t> </a:t>
            </a:r>
            <a:r>
              <a:rPr lang="en-US" sz="2000" dirty="0" err="1"/>
              <a:t>beriladi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maqbul</a:t>
            </a:r>
            <a:r>
              <a:rPr lang="en-US" sz="2000" dirty="0"/>
              <a:t> variant </a:t>
            </a:r>
            <a:r>
              <a:rPr lang="en-US" sz="2000" dirty="0" err="1"/>
              <a:t>asoslanadi</a:t>
            </a:r>
            <a:r>
              <a:rPr lang="en-US" sz="2000" dirty="0"/>
              <a:t>. </a:t>
            </a:r>
            <a:r>
              <a:rPr lang="en-US" sz="2000" dirty="0" err="1"/>
              <a:t>Biroq</a:t>
            </a:r>
            <a:r>
              <a:rPr lang="en-US" sz="2000" dirty="0"/>
              <a:t>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murakkab</a:t>
            </a:r>
            <a:r>
              <a:rPr lang="en-US" sz="2000" dirty="0"/>
              <a:t> joy </a:t>
            </a:r>
            <a:r>
              <a:rPr lang="en-US" sz="2000" dirty="0" err="1"/>
              <a:t>sharoitlarida</a:t>
            </a:r>
            <a:r>
              <a:rPr lang="en-US" sz="2000" dirty="0"/>
              <a:t> </a:t>
            </a:r>
            <a:r>
              <a:rPr lang="en-US" sz="2000" dirty="0" err="1"/>
              <a:t>tadqiqot</a:t>
            </a:r>
            <a:r>
              <a:rPr lang="en-US" sz="2000" dirty="0"/>
              <a:t> </a:t>
            </a:r>
            <a:r>
              <a:rPr lang="en-US" sz="2000" dirty="0" err="1"/>
              <a:t>ishlarining</a:t>
            </a:r>
            <a:r>
              <a:rPr lang="en-US" sz="2000" dirty="0"/>
              <a:t> </a:t>
            </a:r>
            <a:r>
              <a:rPr lang="en-US" sz="2000" dirty="0" err="1"/>
              <a:t>batafsilligiga</a:t>
            </a:r>
            <a:r>
              <a:rPr lang="en-US" sz="2000" dirty="0"/>
              <a:t> </a:t>
            </a:r>
            <a:r>
              <a:rPr lang="en-US" sz="2000" dirty="0" err="1"/>
              <a:t>qaramasdan</a:t>
            </a:r>
            <a:r>
              <a:rPr lang="en-US" sz="2000" dirty="0"/>
              <a:t>, </a:t>
            </a:r>
            <a:r>
              <a:rPr lang="en-US" sz="2000" dirty="0" err="1"/>
              <a:t>aniqlashtirilishga</a:t>
            </a:r>
            <a:r>
              <a:rPr lang="en-US" sz="2000" dirty="0"/>
              <a:t> </a:t>
            </a:r>
            <a:r>
              <a:rPr lang="en-US" sz="2000" dirty="0" err="1"/>
              <a:t>muhtoj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qancha</a:t>
            </a:r>
            <a:r>
              <a:rPr lang="en-US" sz="2000" dirty="0"/>
              <a:t> </a:t>
            </a:r>
            <a:r>
              <a:rPr lang="en-US" sz="2000" dirty="0" err="1"/>
              <a:t>masalalar</a:t>
            </a:r>
            <a:r>
              <a:rPr lang="en-US" sz="2000" dirty="0"/>
              <a:t> </a:t>
            </a:r>
            <a:r>
              <a:rPr lang="en-US" sz="2000" dirty="0" err="1"/>
              <a:t>qolishi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qo’shimcha</a:t>
            </a:r>
            <a:r>
              <a:rPr lang="en-US" sz="2000" dirty="0"/>
              <a:t> </a:t>
            </a:r>
            <a:r>
              <a:rPr lang="en-US" sz="2000" dirty="0" err="1"/>
              <a:t>muhandislik</a:t>
            </a:r>
            <a:r>
              <a:rPr lang="en-US" sz="2000" dirty="0"/>
              <a:t> </a:t>
            </a:r>
            <a:r>
              <a:rPr lang="en-US" sz="2000" dirty="0" err="1"/>
              <a:t>qidiruvlar</a:t>
            </a:r>
            <a:r>
              <a:rPr lang="en-US" sz="2000" dirty="0"/>
              <a:t> </a:t>
            </a:r>
            <a:r>
              <a:rPr lang="en-US" sz="2000" dirty="0" err="1"/>
              <a:t>asosidagina</a:t>
            </a:r>
            <a:r>
              <a:rPr lang="en-US" sz="2000" dirty="0"/>
              <a:t> </a:t>
            </a:r>
            <a:r>
              <a:rPr lang="en-US" sz="2000" dirty="0" err="1"/>
              <a:t>aniqlashtirilishi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, </a:t>
            </a:r>
            <a:r>
              <a:rPr lang="en-US" sz="2000" dirty="0" err="1"/>
              <a:t>bular</a:t>
            </a:r>
            <a:r>
              <a:rPr lang="en-US" sz="2000" dirty="0"/>
              <a:t> </a:t>
            </a:r>
            <a:r>
              <a:rPr lang="en-US" sz="2000" dirty="0" err="1"/>
              <a:t>qatoriga</a:t>
            </a:r>
            <a:r>
              <a:rPr lang="en-US" sz="2000" dirty="0"/>
              <a:t> </a:t>
            </a:r>
            <a:r>
              <a:rPr lang="en-US" sz="2000" dirty="0" err="1"/>
              <a:t>batafsil</a:t>
            </a:r>
            <a:r>
              <a:rPr lang="en-US" sz="2000" dirty="0"/>
              <a:t> </a:t>
            </a:r>
            <a:r>
              <a:rPr lang="en-US" sz="2000" dirty="0" err="1"/>
              <a:t>muhandislik-geologik</a:t>
            </a:r>
            <a:r>
              <a:rPr lang="en-US" sz="2000" dirty="0"/>
              <a:t> </a:t>
            </a:r>
            <a:r>
              <a:rPr lang="en-US" sz="2000" dirty="0" err="1"/>
              <a:t>tadqiqotlar</a:t>
            </a:r>
            <a:r>
              <a:rPr lang="en-US" sz="2000" dirty="0"/>
              <a:t> </a:t>
            </a:r>
            <a:r>
              <a:rPr lang="en-US" sz="2000" dirty="0" err="1"/>
              <a:t>kiradi</a:t>
            </a:r>
            <a:r>
              <a:rPr lang="en-US" sz="2000" dirty="0"/>
              <a:t>,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sun’iy</a:t>
            </a:r>
            <a:r>
              <a:rPr lang="en-US" sz="2000" dirty="0"/>
              <a:t> </a:t>
            </a:r>
            <a:r>
              <a:rPr lang="en-US" sz="2000" dirty="0" err="1"/>
              <a:t>inshootlarning</a:t>
            </a:r>
            <a:r>
              <a:rPr lang="en-US" sz="2000" dirty="0"/>
              <a:t> </a:t>
            </a:r>
            <a:r>
              <a:rPr lang="en-US" sz="2000" dirty="0" err="1"/>
              <a:t>namunaviy</a:t>
            </a:r>
            <a:r>
              <a:rPr lang="en-US" sz="2000" dirty="0"/>
              <a:t> </a:t>
            </a:r>
            <a:r>
              <a:rPr lang="en-US" sz="2000" dirty="0" err="1"/>
              <a:t>loyihalarini</a:t>
            </a:r>
            <a:r>
              <a:rPr lang="en-US" sz="2000" dirty="0"/>
              <a:t> </a:t>
            </a:r>
            <a:r>
              <a:rPr lang="en-US" sz="2000" dirty="0" err="1"/>
              <a:t>bog’lash</a:t>
            </a:r>
            <a:r>
              <a:rPr lang="en-US" sz="2000" dirty="0"/>
              <a:t>, </a:t>
            </a:r>
            <a:r>
              <a:rPr lang="en-US" sz="2000" dirty="0" err="1"/>
              <a:t>shuningdek</a:t>
            </a:r>
            <a:r>
              <a:rPr lang="en-US" sz="2000" dirty="0"/>
              <a:t>, </a:t>
            </a:r>
            <a:r>
              <a:rPr lang="en-US" sz="2000" dirty="0" err="1"/>
              <a:t>noqulay</a:t>
            </a:r>
            <a:r>
              <a:rPr lang="en-US" sz="2000" dirty="0"/>
              <a:t> grunt-</a:t>
            </a:r>
            <a:r>
              <a:rPr lang="en-US" sz="2000" dirty="0" err="1"/>
              <a:t>gidrologik</a:t>
            </a:r>
            <a:r>
              <a:rPr lang="en-US" sz="2000" dirty="0"/>
              <a:t> </a:t>
            </a:r>
            <a:r>
              <a:rPr lang="en-US" sz="2000" dirty="0" err="1"/>
              <a:t>sharoitlarda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poyini</a:t>
            </a:r>
            <a:r>
              <a:rPr lang="en-US" sz="2000" dirty="0"/>
              <a:t> </a:t>
            </a:r>
            <a:r>
              <a:rPr lang="en-US" sz="2000" dirty="0" err="1"/>
              <a:t>loyihalash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zarurdir</a:t>
            </a:r>
            <a:r>
              <a:rPr lang="en-US" sz="2000" dirty="0"/>
              <a:t>.</a:t>
            </a:r>
          </a:p>
          <a:p>
            <a:r>
              <a:rPr lang="en-US" sz="2000" dirty="0"/>
              <a:t>Bu </a:t>
            </a:r>
            <a:r>
              <a:rPr lang="en-US" sz="2000" dirty="0" err="1"/>
              <a:t>masalalarni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</a:t>
            </a:r>
            <a:r>
              <a:rPr lang="en-US" sz="2000" dirty="0" err="1"/>
              <a:t>etish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loyihalashning</a:t>
            </a:r>
            <a:r>
              <a:rPr lang="en-US" sz="2000" dirty="0"/>
              <a:t> </a:t>
            </a:r>
            <a:r>
              <a:rPr lang="en-US" sz="2000" dirty="0" err="1"/>
              <a:t>ikkinchi</a:t>
            </a:r>
            <a:r>
              <a:rPr lang="en-US" sz="2000" dirty="0"/>
              <a:t> </a:t>
            </a:r>
            <a:r>
              <a:rPr lang="en-US" sz="2000" dirty="0" err="1"/>
              <a:t>bosqichida</a:t>
            </a:r>
            <a:r>
              <a:rPr lang="en-US" sz="2000" dirty="0"/>
              <a:t> </a:t>
            </a:r>
            <a:r>
              <a:rPr lang="en-US" sz="2000" dirty="0" err="1"/>
              <a:t>ishchi</a:t>
            </a:r>
            <a:r>
              <a:rPr lang="en-US" sz="2000" dirty="0"/>
              <a:t> </a:t>
            </a:r>
            <a:r>
              <a:rPr lang="en-US" sz="2000" dirty="0" err="1"/>
              <a:t>hujjatlari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chiqiladi</a:t>
            </a:r>
            <a:r>
              <a:rPr lang="en-US" sz="2000" dirty="0"/>
              <a:t>,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tarkibiga</a:t>
            </a:r>
            <a:r>
              <a:rPr lang="en-US" sz="2000" dirty="0"/>
              <a:t> </a:t>
            </a:r>
            <a:r>
              <a:rPr lang="en-US" sz="2000" dirty="0" err="1"/>
              <a:t>qo’yidagilar</a:t>
            </a:r>
            <a:r>
              <a:rPr lang="en-US" sz="2000" dirty="0"/>
              <a:t> </a:t>
            </a:r>
            <a:r>
              <a:rPr lang="en-US" sz="2000" dirty="0" err="1"/>
              <a:t>kiradi</a:t>
            </a:r>
            <a:r>
              <a:rPr lang="en-US" sz="2000" dirty="0"/>
              <a:t>: </a:t>
            </a:r>
            <a:r>
              <a:rPr lang="en-US" sz="2000" dirty="0" err="1"/>
              <a:t>ishchi</a:t>
            </a:r>
            <a:r>
              <a:rPr lang="en-US" sz="2000" dirty="0"/>
              <a:t> </a:t>
            </a:r>
            <a:r>
              <a:rPr lang="en-US" sz="2000" dirty="0" err="1"/>
              <a:t>chizmalari</a:t>
            </a:r>
            <a:r>
              <a:rPr lang="en-US" sz="2000" dirty="0"/>
              <a:t>, </a:t>
            </a:r>
            <a:r>
              <a:rPr lang="en-US" sz="2000" dirty="0" err="1"/>
              <a:t>ob’ektlarning</a:t>
            </a:r>
            <a:r>
              <a:rPr lang="en-US" sz="2000" dirty="0"/>
              <a:t> </a:t>
            </a:r>
            <a:r>
              <a:rPr lang="en-US" sz="2000" dirty="0" err="1"/>
              <a:t>smetalari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lokal</a:t>
            </a:r>
            <a:r>
              <a:rPr lang="en-US" sz="2000" dirty="0"/>
              <a:t> </a:t>
            </a:r>
            <a:r>
              <a:rPr lang="en-US" sz="2000" dirty="0" err="1"/>
              <a:t>smetalar</a:t>
            </a:r>
            <a:r>
              <a:rPr lang="en-US" sz="2000" dirty="0"/>
              <a:t>, </a:t>
            </a:r>
            <a:r>
              <a:rPr lang="en-US" sz="2000" dirty="0" err="1"/>
              <a:t>qurilish-montaj</a:t>
            </a:r>
            <a:r>
              <a:rPr lang="en-US" sz="2000" dirty="0"/>
              <a:t> </a:t>
            </a:r>
            <a:r>
              <a:rPr lang="en-US" sz="2000" dirty="0" err="1"/>
              <a:t>ishlari</a:t>
            </a:r>
            <a:r>
              <a:rPr lang="en-US" sz="2000" dirty="0"/>
              <a:t> </a:t>
            </a:r>
            <a:r>
              <a:rPr lang="en-US" sz="2000" dirty="0" err="1"/>
              <a:t>hajmlarining</a:t>
            </a:r>
            <a:r>
              <a:rPr lang="en-US" sz="2000" dirty="0"/>
              <a:t> </a:t>
            </a:r>
            <a:r>
              <a:rPr lang="en-US" sz="2000" dirty="0" err="1"/>
              <a:t>vedomostlari</a:t>
            </a:r>
            <a:r>
              <a:rPr lang="en-US" sz="2000" dirty="0"/>
              <a:t>, </a:t>
            </a:r>
            <a:r>
              <a:rPr lang="en-US" sz="2000" dirty="0" err="1"/>
              <a:t>materiallarga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talablarning</a:t>
            </a:r>
            <a:r>
              <a:rPr lang="en-US" sz="2000" dirty="0"/>
              <a:t> </a:t>
            </a:r>
            <a:r>
              <a:rPr lang="en-US" sz="2000" dirty="0" err="1"/>
              <a:t>vedomostlari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yig’ma</a:t>
            </a:r>
            <a:r>
              <a:rPr lang="en-US" sz="2000" dirty="0"/>
              <a:t> </a:t>
            </a:r>
            <a:r>
              <a:rPr lang="en-US" sz="2000" dirty="0" err="1"/>
              <a:t>vedomostlari</a:t>
            </a:r>
            <a:r>
              <a:rPr lang="en-US" sz="2000" dirty="0"/>
              <a:t>, </a:t>
            </a:r>
            <a:r>
              <a:rPr lang="en-US" sz="2000" dirty="0" err="1"/>
              <a:t>mehnat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materiallar</a:t>
            </a:r>
            <a:r>
              <a:rPr lang="en-US" sz="2000" dirty="0"/>
              <a:t> </a:t>
            </a:r>
            <a:r>
              <a:rPr lang="en-US" sz="2000" dirty="0" err="1"/>
              <a:t>sarfiga</a:t>
            </a:r>
            <a:r>
              <a:rPr lang="en-US" sz="2000" dirty="0"/>
              <a:t> </a:t>
            </a:r>
            <a:r>
              <a:rPr lang="en-US" sz="2000" dirty="0" err="1"/>
              <a:t>oid</a:t>
            </a:r>
            <a:r>
              <a:rPr lang="en-US" sz="2000" dirty="0"/>
              <a:t> </a:t>
            </a:r>
            <a:r>
              <a:rPr lang="en-US" sz="2000" dirty="0" err="1"/>
              <a:t>hisoblashlar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54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Ishchi</a:t>
            </a:r>
            <a:r>
              <a:rPr lang="en-US" sz="2000" dirty="0"/>
              <a:t> </a:t>
            </a:r>
            <a:r>
              <a:rPr lang="en-US" sz="2000" dirty="0" err="1"/>
              <a:t>chizmalari</a:t>
            </a:r>
            <a:r>
              <a:rPr lang="en-US" sz="2000" dirty="0"/>
              <a:t> </a:t>
            </a:r>
            <a:r>
              <a:rPr lang="en-US" sz="2000" dirty="0" err="1"/>
              <a:t>joyda</a:t>
            </a:r>
            <a:r>
              <a:rPr lang="en-US" sz="2000" dirty="0"/>
              <a:t> </a:t>
            </a:r>
            <a:r>
              <a:rPr lang="en-US" sz="2000" dirty="0" err="1"/>
              <a:t>qurilgan</a:t>
            </a:r>
            <a:r>
              <a:rPr lang="en-US" sz="2000" dirty="0"/>
              <a:t> </a:t>
            </a:r>
            <a:r>
              <a:rPr lang="en-US" sz="2000" dirty="0" err="1"/>
              <a:t>trassaga</a:t>
            </a:r>
            <a:r>
              <a:rPr lang="en-US" sz="2000" dirty="0"/>
              <a:t> </a:t>
            </a:r>
            <a:r>
              <a:rPr lang="en-US" sz="2000" dirty="0" err="1"/>
              <a:t>tatbiq</a:t>
            </a:r>
            <a:r>
              <a:rPr lang="en-US" sz="2000" dirty="0"/>
              <a:t> </a:t>
            </a:r>
            <a:r>
              <a:rPr lang="en-US" sz="2000" dirty="0" err="1"/>
              <a:t>etiladigan</a:t>
            </a:r>
            <a:r>
              <a:rPr lang="en-US" sz="2000" dirty="0"/>
              <a:t> </a:t>
            </a:r>
            <a:r>
              <a:rPr lang="en-US" sz="2000" dirty="0" err="1"/>
              <a:t>davlat</a:t>
            </a:r>
            <a:r>
              <a:rPr lang="en-US" sz="2000" dirty="0"/>
              <a:t> </a:t>
            </a:r>
            <a:r>
              <a:rPr lang="en-US" sz="2000" dirty="0" err="1"/>
              <a:t>standartlari</a:t>
            </a:r>
            <a:r>
              <a:rPr lang="en-US" sz="2000" dirty="0"/>
              <a:t> </a:t>
            </a:r>
            <a:r>
              <a:rPr lang="en-US" sz="2000" dirty="0" err="1"/>
              <a:t>talablariga</a:t>
            </a:r>
            <a:r>
              <a:rPr lang="en-US" sz="2000" dirty="0"/>
              <a:t> </a:t>
            </a:r>
            <a:r>
              <a:rPr lang="en-US" sz="2000" dirty="0" err="1"/>
              <a:t>muvofiq</a:t>
            </a:r>
            <a:r>
              <a:rPr lang="en-US" sz="2000" dirty="0"/>
              <a:t> </a:t>
            </a:r>
            <a:r>
              <a:rPr lang="en-US" sz="2000" dirty="0" err="1"/>
              <a:t>tuziladi</a:t>
            </a:r>
            <a:r>
              <a:rPr lang="en-US" sz="2000" dirty="0"/>
              <a:t>. </a:t>
            </a:r>
            <a:r>
              <a:rPr lang="en-US" sz="2000" dirty="0" err="1"/>
              <a:t>Ishchi</a:t>
            </a:r>
            <a:r>
              <a:rPr lang="en-US" sz="2000" dirty="0"/>
              <a:t> </a:t>
            </a:r>
            <a:r>
              <a:rPr lang="en-US" sz="2000" dirty="0" err="1"/>
              <a:t>chizmalarini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chiqishdan</a:t>
            </a:r>
            <a:r>
              <a:rPr lang="en-US" sz="2000" dirty="0"/>
              <a:t> </a:t>
            </a:r>
            <a:r>
              <a:rPr lang="en-US" sz="2000" dirty="0" err="1"/>
              <a:t>oldingi</a:t>
            </a:r>
            <a:r>
              <a:rPr lang="en-US" sz="2000" dirty="0"/>
              <a:t> </a:t>
            </a:r>
            <a:r>
              <a:rPr lang="en-US" sz="2000" dirty="0" err="1"/>
              <a:t>qurilish</a:t>
            </a:r>
            <a:r>
              <a:rPr lang="en-US" sz="2000" dirty="0"/>
              <a:t> </a:t>
            </a:r>
            <a:r>
              <a:rPr lang="en-US" sz="2000" dirty="0" err="1"/>
              <a:t>oldi</a:t>
            </a:r>
            <a:r>
              <a:rPr lang="en-US" sz="2000" dirty="0"/>
              <a:t> </a:t>
            </a:r>
            <a:r>
              <a:rPr lang="en-US" sz="2000" dirty="0" err="1"/>
              <a:t>qidiruv</a:t>
            </a:r>
            <a:r>
              <a:rPr lang="en-US" sz="2000" dirty="0"/>
              <a:t> </a:t>
            </a:r>
            <a:r>
              <a:rPr lang="en-US" sz="2000" dirty="0" err="1"/>
              <a:t>ishlari</a:t>
            </a:r>
            <a:r>
              <a:rPr lang="en-US" sz="2000" dirty="0"/>
              <a:t> </a:t>
            </a:r>
            <a:r>
              <a:rPr lang="en-US" sz="2000" dirty="0" err="1"/>
              <a:t>trassani</a:t>
            </a:r>
            <a:r>
              <a:rPr lang="en-US" sz="2000" dirty="0"/>
              <a:t> </a:t>
            </a:r>
            <a:r>
              <a:rPr lang="en-US" sz="2000" dirty="0" err="1"/>
              <a:t>tiklashdan</a:t>
            </a:r>
            <a:r>
              <a:rPr lang="en-US" sz="2000" dirty="0"/>
              <a:t> </a:t>
            </a:r>
            <a:r>
              <a:rPr lang="en-US" sz="2000" dirty="0" err="1"/>
              <a:t>boshlanadi</a:t>
            </a:r>
            <a:r>
              <a:rPr lang="en-US" sz="2000" dirty="0"/>
              <a:t>.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mahalliy</a:t>
            </a:r>
            <a:r>
              <a:rPr lang="en-US" sz="2000" dirty="0"/>
              <a:t> </a:t>
            </a:r>
            <a:r>
              <a:rPr lang="en-US" sz="2000" dirty="0" err="1"/>
              <a:t>sharoitlarni</a:t>
            </a:r>
            <a:r>
              <a:rPr lang="en-US" sz="2000" dirty="0"/>
              <a:t> </a:t>
            </a:r>
            <a:r>
              <a:rPr lang="en-US" sz="2000" dirty="0" err="1"/>
              <a:t>batafsil</a:t>
            </a:r>
            <a:r>
              <a:rPr lang="en-US" sz="2000" dirty="0"/>
              <a:t> </a:t>
            </a:r>
            <a:r>
              <a:rPr lang="en-US" sz="2000" dirty="0" err="1"/>
              <a:t>o’rganish</a:t>
            </a:r>
            <a:r>
              <a:rPr lang="en-US" sz="2000" dirty="0"/>
              <a:t> </a:t>
            </a:r>
            <a:r>
              <a:rPr lang="en-US" sz="2000" dirty="0" err="1"/>
              <a:t>asosida</a:t>
            </a:r>
            <a:r>
              <a:rPr lang="en-US" sz="2000" dirty="0"/>
              <a:t> </a:t>
            </a:r>
            <a:r>
              <a:rPr lang="en-US" sz="2000" dirty="0" err="1"/>
              <a:t>zarurat</a:t>
            </a:r>
            <a:r>
              <a:rPr lang="en-US" sz="2000" dirty="0"/>
              <a:t> </a:t>
            </a:r>
            <a:r>
              <a:rPr lang="en-US" sz="2000" dirty="0" err="1"/>
              <a:t>tug’ilganida</a:t>
            </a:r>
            <a:r>
              <a:rPr lang="en-US" sz="2000" dirty="0"/>
              <a:t> </a:t>
            </a:r>
            <a:r>
              <a:rPr lang="en-US" sz="2000" dirty="0" err="1"/>
              <a:t>alohida</a:t>
            </a:r>
            <a:r>
              <a:rPr lang="en-US" sz="2000" dirty="0"/>
              <a:t> </a:t>
            </a:r>
            <a:r>
              <a:rPr lang="en-US" sz="2000" dirty="0" err="1"/>
              <a:t>uncha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bo’lmagan</a:t>
            </a:r>
            <a:r>
              <a:rPr lang="en-US" sz="2000" dirty="0"/>
              <a:t> </a:t>
            </a:r>
            <a:r>
              <a:rPr lang="en-US" sz="2000" dirty="0" err="1"/>
              <a:t>uchastkalarni</a:t>
            </a:r>
            <a:r>
              <a:rPr lang="en-US" sz="2000" dirty="0"/>
              <a:t> </a:t>
            </a:r>
            <a:r>
              <a:rPr lang="en-US" sz="2000" dirty="0" err="1"/>
              <a:t>qayta</a:t>
            </a:r>
            <a:r>
              <a:rPr lang="en-US" sz="2000" dirty="0"/>
              <a:t> </a:t>
            </a:r>
            <a:r>
              <a:rPr lang="en-US" sz="2000" dirty="0" err="1"/>
              <a:t>trassalash</a:t>
            </a:r>
            <a:r>
              <a:rPr lang="en-US" sz="2000" dirty="0"/>
              <a:t> </a:t>
            </a:r>
            <a:r>
              <a:rPr lang="en-US" sz="2000" dirty="0" err="1"/>
              <a:t>bajariladi</a:t>
            </a:r>
            <a:r>
              <a:rPr lang="en-US" sz="2000" dirty="0"/>
              <a:t>. Bu </a:t>
            </a:r>
            <a:r>
              <a:rPr lang="en-US" sz="2000" dirty="0" err="1"/>
              <a:t>ishlarni</a:t>
            </a:r>
            <a:r>
              <a:rPr lang="en-US" sz="2000" dirty="0"/>
              <a:t> </a:t>
            </a:r>
            <a:r>
              <a:rPr lang="en-US" sz="2000" dirty="0" err="1"/>
              <a:t>yuzaki</a:t>
            </a:r>
            <a:r>
              <a:rPr lang="en-US" sz="2000" dirty="0"/>
              <a:t> </a:t>
            </a:r>
            <a:r>
              <a:rPr lang="en-US" sz="2000" dirty="0" err="1"/>
              <a:t>bajarish</a:t>
            </a:r>
            <a:r>
              <a:rPr lang="en-US" sz="2000" dirty="0"/>
              <a:t> </a:t>
            </a:r>
            <a:r>
              <a:rPr lang="en-US" sz="2000" dirty="0" err="1"/>
              <a:t>yaramaydi</a:t>
            </a:r>
            <a:r>
              <a:rPr lang="en-US" sz="2000" dirty="0"/>
              <a:t>. </a:t>
            </a:r>
            <a:r>
              <a:rPr lang="en-US" sz="2000" dirty="0" err="1"/>
              <a:t>Mahalliy</a:t>
            </a:r>
            <a:r>
              <a:rPr lang="en-US" sz="2000" dirty="0"/>
              <a:t> </a:t>
            </a:r>
            <a:r>
              <a:rPr lang="en-US" sz="2000" dirty="0" err="1"/>
              <a:t>sharoitlarni</a:t>
            </a:r>
            <a:r>
              <a:rPr lang="en-US" sz="2000" dirty="0"/>
              <a:t> </a:t>
            </a:r>
            <a:r>
              <a:rPr lang="en-US" sz="2000" dirty="0" err="1"/>
              <a:t>batafsil</a:t>
            </a:r>
            <a:r>
              <a:rPr lang="en-US" sz="2000" dirty="0"/>
              <a:t> </a:t>
            </a:r>
            <a:r>
              <a:rPr lang="en-US" sz="2000" dirty="0" err="1"/>
              <a:t>o’rganish</a:t>
            </a:r>
            <a:r>
              <a:rPr lang="en-US" sz="2000" dirty="0"/>
              <a:t> </a:t>
            </a:r>
            <a:r>
              <a:rPr lang="en-US" sz="2000" dirty="0" err="1"/>
              <a:t>asosida</a:t>
            </a:r>
            <a:r>
              <a:rPr lang="en-US" sz="2000" dirty="0"/>
              <a:t> </a:t>
            </a:r>
            <a:r>
              <a:rPr lang="en-US" sz="2000" dirty="0" err="1"/>
              <a:t>alohida</a:t>
            </a:r>
            <a:r>
              <a:rPr lang="en-US" sz="2000" dirty="0"/>
              <a:t> </a:t>
            </a:r>
            <a:r>
              <a:rPr lang="en-US" sz="2000" dirty="0" err="1"/>
              <a:t>uncha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bo’lmagan</a:t>
            </a:r>
            <a:r>
              <a:rPr lang="en-US" sz="2000" dirty="0"/>
              <a:t> </a:t>
            </a:r>
            <a:r>
              <a:rPr lang="en-US" sz="2000" dirty="0" err="1"/>
              <a:t>uchastkalarni</a:t>
            </a:r>
            <a:r>
              <a:rPr lang="en-US" sz="2000" dirty="0"/>
              <a:t> </a:t>
            </a:r>
            <a:r>
              <a:rPr lang="en-US" sz="2000" dirty="0" err="1"/>
              <a:t>qayta</a:t>
            </a:r>
            <a:r>
              <a:rPr lang="en-US" sz="2000" dirty="0"/>
              <a:t> </a:t>
            </a:r>
            <a:r>
              <a:rPr lang="en-US" sz="2000" dirty="0" err="1"/>
              <a:t>trassalash</a:t>
            </a:r>
            <a:r>
              <a:rPr lang="en-US" sz="2000" dirty="0"/>
              <a:t> </a:t>
            </a:r>
            <a:r>
              <a:rPr lang="en-US" sz="2000" dirty="0" err="1"/>
              <a:t>yo’li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yo’lning</a:t>
            </a:r>
            <a:r>
              <a:rPr lang="en-US" sz="2000" dirty="0"/>
              <a:t> </a:t>
            </a:r>
            <a:r>
              <a:rPr lang="en-US" sz="2000" dirty="0" err="1"/>
              <a:t>plani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kesimini</a:t>
            </a:r>
            <a:r>
              <a:rPr lang="en-US" sz="2000" dirty="0"/>
              <a:t> </a:t>
            </a:r>
            <a:r>
              <a:rPr lang="en-US" sz="2000" dirty="0" err="1"/>
              <a:t>yaxshilashning</a:t>
            </a:r>
            <a:r>
              <a:rPr lang="en-US" sz="2000" dirty="0"/>
              <a:t> </a:t>
            </a:r>
            <a:r>
              <a:rPr lang="en-US" sz="2000" dirty="0" err="1"/>
              <a:t>hamma</a:t>
            </a:r>
            <a:r>
              <a:rPr lang="en-US" sz="2000" dirty="0"/>
              <a:t> </a:t>
            </a:r>
            <a:r>
              <a:rPr lang="en-US" sz="2000" dirty="0" err="1"/>
              <a:t>imkoniyatlaridan</a:t>
            </a:r>
            <a:r>
              <a:rPr lang="en-US" sz="2000" dirty="0"/>
              <a:t> </a:t>
            </a:r>
            <a:r>
              <a:rPr lang="en-US" sz="2000" dirty="0" err="1"/>
              <a:t>foydalanib</a:t>
            </a:r>
            <a:r>
              <a:rPr lang="en-US" sz="2000" dirty="0"/>
              <a:t>, </a:t>
            </a:r>
            <a:r>
              <a:rPr lang="en-US" sz="2000" dirty="0" err="1"/>
              <a:t>trassaning</a:t>
            </a:r>
            <a:r>
              <a:rPr lang="en-US" sz="2000" dirty="0"/>
              <a:t> </a:t>
            </a:r>
            <a:r>
              <a:rPr lang="en-US" sz="2000" dirty="0" err="1"/>
              <a:t>fazoviy</a:t>
            </a:r>
            <a:r>
              <a:rPr lang="en-US" sz="2000" dirty="0"/>
              <a:t> </a:t>
            </a:r>
            <a:r>
              <a:rPr lang="en-US" sz="2000" dirty="0" err="1"/>
              <a:t>ravonligiga</a:t>
            </a:r>
            <a:r>
              <a:rPr lang="en-US" sz="2000" dirty="0"/>
              <a:t>, </a:t>
            </a:r>
            <a:r>
              <a:rPr lang="en-US" sz="2000" dirty="0" err="1"/>
              <a:t>planda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kesimda</a:t>
            </a:r>
            <a:r>
              <a:rPr lang="en-US" sz="2000" dirty="0"/>
              <a:t> </a:t>
            </a:r>
            <a:r>
              <a:rPr lang="en-US" sz="2000" dirty="0" err="1"/>
              <a:t>egrilik</a:t>
            </a:r>
            <a:r>
              <a:rPr lang="en-US" sz="2000" dirty="0"/>
              <a:t> </a:t>
            </a:r>
            <a:r>
              <a:rPr lang="en-US" sz="2000" dirty="0" err="1"/>
              <a:t>radiuslarini</a:t>
            </a:r>
            <a:r>
              <a:rPr lang="en-US" sz="2000" dirty="0"/>
              <a:t> </a:t>
            </a:r>
            <a:r>
              <a:rPr lang="en-US" sz="2000" dirty="0" err="1"/>
              <a:t>oshirishga</a:t>
            </a:r>
            <a:r>
              <a:rPr lang="en-US" sz="2000" dirty="0"/>
              <a:t>,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nishabliklarni</a:t>
            </a:r>
            <a:r>
              <a:rPr lang="en-US" sz="2000" dirty="0"/>
              <a:t> </a:t>
            </a:r>
            <a:r>
              <a:rPr lang="en-US" sz="2000" dirty="0" err="1"/>
              <a:t>pasaytirishga</a:t>
            </a:r>
            <a:r>
              <a:rPr lang="en-US" sz="2000" dirty="0"/>
              <a:t>, </a:t>
            </a:r>
            <a:r>
              <a:rPr lang="en-US" sz="2000" dirty="0" err="1"/>
              <a:t>yo’lni</a:t>
            </a:r>
            <a:r>
              <a:rPr lang="en-US" sz="2000" dirty="0"/>
              <a:t> </a:t>
            </a:r>
            <a:r>
              <a:rPr lang="en-US" sz="2000" dirty="0" err="1"/>
              <a:t>manzara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yaxshi</a:t>
            </a:r>
            <a:r>
              <a:rPr lang="en-US" sz="2000" dirty="0"/>
              <a:t> </a:t>
            </a:r>
            <a:r>
              <a:rPr lang="en-US" sz="2000" dirty="0" err="1"/>
              <a:t>moslashtirishga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grunt-</a:t>
            </a:r>
            <a:r>
              <a:rPr lang="en-US" sz="2000" dirty="0" err="1"/>
              <a:t>gidrologik</a:t>
            </a:r>
            <a:r>
              <a:rPr lang="en-US" sz="2000" dirty="0"/>
              <a:t> </a:t>
            </a:r>
            <a:r>
              <a:rPr lang="en-US" sz="2000" dirty="0" err="1"/>
              <a:t>sharoitlari</a:t>
            </a:r>
            <a:r>
              <a:rPr lang="en-US" sz="2000" dirty="0"/>
              <a:t> </a:t>
            </a:r>
            <a:r>
              <a:rPr lang="en-US" sz="2000" dirty="0" err="1"/>
              <a:t>noqulay</a:t>
            </a:r>
            <a:r>
              <a:rPr lang="en-US" sz="2000" dirty="0"/>
              <a:t> </a:t>
            </a:r>
            <a:r>
              <a:rPr lang="en-US" sz="2000" dirty="0" err="1"/>
              <a:t>joylarni</a:t>
            </a:r>
            <a:r>
              <a:rPr lang="en-US" sz="2000" dirty="0"/>
              <a:t> </a:t>
            </a:r>
            <a:r>
              <a:rPr lang="en-US" sz="2000" dirty="0" err="1"/>
              <a:t>aylanib</a:t>
            </a:r>
            <a:r>
              <a:rPr lang="en-US" sz="2000" dirty="0"/>
              <a:t> </a:t>
            </a:r>
            <a:r>
              <a:rPr lang="en-US" sz="2000" dirty="0" err="1"/>
              <a:t>o’tishga</a:t>
            </a:r>
            <a:r>
              <a:rPr lang="en-US" sz="2000" dirty="0"/>
              <a:t> </a:t>
            </a:r>
            <a:r>
              <a:rPr lang="en-US" sz="2000" dirty="0" err="1"/>
              <a:t>erishish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754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qanday</a:t>
            </a:r>
            <a:r>
              <a:rPr lang="en-US" sz="2000" dirty="0"/>
              <a:t> </a:t>
            </a:r>
            <a:r>
              <a:rPr lang="en-US" sz="2000" dirty="0" err="1"/>
              <a:t>muhandislik</a:t>
            </a:r>
            <a:r>
              <a:rPr lang="en-US" sz="2000" dirty="0"/>
              <a:t> </a:t>
            </a:r>
            <a:r>
              <a:rPr lang="en-US" sz="2000" dirty="0" err="1"/>
              <a:t>inshooti</a:t>
            </a:r>
            <a:r>
              <a:rPr lang="en-US" sz="2000" dirty="0"/>
              <a:t> </a:t>
            </a:r>
            <a:r>
              <a:rPr lang="en-US" sz="2000" dirty="0" err="1"/>
              <a:t>kabi</a:t>
            </a:r>
            <a:r>
              <a:rPr lang="en-US" sz="2000" dirty="0"/>
              <a:t> </a:t>
            </a:r>
            <a:r>
              <a:rPr lang="en-US" sz="2000" dirty="0" err="1"/>
              <a:t>yo`l</a:t>
            </a:r>
            <a:r>
              <a:rPr lang="en-US" sz="2000" dirty="0"/>
              <a:t> ham, </a:t>
            </a:r>
            <a:r>
              <a:rPr lang="en-US" sz="2000" dirty="0" err="1"/>
              <a:t>uni</a:t>
            </a:r>
            <a:r>
              <a:rPr lang="en-US" sz="2000" dirty="0"/>
              <a:t> </a:t>
            </a:r>
            <a:r>
              <a:rPr lang="en-US" sz="2000" dirty="0" err="1" smtClean="0"/>
              <a:t>loyihalashda</a:t>
            </a:r>
            <a:r>
              <a:rPr lang="en-US" sz="2000" dirty="0" smtClean="0"/>
              <a:t> </a:t>
            </a:r>
            <a:r>
              <a:rPr lang="en-US" sz="2000" dirty="0" err="1" smtClean="0"/>
              <a:t>mo`ljallangan</a:t>
            </a:r>
            <a:r>
              <a:rPr lang="en-US" sz="2000" dirty="0" smtClean="0"/>
              <a:t> </a:t>
            </a:r>
            <a:r>
              <a:rPr lang="en-US" sz="2000" dirty="0" err="1"/>
              <a:t>turdagi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miqdordagi</a:t>
            </a:r>
            <a:r>
              <a:rPr lang="en-US" sz="2000" dirty="0"/>
              <a:t> </a:t>
            </a:r>
            <a:r>
              <a:rPr lang="en-US" sz="2000" dirty="0" err="1"/>
              <a:t>yukni</a:t>
            </a:r>
            <a:r>
              <a:rPr lang="en-US" sz="2000" dirty="0"/>
              <a:t> </a:t>
            </a:r>
            <a:r>
              <a:rPr lang="en-US" sz="2000" dirty="0" err="1"/>
              <a:t>o`tkazishni</a:t>
            </a:r>
            <a:r>
              <a:rPr lang="en-US" sz="2000" dirty="0"/>
              <a:t> </a:t>
            </a:r>
            <a:r>
              <a:rPr lang="en-US" sz="2000" dirty="0" err="1"/>
              <a:t>ta‘minlashi</a:t>
            </a:r>
            <a:r>
              <a:rPr lang="en-US" sz="2000" dirty="0"/>
              <a:t> </a:t>
            </a:r>
            <a:r>
              <a:rPr lang="en-US" sz="2000" dirty="0" err="1" smtClean="0"/>
              <a:t>mumkin</a:t>
            </a:r>
            <a:r>
              <a:rPr lang="en-US" sz="2000" dirty="0" smtClean="0"/>
              <a:t>. </a:t>
            </a:r>
            <a:r>
              <a:rPr lang="en-US" sz="2000" dirty="0" err="1" smtClean="0"/>
              <a:t>Avtomobilsozlik</a:t>
            </a:r>
            <a:r>
              <a:rPr lang="en-US" sz="2000" dirty="0" smtClean="0"/>
              <a:t> </a:t>
            </a:r>
            <a:r>
              <a:rPr lang="en-US" sz="2000" dirty="0" err="1"/>
              <a:t>sanoati</a:t>
            </a:r>
            <a:r>
              <a:rPr lang="en-US" sz="2000" dirty="0"/>
              <a:t> </a:t>
            </a:r>
            <a:r>
              <a:rPr lang="en-US" sz="2000" dirty="0" err="1"/>
              <a:t>taraqiy</a:t>
            </a:r>
            <a:r>
              <a:rPr lang="en-US" sz="2000" dirty="0"/>
              <a:t> </a:t>
            </a:r>
            <a:r>
              <a:rPr lang="en-US" sz="2000" dirty="0" err="1"/>
              <a:t>etib</a:t>
            </a:r>
            <a:r>
              <a:rPr lang="en-US" sz="2000" dirty="0"/>
              <a:t>,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turlarini</a:t>
            </a:r>
            <a:r>
              <a:rPr lang="en-US" sz="2000" dirty="0"/>
              <a:t> </a:t>
            </a:r>
            <a:r>
              <a:rPr lang="en-US" sz="2000" dirty="0" err="1" smtClean="0"/>
              <a:t>uzluksiz</a:t>
            </a:r>
            <a:r>
              <a:rPr lang="en-US" sz="2000" dirty="0" smtClean="0"/>
              <a:t> </a:t>
            </a:r>
            <a:r>
              <a:rPr lang="en-US" sz="2000" dirty="0" err="1" smtClean="0"/>
              <a:t>takomillashtirmoqda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o`zgartirmoqda</a:t>
            </a:r>
            <a:r>
              <a:rPr lang="en-US" sz="2000" dirty="0"/>
              <a:t>. </a:t>
            </a:r>
            <a:r>
              <a:rPr lang="en-US" sz="2000" dirty="0" err="1"/>
              <a:t>Avtomobillarning</a:t>
            </a:r>
            <a:r>
              <a:rPr lang="en-US" sz="2000" dirty="0"/>
              <a:t> yuk </a:t>
            </a:r>
            <a:r>
              <a:rPr lang="en-US" sz="2000" dirty="0" err="1"/>
              <a:t>ko`tarish</a:t>
            </a:r>
            <a:r>
              <a:rPr lang="en-US" sz="2000" dirty="0"/>
              <a:t> </a:t>
            </a:r>
            <a:r>
              <a:rPr lang="en-US" sz="2000" dirty="0" err="1" smtClean="0"/>
              <a:t>kuchini</a:t>
            </a:r>
            <a:r>
              <a:rPr lang="en-US" sz="2000" dirty="0" smtClean="0"/>
              <a:t> </a:t>
            </a:r>
            <a:r>
              <a:rPr lang="en-US" sz="2000" dirty="0" err="1" smtClean="0"/>
              <a:t>oshirish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avtopoyezdlardan</a:t>
            </a:r>
            <a:r>
              <a:rPr lang="en-US" sz="2000" dirty="0"/>
              <a:t> </a:t>
            </a:r>
            <a:r>
              <a:rPr lang="en-US" sz="2000" dirty="0" err="1"/>
              <a:t>keng</a:t>
            </a:r>
            <a:r>
              <a:rPr lang="en-US" sz="2000" dirty="0"/>
              <a:t> </a:t>
            </a:r>
            <a:r>
              <a:rPr lang="en-US" sz="2000" dirty="0" err="1"/>
              <a:t>foydalanish</a:t>
            </a:r>
            <a:r>
              <a:rPr lang="en-US" sz="2000" dirty="0"/>
              <a:t> </a:t>
            </a:r>
            <a:r>
              <a:rPr lang="en-US" sz="2000" dirty="0" err="1"/>
              <a:t>doimiy</a:t>
            </a:r>
            <a:r>
              <a:rPr lang="en-US" sz="2000" dirty="0"/>
              <a:t> </a:t>
            </a:r>
            <a:r>
              <a:rPr lang="en-US" sz="2000" dirty="0" err="1"/>
              <a:t>an‘ana</a:t>
            </a:r>
            <a:r>
              <a:rPr lang="en-US" sz="2000" dirty="0"/>
              <a:t> </a:t>
            </a:r>
            <a:r>
              <a:rPr lang="en-US" sz="2000" dirty="0" err="1"/>
              <a:t>bo`lib</a:t>
            </a:r>
            <a:r>
              <a:rPr lang="en-US" sz="2000" dirty="0"/>
              <a:t> </a:t>
            </a:r>
            <a:r>
              <a:rPr lang="en-US" sz="2000" dirty="0" err="1" smtClean="0"/>
              <a:t>qolgan</a:t>
            </a:r>
            <a:r>
              <a:rPr lang="en-US" sz="2000" smtClean="0"/>
              <a:t>. </a:t>
            </a:r>
          </a:p>
          <a:p>
            <a:endParaRPr lang="en-US" sz="2000" dirty="0" smtClean="0"/>
          </a:p>
          <a:p>
            <a:r>
              <a:rPr lang="en-US" sz="2000" dirty="0" err="1" smtClean="0"/>
              <a:t>Har</a:t>
            </a:r>
            <a:r>
              <a:rPr lang="en-US" sz="2000" dirty="0" smtClean="0"/>
              <a:t> </a:t>
            </a:r>
            <a:r>
              <a:rPr lang="en-US" sz="2000" dirty="0" err="1"/>
              <a:t>qaysi</a:t>
            </a:r>
            <a:r>
              <a:rPr lang="en-US" sz="2000" dirty="0"/>
              <a:t> </a:t>
            </a:r>
            <a:r>
              <a:rPr lang="en-US" sz="2000" dirty="0" err="1"/>
              <a:t>yo`l</a:t>
            </a:r>
            <a:r>
              <a:rPr lang="en-US" sz="2000" dirty="0"/>
              <a:t> </a:t>
            </a:r>
            <a:r>
              <a:rPr lang="en-US" sz="2000" dirty="0" err="1"/>
              <a:t>o`nlab</a:t>
            </a:r>
            <a:r>
              <a:rPr lang="en-US" sz="2000" dirty="0"/>
              <a:t> </a:t>
            </a:r>
            <a:r>
              <a:rPr lang="en-US" sz="2000" dirty="0" err="1"/>
              <a:t>yillar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yo`llardan</a:t>
            </a:r>
            <a:r>
              <a:rPr lang="en-US" sz="2000" dirty="0"/>
              <a:t> </a:t>
            </a:r>
            <a:r>
              <a:rPr lang="en-US" sz="2000" dirty="0" err="1" smtClean="0"/>
              <a:t>kelajakda</a:t>
            </a:r>
            <a:r>
              <a:rPr lang="en-US" sz="2000" dirty="0" smtClean="0"/>
              <a:t> </a:t>
            </a:r>
            <a:r>
              <a:rPr lang="en-US" sz="2000" dirty="0" err="1" smtClean="0"/>
              <a:t>yuradigan</a:t>
            </a:r>
            <a:r>
              <a:rPr lang="en-US" sz="2000" dirty="0" smtClean="0"/>
              <a:t> </a:t>
            </a:r>
            <a:r>
              <a:rPr lang="en-US" sz="2000" dirty="0" err="1"/>
              <a:t>avtomobillarni</a:t>
            </a:r>
            <a:r>
              <a:rPr lang="en-US" sz="2000" dirty="0"/>
              <a:t> </a:t>
            </a:r>
            <a:r>
              <a:rPr lang="en-US" sz="2000" dirty="0" err="1"/>
              <a:t>ko`rsatkichlarini</a:t>
            </a:r>
            <a:r>
              <a:rPr lang="en-US" sz="2000" dirty="0"/>
              <a:t> </a:t>
            </a:r>
            <a:r>
              <a:rPr lang="en-US" sz="2000" dirty="0" err="1"/>
              <a:t>aniq</a:t>
            </a:r>
            <a:r>
              <a:rPr lang="en-US" sz="2000" dirty="0"/>
              <a:t> </a:t>
            </a:r>
            <a:r>
              <a:rPr lang="en-US" sz="2000" dirty="0" err="1"/>
              <a:t>bilish</a:t>
            </a:r>
            <a:r>
              <a:rPr lang="en-US" sz="2000" dirty="0"/>
              <a:t> </a:t>
            </a:r>
            <a:r>
              <a:rPr lang="en-US" sz="2000" dirty="0" err="1"/>
              <a:t>qiyin</a:t>
            </a:r>
            <a:r>
              <a:rPr lang="en-US" sz="2000" dirty="0"/>
              <a:t>. </a:t>
            </a:r>
            <a:r>
              <a:rPr lang="en-US" sz="2000" dirty="0" err="1"/>
              <a:t>Ayni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vaqtda</a:t>
            </a:r>
            <a:r>
              <a:rPr lang="en-US" sz="2000" dirty="0"/>
              <a:t> </a:t>
            </a:r>
            <a:r>
              <a:rPr lang="en-US" sz="2000" dirty="0" err="1" smtClean="0"/>
              <a:t>yo`lni</a:t>
            </a:r>
            <a:r>
              <a:rPr lang="en-US" sz="2000" dirty="0" smtClean="0"/>
              <a:t> </a:t>
            </a:r>
            <a:r>
              <a:rPr lang="en-US" sz="2000" dirty="0" err="1" smtClean="0"/>
              <a:t>bir</a:t>
            </a:r>
            <a:r>
              <a:rPr lang="en-US" sz="2000" dirty="0" smtClean="0"/>
              <a:t> </a:t>
            </a:r>
            <a:r>
              <a:rPr lang="en-US" sz="2000" dirty="0" err="1"/>
              <a:t>necha</a:t>
            </a:r>
            <a:r>
              <a:rPr lang="en-US" sz="2000" dirty="0"/>
              <a:t> </a:t>
            </a:r>
            <a:r>
              <a:rPr lang="en-US" sz="2000" dirty="0" err="1"/>
              <a:t>yil</a:t>
            </a:r>
            <a:r>
              <a:rPr lang="en-US" sz="2000" dirty="0"/>
              <a:t> </a:t>
            </a:r>
            <a:r>
              <a:rPr lang="en-US" sz="2000" dirty="0" err="1"/>
              <a:t>oldinga</a:t>
            </a:r>
            <a:r>
              <a:rPr lang="en-US" sz="2000" dirty="0"/>
              <a:t> </a:t>
            </a:r>
            <a:r>
              <a:rPr lang="en-US" sz="2000" dirty="0" err="1"/>
              <a:t>hisoblangan</a:t>
            </a:r>
            <a:r>
              <a:rPr lang="en-US" sz="2000" dirty="0"/>
              <a:t> </a:t>
            </a:r>
            <a:r>
              <a:rPr lang="en-US" sz="2000" dirty="0" err="1"/>
              <a:t>ortiqcha</a:t>
            </a:r>
            <a:r>
              <a:rPr lang="en-US" sz="2000" dirty="0"/>
              <a:t> </a:t>
            </a:r>
            <a:r>
              <a:rPr lang="en-US" sz="2000" dirty="0" err="1"/>
              <a:t>mustahkamlik</a:t>
            </a:r>
            <a:r>
              <a:rPr lang="en-US" sz="2000" dirty="0"/>
              <a:t> </a:t>
            </a:r>
            <a:r>
              <a:rPr lang="en-US" sz="2000" dirty="0" err="1"/>
              <a:t>zahirasi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 smtClean="0"/>
              <a:t>qurish</a:t>
            </a:r>
            <a:r>
              <a:rPr lang="en-US" sz="2000" dirty="0" smtClean="0"/>
              <a:t> </a:t>
            </a:r>
            <a:r>
              <a:rPr lang="en-US" sz="2000" dirty="0" err="1" smtClean="0"/>
              <a:t>iqtisodiy</a:t>
            </a:r>
            <a:r>
              <a:rPr lang="en-US" sz="2000" dirty="0" smtClean="0"/>
              <a:t> </a:t>
            </a:r>
            <a:r>
              <a:rPr lang="en-US" sz="2000" dirty="0" err="1"/>
              <a:t>jixatdan</a:t>
            </a:r>
            <a:r>
              <a:rPr lang="en-US" sz="2000" dirty="0"/>
              <a:t> </a:t>
            </a:r>
            <a:r>
              <a:rPr lang="en-US" sz="2000" dirty="0" err="1"/>
              <a:t>maqsadga</a:t>
            </a:r>
            <a:r>
              <a:rPr lang="en-US" sz="2000" dirty="0"/>
              <a:t> </a:t>
            </a:r>
            <a:r>
              <a:rPr lang="en-US" sz="2000" dirty="0" err="1"/>
              <a:t>nomuvofiqdir</a:t>
            </a:r>
            <a:r>
              <a:rPr lang="en-US" sz="2000" dirty="0"/>
              <a:t>.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gabaritlariga</a:t>
            </a:r>
            <a:r>
              <a:rPr lang="en-US" sz="2000" dirty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ulardan</a:t>
            </a:r>
            <a:r>
              <a:rPr lang="en-US" sz="2000" dirty="0" smtClean="0"/>
              <a:t> </a:t>
            </a:r>
            <a:r>
              <a:rPr lang="en-US" sz="2000" dirty="0" err="1"/>
              <a:t>tushadigan</a:t>
            </a:r>
            <a:r>
              <a:rPr lang="en-US" sz="2000" dirty="0"/>
              <a:t> </a:t>
            </a:r>
            <a:r>
              <a:rPr lang="en-US" sz="2000" dirty="0" err="1"/>
              <a:t>og`irliklarga</a:t>
            </a:r>
            <a:r>
              <a:rPr lang="en-US" sz="2000" dirty="0"/>
              <a:t> </a:t>
            </a:r>
            <a:r>
              <a:rPr lang="en-US" sz="2000" dirty="0" err="1"/>
              <a:t>standartlar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chiqariladi</a:t>
            </a:r>
            <a:r>
              <a:rPr lang="en-US" sz="2000" dirty="0"/>
              <a:t>.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sanoati</a:t>
            </a:r>
            <a:r>
              <a:rPr lang="en-US" sz="2000" dirty="0"/>
              <a:t> </a:t>
            </a:r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standartlarga</a:t>
            </a:r>
            <a:r>
              <a:rPr lang="en-US" sz="2000" dirty="0" smtClean="0"/>
              <a:t> </a:t>
            </a:r>
            <a:r>
              <a:rPr lang="en-US" sz="2000" dirty="0" err="1"/>
              <a:t>rioya</a:t>
            </a:r>
            <a:r>
              <a:rPr lang="en-US" sz="2000" dirty="0"/>
              <a:t> </a:t>
            </a:r>
            <a:r>
              <a:rPr lang="en-US" sz="2000" dirty="0" err="1"/>
              <a:t>qilishi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yo`llarining</a:t>
            </a:r>
            <a:r>
              <a:rPr lang="en-US" sz="2000" dirty="0"/>
              <a:t> </a:t>
            </a:r>
            <a:r>
              <a:rPr lang="en-US" sz="2000" dirty="0" err="1"/>
              <a:t>elementlariga</a:t>
            </a:r>
            <a:r>
              <a:rPr lang="en-US" sz="2000" dirty="0"/>
              <a:t> </a:t>
            </a:r>
            <a:r>
              <a:rPr lang="en-US" sz="2000" dirty="0" err="1" smtClean="0"/>
              <a:t>belgilangan</a:t>
            </a:r>
            <a:r>
              <a:rPr lang="en-US" sz="2000" dirty="0" smtClean="0"/>
              <a:t> </a:t>
            </a:r>
            <a:r>
              <a:rPr lang="en-US" sz="2000" dirty="0" err="1" smtClean="0"/>
              <a:t>me‘yorlar</a:t>
            </a:r>
            <a:r>
              <a:rPr lang="en-US" sz="2000" dirty="0" smtClean="0"/>
              <a:t> </a:t>
            </a:r>
            <a:r>
              <a:rPr lang="en-US" sz="2000" dirty="0" err="1"/>
              <a:t>moslashtirilishi</a:t>
            </a:r>
            <a:r>
              <a:rPr lang="en-US" sz="2000" dirty="0"/>
              <a:t> </a:t>
            </a:r>
            <a:r>
              <a:rPr lang="en-US" sz="2000" dirty="0" err="1"/>
              <a:t>shart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5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2276872"/>
            <a:ext cx="8136904" cy="3450696"/>
          </a:xfrm>
        </p:spPr>
        <p:txBody>
          <a:bodyPr>
            <a:noAutofit/>
          </a:bodyPr>
          <a:lstStyle/>
          <a:p>
            <a:r>
              <a:rPr lang="en-US" dirty="0" err="1"/>
              <a:t>Ishchi</a:t>
            </a:r>
            <a:r>
              <a:rPr lang="en-US" dirty="0"/>
              <a:t> </a:t>
            </a:r>
            <a:r>
              <a:rPr lang="en-US" dirty="0" err="1"/>
              <a:t>xujjatlarini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bosqichlarida</a:t>
            </a:r>
            <a:r>
              <a:rPr lang="en-US" dirty="0"/>
              <a:t> </a:t>
            </a:r>
            <a:r>
              <a:rPr lang="en-US" dirty="0" err="1"/>
              <a:t>klotoidli</a:t>
            </a:r>
            <a:r>
              <a:rPr lang="en-US" dirty="0"/>
              <a:t> </a:t>
            </a:r>
            <a:r>
              <a:rPr lang="en-US" dirty="0" err="1"/>
              <a:t>trassa</a:t>
            </a:r>
            <a:r>
              <a:rPr lang="en-US" dirty="0"/>
              <a:t> </a:t>
            </a:r>
            <a:r>
              <a:rPr lang="en-US" dirty="0" err="1"/>
              <a:t>elementlarini</a:t>
            </a:r>
            <a:r>
              <a:rPr lang="en-US" dirty="0"/>
              <a:t> </a:t>
            </a:r>
            <a:r>
              <a:rPr lang="en-US" dirty="0" err="1"/>
              <a:t>uzil-kesil</a:t>
            </a:r>
            <a:r>
              <a:rPr lang="en-US" dirty="0"/>
              <a:t> </a:t>
            </a:r>
            <a:r>
              <a:rPr lang="en-US" dirty="0" err="1"/>
              <a:t>bog’lanib</a:t>
            </a:r>
            <a:r>
              <a:rPr lang="en-US" dirty="0"/>
              <a:t>, </a:t>
            </a:r>
            <a:r>
              <a:rPr lang="en-US" dirty="0" err="1"/>
              <a:t>joylarda</a:t>
            </a:r>
            <a:r>
              <a:rPr lang="en-US" dirty="0"/>
              <a:t> </a:t>
            </a:r>
            <a:r>
              <a:rPr lang="en-US" dirty="0" err="1"/>
              <a:t>rejasini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xarakterli</a:t>
            </a:r>
            <a:r>
              <a:rPr lang="en-US" dirty="0"/>
              <a:t> </a:t>
            </a:r>
            <a:r>
              <a:rPr lang="en-US" dirty="0" err="1"/>
              <a:t>nuqtalarini</a:t>
            </a:r>
            <a:r>
              <a:rPr lang="en-US" dirty="0"/>
              <a:t> </a:t>
            </a:r>
            <a:r>
              <a:rPr lang="en-US" dirty="0" err="1"/>
              <a:t>mahalliy</a:t>
            </a:r>
            <a:r>
              <a:rPr lang="en-US" dirty="0"/>
              <a:t> </a:t>
            </a:r>
            <a:r>
              <a:rPr lang="en-US" dirty="0" err="1"/>
              <a:t>predmetlarga</a:t>
            </a:r>
            <a:r>
              <a:rPr lang="en-US" dirty="0"/>
              <a:t> </a:t>
            </a:r>
            <a:r>
              <a:rPr lang="en-US" dirty="0" err="1"/>
              <a:t>bog’lash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egri</a:t>
            </a:r>
            <a:r>
              <a:rPr lang="en-US" dirty="0"/>
              <a:t> </a:t>
            </a:r>
            <a:r>
              <a:rPr lang="en-US" dirty="0" err="1"/>
              <a:t>chiziqlarning</a:t>
            </a:r>
            <a:r>
              <a:rPr lang="en-US" dirty="0"/>
              <a:t> </a:t>
            </a:r>
            <a:r>
              <a:rPr lang="en-US" dirty="0" err="1"/>
              <a:t>ko’rsatkichlari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.</a:t>
            </a:r>
          </a:p>
          <a:p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trassalash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loyiha-smeta</a:t>
            </a:r>
            <a:r>
              <a:rPr lang="en-US" dirty="0"/>
              <a:t> </a:t>
            </a:r>
            <a:r>
              <a:rPr lang="en-US" dirty="0" err="1"/>
              <a:t>xujjatlariga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o’zgartirishlar</a:t>
            </a:r>
            <a:r>
              <a:rPr lang="en-US" dirty="0"/>
              <a:t> </a:t>
            </a:r>
            <a:r>
              <a:rPr lang="en-US" dirty="0" err="1"/>
              <a:t>kiritiladi</a:t>
            </a:r>
            <a:r>
              <a:rPr lang="en-US" dirty="0"/>
              <a:t>. </a:t>
            </a:r>
            <a:r>
              <a:rPr lang="en-US" dirty="0" err="1"/>
              <a:t>Ishchi</a:t>
            </a:r>
            <a:r>
              <a:rPr lang="en-US" dirty="0"/>
              <a:t> </a:t>
            </a:r>
            <a:r>
              <a:rPr lang="en-US" dirty="0" err="1"/>
              <a:t>chizmalarini</a:t>
            </a:r>
            <a:r>
              <a:rPr lang="en-US" dirty="0"/>
              <a:t> </a:t>
            </a:r>
            <a:r>
              <a:rPr lang="en-US" dirty="0" err="1"/>
              <a:t>tuzishda</a:t>
            </a:r>
            <a:r>
              <a:rPr lang="en-US" dirty="0"/>
              <a:t> </a:t>
            </a:r>
            <a:r>
              <a:rPr lang="en-US" dirty="0" err="1"/>
              <a:t>yo’l</a:t>
            </a:r>
            <a:r>
              <a:rPr lang="en-US" dirty="0"/>
              <a:t> </a:t>
            </a:r>
            <a:r>
              <a:rPr lang="en-US" dirty="0" err="1"/>
              <a:t>tushadigan</a:t>
            </a:r>
            <a:r>
              <a:rPr lang="en-US" dirty="0"/>
              <a:t> </a:t>
            </a:r>
            <a:r>
              <a:rPr lang="en-US" dirty="0" err="1"/>
              <a:t>polosani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qurilish</a:t>
            </a:r>
            <a:r>
              <a:rPr lang="en-US" dirty="0"/>
              <a:t> </a:t>
            </a:r>
            <a:r>
              <a:rPr lang="en-US" dirty="0" err="1"/>
              <a:t>davrida</a:t>
            </a:r>
            <a:r>
              <a:rPr lang="en-US" dirty="0"/>
              <a:t> </a:t>
            </a:r>
            <a:r>
              <a:rPr lang="en-US" dirty="0" err="1"/>
              <a:t>vaqtincha</a:t>
            </a:r>
            <a:r>
              <a:rPr lang="en-US" dirty="0"/>
              <a:t> </a:t>
            </a:r>
            <a:r>
              <a:rPr lang="en-US" dirty="0" err="1"/>
              <a:t>egallanadigan</a:t>
            </a:r>
            <a:r>
              <a:rPr lang="en-US" dirty="0"/>
              <a:t> </a:t>
            </a:r>
            <a:r>
              <a:rPr lang="en-US" dirty="0" err="1"/>
              <a:t>maydonlarni</a:t>
            </a:r>
            <a:r>
              <a:rPr lang="en-US" dirty="0"/>
              <a:t> </a:t>
            </a:r>
            <a:r>
              <a:rPr lang="en-US" dirty="0" err="1"/>
              <a:t>uzil-kesil</a:t>
            </a:r>
            <a:r>
              <a:rPr lang="en-US" dirty="0"/>
              <a:t> </a:t>
            </a:r>
            <a:r>
              <a:rPr lang="en-US" dirty="0" err="1"/>
              <a:t>rasmiylashtiriladi</a:t>
            </a:r>
            <a:r>
              <a:rPr lang="en-US" dirty="0"/>
              <a:t>,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baland</a:t>
            </a:r>
            <a:r>
              <a:rPr lang="en-US" dirty="0"/>
              <a:t> </a:t>
            </a:r>
            <a:r>
              <a:rPr lang="en-US" dirty="0" err="1"/>
              <a:t>ko’tarmalar</a:t>
            </a:r>
            <a:r>
              <a:rPr lang="en-US" dirty="0"/>
              <a:t>, </a:t>
            </a:r>
            <a:r>
              <a:rPr lang="en-US" dirty="0" err="1"/>
              <a:t>chuqur</a:t>
            </a:r>
            <a:r>
              <a:rPr lang="en-US" dirty="0"/>
              <a:t> </a:t>
            </a:r>
            <a:r>
              <a:rPr lang="en-US" dirty="0" err="1"/>
              <a:t>qazimalar</a:t>
            </a:r>
            <a:r>
              <a:rPr lang="en-US" dirty="0"/>
              <a:t>, </a:t>
            </a:r>
            <a:r>
              <a:rPr lang="en-US" dirty="0" err="1"/>
              <a:t>kesishuv</a:t>
            </a:r>
            <a:r>
              <a:rPr lang="en-US" dirty="0"/>
              <a:t> </a:t>
            </a:r>
            <a:r>
              <a:rPr lang="en-US" dirty="0" err="1"/>
              <a:t>joylari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inshootlar</a:t>
            </a:r>
            <a:r>
              <a:rPr lang="en-US" dirty="0"/>
              <a:t>, </a:t>
            </a:r>
            <a:r>
              <a:rPr lang="en-US" dirty="0" err="1"/>
              <a:t>avtotransport</a:t>
            </a:r>
            <a:r>
              <a:rPr lang="en-US" dirty="0"/>
              <a:t> </a:t>
            </a:r>
            <a:r>
              <a:rPr lang="en-US" dirty="0" err="1"/>
              <a:t>xizmati</a:t>
            </a:r>
            <a:r>
              <a:rPr lang="en-US" dirty="0"/>
              <a:t> </a:t>
            </a:r>
            <a:r>
              <a:rPr lang="en-US" dirty="0" err="1"/>
              <a:t>binolari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haqiqatan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etiladigan</a:t>
            </a:r>
            <a:r>
              <a:rPr lang="en-US" dirty="0"/>
              <a:t> </a:t>
            </a:r>
            <a:r>
              <a:rPr lang="en-US" dirty="0" err="1"/>
              <a:t>maydonlar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404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Ishchi</a:t>
            </a:r>
            <a:r>
              <a:rPr lang="en-US" sz="2000" dirty="0"/>
              <a:t> </a:t>
            </a:r>
            <a:r>
              <a:rPr lang="en-US" sz="2000" dirty="0" err="1"/>
              <a:t>xujjatlarini</a:t>
            </a:r>
            <a:r>
              <a:rPr lang="en-US" sz="2000" dirty="0"/>
              <a:t> </a:t>
            </a:r>
            <a:r>
              <a:rPr lang="en-US" sz="2000" dirty="0" err="1"/>
              <a:t>tasdiqlangan</a:t>
            </a:r>
            <a:r>
              <a:rPr lang="en-US" sz="2000" dirty="0"/>
              <a:t> </a:t>
            </a:r>
            <a:r>
              <a:rPr lang="en-US" sz="2000" dirty="0" err="1"/>
              <a:t>loyihada</a:t>
            </a:r>
            <a:r>
              <a:rPr lang="en-US" sz="2000" dirty="0"/>
              <a:t> </a:t>
            </a:r>
            <a:r>
              <a:rPr lang="en-US" sz="2000" dirty="0" err="1"/>
              <a:t>qabul</a:t>
            </a:r>
            <a:r>
              <a:rPr lang="en-US" sz="2000" dirty="0"/>
              <a:t> </a:t>
            </a:r>
            <a:r>
              <a:rPr lang="en-US" sz="2000" dirty="0" err="1"/>
              <a:t>qilingan</a:t>
            </a:r>
            <a:r>
              <a:rPr lang="en-US" sz="2000" dirty="0"/>
              <a:t> </a:t>
            </a:r>
            <a:r>
              <a:rPr lang="en-US" sz="2000" dirty="0" err="1"/>
              <a:t>asosli</a:t>
            </a:r>
            <a:r>
              <a:rPr lang="en-US" sz="2000" dirty="0"/>
              <a:t> </a:t>
            </a:r>
            <a:r>
              <a:rPr lang="en-US" sz="2000" dirty="0" err="1"/>
              <a:t>loyiha</a:t>
            </a:r>
            <a:r>
              <a:rPr lang="en-US" sz="2000" dirty="0"/>
              <a:t> </a:t>
            </a:r>
            <a:r>
              <a:rPr lang="en-US" sz="2000" dirty="0" err="1"/>
              <a:t>echimlari</a:t>
            </a:r>
            <a:r>
              <a:rPr lang="en-US" sz="2000" dirty="0"/>
              <a:t> </a:t>
            </a:r>
            <a:r>
              <a:rPr lang="en-US" sz="2000" dirty="0" err="1"/>
              <a:t>asosida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chiqiladi</a:t>
            </a:r>
            <a:r>
              <a:rPr lang="en-US" sz="2000" dirty="0"/>
              <a:t>, </a:t>
            </a:r>
            <a:r>
              <a:rPr lang="en-US" sz="2000" dirty="0" err="1"/>
              <a:t>qurilishdan</a:t>
            </a:r>
            <a:r>
              <a:rPr lang="en-US" sz="2000" dirty="0"/>
              <a:t> </a:t>
            </a:r>
            <a:r>
              <a:rPr lang="en-US" sz="2000" dirty="0" err="1"/>
              <a:t>oldingi</a:t>
            </a:r>
            <a:r>
              <a:rPr lang="en-US" sz="2000" dirty="0"/>
              <a:t> </a:t>
            </a:r>
            <a:r>
              <a:rPr lang="en-US" sz="2000" dirty="0" err="1"/>
              <a:t>qidiruv</a:t>
            </a:r>
            <a:r>
              <a:rPr lang="en-US" sz="2000" dirty="0"/>
              <a:t> </a:t>
            </a:r>
            <a:r>
              <a:rPr lang="en-US" sz="2000" dirty="0" err="1"/>
              <a:t>ishlari</a:t>
            </a:r>
            <a:r>
              <a:rPr lang="en-US" sz="2000" dirty="0"/>
              <a:t> </a:t>
            </a:r>
            <a:r>
              <a:rPr lang="en-US" sz="2000" dirty="0" err="1"/>
              <a:t>davomida</a:t>
            </a:r>
            <a:r>
              <a:rPr lang="en-US" sz="2000" dirty="0"/>
              <a:t> </a:t>
            </a:r>
            <a:r>
              <a:rPr lang="en-US" sz="2000" dirty="0" err="1"/>
              <a:t>mahalliy</a:t>
            </a:r>
            <a:r>
              <a:rPr lang="en-US" sz="2000" dirty="0"/>
              <a:t> </a:t>
            </a:r>
            <a:r>
              <a:rPr lang="en-US" sz="2000" dirty="0" err="1"/>
              <a:t>sharoitlarni</a:t>
            </a:r>
            <a:r>
              <a:rPr lang="en-US" sz="2000" dirty="0"/>
              <a:t> </a:t>
            </a:r>
            <a:r>
              <a:rPr lang="en-US" sz="2000" dirty="0" err="1"/>
              <a:t>chuqurlashtirib</a:t>
            </a:r>
            <a:r>
              <a:rPr lang="en-US" sz="2000" dirty="0"/>
              <a:t> </a:t>
            </a:r>
            <a:r>
              <a:rPr lang="en-US" sz="2000" dirty="0" err="1"/>
              <a:t>o’rganish</a:t>
            </a:r>
            <a:r>
              <a:rPr lang="en-US" sz="2000" dirty="0"/>
              <a:t> </a:t>
            </a:r>
            <a:r>
              <a:rPr lang="en-US" sz="2000" dirty="0" err="1"/>
              <a:t>asosida</a:t>
            </a:r>
            <a:r>
              <a:rPr lang="en-US" sz="2000" dirty="0"/>
              <a:t> </a:t>
            </a:r>
            <a:r>
              <a:rPr lang="en-US" sz="2000" dirty="0" err="1"/>
              <a:t>ularni</a:t>
            </a:r>
            <a:r>
              <a:rPr lang="en-US" sz="2000" dirty="0"/>
              <a:t> </a:t>
            </a:r>
            <a:r>
              <a:rPr lang="en-US" sz="2000" dirty="0" err="1"/>
              <a:t>batafsillashtiriladi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aniqlashtiriladi</a:t>
            </a:r>
            <a:r>
              <a:rPr lang="en-US" sz="2000" dirty="0"/>
              <a:t>. </a:t>
            </a:r>
            <a:r>
              <a:rPr lang="en-US" sz="2000" dirty="0" err="1"/>
              <a:t>Ishchi</a:t>
            </a:r>
            <a:r>
              <a:rPr lang="en-US" sz="2000" dirty="0"/>
              <a:t> </a:t>
            </a:r>
            <a:r>
              <a:rPr lang="en-US" sz="2000" dirty="0" err="1"/>
              <a:t>chizmalari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hamma</a:t>
            </a:r>
            <a:r>
              <a:rPr lang="en-US" sz="2000" dirty="0"/>
              <a:t> </a:t>
            </a:r>
            <a:r>
              <a:rPr lang="en-US" sz="2000" dirty="0" err="1"/>
              <a:t>qurilish-montaj</a:t>
            </a:r>
            <a:r>
              <a:rPr lang="en-US" sz="2000" dirty="0"/>
              <a:t> </a:t>
            </a:r>
            <a:r>
              <a:rPr lang="en-US" sz="2000" dirty="0" err="1"/>
              <a:t>ishlari</a:t>
            </a:r>
            <a:r>
              <a:rPr lang="en-US" sz="2000" dirty="0"/>
              <a:t>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oshiriladi</a:t>
            </a:r>
            <a:r>
              <a:rPr lang="en-US" sz="2000" dirty="0"/>
              <a:t>,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munosabat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ularda</a:t>
            </a:r>
            <a:r>
              <a:rPr lang="en-US" sz="2000" dirty="0"/>
              <a:t> </a:t>
            </a:r>
            <a:r>
              <a:rPr lang="en-US" sz="2000" dirty="0" err="1"/>
              <a:t>tegishli</a:t>
            </a:r>
            <a:r>
              <a:rPr lang="en-US" sz="2000" dirty="0"/>
              <a:t> </a:t>
            </a:r>
            <a:r>
              <a:rPr lang="en-US" sz="2000" dirty="0" err="1"/>
              <a:t>inshootlar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qismlari</a:t>
            </a:r>
            <a:r>
              <a:rPr lang="en-US" sz="2000" dirty="0"/>
              <a:t> </a:t>
            </a:r>
            <a:r>
              <a:rPr lang="en-US" sz="2000" dirty="0" err="1"/>
              <a:t>konstruktsiyalarining</a:t>
            </a:r>
            <a:r>
              <a:rPr lang="en-US" sz="2000" dirty="0"/>
              <a:t> </a:t>
            </a:r>
            <a:r>
              <a:rPr lang="en-US" sz="2000" dirty="0" err="1"/>
              <a:t>hamma</a:t>
            </a:r>
            <a:r>
              <a:rPr lang="en-US" sz="2000" dirty="0"/>
              <a:t> </a:t>
            </a:r>
            <a:r>
              <a:rPr lang="en-US" sz="2000" dirty="0" err="1"/>
              <a:t>detallari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chiqilgan</a:t>
            </a:r>
            <a:r>
              <a:rPr lang="en-US" sz="2000" dirty="0"/>
              <a:t> </a:t>
            </a:r>
            <a:r>
              <a:rPr lang="en-US" sz="2000" dirty="0" err="1"/>
              <a:t>bo’lishi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 </a:t>
            </a:r>
            <a:r>
              <a:rPr lang="en-US" sz="2000" dirty="0" err="1"/>
              <a:t>Ishchi</a:t>
            </a:r>
            <a:r>
              <a:rPr lang="en-US" sz="2000" dirty="0"/>
              <a:t> </a:t>
            </a:r>
            <a:r>
              <a:rPr lang="en-US" sz="2000" dirty="0" err="1"/>
              <a:t>xujjatlari</a:t>
            </a:r>
            <a:r>
              <a:rPr lang="en-US" sz="2000" dirty="0"/>
              <a:t> </a:t>
            </a:r>
            <a:r>
              <a:rPr lang="en-US" sz="2000" dirty="0" err="1"/>
              <a:t>tashkilot-qurilish</a:t>
            </a:r>
            <a:r>
              <a:rPr lang="en-US" sz="2000" dirty="0"/>
              <a:t> </a:t>
            </a:r>
            <a:r>
              <a:rPr lang="en-US" sz="2000" dirty="0" err="1"/>
              <a:t>buyurtmachisi</a:t>
            </a:r>
            <a:r>
              <a:rPr lang="en-US" sz="2000" dirty="0"/>
              <a:t> </a:t>
            </a:r>
            <a:r>
              <a:rPr lang="en-US" sz="2000" dirty="0" err="1"/>
              <a:t>rahbari</a:t>
            </a:r>
            <a:r>
              <a:rPr lang="en-US" sz="2000" dirty="0"/>
              <a:t> </a:t>
            </a:r>
            <a:r>
              <a:rPr lang="en-US" sz="2000" dirty="0" err="1"/>
              <a:t>tomonidan</a:t>
            </a:r>
            <a:r>
              <a:rPr lang="en-US" sz="2000" dirty="0"/>
              <a:t> </a:t>
            </a:r>
            <a:r>
              <a:rPr lang="en-US" sz="2000" dirty="0" err="1"/>
              <a:t>tasdiqlanadi</a:t>
            </a:r>
            <a:r>
              <a:rPr lang="en-US" sz="2000" dirty="0"/>
              <a:t>.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Muhandislik</a:t>
            </a:r>
            <a:r>
              <a:rPr lang="en-US" sz="2000" dirty="0"/>
              <a:t> </a:t>
            </a:r>
            <a:r>
              <a:rPr lang="en-US" sz="2000" dirty="0" err="1"/>
              <a:t>inshootlarini</a:t>
            </a:r>
            <a:r>
              <a:rPr lang="en-US" sz="2000" dirty="0"/>
              <a:t> </a:t>
            </a:r>
            <a:r>
              <a:rPr lang="en-US" sz="2000" dirty="0" err="1"/>
              <a:t>aniq</a:t>
            </a:r>
            <a:r>
              <a:rPr lang="en-US" sz="2000" dirty="0"/>
              <a:t> </a:t>
            </a:r>
            <a:r>
              <a:rPr lang="en-US" sz="2000" dirty="0" err="1"/>
              <a:t>usullar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hisoblash</a:t>
            </a:r>
            <a:r>
              <a:rPr lang="en-US" sz="2000" dirty="0"/>
              <a:t> </a:t>
            </a:r>
            <a:r>
              <a:rPr lang="en-US" sz="2000" dirty="0" err="1"/>
              <a:t>ko’pincha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murakkab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Yo’llarni</a:t>
            </a:r>
            <a:r>
              <a:rPr lang="en-US" sz="2000" dirty="0"/>
              <a:t> </a:t>
            </a:r>
            <a:r>
              <a:rPr lang="en-US" sz="2000" dirty="0" err="1"/>
              <a:t>loyihalashda</a:t>
            </a:r>
            <a:r>
              <a:rPr lang="en-US" sz="2000" dirty="0"/>
              <a:t> </a:t>
            </a:r>
            <a:r>
              <a:rPr lang="en-US" sz="2000" dirty="0" err="1"/>
              <a:t>soddalashtirib</a:t>
            </a:r>
            <a:r>
              <a:rPr lang="en-US" sz="2000" dirty="0"/>
              <a:t> </a:t>
            </a:r>
            <a:r>
              <a:rPr lang="en-US" sz="2000" dirty="0" err="1"/>
              <a:t>ko’riladigan</a:t>
            </a:r>
            <a:r>
              <a:rPr lang="en-US" sz="2000" dirty="0"/>
              <a:t> </a:t>
            </a:r>
            <a:r>
              <a:rPr lang="en-US" sz="2000" dirty="0" err="1"/>
              <a:t>ko’p</a:t>
            </a:r>
            <a:r>
              <a:rPr lang="en-US" sz="2000" dirty="0"/>
              <a:t> </a:t>
            </a:r>
            <a:r>
              <a:rPr lang="en-US" sz="2000" dirty="0" err="1"/>
              <a:t>jarayonlar</a:t>
            </a:r>
            <a:r>
              <a:rPr lang="en-US" sz="2000" dirty="0"/>
              <a:t>, </a:t>
            </a:r>
            <a:r>
              <a:rPr lang="en-US" sz="2000" dirty="0" err="1"/>
              <a:t>masalan</a:t>
            </a:r>
            <a:r>
              <a:rPr lang="en-US" sz="2000" dirty="0"/>
              <a:t>, </a:t>
            </a:r>
            <a:r>
              <a:rPr lang="en-US" sz="2000" dirty="0" err="1"/>
              <a:t>ko’p</a:t>
            </a:r>
            <a:r>
              <a:rPr lang="en-US" sz="2000" dirty="0"/>
              <a:t> </a:t>
            </a:r>
            <a:r>
              <a:rPr lang="en-US" sz="2000" dirty="0" err="1"/>
              <a:t>qatlamli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qoplamlarida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poylarida</a:t>
            </a:r>
            <a:r>
              <a:rPr lang="en-US" sz="2000" dirty="0"/>
              <a:t> </a:t>
            </a:r>
            <a:r>
              <a:rPr lang="en-US" sz="2000" dirty="0" err="1"/>
              <a:t>issiqlik</a:t>
            </a:r>
            <a:r>
              <a:rPr lang="en-US" sz="2000" dirty="0"/>
              <a:t> </a:t>
            </a:r>
            <a:r>
              <a:rPr lang="en-US" sz="2000" dirty="0" err="1"/>
              <a:t>uzatilishi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avtomobilning</a:t>
            </a:r>
            <a:r>
              <a:rPr lang="en-US" sz="2000" dirty="0"/>
              <a:t> </a:t>
            </a:r>
            <a:r>
              <a:rPr lang="en-US" sz="2000" dirty="0" err="1"/>
              <a:t>notekis</a:t>
            </a:r>
            <a:r>
              <a:rPr lang="en-US" sz="2000" dirty="0"/>
              <a:t> </a:t>
            </a:r>
            <a:r>
              <a:rPr lang="en-US" sz="2000" dirty="0" err="1"/>
              <a:t>qoplamada</a:t>
            </a:r>
            <a:r>
              <a:rPr lang="en-US" sz="2000" dirty="0"/>
              <a:t> </a:t>
            </a:r>
            <a:r>
              <a:rPr lang="en-US" sz="2000" dirty="0" err="1"/>
              <a:t>harakatlanishi</a:t>
            </a:r>
            <a:r>
              <a:rPr lang="en-US" sz="2000" dirty="0"/>
              <a:t>, </a:t>
            </a:r>
            <a:r>
              <a:rPr lang="en-US" sz="2000" dirty="0" err="1"/>
              <a:t>aslini</a:t>
            </a:r>
            <a:r>
              <a:rPr lang="en-US" sz="2000" dirty="0"/>
              <a:t> </a:t>
            </a:r>
            <a:r>
              <a:rPr lang="en-US" sz="2000" dirty="0" err="1"/>
              <a:t>olganda</a:t>
            </a:r>
            <a:r>
              <a:rPr lang="en-US" sz="2000" dirty="0"/>
              <a:t> </a:t>
            </a:r>
            <a:r>
              <a:rPr lang="en-US" sz="2000" dirty="0" err="1"/>
              <a:t>differentsial</a:t>
            </a:r>
            <a:r>
              <a:rPr lang="en-US" sz="2000" dirty="0"/>
              <a:t> </a:t>
            </a:r>
            <a:r>
              <a:rPr lang="en-US" sz="2000" dirty="0" err="1"/>
              <a:t>tenglamalar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ifodalanadi</a:t>
            </a:r>
            <a:r>
              <a:rPr lang="en-US" sz="2000" dirty="0"/>
              <a:t>, </a:t>
            </a:r>
            <a:r>
              <a:rPr lang="en-US" sz="2000" dirty="0" err="1"/>
              <a:t>bular</a:t>
            </a:r>
            <a:r>
              <a:rPr lang="en-US" sz="2000" dirty="0"/>
              <a:t> </a:t>
            </a:r>
            <a:r>
              <a:rPr lang="en-US" sz="2000" dirty="0" err="1"/>
              <a:t>umumiy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echilmaydi</a:t>
            </a:r>
            <a:r>
              <a:rPr lang="en-US" sz="2000" dirty="0"/>
              <a:t>, </a:t>
            </a:r>
            <a:r>
              <a:rPr lang="en-US" sz="2000" dirty="0" err="1"/>
              <a:t>biroq</a:t>
            </a:r>
            <a:r>
              <a:rPr lang="en-US" sz="2000" dirty="0"/>
              <a:t> </a:t>
            </a:r>
            <a:r>
              <a:rPr lang="en-US" sz="2000" dirty="0" err="1"/>
              <a:t>elektron</a:t>
            </a:r>
            <a:r>
              <a:rPr lang="en-US" sz="2000" dirty="0"/>
              <a:t> </a:t>
            </a:r>
            <a:r>
              <a:rPr lang="en-US" sz="2000" dirty="0" err="1"/>
              <a:t>hisoblash</a:t>
            </a:r>
            <a:r>
              <a:rPr lang="en-US" sz="2000" dirty="0"/>
              <a:t> </a:t>
            </a:r>
            <a:r>
              <a:rPr lang="en-US" sz="2000" dirty="0" err="1"/>
              <a:t>mashinalarida</a:t>
            </a:r>
            <a:r>
              <a:rPr lang="en-US" sz="2000" dirty="0"/>
              <a:t> </a:t>
            </a:r>
            <a:r>
              <a:rPr lang="en-US" sz="2000" dirty="0" err="1"/>
              <a:t>tadqiq</a:t>
            </a:r>
            <a:r>
              <a:rPr lang="en-US" sz="2000" dirty="0"/>
              <a:t> </a:t>
            </a:r>
            <a:r>
              <a:rPr lang="en-US" sz="2000" dirty="0" err="1"/>
              <a:t>qilsa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23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yo’llari</a:t>
            </a:r>
            <a:r>
              <a:rPr lang="en-US" sz="2000" dirty="0"/>
              <a:t> </a:t>
            </a:r>
            <a:r>
              <a:rPr lang="en-US" sz="2000" dirty="0" err="1"/>
              <a:t>loyihalarini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chiqishda</a:t>
            </a:r>
            <a:r>
              <a:rPr lang="en-US" sz="2000" dirty="0"/>
              <a:t> </a:t>
            </a:r>
            <a:r>
              <a:rPr lang="en-US" sz="2000" dirty="0" err="1"/>
              <a:t>ko’p</a:t>
            </a:r>
            <a:r>
              <a:rPr lang="en-US" sz="2000" dirty="0"/>
              <a:t> </a:t>
            </a:r>
            <a:r>
              <a:rPr lang="en-US" sz="2000" dirty="0" err="1"/>
              <a:t>sonli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xildagi</a:t>
            </a:r>
            <a:r>
              <a:rPr lang="en-US" sz="2000" dirty="0"/>
              <a:t> </a:t>
            </a:r>
            <a:r>
              <a:rPr lang="en-US" sz="2000" dirty="0" err="1"/>
              <a:t>hisoblash</a:t>
            </a:r>
            <a:r>
              <a:rPr lang="en-US" sz="2000" dirty="0"/>
              <a:t> </a:t>
            </a:r>
            <a:r>
              <a:rPr lang="en-US" sz="2000" dirty="0" err="1"/>
              <a:t>ishlarini</a:t>
            </a:r>
            <a:r>
              <a:rPr lang="en-US" sz="2000" dirty="0"/>
              <a:t> </a:t>
            </a:r>
            <a:r>
              <a:rPr lang="en-US" sz="2000" dirty="0" err="1"/>
              <a:t>bajarishga</a:t>
            </a:r>
            <a:r>
              <a:rPr lang="en-US" sz="2000" dirty="0"/>
              <a:t> </a:t>
            </a:r>
            <a:r>
              <a:rPr lang="en-US" sz="2000" dirty="0" err="1"/>
              <a:t>to’g’ri</a:t>
            </a:r>
            <a:r>
              <a:rPr lang="en-US" sz="2000" dirty="0"/>
              <a:t> </a:t>
            </a:r>
            <a:r>
              <a:rPr lang="en-US" sz="2000" dirty="0" err="1"/>
              <a:t>keladi</a:t>
            </a:r>
            <a:r>
              <a:rPr lang="en-US" sz="2000" dirty="0"/>
              <a:t>: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</a:t>
            </a:r>
            <a:r>
              <a:rPr lang="en-US" sz="2000" dirty="0"/>
              <a:t> </a:t>
            </a:r>
            <a:r>
              <a:rPr lang="en-US" sz="2000" dirty="0" err="1"/>
              <a:t>hajmlarini</a:t>
            </a:r>
            <a:r>
              <a:rPr lang="en-US" sz="2000" dirty="0"/>
              <a:t> </a:t>
            </a:r>
            <a:r>
              <a:rPr lang="en-US" sz="2000" dirty="0" err="1"/>
              <a:t>hisoblash</a:t>
            </a:r>
            <a:r>
              <a:rPr lang="en-US" sz="2000" dirty="0"/>
              <a:t>, </a:t>
            </a:r>
            <a:r>
              <a:rPr lang="en-US" sz="2000" dirty="0" err="1"/>
              <a:t>sun’iy</a:t>
            </a:r>
            <a:r>
              <a:rPr lang="en-US" sz="2000" dirty="0"/>
              <a:t> </a:t>
            </a:r>
            <a:r>
              <a:rPr lang="en-US" sz="2000" dirty="0" err="1"/>
              <a:t>inshootlar</a:t>
            </a:r>
            <a:r>
              <a:rPr lang="en-US" sz="2000" dirty="0"/>
              <a:t> </a:t>
            </a:r>
            <a:r>
              <a:rPr lang="en-US" sz="2000" dirty="0" err="1"/>
              <a:t>yonbag’irlari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o’zanlarining</a:t>
            </a:r>
            <a:r>
              <a:rPr lang="en-US" sz="2000" dirty="0"/>
              <a:t> </a:t>
            </a:r>
            <a:r>
              <a:rPr lang="en-US" sz="2000" dirty="0" err="1"/>
              <a:t>mustahkamlangan</a:t>
            </a:r>
            <a:r>
              <a:rPr lang="en-US" sz="2000" dirty="0"/>
              <a:t> </a:t>
            </a:r>
            <a:r>
              <a:rPr lang="en-US" sz="2000" dirty="0" err="1"/>
              <a:t>yuzalarini</a:t>
            </a:r>
            <a:r>
              <a:rPr lang="en-US" sz="2000" dirty="0"/>
              <a:t> </a:t>
            </a:r>
            <a:r>
              <a:rPr lang="en-US" sz="2000" dirty="0" err="1"/>
              <a:t>aniqlash</a:t>
            </a:r>
            <a:r>
              <a:rPr lang="en-US" sz="2000" dirty="0"/>
              <a:t>, </a:t>
            </a:r>
            <a:r>
              <a:rPr lang="en-US" sz="2000" dirty="0" err="1"/>
              <a:t>ko’p</a:t>
            </a:r>
            <a:r>
              <a:rPr lang="en-US" sz="2000" dirty="0"/>
              <a:t> </a:t>
            </a:r>
            <a:r>
              <a:rPr lang="en-US" sz="2000" dirty="0" err="1"/>
              <a:t>sonli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 </a:t>
            </a:r>
            <a:r>
              <a:rPr lang="en-US" sz="2000" dirty="0" err="1"/>
              <a:t>ko’priklar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quvurlar</a:t>
            </a:r>
            <a:r>
              <a:rPr lang="en-US" sz="2000" dirty="0"/>
              <a:t> </a:t>
            </a:r>
            <a:r>
              <a:rPr lang="en-US" sz="2000" dirty="0" err="1"/>
              <a:t>teshiklarini</a:t>
            </a:r>
            <a:r>
              <a:rPr lang="en-US" sz="2000" dirty="0"/>
              <a:t> </a:t>
            </a:r>
            <a:r>
              <a:rPr lang="en-US" sz="2000" dirty="0" err="1"/>
              <a:t>hisoblash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boshqalar</a:t>
            </a:r>
            <a:r>
              <a:rPr lang="en-US" sz="2000" dirty="0"/>
              <a:t>.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yo’llarini</a:t>
            </a:r>
            <a:r>
              <a:rPr lang="en-US" sz="2000" dirty="0"/>
              <a:t> </a:t>
            </a:r>
            <a:r>
              <a:rPr lang="en-US" sz="2000" dirty="0" err="1"/>
              <a:t>loyihalashning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hamma</a:t>
            </a:r>
            <a:r>
              <a:rPr lang="en-US" sz="2000" dirty="0"/>
              <a:t> </a:t>
            </a:r>
            <a:r>
              <a:rPr lang="en-US" sz="2000" dirty="0" err="1"/>
              <a:t>xususiyatlari</a:t>
            </a:r>
            <a:r>
              <a:rPr lang="en-US" sz="2000" dirty="0"/>
              <a:t> </a:t>
            </a:r>
            <a:r>
              <a:rPr lang="en-US" sz="2000" dirty="0" err="1"/>
              <a:t>elektron</a:t>
            </a:r>
            <a:r>
              <a:rPr lang="en-US" sz="2000" dirty="0"/>
              <a:t> </a:t>
            </a:r>
            <a:r>
              <a:rPr lang="en-US" sz="2000" dirty="0" err="1"/>
              <a:t>mashinalaridan</a:t>
            </a:r>
            <a:r>
              <a:rPr lang="en-US" sz="2000" dirty="0"/>
              <a:t> </a:t>
            </a:r>
            <a:r>
              <a:rPr lang="en-US" sz="2000" dirty="0" err="1"/>
              <a:t>keng</a:t>
            </a:r>
            <a:r>
              <a:rPr lang="en-US" sz="2000" dirty="0"/>
              <a:t> </a:t>
            </a:r>
            <a:r>
              <a:rPr lang="en-US" sz="2000" dirty="0" err="1"/>
              <a:t>foydalanishni</a:t>
            </a:r>
            <a:r>
              <a:rPr lang="en-US" sz="2000" dirty="0"/>
              <a:t> </a:t>
            </a:r>
            <a:r>
              <a:rPr lang="en-US" sz="2000" dirty="0" err="1"/>
              <a:t>taqoza</a:t>
            </a:r>
            <a:r>
              <a:rPr lang="en-US" sz="2000" dirty="0"/>
              <a:t> </a:t>
            </a:r>
            <a:r>
              <a:rPr lang="en-US" sz="2000" dirty="0" err="1"/>
              <a:t>etadi</a:t>
            </a:r>
            <a:r>
              <a:rPr lang="en-US" sz="2000" dirty="0"/>
              <a:t>. Bosh </a:t>
            </a:r>
            <a:r>
              <a:rPr lang="en-US" sz="2000" dirty="0" err="1"/>
              <a:t>loyihalash</a:t>
            </a:r>
            <a:r>
              <a:rPr lang="en-US" sz="2000" dirty="0"/>
              <a:t> </a:t>
            </a:r>
            <a:r>
              <a:rPr lang="en-US" sz="2000" dirty="0" err="1"/>
              <a:t>tashkilotlari</a:t>
            </a:r>
            <a:r>
              <a:rPr lang="en-US" sz="2000" dirty="0"/>
              <a:t> EHM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chiqadigan</a:t>
            </a:r>
            <a:r>
              <a:rPr lang="en-US" sz="2000" dirty="0"/>
              <a:t> </a:t>
            </a:r>
            <a:r>
              <a:rPr lang="en-US" sz="2000" dirty="0" err="1"/>
              <a:t>dasturlarning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biri</a:t>
            </a:r>
            <a:r>
              <a:rPr lang="en-US" sz="2000" dirty="0"/>
              <a:t>, </a:t>
            </a:r>
            <a:r>
              <a:rPr lang="en-US" sz="2000" dirty="0" err="1"/>
              <a:t>yuqori</a:t>
            </a:r>
            <a:r>
              <a:rPr lang="en-US" sz="2000" dirty="0"/>
              <a:t> </a:t>
            </a:r>
            <a:r>
              <a:rPr lang="en-US" sz="2000" dirty="0" err="1"/>
              <a:t>malakali</a:t>
            </a:r>
            <a:r>
              <a:rPr lang="en-US" sz="2000" dirty="0"/>
              <a:t> </a:t>
            </a:r>
            <a:r>
              <a:rPr lang="en-US" sz="2000" dirty="0" err="1"/>
              <a:t>mutaxassislarning</a:t>
            </a:r>
            <a:r>
              <a:rPr lang="en-US" sz="2000" dirty="0"/>
              <a:t> </a:t>
            </a:r>
            <a:r>
              <a:rPr lang="en-US" sz="2000" dirty="0" err="1"/>
              <a:t>ancha</a:t>
            </a:r>
            <a:r>
              <a:rPr lang="en-US" sz="2000" dirty="0"/>
              <a:t> </a:t>
            </a:r>
            <a:r>
              <a:rPr lang="en-US" sz="2000" dirty="0" err="1"/>
              <a:t>ko’p</a:t>
            </a:r>
            <a:r>
              <a:rPr lang="en-US" sz="2000" dirty="0"/>
              <a:t> </a:t>
            </a:r>
            <a:r>
              <a:rPr lang="en-US" sz="2000" dirty="0" err="1"/>
              <a:t>mehnat</a:t>
            </a:r>
            <a:r>
              <a:rPr lang="en-US" sz="2000" dirty="0"/>
              <a:t> </a:t>
            </a:r>
            <a:r>
              <a:rPr lang="en-US" sz="2000" dirty="0" err="1"/>
              <a:t>sarflashini</a:t>
            </a:r>
            <a:r>
              <a:rPr lang="en-US" sz="2000" dirty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etib</a:t>
            </a:r>
            <a:r>
              <a:rPr lang="en-US" sz="2000" dirty="0"/>
              <a:t>, </a:t>
            </a:r>
            <a:r>
              <a:rPr lang="en-US" sz="2000" dirty="0" err="1"/>
              <a:t>ulardan</a:t>
            </a:r>
            <a:r>
              <a:rPr lang="en-US" sz="2000" dirty="0"/>
              <a:t>  </a:t>
            </a:r>
            <a:r>
              <a:rPr lang="en-US" sz="2000" dirty="0" err="1"/>
              <a:t>loyihalash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hisoblash</a:t>
            </a:r>
            <a:r>
              <a:rPr lang="en-US" sz="2000" dirty="0"/>
              <a:t> </a:t>
            </a:r>
            <a:r>
              <a:rPr lang="en-US" sz="2000" dirty="0" err="1"/>
              <a:t>markazlaridan</a:t>
            </a:r>
            <a:r>
              <a:rPr lang="en-US" sz="2000" dirty="0"/>
              <a:t> </a:t>
            </a:r>
            <a:r>
              <a:rPr lang="en-US" sz="2000" dirty="0" err="1"/>
              <a:t>mashina</a:t>
            </a:r>
            <a:r>
              <a:rPr lang="en-US" sz="2000" dirty="0"/>
              <a:t> </a:t>
            </a:r>
            <a:r>
              <a:rPr lang="en-US" sz="2000" dirty="0" err="1"/>
              <a:t>vaqtini</a:t>
            </a:r>
            <a:r>
              <a:rPr lang="en-US" sz="2000" dirty="0"/>
              <a:t> </a:t>
            </a:r>
            <a:r>
              <a:rPr lang="en-US" sz="2000" dirty="0" err="1"/>
              <a:t>ijaraga</a:t>
            </a:r>
            <a:r>
              <a:rPr lang="en-US" sz="2000" dirty="0"/>
              <a:t> </a:t>
            </a:r>
            <a:r>
              <a:rPr lang="en-US" sz="2000" dirty="0" err="1"/>
              <a:t>oluvchi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 </a:t>
            </a:r>
            <a:r>
              <a:rPr lang="en-US" sz="2000" dirty="0" err="1"/>
              <a:t>loyihalash</a:t>
            </a:r>
            <a:r>
              <a:rPr lang="en-US" sz="2000" dirty="0"/>
              <a:t> </a:t>
            </a:r>
            <a:r>
              <a:rPr lang="en-US" sz="2000" dirty="0" err="1"/>
              <a:t>tashkilotlarida</a:t>
            </a:r>
            <a:r>
              <a:rPr lang="en-US" sz="2000" dirty="0"/>
              <a:t> </a:t>
            </a:r>
            <a:r>
              <a:rPr lang="en-US" sz="2000" dirty="0" err="1"/>
              <a:t>foydalanish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Zamonaviy</a:t>
            </a:r>
            <a:r>
              <a:rPr lang="en-US" sz="2000" dirty="0"/>
              <a:t> </a:t>
            </a:r>
            <a:r>
              <a:rPr lang="en-US" sz="2000" dirty="0" err="1"/>
              <a:t>elektron</a:t>
            </a:r>
            <a:r>
              <a:rPr lang="en-US" sz="2000" dirty="0"/>
              <a:t> </a:t>
            </a:r>
            <a:r>
              <a:rPr lang="en-US" sz="2000" dirty="0" err="1"/>
              <a:t>hisoblash</a:t>
            </a:r>
            <a:r>
              <a:rPr lang="en-US" sz="2000" dirty="0"/>
              <a:t> </a:t>
            </a:r>
            <a:r>
              <a:rPr lang="en-US" sz="2000" dirty="0" err="1"/>
              <a:t>mashinalari</a:t>
            </a:r>
            <a:r>
              <a:rPr lang="en-US" sz="2000" dirty="0"/>
              <a:t> CREDO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Indor</a:t>
            </a:r>
            <a:r>
              <a:rPr lang="en-US" sz="2000" dirty="0"/>
              <a:t> CAD/Road </a:t>
            </a:r>
            <a:r>
              <a:rPr lang="en-US" sz="2000" dirty="0" err="1"/>
              <a:t>tizimlarini</a:t>
            </a:r>
            <a:r>
              <a:rPr lang="en-US" sz="2000" dirty="0"/>
              <a:t> </a:t>
            </a:r>
            <a:r>
              <a:rPr lang="en-US" sz="2000" dirty="0" err="1"/>
              <a:t>kullab</a:t>
            </a:r>
            <a:r>
              <a:rPr lang="en-US" sz="2000" dirty="0"/>
              <a:t> </a:t>
            </a:r>
            <a:r>
              <a:rPr lang="en-US" sz="2000" dirty="0" err="1"/>
              <a:t>yo’llarni</a:t>
            </a:r>
            <a:r>
              <a:rPr lang="en-US" sz="2000" dirty="0"/>
              <a:t> </a:t>
            </a:r>
            <a:r>
              <a:rPr lang="en-US" sz="2000" dirty="0" err="1"/>
              <a:t>loyihalash</a:t>
            </a:r>
            <a:r>
              <a:rPr lang="en-US" sz="2000" dirty="0"/>
              <a:t> </a:t>
            </a:r>
            <a:r>
              <a:rPr lang="en-US" sz="2000" dirty="0" err="1"/>
              <a:t>sifatini</a:t>
            </a:r>
            <a:r>
              <a:rPr lang="en-US" sz="2000" dirty="0"/>
              <a:t> </a:t>
            </a:r>
            <a:r>
              <a:rPr lang="en-US" sz="2000" dirty="0" err="1"/>
              <a:t>oshirish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muddatlari</a:t>
            </a:r>
            <a:r>
              <a:rPr lang="en-US" sz="2000" dirty="0"/>
              <a:t> </a:t>
            </a:r>
            <a:r>
              <a:rPr lang="en-US" sz="2000" dirty="0" err="1"/>
              <a:t>hamda</a:t>
            </a:r>
            <a:r>
              <a:rPr lang="en-US" sz="2000" dirty="0"/>
              <a:t> </a:t>
            </a:r>
            <a:r>
              <a:rPr lang="en-US" sz="2000" dirty="0" err="1"/>
              <a:t>qiymatini</a:t>
            </a:r>
            <a:r>
              <a:rPr lang="en-US" sz="2000" dirty="0"/>
              <a:t> </a:t>
            </a:r>
            <a:r>
              <a:rPr lang="en-US" sz="2000" dirty="0" err="1"/>
              <a:t>qisqartirishda</a:t>
            </a:r>
            <a:r>
              <a:rPr lang="en-US" sz="2000" dirty="0"/>
              <a:t> </a:t>
            </a:r>
            <a:r>
              <a:rPr lang="en-US" sz="2000" dirty="0" err="1"/>
              <a:t>keng</a:t>
            </a:r>
            <a:r>
              <a:rPr lang="en-US" sz="2000" dirty="0"/>
              <a:t> </a:t>
            </a:r>
            <a:r>
              <a:rPr lang="en-US" sz="2000" dirty="0" err="1"/>
              <a:t>istiqbollar</a:t>
            </a:r>
            <a:r>
              <a:rPr lang="en-US" sz="2000" dirty="0"/>
              <a:t> </a:t>
            </a:r>
            <a:r>
              <a:rPr lang="en-US" sz="2000" dirty="0" err="1"/>
              <a:t>ochib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. 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35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483747"/>
            <a:ext cx="8136904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loyihalash</a:t>
            </a:r>
            <a:r>
              <a:rPr lang="en-US" sz="1800" dirty="0"/>
              <a:t> </a:t>
            </a:r>
            <a:r>
              <a:rPr lang="en-US" sz="1800" dirty="0" err="1"/>
              <a:t>tashkilotlari</a:t>
            </a:r>
            <a:r>
              <a:rPr lang="en-US" sz="1800" dirty="0"/>
              <a:t> </a:t>
            </a:r>
            <a:r>
              <a:rPr lang="en-US" sz="1800" dirty="0" err="1"/>
              <a:t>amaliyotiga</a:t>
            </a:r>
            <a:r>
              <a:rPr lang="en-US" sz="1800" dirty="0"/>
              <a:t> </a:t>
            </a:r>
            <a:r>
              <a:rPr lang="en-US" sz="1800" dirty="0" err="1"/>
              <a:t>avtomobil</a:t>
            </a:r>
            <a:r>
              <a:rPr lang="en-US" sz="1800" dirty="0"/>
              <a:t> </a:t>
            </a:r>
            <a:r>
              <a:rPr lang="en-US" sz="1800" dirty="0" err="1"/>
              <a:t>yo’llarini</a:t>
            </a:r>
            <a:r>
              <a:rPr lang="en-US" sz="1800" dirty="0"/>
              <a:t> </a:t>
            </a:r>
            <a:r>
              <a:rPr lang="en-US" sz="1800" dirty="0" err="1"/>
              <a:t>loyihalashning</a:t>
            </a:r>
            <a:r>
              <a:rPr lang="en-US" sz="1800" dirty="0"/>
              <a:t> </a:t>
            </a:r>
            <a:r>
              <a:rPr lang="en-US" sz="1800" dirty="0" err="1"/>
              <a:t>avtomatlashtirilgan</a:t>
            </a:r>
            <a:r>
              <a:rPr lang="en-US" sz="1800" dirty="0"/>
              <a:t> </a:t>
            </a:r>
            <a:r>
              <a:rPr lang="en-US" sz="1800" dirty="0" err="1"/>
              <a:t>tizimini</a:t>
            </a:r>
            <a:r>
              <a:rPr lang="en-US" sz="1800" dirty="0"/>
              <a:t> </a:t>
            </a:r>
            <a:r>
              <a:rPr lang="en-US" sz="1800" dirty="0" err="1"/>
              <a:t>yaratish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joriy</a:t>
            </a:r>
            <a:r>
              <a:rPr lang="en-US" sz="1800" dirty="0"/>
              <a:t> </a:t>
            </a:r>
            <a:r>
              <a:rPr lang="en-US" sz="1800" dirty="0" err="1"/>
              <a:t>etish</a:t>
            </a:r>
            <a:r>
              <a:rPr lang="en-US" sz="1800" dirty="0"/>
              <a:t> </a:t>
            </a:r>
            <a:r>
              <a:rPr lang="en-US" sz="1800" dirty="0" err="1"/>
              <a:t>bo’yicha</a:t>
            </a:r>
            <a:r>
              <a:rPr lang="en-US" sz="1800" dirty="0"/>
              <a:t> </a:t>
            </a:r>
            <a:r>
              <a:rPr lang="en-US" sz="1800" dirty="0" err="1"/>
              <a:t>ishlar</a:t>
            </a:r>
            <a:r>
              <a:rPr lang="en-US" sz="1800" dirty="0"/>
              <a:t> </a:t>
            </a:r>
            <a:r>
              <a:rPr lang="en-US" sz="1800" dirty="0" err="1"/>
              <a:t>jadal</a:t>
            </a:r>
            <a:r>
              <a:rPr lang="en-US" sz="1800" dirty="0"/>
              <a:t> </a:t>
            </a:r>
            <a:r>
              <a:rPr lang="en-US" sz="1800" dirty="0" err="1"/>
              <a:t>olib</a:t>
            </a:r>
            <a:r>
              <a:rPr lang="en-US" sz="1800" dirty="0"/>
              <a:t> </a:t>
            </a:r>
            <a:r>
              <a:rPr lang="en-US" sz="1800" dirty="0" err="1"/>
              <a:t>borilmoqda</a:t>
            </a:r>
            <a:r>
              <a:rPr lang="en-US" sz="1800" dirty="0"/>
              <a:t>, </a:t>
            </a:r>
            <a:r>
              <a:rPr lang="en-US" sz="1800" dirty="0" err="1"/>
              <a:t>bu</a:t>
            </a:r>
            <a:r>
              <a:rPr lang="en-US" sz="1800" dirty="0"/>
              <a:t> </a:t>
            </a:r>
            <a:r>
              <a:rPr lang="en-US" sz="1800" dirty="0" err="1"/>
              <a:t>tizim</a:t>
            </a:r>
            <a:r>
              <a:rPr lang="en-US" sz="1800" dirty="0"/>
              <a:t> </a:t>
            </a:r>
            <a:r>
              <a:rPr lang="en-US" sz="1800" dirty="0" err="1"/>
              <a:t>loyihalashning</a:t>
            </a:r>
            <a:r>
              <a:rPr lang="en-US" sz="1800" dirty="0"/>
              <a:t> </a:t>
            </a:r>
            <a:r>
              <a:rPr lang="en-US" sz="1800" dirty="0" err="1"/>
              <a:t>ayrim</a:t>
            </a:r>
            <a:r>
              <a:rPr lang="en-US" sz="1800" dirty="0"/>
              <a:t> </a:t>
            </a:r>
            <a:r>
              <a:rPr lang="en-US" sz="1800" dirty="0" err="1"/>
              <a:t>tarkibiy</a:t>
            </a:r>
            <a:r>
              <a:rPr lang="en-US" sz="1800" dirty="0"/>
              <a:t> </a:t>
            </a:r>
            <a:r>
              <a:rPr lang="en-US" sz="1800" dirty="0" err="1"/>
              <a:t>qismlarini</a:t>
            </a:r>
            <a:r>
              <a:rPr lang="en-US" sz="1800" dirty="0"/>
              <a:t> </a:t>
            </a:r>
            <a:r>
              <a:rPr lang="en-US" sz="1800" dirty="0" err="1"/>
              <a:t>hal</a:t>
            </a:r>
            <a:r>
              <a:rPr lang="en-US" sz="1800" dirty="0"/>
              <a:t> </a:t>
            </a:r>
            <a:r>
              <a:rPr lang="en-US" sz="1800" dirty="0" err="1"/>
              <a:t>etuvchi</a:t>
            </a:r>
            <a:r>
              <a:rPr lang="en-US" sz="1800" dirty="0"/>
              <a:t> </a:t>
            </a:r>
            <a:r>
              <a:rPr lang="en-US" sz="1800" dirty="0" err="1"/>
              <a:t>o’zaro</a:t>
            </a:r>
            <a:r>
              <a:rPr lang="en-US" sz="1800" dirty="0"/>
              <a:t> </a:t>
            </a:r>
            <a:r>
              <a:rPr lang="en-US" sz="1800" dirty="0" err="1"/>
              <a:t>bog’langan</a:t>
            </a:r>
            <a:r>
              <a:rPr lang="en-US" sz="1800" dirty="0"/>
              <a:t> </a:t>
            </a:r>
            <a:r>
              <a:rPr lang="en-US" sz="1800" dirty="0" err="1"/>
              <a:t>dasturlar</a:t>
            </a:r>
            <a:r>
              <a:rPr lang="en-US" sz="1800" dirty="0"/>
              <a:t> </a:t>
            </a:r>
            <a:r>
              <a:rPr lang="en-US" sz="1800" dirty="0" err="1"/>
              <a:t>majmuidan</a:t>
            </a:r>
            <a:r>
              <a:rPr lang="en-US" sz="1800" dirty="0"/>
              <a:t> </a:t>
            </a:r>
            <a:r>
              <a:rPr lang="en-US" sz="1800" dirty="0" err="1"/>
              <a:t>iborat</a:t>
            </a:r>
            <a:r>
              <a:rPr lang="en-US" sz="1800" dirty="0"/>
              <a:t>:</a:t>
            </a:r>
          </a:p>
          <a:p>
            <a:r>
              <a:rPr lang="en-US" sz="1800" dirty="0"/>
              <a:t>	</a:t>
            </a:r>
            <a:r>
              <a:rPr lang="en-US" sz="1800" dirty="0" err="1"/>
              <a:t>muhandislik-geodezik</a:t>
            </a:r>
            <a:r>
              <a:rPr lang="en-US" sz="1800" dirty="0"/>
              <a:t> </a:t>
            </a:r>
            <a:r>
              <a:rPr lang="en-US" sz="1800" dirty="0" err="1"/>
              <a:t>masalalar</a:t>
            </a:r>
            <a:r>
              <a:rPr lang="en-US" sz="1800" dirty="0"/>
              <a:t>, </a:t>
            </a:r>
            <a:r>
              <a:rPr lang="en-US" sz="1800" dirty="0" err="1"/>
              <a:t>bular</a:t>
            </a:r>
            <a:r>
              <a:rPr lang="en-US" sz="1800" dirty="0"/>
              <a:t> </a:t>
            </a:r>
            <a:r>
              <a:rPr lang="en-US" sz="1800" dirty="0" err="1"/>
              <a:t>trassani</a:t>
            </a:r>
            <a:r>
              <a:rPr lang="en-US" sz="1800" dirty="0"/>
              <a:t> </a:t>
            </a:r>
            <a:r>
              <a:rPr lang="en-US" sz="1800" dirty="0" err="1"/>
              <a:t>joyda</a:t>
            </a:r>
            <a:r>
              <a:rPr lang="en-US" sz="1800" dirty="0"/>
              <a:t> </a:t>
            </a:r>
            <a:r>
              <a:rPr lang="en-US" sz="1800" dirty="0" err="1"/>
              <a:t>o’tkazishni</a:t>
            </a:r>
            <a:r>
              <a:rPr lang="en-US" sz="1800" dirty="0"/>
              <a:t> </a:t>
            </a:r>
            <a:r>
              <a:rPr lang="en-US" sz="1800" dirty="0" err="1"/>
              <a:t>tanlash</a:t>
            </a:r>
            <a:r>
              <a:rPr lang="en-US" sz="1800" dirty="0"/>
              <a:t>, </a:t>
            </a:r>
            <a:r>
              <a:rPr lang="en-US" sz="1800" dirty="0" err="1"/>
              <a:t>erda</a:t>
            </a:r>
            <a:r>
              <a:rPr lang="en-US" sz="1800" dirty="0"/>
              <a:t> </a:t>
            </a:r>
            <a:r>
              <a:rPr lang="en-US" sz="1800" dirty="0" err="1"/>
              <a:t>bajarilgan</a:t>
            </a:r>
            <a:r>
              <a:rPr lang="en-US" sz="1800" dirty="0"/>
              <a:t> </a:t>
            </a:r>
            <a:r>
              <a:rPr lang="en-US" sz="1800" dirty="0" err="1"/>
              <a:t>suratga</a:t>
            </a:r>
            <a:r>
              <a:rPr lang="en-US" sz="1800" dirty="0"/>
              <a:t> </a:t>
            </a:r>
            <a:r>
              <a:rPr lang="en-US" sz="1800" dirty="0" err="1"/>
              <a:t>olishlar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aerofotosuratga</a:t>
            </a:r>
            <a:r>
              <a:rPr lang="en-US" sz="1800" dirty="0"/>
              <a:t> </a:t>
            </a:r>
            <a:r>
              <a:rPr lang="en-US" sz="1800" dirty="0" err="1"/>
              <a:t>olish</a:t>
            </a:r>
            <a:r>
              <a:rPr lang="en-US" sz="1800" dirty="0"/>
              <a:t> </a:t>
            </a:r>
            <a:r>
              <a:rPr lang="en-US" sz="1800" dirty="0" err="1"/>
              <a:t>materialari</a:t>
            </a:r>
            <a:r>
              <a:rPr lang="en-US" sz="1800" dirty="0"/>
              <a:t> </a:t>
            </a:r>
            <a:r>
              <a:rPr lang="en-US" sz="1800" dirty="0" err="1"/>
              <a:t>bo’yicha</a:t>
            </a:r>
            <a:r>
              <a:rPr lang="en-US" sz="1800" dirty="0"/>
              <a:t> </a:t>
            </a:r>
            <a:r>
              <a:rPr lang="en-US" sz="1800" dirty="0" err="1"/>
              <a:t>relefning</a:t>
            </a:r>
            <a:r>
              <a:rPr lang="en-US" sz="1800" dirty="0"/>
              <a:t> </a:t>
            </a:r>
            <a:r>
              <a:rPr lang="en-US" sz="1800" dirty="0" err="1"/>
              <a:t>matematik</a:t>
            </a:r>
            <a:r>
              <a:rPr lang="en-US" sz="1800" dirty="0"/>
              <a:t> </a:t>
            </a:r>
            <a:r>
              <a:rPr lang="en-US" sz="1800" dirty="0" err="1"/>
              <a:t>modelini</a:t>
            </a:r>
            <a:r>
              <a:rPr lang="en-US" sz="1800" dirty="0"/>
              <a:t> </a:t>
            </a:r>
            <a:r>
              <a:rPr lang="en-US" sz="1800" dirty="0" err="1"/>
              <a:t>yaratish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bog’liq</a:t>
            </a:r>
            <a:r>
              <a:rPr lang="en-US" sz="1800" dirty="0"/>
              <a:t>;</a:t>
            </a:r>
          </a:p>
          <a:p>
            <a:r>
              <a:rPr lang="en-US" sz="1800" dirty="0"/>
              <a:t>	</a:t>
            </a:r>
            <a:r>
              <a:rPr lang="en-US" sz="1800" dirty="0" err="1"/>
              <a:t>trassa</a:t>
            </a:r>
            <a:r>
              <a:rPr lang="en-US" sz="1800" dirty="0"/>
              <a:t> </a:t>
            </a:r>
            <a:r>
              <a:rPr lang="en-US" sz="1800" dirty="0" err="1"/>
              <a:t>planini</a:t>
            </a:r>
            <a:r>
              <a:rPr lang="en-US" sz="1800" dirty="0"/>
              <a:t> </a:t>
            </a:r>
            <a:r>
              <a:rPr lang="en-US" sz="1800" dirty="0" err="1"/>
              <a:t>loyihalash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uning</a:t>
            </a:r>
            <a:r>
              <a:rPr lang="en-US" sz="1800" dirty="0"/>
              <a:t> </a:t>
            </a:r>
            <a:r>
              <a:rPr lang="en-US" sz="1800" dirty="0" err="1"/>
              <a:t>alohida</a:t>
            </a:r>
            <a:r>
              <a:rPr lang="en-US" sz="1800" dirty="0"/>
              <a:t> </a:t>
            </a:r>
            <a:r>
              <a:rPr lang="en-US" sz="1800" dirty="0" err="1"/>
              <a:t>elementlarini</a:t>
            </a:r>
            <a:r>
              <a:rPr lang="en-US" sz="1800" dirty="0"/>
              <a:t> </a:t>
            </a:r>
            <a:r>
              <a:rPr lang="en-US" sz="1800" dirty="0" err="1"/>
              <a:t>o’zaro</a:t>
            </a:r>
            <a:r>
              <a:rPr lang="en-US" sz="1800" dirty="0"/>
              <a:t> </a:t>
            </a:r>
            <a:r>
              <a:rPr lang="en-US" sz="1800" dirty="0" err="1"/>
              <a:t>bog’lash</a:t>
            </a:r>
            <a:r>
              <a:rPr lang="en-US" sz="1800" dirty="0"/>
              <a:t>, </a:t>
            </a:r>
            <a:r>
              <a:rPr lang="en-US" sz="1800" dirty="0" err="1"/>
              <a:t>turli</a:t>
            </a:r>
            <a:r>
              <a:rPr lang="en-US" sz="1800" dirty="0"/>
              <a:t> </a:t>
            </a:r>
            <a:r>
              <a:rPr lang="en-US" sz="1800" dirty="0" err="1"/>
              <a:t>sathlardagi</a:t>
            </a:r>
            <a:r>
              <a:rPr lang="en-US" sz="1800" dirty="0"/>
              <a:t> </a:t>
            </a:r>
            <a:r>
              <a:rPr lang="en-US" sz="1800" dirty="0" err="1"/>
              <a:t>kesishuvlarni</a:t>
            </a:r>
            <a:r>
              <a:rPr lang="en-US" sz="1800" dirty="0"/>
              <a:t> </a:t>
            </a:r>
            <a:r>
              <a:rPr lang="en-US" sz="1800" dirty="0" err="1"/>
              <a:t>loyihalash</a:t>
            </a:r>
            <a:r>
              <a:rPr lang="en-US" sz="1800" dirty="0"/>
              <a:t>;</a:t>
            </a:r>
          </a:p>
          <a:p>
            <a:r>
              <a:rPr lang="en-US" sz="1800" dirty="0"/>
              <a:t>	</a:t>
            </a:r>
            <a:r>
              <a:rPr lang="en-US" sz="1800" dirty="0" err="1"/>
              <a:t>bo’ylama</a:t>
            </a:r>
            <a:r>
              <a:rPr lang="en-US" sz="1800" dirty="0"/>
              <a:t> </a:t>
            </a:r>
            <a:r>
              <a:rPr lang="en-US" sz="1800" dirty="0" err="1"/>
              <a:t>kesimni</a:t>
            </a:r>
            <a:r>
              <a:rPr lang="en-US" sz="1800" dirty="0"/>
              <a:t> </a:t>
            </a:r>
            <a:r>
              <a:rPr lang="en-US" sz="1800" dirty="0" err="1"/>
              <a:t>loyihalash</a:t>
            </a:r>
            <a:r>
              <a:rPr lang="en-US" sz="1800" dirty="0"/>
              <a:t>, </a:t>
            </a:r>
            <a:r>
              <a:rPr lang="en-US" sz="1800" dirty="0" err="1"/>
              <a:t>er</a:t>
            </a:r>
            <a:r>
              <a:rPr lang="en-US" sz="1800" dirty="0"/>
              <a:t> </a:t>
            </a:r>
            <a:r>
              <a:rPr lang="en-US" sz="1800" dirty="0" err="1"/>
              <a:t>qazish</a:t>
            </a:r>
            <a:r>
              <a:rPr lang="en-US" sz="1800" dirty="0"/>
              <a:t> </a:t>
            </a:r>
            <a:r>
              <a:rPr lang="en-US" sz="1800" dirty="0" err="1"/>
              <a:t>ishlari</a:t>
            </a:r>
            <a:r>
              <a:rPr lang="en-US" sz="1800" dirty="0"/>
              <a:t> </a:t>
            </a:r>
            <a:r>
              <a:rPr lang="en-US" sz="1800" dirty="0" err="1"/>
              <a:t>hajmlarini</a:t>
            </a:r>
            <a:r>
              <a:rPr lang="en-US" sz="1800" dirty="0"/>
              <a:t> </a:t>
            </a:r>
            <a:r>
              <a:rPr lang="en-US" sz="1800" dirty="0" err="1"/>
              <a:t>aniqlash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ularni</a:t>
            </a:r>
            <a:r>
              <a:rPr lang="en-US" sz="1800" dirty="0"/>
              <a:t> </a:t>
            </a:r>
            <a:r>
              <a:rPr lang="en-US" sz="1800" dirty="0" err="1"/>
              <a:t>taqsimlash</a:t>
            </a:r>
            <a:r>
              <a:rPr lang="en-US" sz="1800" dirty="0"/>
              <a:t>, 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poyi</a:t>
            </a:r>
            <a:r>
              <a:rPr lang="en-US" sz="1800" dirty="0"/>
              <a:t> </a:t>
            </a:r>
            <a:r>
              <a:rPr lang="en-US" sz="1800" dirty="0" err="1"/>
              <a:t>turg’unligini</a:t>
            </a:r>
            <a:r>
              <a:rPr lang="en-US" sz="1800" dirty="0"/>
              <a:t> </a:t>
            </a:r>
            <a:r>
              <a:rPr lang="en-US" sz="1800" dirty="0" err="1"/>
              <a:t>tekshirish</a:t>
            </a:r>
            <a:r>
              <a:rPr lang="en-US" sz="1800" dirty="0"/>
              <a:t>;</a:t>
            </a:r>
          </a:p>
          <a:p>
            <a:r>
              <a:rPr lang="en-US" sz="1800" dirty="0"/>
              <a:t>	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to’shamalarini</a:t>
            </a:r>
            <a:r>
              <a:rPr lang="en-US" sz="1800" dirty="0"/>
              <a:t> (</a:t>
            </a:r>
            <a:r>
              <a:rPr lang="en-US" sz="1800" dirty="0" err="1"/>
              <a:t>liboslarini</a:t>
            </a:r>
            <a:r>
              <a:rPr lang="en-US" sz="1800" dirty="0"/>
              <a:t>) </a:t>
            </a:r>
            <a:r>
              <a:rPr lang="en-US" sz="1800" dirty="0" err="1"/>
              <a:t>ularning</a:t>
            </a:r>
            <a:r>
              <a:rPr lang="en-US" sz="1800" dirty="0"/>
              <a:t> </a:t>
            </a:r>
            <a:r>
              <a:rPr lang="en-US" sz="1800" dirty="0" err="1"/>
              <a:t>eng</a:t>
            </a:r>
            <a:r>
              <a:rPr lang="en-US" sz="1800" dirty="0"/>
              <a:t> optimal </a:t>
            </a:r>
            <a:r>
              <a:rPr lang="en-US" sz="1800" dirty="0" err="1"/>
              <a:t>variantlarini</a:t>
            </a:r>
            <a:r>
              <a:rPr lang="en-US" sz="1800" dirty="0"/>
              <a:t> </a:t>
            </a:r>
            <a:r>
              <a:rPr lang="en-US" sz="1800" dirty="0" err="1"/>
              <a:t>tanlagan</a:t>
            </a:r>
            <a:r>
              <a:rPr lang="en-US" sz="1800" dirty="0"/>
              <a:t> </a:t>
            </a:r>
            <a:r>
              <a:rPr lang="en-US" sz="1800" dirty="0" err="1"/>
              <a:t>holda</a:t>
            </a:r>
            <a:r>
              <a:rPr lang="en-US" sz="1800" dirty="0"/>
              <a:t> </a:t>
            </a:r>
            <a:r>
              <a:rPr lang="en-US" sz="1800" dirty="0" err="1"/>
              <a:t>loyihalash</a:t>
            </a:r>
            <a:r>
              <a:rPr lang="en-US" sz="1800" dirty="0"/>
              <a:t>;</a:t>
            </a:r>
          </a:p>
          <a:p>
            <a:r>
              <a:rPr lang="en-US" sz="1800" dirty="0"/>
              <a:t>	</a:t>
            </a:r>
            <a:r>
              <a:rPr lang="en-US" sz="1800" dirty="0" err="1"/>
              <a:t>yo’lning</a:t>
            </a:r>
            <a:r>
              <a:rPr lang="en-US" sz="1800" dirty="0"/>
              <a:t> transport-</a:t>
            </a:r>
            <a:r>
              <a:rPr lang="en-US" sz="1800" dirty="0" err="1"/>
              <a:t>foydalanish</a:t>
            </a:r>
            <a:r>
              <a:rPr lang="en-US" sz="1800" dirty="0"/>
              <a:t> </a:t>
            </a:r>
            <a:r>
              <a:rPr lang="en-US" sz="1800" dirty="0" err="1"/>
              <a:t>sifatlarini</a:t>
            </a:r>
            <a:r>
              <a:rPr lang="en-US" sz="1800" dirty="0"/>
              <a:t> </a:t>
            </a:r>
            <a:r>
              <a:rPr lang="en-US" sz="1800" dirty="0" err="1"/>
              <a:t>baholash</a:t>
            </a:r>
            <a:r>
              <a:rPr lang="en-US" sz="1800" dirty="0"/>
              <a:t>, </a:t>
            </a:r>
            <a:r>
              <a:rPr lang="en-US" sz="1800" dirty="0" err="1"/>
              <a:t>tezliklarni</a:t>
            </a:r>
            <a:r>
              <a:rPr lang="en-US" sz="1800" dirty="0"/>
              <a:t>, </a:t>
            </a:r>
            <a:r>
              <a:rPr lang="en-US" sz="1800" dirty="0" err="1"/>
              <a:t>o’tkazish</a:t>
            </a:r>
            <a:r>
              <a:rPr lang="en-US" sz="1800" dirty="0"/>
              <a:t> </a:t>
            </a:r>
            <a:r>
              <a:rPr lang="en-US" sz="1800" dirty="0" err="1"/>
              <a:t>qobiliyatini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harakat</a:t>
            </a:r>
            <a:r>
              <a:rPr lang="en-US" sz="1800" dirty="0"/>
              <a:t> </a:t>
            </a:r>
            <a:r>
              <a:rPr lang="en-US" sz="1800" dirty="0" err="1"/>
              <a:t>xavfsizligini</a:t>
            </a:r>
            <a:r>
              <a:rPr lang="en-US" sz="1800" dirty="0"/>
              <a:t> </a:t>
            </a:r>
            <a:r>
              <a:rPr lang="en-US" sz="1800" dirty="0" err="1"/>
              <a:t>aniqlash</a:t>
            </a:r>
            <a:r>
              <a:rPr lang="en-US" sz="1800" dirty="0"/>
              <a:t>;</a:t>
            </a:r>
          </a:p>
          <a:p>
            <a:r>
              <a:rPr lang="en-US" sz="1800" dirty="0"/>
              <a:t>	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qurilishi</a:t>
            </a:r>
            <a:r>
              <a:rPr lang="en-US" sz="1800" dirty="0"/>
              <a:t> </a:t>
            </a:r>
            <a:r>
              <a:rPr lang="en-US" sz="1800" dirty="0" err="1"/>
              <a:t>samaradorligining</a:t>
            </a:r>
            <a:r>
              <a:rPr lang="en-US" sz="1800" dirty="0"/>
              <a:t> </a:t>
            </a:r>
            <a:r>
              <a:rPr lang="en-US" sz="1800" dirty="0" err="1"/>
              <a:t>asoslanishi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bog’liq</a:t>
            </a:r>
            <a:r>
              <a:rPr lang="en-US" sz="1800" dirty="0"/>
              <a:t> </a:t>
            </a:r>
            <a:r>
              <a:rPr lang="en-US" sz="1800" dirty="0" err="1"/>
              <a:t>bo’lgan</a:t>
            </a:r>
            <a:r>
              <a:rPr lang="en-US" sz="1800" dirty="0"/>
              <a:t> </a:t>
            </a:r>
            <a:r>
              <a:rPr lang="en-US" sz="1800" dirty="0" err="1"/>
              <a:t>texnik-iqtisodiy</a:t>
            </a:r>
            <a:r>
              <a:rPr lang="en-US" sz="1800" dirty="0"/>
              <a:t> </a:t>
            </a:r>
            <a:r>
              <a:rPr lang="en-US" sz="1800" dirty="0" err="1"/>
              <a:t>hisoblashlar</a:t>
            </a:r>
            <a:r>
              <a:rPr lang="en-US" sz="1800" dirty="0"/>
              <a:t>. </a:t>
            </a:r>
            <a:endParaRPr lang="en-US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89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683568" y="2852936"/>
            <a:ext cx="5328592" cy="23042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i="1" dirty="0" err="1" smtClean="0"/>
              <a:t>E`tiboringiz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uchun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rahmat</a:t>
            </a:r>
            <a:r>
              <a:rPr lang="en-US" sz="5400" i="1" dirty="0" smtClean="0"/>
              <a:t>!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089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178</TotalTime>
  <Words>884</Words>
  <Application>Microsoft Office PowerPoint</Application>
  <PresentationFormat>Экран (4:3)</PresentationFormat>
  <Paragraphs>55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Волна</vt:lpstr>
      <vt:lpstr>Avtomobil yo`llari muhandisligi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 yo`llari muhandisligi</dc:title>
  <dc:creator>Furkat</dc:creator>
  <cp:lastModifiedBy>Furkat</cp:lastModifiedBy>
  <cp:revision>13</cp:revision>
  <dcterms:created xsi:type="dcterms:W3CDTF">2019-04-21T13:13:01Z</dcterms:created>
  <dcterms:modified xsi:type="dcterms:W3CDTF">2019-04-23T19:01:30Z</dcterms:modified>
</cp:coreProperties>
</file>