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embedTrueTypeFonts="1" saveSubsetFonts="1" autoCompressPictures="0">
  <p:sldMasterIdLst>
    <p:sldMasterId id="2147483659" r:id="rId1"/>
  </p:sldMasterIdLst>
  <p:notesMasterIdLst>
    <p:notesMasterId r:id="rId36"/>
  </p:notesMasterIdLst>
  <p:sldIdLst>
    <p:sldId id="256" r:id="rId2"/>
    <p:sldId id="295" r:id="rId3"/>
    <p:sldId id="297" r:id="rId4"/>
    <p:sldId id="298" r:id="rId5"/>
    <p:sldId id="299" r:id="rId6"/>
    <p:sldId id="258" r:id="rId7"/>
    <p:sldId id="259" r:id="rId8"/>
    <p:sldId id="269" r:id="rId9"/>
    <p:sldId id="261" r:id="rId10"/>
    <p:sldId id="263" r:id="rId11"/>
    <p:sldId id="264" r:id="rId12"/>
    <p:sldId id="265" r:id="rId13"/>
    <p:sldId id="267" r:id="rId14"/>
    <p:sldId id="268" r:id="rId15"/>
    <p:sldId id="296" r:id="rId16"/>
    <p:sldId id="271" r:id="rId17"/>
    <p:sldId id="272" r:id="rId18"/>
    <p:sldId id="273" r:id="rId19"/>
    <p:sldId id="300" r:id="rId20"/>
    <p:sldId id="301" r:id="rId21"/>
    <p:sldId id="302" r:id="rId22"/>
    <p:sldId id="275" r:id="rId23"/>
    <p:sldId id="278" r:id="rId24"/>
    <p:sldId id="279" r:id="rId25"/>
    <p:sldId id="280" r:id="rId26"/>
    <p:sldId id="281" r:id="rId27"/>
    <p:sldId id="282" r:id="rId28"/>
    <p:sldId id="283" r:id="rId29"/>
    <p:sldId id="284" r:id="rId30"/>
    <p:sldId id="285" r:id="rId31"/>
    <p:sldId id="303" r:id="rId32"/>
    <p:sldId id="304" r:id="rId33"/>
    <p:sldId id="286" r:id="rId34"/>
    <p:sldId id="294" r:id="rId35"/>
  </p:sldIdLst>
  <p:sldSz cx="9144000" cy="5143500" type="screen16x9"/>
  <p:notesSz cx="6858000" cy="9144000"/>
  <p:embeddedFontLst>
    <p:embeddedFont>
      <p:font typeface="Century Gothic" panose="020B0502020202020204" pitchFamily="34" charset="0"/>
      <p:regular r:id="rId37"/>
      <p:bold r:id="rId38"/>
      <p:italic r:id="rId39"/>
      <p:boldItalic r:id="rId40"/>
    </p:embeddedFont>
    <p:embeddedFont>
      <p:font typeface="Poppins" panose="020B0604020202020204" charset="0"/>
      <p:regular r:id="rId41"/>
      <p:bold r:id="rId42"/>
      <p:italic r:id="rId43"/>
      <p:boldItalic r:id="rId44"/>
    </p:embeddedFont>
    <p:embeddedFont>
      <p:font typeface="Calibri" panose="020F0502020204030204" pitchFamily="34" charset="0"/>
      <p:regular r:id="rId45"/>
      <p:bold r:id="rId46"/>
      <p:italic r:id="rId47"/>
      <p:boldItalic r:id="rId48"/>
    </p:embeddedFont>
    <p:embeddedFont>
      <p:font typeface="Montserrat" panose="020B0604020202020204" charset="0"/>
      <p:regular r:id="rId49"/>
      <p:bold r:id="rId50"/>
      <p:italic r:id="rId51"/>
      <p:boldItalic r:id="rId52"/>
    </p:embeddedFont>
    <p:embeddedFont>
      <p:font typeface="Calibri Light" panose="020F0302020204030204" pitchFamily="34" charset="0"/>
      <p:regular r:id="rId53"/>
      <p:italic r:id="rId54"/>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93300"/>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336AB89D-F5EC-4B56-A308-303C344C77D1}">
  <a:tblStyle styleId="{336AB89D-F5EC-4B56-A308-303C344C77D1}" styleName="Table_0">
    <a:wholeTbl>
      <a:tcTxStyle>
        <a:font>
          <a:latin typeface="Arial"/>
          <a:ea typeface="Arial"/>
          <a:cs typeface="Arial"/>
        </a:font>
        <a:srgbClr val="000000"/>
      </a:tcTxStyle>
      <a:tcStyle>
        <a:tcBdr>
          <a:left>
            <a:ln w="9525" cap="flat" cmpd="sng">
              <a:solidFill>
                <a:srgbClr val="000000"/>
              </a:solidFill>
              <a:prstDash val="solid"/>
              <a:round/>
              <a:headEnd type="none" w="sm" len="sm"/>
              <a:tailEnd type="none" w="sm" len="sm"/>
            </a:ln>
          </a:left>
          <a:right>
            <a:ln w="9525" cap="flat" cmpd="sng">
              <a:solidFill>
                <a:srgbClr val="000000"/>
              </a:solidFill>
              <a:prstDash val="solid"/>
              <a:round/>
              <a:headEnd type="none" w="sm" len="sm"/>
              <a:tailEnd type="none" w="sm" len="sm"/>
            </a:ln>
          </a:right>
          <a:top>
            <a:ln w="9525" cap="flat" cmpd="sng">
              <a:solidFill>
                <a:srgbClr val="000000"/>
              </a:solidFill>
              <a:prstDash val="solid"/>
              <a:round/>
              <a:headEnd type="none" w="sm" len="sm"/>
              <a:tailEnd type="none" w="sm" len="sm"/>
            </a:ln>
          </a:top>
          <a:bottom>
            <a:ln w="9525" cap="flat" cmpd="sng">
              <a:solidFill>
                <a:srgbClr val="000000"/>
              </a:solidFill>
              <a:prstDash val="solid"/>
              <a:round/>
              <a:headEnd type="none" w="sm" len="sm"/>
              <a:tailEnd type="none" w="sm" len="sm"/>
            </a:ln>
          </a:bottom>
          <a:insideH>
            <a:ln w="9525" cap="flat" cmpd="sng">
              <a:solidFill>
                <a:srgbClr val="000000"/>
              </a:solidFill>
              <a:prstDash val="solid"/>
              <a:round/>
              <a:headEnd type="none" w="sm" len="sm"/>
              <a:tailEnd type="none" w="sm" len="sm"/>
            </a:ln>
          </a:insideH>
          <a:insideV>
            <a:ln w="9525" cap="flat" cmpd="sng">
              <a:solidFill>
                <a:srgbClr val="000000"/>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 styleId="{857E30E5-1DB3-4595-BE70-43D435B19659}" styleName="Table_1">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93" d="100"/>
          <a:sy n="93" d="100"/>
        </p:scale>
        <p:origin x="102" y="43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font" Target="fonts/font3.fntdata"/><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font" Target="fonts/font6.fntdata"/><Relationship Id="rId47" Type="http://schemas.openxmlformats.org/officeDocument/2006/relationships/font" Target="fonts/font11.fntdata"/><Relationship Id="rId50" Type="http://schemas.openxmlformats.org/officeDocument/2006/relationships/font" Target="fonts/font14.fntdata"/><Relationship Id="rId55"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font" Target="fonts/font2.fntdata"/><Relationship Id="rId46" Type="http://schemas.openxmlformats.org/officeDocument/2006/relationships/font" Target="fonts/font10.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font" Target="fonts/font5.fntdata"/><Relationship Id="rId54" Type="http://schemas.openxmlformats.org/officeDocument/2006/relationships/font" Target="fonts/font18.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font" Target="fonts/font1.fntdata"/><Relationship Id="rId40" Type="http://schemas.openxmlformats.org/officeDocument/2006/relationships/font" Target="fonts/font4.fntdata"/><Relationship Id="rId45" Type="http://schemas.openxmlformats.org/officeDocument/2006/relationships/font" Target="fonts/font9.fntdata"/><Relationship Id="rId53" Type="http://schemas.openxmlformats.org/officeDocument/2006/relationships/font" Target="fonts/font17.fntdata"/><Relationship Id="rId58"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notesMaster" Target="notesMasters/notesMaster1.xml"/><Relationship Id="rId49" Type="http://schemas.openxmlformats.org/officeDocument/2006/relationships/font" Target="fonts/font13.fntdata"/><Relationship Id="rId57"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font" Target="fonts/font8.fntdata"/><Relationship Id="rId52" Type="http://schemas.openxmlformats.org/officeDocument/2006/relationships/font" Target="fonts/font16.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font" Target="fonts/font7.fntdata"/><Relationship Id="rId48" Type="http://schemas.openxmlformats.org/officeDocument/2006/relationships/font" Target="fonts/font12.fntdata"/><Relationship Id="rId56"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font" Target="fonts/font15.fntdata"/><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175" y="685800"/>
            <a:ext cx="60963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317500">
              <a:spcBef>
                <a:spcPts val="0"/>
              </a:spcBef>
              <a:spcAft>
                <a:spcPts val="0"/>
              </a:spcAft>
              <a:buSzPts val="1400"/>
              <a:buChar char="●"/>
              <a:defRPr sz="1100"/>
            </a:lvl1pPr>
            <a:lvl2pPr marL="914400" lvl="1" indent="-317500">
              <a:spcBef>
                <a:spcPts val="0"/>
              </a:spcBef>
              <a:spcAft>
                <a:spcPts val="0"/>
              </a:spcAft>
              <a:buSzPts val="1400"/>
              <a:buChar char="○"/>
              <a:defRPr sz="1100"/>
            </a:lvl2pPr>
            <a:lvl3pPr marL="1371600" lvl="2" indent="-317500">
              <a:spcBef>
                <a:spcPts val="0"/>
              </a:spcBef>
              <a:spcAft>
                <a:spcPts val="0"/>
              </a:spcAft>
              <a:buSzPts val="1400"/>
              <a:buChar char="■"/>
              <a:defRPr sz="1100"/>
            </a:lvl3pPr>
            <a:lvl4pPr marL="1828800" lvl="3" indent="-317500">
              <a:spcBef>
                <a:spcPts val="0"/>
              </a:spcBef>
              <a:spcAft>
                <a:spcPts val="0"/>
              </a:spcAft>
              <a:buSzPts val="1400"/>
              <a:buChar char="●"/>
              <a:defRPr sz="1100"/>
            </a:lvl4pPr>
            <a:lvl5pPr marL="2286000" lvl="4" indent="-317500">
              <a:spcBef>
                <a:spcPts val="0"/>
              </a:spcBef>
              <a:spcAft>
                <a:spcPts val="0"/>
              </a:spcAft>
              <a:buSzPts val="1400"/>
              <a:buChar char="○"/>
              <a:defRPr sz="1100"/>
            </a:lvl5pPr>
            <a:lvl6pPr marL="2743200" lvl="5" indent="-317500">
              <a:spcBef>
                <a:spcPts val="0"/>
              </a:spcBef>
              <a:spcAft>
                <a:spcPts val="0"/>
              </a:spcAft>
              <a:buSzPts val="1400"/>
              <a:buChar char="■"/>
              <a:defRPr sz="1100"/>
            </a:lvl6pPr>
            <a:lvl7pPr marL="3200400" lvl="6" indent="-317500">
              <a:spcBef>
                <a:spcPts val="0"/>
              </a:spcBef>
              <a:spcAft>
                <a:spcPts val="0"/>
              </a:spcAft>
              <a:buSzPts val="1400"/>
              <a:buChar char="●"/>
              <a:defRPr sz="1100"/>
            </a:lvl7pPr>
            <a:lvl8pPr marL="3657600" lvl="7" indent="-317500">
              <a:spcBef>
                <a:spcPts val="0"/>
              </a:spcBef>
              <a:spcAft>
                <a:spcPts val="0"/>
              </a:spcAft>
              <a:buSzPts val="1400"/>
              <a:buChar char="○"/>
              <a:defRPr sz="1100"/>
            </a:lvl8pPr>
            <a:lvl9pPr marL="4114800" lvl="8" indent="-317500">
              <a:spcBef>
                <a:spcPts val="0"/>
              </a:spcBef>
              <a:spcAft>
                <a:spcPts val="0"/>
              </a:spcAft>
              <a:buSzPts val="1400"/>
              <a:buChar char="■"/>
              <a:defRPr sz="1100"/>
            </a:lvl9pPr>
          </a:lstStyle>
          <a:p>
            <a:endParaRPr/>
          </a:p>
        </p:txBody>
      </p:sp>
    </p:spTree>
    <p:extLst>
      <p:ext uri="{BB962C8B-B14F-4D97-AF65-F5344CB8AC3E}">
        <p14:creationId xmlns:p14="http://schemas.microsoft.com/office/powerpoint/2010/main" val="1671192392"/>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7"/>
        <p:cNvGrpSpPr/>
        <p:nvPr/>
      </p:nvGrpSpPr>
      <p:grpSpPr>
        <a:xfrm>
          <a:off x="0" y="0"/>
          <a:ext cx="0" cy="0"/>
          <a:chOff x="0" y="0"/>
          <a:chExt cx="0" cy="0"/>
        </a:xfrm>
      </p:grpSpPr>
      <p:sp>
        <p:nvSpPr>
          <p:cNvPr id="308" name="Google Shape;308;g35f391192_0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09" name="Google Shape;309;g35f391192_0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51040623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1"/>
        <p:cNvGrpSpPr/>
        <p:nvPr/>
      </p:nvGrpSpPr>
      <p:grpSpPr>
        <a:xfrm>
          <a:off x="0" y="0"/>
          <a:ext cx="0" cy="0"/>
          <a:chOff x="0" y="0"/>
          <a:chExt cx="0" cy="0"/>
        </a:xfrm>
      </p:grpSpPr>
      <p:sp>
        <p:nvSpPr>
          <p:cNvPr id="322" name="Google Shape;322;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23" name="Google Shape;323;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25275730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9"/>
        <p:cNvGrpSpPr/>
        <p:nvPr/>
      </p:nvGrpSpPr>
      <p:grpSpPr>
        <a:xfrm>
          <a:off x="0" y="0"/>
          <a:ext cx="0" cy="0"/>
          <a:chOff x="0" y="0"/>
          <a:chExt cx="0" cy="0"/>
        </a:xfrm>
      </p:grpSpPr>
      <p:sp>
        <p:nvSpPr>
          <p:cNvPr id="330" name="Google Shape;330;g35f391192_0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31" name="Google Shape;331;g35f391192_0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47596566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0"/>
        <p:cNvGrpSpPr/>
        <p:nvPr/>
      </p:nvGrpSpPr>
      <p:grpSpPr>
        <a:xfrm>
          <a:off x="0" y="0"/>
          <a:ext cx="0" cy="0"/>
          <a:chOff x="0" y="0"/>
          <a:chExt cx="0" cy="0"/>
        </a:xfrm>
      </p:grpSpPr>
      <p:sp>
        <p:nvSpPr>
          <p:cNvPr id="431" name="Google Shape;431;g35ed75ccf_0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32" name="Google Shape;432;g35ed75ccf_0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81653966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1"/>
        <p:cNvGrpSpPr/>
        <p:nvPr/>
      </p:nvGrpSpPr>
      <p:grpSpPr>
        <a:xfrm>
          <a:off x="0" y="0"/>
          <a:ext cx="0" cy="0"/>
          <a:chOff x="0" y="0"/>
          <a:chExt cx="0" cy="0"/>
        </a:xfrm>
      </p:grpSpPr>
      <p:sp>
        <p:nvSpPr>
          <p:cNvPr id="342" name="Google Shape;342;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43" name="Google Shape;343;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94782958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8"/>
        <p:cNvGrpSpPr/>
        <p:nvPr/>
      </p:nvGrpSpPr>
      <p:grpSpPr>
        <a:xfrm>
          <a:off x="0" y="0"/>
          <a:ext cx="0" cy="0"/>
          <a:chOff x="0" y="0"/>
          <a:chExt cx="0" cy="0"/>
        </a:xfrm>
      </p:grpSpPr>
      <p:sp>
        <p:nvSpPr>
          <p:cNvPr id="369" name="Google Shape;369;g35f391192_0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70" name="Google Shape;370;g35f391192_0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5365279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6"/>
        <p:cNvGrpSpPr/>
        <p:nvPr/>
      </p:nvGrpSpPr>
      <p:grpSpPr>
        <a:xfrm>
          <a:off x="0" y="0"/>
          <a:ext cx="0" cy="0"/>
          <a:chOff x="0" y="0"/>
          <a:chExt cx="0" cy="0"/>
        </a:xfrm>
      </p:grpSpPr>
      <p:sp>
        <p:nvSpPr>
          <p:cNvPr id="377" name="Google Shape;377;g35f391192_04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78" name="Google Shape;378;g35f391192_04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06089815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5"/>
        <p:cNvGrpSpPr/>
        <p:nvPr/>
      </p:nvGrpSpPr>
      <p:grpSpPr>
        <a:xfrm>
          <a:off x="0" y="0"/>
          <a:ext cx="0" cy="0"/>
          <a:chOff x="0" y="0"/>
          <a:chExt cx="0" cy="0"/>
        </a:xfrm>
      </p:grpSpPr>
      <p:sp>
        <p:nvSpPr>
          <p:cNvPr id="386" name="Google Shape;386;g35f391192_05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87" name="Google Shape;387;g35f391192_05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14974120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9"/>
        <p:cNvGrpSpPr/>
        <p:nvPr/>
      </p:nvGrpSpPr>
      <p:grpSpPr>
        <a:xfrm>
          <a:off x="0" y="0"/>
          <a:ext cx="0" cy="0"/>
          <a:chOff x="0" y="0"/>
          <a:chExt cx="0" cy="0"/>
        </a:xfrm>
      </p:grpSpPr>
      <p:sp>
        <p:nvSpPr>
          <p:cNvPr id="400" name="Google Shape;400;g35f391192_07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01" name="Google Shape;401;g35f391192_07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6330157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3"/>
        <p:cNvGrpSpPr/>
        <p:nvPr/>
      </p:nvGrpSpPr>
      <p:grpSpPr>
        <a:xfrm>
          <a:off x="0" y="0"/>
          <a:ext cx="0" cy="0"/>
          <a:chOff x="0" y="0"/>
          <a:chExt cx="0" cy="0"/>
        </a:xfrm>
      </p:grpSpPr>
      <p:sp>
        <p:nvSpPr>
          <p:cNvPr id="424" name="Google Shape;424;g35f391192_08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25" name="Google Shape;425;g35f391192_08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82135332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1"/>
        <p:cNvGrpSpPr/>
        <p:nvPr/>
      </p:nvGrpSpPr>
      <p:grpSpPr>
        <a:xfrm>
          <a:off x="0" y="0"/>
          <a:ext cx="0" cy="0"/>
          <a:chOff x="0" y="0"/>
          <a:chExt cx="0" cy="0"/>
        </a:xfrm>
      </p:grpSpPr>
      <p:sp>
        <p:nvSpPr>
          <p:cNvPr id="452" name="Google Shape;452;g35ed75ccf_03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53" name="Google Shape;453;g35ed75ccf_03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82898181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2"/>
        <p:cNvGrpSpPr/>
        <p:nvPr/>
      </p:nvGrpSpPr>
      <p:grpSpPr>
        <a:xfrm>
          <a:off x="0" y="0"/>
          <a:ext cx="0" cy="0"/>
          <a:chOff x="0" y="0"/>
          <a:chExt cx="0" cy="0"/>
        </a:xfrm>
      </p:grpSpPr>
      <p:sp>
        <p:nvSpPr>
          <p:cNvPr id="463" name="Google Shape;463;g35ed75ccf_04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64" name="Google Shape;464;g35ed75ccf_04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35986095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0"/>
        <p:cNvGrpSpPr/>
        <p:nvPr/>
      </p:nvGrpSpPr>
      <p:grpSpPr>
        <a:xfrm>
          <a:off x="0" y="0"/>
          <a:ext cx="0" cy="0"/>
          <a:chOff x="0" y="0"/>
          <a:chExt cx="0" cy="0"/>
        </a:xfrm>
      </p:grpSpPr>
      <p:sp>
        <p:nvSpPr>
          <p:cNvPr id="501" name="Google Shape;501;g35ed75ccf_05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02" name="Google Shape;502;g35ed75ccf_05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41160942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6"/>
        <p:cNvGrpSpPr/>
        <p:nvPr/>
      </p:nvGrpSpPr>
      <p:grpSpPr>
        <a:xfrm>
          <a:off x="0" y="0"/>
          <a:ext cx="0" cy="0"/>
          <a:chOff x="0" y="0"/>
          <a:chExt cx="0" cy="0"/>
        </a:xfrm>
      </p:grpSpPr>
      <p:sp>
        <p:nvSpPr>
          <p:cNvPr id="537" name="Google Shape;537;g35ed75ccf_08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38" name="Google Shape;538;g35ed75ccf_08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67553341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72"/>
        <p:cNvGrpSpPr/>
        <p:nvPr/>
      </p:nvGrpSpPr>
      <p:grpSpPr>
        <a:xfrm>
          <a:off x="0" y="0"/>
          <a:ext cx="0" cy="0"/>
          <a:chOff x="0" y="0"/>
          <a:chExt cx="0" cy="0"/>
        </a:xfrm>
      </p:grpSpPr>
      <p:sp>
        <p:nvSpPr>
          <p:cNvPr id="573" name="Google Shape;573;g35ed75ccf_0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74" name="Google Shape;574;g35ed75ccf_0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68609151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79"/>
        <p:cNvGrpSpPr/>
        <p:nvPr/>
      </p:nvGrpSpPr>
      <p:grpSpPr>
        <a:xfrm>
          <a:off x="0" y="0"/>
          <a:ext cx="0" cy="0"/>
          <a:chOff x="0" y="0"/>
          <a:chExt cx="0" cy="0"/>
        </a:xfrm>
      </p:grpSpPr>
      <p:sp>
        <p:nvSpPr>
          <p:cNvPr id="580" name="Google Shape;580;g35ed75ccf_013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81" name="Google Shape;581;g35ed75ccf_013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43828787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86"/>
        <p:cNvGrpSpPr/>
        <p:nvPr/>
      </p:nvGrpSpPr>
      <p:grpSpPr>
        <a:xfrm>
          <a:off x="0" y="0"/>
          <a:ext cx="0" cy="0"/>
          <a:chOff x="0" y="0"/>
          <a:chExt cx="0" cy="0"/>
        </a:xfrm>
      </p:grpSpPr>
      <p:sp>
        <p:nvSpPr>
          <p:cNvPr id="587" name="Google Shape;587;g35ed75ccf_014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88" name="Google Shape;588;g35ed75ccf_014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42123170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94"/>
        <p:cNvGrpSpPr/>
        <p:nvPr/>
      </p:nvGrpSpPr>
      <p:grpSpPr>
        <a:xfrm>
          <a:off x="0" y="0"/>
          <a:ext cx="0" cy="0"/>
          <a:chOff x="0" y="0"/>
          <a:chExt cx="0" cy="0"/>
        </a:xfrm>
      </p:grpSpPr>
      <p:sp>
        <p:nvSpPr>
          <p:cNvPr id="595" name="Google Shape;595;ge43d9bef0f_0_5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96" name="Google Shape;596;ge43d9bef0f_0_5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7888283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0"/>
        <p:cNvGrpSpPr/>
        <p:nvPr/>
      </p:nvGrpSpPr>
      <p:grpSpPr>
        <a:xfrm>
          <a:off x="0" y="0"/>
          <a:ext cx="0" cy="0"/>
          <a:chOff x="0" y="0"/>
          <a:chExt cx="0" cy="0"/>
        </a:xfrm>
      </p:grpSpPr>
      <p:sp>
        <p:nvSpPr>
          <p:cNvPr id="601" name="Google Shape;601;ge43d9bef0f_0_5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02" name="Google Shape;602;ge43d9bef0f_0_5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00393212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43"/>
        <p:cNvGrpSpPr/>
        <p:nvPr/>
      </p:nvGrpSpPr>
      <p:grpSpPr>
        <a:xfrm>
          <a:off x="0" y="0"/>
          <a:ext cx="0" cy="0"/>
          <a:chOff x="0" y="0"/>
          <a:chExt cx="0" cy="0"/>
        </a:xfrm>
      </p:grpSpPr>
      <p:sp>
        <p:nvSpPr>
          <p:cNvPr id="644" name="Google Shape;644;ge43d9bef0f_0_9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45" name="Google Shape;645;ge43d9bef0f_0_9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08912414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75"/>
        <p:cNvGrpSpPr/>
        <p:nvPr/>
      </p:nvGrpSpPr>
      <p:grpSpPr>
        <a:xfrm>
          <a:off x="0" y="0"/>
          <a:ext cx="0" cy="0"/>
          <a:chOff x="0" y="0"/>
          <a:chExt cx="0" cy="0"/>
        </a:xfrm>
      </p:grpSpPr>
      <p:sp>
        <p:nvSpPr>
          <p:cNvPr id="676" name="Google Shape;676;ge43d9bef0f_0_1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77" name="Google Shape;677;ge43d9bef0f_0_1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3515957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82"/>
        <p:cNvGrpSpPr/>
        <p:nvPr/>
      </p:nvGrpSpPr>
      <p:grpSpPr>
        <a:xfrm>
          <a:off x="0" y="0"/>
          <a:ext cx="0" cy="0"/>
          <a:chOff x="0" y="0"/>
          <a:chExt cx="0" cy="0"/>
        </a:xfrm>
      </p:grpSpPr>
      <p:sp>
        <p:nvSpPr>
          <p:cNvPr id="683" name="Google Shape;683;ge43d9bef0f_0_13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84" name="Google Shape;684;ge43d9bef0f_0_13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57014913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00"/>
        <p:cNvGrpSpPr/>
        <p:nvPr/>
      </p:nvGrpSpPr>
      <p:grpSpPr>
        <a:xfrm>
          <a:off x="0" y="0"/>
          <a:ext cx="0" cy="0"/>
          <a:chOff x="0" y="0"/>
          <a:chExt cx="0" cy="0"/>
        </a:xfrm>
      </p:grpSpPr>
      <p:sp>
        <p:nvSpPr>
          <p:cNvPr id="701" name="Google Shape;701;ge43d9bef0f_0_15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02" name="Google Shape;702;ge43d9bef0f_0_15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50109797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23"/>
        <p:cNvGrpSpPr/>
        <p:nvPr/>
      </p:nvGrpSpPr>
      <p:grpSpPr>
        <a:xfrm>
          <a:off x="0" y="0"/>
          <a:ext cx="0" cy="0"/>
          <a:chOff x="0" y="0"/>
          <a:chExt cx="0" cy="0"/>
        </a:xfrm>
      </p:grpSpPr>
      <p:sp>
        <p:nvSpPr>
          <p:cNvPr id="1624" name="Google Shape;1624;g41a8829c09_1_5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25" name="Google Shape;1625;g41a8829c09_1_5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08222726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2382" y="4800600"/>
            <a:ext cx="9141619" cy="3429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4750737"/>
            <a:ext cx="9141619" cy="4800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822960" y="569214"/>
            <a:ext cx="7543800" cy="2674620"/>
          </a:xfrm>
        </p:spPr>
        <p:txBody>
          <a:bodyPr anchor="b">
            <a:normAutofit/>
          </a:bodyPr>
          <a:lstStyle>
            <a:lvl1pPr algn="l">
              <a:lnSpc>
                <a:spcPct val="85000"/>
              </a:lnSpc>
              <a:defRPr sz="6000" spc="-38" baseline="0">
                <a:solidFill>
                  <a:schemeClr val="tx1">
                    <a:lumMod val="85000"/>
                    <a:lumOff val="15000"/>
                  </a:schemeClr>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825038" y="3341715"/>
            <a:ext cx="7543800" cy="857250"/>
          </a:xfrm>
        </p:spPr>
        <p:txBody>
          <a:bodyPr lIns="91440" rIns="91440">
            <a:normAutofit/>
          </a:bodyPr>
          <a:lstStyle>
            <a:lvl1pPr marL="0" indent="0" algn="l">
              <a:buNone/>
              <a:defRPr sz="1800" cap="all" spc="150" baseline="0">
                <a:solidFill>
                  <a:schemeClr val="tx2"/>
                </a:solidFill>
                <a:latin typeface="+mj-lt"/>
              </a:defRPr>
            </a:lvl1pPr>
            <a:lvl2pPr marL="342900" indent="0" algn="ctr">
              <a:buNone/>
              <a:defRPr sz="1800"/>
            </a:lvl2pPr>
            <a:lvl3pPr marL="685800" indent="0" algn="ctr">
              <a:buNone/>
              <a:defRPr sz="1800"/>
            </a:lvl3pPr>
            <a:lvl4pPr marL="1028700" indent="0" algn="ctr">
              <a:buNone/>
              <a:defRPr sz="1500"/>
            </a:lvl4pPr>
            <a:lvl5pPr marL="1371600" indent="0" algn="ctr">
              <a:buNone/>
              <a:defRPr sz="1500"/>
            </a:lvl5pPr>
            <a:lvl6pPr marL="1714500" indent="0" algn="ctr">
              <a:buNone/>
              <a:defRPr sz="1500"/>
            </a:lvl6pPr>
            <a:lvl7pPr marL="2057400" indent="0" algn="ctr">
              <a:buNone/>
              <a:defRPr sz="1500"/>
            </a:lvl7pPr>
            <a:lvl8pPr marL="2400300" indent="0" algn="ctr">
              <a:buNone/>
              <a:defRPr sz="1500"/>
            </a:lvl8pPr>
            <a:lvl9pPr marL="2743200" indent="0" algn="ctr">
              <a:buNone/>
              <a:defRPr sz="15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4BDF68E2-58F2-4D09-BE8B-E3BD06533059}" type="datetimeFigureOut">
              <a:rPr lang="en-US" dirty="0"/>
              <a:t>4/3/2023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pPr marL="0" lvl="0" indent="0" algn="ctr" rtl="0">
              <a:spcBef>
                <a:spcPts val="0"/>
              </a:spcBef>
              <a:spcAft>
                <a:spcPts val="0"/>
              </a:spcAft>
              <a:buNone/>
            </a:pPr>
            <a:fld id="{00000000-1234-1234-1234-123412341234}" type="slidenum">
              <a:rPr lang="en" smtClean="0"/>
              <a:t>‹#›</a:t>
            </a:fld>
            <a:endParaRPr lang="en"/>
          </a:p>
        </p:txBody>
      </p:sp>
      <p:cxnSp>
        <p:nvCxnSpPr>
          <p:cNvPr id="9" name="Straight Connector 8"/>
          <p:cNvCxnSpPr/>
          <p:nvPr/>
        </p:nvCxnSpPr>
        <p:spPr>
          <a:xfrm>
            <a:off x="905744" y="3257550"/>
            <a:ext cx="740664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1885195"/>
      </p:ext>
    </p:extLst>
  </p:cSld>
  <p:clrMapOvr>
    <a:masterClrMapping/>
  </p:clrMapOvr>
  <p:hf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defRPr/>
            </a:lvl1p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28FC5F6-F338-4AE4-BB23-26385BCFC423}" type="datetimeFigureOut">
              <a:rPr lang="en-US" dirty="0"/>
              <a:t>4/3/2023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pPr marL="0" lvl="0" indent="0" algn="ctr" rtl="0">
              <a:spcBef>
                <a:spcPts val="0"/>
              </a:spcBef>
              <a:spcAft>
                <a:spcPts val="0"/>
              </a:spcAft>
              <a:buNone/>
            </a:pPr>
            <a:fld id="{00000000-1234-1234-1234-123412341234}" type="slidenum">
              <a:rPr lang="en" smtClean="0"/>
              <a:t>‹#›</a:t>
            </a:fld>
            <a:endParaRPr lang="en"/>
          </a:p>
        </p:txBody>
      </p:sp>
    </p:spTree>
    <p:extLst>
      <p:ext uri="{BB962C8B-B14F-4D97-AF65-F5344CB8AC3E}">
        <p14:creationId xmlns:p14="http://schemas.microsoft.com/office/powerpoint/2010/main" val="3239125882"/>
      </p:ext>
    </p:extLst>
  </p:cSld>
  <p:clrMapOvr>
    <a:masterClrMapping/>
  </p:clrMapOvr>
  <p:hf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2382" y="4800600"/>
            <a:ext cx="9141619" cy="3429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4750737"/>
            <a:ext cx="9141619" cy="4800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22960" y="569214"/>
            <a:ext cx="7543800" cy="2674620"/>
          </a:xfrm>
        </p:spPr>
        <p:txBody>
          <a:bodyPr anchor="b" anchorCtr="0">
            <a:normAutofit/>
          </a:bodyPr>
          <a:lstStyle>
            <a:lvl1pPr>
              <a:lnSpc>
                <a:spcPct val="85000"/>
              </a:lnSpc>
              <a:defRPr sz="6000" b="0">
                <a:solidFill>
                  <a:schemeClr val="tx1">
                    <a:lumMod val="85000"/>
                    <a:lumOff val="15000"/>
                  </a:schemeClr>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822960" y="3339846"/>
            <a:ext cx="7543800" cy="857250"/>
          </a:xfrm>
        </p:spPr>
        <p:txBody>
          <a:bodyPr lIns="91440" rIns="91440" anchor="t" anchorCtr="0">
            <a:normAutofit/>
          </a:bodyPr>
          <a:lstStyle>
            <a:lvl1pPr marL="0" indent="0">
              <a:buNone/>
              <a:defRPr sz="1800" cap="all" spc="150" baseline="0">
                <a:solidFill>
                  <a:schemeClr val="tx2"/>
                </a:solidFill>
                <a:latin typeface="+mj-lt"/>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20EBB0C4-6273-4C6E-B9BD-2EDC30F1CD52}" type="datetimeFigureOut">
              <a:rPr lang="en-US" dirty="0"/>
              <a:t>4/3/2023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pPr marL="0" lvl="0" indent="0" algn="ctr" rtl="0">
              <a:spcBef>
                <a:spcPts val="0"/>
              </a:spcBef>
              <a:spcAft>
                <a:spcPts val="0"/>
              </a:spcAft>
              <a:buNone/>
            </a:pPr>
            <a:fld id="{00000000-1234-1234-1234-123412341234}" type="slidenum">
              <a:rPr lang="en" smtClean="0"/>
              <a:t>‹#›</a:t>
            </a:fld>
            <a:endParaRPr lang="en"/>
          </a:p>
        </p:txBody>
      </p:sp>
      <p:cxnSp>
        <p:nvCxnSpPr>
          <p:cNvPr id="9" name="Straight Connector 8"/>
          <p:cNvCxnSpPr/>
          <p:nvPr/>
        </p:nvCxnSpPr>
        <p:spPr>
          <a:xfrm>
            <a:off x="905744" y="3257550"/>
            <a:ext cx="740664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44306198"/>
      </p:ext>
    </p:extLst>
  </p:cSld>
  <p:clrMapOvr>
    <a:masterClrMapping/>
  </p:clrMapOvr>
  <p:hf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822960" y="214953"/>
            <a:ext cx="7543800" cy="1088068"/>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822959" y="1384301"/>
            <a:ext cx="3703320" cy="301752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63440" y="1384301"/>
            <a:ext cx="3703320" cy="301752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19AB4D41-86C1-4908-B66A-0B50CEB3BF29}" type="datetimeFigureOut">
              <a:rPr lang="en-US" dirty="0"/>
              <a:t>4/3/2023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pPr marL="0" lvl="0" indent="0" algn="ctr" rtl="0">
              <a:spcBef>
                <a:spcPts val="0"/>
              </a:spcBef>
              <a:spcAft>
                <a:spcPts val="0"/>
              </a:spcAft>
              <a:buNone/>
            </a:pPr>
            <a:fld id="{00000000-1234-1234-1234-123412341234}" type="slidenum">
              <a:rPr lang="en" smtClean="0"/>
              <a:t>‹#›</a:t>
            </a:fld>
            <a:endParaRPr lang="en"/>
          </a:p>
        </p:txBody>
      </p:sp>
    </p:spTree>
    <p:extLst>
      <p:ext uri="{BB962C8B-B14F-4D97-AF65-F5344CB8AC3E}">
        <p14:creationId xmlns:p14="http://schemas.microsoft.com/office/powerpoint/2010/main" val="3480596042"/>
      </p:ext>
    </p:extLst>
  </p:cSld>
  <p:clrMapOvr>
    <a:masterClrMapping/>
  </p:clrMapOvr>
  <p:hf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822960" y="214953"/>
            <a:ext cx="7543800" cy="1088068"/>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822960" y="1384539"/>
            <a:ext cx="3703320" cy="552212"/>
          </a:xfrm>
        </p:spPr>
        <p:txBody>
          <a:bodyPr lIns="91440" rIns="91440" anchor="ctr">
            <a:normAutofit/>
          </a:bodyPr>
          <a:lstStyle>
            <a:lvl1pPr marL="0" indent="0">
              <a:buNone/>
              <a:defRPr sz="1500" b="0" cap="all" baseline="0">
                <a:solidFill>
                  <a:schemeClr val="tx2"/>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Click to edit Master text styles</a:t>
            </a:r>
          </a:p>
        </p:txBody>
      </p:sp>
      <p:sp>
        <p:nvSpPr>
          <p:cNvPr id="4" name="Content Placeholder 3"/>
          <p:cNvSpPr>
            <a:spLocks noGrp="1"/>
          </p:cNvSpPr>
          <p:nvPr>
            <p:ph sz="half" idx="2"/>
          </p:nvPr>
        </p:nvSpPr>
        <p:spPr>
          <a:xfrm>
            <a:off x="822960" y="1936751"/>
            <a:ext cx="3703320" cy="253365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63440" y="1384539"/>
            <a:ext cx="3703320" cy="552212"/>
          </a:xfrm>
        </p:spPr>
        <p:txBody>
          <a:bodyPr lIns="91440" rIns="91440" anchor="ctr">
            <a:normAutofit/>
          </a:bodyPr>
          <a:lstStyle>
            <a:lvl1pPr marL="0" indent="0">
              <a:buNone/>
              <a:defRPr sz="1500" b="0" cap="all" baseline="0">
                <a:solidFill>
                  <a:schemeClr val="tx2"/>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Click to edit Master text styles</a:t>
            </a:r>
          </a:p>
        </p:txBody>
      </p:sp>
      <p:sp>
        <p:nvSpPr>
          <p:cNvPr id="6" name="Content Placeholder 5"/>
          <p:cNvSpPr>
            <a:spLocks noGrp="1"/>
          </p:cNvSpPr>
          <p:nvPr>
            <p:ph sz="quarter" idx="4"/>
          </p:nvPr>
        </p:nvSpPr>
        <p:spPr>
          <a:xfrm>
            <a:off x="4663440" y="1936751"/>
            <a:ext cx="3703320" cy="253365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E6426E2C-56C1-4E0D-A793-0088A7FDD37E}" type="datetimeFigureOut">
              <a:rPr lang="en-US" dirty="0"/>
              <a:t>4/3/2023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pPr marL="0" lvl="0" indent="0" algn="ctr" rtl="0">
              <a:spcBef>
                <a:spcPts val="0"/>
              </a:spcBef>
              <a:spcAft>
                <a:spcPts val="0"/>
              </a:spcAft>
              <a:buNone/>
            </a:pPr>
            <a:fld id="{00000000-1234-1234-1234-123412341234}" type="slidenum">
              <a:rPr lang="en" smtClean="0"/>
              <a:t>‹#›</a:t>
            </a:fld>
            <a:endParaRPr lang="en"/>
          </a:p>
        </p:txBody>
      </p:sp>
    </p:spTree>
    <p:extLst>
      <p:ext uri="{BB962C8B-B14F-4D97-AF65-F5344CB8AC3E}">
        <p14:creationId xmlns:p14="http://schemas.microsoft.com/office/powerpoint/2010/main" val="1476117298"/>
      </p:ext>
    </p:extLst>
  </p:cSld>
  <p:clrMapOvr>
    <a:masterClrMapping/>
  </p:clrMapOvr>
  <p:hf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C8C39B41-D8B5-4052-B551-9B5525EAA8B6}" type="datetimeFigureOut">
              <a:rPr lang="en-US" dirty="0"/>
              <a:t>4/3/2023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pPr marL="0" lvl="0" indent="0" algn="ctr" rtl="0">
              <a:spcBef>
                <a:spcPts val="0"/>
              </a:spcBef>
              <a:spcAft>
                <a:spcPts val="0"/>
              </a:spcAft>
              <a:buNone/>
            </a:pPr>
            <a:fld id="{00000000-1234-1234-1234-123412341234}" type="slidenum">
              <a:rPr lang="en" smtClean="0"/>
              <a:t>‹#›</a:t>
            </a:fld>
            <a:endParaRPr lang="en"/>
          </a:p>
        </p:txBody>
      </p:sp>
    </p:spTree>
    <p:extLst>
      <p:ext uri="{BB962C8B-B14F-4D97-AF65-F5344CB8AC3E}">
        <p14:creationId xmlns:p14="http://schemas.microsoft.com/office/powerpoint/2010/main" val="3374635091"/>
      </p:ext>
    </p:extLst>
  </p:cSld>
  <p:clrMapOvr>
    <a:masterClrMapping/>
  </p:clrMapOvr>
  <p:hf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2382" y="4800600"/>
            <a:ext cx="9141619" cy="3429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2" y="4750737"/>
            <a:ext cx="9141619" cy="4800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4D94136C-8742-45B2-AF27-D93DF72833A9}" type="datetimeFigureOut">
              <a:rPr lang="en-US" dirty="0"/>
              <a:t>4/3/2023</a:t>
            </a:fld>
            <a:endParaRPr lang="en-US" dirty="0"/>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US" dirty="0"/>
          </a:p>
        </p:txBody>
      </p:sp>
      <p:sp>
        <p:nvSpPr>
          <p:cNvPr id="9" name="Slide Number Placeholder 8"/>
          <p:cNvSpPr>
            <a:spLocks noGrp="1"/>
          </p:cNvSpPr>
          <p:nvPr>
            <p:ph type="sldNum" sz="quarter" idx="12"/>
          </p:nvPr>
        </p:nvSpPr>
        <p:spPr/>
        <p:txBody>
          <a:bodyPr/>
          <a:lstStyle/>
          <a:p>
            <a:pPr marL="0" lvl="0" indent="0" algn="ctr" rtl="0">
              <a:spcBef>
                <a:spcPts val="0"/>
              </a:spcBef>
              <a:spcAft>
                <a:spcPts val="0"/>
              </a:spcAft>
              <a:buNone/>
            </a:pPr>
            <a:fld id="{00000000-1234-1234-1234-123412341234}" type="slidenum">
              <a:rPr lang="en" smtClean="0"/>
              <a:t>‹#›</a:t>
            </a:fld>
            <a:endParaRPr lang="en"/>
          </a:p>
        </p:txBody>
      </p:sp>
    </p:spTree>
    <p:extLst>
      <p:ext uri="{BB962C8B-B14F-4D97-AF65-F5344CB8AC3E}">
        <p14:creationId xmlns:p14="http://schemas.microsoft.com/office/powerpoint/2010/main" val="395985511"/>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3" y="0"/>
            <a:ext cx="3038093" cy="51435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3030053" y="0"/>
            <a:ext cx="48006" cy="51435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342900" y="445769"/>
            <a:ext cx="2400300" cy="1714500"/>
          </a:xfrm>
        </p:spPr>
        <p:txBody>
          <a:bodyPr anchor="b">
            <a:normAutofit/>
          </a:bodyPr>
          <a:lstStyle>
            <a:lvl1pPr>
              <a:defRPr sz="2700" b="0">
                <a:solidFill>
                  <a:srgbClr val="FFFFFF"/>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3600450" y="548640"/>
            <a:ext cx="4869180" cy="394335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342900" y="2194560"/>
            <a:ext cx="2400300" cy="2534343"/>
          </a:xfrm>
        </p:spPr>
        <p:txBody>
          <a:bodyPr lIns="91440" rIns="91440">
            <a:normAutofit/>
          </a:bodyPr>
          <a:lstStyle>
            <a:lvl1pPr marL="0" indent="0">
              <a:buNone/>
              <a:defRPr sz="1125">
                <a:solidFill>
                  <a:srgbClr val="FFFFFF"/>
                </a:solidFill>
              </a:defRPr>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smtClean="0"/>
              <a:t>Click to edit Master text styles</a:t>
            </a:r>
          </a:p>
        </p:txBody>
      </p:sp>
      <p:sp>
        <p:nvSpPr>
          <p:cNvPr id="5" name="Date Placeholder 4"/>
          <p:cNvSpPr>
            <a:spLocks noGrp="1"/>
          </p:cNvSpPr>
          <p:nvPr>
            <p:ph type="dt" sz="half" idx="10"/>
          </p:nvPr>
        </p:nvSpPr>
        <p:spPr>
          <a:xfrm>
            <a:off x="349134" y="4844839"/>
            <a:ext cx="1963883" cy="273844"/>
          </a:xfrm>
        </p:spPr>
        <p:txBody>
          <a:bodyPr/>
          <a:lstStyle>
            <a:lvl1pPr algn="l">
              <a:defRPr/>
            </a:lvl1pPr>
          </a:lstStyle>
          <a:p>
            <a:fld id="{32ABBEA6-7C60-4B02-AE87-00D78D8422AF}" type="datetimeFigureOut">
              <a:rPr lang="en-US" dirty="0"/>
              <a:t>4/3/2023</a:t>
            </a:fld>
            <a:endParaRPr lang="en-US" dirty="0"/>
          </a:p>
        </p:txBody>
      </p:sp>
      <p:sp>
        <p:nvSpPr>
          <p:cNvPr id="6" name="Footer Placeholder 5"/>
          <p:cNvSpPr>
            <a:spLocks noGrp="1"/>
          </p:cNvSpPr>
          <p:nvPr>
            <p:ph type="ftr" sz="quarter" idx="11"/>
          </p:nvPr>
        </p:nvSpPr>
        <p:spPr>
          <a:xfrm>
            <a:off x="3600450" y="4844839"/>
            <a:ext cx="3486150" cy="273844"/>
          </a:xfrm>
        </p:spPr>
        <p:txBody>
          <a:bodyPr/>
          <a:lstStyle>
            <a:lvl1pPr algn="l">
              <a:defRPr>
                <a:solidFill>
                  <a:schemeClr val="tx2"/>
                </a:solidFill>
              </a:defRPr>
            </a:lvl1pPr>
          </a:lstStyle>
          <a:p>
            <a:endParaRPr lang="en-US" dirty="0"/>
          </a:p>
        </p:txBody>
      </p:sp>
      <p:sp>
        <p:nvSpPr>
          <p:cNvPr id="7" name="Slide Number Placeholder 6"/>
          <p:cNvSpPr>
            <a:spLocks noGrp="1"/>
          </p:cNvSpPr>
          <p:nvPr>
            <p:ph type="sldNum" sz="quarter" idx="12"/>
          </p:nvPr>
        </p:nvSpPr>
        <p:spPr/>
        <p:txBody>
          <a:bodyPr/>
          <a:lstStyle>
            <a:lvl1pPr>
              <a:defRPr>
                <a:solidFill>
                  <a:schemeClr val="tx2"/>
                </a:solidFill>
              </a:defRPr>
            </a:lvl1pPr>
          </a:lstStyle>
          <a:p>
            <a:pPr marL="0" lvl="0" indent="0" algn="ctr" rtl="0">
              <a:spcBef>
                <a:spcPts val="0"/>
              </a:spcBef>
              <a:spcAft>
                <a:spcPts val="0"/>
              </a:spcAft>
              <a:buNone/>
            </a:pPr>
            <a:fld id="{00000000-1234-1234-1234-123412341234}" type="slidenum">
              <a:rPr lang="en" smtClean="0"/>
              <a:t>‹#›</a:t>
            </a:fld>
            <a:endParaRPr lang="en"/>
          </a:p>
        </p:txBody>
      </p:sp>
    </p:spTree>
    <p:extLst>
      <p:ext uri="{BB962C8B-B14F-4D97-AF65-F5344CB8AC3E}">
        <p14:creationId xmlns:p14="http://schemas.microsoft.com/office/powerpoint/2010/main" val="1919541139"/>
      </p:ext>
    </p:extLst>
  </p:cSld>
  <p:clrMapOvr>
    <a:masterClrMapping/>
  </p:clrMapOvr>
  <p:hf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3714750"/>
            <a:ext cx="9141619" cy="142875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2" y="3686307"/>
            <a:ext cx="9141619" cy="4800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22960" y="3806190"/>
            <a:ext cx="7584948" cy="617220"/>
          </a:xfrm>
        </p:spPr>
        <p:txBody>
          <a:bodyPr lIns="91440" tIns="0" rIns="91440" bIns="0" anchor="b">
            <a:noAutofit/>
          </a:bodyPr>
          <a:lstStyle>
            <a:lvl1pPr>
              <a:defRPr sz="2700" b="0">
                <a:solidFill>
                  <a:srgbClr val="FFFFFF"/>
                </a:solidFill>
              </a:defRPr>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2" y="0"/>
            <a:ext cx="9143989" cy="3686307"/>
          </a:xfrm>
          <a:blipFill>
            <a:blip r:embed="rId2"/>
            <a:stretch>
              <a:fillRect/>
            </a:stretch>
          </a:blipFill>
        </p:spPr>
        <p:txBody>
          <a:bodyPr lIns="457200" tIns="457200" anchor="t"/>
          <a:lstStyle>
            <a:lvl1pPr marL="0" indent="0">
              <a:buNone/>
              <a:defRPr sz="2400">
                <a:solidFill>
                  <a:schemeClr val="bg1"/>
                </a:solidFill>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smtClean="0"/>
              <a:t>Click icon to add picture</a:t>
            </a:r>
            <a:endParaRPr lang="en-US" dirty="0"/>
          </a:p>
        </p:txBody>
      </p:sp>
      <p:sp>
        <p:nvSpPr>
          <p:cNvPr id="4" name="Text Placeholder 3"/>
          <p:cNvSpPr>
            <a:spLocks noGrp="1"/>
          </p:cNvSpPr>
          <p:nvPr>
            <p:ph type="body" sz="half" idx="2"/>
          </p:nvPr>
        </p:nvSpPr>
        <p:spPr>
          <a:xfrm>
            <a:off x="822960" y="4430267"/>
            <a:ext cx="7584948" cy="445770"/>
          </a:xfrm>
        </p:spPr>
        <p:txBody>
          <a:bodyPr lIns="91440" tIns="0" rIns="91440" bIns="0">
            <a:normAutofit/>
          </a:bodyPr>
          <a:lstStyle>
            <a:lvl1pPr marL="0" indent="0">
              <a:spcBef>
                <a:spcPts val="0"/>
              </a:spcBef>
              <a:spcAft>
                <a:spcPts val="450"/>
              </a:spcAft>
              <a:buNone/>
              <a:defRPr sz="1125">
                <a:solidFill>
                  <a:srgbClr val="FFFFFF"/>
                </a:solidFill>
              </a:defRPr>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9CAD897-D46E-4AD2-BD9B-49DD3E640873}" type="datetimeFigureOut">
              <a:rPr lang="en-US" dirty="0"/>
              <a:t>4/3/2023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pPr marL="0" lvl="0" indent="0" algn="ctr" rtl="0">
              <a:spcBef>
                <a:spcPts val="0"/>
              </a:spcBef>
              <a:spcAft>
                <a:spcPts val="0"/>
              </a:spcAft>
              <a:buNone/>
            </a:pPr>
            <a:fld id="{00000000-1234-1234-1234-123412341234}" type="slidenum">
              <a:rPr lang="en" smtClean="0"/>
              <a:t>‹#›</a:t>
            </a:fld>
            <a:endParaRPr lang="en"/>
          </a:p>
        </p:txBody>
      </p:sp>
    </p:spTree>
    <p:extLst>
      <p:ext uri="{BB962C8B-B14F-4D97-AF65-F5344CB8AC3E}">
        <p14:creationId xmlns:p14="http://schemas.microsoft.com/office/powerpoint/2010/main" val="3027791223"/>
      </p:ext>
    </p:extLst>
  </p:cSld>
  <p:clrMapOvr>
    <a:masterClrMapping/>
  </p:clrMapOvr>
  <p:hf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2E2D6473-DF6D-4702-B328-E0DD40540A4E}" type="datetimeFigureOut">
              <a:rPr lang="en-US" dirty="0"/>
              <a:t>4/3/2023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pPr marL="0" lvl="0" indent="0" algn="ctr" rtl="0">
              <a:spcBef>
                <a:spcPts val="0"/>
              </a:spcBef>
              <a:spcAft>
                <a:spcPts val="0"/>
              </a:spcAft>
              <a:buNone/>
            </a:pPr>
            <a:fld id="{00000000-1234-1234-1234-123412341234}" type="slidenum">
              <a:rPr lang="en" smtClean="0"/>
              <a:t>‹#›</a:t>
            </a:fld>
            <a:endParaRPr lang="en"/>
          </a:p>
        </p:txBody>
      </p:sp>
    </p:spTree>
    <p:extLst>
      <p:ext uri="{BB962C8B-B14F-4D97-AF65-F5344CB8AC3E}">
        <p14:creationId xmlns:p14="http://schemas.microsoft.com/office/powerpoint/2010/main" val="487024717"/>
      </p:ext>
    </p:extLst>
  </p:cSld>
  <p:clrMapOvr>
    <a:masterClrMapping/>
  </p:clrMapOvr>
  <p:hf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2382" y="4800600"/>
            <a:ext cx="9141619" cy="3429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4750737"/>
            <a:ext cx="9141619" cy="4800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6543675" y="311084"/>
            <a:ext cx="1971675" cy="4318066"/>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28650" y="311083"/>
            <a:ext cx="5800725" cy="4318067"/>
          </a:xfrm>
        </p:spPr>
        <p:txBody>
          <a:bodyPr vert="eaVert" lIns="45720" tIns="0" rIns="45720" bIns="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E26F7E3A-B166-407D-9866-32884E7D5B37}" type="datetimeFigureOut">
              <a:rPr lang="en-US" dirty="0"/>
              <a:t>4/3/2023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pPr marL="0" lvl="0" indent="0" algn="ctr" rtl="0">
              <a:spcBef>
                <a:spcPts val="0"/>
              </a:spcBef>
              <a:spcAft>
                <a:spcPts val="0"/>
              </a:spcAft>
              <a:buNone/>
            </a:pPr>
            <a:fld id="{00000000-1234-1234-1234-123412341234}" type="slidenum">
              <a:rPr lang="en" smtClean="0"/>
              <a:t>‹#›</a:t>
            </a:fld>
            <a:endParaRPr lang="en"/>
          </a:p>
        </p:txBody>
      </p:sp>
    </p:spTree>
    <p:extLst>
      <p:ext uri="{BB962C8B-B14F-4D97-AF65-F5344CB8AC3E}">
        <p14:creationId xmlns:p14="http://schemas.microsoft.com/office/powerpoint/2010/main" val="3286916821"/>
      </p:ext>
    </p:extLst>
  </p:cSld>
  <p:clrMapOvr>
    <a:masterClrMapping/>
  </p:clrMapOvr>
  <p:hf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type="title">
  <p:cSld name="Title">
    <p:spTree>
      <p:nvGrpSpPr>
        <p:cNvPr id="1" name="Shape 9"/>
        <p:cNvGrpSpPr/>
        <p:nvPr/>
      </p:nvGrpSpPr>
      <p:grpSpPr>
        <a:xfrm>
          <a:off x="0" y="0"/>
          <a:ext cx="0" cy="0"/>
          <a:chOff x="0" y="0"/>
          <a:chExt cx="0" cy="0"/>
        </a:xfrm>
      </p:grpSpPr>
      <p:sp>
        <p:nvSpPr>
          <p:cNvPr id="31" name="Google Shape;31;p2"/>
          <p:cNvSpPr txBox="1">
            <a:spLocks noGrp="1"/>
          </p:cNvSpPr>
          <p:nvPr>
            <p:ph type="ctrTitle"/>
          </p:nvPr>
        </p:nvSpPr>
        <p:spPr>
          <a:xfrm>
            <a:off x="2027622" y="1953315"/>
            <a:ext cx="5073300" cy="1159800"/>
          </a:xfrm>
          <a:prstGeom prst="rect">
            <a:avLst/>
          </a:prstGeom>
        </p:spPr>
        <p:txBody>
          <a:bodyPr spcFirstLastPara="1" wrap="square" lIns="0" tIns="0" rIns="0" bIns="0" anchor="ctr" anchorCtr="0">
            <a:no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a:endParaRPr/>
          </a:p>
        </p:txBody>
      </p:sp>
    </p:spTree>
    <p:extLst>
      <p:ext uri="{BB962C8B-B14F-4D97-AF65-F5344CB8AC3E}">
        <p14:creationId xmlns:p14="http://schemas.microsoft.com/office/powerpoint/2010/main" val="363751940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Subtitle">
  <p:cSld name="Subtitle">
    <p:spTree>
      <p:nvGrpSpPr>
        <p:cNvPr id="1" name="Shape 40"/>
        <p:cNvGrpSpPr/>
        <p:nvPr/>
      </p:nvGrpSpPr>
      <p:grpSpPr>
        <a:xfrm>
          <a:off x="0" y="0"/>
          <a:ext cx="0" cy="0"/>
          <a:chOff x="0" y="0"/>
          <a:chExt cx="0" cy="0"/>
        </a:xfrm>
      </p:grpSpPr>
      <p:sp>
        <p:nvSpPr>
          <p:cNvPr id="70" name="Google Shape;70;p3"/>
          <p:cNvSpPr txBox="1">
            <a:spLocks noGrp="1"/>
          </p:cNvSpPr>
          <p:nvPr>
            <p:ph type="ctrTitle"/>
          </p:nvPr>
        </p:nvSpPr>
        <p:spPr>
          <a:xfrm>
            <a:off x="2027625" y="1629397"/>
            <a:ext cx="5088600" cy="1159800"/>
          </a:xfrm>
          <a:prstGeom prst="rect">
            <a:avLst/>
          </a:prstGeom>
        </p:spPr>
        <p:txBody>
          <a:bodyPr spcFirstLastPara="1" wrap="square" lIns="0" tIns="0" rIns="0" bIns="0" anchor="b" anchorCtr="0">
            <a:noAutofit/>
          </a:bodyPr>
          <a:lstStyle>
            <a:lvl1pPr lvl="0" rtl="0">
              <a:spcBef>
                <a:spcPts val="0"/>
              </a:spcBef>
              <a:spcAft>
                <a:spcPts val="0"/>
              </a:spcAft>
              <a:buSzPts val="4000"/>
              <a:buNone/>
              <a:defRPr sz="4000"/>
            </a:lvl1pPr>
            <a:lvl2pPr lvl="1" rtl="0">
              <a:spcBef>
                <a:spcPts val="0"/>
              </a:spcBef>
              <a:spcAft>
                <a:spcPts val="0"/>
              </a:spcAft>
              <a:buSzPts val="4000"/>
              <a:buNone/>
              <a:defRPr sz="4000"/>
            </a:lvl2pPr>
            <a:lvl3pPr lvl="2" rtl="0">
              <a:spcBef>
                <a:spcPts val="0"/>
              </a:spcBef>
              <a:spcAft>
                <a:spcPts val="0"/>
              </a:spcAft>
              <a:buSzPts val="4000"/>
              <a:buNone/>
              <a:defRPr sz="4000"/>
            </a:lvl3pPr>
            <a:lvl4pPr lvl="3" rtl="0">
              <a:spcBef>
                <a:spcPts val="0"/>
              </a:spcBef>
              <a:spcAft>
                <a:spcPts val="0"/>
              </a:spcAft>
              <a:buSzPts val="4000"/>
              <a:buNone/>
              <a:defRPr sz="4000"/>
            </a:lvl4pPr>
            <a:lvl5pPr lvl="4" rtl="0">
              <a:spcBef>
                <a:spcPts val="0"/>
              </a:spcBef>
              <a:spcAft>
                <a:spcPts val="0"/>
              </a:spcAft>
              <a:buSzPts val="4000"/>
              <a:buNone/>
              <a:defRPr sz="4000"/>
            </a:lvl5pPr>
            <a:lvl6pPr lvl="5" rtl="0">
              <a:spcBef>
                <a:spcPts val="0"/>
              </a:spcBef>
              <a:spcAft>
                <a:spcPts val="0"/>
              </a:spcAft>
              <a:buSzPts val="4000"/>
              <a:buNone/>
              <a:defRPr sz="4000"/>
            </a:lvl6pPr>
            <a:lvl7pPr lvl="6" rtl="0">
              <a:spcBef>
                <a:spcPts val="0"/>
              </a:spcBef>
              <a:spcAft>
                <a:spcPts val="0"/>
              </a:spcAft>
              <a:buSzPts val="4000"/>
              <a:buNone/>
              <a:defRPr sz="4000"/>
            </a:lvl7pPr>
            <a:lvl8pPr lvl="7" rtl="0">
              <a:spcBef>
                <a:spcPts val="0"/>
              </a:spcBef>
              <a:spcAft>
                <a:spcPts val="0"/>
              </a:spcAft>
              <a:buSzPts val="4000"/>
              <a:buNone/>
              <a:defRPr sz="4000"/>
            </a:lvl8pPr>
            <a:lvl9pPr lvl="8" rtl="0">
              <a:spcBef>
                <a:spcPts val="0"/>
              </a:spcBef>
              <a:spcAft>
                <a:spcPts val="0"/>
              </a:spcAft>
              <a:buSzPts val="4000"/>
              <a:buNone/>
              <a:defRPr sz="4000"/>
            </a:lvl9pPr>
          </a:lstStyle>
          <a:p>
            <a:endParaRPr/>
          </a:p>
        </p:txBody>
      </p:sp>
      <p:sp>
        <p:nvSpPr>
          <p:cNvPr id="71" name="Google Shape;71;p3"/>
          <p:cNvSpPr txBox="1">
            <a:spLocks noGrp="1"/>
          </p:cNvSpPr>
          <p:nvPr>
            <p:ph type="subTitle" idx="1"/>
          </p:nvPr>
        </p:nvSpPr>
        <p:spPr>
          <a:xfrm>
            <a:off x="2027625" y="2886101"/>
            <a:ext cx="5088600" cy="784800"/>
          </a:xfrm>
          <a:prstGeom prst="rect">
            <a:avLst/>
          </a:prstGeom>
        </p:spPr>
        <p:txBody>
          <a:bodyPr spcFirstLastPara="1" wrap="square" lIns="0" tIns="0" rIns="0" bIns="0" anchor="t" anchorCtr="0">
            <a:noAutofit/>
          </a:bodyPr>
          <a:lstStyle>
            <a:lvl1pPr lvl="0" rtl="0">
              <a:spcBef>
                <a:spcPts val="0"/>
              </a:spcBef>
              <a:spcAft>
                <a:spcPts val="0"/>
              </a:spcAft>
              <a:buClr>
                <a:schemeClr val="accent2"/>
              </a:buClr>
              <a:buSzPts val="2000"/>
              <a:buNone/>
              <a:defRPr>
                <a:solidFill>
                  <a:schemeClr val="accent2"/>
                </a:solidFill>
              </a:defRPr>
            </a:lvl1pPr>
            <a:lvl2pPr lvl="1" rtl="0">
              <a:spcBef>
                <a:spcPts val="0"/>
              </a:spcBef>
              <a:spcAft>
                <a:spcPts val="0"/>
              </a:spcAft>
              <a:buClr>
                <a:schemeClr val="accent2"/>
              </a:buClr>
              <a:buSzPts val="3000"/>
              <a:buNone/>
              <a:defRPr sz="3000">
                <a:solidFill>
                  <a:schemeClr val="accent2"/>
                </a:solidFill>
              </a:defRPr>
            </a:lvl2pPr>
            <a:lvl3pPr lvl="2" rtl="0">
              <a:spcBef>
                <a:spcPts val="0"/>
              </a:spcBef>
              <a:spcAft>
                <a:spcPts val="0"/>
              </a:spcAft>
              <a:buClr>
                <a:schemeClr val="accent2"/>
              </a:buClr>
              <a:buSzPts val="3000"/>
              <a:buNone/>
              <a:defRPr sz="3000">
                <a:solidFill>
                  <a:schemeClr val="accent2"/>
                </a:solidFill>
              </a:defRPr>
            </a:lvl3pPr>
            <a:lvl4pPr lvl="3" rtl="0">
              <a:spcBef>
                <a:spcPts val="0"/>
              </a:spcBef>
              <a:spcAft>
                <a:spcPts val="0"/>
              </a:spcAft>
              <a:buClr>
                <a:schemeClr val="accent2"/>
              </a:buClr>
              <a:buSzPts val="3000"/>
              <a:buNone/>
              <a:defRPr sz="3000">
                <a:solidFill>
                  <a:schemeClr val="accent2"/>
                </a:solidFill>
              </a:defRPr>
            </a:lvl4pPr>
            <a:lvl5pPr lvl="4" rtl="0">
              <a:spcBef>
                <a:spcPts val="0"/>
              </a:spcBef>
              <a:spcAft>
                <a:spcPts val="0"/>
              </a:spcAft>
              <a:buClr>
                <a:schemeClr val="accent2"/>
              </a:buClr>
              <a:buSzPts val="3000"/>
              <a:buNone/>
              <a:defRPr sz="3000">
                <a:solidFill>
                  <a:schemeClr val="accent2"/>
                </a:solidFill>
              </a:defRPr>
            </a:lvl5pPr>
            <a:lvl6pPr lvl="5" rtl="0">
              <a:spcBef>
                <a:spcPts val="0"/>
              </a:spcBef>
              <a:spcAft>
                <a:spcPts val="0"/>
              </a:spcAft>
              <a:buClr>
                <a:schemeClr val="accent2"/>
              </a:buClr>
              <a:buSzPts val="3000"/>
              <a:buNone/>
              <a:defRPr sz="3000">
                <a:solidFill>
                  <a:schemeClr val="accent2"/>
                </a:solidFill>
              </a:defRPr>
            </a:lvl6pPr>
            <a:lvl7pPr lvl="6" rtl="0">
              <a:spcBef>
                <a:spcPts val="0"/>
              </a:spcBef>
              <a:spcAft>
                <a:spcPts val="0"/>
              </a:spcAft>
              <a:buClr>
                <a:schemeClr val="accent2"/>
              </a:buClr>
              <a:buSzPts val="3000"/>
              <a:buNone/>
              <a:defRPr sz="3000">
                <a:solidFill>
                  <a:schemeClr val="accent2"/>
                </a:solidFill>
              </a:defRPr>
            </a:lvl7pPr>
            <a:lvl8pPr lvl="7" rtl="0">
              <a:spcBef>
                <a:spcPts val="0"/>
              </a:spcBef>
              <a:spcAft>
                <a:spcPts val="0"/>
              </a:spcAft>
              <a:buClr>
                <a:schemeClr val="accent2"/>
              </a:buClr>
              <a:buSzPts val="3000"/>
              <a:buNone/>
              <a:defRPr sz="3000">
                <a:solidFill>
                  <a:schemeClr val="accent2"/>
                </a:solidFill>
              </a:defRPr>
            </a:lvl8pPr>
            <a:lvl9pPr lvl="8" rtl="0">
              <a:spcBef>
                <a:spcPts val="0"/>
              </a:spcBef>
              <a:spcAft>
                <a:spcPts val="0"/>
              </a:spcAft>
              <a:buClr>
                <a:schemeClr val="accent2"/>
              </a:buClr>
              <a:buSzPts val="3000"/>
              <a:buNone/>
              <a:defRPr sz="3000">
                <a:solidFill>
                  <a:schemeClr val="accent2"/>
                </a:solidFill>
              </a:defRPr>
            </a:lvl9pPr>
          </a:lstStyle>
          <a:p>
            <a:endParaRPr/>
          </a:p>
        </p:txBody>
      </p:sp>
    </p:spTree>
    <p:extLst>
      <p:ext uri="{BB962C8B-B14F-4D97-AF65-F5344CB8AC3E}">
        <p14:creationId xmlns:p14="http://schemas.microsoft.com/office/powerpoint/2010/main" val="17391932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Title + 1 column" type="tx">
  <p:cSld name="Title + 1 column">
    <p:spTree>
      <p:nvGrpSpPr>
        <p:cNvPr id="1" name="Shape 114"/>
        <p:cNvGrpSpPr/>
        <p:nvPr/>
      </p:nvGrpSpPr>
      <p:grpSpPr>
        <a:xfrm>
          <a:off x="0" y="0"/>
          <a:ext cx="0" cy="0"/>
          <a:chOff x="0" y="0"/>
          <a:chExt cx="0" cy="0"/>
        </a:xfrm>
      </p:grpSpPr>
      <p:sp>
        <p:nvSpPr>
          <p:cNvPr id="140" name="Google Shape;140;p5"/>
          <p:cNvSpPr txBox="1">
            <a:spLocks noGrp="1"/>
          </p:cNvSpPr>
          <p:nvPr>
            <p:ph type="title"/>
          </p:nvPr>
        </p:nvSpPr>
        <p:spPr>
          <a:xfrm>
            <a:off x="776450" y="402700"/>
            <a:ext cx="3587400" cy="856800"/>
          </a:xfrm>
          <a:prstGeom prst="rect">
            <a:avLst/>
          </a:prstGeom>
        </p:spPr>
        <p:txBody>
          <a:bodyPr spcFirstLastPara="1" wrap="square" lIns="0" tIns="0" rIns="0" bIns="0" anchor="b" anchorCtr="0">
            <a:noAutofit/>
          </a:bodyPr>
          <a:lstStyle>
            <a:lvl1pPr lvl="0">
              <a:spcBef>
                <a:spcPts val="0"/>
              </a:spcBef>
              <a:spcAft>
                <a:spcPts val="0"/>
              </a:spcAft>
              <a:buSzPts val="1800"/>
              <a:buNone/>
              <a:defRPr/>
            </a:lvl1pPr>
            <a:lvl2pPr lvl="1">
              <a:spcBef>
                <a:spcPts val="0"/>
              </a:spcBef>
              <a:spcAft>
                <a:spcPts val="0"/>
              </a:spcAft>
              <a:buSzPts val="1800"/>
              <a:buNone/>
              <a:defRPr/>
            </a:lvl2pPr>
            <a:lvl3pPr lvl="2">
              <a:spcBef>
                <a:spcPts val="0"/>
              </a:spcBef>
              <a:spcAft>
                <a:spcPts val="0"/>
              </a:spcAft>
              <a:buSzPts val="1800"/>
              <a:buNone/>
              <a:defRPr/>
            </a:lvl3pPr>
            <a:lvl4pPr lvl="3">
              <a:spcBef>
                <a:spcPts val="0"/>
              </a:spcBef>
              <a:spcAft>
                <a:spcPts val="0"/>
              </a:spcAft>
              <a:buSzPts val="1800"/>
              <a:buNone/>
              <a:defRPr/>
            </a:lvl4pPr>
            <a:lvl5pPr lvl="4">
              <a:spcBef>
                <a:spcPts val="0"/>
              </a:spcBef>
              <a:spcAft>
                <a:spcPts val="0"/>
              </a:spcAft>
              <a:buSzPts val="1800"/>
              <a:buNone/>
              <a:defRPr/>
            </a:lvl5pPr>
            <a:lvl6pPr lvl="5">
              <a:spcBef>
                <a:spcPts val="0"/>
              </a:spcBef>
              <a:spcAft>
                <a:spcPts val="0"/>
              </a:spcAft>
              <a:buSzPts val="1800"/>
              <a:buNone/>
              <a:defRPr/>
            </a:lvl6pPr>
            <a:lvl7pPr lvl="6">
              <a:spcBef>
                <a:spcPts val="0"/>
              </a:spcBef>
              <a:spcAft>
                <a:spcPts val="0"/>
              </a:spcAft>
              <a:buSzPts val="1800"/>
              <a:buNone/>
              <a:defRPr/>
            </a:lvl7pPr>
            <a:lvl8pPr lvl="7">
              <a:spcBef>
                <a:spcPts val="0"/>
              </a:spcBef>
              <a:spcAft>
                <a:spcPts val="0"/>
              </a:spcAft>
              <a:buSzPts val="1800"/>
              <a:buNone/>
              <a:defRPr/>
            </a:lvl8pPr>
            <a:lvl9pPr lvl="8">
              <a:spcBef>
                <a:spcPts val="0"/>
              </a:spcBef>
              <a:spcAft>
                <a:spcPts val="0"/>
              </a:spcAft>
              <a:buSzPts val="1800"/>
              <a:buNone/>
              <a:defRPr/>
            </a:lvl9pPr>
          </a:lstStyle>
          <a:p>
            <a:endParaRPr/>
          </a:p>
        </p:txBody>
      </p:sp>
      <p:sp>
        <p:nvSpPr>
          <p:cNvPr id="141" name="Google Shape;141;p5"/>
          <p:cNvSpPr txBox="1">
            <a:spLocks noGrp="1"/>
          </p:cNvSpPr>
          <p:nvPr>
            <p:ph type="body" idx="1"/>
          </p:nvPr>
        </p:nvSpPr>
        <p:spPr>
          <a:xfrm>
            <a:off x="776450" y="1524375"/>
            <a:ext cx="7591200" cy="2932500"/>
          </a:xfrm>
          <a:prstGeom prst="rect">
            <a:avLst/>
          </a:prstGeom>
        </p:spPr>
        <p:txBody>
          <a:bodyPr spcFirstLastPara="1" wrap="square" lIns="0" tIns="0" rIns="0" bIns="0" anchor="t" anchorCtr="0">
            <a:noAutofit/>
          </a:bodyPr>
          <a:lstStyle>
            <a:lvl1pPr marL="457200" lvl="0" indent="-355600">
              <a:spcBef>
                <a:spcPts val="600"/>
              </a:spcBef>
              <a:spcAft>
                <a:spcPts val="0"/>
              </a:spcAft>
              <a:buSzPts val="2000"/>
              <a:buChar char="❑"/>
              <a:defRPr/>
            </a:lvl1pPr>
            <a:lvl2pPr marL="914400" lvl="1" indent="-355600">
              <a:spcBef>
                <a:spcPts val="600"/>
              </a:spcBef>
              <a:spcAft>
                <a:spcPts val="0"/>
              </a:spcAft>
              <a:buSzPts val="2000"/>
              <a:buChar char="❏"/>
              <a:defRPr/>
            </a:lvl2pPr>
            <a:lvl3pPr marL="1371600" lvl="2" indent="-355600">
              <a:spcBef>
                <a:spcPts val="600"/>
              </a:spcBef>
              <a:spcAft>
                <a:spcPts val="0"/>
              </a:spcAft>
              <a:buSzPts val="2000"/>
              <a:buChar char="❏"/>
              <a:defRPr/>
            </a:lvl3pPr>
            <a:lvl4pPr marL="1828800" lvl="3" indent="-355600">
              <a:spcBef>
                <a:spcPts val="600"/>
              </a:spcBef>
              <a:spcAft>
                <a:spcPts val="0"/>
              </a:spcAft>
              <a:buSzPts val="2000"/>
              <a:buChar char="❏"/>
              <a:defRPr/>
            </a:lvl4pPr>
            <a:lvl5pPr marL="2286000" lvl="4" indent="-355600">
              <a:spcBef>
                <a:spcPts val="600"/>
              </a:spcBef>
              <a:spcAft>
                <a:spcPts val="0"/>
              </a:spcAft>
              <a:buSzPts val="2000"/>
              <a:buChar char="❏"/>
              <a:defRPr/>
            </a:lvl5pPr>
            <a:lvl6pPr marL="2743200" lvl="5" indent="-355600">
              <a:spcBef>
                <a:spcPts val="600"/>
              </a:spcBef>
              <a:spcAft>
                <a:spcPts val="0"/>
              </a:spcAft>
              <a:buSzPts val="2000"/>
              <a:buChar char="❏"/>
              <a:defRPr/>
            </a:lvl6pPr>
            <a:lvl7pPr marL="3200400" lvl="6" indent="-355600">
              <a:spcBef>
                <a:spcPts val="600"/>
              </a:spcBef>
              <a:spcAft>
                <a:spcPts val="0"/>
              </a:spcAft>
              <a:buSzPts val="2000"/>
              <a:buChar char="❏"/>
              <a:defRPr/>
            </a:lvl7pPr>
            <a:lvl8pPr marL="3657600" lvl="7" indent="-355600">
              <a:spcBef>
                <a:spcPts val="600"/>
              </a:spcBef>
              <a:spcAft>
                <a:spcPts val="0"/>
              </a:spcAft>
              <a:buSzPts val="2000"/>
              <a:buChar char="❏"/>
              <a:defRPr/>
            </a:lvl8pPr>
            <a:lvl9pPr marL="4114800" lvl="8" indent="-355600">
              <a:spcBef>
                <a:spcPts val="600"/>
              </a:spcBef>
              <a:spcAft>
                <a:spcPts val="0"/>
              </a:spcAft>
              <a:buSzPts val="2000"/>
              <a:buChar char="❏"/>
              <a:defRPr/>
            </a:lvl9pPr>
          </a:lstStyle>
          <a:p>
            <a:endParaRPr/>
          </a:p>
        </p:txBody>
      </p:sp>
      <p:sp>
        <p:nvSpPr>
          <p:cNvPr id="142" name="Google Shape;142;p5"/>
          <p:cNvSpPr txBox="1">
            <a:spLocks noGrp="1"/>
          </p:cNvSpPr>
          <p:nvPr>
            <p:ph type="sldNum" idx="12"/>
          </p:nvPr>
        </p:nvSpPr>
        <p:spPr>
          <a:xfrm>
            <a:off x="8729400" y="4734075"/>
            <a:ext cx="414600" cy="409500"/>
          </a:xfrm>
          <a:prstGeom prst="rect">
            <a:avLst/>
          </a:prstGeom>
        </p:spPr>
        <p:txBody>
          <a:bodyPr spcFirstLastPara="1" wrap="square" lIns="0" tIns="0" rIns="0" bIns="0"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ctr" rtl="0">
              <a:spcBef>
                <a:spcPts val="0"/>
              </a:spcBef>
              <a:spcAft>
                <a:spcPts val="0"/>
              </a:spcAft>
              <a:buNone/>
            </a:pPr>
            <a:fld id="{00000000-1234-1234-1234-123412341234}" type="slidenum">
              <a:rPr lang="en"/>
              <a:t>‹#›</a:t>
            </a:fld>
            <a:endParaRPr/>
          </a:p>
        </p:txBody>
      </p:sp>
    </p:spTree>
    <p:extLst>
      <p:ext uri="{BB962C8B-B14F-4D97-AF65-F5344CB8AC3E}">
        <p14:creationId xmlns:p14="http://schemas.microsoft.com/office/powerpoint/2010/main" val="248105374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Title + 2 columns" type="twoColTx">
  <p:cSld name="Title + 2 columns">
    <p:spTree>
      <p:nvGrpSpPr>
        <p:cNvPr id="1" name="Shape 143"/>
        <p:cNvGrpSpPr/>
        <p:nvPr/>
      </p:nvGrpSpPr>
      <p:grpSpPr>
        <a:xfrm>
          <a:off x="0" y="0"/>
          <a:ext cx="0" cy="0"/>
          <a:chOff x="0" y="0"/>
          <a:chExt cx="0" cy="0"/>
        </a:xfrm>
      </p:grpSpPr>
      <p:sp>
        <p:nvSpPr>
          <p:cNvPr id="169" name="Google Shape;169;p6"/>
          <p:cNvSpPr txBox="1">
            <a:spLocks noGrp="1"/>
          </p:cNvSpPr>
          <p:nvPr>
            <p:ph type="title"/>
          </p:nvPr>
        </p:nvSpPr>
        <p:spPr>
          <a:xfrm>
            <a:off x="776450" y="402700"/>
            <a:ext cx="3587400" cy="856800"/>
          </a:xfrm>
          <a:prstGeom prst="rect">
            <a:avLst/>
          </a:prstGeom>
        </p:spPr>
        <p:txBody>
          <a:bodyPr spcFirstLastPara="1" wrap="square" lIns="0" tIns="0" rIns="0" bIns="0" anchor="b" anchorCtr="0">
            <a:noAutofit/>
          </a:bodyPr>
          <a:lstStyle>
            <a:lvl1pPr lvl="0">
              <a:spcBef>
                <a:spcPts val="0"/>
              </a:spcBef>
              <a:spcAft>
                <a:spcPts val="0"/>
              </a:spcAft>
              <a:buSzPts val="1800"/>
              <a:buNone/>
              <a:defRPr/>
            </a:lvl1pPr>
            <a:lvl2pPr lvl="1">
              <a:spcBef>
                <a:spcPts val="0"/>
              </a:spcBef>
              <a:spcAft>
                <a:spcPts val="0"/>
              </a:spcAft>
              <a:buSzPts val="1800"/>
              <a:buNone/>
              <a:defRPr/>
            </a:lvl2pPr>
            <a:lvl3pPr lvl="2">
              <a:spcBef>
                <a:spcPts val="0"/>
              </a:spcBef>
              <a:spcAft>
                <a:spcPts val="0"/>
              </a:spcAft>
              <a:buSzPts val="1800"/>
              <a:buNone/>
              <a:defRPr/>
            </a:lvl3pPr>
            <a:lvl4pPr lvl="3">
              <a:spcBef>
                <a:spcPts val="0"/>
              </a:spcBef>
              <a:spcAft>
                <a:spcPts val="0"/>
              </a:spcAft>
              <a:buSzPts val="1800"/>
              <a:buNone/>
              <a:defRPr/>
            </a:lvl4pPr>
            <a:lvl5pPr lvl="4">
              <a:spcBef>
                <a:spcPts val="0"/>
              </a:spcBef>
              <a:spcAft>
                <a:spcPts val="0"/>
              </a:spcAft>
              <a:buSzPts val="1800"/>
              <a:buNone/>
              <a:defRPr/>
            </a:lvl5pPr>
            <a:lvl6pPr lvl="5">
              <a:spcBef>
                <a:spcPts val="0"/>
              </a:spcBef>
              <a:spcAft>
                <a:spcPts val="0"/>
              </a:spcAft>
              <a:buSzPts val="1800"/>
              <a:buNone/>
              <a:defRPr/>
            </a:lvl6pPr>
            <a:lvl7pPr lvl="6">
              <a:spcBef>
                <a:spcPts val="0"/>
              </a:spcBef>
              <a:spcAft>
                <a:spcPts val="0"/>
              </a:spcAft>
              <a:buSzPts val="1800"/>
              <a:buNone/>
              <a:defRPr/>
            </a:lvl7pPr>
            <a:lvl8pPr lvl="7">
              <a:spcBef>
                <a:spcPts val="0"/>
              </a:spcBef>
              <a:spcAft>
                <a:spcPts val="0"/>
              </a:spcAft>
              <a:buSzPts val="1800"/>
              <a:buNone/>
              <a:defRPr/>
            </a:lvl8pPr>
            <a:lvl9pPr lvl="8">
              <a:spcBef>
                <a:spcPts val="0"/>
              </a:spcBef>
              <a:spcAft>
                <a:spcPts val="0"/>
              </a:spcAft>
              <a:buSzPts val="1800"/>
              <a:buNone/>
              <a:defRPr/>
            </a:lvl9pPr>
          </a:lstStyle>
          <a:p>
            <a:endParaRPr/>
          </a:p>
        </p:txBody>
      </p:sp>
      <p:sp>
        <p:nvSpPr>
          <p:cNvPr id="170" name="Google Shape;170;p6"/>
          <p:cNvSpPr txBox="1">
            <a:spLocks noGrp="1"/>
          </p:cNvSpPr>
          <p:nvPr>
            <p:ph type="body" idx="1"/>
          </p:nvPr>
        </p:nvSpPr>
        <p:spPr>
          <a:xfrm>
            <a:off x="776450" y="1524375"/>
            <a:ext cx="3587400" cy="3077100"/>
          </a:xfrm>
          <a:prstGeom prst="rect">
            <a:avLst/>
          </a:prstGeom>
        </p:spPr>
        <p:txBody>
          <a:bodyPr spcFirstLastPara="1" wrap="square" lIns="0" tIns="0" rIns="0" bIns="0" anchor="t" anchorCtr="0">
            <a:noAutofit/>
          </a:bodyPr>
          <a:lstStyle>
            <a:lvl1pPr marL="457200" lvl="0" indent="-355600">
              <a:spcBef>
                <a:spcPts val="600"/>
              </a:spcBef>
              <a:spcAft>
                <a:spcPts val="0"/>
              </a:spcAft>
              <a:buSzPts val="2000"/>
              <a:buChar char="❑"/>
              <a:defRPr/>
            </a:lvl1pPr>
            <a:lvl2pPr marL="914400" lvl="1" indent="-355600">
              <a:spcBef>
                <a:spcPts val="600"/>
              </a:spcBef>
              <a:spcAft>
                <a:spcPts val="0"/>
              </a:spcAft>
              <a:buSzPts val="2000"/>
              <a:buChar char="❏"/>
              <a:defRPr/>
            </a:lvl2pPr>
            <a:lvl3pPr marL="1371600" lvl="2" indent="-355600">
              <a:spcBef>
                <a:spcPts val="600"/>
              </a:spcBef>
              <a:spcAft>
                <a:spcPts val="0"/>
              </a:spcAft>
              <a:buSzPts val="2000"/>
              <a:buChar char="❏"/>
              <a:defRPr/>
            </a:lvl3pPr>
            <a:lvl4pPr marL="1828800" lvl="3" indent="-355600">
              <a:spcBef>
                <a:spcPts val="600"/>
              </a:spcBef>
              <a:spcAft>
                <a:spcPts val="0"/>
              </a:spcAft>
              <a:buSzPts val="2000"/>
              <a:buChar char="❏"/>
              <a:defRPr/>
            </a:lvl4pPr>
            <a:lvl5pPr marL="2286000" lvl="4" indent="-355600">
              <a:spcBef>
                <a:spcPts val="600"/>
              </a:spcBef>
              <a:spcAft>
                <a:spcPts val="0"/>
              </a:spcAft>
              <a:buSzPts val="2000"/>
              <a:buChar char="❏"/>
              <a:defRPr/>
            </a:lvl5pPr>
            <a:lvl6pPr marL="2743200" lvl="5" indent="-355600">
              <a:spcBef>
                <a:spcPts val="600"/>
              </a:spcBef>
              <a:spcAft>
                <a:spcPts val="0"/>
              </a:spcAft>
              <a:buSzPts val="2000"/>
              <a:buChar char="❏"/>
              <a:defRPr/>
            </a:lvl6pPr>
            <a:lvl7pPr marL="3200400" lvl="6" indent="-355600">
              <a:spcBef>
                <a:spcPts val="600"/>
              </a:spcBef>
              <a:spcAft>
                <a:spcPts val="0"/>
              </a:spcAft>
              <a:buSzPts val="2000"/>
              <a:buChar char="❏"/>
              <a:defRPr/>
            </a:lvl7pPr>
            <a:lvl8pPr marL="3657600" lvl="7" indent="-355600">
              <a:spcBef>
                <a:spcPts val="600"/>
              </a:spcBef>
              <a:spcAft>
                <a:spcPts val="0"/>
              </a:spcAft>
              <a:buSzPts val="2000"/>
              <a:buChar char="❏"/>
              <a:defRPr/>
            </a:lvl8pPr>
            <a:lvl9pPr marL="4114800" lvl="8" indent="-355600">
              <a:spcBef>
                <a:spcPts val="600"/>
              </a:spcBef>
              <a:spcAft>
                <a:spcPts val="0"/>
              </a:spcAft>
              <a:buSzPts val="2000"/>
              <a:buChar char="❏"/>
              <a:defRPr/>
            </a:lvl9pPr>
          </a:lstStyle>
          <a:p>
            <a:endParaRPr/>
          </a:p>
        </p:txBody>
      </p:sp>
      <p:sp>
        <p:nvSpPr>
          <p:cNvPr id="171" name="Google Shape;171;p6"/>
          <p:cNvSpPr txBox="1">
            <a:spLocks noGrp="1"/>
          </p:cNvSpPr>
          <p:nvPr>
            <p:ph type="body" idx="2"/>
          </p:nvPr>
        </p:nvSpPr>
        <p:spPr>
          <a:xfrm>
            <a:off x="4780150" y="1524375"/>
            <a:ext cx="3587400" cy="3077100"/>
          </a:xfrm>
          <a:prstGeom prst="rect">
            <a:avLst/>
          </a:prstGeom>
        </p:spPr>
        <p:txBody>
          <a:bodyPr spcFirstLastPara="1" wrap="square" lIns="0" tIns="0" rIns="0" bIns="0" anchor="t" anchorCtr="0">
            <a:noAutofit/>
          </a:bodyPr>
          <a:lstStyle>
            <a:lvl1pPr marL="457200" lvl="0" indent="-355600">
              <a:spcBef>
                <a:spcPts val="600"/>
              </a:spcBef>
              <a:spcAft>
                <a:spcPts val="0"/>
              </a:spcAft>
              <a:buSzPts val="2000"/>
              <a:buChar char="❑"/>
              <a:defRPr/>
            </a:lvl1pPr>
            <a:lvl2pPr marL="914400" lvl="1" indent="-355600">
              <a:spcBef>
                <a:spcPts val="600"/>
              </a:spcBef>
              <a:spcAft>
                <a:spcPts val="0"/>
              </a:spcAft>
              <a:buSzPts val="2000"/>
              <a:buChar char="❏"/>
              <a:defRPr/>
            </a:lvl2pPr>
            <a:lvl3pPr marL="1371600" lvl="2" indent="-355600">
              <a:spcBef>
                <a:spcPts val="600"/>
              </a:spcBef>
              <a:spcAft>
                <a:spcPts val="0"/>
              </a:spcAft>
              <a:buSzPts val="2000"/>
              <a:buChar char="❏"/>
              <a:defRPr/>
            </a:lvl3pPr>
            <a:lvl4pPr marL="1828800" lvl="3" indent="-355600">
              <a:spcBef>
                <a:spcPts val="600"/>
              </a:spcBef>
              <a:spcAft>
                <a:spcPts val="0"/>
              </a:spcAft>
              <a:buSzPts val="2000"/>
              <a:buChar char="❏"/>
              <a:defRPr/>
            </a:lvl4pPr>
            <a:lvl5pPr marL="2286000" lvl="4" indent="-355600">
              <a:spcBef>
                <a:spcPts val="600"/>
              </a:spcBef>
              <a:spcAft>
                <a:spcPts val="0"/>
              </a:spcAft>
              <a:buSzPts val="2000"/>
              <a:buChar char="❏"/>
              <a:defRPr/>
            </a:lvl5pPr>
            <a:lvl6pPr marL="2743200" lvl="5" indent="-355600">
              <a:spcBef>
                <a:spcPts val="600"/>
              </a:spcBef>
              <a:spcAft>
                <a:spcPts val="0"/>
              </a:spcAft>
              <a:buSzPts val="2000"/>
              <a:buChar char="❏"/>
              <a:defRPr/>
            </a:lvl6pPr>
            <a:lvl7pPr marL="3200400" lvl="6" indent="-355600">
              <a:spcBef>
                <a:spcPts val="600"/>
              </a:spcBef>
              <a:spcAft>
                <a:spcPts val="0"/>
              </a:spcAft>
              <a:buSzPts val="2000"/>
              <a:buChar char="❏"/>
              <a:defRPr/>
            </a:lvl7pPr>
            <a:lvl8pPr marL="3657600" lvl="7" indent="-355600">
              <a:spcBef>
                <a:spcPts val="600"/>
              </a:spcBef>
              <a:spcAft>
                <a:spcPts val="0"/>
              </a:spcAft>
              <a:buSzPts val="2000"/>
              <a:buChar char="❏"/>
              <a:defRPr/>
            </a:lvl8pPr>
            <a:lvl9pPr marL="4114800" lvl="8" indent="-355600">
              <a:spcBef>
                <a:spcPts val="600"/>
              </a:spcBef>
              <a:spcAft>
                <a:spcPts val="0"/>
              </a:spcAft>
              <a:buSzPts val="2000"/>
              <a:buChar char="❏"/>
              <a:defRPr/>
            </a:lvl9pPr>
          </a:lstStyle>
          <a:p>
            <a:endParaRPr/>
          </a:p>
        </p:txBody>
      </p:sp>
      <p:sp>
        <p:nvSpPr>
          <p:cNvPr id="172" name="Google Shape;172;p6"/>
          <p:cNvSpPr txBox="1">
            <a:spLocks noGrp="1"/>
          </p:cNvSpPr>
          <p:nvPr>
            <p:ph type="sldNum" idx="12"/>
          </p:nvPr>
        </p:nvSpPr>
        <p:spPr>
          <a:xfrm>
            <a:off x="8729400" y="4734075"/>
            <a:ext cx="414600" cy="409500"/>
          </a:xfrm>
          <a:prstGeom prst="rect">
            <a:avLst/>
          </a:prstGeom>
        </p:spPr>
        <p:txBody>
          <a:bodyPr spcFirstLastPara="1" wrap="square" lIns="0" tIns="0" rIns="0" bIns="0"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ctr" rtl="0">
              <a:spcBef>
                <a:spcPts val="0"/>
              </a:spcBef>
              <a:spcAft>
                <a:spcPts val="0"/>
              </a:spcAft>
              <a:buNone/>
            </a:pPr>
            <a:fld id="{00000000-1234-1234-1234-123412341234}" type="slidenum">
              <a:rPr lang="en"/>
              <a:t>‹#›</a:t>
            </a:fld>
            <a:endParaRPr/>
          </a:p>
        </p:txBody>
      </p:sp>
    </p:spTree>
    <p:extLst>
      <p:ext uri="{BB962C8B-B14F-4D97-AF65-F5344CB8AC3E}">
        <p14:creationId xmlns:p14="http://schemas.microsoft.com/office/powerpoint/2010/main" val="69685925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Title + 3 columns">
  <p:cSld name="Title + 3 columns">
    <p:spTree>
      <p:nvGrpSpPr>
        <p:cNvPr id="1" name="Shape 173"/>
        <p:cNvGrpSpPr/>
        <p:nvPr/>
      </p:nvGrpSpPr>
      <p:grpSpPr>
        <a:xfrm>
          <a:off x="0" y="0"/>
          <a:ext cx="0" cy="0"/>
          <a:chOff x="0" y="0"/>
          <a:chExt cx="0" cy="0"/>
        </a:xfrm>
      </p:grpSpPr>
      <p:sp>
        <p:nvSpPr>
          <p:cNvPr id="199" name="Google Shape;199;p7"/>
          <p:cNvSpPr txBox="1">
            <a:spLocks noGrp="1"/>
          </p:cNvSpPr>
          <p:nvPr>
            <p:ph type="title"/>
          </p:nvPr>
        </p:nvSpPr>
        <p:spPr>
          <a:xfrm>
            <a:off x="776450" y="402700"/>
            <a:ext cx="3587400" cy="856800"/>
          </a:xfrm>
          <a:prstGeom prst="rect">
            <a:avLst/>
          </a:prstGeom>
        </p:spPr>
        <p:txBody>
          <a:bodyPr spcFirstLastPara="1" wrap="square" lIns="0" tIns="0" rIns="0" bIns="0" anchor="b" anchorCtr="0">
            <a:noAutofit/>
          </a:bodyPr>
          <a:lstStyle>
            <a:lvl1pPr lvl="0" rtl="0">
              <a:spcBef>
                <a:spcPts val="0"/>
              </a:spcBef>
              <a:spcAft>
                <a:spcPts val="0"/>
              </a:spcAft>
              <a:buSzPts val="1800"/>
              <a:buNone/>
              <a:defRPr/>
            </a:lvl1pPr>
            <a:lvl2pPr lvl="1" rtl="0">
              <a:spcBef>
                <a:spcPts val="0"/>
              </a:spcBef>
              <a:spcAft>
                <a:spcPts val="0"/>
              </a:spcAft>
              <a:buSzPts val="1800"/>
              <a:buNone/>
              <a:defRPr/>
            </a:lvl2pPr>
            <a:lvl3pPr lvl="2" rtl="0">
              <a:spcBef>
                <a:spcPts val="0"/>
              </a:spcBef>
              <a:spcAft>
                <a:spcPts val="0"/>
              </a:spcAft>
              <a:buSzPts val="1800"/>
              <a:buNone/>
              <a:defRPr/>
            </a:lvl3pPr>
            <a:lvl4pPr lvl="3" rtl="0">
              <a:spcBef>
                <a:spcPts val="0"/>
              </a:spcBef>
              <a:spcAft>
                <a:spcPts val="0"/>
              </a:spcAft>
              <a:buSzPts val="1800"/>
              <a:buNone/>
              <a:defRPr/>
            </a:lvl4pPr>
            <a:lvl5pPr lvl="4" rtl="0">
              <a:spcBef>
                <a:spcPts val="0"/>
              </a:spcBef>
              <a:spcAft>
                <a:spcPts val="0"/>
              </a:spcAft>
              <a:buSzPts val="1800"/>
              <a:buNone/>
              <a:defRPr/>
            </a:lvl5pPr>
            <a:lvl6pPr lvl="5" rtl="0">
              <a:spcBef>
                <a:spcPts val="0"/>
              </a:spcBef>
              <a:spcAft>
                <a:spcPts val="0"/>
              </a:spcAft>
              <a:buSzPts val="1800"/>
              <a:buNone/>
              <a:defRPr/>
            </a:lvl6pPr>
            <a:lvl7pPr lvl="6" rtl="0">
              <a:spcBef>
                <a:spcPts val="0"/>
              </a:spcBef>
              <a:spcAft>
                <a:spcPts val="0"/>
              </a:spcAft>
              <a:buSzPts val="1800"/>
              <a:buNone/>
              <a:defRPr/>
            </a:lvl7pPr>
            <a:lvl8pPr lvl="7" rtl="0">
              <a:spcBef>
                <a:spcPts val="0"/>
              </a:spcBef>
              <a:spcAft>
                <a:spcPts val="0"/>
              </a:spcAft>
              <a:buSzPts val="1800"/>
              <a:buNone/>
              <a:defRPr/>
            </a:lvl8pPr>
            <a:lvl9pPr lvl="8" rtl="0">
              <a:spcBef>
                <a:spcPts val="0"/>
              </a:spcBef>
              <a:spcAft>
                <a:spcPts val="0"/>
              </a:spcAft>
              <a:buSzPts val="1800"/>
              <a:buNone/>
              <a:defRPr/>
            </a:lvl9pPr>
          </a:lstStyle>
          <a:p>
            <a:endParaRPr/>
          </a:p>
        </p:txBody>
      </p:sp>
      <p:sp>
        <p:nvSpPr>
          <p:cNvPr id="200" name="Google Shape;200;p7"/>
          <p:cNvSpPr txBox="1">
            <a:spLocks noGrp="1"/>
          </p:cNvSpPr>
          <p:nvPr>
            <p:ph type="body" idx="1"/>
          </p:nvPr>
        </p:nvSpPr>
        <p:spPr>
          <a:xfrm>
            <a:off x="776450" y="1524375"/>
            <a:ext cx="2327700" cy="3077100"/>
          </a:xfrm>
          <a:prstGeom prst="rect">
            <a:avLst/>
          </a:prstGeom>
        </p:spPr>
        <p:txBody>
          <a:bodyPr spcFirstLastPara="1" wrap="square" lIns="0" tIns="0" rIns="0" bIns="0" anchor="t" anchorCtr="0">
            <a:noAutofit/>
          </a:bodyPr>
          <a:lstStyle>
            <a:lvl1pPr marL="457200" lvl="0" indent="-330200" rtl="0">
              <a:spcBef>
                <a:spcPts val="600"/>
              </a:spcBef>
              <a:spcAft>
                <a:spcPts val="0"/>
              </a:spcAft>
              <a:buSzPts val="1600"/>
              <a:buChar char="❑"/>
              <a:defRPr sz="1600"/>
            </a:lvl1pPr>
            <a:lvl2pPr marL="914400" lvl="1" indent="-330200" rtl="0">
              <a:spcBef>
                <a:spcPts val="600"/>
              </a:spcBef>
              <a:spcAft>
                <a:spcPts val="0"/>
              </a:spcAft>
              <a:buSzPts val="1600"/>
              <a:buChar char="❏"/>
              <a:defRPr sz="1600"/>
            </a:lvl2pPr>
            <a:lvl3pPr marL="1371600" lvl="2" indent="-330200" rtl="0">
              <a:spcBef>
                <a:spcPts val="600"/>
              </a:spcBef>
              <a:spcAft>
                <a:spcPts val="0"/>
              </a:spcAft>
              <a:buSzPts val="1600"/>
              <a:buChar char="❏"/>
              <a:defRPr sz="1600"/>
            </a:lvl3pPr>
            <a:lvl4pPr marL="1828800" lvl="3" indent="-330200" rtl="0">
              <a:spcBef>
                <a:spcPts val="600"/>
              </a:spcBef>
              <a:spcAft>
                <a:spcPts val="0"/>
              </a:spcAft>
              <a:buSzPts val="1600"/>
              <a:buChar char="❏"/>
              <a:defRPr sz="1600"/>
            </a:lvl4pPr>
            <a:lvl5pPr marL="2286000" lvl="4" indent="-330200" rtl="0">
              <a:spcBef>
                <a:spcPts val="600"/>
              </a:spcBef>
              <a:spcAft>
                <a:spcPts val="0"/>
              </a:spcAft>
              <a:buSzPts val="1600"/>
              <a:buChar char="❏"/>
              <a:defRPr sz="1600"/>
            </a:lvl5pPr>
            <a:lvl6pPr marL="2743200" lvl="5" indent="-330200" rtl="0">
              <a:spcBef>
                <a:spcPts val="600"/>
              </a:spcBef>
              <a:spcAft>
                <a:spcPts val="0"/>
              </a:spcAft>
              <a:buSzPts val="1600"/>
              <a:buChar char="❏"/>
              <a:defRPr sz="1600"/>
            </a:lvl6pPr>
            <a:lvl7pPr marL="3200400" lvl="6" indent="-330200" rtl="0">
              <a:spcBef>
                <a:spcPts val="600"/>
              </a:spcBef>
              <a:spcAft>
                <a:spcPts val="0"/>
              </a:spcAft>
              <a:buSzPts val="1600"/>
              <a:buChar char="❏"/>
              <a:defRPr sz="1600"/>
            </a:lvl7pPr>
            <a:lvl8pPr marL="3657600" lvl="7" indent="-330200" rtl="0">
              <a:spcBef>
                <a:spcPts val="600"/>
              </a:spcBef>
              <a:spcAft>
                <a:spcPts val="0"/>
              </a:spcAft>
              <a:buSzPts val="1600"/>
              <a:buChar char="❏"/>
              <a:defRPr sz="1600"/>
            </a:lvl8pPr>
            <a:lvl9pPr marL="4114800" lvl="8" indent="-330200" rtl="0">
              <a:spcBef>
                <a:spcPts val="600"/>
              </a:spcBef>
              <a:spcAft>
                <a:spcPts val="0"/>
              </a:spcAft>
              <a:buSzPts val="1600"/>
              <a:buChar char="❏"/>
              <a:defRPr sz="1600"/>
            </a:lvl9pPr>
          </a:lstStyle>
          <a:p>
            <a:endParaRPr/>
          </a:p>
        </p:txBody>
      </p:sp>
      <p:sp>
        <p:nvSpPr>
          <p:cNvPr id="201" name="Google Shape;201;p7"/>
          <p:cNvSpPr txBox="1">
            <a:spLocks noGrp="1"/>
          </p:cNvSpPr>
          <p:nvPr>
            <p:ph type="body" idx="2"/>
          </p:nvPr>
        </p:nvSpPr>
        <p:spPr>
          <a:xfrm>
            <a:off x="3376062" y="1524375"/>
            <a:ext cx="2327700" cy="3077100"/>
          </a:xfrm>
          <a:prstGeom prst="rect">
            <a:avLst/>
          </a:prstGeom>
        </p:spPr>
        <p:txBody>
          <a:bodyPr spcFirstLastPara="1" wrap="square" lIns="0" tIns="0" rIns="0" bIns="0" anchor="t" anchorCtr="0">
            <a:noAutofit/>
          </a:bodyPr>
          <a:lstStyle>
            <a:lvl1pPr marL="457200" lvl="0" indent="-330200" rtl="0">
              <a:spcBef>
                <a:spcPts val="600"/>
              </a:spcBef>
              <a:spcAft>
                <a:spcPts val="0"/>
              </a:spcAft>
              <a:buSzPts val="1600"/>
              <a:buChar char="❑"/>
              <a:defRPr sz="1600"/>
            </a:lvl1pPr>
            <a:lvl2pPr marL="914400" lvl="1" indent="-330200" rtl="0">
              <a:spcBef>
                <a:spcPts val="600"/>
              </a:spcBef>
              <a:spcAft>
                <a:spcPts val="0"/>
              </a:spcAft>
              <a:buSzPts val="1600"/>
              <a:buChar char="❏"/>
              <a:defRPr sz="1600"/>
            </a:lvl2pPr>
            <a:lvl3pPr marL="1371600" lvl="2" indent="-330200" rtl="0">
              <a:spcBef>
                <a:spcPts val="600"/>
              </a:spcBef>
              <a:spcAft>
                <a:spcPts val="0"/>
              </a:spcAft>
              <a:buSzPts val="1600"/>
              <a:buChar char="❏"/>
              <a:defRPr sz="1600"/>
            </a:lvl3pPr>
            <a:lvl4pPr marL="1828800" lvl="3" indent="-330200" rtl="0">
              <a:spcBef>
                <a:spcPts val="600"/>
              </a:spcBef>
              <a:spcAft>
                <a:spcPts val="0"/>
              </a:spcAft>
              <a:buSzPts val="1600"/>
              <a:buChar char="❏"/>
              <a:defRPr sz="1600"/>
            </a:lvl4pPr>
            <a:lvl5pPr marL="2286000" lvl="4" indent="-330200" rtl="0">
              <a:spcBef>
                <a:spcPts val="600"/>
              </a:spcBef>
              <a:spcAft>
                <a:spcPts val="0"/>
              </a:spcAft>
              <a:buSzPts val="1600"/>
              <a:buChar char="❏"/>
              <a:defRPr sz="1600"/>
            </a:lvl5pPr>
            <a:lvl6pPr marL="2743200" lvl="5" indent="-330200" rtl="0">
              <a:spcBef>
                <a:spcPts val="600"/>
              </a:spcBef>
              <a:spcAft>
                <a:spcPts val="0"/>
              </a:spcAft>
              <a:buSzPts val="1600"/>
              <a:buChar char="❏"/>
              <a:defRPr sz="1600"/>
            </a:lvl6pPr>
            <a:lvl7pPr marL="3200400" lvl="6" indent="-330200" rtl="0">
              <a:spcBef>
                <a:spcPts val="600"/>
              </a:spcBef>
              <a:spcAft>
                <a:spcPts val="0"/>
              </a:spcAft>
              <a:buSzPts val="1600"/>
              <a:buChar char="❏"/>
              <a:defRPr sz="1600"/>
            </a:lvl7pPr>
            <a:lvl8pPr marL="3657600" lvl="7" indent="-330200" rtl="0">
              <a:spcBef>
                <a:spcPts val="600"/>
              </a:spcBef>
              <a:spcAft>
                <a:spcPts val="0"/>
              </a:spcAft>
              <a:buSzPts val="1600"/>
              <a:buChar char="❏"/>
              <a:defRPr sz="1600"/>
            </a:lvl8pPr>
            <a:lvl9pPr marL="4114800" lvl="8" indent="-330200" rtl="0">
              <a:spcBef>
                <a:spcPts val="600"/>
              </a:spcBef>
              <a:spcAft>
                <a:spcPts val="0"/>
              </a:spcAft>
              <a:buSzPts val="1600"/>
              <a:buChar char="❏"/>
              <a:defRPr sz="1600"/>
            </a:lvl9pPr>
          </a:lstStyle>
          <a:p>
            <a:endParaRPr/>
          </a:p>
        </p:txBody>
      </p:sp>
      <p:sp>
        <p:nvSpPr>
          <p:cNvPr id="202" name="Google Shape;202;p7"/>
          <p:cNvSpPr txBox="1">
            <a:spLocks noGrp="1"/>
          </p:cNvSpPr>
          <p:nvPr>
            <p:ph type="body" idx="3"/>
          </p:nvPr>
        </p:nvSpPr>
        <p:spPr>
          <a:xfrm>
            <a:off x="5975674" y="1524375"/>
            <a:ext cx="2327700" cy="3077100"/>
          </a:xfrm>
          <a:prstGeom prst="rect">
            <a:avLst/>
          </a:prstGeom>
        </p:spPr>
        <p:txBody>
          <a:bodyPr spcFirstLastPara="1" wrap="square" lIns="0" tIns="0" rIns="0" bIns="0" anchor="t" anchorCtr="0">
            <a:noAutofit/>
          </a:bodyPr>
          <a:lstStyle>
            <a:lvl1pPr marL="457200" lvl="0" indent="-330200" rtl="0">
              <a:spcBef>
                <a:spcPts val="600"/>
              </a:spcBef>
              <a:spcAft>
                <a:spcPts val="0"/>
              </a:spcAft>
              <a:buSzPts val="1600"/>
              <a:buChar char="❑"/>
              <a:defRPr sz="1600"/>
            </a:lvl1pPr>
            <a:lvl2pPr marL="914400" lvl="1" indent="-330200" rtl="0">
              <a:spcBef>
                <a:spcPts val="600"/>
              </a:spcBef>
              <a:spcAft>
                <a:spcPts val="0"/>
              </a:spcAft>
              <a:buSzPts val="1600"/>
              <a:buChar char="❏"/>
              <a:defRPr sz="1600"/>
            </a:lvl2pPr>
            <a:lvl3pPr marL="1371600" lvl="2" indent="-330200" rtl="0">
              <a:spcBef>
                <a:spcPts val="600"/>
              </a:spcBef>
              <a:spcAft>
                <a:spcPts val="0"/>
              </a:spcAft>
              <a:buSzPts val="1600"/>
              <a:buChar char="❏"/>
              <a:defRPr sz="1600"/>
            </a:lvl3pPr>
            <a:lvl4pPr marL="1828800" lvl="3" indent="-330200" rtl="0">
              <a:spcBef>
                <a:spcPts val="600"/>
              </a:spcBef>
              <a:spcAft>
                <a:spcPts val="0"/>
              </a:spcAft>
              <a:buSzPts val="1600"/>
              <a:buChar char="❏"/>
              <a:defRPr sz="1600"/>
            </a:lvl4pPr>
            <a:lvl5pPr marL="2286000" lvl="4" indent="-330200" rtl="0">
              <a:spcBef>
                <a:spcPts val="600"/>
              </a:spcBef>
              <a:spcAft>
                <a:spcPts val="0"/>
              </a:spcAft>
              <a:buSzPts val="1600"/>
              <a:buChar char="❏"/>
              <a:defRPr sz="1600"/>
            </a:lvl5pPr>
            <a:lvl6pPr marL="2743200" lvl="5" indent="-330200" rtl="0">
              <a:spcBef>
                <a:spcPts val="600"/>
              </a:spcBef>
              <a:spcAft>
                <a:spcPts val="0"/>
              </a:spcAft>
              <a:buSzPts val="1600"/>
              <a:buChar char="❏"/>
              <a:defRPr sz="1600"/>
            </a:lvl6pPr>
            <a:lvl7pPr marL="3200400" lvl="6" indent="-330200" rtl="0">
              <a:spcBef>
                <a:spcPts val="600"/>
              </a:spcBef>
              <a:spcAft>
                <a:spcPts val="0"/>
              </a:spcAft>
              <a:buSzPts val="1600"/>
              <a:buChar char="❏"/>
              <a:defRPr sz="1600"/>
            </a:lvl7pPr>
            <a:lvl8pPr marL="3657600" lvl="7" indent="-330200" rtl="0">
              <a:spcBef>
                <a:spcPts val="600"/>
              </a:spcBef>
              <a:spcAft>
                <a:spcPts val="0"/>
              </a:spcAft>
              <a:buSzPts val="1600"/>
              <a:buChar char="❏"/>
              <a:defRPr sz="1600"/>
            </a:lvl8pPr>
            <a:lvl9pPr marL="4114800" lvl="8" indent="-330200" rtl="0">
              <a:spcBef>
                <a:spcPts val="600"/>
              </a:spcBef>
              <a:spcAft>
                <a:spcPts val="0"/>
              </a:spcAft>
              <a:buSzPts val="1600"/>
              <a:buChar char="❏"/>
              <a:defRPr sz="1600"/>
            </a:lvl9pPr>
          </a:lstStyle>
          <a:p>
            <a:endParaRPr/>
          </a:p>
        </p:txBody>
      </p:sp>
      <p:sp>
        <p:nvSpPr>
          <p:cNvPr id="203" name="Google Shape;203;p7"/>
          <p:cNvSpPr txBox="1">
            <a:spLocks noGrp="1"/>
          </p:cNvSpPr>
          <p:nvPr>
            <p:ph type="sldNum" idx="12"/>
          </p:nvPr>
        </p:nvSpPr>
        <p:spPr>
          <a:xfrm>
            <a:off x="8729400" y="4734075"/>
            <a:ext cx="414600" cy="409500"/>
          </a:xfrm>
          <a:prstGeom prst="rect">
            <a:avLst/>
          </a:prstGeom>
        </p:spPr>
        <p:txBody>
          <a:bodyPr spcFirstLastPara="1" wrap="square" lIns="0" tIns="0" rIns="0" bIns="0"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ctr" rtl="0">
              <a:spcBef>
                <a:spcPts val="0"/>
              </a:spcBef>
              <a:spcAft>
                <a:spcPts val="0"/>
              </a:spcAft>
              <a:buNone/>
            </a:pPr>
            <a:fld id="{00000000-1234-1234-1234-123412341234}" type="slidenum">
              <a:rPr lang="en"/>
              <a:t>‹#›</a:t>
            </a:fld>
            <a:endParaRPr/>
          </a:p>
        </p:txBody>
      </p:sp>
    </p:spTree>
    <p:extLst>
      <p:ext uri="{BB962C8B-B14F-4D97-AF65-F5344CB8AC3E}">
        <p14:creationId xmlns:p14="http://schemas.microsoft.com/office/powerpoint/2010/main" val="403887959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Blank">
  <p:cSld name="1_Blank">
    <p:spTree>
      <p:nvGrpSpPr>
        <p:cNvPr id="1" name="Shape 279"/>
        <p:cNvGrpSpPr/>
        <p:nvPr/>
      </p:nvGrpSpPr>
      <p:grpSpPr>
        <a:xfrm>
          <a:off x="0" y="0"/>
          <a:ext cx="0" cy="0"/>
          <a:chOff x="0" y="0"/>
          <a:chExt cx="0" cy="0"/>
        </a:xfrm>
      </p:grpSpPr>
      <p:sp>
        <p:nvSpPr>
          <p:cNvPr id="280" name="Google Shape;280;p11"/>
          <p:cNvSpPr txBox="1">
            <a:spLocks noGrp="1"/>
          </p:cNvSpPr>
          <p:nvPr>
            <p:ph type="sldNum" idx="12"/>
          </p:nvPr>
        </p:nvSpPr>
        <p:spPr>
          <a:xfrm>
            <a:off x="8729400" y="4734075"/>
            <a:ext cx="414600" cy="409500"/>
          </a:xfrm>
          <a:prstGeom prst="rect">
            <a:avLst/>
          </a:prstGeom>
        </p:spPr>
        <p:txBody>
          <a:bodyPr spcFirstLastPara="1" wrap="square" lIns="0" tIns="0" rIns="0" bIns="0"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ctr" rtl="0">
              <a:spcBef>
                <a:spcPts val="0"/>
              </a:spcBef>
              <a:spcAft>
                <a:spcPts val="0"/>
              </a:spcAft>
              <a:buNone/>
            </a:pPr>
            <a:fld id="{00000000-1234-1234-1234-123412341234}" type="slidenum">
              <a:rPr lang="en"/>
              <a:t>‹#›</a:t>
            </a:fld>
            <a:endParaRPr/>
          </a:p>
        </p:txBody>
      </p:sp>
    </p:spTree>
    <p:extLst>
      <p:ext uri="{BB962C8B-B14F-4D97-AF65-F5344CB8AC3E}">
        <p14:creationId xmlns:p14="http://schemas.microsoft.com/office/powerpoint/2010/main" val="424793994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4800600"/>
            <a:ext cx="9144000" cy="3429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4750737"/>
            <a:ext cx="9144001" cy="4949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822960" y="214953"/>
            <a:ext cx="7543800" cy="1088068"/>
          </a:xfrm>
          <a:prstGeom prst="rect">
            <a:avLst/>
          </a:prstGeom>
        </p:spPr>
        <p:txBody>
          <a:bodyPr vert="horz" lIns="91440" tIns="45720" rIns="91440" bIns="45720" rtlCol="0" anchor="b">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822960" y="1384301"/>
            <a:ext cx="7543800" cy="3017520"/>
          </a:xfrm>
          <a:prstGeom prst="rect">
            <a:avLst/>
          </a:prstGeom>
        </p:spPr>
        <p:txBody>
          <a:bodyPr vert="horz" lIns="0" tIns="45720" rIns="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22961" y="4844839"/>
            <a:ext cx="1854203" cy="273844"/>
          </a:xfrm>
          <a:prstGeom prst="rect">
            <a:avLst/>
          </a:prstGeom>
        </p:spPr>
        <p:txBody>
          <a:bodyPr vert="horz" lIns="91440" tIns="45720" rIns="91440" bIns="45720" rtlCol="0" anchor="ctr"/>
          <a:lstStyle>
            <a:lvl1pPr algn="l">
              <a:defRPr sz="675">
                <a:solidFill>
                  <a:srgbClr val="FFFFFF"/>
                </a:solidFill>
              </a:defRPr>
            </a:lvl1pPr>
          </a:lstStyle>
          <a:p>
            <a:fld id="{98624D31-43A5-475A-80CF-332C9F6DCF35}" type="datetimeFigureOut">
              <a:rPr lang="en-US" dirty="0"/>
              <a:t>4/3/2023</a:t>
            </a:fld>
            <a:endParaRPr lang="en-US" dirty="0"/>
          </a:p>
        </p:txBody>
      </p:sp>
      <p:sp>
        <p:nvSpPr>
          <p:cNvPr id="5" name="Footer Placeholder 4"/>
          <p:cNvSpPr>
            <a:spLocks noGrp="1"/>
          </p:cNvSpPr>
          <p:nvPr>
            <p:ph type="ftr" sz="quarter" idx="3"/>
          </p:nvPr>
        </p:nvSpPr>
        <p:spPr>
          <a:xfrm>
            <a:off x="2764639" y="4844839"/>
            <a:ext cx="3617103" cy="273844"/>
          </a:xfrm>
          <a:prstGeom prst="rect">
            <a:avLst/>
          </a:prstGeom>
        </p:spPr>
        <p:txBody>
          <a:bodyPr vert="horz" lIns="91440" tIns="45720" rIns="91440" bIns="45720" rtlCol="0" anchor="ctr"/>
          <a:lstStyle>
            <a:lvl1pPr algn="ctr">
              <a:defRPr sz="675" cap="all" baseline="0">
                <a:solidFill>
                  <a:srgbClr val="FFFFFF"/>
                </a:solidFill>
              </a:defRPr>
            </a:lvl1pPr>
          </a:lstStyle>
          <a:p>
            <a:endParaRPr lang="en-US" dirty="0"/>
          </a:p>
        </p:txBody>
      </p:sp>
      <p:sp>
        <p:nvSpPr>
          <p:cNvPr id="6" name="Slide Number Placeholder 5"/>
          <p:cNvSpPr>
            <a:spLocks noGrp="1"/>
          </p:cNvSpPr>
          <p:nvPr>
            <p:ph type="sldNum" sz="quarter" idx="4"/>
          </p:nvPr>
        </p:nvSpPr>
        <p:spPr>
          <a:xfrm>
            <a:off x="7425344" y="4844839"/>
            <a:ext cx="984019" cy="273844"/>
          </a:xfrm>
          <a:prstGeom prst="rect">
            <a:avLst/>
          </a:prstGeom>
        </p:spPr>
        <p:txBody>
          <a:bodyPr vert="horz" lIns="91440" tIns="45720" rIns="91440" bIns="45720" rtlCol="0" anchor="ctr"/>
          <a:lstStyle>
            <a:lvl1pPr algn="r">
              <a:defRPr sz="788">
                <a:solidFill>
                  <a:srgbClr val="FFFFFF"/>
                </a:solidFill>
              </a:defRPr>
            </a:lvl1pPr>
          </a:lstStyle>
          <a:p>
            <a:pPr marL="0" lvl="0" indent="0" algn="ctr" rtl="0">
              <a:spcBef>
                <a:spcPts val="0"/>
              </a:spcBef>
              <a:spcAft>
                <a:spcPts val="0"/>
              </a:spcAft>
              <a:buNone/>
            </a:pPr>
            <a:fld id="{00000000-1234-1234-1234-123412341234}" type="slidenum">
              <a:rPr lang="en" smtClean="0"/>
              <a:t>‹#›</a:t>
            </a:fld>
            <a:endParaRPr lang="en"/>
          </a:p>
        </p:txBody>
      </p:sp>
      <p:cxnSp>
        <p:nvCxnSpPr>
          <p:cNvPr id="10" name="Straight Connector 9"/>
          <p:cNvCxnSpPr/>
          <p:nvPr/>
        </p:nvCxnSpPr>
        <p:spPr>
          <a:xfrm>
            <a:off x="895149" y="1303384"/>
            <a:ext cx="74752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99804938"/>
      </p:ext>
    </p:extLst>
  </p:cSld>
  <p:clrMap bg1="lt1" tx1="dk1" bg2="lt2" tx2="dk2" accent1="accent1" accent2="accent2" accent3="accent3" accent4="accent4" accent5="accent5" accent6="accent6" hlink="hlink" folHlink="folHlink"/>
  <p:sldLayoutIdLst>
    <p:sldLayoutId id="2147483660" r:id="rId1"/>
    <p:sldLayoutId id="2147483661" r:id="rId2"/>
    <p:sldLayoutId id="2147483662" r:id="rId3"/>
    <p:sldLayoutId id="2147483663" r:id="rId4"/>
    <p:sldLayoutId id="2147483664" r:id="rId5"/>
    <p:sldLayoutId id="2147483665" r:id="rId6"/>
    <p:sldLayoutId id="2147483666" r:id="rId7"/>
    <p:sldLayoutId id="2147483667" r:id="rId8"/>
    <p:sldLayoutId id="2147483668" r:id="rId9"/>
    <p:sldLayoutId id="2147483669" r:id="rId10"/>
    <p:sldLayoutId id="2147483670" r:id="rId11"/>
    <p:sldLayoutId id="2147483671" r:id="rId12"/>
    <p:sldLayoutId id="2147483672" r:id="rId13"/>
    <p:sldLayoutId id="2147483674" r:id="rId14"/>
    <p:sldLayoutId id="2147483675" r:id="rId15"/>
    <p:sldLayoutId id="2147483676" r:id="rId16"/>
    <p:sldLayoutId id="2147483677" r:id="rId17"/>
  </p:sldLayoutIdLst>
  <p:transition>
    <p:fade thruBlk="1"/>
  </p:transition>
  <p:timing>
    <p:tnLst>
      <p:par>
        <p:cTn id="1" dur="indefinite" restart="never" nodeType="tmRoot"/>
      </p:par>
    </p:tnLst>
  </p:timing>
  <p:hf hdr="0" ftr="0" dt="0"/>
  <p:txStyles>
    <p:titleStyle>
      <a:lvl1pPr algn="l" defTabSz="685800" rtl="0" eaLnBrk="1" latinLnBrk="0" hangingPunct="1">
        <a:lnSpc>
          <a:spcPct val="85000"/>
        </a:lnSpc>
        <a:spcBef>
          <a:spcPct val="0"/>
        </a:spcBef>
        <a:buNone/>
        <a:defRPr sz="3600" kern="1200" spc="-38" baseline="0">
          <a:solidFill>
            <a:schemeClr val="tx1">
              <a:lumMod val="75000"/>
              <a:lumOff val="25000"/>
            </a:schemeClr>
          </a:solidFill>
          <a:latin typeface="+mj-lt"/>
          <a:ea typeface="+mj-ea"/>
          <a:cs typeface="+mj-cs"/>
        </a:defRPr>
      </a:lvl1pPr>
    </p:titleStyle>
    <p:bodyStyle>
      <a:lvl1pPr marL="68580" indent="-68580" algn="l" defTabSz="685800" rtl="0" eaLnBrk="1" latinLnBrk="0" hangingPunct="1">
        <a:lnSpc>
          <a:spcPct val="90000"/>
        </a:lnSpc>
        <a:spcBef>
          <a:spcPts val="900"/>
        </a:spcBef>
        <a:spcAft>
          <a:spcPts val="150"/>
        </a:spcAft>
        <a:buClr>
          <a:schemeClr val="accent1"/>
        </a:buClr>
        <a:buSzPct val="100000"/>
        <a:buFont typeface="Calibri" panose="020F0502020204030204" pitchFamily="34" charset="0"/>
        <a:buChar char=" "/>
        <a:defRPr sz="1500" kern="1200">
          <a:solidFill>
            <a:schemeClr val="tx1">
              <a:lumMod val="75000"/>
              <a:lumOff val="25000"/>
            </a:schemeClr>
          </a:solidFill>
          <a:latin typeface="+mn-lt"/>
          <a:ea typeface="+mn-ea"/>
          <a:cs typeface="+mn-cs"/>
        </a:defRPr>
      </a:lvl1pPr>
      <a:lvl2pPr marL="288036" indent="-137160" algn="l" defTabSz="685800" rtl="0" eaLnBrk="1" latinLnBrk="0" hangingPunct="1">
        <a:lnSpc>
          <a:spcPct val="90000"/>
        </a:lnSpc>
        <a:spcBef>
          <a:spcPts val="150"/>
        </a:spcBef>
        <a:spcAft>
          <a:spcPts val="300"/>
        </a:spcAft>
        <a:buClr>
          <a:schemeClr val="accent1"/>
        </a:buClr>
        <a:buFont typeface="Calibri" pitchFamily="34" charset="0"/>
        <a:buChar char="◦"/>
        <a:defRPr sz="1350" kern="1200">
          <a:solidFill>
            <a:schemeClr val="tx1">
              <a:lumMod val="75000"/>
              <a:lumOff val="25000"/>
            </a:schemeClr>
          </a:solidFill>
          <a:latin typeface="+mn-lt"/>
          <a:ea typeface="+mn-ea"/>
          <a:cs typeface="+mn-cs"/>
        </a:defRPr>
      </a:lvl2pPr>
      <a:lvl3pPr marL="425196" indent="-137160" algn="l" defTabSz="685800" rtl="0" eaLnBrk="1" latinLnBrk="0" hangingPunct="1">
        <a:lnSpc>
          <a:spcPct val="90000"/>
        </a:lnSpc>
        <a:spcBef>
          <a:spcPts val="150"/>
        </a:spcBef>
        <a:spcAft>
          <a:spcPts val="300"/>
        </a:spcAft>
        <a:buClr>
          <a:schemeClr val="accent1"/>
        </a:buClr>
        <a:buFont typeface="Calibri" pitchFamily="34" charset="0"/>
        <a:buChar char="◦"/>
        <a:defRPr sz="1050" kern="1200">
          <a:solidFill>
            <a:schemeClr val="tx1">
              <a:lumMod val="75000"/>
              <a:lumOff val="25000"/>
            </a:schemeClr>
          </a:solidFill>
          <a:latin typeface="+mn-lt"/>
          <a:ea typeface="+mn-ea"/>
          <a:cs typeface="+mn-cs"/>
        </a:defRPr>
      </a:lvl3pPr>
      <a:lvl4pPr marL="562356" indent="-137160" algn="l" defTabSz="685800" rtl="0" eaLnBrk="1" latinLnBrk="0" hangingPunct="1">
        <a:lnSpc>
          <a:spcPct val="90000"/>
        </a:lnSpc>
        <a:spcBef>
          <a:spcPts val="150"/>
        </a:spcBef>
        <a:spcAft>
          <a:spcPts val="300"/>
        </a:spcAft>
        <a:buClr>
          <a:schemeClr val="accent1"/>
        </a:buClr>
        <a:buFont typeface="Calibri" pitchFamily="34" charset="0"/>
        <a:buChar char="◦"/>
        <a:defRPr sz="1050" kern="1200">
          <a:solidFill>
            <a:schemeClr val="tx1">
              <a:lumMod val="75000"/>
              <a:lumOff val="25000"/>
            </a:schemeClr>
          </a:solidFill>
          <a:latin typeface="+mn-lt"/>
          <a:ea typeface="+mn-ea"/>
          <a:cs typeface="+mn-cs"/>
        </a:defRPr>
      </a:lvl4pPr>
      <a:lvl5pPr marL="699516" indent="-137160" algn="l" defTabSz="685800" rtl="0" eaLnBrk="1" latinLnBrk="0" hangingPunct="1">
        <a:lnSpc>
          <a:spcPct val="90000"/>
        </a:lnSpc>
        <a:spcBef>
          <a:spcPts val="150"/>
        </a:spcBef>
        <a:spcAft>
          <a:spcPts val="300"/>
        </a:spcAft>
        <a:buClr>
          <a:schemeClr val="accent1"/>
        </a:buClr>
        <a:buFont typeface="Calibri" pitchFamily="34" charset="0"/>
        <a:buChar char="◦"/>
        <a:defRPr sz="1050" kern="1200">
          <a:solidFill>
            <a:schemeClr val="tx1">
              <a:lumMod val="75000"/>
              <a:lumOff val="25000"/>
            </a:schemeClr>
          </a:solidFill>
          <a:latin typeface="+mn-lt"/>
          <a:ea typeface="+mn-ea"/>
          <a:cs typeface="+mn-cs"/>
        </a:defRPr>
      </a:lvl5pPr>
      <a:lvl6pPr marL="825000" indent="-171450" algn="l" defTabSz="685800" rtl="0" eaLnBrk="1" latinLnBrk="0" hangingPunct="1">
        <a:lnSpc>
          <a:spcPct val="90000"/>
        </a:lnSpc>
        <a:spcBef>
          <a:spcPts val="150"/>
        </a:spcBef>
        <a:spcAft>
          <a:spcPts val="300"/>
        </a:spcAft>
        <a:buClr>
          <a:schemeClr val="accent1"/>
        </a:buClr>
        <a:buFont typeface="Calibri" pitchFamily="34" charset="0"/>
        <a:buChar char="◦"/>
        <a:defRPr sz="1050" kern="1200">
          <a:solidFill>
            <a:schemeClr val="tx1">
              <a:lumMod val="75000"/>
              <a:lumOff val="25000"/>
            </a:schemeClr>
          </a:solidFill>
          <a:latin typeface="+mn-lt"/>
          <a:ea typeface="+mn-ea"/>
          <a:cs typeface="+mn-cs"/>
        </a:defRPr>
      </a:lvl6pPr>
      <a:lvl7pPr marL="975000" indent="-171450" algn="l" defTabSz="685800" rtl="0" eaLnBrk="1" latinLnBrk="0" hangingPunct="1">
        <a:lnSpc>
          <a:spcPct val="90000"/>
        </a:lnSpc>
        <a:spcBef>
          <a:spcPts val="150"/>
        </a:spcBef>
        <a:spcAft>
          <a:spcPts val="300"/>
        </a:spcAft>
        <a:buClr>
          <a:schemeClr val="accent1"/>
        </a:buClr>
        <a:buFont typeface="Calibri" pitchFamily="34" charset="0"/>
        <a:buChar char="◦"/>
        <a:defRPr sz="1050" kern="1200">
          <a:solidFill>
            <a:schemeClr val="tx1">
              <a:lumMod val="75000"/>
              <a:lumOff val="25000"/>
            </a:schemeClr>
          </a:solidFill>
          <a:latin typeface="+mn-lt"/>
          <a:ea typeface="+mn-ea"/>
          <a:cs typeface="+mn-cs"/>
        </a:defRPr>
      </a:lvl7pPr>
      <a:lvl8pPr marL="1125000" indent="-171450" algn="l" defTabSz="685800" rtl="0" eaLnBrk="1" latinLnBrk="0" hangingPunct="1">
        <a:lnSpc>
          <a:spcPct val="90000"/>
        </a:lnSpc>
        <a:spcBef>
          <a:spcPts val="150"/>
        </a:spcBef>
        <a:spcAft>
          <a:spcPts val="300"/>
        </a:spcAft>
        <a:buClr>
          <a:schemeClr val="accent1"/>
        </a:buClr>
        <a:buFont typeface="Calibri" pitchFamily="34" charset="0"/>
        <a:buChar char="◦"/>
        <a:defRPr sz="1050" kern="1200">
          <a:solidFill>
            <a:schemeClr val="tx1">
              <a:lumMod val="75000"/>
              <a:lumOff val="25000"/>
            </a:schemeClr>
          </a:solidFill>
          <a:latin typeface="+mn-lt"/>
          <a:ea typeface="+mn-ea"/>
          <a:cs typeface="+mn-cs"/>
        </a:defRPr>
      </a:lvl8pPr>
      <a:lvl9pPr marL="1275000" indent="-171450" algn="l" defTabSz="685800" rtl="0" eaLnBrk="1" latinLnBrk="0" hangingPunct="1">
        <a:lnSpc>
          <a:spcPct val="90000"/>
        </a:lnSpc>
        <a:spcBef>
          <a:spcPts val="150"/>
        </a:spcBef>
        <a:spcAft>
          <a:spcPts val="300"/>
        </a:spcAft>
        <a:buClr>
          <a:schemeClr val="accent1"/>
        </a:buClr>
        <a:buFont typeface="Calibri" pitchFamily="34" charset="0"/>
        <a:buChar char="◦"/>
        <a:defRPr sz="1050" kern="1200">
          <a:solidFill>
            <a:schemeClr val="tx1">
              <a:lumMod val="75000"/>
              <a:lumOff val="25000"/>
            </a:schemeClr>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6.xml"/><Relationship Id="rId4" Type="http://schemas.openxmlformats.org/officeDocument/2006/relationships/image" Target="../media/image3.pn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7.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310"/>
        <p:cNvGrpSpPr/>
        <p:nvPr/>
      </p:nvGrpSpPr>
      <p:grpSpPr>
        <a:xfrm>
          <a:off x="0" y="0"/>
          <a:ext cx="0" cy="0"/>
          <a:chOff x="0" y="0"/>
          <a:chExt cx="0" cy="0"/>
        </a:xfrm>
      </p:grpSpPr>
      <p:sp>
        <p:nvSpPr>
          <p:cNvPr id="311" name="Google Shape;311;p12"/>
          <p:cNvSpPr txBox="1">
            <a:spLocks noGrp="1"/>
          </p:cNvSpPr>
          <p:nvPr>
            <p:ph type="ctrTitle"/>
          </p:nvPr>
        </p:nvSpPr>
        <p:spPr>
          <a:xfrm>
            <a:off x="0" y="137592"/>
            <a:ext cx="9144000" cy="1159800"/>
          </a:xfrm>
          <a:prstGeom prst="rect">
            <a:avLst/>
          </a:prstGeom>
          <a:solidFill>
            <a:schemeClr val="accent5">
              <a:lumMod val="50000"/>
            </a:schemeClr>
          </a:solidFill>
        </p:spPr>
        <p:txBody>
          <a:bodyPr spcFirstLastPara="1" wrap="square" lIns="0" tIns="0" rIns="0" bIns="0" anchor="ctr" anchorCtr="0">
            <a:noAutofit/>
          </a:bodyPr>
          <a:lstStyle/>
          <a:p>
            <a:pPr marL="0" lvl="0" indent="0" algn="ctr" rtl="0">
              <a:spcBef>
                <a:spcPts val="0"/>
              </a:spcBef>
              <a:spcAft>
                <a:spcPts val="0"/>
              </a:spcAft>
              <a:buNone/>
            </a:pPr>
            <a:r>
              <a:rPr lang="en" sz="3200" dirty="0" smtClean="0">
                <a:solidFill>
                  <a:schemeClr val="bg1"/>
                </a:solidFill>
                <a:effectLst>
                  <a:glow rad="101600">
                    <a:schemeClr val="accent5">
                      <a:lumMod val="75000"/>
                      <a:alpha val="60000"/>
                    </a:schemeClr>
                  </a:glow>
                </a:effectLst>
              </a:rPr>
              <a:t>Communication Systems in Africa</a:t>
            </a:r>
            <a:endParaRPr sz="3200" dirty="0">
              <a:solidFill>
                <a:schemeClr val="bg1"/>
              </a:solidFill>
              <a:effectLst>
                <a:glow rad="101600">
                  <a:schemeClr val="accent5">
                    <a:lumMod val="75000"/>
                    <a:alpha val="60000"/>
                  </a:schemeClr>
                </a:glow>
              </a:effectLst>
            </a:endParaRPr>
          </a:p>
        </p:txBody>
      </p:sp>
      <p:sp>
        <p:nvSpPr>
          <p:cNvPr id="2" name="Rectangle 1"/>
          <p:cNvSpPr/>
          <p:nvPr/>
        </p:nvSpPr>
        <p:spPr>
          <a:xfrm>
            <a:off x="526942" y="1493374"/>
            <a:ext cx="8307092" cy="3108543"/>
          </a:xfrm>
          <a:prstGeom prst="rect">
            <a:avLst/>
          </a:prstGeom>
        </p:spPr>
        <p:txBody>
          <a:bodyPr wrap="square">
            <a:spAutoFit/>
          </a:bodyPr>
          <a:lstStyle/>
          <a:p>
            <a:pPr algn="ctr"/>
            <a:r>
              <a:rPr lang="en-US" sz="2800" b="1">
                <a:effectLst>
                  <a:glow rad="101600">
                    <a:schemeClr val="accent5">
                      <a:lumMod val="75000"/>
                      <a:alpha val="60000"/>
                    </a:schemeClr>
                  </a:glow>
                </a:effectLst>
              </a:rPr>
              <a:t>LECTURE </a:t>
            </a:r>
            <a:r>
              <a:rPr lang="en-US" sz="2800" b="1" smtClean="0">
                <a:effectLst>
                  <a:glow rad="101600">
                    <a:schemeClr val="accent5">
                      <a:lumMod val="75000"/>
                      <a:alpha val="60000"/>
                    </a:schemeClr>
                  </a:glow>
                </a:effectLst>
              </a:rPr>
              <a:t>3</a:t>
            </a:r>
            <a:endParaRPr lang="en-US" sz="2800" b="1" dirty="0" smtClean="0">
              <a:effectLst>
                <a:glow rad="101600">
                  <a:schemeClr val="accent5">
                    <a:lumMod val="75000"/>
                    <a:alpha val="60000"/>
                  </a:schemeClr>
                </a:glow>
              </a:effectLst>
            </a:endParaRPr>
          </a:p>
          <a:p>
            <a:pPr algn="ctr"/>
            <a:r>
              <a:rPr lang="en-US" sz="2800" b="1" dirty="0">
                <a:effectLst>
                  <a:glow rad="101600">
                    <a:schemeClr val="accent5">
                      <a:lumMod val="75000"/>
                      <a:alpha val="60000"/>
                    </a:schemeClr>
                  </a:glow>
                </a:effectLst>
              </a:rPr>
              <a:t>WEEK </a:t>
            </a:r>
            <a:r>
              <a:rPr lang="en-US" sz="2800" b="1" dirty="0" smtClean="0">
                <a:effectLst>
                  <a:glow rad="101600">
                    <a:schemeClr val="accent5">
                      <a:lumMod val="75000"/>
                      <a:alpha val="60000"/>
                    </a:schemeClr>
                  </a:glow>
                </a:effectLst>
              </a:rPr>
              <a:t>THREE: </a:t>
            </a:r>
            <a:r>
              <a:rPr lang="en-US" sz="2800" b="1" dirty="0">
                <a:effectLst>
                  <a:glow rad="101600">
                    <a:schemeClr val="accent5">
                      <a:lumMod val="75000"/>
                      <a:alpha val="60000"/>
                    </a:schemeClr>
                  </a:glow>
                </a:effectLst>
              </a:rPr>
              <a:t>Merits and demerits of Traditional Communication</a:t>
            </a:r>
            <a:endParaRPr lang="en-US" sz="2800" b="1" dirty="0" smtClean="0">
              <a:effectLst>
                <a:glow rad="101600">
                  <a:schemeClr val="accent5">
                    <a:lumMod val="75000"/>
                    <a:alpha val="60000"/>
                  </a:schemeClr>
                </a:glow>
              </a:effectLst>
            </a:endParaRPr>
          </a:p>
          <a:p>
            <a:pPr algn="ctr"/>
            <a:endParaRPr lang="en-US" sz="2800" b="1" dirty="0">
              <a:effectLst>
                <a:glow rad="101600">
                  <a:schemeClr val="accent5">
                    <a:lumMod val="75000"/>
                    <a:alpha val="60000"/>
                  </a:schemeClr>
                </a:glow>
              </a:effectLst>
            </a:endParaRPr>
          </a:p>
          <a:p>
            <a:pPr algn="ctr"/>
            <a:r>
              <a:rPr lang="en-US" sz="2800" b="1" dirty="0" smtClean="0">
                <a:effectLst>
                  <a:glow rad="101600">
                    <a:schemeClr val="accent5">
                      <a:lumMod val="75000"/>
                      <a:alpha val="60000"/>
                    </a:schemeClr>
                  </a:glow>
                </a:effectLst>
              </a:rPr>
              <a:t>BY </a:t>
            </a:r>
            <a:r>
              <a:rPr lang="en-US" sz="2800" b="1" dirty="0">
                <a:effectLst>
                  <a:glow rad="101600">
                    <a:schemeClr val="accent5">
                      <a:lumMod val="75000"/>
                      <a:alpha val="60000"/>
                    </a:schemeClr>
                  </a:glow>
                </a:effectLst>
              </a:rPr>
              <a:t>DR. RAPHAEL OGUTU,</a:t>
            </a:r>
          </a:p>
          <a:p>
            <a:pPr algn="ctr"/>
            <a:r>
              <a:rPr lang="en-US" sz="2800" b="1" dirty="0">
                <a:effectLst>
                  <a:glow rad="101600">
                    <a:schemeClr val="accent5">
                      <a:lumMod val="75000"/>
                      <a:alpha val="60000"/>
                    </a:schemeClr>
                  </a:glow>
                </a:effectLst>
              </a:rPr>
              <a:t>Mass Communication Department, </a:t>
            </a:r>
          </a:p>
          <a:p>
            <a:pPr algn="ctr"/>
            <a:r>
              <a:rPr lang="en-US" sz="2800" b="1" dirty="0">
                <a:effectLst>
                  <a:glow rad="101600">
                    <a:schemeClr val="accent5">
                      <a:lumMod val="75000"/>
                      <a:alpha val="60000"/>
                    </a:schemeClr>
                  </a:glow>
                </a:effectLst>
              </a:rPr>
              <a:t>AFRICA NAZARENE </a:t>
            </a:r>
            <a:r>
              <a:rPr lang="en-US" sz="2800" b="1" dirty="0" smtClean="0">
                <a:effectLst>
                  <a:glow rad="101600">
                    <a:schemeClr val="accent5">
                      <a:lumMod val="75000"/>
                      <a:alpha val="60000"/>
                    </a:schemeClr>
                  </a:glow>
                </a:effectLst>
              </a:rPr>
              <a:t>UNIVERSITY</a:t>
            </a:r>
            <a:endParaRPr lang="en-US" sz="2800" b="1" dirty="0">
              <a:effectLst>
                <a:glow rad="101600">
                  <a:schemeClr val="accent5">
                    <a:lumMod val="75000"/>
                    <a:alpha val="60000"/>
                  </a:schemeClr>
                </a:glow>
              </a:effectLst>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027625" y="238747"/>
            <a:ext cx="5088600" cy="1159800"/>
          </a:xfrm>
        </p:spPr>
        <p:txBody>
          <a:bodyPr/>
          <a:lstStyle/>
          <a:p>
            <a:r>
              <a:rPr lang="en-US" sz="4500" kern="1200" spc="0" dirty="0">
                <a:ln w="0"/>
                <a:solidFill>
                  <a:schemeClr val="accent1"/>
                </a:solidFill>
                <a:effectLst>
                  <a:outerShdw blurRad="38100" dist="25400" dir="5400000" algn="ctr" rotWithShape="0">
                    <a:srgbClr val="6E747A">
                      <a:alpha val="43000"/>
                    </a:srgbClr>
                  </a:outerShdw>
                </a:effectLst>
                <a:latin typeface="Century Gothic" panose="020B0502020202020204"/>
              </a:rPr>
              <a:t>Objectives</a:t>
            </a:r>
            <a:r>
              <a:rPr lang="en-US" sz="4500" kern="1200" dirty="0">
                <a:solidFill>
                  <a:srgbClr val="455F51"/>
                </a:solidFill>
                <a:latin typeface="Century Gothic" panose="020B0502020202020204"/>
              </a:rPr>
              <a:t> </a:t>
            </a:r>
            <a:endParaRPr lang="en-US" dirty="0"/>
          </a:p>
        </p:txBody>
      </p:sp>
      <p:sp>
        <p:nvSpPr>
          <p:cNvPr id="3" name="Subtitle 2"/>
          <p:cNvSpPr>
            <a:spLocks noGrp="1"/>
          </p:cNvSpPr>
          <p:nvPr>
            <p:ph type="subTitle" idx="1"/>
          </p:nvPr>
        </p:nvSpPr>
        <p:spPr>
          <a:xfrm>
            <a:off x="170481" y="1522251"/>
            <a:ext cx="8229600" cy="3220231"/>
          </a:xfrm>
        </p:spPr>
        <p:txBody>
          <a:bodyPr/>
          <a:lstStyle/>
          <a:p>
            <a:pPr marL="558800" lvl="0" indent="-457200">
              <a:buFont typeface="+mj-lt"/>
              <a:buAutoNum type="arabicPeriod"/>
            </a:pPr>
            <a:endParaRPr lang="en-US" sz="2400" b="1" dirty="0" smtClean="0">
              <a:solidFill>
                <a:srgbClr val="000000"/>
              </a:solidFill>
            </a:endParaRPr>
          </a:p>
          <a:p>
            <a:pPr marL="558800" lvl="0" indent="-457200">
              <a:buFont typeface="+mj-lt"/>
              <a:buAutoNum type="arabicPeriod"/>
            </a:pPr>
            <a:r>
              <a:rPr lang="en-US" sz="2400" b="1" dirty="0" smtClean="0">
                <a:solidFill>
                  <a:srgbClr val="000000"/>
                </a:solidFill>
              </a:rPr>
              <a:t>Classify </a:t>
            </a:r>
            <a:r>
              <a:rPr lang="en-US" sz="2400" b="1" dirty="0">
                <a:solidFill>
                  <a:srgbClr val="000000"/>
                </a:solidFill>
              </a:rPr>
              <a:t>traditional communication </a:t>
            </a:r>
          </a:p>
          <a:p>
            <a:pPr marL="558800" lvl="0" indent="-457200">
              <a:buFont typeface="+mj-lt"/>
              <a:buAutoNum type="arabicPeriod"/>
            </a:pPr>
            <a:r>
              <a:rPr lang="en-US" sz="2400" b="1" dirty="0" smtClean="0">
                <a:solidFill>
                  <a:srgbClr val="000000"/>
                </a:solidFill>
              </a:rPr>
              <a:t>List </a:t>
            </a:r>
            <a:r>
              <a:rPr lang="en-US" sz="2400" b="1" dirty="0">
                <a:solidFill>
                  <a:srgbClr val="000000"/>
                </a:solidFill>
              </a:rPr>
              <a:t>the channels under each class of traditional communication </a:t>
            </a:r>
          </a:p>
          <a:p>
            <a:pPr marL="558800" lvl="0" indent="-457200">
              <a:buFont typeface="+mj-lt"/>
              <a:buAutoNum type="arabicPeriod"/>
            </a:pPr>
            <a:r>
              <a:rPr lang="en-US" sz="2400" b="1" dirty="0" smtClean="0">
                <a:solidFill>
                  <a:srgbClr val="000000"/>
                </a:solidFill>
              </a:rPr>
              <a:t>Outline </a:t>
            </a:r>
            <a:r>
              <a:rPr lang="en-US" sz="2400" b="1" dirty="0">
                <a:solidFill>
                  <a:srgbClr val="000000"/>
                </a:solidFill>
              </a:rPr>
              <a:t>the different types of communication in Africa	</a:t>
            </a:r>
          </a:p>
          <a:p>
            <a:pPr marL="558800" lvl="0" indent="-457200">
              <a:buFont typeface="+mj-lt"/>
              <a:buAutoNum type="arabicPeriod"/>
            </a:pPr>
            <a:r>
              <a:rPr lang="en-US" sz="2400" b="1" dirty="0" smtClean="0">
                <a:solidFill>
                  <a:srgbClr val="000000"/>
                </a:solidFill>
              </a:rPr>
              <a:t>To </a:t>
            </a:r>
            <a:r>
              <a:rPr lang="en-US" sz="2400" b="1" dirty="0">
                <a:solidFill>
                  <a:srgbClr val="000000"/>
                </a:solidFill>
              </a:rPr>
              <a:t>discuss the merits and demerit of African Communication Systems</a:t>
            </a:r>
          </a:p>
          <a:p>
            <a:pPr marL="558800" lvl="0" indent="-457200">
              <a:buFont typeface="+mj-lt"/>
              <a:buAutoNum type="arabicPeriod"/>
            </a:pPr>
            <a:r>
              <a:rPr lang="en-US" sz="2400" b="1" dirty="0" smtClean="0">
                <a:solidFill>
                  <a:srgbClr val="000000"/>
                </a:solidFill>
              </a:rPr>
              <a:t>To </a:t>
            </a:r>
            <a:r>
              <a:rPr lang="en-US" sz="2400" b="1" dirty="0">
                <a:solidFill>
                  <a:srgbClr val="000000"/>
                </a:solidFill>
              </a:rPr>
              <a:t>discuss the uniqueness of </a:t>
            </a:r>
            <a:r>
              <a:rPr lang="en-US" sz="2400" b="1" dirty="0" err="1">
                <a:solidFill>
                  <a:srgbClr val="000000"/>
                </a:solidFill>
              </a:rPr>
              <a:t>oramedia</a:t>
            </a:r>
            <a:endParaRPr lang="en-US" sz="2400" b="1" dirty="0">
              <a:solidFill>
                <a:srgbClr val="000000"/>
              </a:solidFill>
            </a:endParaRPr>
          </a:p>
          <a:p>
            <a:r>
              <a:rPr lang="en-US" dirty="0"/>
              <a:t> </a:t>
            </a:r>
          </a:p>
        </p:txBody>
      </p:sp>
    </p:spTree>
    <p:extLst>
      <p:ext uri="{BB962C8B-B14F-4D97-AF65-F5344CB8AC3E}">
        <p14:creationId xmlns:p14="http://schemas.microsoft.com/office/powerpoint/2010/main" val="269535042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64949" y="368863"/>
            <a:ext cx="7237709" cy="637553"/>
          </a:xfrm>
        </p:spPr>
        <p:txBody>
          <a:bodyPr/>
          <a:lstStyle/>
          <a:p>
            <a:pPr algn="ctr"/>
            <a:r>
              <a:rPr lang="en-US" sz="3600" spc="0" dirty="0">
                <a:ln w="0"/>
                <a:solidFill>
                  <a:schemeClr val="accent1"/>
                </a:solidFill>
                <a:effectLst>
                  <a:outerShdw blurRad="38100" dist="25400" dir="5400000" algn="ctr" rotWithShape="0">
                    <a:srgbClr val="6E747A">
                      <a:alpha val="43000"/>
                    </a:srgbClr>
                  </a:outerShdw>
                </a:effectLst>
              </a:rPr>
              <a:t>CLASSIFICATION OF TRADITIONAL COMMUNICATION </a:t>
            </a:r>
          </a:p>
        </p:txBody>
      </p:sp>
      <p:sp>
        <p:nvSpPr>
          <p:cNvPr id="3" name="Subtitle 2"/>
          <p:cNvSpPr>
            <a:spLocks noGrp="1"/>
          </p:cNvSpPr>
          <p:nvPr>
            <p:ph type="subTitle" idx="1"/>
          </p:nvPr>
        </p:nvSpPr>
        <p:spPr>
          <a:xfrm>
            <a:off x="231021" y="1391134"/>
            <a:ext cx="6897150" cy="3238474"/>
          </a:xfrm>
        </p:spPr>
        <p:txBody>
          <a:bodyPr/>
          <a:lstStyle/>
          <a:p>
            <a:pPr marL="342900" indent="-342900" algn="just">
              <a:buFont typeface="Wingdings" panose="05000000000000000000" pitchFamily="2" charset="2"/>
              <a:buChar char="q"/>
            </a:pPr>
            <a:r>
              <a:rPr lang="en-US" sz="2800" dirty="0" smtClean="0">
                <a:solidFill>
                  <a:schemeClr val="tx1"/>
                </a:solidFill>
              </a:rPr>
              <a:t>Traditional </a:t>
            </a:r>
            <a:r>
              <a:rPr lang="en-US" sz="2800" dirty="0">
                <a:solidFill>
                  <a:schemeClr val="tx1"/>
                </a:solidFill>
              </a:rPr>
              <a:t>communication is a term that has become synonymous with African means of communication such as African traditional media, communal media, folk media, indigenous media and </a:t>
            </a:r>
            <a:r>
              <a:rPr lang="en-US" sz="2800" dirty="0" err="1">
                <a:solidFill>
                  <a:schemeClr val="tx1"/>
                </a:solidFill>
              </a:rPr>
              <a:t>oramedia</a:t>
            </a:r>
            <a:r>
              <a:rPr lang="en-US" sz="2800" dirty="0">
                <a:solidFill>
                  <a:schemeClr val="tx1"/>
                </a:solidFill>
              </a:rPr>
              <a:t>. </a:t>
            </a:r>
            <a:endParaRPr lang="en-US" sz="2800" dirty="0" smtClean="0">
              <a:solidFill>
                <a:schemeClr val="tx1"/>
              </a:solidFill>
            </a:endParaRPr>
          </a:p>
          <a:p>
            <a:pPr marL="342900" indent="-342900" algn="just">
              <a:buFont typeface="Wingdings" panose="05000000000000000000" pitchFamily="2" charset="2"/>
              <a:buChar char="q"/>
            </a:pPr>
            <a:r>
              <a:rPr lang="en-US" sz="2800" dirty="0" smtClean="0">
                <a:solidFill>
                  <a:schemeClr val="tx1"/>
                </a:solidFill>
              </a:rPr>
              <a:t>There </a:t>
            </a:r>
            <a:r>
              <a:rPr lang="en-US" sz="2800" dirty="0">
                <a:solidFill>
                  <a:schemeClr val="tx1"/>
                </a:solidFill>
              </a:rPr>
              <a:t>are varying definitions of traditional communication, just as there are several schools of thought and scholars with idiosyncratic views. </a:t>
            </a:r>
          </a:p>
        </p:txBody>
      </p:sp>
    </p:spTree>
    <p:extLst>
      <p:ext uri="{BB962C8B-B14F-4D97-AF65-F5344CB8AC3E}">
        <p14:creationId xmlns:p14="http://schemas.microsoft.com/office/powerpoint/2010/main" val="279368801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90501" y="1379497"/>
            <a:ext cx="7087650" cy="3343249"/>
          </a:xfrm>
        </p:spPr>
        <p:txBody>
          <a:bodyPr/>
          <a:lstStyle/>
          <a:p>
            <a:pPr marL="342900" indent="-342900">
              <a:buFont typeface="Wingdings" panose="05000000000000000000" pitchFamily="2" charset="2"/>
              <a:buChar char="q"/>
            </a:pPr>
            <a:r>
              <a:rPr lang="en-US" sz="2400" dirty="0">
                <a:solidFill>
                  <a:schemeClr val="tx1"/>
                </a:solidFill>
              </a:rPr>
              <a:t>Traditional media systems are considered to:</a:t>
            </a:r>
          </a:p>
          <a:p>
            <a:pPr marL="342900" indent="-342900">
              <a:buFont typeface="Wingdings" panose="05000000000000000000" pitchFamily="2" charset="2"/>
              <a:buChar char="q"/>
            </a:pPr>
            <a:r>
              <a:rPr lang="en-US" sz="2400" dirty="0">
                <a:solidFill>
                  <a:schemeClr val="tx1"/>
                </a:solidFill>
              </a:rPr>
              <a:t>1.	Have defied all efforts by Western media to cannibalize (used as second hand or preyed upon) them and perhaps supplant them</a:t>
            </a:r>
          </a:p>
          <a:p>
            <a:pPr marL="342900" indent="-342900">
              <a:buFont typeface="Wingdings" panose="05000000000000000000" pitchFamily="2" charset="2"/>
              <a:buChar char="q"/>
            </a:pPr>
            <a:r>
              <a:rPr lang="en-US" sz="2400" dirty="0">
                <a:solidFill>
                  <a:schemeClr val="tx1"/>
                </a:solidFill>
              </a:rPr>
              <a:t>2.	Trusted and believed by a majority of people who use the traditional media</a:t>
            </a:r>
          </a:p>
          <a:p>
            <a:pPr marL="342900" indent="-342900">
              <a:buFont typeface="Wingdings" panose="05000000000000000000" pitchFamily="2" charset="2"/>
              <a:buChar char="q"/>
            </a:pPr>
            <a:r>
              <a:rPr lang="en-US" sz="2400" dirty="0">
                <a:solidFill>
                  <a:schemeClr val="tx1"/>
                </a:solidFill>
              </a:rPr>
              <a:t>3.	Supplement information filtered through opinion leaders.</a:t>
            </a:r>
          </a:p>
          <a:p>
            <a:pPr marL="342900" indent="-342900">
              <a:buFont typeface="Wingdings" panose="05000000000000000000" pitchFamily="2" charset="2"/>
              <a:buChar char="q"/>
            </a:pPr>
            <a:r>
              <a:rPr lang="en-US" sz="2400" dirty="0">
                <a:solidFill>
                  <a:schemeClr val="tx1"/>
                </a:solidFill>
              </a:rPr>
              <a:t>The word tradition comes from the Latin </a:t>
            </a:r>
            <a:r>
              <a:rPr lang="en-US" sz="2400" dirty="0" err="1">
                <a:solidFill>
                  <a:schemeClr val="tx1"/>
                </a:solidFill>
              </a:rPr>
              <a:t>traditionem</a:t>
            </a:r>
            <a:r>
              <a:rPr lang="en-US" sz="2400" dirty="0">
                <a:solidFill>
                  <a:schemeClr val="tx1"/>
                </a:solidFill>
              </a:rPr>
              <a:t>, acc. of </a:t>
            </a:r>
            <a:r>
              <a:rPr lang="en-US" sz="2400" dirty="0" err="1">
                <a:solidFill>
                  <a:schemeClr val="tx1"/>
                </a:solidFill>
              </a:rPr>
              <a:t>traditio</a:t>
            </a:r>
            <a:r>
              <a:rPr lang="en-US" sz="2400" dirty="0">
                <a:solidFill>
                  <a:schemeClr val="tx1"/>
                </a:solidFill>
              </a:rPr>
              <a:t>, which means "handing over, passing on</a:t>
            </a:r>
            <a:r>
              <a:rPr lang="en-US" sz="2400" dirty="0" smtClean="0">
                <a:solidFill>
                  <a:schemeClr val="tx1"/>
                </a:solidFill>
              </a:rPr>
              <a:t>"</a:t>
            </a:r>
            <a:endParaRPr lang="en-US" sz="2400" dirty="0">
              <a:solidFill>
                <a:schemeClr val="tx1"/>
              </a:solidFill>
            </a:endParaRPr>
          </a:p>
        </p:txBody>
      </p:sp>
      <p:sp>
        <p:nvSpPr>
          <p:cNvPr id="4" name="Title 1"/>
          <p:cNvSpPr txBox="1">
            <a:spLocks/>
          </p:cNvSpPr>
          <p:nvPr/>
        </p:nvSpPr>
        <p:spPr>
          <a:xfrm>
            <a:off x="464949" y="539341"/>
            <a:ext cx="7237709" cy="637553"/>
          </a:xfrm>
          <a:prstGeom prst="rect">
            <a:avLst/>
          </a:prstGeom>
        </p:spPr>
        <p:txBody>
          <a:bodyPr spcFirstLastPara="1" vert="horz" wrap="square" lIns="0" tIns="0" rIns="0" bIns="0" rtlCol="0" anchor="b" anchorCtr="0">
            <a:noAutofit/>
          </a:bodyPr>
          <a:lstStyle>
            <a:lvl1pPr lvl="0" algn="l" defTabSz="685800" rtl="0" eaLnBrk="1" latinLnBrk="0" hangingPunct="1">
              <a:lnSpc>
                <a:spcPct val="85000"/>
              </a:lnSpc>
              <a:spcBef>
                <a:spcPts val="0"/>
              </a:spcBef>
              <a:spcAft>
                <a:spcPts val="0"/>
              </a:spcAft>
              <a:buSzPts val="4000"/>
              <a:buNone/>
              <a:defRPr sz="4000" kern="1200" spc="-38" baseline="0">
                <a:solidFill>
                  <a:schemeClr val="tx1">
                    <a:lumMod val="75000"/>
                    <a:lumOff val="25000"/>
                  </a:schemeClr>
                </a:solidFill>
                <a:latin typeface="+mj-lt"/>
                <a:ea typeface="+mj-ea"/>
                <a:cs typeface="+mj-cs"/>
              </a:defRPr>
            </a:lvl1pPr>
            <a:lvl2pPr lvl="1" rtl="0">
              <a:spcBef>
                <a:spcPts val="0"/>
              </a:spcBef>
              <a:spcAft>
                <a:spcPts val="0"/>
              </a:spcAft>
              <a:buSzPts val="4000"/>
              <a:buNone/>
              <a:defRPr sz="4000"/>
            </a:lvl2pPr>
            <a:lvl3pPr lvl="2" rtl="0">
              <a:spcBef>
                <a:spcPts val="0"/>
              </a:spcBef>
              <a:spcAft>
                <a:spcPts val="0"/>
              </a:spcAft>
              <a:buSzPts val="4000"/>
              <a:buNone/>
              <a:defRPr sz="4000"/>
            </a:lvl3pPr>
            <a:lvl4pPr lvl="3" rtl="0">
              <a:spcBef>
                <a:spcPts val="0"/>
              </a:spcBef>
              <a:spcAft>
                <a:spcPts val="0"/>
              </a:spcAft>
              <a:buSzPts val="4000"/>
              <a:buNone/>
              <a:defRPr sz="4000"/>
            </a:lvl4pPr>
            <a:lvl5pPr lvl="4" rtl="0">
              <a:spcBef>
                <a:spcPts val="0"/>
              </a:spcBef>
              <a:spcAft>
                <a:spcPts val="0"/>
              </a:spcAft>
              <a:buSzPts val="4000"/>
              <a:buNone/>
              <a:defRPr sz="4000"/>
            </a:lvl5pPr>
            <a:lvl6pPr lvl="5" rtl="0">
              <a:spcBef>
                <a:spcPts val="0"/>
              </a:spcBef>
              <a:spcAft>
                <a:spcPts val="0"/>
              </a:spcAft>
              <a:buSzPts val="4000"/>
              <a:buNone/>
              <a:defRPr sz="4000"/>
            </a:lvl6pPr>
            <a:lvl7pPr lvl="6" rtl="0">
              <a:spcBef>
                <a:spcPts val="0"/>
              </a:spcBef>
              <a:spcAft>
                <a:spcPts val="0"/>
              </a:spcAft>
              <a:buSzPts val="4000"/>
              <a:buNone/>
              <a:defRPr sz="4000"/>
            </a:lvl7pPr>
            <a:lvl8pPr lvl="7" rtl="0">
              <a:spcBef>
                <a:spcPts val="0"/>
              </a:spcBef>
              <a:spcAft>
                <a:spcPts val="0"/>
              </a:spcAft>
              <a:buSzPts val="4000"/>
              <a:buNone/>
              <a:defRPr sz="4000"/>
            </a:lvl8pPr>
            <a:lvl9pPr lvl="8" rtl="0">
              <a:spcBef>
                <a:spcPts val="0"/>
              </a:spcBef>
              <a:spcAft>
                <a:spcPts val="0"/>
              </a:spcAft>
              <a:buSzPts val="4000"/>
              <a:buNone/>
              <a:defRPr sz="4000"/>
            </a:lvl9pPr>
          </a:lstStyle>
          <a:p>
            <a:pPr algn="ctr">
              <a:buClrTx/>
              <a:buFontTx/>
            </a:pPr>
            <a:r>
              <a:rPr lang="en-US" sz="3600" spc="0" dirty="0" smtClean="0">
                <a:ln w="0"/>
                <a:solidFill>
                  <a:schemeClr val="accent1"/>
                </a:solidFill>
                <a:effectLst>
                  <a:outerShdw blurRad="38100" dist="25400" dir="5400000" algn="ctr" rotWithShape="0">
                    <a:srgbClr val="6E747A">
                      <a:alpha val="43000"/>
                    </a:srgbClr>
                  </a:outerShdw>
                </a:effectLst>
              </a:rPr>
              <a:t>CLASSIFICATION OF TRADITIONAL COMMUNICATION </a:t>
            </a:r>
            <a:endParaRPr lang="en-US" sz="3600" spc="0" dirty="0">
              <a:ln w="0"/>
              <a:solidFill>
                <a:schemeClr val="accent1"/>
              </a:solidFill>
              <a:effectLst>
                <a:outerShdw blurRad="38100" dist="25400" dir="5400000" algn="ctr" rotWithShape="0">
                  <a:srgbClr val="6E747A">
                    <a:alpha val="43000"/>
                  </a:srgbClr>
                </a:outerShdw>
              </a:effectLst>
            </a:endParaRPr>
          </a:p>
        </p:txBody>
      </p:sp>
    </p:spTree>
    <p:extLst>
      <p:ext uri="{BB962C8B-B14F-4D97-AF65-F5344CB8AC3E}">
        <p14:creationId xmlns:p14="http://schemas.microsoft.com/office/powerpoint/2010/main" val="305581085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0" y="982212"/>
            <a:ext cx="7134225" cy="3783052"/>
          </a:xfrm>
        </p:spPr>
        <p:txBody>
          <a:bodyPr/>
          <a:lstStyle/>
          <a:p>
            <a:r>
              <a:rPr lang="en-US" b="1" dirty="0" smtClean="0"/>
              <a:t>        </a:t>
            </a:r>
            <a:r>
              <a:rPr lang="en-GB" sz="2000" b="1" dirty="0">
                <a:solidFill>
                  <a:schemeClr val="tx1"/>
                </a:solidFill>
              </a:rPr>
              <a:t>Characteristics of traditional media systems</a:t>
            </a:r>
            <a:endParaRPr lang="en-US" sz="2000" dirty="0">
              <a:solidFill>
                <a:schemeClr val="tx1"/>
              </a:solidFill>
            </a:endParaRPr>
          </a:p>
          <a:p>
            <a:pPr marL="342900" indent="-342900">
              <a:buFont typeface="Wingdings" panose="05000000000000000000" pitchFamily="2" charset="2"/>
              <a:buChar char="q"/>
            </a:pPr>
            <a:r>
              <a:rPr lang="en-GB" sz="2000" dirty="0" smtClean="0">
                <a:solidFill>
                  <a:schemeClr val="tx1"/>
                </a:solidFill>
              </a:rPr>
              <a:t>Traditional </a:t>
            </a:r>
            <a:r>
              <a:rPr lang="en-GB" sz="2000" dirty="0">
                <a:solidFill>
                  <a:schemeClr val="tx1"/>
                </a:solidFill>
              </a:rPr>
              <a:t>systems of communication is a continuous process of information dissemination, entertainment and education used in societies which have not been seriously dislocated by western culture or any external influences as the case in many parts of the World. The system further more operates in urban centres which have accepted to manipulate western media system for the purpose of enhancing the socio-economic development of these areas.  </a:t>
            </a:r>
            <a:endParaRPr lang="en-US" sz="2000" dirty="0">
              <a:solidFill>
                <a:schemeClr val="tx1"/>
              </a:solidFill>
            </a:endParaRPr>
          </a:p>
          <a:p>
            <a:pPr marL="514350" indent="-514350">
              <a:buFont typeface="Wingdings" panose="05000000000000000000" pitchFamily="2" charset="2"/>
              <a:buChar char="q"/>
            </a:pPr>
            <a:r>
              <a:rPr lang="en-GB" sz="2000" dirty="0" smtClean="0">
                <a:solidFill>
                  <a:schemeClr val="tx1"/>
                </a:solidFill>
              </a:rPr>
              <a:t>The </a:t>
            </a:r>
            <a:r>
              <a:rPr lang="en-GB" sz="2000" dirty="0">
                <a:solidFill>
                  <a:schemeClr val="tx1"/>
                </a:solidFill>
              </a:rPr>
              <a:t>traditional system refers to the mode of control (ownership) and model. Ownership of the means (media/channels) of communication lies with the society. Hence, for example, the village/ clan head only acts as a trustee and head of the gate keeping</a:t>
            </a:r>
            <a:r>
              <a:rPr lang="en-GB" sz="2000" dirty="0" smtClean="0">
                <a:solidFill>
                  <a:schemeClr val="tx1"/>
                </a:solidFill>
              </a:rPr>
              <a:t>.</a:t>
            </a:r>
          </a:p>
          <a:p>
            <a:pPr marL="514350" indent="-514350">
              <a:buFont typeface="Wingdings" panose="05000000000000000000" pitchFamily="2" charset="2"/>
              <a:buChar char="q"/>
            </a:pPr>
            <a:r>
              <a:rPr lang="en-GB" sz="2000" dirty="0">
                <a:solidFill>
                  <a:schemeClr val="bg1"/>
                </a:solidFill>
              </a:rPr>
              <a:t>(Wilson, 1987).</a:t>
            </a:r>
            <a:endParaRPr lang="en-US" sz="2000" dirty="0">
              <a:solidFill>
                <a:schemeClr val="bg1"/>
              </a:solidFill>
            </a:endParaRPr>
          </a:p>
        </p:txBody>
      </p:sp>
      <p:sp>
        <p:nvSpPr>
          <p:cNvPr id="4" name="Title 1"/>
          <p:cNvSpPr txBox="1">
            <a:spLocks/>
          </p:cNvSpPr>
          <p:nvPr/>
        </p:nvSpPr>
        <p:spPr>
          <a:xfrm>
            <a:off x="464949" y="353360"/>
            <a:ext cx="7237709" cy="637553"/>
          </a:xfrm>
          <a:prstGeom prst="rect">
            <a:avLst/>
          </a:prstGeom>
        </p:spPr>
        <p:txBody>
          <a:bodyPr spcFirstLastPara="1" vert="horz" wrap="square" lIns="0" tIns="0" rIns="0" bIns="0" rtlCol="0" anchor="b" anchorCtr="0">
            <a:noAutofit/>
          </a:bodyPr>
          <a:lstStyle>
            <a:lvl1pPr lvl="0" algn="l" defTabSz="685800" rtl="0" eaLnBrk="1" latinLnBrk="0" hangingPunct="1">
              <a:lnSpc>
                <a:spcPct val="85000"/>
              </a:lnSpc>
              <a:spcBef>
                <a:spcPts val="0"/>
              </a:spcBef>
              <a:spcAft>
                <a:spcPts val="0"/>
              </a:spcAft>
              <a:buSzPts val="4000"/>
              <a:buNone/>
              <a:defRPr sz="4000" kern="1200" spc="-38" baseline="0">
                <a:solidFill>
                  <a:schemeClr val="tx1">
                    <a:lumMod val="75000"/>
                    <a:lumOff val="25000"/>
                  </a:schemeClr>
                </a:solidFill>
                <a:latin typeface="+mj-lt"/>
                <a:ea typeface="+mj-ea"/>
                <a:cs typeface="+mj-cs"/>
              </a:defRPr>
            </a:lvl1pPr>
            <a:lvl2pPr lvl="1" rtl="0">
              <a:spcBef>
                <a:spcPts val="0"/>
              </a:spcBef>
              <a:spcAft>
                <a:spcPts val="0"/>
              </a:spcAft>
              <a:buSzPts val="4000"/>
              <a:buNone/>
              <a:defRPr sz="4000"/>
            </a:lvl2pPr>
            <a:lvl3pPr lvl="2" rtl="0">
              <a:spcBef>
                <a:spcPts val="0"/>
              </a:spcBef>
              <a:spcAft>
                <a:spcPts val="0"/>
              </a:spcAft>
              <a:buSzPts val="4000"/>
              <a:buNone/>
              <a:defRPr sz="4000"/>
            </a:lvl3pPr>
            <a:lvl4pPr lvl="3" rtl="0">
              <a:spcBef>
                <a:spcPts val="0"/>
              </a:spcBef>
              <a:spcAft>
                <a:spcPts val="0"/>
              </a:spcAft>
              <a:buSzPts val="4000"/>
              <a:buNone/>
              <a:defRPr sz="4000"/>
            </a:lvl4pPr>
            <a:lvl5pPr lvl="4" rtl="0">
              <a:spcBef>
                <a:spcPts val="0"/>
              </a:spcBef>
              <a:spcAft>
                <a:spcPts val="0"/>
              </a:spcAft>
              <a:buSzPts val="4000"/>
              <a:buNone/>
              <a:defRPr sz="4000"/>
            </a:lvl5pPr>
            <a:lvl6pPr lvl="5" rtl="0">
              <a:spcBef>
                <a:spcPts val="0"/>
              </a:spcBef>
              <a:spcAft>
                <a:spcPts val="0"/>
              </a:spcAft>
              <a:buSzPts val="4000"/>
              <a:buNone/>
              <a:defRPr sz="4000"/>
            </a:lvl6pPr>
            <a:lvl7pPr lvl="6" rtl="0">
              <a:spcBef>
                <a:spcPts val="0"/>
              </a:spcBef>
              <a:spcAft>
                <a:spcPts val="0"/>
              </a:spcAft>
              <a:buSzPts val="4000"/>
              <a:buNone/>
              <a:defRPr sz="4000"/>
            </a:lvl7pPr>
            <a:lvl8pPr lvl="7" rtl="0">
              <a:spcBef>
                <a:spcPts val="0"/>
              </a:spcBef>
              <a:spcAft>
                <a:spcPts val="0"/>
              </a:spcAft>
              <a:buSzPts val="4000"/>
              <a:buNone/>
              <a:defRPr sz="4000"/>
            </a:lvl8pPr>
            <a:lvl9pPr lvl="8" rtl="0">
              <a:spcBef>
                <a:spcPts val="0"/>
              </a:spcBef>
              <a:spcAft>
                <a:spcPts val="0"/>
              </a:spcAft>
              <a:buSzPts val="4000"/>
              <a:buNone/>
              <a:defRPr sz="4000"/>
            </a:lvl9pPr>
          </a:lstStyle>
          <a:p>
            <a:pPr algn="ctr">
              <a:buClrTx/>
              <a:buFontTx/>
            </a:pPr>
            <a:r>
              <a:rPr lang="en-US" sz="3600" spc="0" dirty="0" smtClean="0">
                <a:ln w="0"/>
                <a:solidFill>
                  <a:schemeClr val="accent1"/>
                </a:solidFill>
                <a:effectLst>
                  <a:outerShdw blurRad="38100" dist="25400" dir="5400000" algn="ctr" rotWithShape="0">
                    <a:srgbClr val="6E747A">
                      <a:alpha val="43000"/>
                    </a:srgbClr>
                  </a:outerShdw>
                </a:effectLst>
              </a:rPr>
              <a:t>CLASSIFICATION OF TRADITIONAL COMMUNICATION </a:t>
            </a:r>
            <a:endParaRPr lang="en-US" sz="3600" spc="0" dirty="0">
              <a:ln w="0"/>
              <a:solidFill>
                <a:schemeClr val="accent1"/>
              </a:solidFill>
              <a:effectLst>
                <a:outerShdw blurRad="38100" dist="25400" dir="5400000" algn="ctr" rotWithShape="0">
                  <a:srgbClr val="6E747A">
                    <a:alpha val="43000"/>
                  </a:srgbClr>
                </a:outerShdw>
              </a:effectLst>
            </a:endParaRPr>
          </a:p>
        </p:txBody>
      </p:sp>
    </p:spTree>
    <p:extLst>
      <p:ext uri="{BB962C8B-B14F-4D97-AF65-F5344CB8AC3E}">
        <p14:creationId xmlns:p14="http://schemas.microsoft.com/office/powerpoint/2010/main" val="147249543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324"/>
        <p:cNvGrpSpPr/>
        <p:nvPr/>
      </p:nvGrpSpPr>
      <p:grpSpPr>
        <a:xfrm>
          <a:off x="0" y="0"/>
          <a:ext cx="0" cy="0"/>
          <a:chOff x="0" y="0"/>
          <a:chExt cx="0" cy="0"/>
        </a:xfrm>
      </p:grpSpPr>
      <p:sp>
        <p:nvSpPr>
          <p:cNvPr id="328" name="Google Shape;328;p14"/>
          <p:cNvSpPr txBox="1">
            <a:spLocks noGrp="1"/>
          </p:cNvSpPr>
          <p:nvPr>
            <p:ph type="sldNum" sz="quarter" idx="12"/>
          </p:nvPr>
        </p:nvSpPr>
        <p:spPr>
          <a:prstGeom prst="rect">
            <a:avLst/>
          </a:prstGeom>
        </p:spPr>
        <p:txBody>
          <a:bodyPr spcFirstLastPara="1" wrap="square" lIns="0" tIns="0" rIns="0" bIns="0" anchor="ctr" anchorCtr="0">
            <a:noAutofit/>
          </a:bodyPr>
          <a:lstStyle/>
          <a:p>
            <a:pPr marL="0" lvl="0" indent="0" algn="ctr" rtl="0">
              <a:spcBef>
                <a:spcPts val="0"/>
              </a:spcBef>
              <a:spcAft>
                <a:spcPts val="0"/>
              </a:spcAft>
              <a:buNone/>
            </a:pPr>
            <a:fld id="{00000000-1234-1234-1234-123412341234}" type="slidenum">
              <a:rPr lang="en"/>
              <a:t>6</a:t>
            </a:fld>
            <a:endParaRPr/>
          </a:p>
        </p:txBody>
      </p:sp>
      <p:sp>
        <p:nvSpPr>
          <p:cNvPr id="325" name="Google Shape;325;p14"/>
          <p:cNvSpPr txBox="1">
            <a:spLocks noGrp="1"/>
          </p:cNvSpPr>
          <p:nvPr>
            <p:ph type="ctrTitle" idx="4294967295"/>
          </p:nvPr>
        </p:nvSpPr>
        <p:spPr>
          <a:xfrm>
            <a:off x="504826" y="90329"/>
            <a:ext cx="6379368" cy="862012"/>
          </a:xfrm>
          <a:prstGeom prst="rect">
            <a:avLst/>
          </a:prstGeom>
        </p:spPr>
        <p:txBody>
          <a:bodyPr spcFirstLastPara="1" wrap="square" lIns="0" tIns="0" rIns="0" bIns="0" anchor="t" anchorCtr="0">
            <a:noAutofit/>
          </a:bodyPr>
          <a:lstStyle/>
          <a:p>
            <a:pPr algn="ctr"/>
            <a:r>
              <a:rPr lang="en-US" spc="0" dirty="0">
                <a:ln w="0"/>
                <a:solidFill>
                  <a:schemeClr val="accent1"/>
                </a:solidFill>
                <a:effectLst>
                  <a:outerShdw blurRad="38100" dist="25400" dir="5400000" algn="ctr" rotWithShape="0">
                    <a:srgbClr val="6E747A">
                      <a:alpha val="43000"/>
                    </a:srgbClr>
                  </a:outerShdw>
                </a:effectLst>
              </a:rPr>
              <a:t>CLASSIFICATION OF TRADITIONAL COMMUNICATION </a:t>
            </a:r>
          </a:p>
        </p:txBody>
      </p:sp>
      <p:sp>
        <p:nvSpPr>
          <p:cNvPr id="326" name="Google Shape;326;p14"/>
          <p:cNvSpPr txBox="1">
            <a:spLocks noGrp="1"/>
          </p:cNvSpPr>
          <p:nvPr>
            <p:ph type="subTitle" idx="4294967295"/>
          </p:nvPr>
        </p:nvSpPr>
        <p:spPr>
          <a:xfrm>
            <a:off x="209551" y="1014333"/>
            <a:ext cx="7043656" cy="3489325"/>
          </a:xfrm>
          <a:prstGeom prst="rect">
            <a:avLst/>
          </a:prstGeom>
        </p:spPr>
        <p:txBody>
          <a:bodyPr spcFirstLastPara="1" wrap="square" lIns="0" tIns="0" rIns="0" bIns="0" anchor="t" anchorCtr="0">
            <a:noAutofit/>
          </a:bodyPr>
          <a:lstStyle/>
          <a:p>
            <a:pPr marL="342900" indent="-342900">
              <a:buFont typeface="Wingdings" panose="05000000000000000000" pitchFamily="2" charset="2"/>
              <a:buChar char="q"/>
            </a:pPr>
            <a:r>
              <a:rPr lang="en-US" sz="2000" b="1" dirty="0">
                <a:solidFill>
                  <a:srgbClr val="000000"/>
                </a:solidFill>
              </a:rPr>
              <a:t>Categories of traditional media </a:t>
            </a:r>
            <a:r>
              <a:rPr lang="en-US" sz="2000" b="1" dirty="0" smtClean="0">
                <a:solidFill>
                  <a:srgbClr val="000000"/>
                </a:solidFill>
              </a:rPr>
              <a:t>systems Des Wilson</a:t>
            </a:r>
            <a:endParaRPr lang="en-US" sz="2000" b="1" dirty="0">
              <a:solidFill>
                <a:srgbClr val="000000"/>
              </a:solidFill>
            </a:endParaRPr>
          </a:p>
          <a:p>
            <a:pPr marL="342900" indent="-342900">
              <a:buFont typeface="Wingdings" panose="05000000000000000000" pitchFamily="2" charset="2"/>
              <a:buChar char="q"/>
            </a:pPr>
            <a:r>
              <a:rPr lang="en-US" sz="2000" b="1" dirty="0">
                <a:solidFill>
                  <a:srgbClr val="000000"/>
                </a:solidFill>
              </a:rPr>
              <a:t>There are numerous traditional forms of communication Africa. They can be broadly divided into sixteen classes or more, namely:</a:t>
            </a:r>
          </a:p>
          <a:p>
            <a:pPr marL="342900" indent="-342900">
              <a:buFont typeface="Wingdings" panose="05000000000000000000" pitchFamily="2" charset="2"/>
              <a:buChar char="q"/>
            </a:pPr>
            <a:r>
              <a:rPr lang="en-US" sz="2000" b="1" dirty="0">
                <a:solidFill>
                  <a:srgbClr val="000000"/>
                </a:solidFill>
              </a:rPr>
              <a:t>(</a:t>
            </a:r>
            <a:r>
              <a:rPr lang="en-US" sz="2000" b="1" dirty="0" err="1">
                <a:solidFill>
                  <a:srgbClr val="000000"/>
                </a:solidFill>
              </a:rPr>
              <a:t>i</a:t>
            </a:r>
            <a:r>
              <a:rPr lang="en-US" sz="2000" b="1" dirty="0">
                <a:solidFill>
                  <a:srgbClr val="000000"/>
                </a:solidFill>
              </a:rPr>
              <a:t>) Idiophones: </a:t>
            </a:r>
            <a:r>
              <a:rPr lang="en-US" sz="2000" dirty="0">
                <a:solidFill>
                  <a:srgbClr val="000000"/>
                </a:solidFill>
              </a:rPr>
              <a:t>These are self-sounding instruments or technical wares which produce sound without the addition or use of an Intermediary medium. The sound or message emanates from the materials from which the Instruments are made and they could be shaken, scratched, struck, pricked (pulled) or pressed with the feet. In this group we have the gong, wood jock, wooden drum, bell and rattle. </a:t>
            </a:r>
            <a:endParaRPr lang="en-US" sz="2000" dirty="0" smtClean="0">
              <a:solidFill>
                <a:srgbClr val="000000"/>
              </a:solidFill>
            </a:endParaRPr>
          </a:p>
          <a:p>
            <a:pPr marL="342900" indent="-342900">
              <a:buFont typeface="Wingdings" panose="05000000000000000000" pitchFamily="2" charset="2"/>
              <a:buChar char="q"/>
            </a:pPr>
            <a:r>
              <a:rPr lang="en-US" sz="2000" dirty="0" smtClean="0">
                <a:solidFill>
                  <a:srgbClr val="000000"/>
                </a:solidFill>
              </a:rPr>
              <a:t>(</a:t>
            </a:r>
            <a:r>
              <a:rPr lang="en-US" sz="2000" dirty="0">
                <a:solidFill>
                  <a:srgbClr val="000000"/>
                </a:solidFill>
              </a:rPr>
              <a:t>Des Wilson,1987) </a:t>
            </a:r>
          </a:p>
        </p:txBody>
      </p:sp>
      <p:cxnSp>
        <p:nvCxnSpPr>
          <p:cNvPr id="3" name="Straight Connector 2"/>
          <p:cNvCxnSpPr/>
          <p:nvPr/>
        </p:nvCxnSpPr>
        <p:spPr>
          <a:xfrm flipV="1">
            <a:off x="504825" y="1082074"/>
            <a:ext cx="7534275" cy="9524"/>
          </a:xfrm>
          <a:prstGeom prst="line">
            <a:avLst/>
          </a:prstGeom>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332"/>
        <p:cNvGrpSpPr/>
        <p:nvPr/>
      </p:nvGrpSpPr>
      <p:grpSpPr>
        <a:xfrm>
          <a:off x="0" y="0"/>
          <a:ext cx="0" cy="0"/>
          <a:chOff x="0" y="0"/>
          <a:chExt cx="0" cy="0"/>
        </a:xfrm>
      </p:grpSpPr>
      <p:sp>
        <p:nvSpPr>
          <p:cNvPr id="333" name="Google Shape;333;p15"/>
          <p:cNvSpPr txBox="1">
            <a:spLocks noGrp="1"/>
          </p:cNvSpPr>
          <p:nvPr>
            <p:ph type="ctrTitle"/>
          </p:nvPr>
        </p:nvSpPr>
        <p:spPr>
          <a:xfrm>
            <a:off x="495946" y="-294163"/>
            <a:ext cx="7129220" cy="1159800"/>
          </a:xfrm>
          <a:prstGeom prst="rect">
            <a:avLst/>
          </a:prstGeom>
        </p:spPr>
        <p:txBody>
          <a:bodyPr spcFirstLastPara="1" wrap="square" lIns="0" tIns="0" rIns="0" bIns="0" anchor="b" anchorCtr="0">
            <a:noAutofit/>
          </a:bodyPr>
          <a:lstStyle/>
          <a:p>
            <a:pPr lvl="0" algn="ctr"/>
            <a:r>
              <a:rPr lang="en-US" sz="3200" spc="0" dirty="0">
                <a:ln w="0"/>
                <a:solidFill>
                  <a:schemeClr val="accent1"/>
                </a:solidFill>
                <a:effectLst>
                  <a:outerShdw blurRad="38100" dist="25400" dir="5400000" algn="ctr" rotWithShape="0">
                    <a:srgbClr val="6E747A">
                      <a:alpha val="43000"/>
                    </a:srgbClr>
                  </a:outerShdw>
                </a:effectLst>
              </a:rPr>
              <a:t>CLASSIFICATION OF TRADITIONAL COMMUNICATION </a:t>
            </a:r>
            <a:endParaRPr sz="3200" spc="0" dirty="0">
              <a:ln w="0"/>
              <a:solidFill>
                <a:schemeClr val="accent1"/>
              </a:solidFill>
              <a:effectLst>
                <a:outerShdw blurRad="38100" dist="25400" dir="5400000" algn="ctr" rotWithShape="0">
                  <a:srgbClr val="6E747A">
                    <a:alpha val="43000"/>
                  </a:srgbClr>
                </a:outerShdw>
              </a:effectLst>
            </a:endParaRPr>
          </a:p>
        </p:txBody>
      </p:sp>
      <p:sp>
        <p:nvSpPr>
          <p:cNvPr id="334" name="Google Shape;334;p15"/>
          <p:cNvSpPr txBox="1">
            <a:spLocks noGrp="1"/>
          </p:cNvSpPr>
          <p:nvPr>
            <p:ph type="subTitle" idx="1"/>
          </p:nvPr>
        </p:nvSpPr>
        <p:spPr>
          <a:xfrm>
            <a:off x="0" y="912315"/>
            <a:ext cx="7115175" cy="3442718"/>
          </a:xfrm>
          <a:prstGeom prst="rect">
            <a:avLst/>
          </a:prstGeom>
        </p:spPr>
        <p:txBody>
          <a:bodyPr spcFirstLastPara="1" wrap="square" lIns="0" tIns="0" rIns="0" bIns="0" anchor="t" anchorCtr="0">
            <a:noAutofit/>
          </a:bodyPr>
          <a:lstStyle/>
          <a:p>
            <a:pPr marL="342900" lvl="0" indent="-342900">
              <a:buFont typeface="Wingdings" panose="05000000000000000000" pitchFamily="2" charset="2"/>
              <a:buChar char="q"/>
            </a:pPr>
            <a:r>
              <a:rPr lang="en-US" sz="2400" b="1" dirty="0">
                <a:solidFill>
                  <a:srgbClr val="000000"/>
                </a:solidFill>
              </a:rPr>
              <a:t>Categories of traditional media systems </a:t>
            </a:r>
          </a:p>
          <a:p>
            <a:pPr marL="342900" lvl="0" indent="-342900">
              <a:buFont typeface="Wingdings" panose="05000000000000000000" pitchFamily="2" charset="2"/>
              <a:buChar char="q"/>
            </a:pPr>
            <a:endParaRPr lang="en-US" sz="2400" b="1" dirty="0" smtClean="0">
              <a:solidFill>
                <a:srgbClr val="000000"/>
              </a:solidFill>
            </a:endParaRPr>
          </a:p>
          <a:p>
            <a:pPr marL="342900" lvl="0" indent="-342900">
              <a:buFont typeface="Wingdings" panose="05000000000000000000" pitchFamily="2" charset="2"/>
              <a:buChar char="q"/>
            </a:pPr>
            <a:r>
              <a:rPr lang="en-US" sz="2400" b="1" dirty="0" err="1" smtClean="0">
                <a:solidFill>
                  <a:srgbClr val="000000"/>
                </a:solidFill>
              </a:rPr>
              <a:t>Membranophones</a:t>
            </a:r>
            <a:r>
              <a:rPr lang="en-US" sz="2400" b="1" dirty="0">
                <a:solidFill>
                  <a:srgbClr val="000000"/>
                </a:solidFill>
              </a:rPr>
              <a:t>: </a:t>
            </a:r>
            <a:r>
              <a:rPr lang="en-US" sz="2400" dirty="0">
                <a:solidFill>
                  <a:srgbClr val="000000"/>
                </a:solidFill>
              </a:rPr>
              <a:t>These are media on which sound is produced through the vibration of membranes. They include all varieties of skin or leather drum. </a:t>
            </a:r>
            <a:endParaRPr lang="en-US" sz="2400" dirty="0" smtClean="0">
              <a:solidFill>
                <a:srgbClr val="000000"/>
              </a:solidFill>
            </a:endParaRPr>
          </a:p>
          <a:p>
            <a:pPr marL="342900" lvl="0" indent="-342900">
              <a:buFont typeface="Wingdings" panose="05000000000000000000" pitchFamily="2" charset="2"/>
              <a:buChar char="q"/>
            </a:pPr>
            <a:r>
              <a:rPr lang="en-US" sz="2400" dirty="0" smtClean="0">
                <a:solidFill>
                  <a:srgbClr val="000000"/>
                </a:solidFill>
              </a:rPr>
              <a:t>These </a:t>
            </a:r>
            <a:r>
              <a:rPr lang="en-US" sz="2400" dirty="0">
                <a:solidFill>
                  <a:srgbClr val="000000"/>
                </a:solidFill>
              </a:rPr>
              <a:t>drums are beaten or struck with well-carved sticks. </a:t>
            </a:r>
            <a:endParaRPr lang="en-US" sz="2400" dirty="0" smtClean="0">
              <a:solidFill>
                <a:srgbClr val="000000"/>
              </a:solidFill>
            </a:endParaRPr>
          </a:p>
          <a:p>
            <a:pPr marL="342900" lvl="0" indent="-342900">
              <a:buFont typeface="Wingdings" panose="05000000000000000000" pitchFamily="2" charset="2"/>
              <a:buChar char="q"/>
            </a:pPr>
            <a:r>
              <a:rPr lang="en-US" sz="2400" dirty="0" smtClean="0">
                <a:solidFill>
                  <a:srgbClr val="000000"/>
                </a:solidFill>
              </a:rPr>
              <a:t>Among </a:t>
            </a:r>
            <a:r>
              <a:rPr lang="en-US" sz="2400" dirty="0">
                <a:solidFill>
                  <a:srgbClr val="000000"/>
                </a:solidFill>
              </a:rPr>
              <a:t>the various Nigerian groups, skin drums of various sizes and shapes abound</a:t>
            </a:r>
            <a:r>
              <a:rPr lang="en-US" sz="2400" dirty="0" smtClean="0">
                <a:solidFill>
                  <a:srgbClr val="000000"/>
                </a:solidFill>
              </a:rPr>
              <a:t>.</a:t>
            </a:r>
          </a:p>
          <a:p>
            <a:pPr marL="342900" lvl="0" indent="-342900">
              <a:buFont typeface="Wingdings" panose="05000000000000000000" pitchFamily="2" charset="2"/>
              <a:buChar char="q"/>
            </a:pPr>
            <a:r>
              <a:rPr lang="en-US" sz="2400" dirty="0" smtClean="0">
                <a:solidFill>
                  <a:srgbClr val="000000"/>
                </a:solidFill>
              </a:rPr>
              <a:t> </a:t>
            </a:r>
            <a:r>
              <a:rPr lang="en-US" sz="2400" dirty="0">
                <a:solidFill>
                  <a:srgbClr val="000000"/>
                </a:solidFill>
              </a:rPr>
              <a:t>Perhaps the most popular, because it is the most exposed and intricate In Its craftsmanship, is the Yoruba talking drum, locally called </a:t>
            </a:r>
            <a:r>
              <a:rPr lang="en-US" sz="2400" dirty="0" err="1">
                <a:solidFill>
                  <a:srgbClr val="000000"/>
                </a:solidFill>
              </a:rPr>
              <a:t>dundun</a:t>
            </a:r>
            <a:r>
              <a:rPr lang="en-US" sz="2400" dirty="0">
                <a:solidFill>
                  <a:srgbClr val="000000"/>
                </a:solidFill>
              </a:rPr>
              <a:t>. </a:t>
            </a:r>
            <a:endParaRPr lang="en-US" sz="2400" dirty="0" smtClean="0">
              <a:solidFill>
                <a:srgbClr val="000000"/>
              </a:solidFill>
            </a:endParaRPr>
          </a:p>
          <a:p>
            <a:pPr marL="342900" lvl="0" indent="-342900">
              <a:buFont typeface="Wingdings" panose="05000000000000000000" pitchFamily="2" charset="2"/>
              <a:buChar char="q"/>
            </a:pPr>
            <a:r>
              <a:rPr lang="en-US" sz="2400" dirty="0" smtClean="0">
                <a:solidFill>
                  <a:schemeClr val="bg1"/>
                </a:solidFill>
              </a:rPr>
              <a:t>(</a:t>
            </a:r>
            <a:r>
              <a:rPr lang="en-US" sz="2400" dirty="0">
                <a:solidFill>
                  <a:schemeClr val="bg1"/>
                </a:solidFill>
              </a:rPr>
              <a:t>Des Wilson,1987) </a:t>
            </a:r>
            <a:endParaRPr sz="2400" dirty="0">
              <a:solidFill>
                <a:schemeClr val="bg1"/>
              </a:solidFill>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gradFill>
          <a:gsLst>
            <a:gs pos="0">
              <a:srgbClr val="F4F7FF"/>
            </a:gs>
            <a:gs pos="62000">
              <a:srgbClr val="CCD4EB"/>
            </a:gs>
            <a:gs pos="100000">
              <a:schemeClr val="accent2"/>
            </a:gs>
          </a:gsLst>
          <a:path path="circle">
            <a:fillToRect r="100000" b="100000"/>
          </a:path>
          <a:tileRect l="-100000" t="-100000"/>
        </a:gradFill>
        <a:effectLst/>
      </p:bgPr>
    </p:bg>
    <p:spTree>
      <p:nvGrpSpPr>
        <p:cNvPr id="1" name="Shape 433"/>
        <p:cNvGrpSpPr/>
        <p:nvPr/>
      </p:nvGrpSpPr>
      <p:grpSpPr>
        <a:xfrm>
          <a:off x="0" y="0"/>
          <a:ext cx="0" cy="0"/>
          <a:chOff x="0" y="0"/>
          <a:chExt cx="0" cy="0"/>
        </a:xfrm>
      </p:grpSpPr>
      <p:sp>
        <p:nvSpPr>
          <p:cNvPr id="435" name="Google Shape;435;p25"/>
          <p:cNvSpPr txBox="1">
            <a:spLocks noGrp="1"/>
          </p:cNvSpPr>
          <p:nvPr>
            <p:ph type="title"/>
          </p:nvPr>
        </p:nvSpPr>
        <p:spPr>
          <a:xfrm>
            <a:off x="496069" y="511150"/>
            <a:ext cx="6929275" cy="335400"/>
          </a:xfrm>
          <a:prstGeom prst="rect">
            <a:avLst/>
          </a:prstGeom>
        </p:spPr>
        <p:txBody>
          <a:bodyPr spcFirstLastPara="1" wrap="square" lIns="0" tIns="0" rIns="0" bIns="0" anchor="b" anchorCtr="0">
            <a:noAutofit/>
          </a:bodyPr>
          <a:lstStyle/>
          <a:p>
            <a:pPr lvl="0" algn="ctr">
              <a:spcBef>
                <a:spcPts val="0"/>
              </a:spcBef>
            </a:pPr>
            <a:r>
              <a:rPr lang="en-US" sz="3200" b="1" spc="0" dirty="0">
                <a:ln w="22225">
                  <a:solidFill>
                    <a:schemeClr val="accent2"/>
                  </a:solidFill>
                  <a:prstDash val="solid"/>
                </a:ln>
                <a:solidFill>
                  <a:schemeClr val="accent2">
                    <a:lumMod val="40000"/>
                    <a:lumOff val="60000"/>
                  </a:schemeClr>
                </a:solidFill>
              </a:rPr>
              <a:t>AFRICAN TRADITIONAL COMMUNICATION MEDIA </a:t>
            </a:r>
            <a:endParaRPr sz="3200" b="1" spc="0" dirty="0">
              <a:ln w="22225">
                <a:solidFill>
                  <a:schemeClr val="accent2"/>
                </a:solidFill>
                <a:prstDash val="solid"/>
              </a:ln>
              <a:solidFill>
                <a:schemeClr val="accent2">
                  <a:lumMod val="40000"/>
                  <a:lumOff val="60000"/>
                </a:schemeClr>
              </a:solidFill>
            </a:endParaRPr>
          </a:p>
        </p:txBody>
      </p:sp>
      <p:sp>
        <p:nvSpPr>
          <p:cNvPr id="437" name="Google Shape;437;p25"/>
          <p:cNvSpPr txBox="1">
            <a:spLocks noGrp="1"/>
          </p:cNvSpPr>
          <p:nvPr>
            <p:ph type="sldNum" sz="quarter" idx="12"/>
          </p:nvPr>
        </p:nvSpPr>
        <p:spPr>
          <a:prstGeom prst="rect">
            <a:avLst/>
          </a:prstGeom>
        </p:spPr>
        <p:txBody>
          <a:bodyPr spcFirstLastPara="1" wrap="square" lIns="0" tIns="0" rIns="0" bIns="0" anchor="ctr" anchorCtr="0">
            <a:noAutofit/>
          </a:bodyPr>
          <a:lstStyle/>
          <a:p>
            <a:pPr marL="0" lvl="0" indent="0" algn="ctr" rtl="0">
              <a:spcBef>
                <a:spcPts val="0"/>
              </a:spcBef>
              <a:spcAft>
                <a:spcPts val="0"/>
              </a:spcAft>
              <a:buNone/>
            </a:pPr>
            <a:fld id="{00000000-1234-1234-1234-123412341234}" type="slidenum">
              <a:rPr lang="en">
                <a:solidFill>
                  <a:schemeClr val="lt1"/>
                </a:solidFill>
              </a:rPr>
              <a:t>8</a:t>
            </a:fld>
            <a:endParaRPr>
              <a:solidFill>
                <a:schemeClr val="lt1"/>
              </a:solidFill>
            </a:endParaRPr>
          </a:p>
        </p:txBody>
      </p:sp>
      <p:pic>
        <p:nvPicPr>
          <p:cNvPr id="3" name="Picture 2"/>
          <p:cNvPicPr>
            <a:picLocks noChangeAspect="1"/>
          </p:cNvPicPr>
          <p:nvPr/>
        </p:nvPicPr>
        <p:blipFill>
          <a:blip r:embed="rId3"/>
          <a:stretch>
            <a:fillRect/>
          </a:stretch>
        </p:blipFill>
        <p:spPr>
          <a:xfrm>
            <a:off x="3" y="424144"/>
            <a:ext cx="3192651" cy="4422603"/>
          </a:xfrm>
          <a:prstGeom prst="ellipse">
            <a:avLst/>
          </a:prstGeom>
          <a:ln>
            <a:noFill/>
          </a:ln>
          <a:effectLst>
            <a:softEdge rad="112500"/>
          </a:effectLst>
        </p:spPr>
      </p:pic>
      <p:pic>
        <p:nvPicPr>
          <p:cNvPr id="4" name="Picture 3"/>
          <p:cNvPicPr>
            <a:picLocks noChangeAspect="1"/>
          </p:cNvPicPr>
          <p:nvPr/>
        </p:nvPicPr>
        <p:blipFill>
          <a:blip r:embed="rId4">
            <a:clrChange>
              <a:clrFrom>
                <a:srgbClr val="FFFFFF"/>
              </a:clrFrom>
              <a:clrTo>
                <a:srgbClr val="FFFFFF">
                  <a:alpha val="0"/>
                </a:srgbClr>
              </a:clrTo>
            </a:clrChange>
          </a:blip>
          <a:stretch>
            <a:fillRect/>
          </a:stretch>
        </p:blipFill>
        <p:spPr>
          <a:xfrm>
            <a:off x="1541111" y="635431"/>
            <a:ext cx="6403721" cy="3763965"/>
          </a:xfrm>
          <a:prstGeom prst="rect">
            <a:avLst/>
          </a:prstGeom>
        </p:spPr>
      </p:pic>
      <p:sp>
        <p:nvSpPr>
          <p:cNvPr id="5" name="TextBox 4"/>
          <p:cNvSpPr txBox="1"/>
          <p:nvPr/>
        </p:nvSpPr>
        <p:spPr>
          <a:xfrm>
            <a:off x="1828861" y="4661323"/>
            <a:ext cx="5284861" cy="307777"/>
          </a:xfrm>
          <a:prstGeom prst="rect">
            <a:avLst/>
          </a:prstGeom>
          <a:noFill/>
        </p:spPr>
        <p:txBody>
          <a:bodyPr wrap="square" rtlCol="0">
            <a:spAutoFit/>
          </a:bodyPr>
          <a:lstStyle/>
          <a:p>
            <a:r>
              <a:rPr lang="en-US" dirty="0" smtClean="0">
                <a:solidFill>
                  <a:schemeClr val="bg1"/>
                </a:solidFill>
              </a:rPr>
              <a:t>Source: </a:t>
            </a:r>
            <a:endParaRPr lang="en-US" dirty="0">
              <a:solidFill>
                <a:schemeClr val="bg1"/>
              </a:solidFill>
            </a:endParaRPr>
          </a:p>
        </p:txBody>
      </p:sp>
      <p:sp>
        <p:nvSpPr>
          <p:cNvPr id="6" name="Rectangle 5"/>
          <p:cNvSpPr/>
          <p:nvPr/>
        </p:nvSpPr>
        <p:spPr>
          <a:xfrm>
            <a:off x="2541722" y="4661323"/>
            <a:ext cx="4572000" cy="523220"/>
          </a:xfrm>
          <a:prstGeom prst="rect">
            <a:avLst/>
          </a:prstGeom>
        </p:spPr>
        <p:txBody>
          <a:bodyPr>
            <a:spAutoFit/>
          </a:bodyPr>
          <a:lstStyle/>
          <a:p>
            <a:r>
              <a:rPr lang="en-US" dirty="0">
                <a:solidFill>
                  <a:schemeClr val="bg1"/>
                </a:solidFill>
              </a:rPr>
              <a:t>https://www.freepik.com/search?format=search&amp;page=2&amp;query=african+traditional+music</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344"/>
        <p:cNvGrpSpPr/>
        <p:nvPr/>
      </p:nvGrpSpPr>
      <p:grpSpPr>
        <a:xfrm>
          <a:off x="0" y="0"/>
          <a:ext cx="0" cy="0"/>
          <a:chOff x="0" y="0"/>
          <a:chExt cx="0" cy="0"/>
        </a:xfrm>
      </p:grpSpPr>
      <p:sp>
        <p:nvSpPr>
          <p:cNvPr id="345" name="Google Shape;345;p17"/>
          <p:cNvSpPr txBox="1">
            <a:spLocks noGrp="1"/>
          </p:cNvSpPr>
          <p:nvPr>
            <p:ph type="title"/>
          </p:nvPr>
        </p:nvSpPr>
        <p:spPr>
          <a:xfrm>
            <a:off x="573437" y="139234"/>
            <a:ext cx="6679770" cy="856800"/>
          </a:xfrm>
          <a:prstGeom prst="rect">
            <a:avLst/>
          </a:prstGeom>
        </p:spPr>
        <p:txBody>
          <a:bodyPr spcFirstLastPara="1" wrap="square" lIns="0" tIns="0" rIns="0" bIns="0" anchor="b" anchorCtr="0">
            <a:noAutofit/>
          </a:bodyPr>
          <a:lstStyle/>
          <a:p>
            <a:pPr lvl="0" algn="ctr"/>
            <a:r>
              <a:rPr lang="en-US" spc="0" dirty="0">
                <a:ln w="0"/>
                <a:solidFill>
                  <a:schemeClr val="accent1"/>
                </a:solidFill>
                <a:effectLst>
                  <a:outerShdw blurRad="38100" dist="25400" dir="5400000" algn="ctr" rotWithShape="0">
                    <a:srgbClr val="6E747A">
                      <a:alpha val="43000"/>
                    </a:srgbClr>
                  </a:outerShdw>
                </a:effectLst>
              </a:rPr>
              <a:t>CLASSIFICATION OF TRADITIONAL COMMUNICATION </a:t>
            </a:r>
            <a:endParaRPr spc="0" dirty="0">
              <a:ln w="0"/>
              <a:solidFill>
                <a:schemeClr val="accent1"/>
              </a:solidFill>
              <a:effectLst>
                <a:outerShdw blurRad="38100" dist="25400" dir="5400000" algn="ctr" rotWithShape="0">
                  <a:srgbClr val="6E747A">
                    <a:alpha val="43000"/>
                  </a:srgbClr>
                </a:outerShdw>
              </a:effectLst>
            </a:endParaRPr>
          </a:p>
        </p:txBody>
      </p:sp>
      <p:sp>
        <p:nvSpPr>
          <p:cNvPr id="346" name="Google Shape;346;p17"/>
          <p:cNvSpPr txBox="1">
            <a:spLocks noGrp="1"/>
          </p:cNvSpPr>
          <p:nvPr>
            <p:ph type="body" idx="1"/>
          </p:nvPr>
        </p:nvSpPr>
        <p:spPr>
          <a:xfrm>
            <a:off x="32544" y="965037"/>
            <a:ext cx="6631727" cy="3769038"/>
          </a:xfrm>
          <a:prstGeom prst="rect">
            <a:avLst/>
          </a:prstGeom>
        </p:spPr>
        <p:txBody>
          <a:bodyPr spcFirstLastPara="1" wrap="square" lIns="0" tIns="0" rIns="0" bIns="0" anchor="t" anchorCtr="0">
            <a:noAutofit/>
          </a:bodyPr>
          <a:lstStyle/>
          <a:p>
            <a:r>
              <a:rPr lang="en-US" sz="2000" b="1" dirty="0">
                <a:solidFill>
                  <a:schemeClr val="tx1"/>
                </a:solidFill>
              </a:rPr>
              <a:t>Categories of traditional media systems </a:t>
            </a:r>
          </a:p>
          <a:p>
            <a:r>
              <a:rPr lang="en-US" sz="2000" b="1" dirty="0" err="1" smtClean="0">
                <a:solidFill>
                  <a:schemeClr val="tx1"/>
                </a:solidFill>
              </a:rPr>
              <a:t>Aerophones</a:t>
            </a:r>
            <a:r>
              <a:rPr lang="en-US" sz="2000" b="1" dirty="0">
                <a:solidFill>
                  <a:schemeClr val="tx1"/>
                </a:solidFill>
              </a:rPr>
              <a:t>: </a:t>
            </a:r>
            <a:r>
              <a:rPr lang="en-US" sz="2000" dirty="0">
                <a:solidFill>
                  <a:schemeClr val="tx1"/>
                </a:solidFill>
              </a:rPr>
              <a:t>These are media, which produce sound as a result of the vibration of a column of air. </a:t>
            </a:r>
            <a:endParaRPr lang="en-US" sz="2000" dirty="0" smtClean="0">
              <a:solidFill>
                <a:schemeClr val="tx1"/>
              </a:solidFill>
            </a:endParaRPr>
          </a:p>
          <a:p>
            <a:r>
              <a:rPr lang="en-US" sz="2000" dirty="0" smtClean="0">
                <a:solidFill>
                  <a:schemeClr val="tx1"/>
                </a:solidFill>
              </a:rPr>
              <a:t>They </a:t>
            </a:r>
            <a:r>
              <a:rPr lang="en-US" sz="2000" dirty="0">
                <a:solidFill>
                  <a:schemeClr val="tx1"/>
                </a:solidFill>
              </a:rPr>
              <a:t>comprise media of the flute family; whistle reed pipes, horns and trumpets. </a:t>
            </a:r>
            <a:endParaRPr lang="en-US" sz="2000" dirty="0" smtClean="0">
              <a:solidFill>
                <a:schemeClr val="tx1"/>
              </a:solidFill>
            </a:endParaRPr>
          </a:p>
          <a:p>
            <a:r>
              <a:rPr lang="en-US" sz="2000" b="1" dirty="0" err="1" smtClean="0">
                <a:solidFill>
                  <a:schemeClr val="tx1"/>
                </a:solidFill>
              </a:rPr>
              <a:t>Symbolography</a:t>
            </a:r>
            <a:r>
              <a:rPr lang="en-US" sz="2000" b="1" dirty="0">
                <a:solidFill>
                  <a:schemeClr val="tx1"/>
                </a:solidFill>
              </a:rPr>
              <a:t>:  </a:t>
            </a:r>
            <a:r>
              <a:rPr lang="en-US" sz="2000" dirty="0">
                <a:solidFill>
                  <a:schemeClr val="tx1"/>
                </a:solidFill>
              </a:rPr>
              <a:t>This simply means symbol writing or representation. </a:t>
            </a:r>
            <a:endParaRPr lang="en-US" sz="2000" dirty="0" smtClean="0">
              <a:solidFill>
                <a:schemeClr val="tx1"/>
              </a:solidFill>
            </a:endParaRPr>
          </a:p>
          <a:p>
            <a:r>
              <a:rPr lang="en-US" sz="2000" dirty="0" smtClean="0">
                <a:solidFill>
                  <a:schemeClr val="tx1"/>
                </a:solidFill>
              </a:rPr>
              <a:t>Communication </a:t>
            </a:r>
            <a:r>
              <a:rPr lang="en-US" sz="2000" dirty="0">
                <a:solidFill>
                  <a:schemeClr val="tx1"/>
                </a:solidFill>
              </a:rPr>
              <a:t>takes place when an </a:t>
            </a:r>
            <a:r>
              <a:rPr lang="en-US" sz="2000" dirty="0" smtClean="0">
                <a:solidFill>
                  <a:schemeClr val="tx1"/>
                </a:solidFill>
              </a:rPr>
              <a:t>encoder </a:t>
            </a:r>
            <a:r>
              <a:rPr lang="en-US" sz="2000" dirty="0">
                <a:solidFill>
                  <a:schemeClr val="tx1"/>
                </a:solidFill>
              </a:rPr>
              <a:t>uses graphic representations to convey a message which l understood within the context of a known social event and an accompanying verbal </a:t>
            </a:r>
            <a:r>
              <a:rPr lang="en-US" sz="2000" dirty="0" smtClean="0">
                <a:solidFill>
                  <a:schemeClr val="tx1"/>
                </a:solidFill>
              </a:rPr>
              <a:t>message. It </a:t>
            </a:r>
            <a:r>
              <a:rPr lang="en-US" sz="2000" dirty="0">
                <a:solidFill>
                  <a:schemeClr val="tx1"/>
                </a:solidFill>
              </a:rPr>
              <a:t>is a descriptive representational device for conveying meaning. </a:t>
            </a:r>
            <a:endParaRPr lang="en-US" sz="2000" dirty="0" smtClean="0">
              <a:solidFill>
                <a:schemeClr val="tx1"/>
              </a:solidFill>
            </a:endParaRPr>
          </a:p>
          <a:p>
            <a:r>
              <a:rPr lang="en-US" sz="2000" dirty="0" smtClean="0">
                <a:solidFill>
                  <a:schemeClr val="bg1"/>
                </a:solidFill>
              </a:rPr>
              <a:t>(</a:t>
            </a:r>
            <a:r>
              <a:rPr lang="en-US" sz="2000" dirty="0">
                <a:solidFill>
                  <a:schemeClr val="bg1"/>
                </a:solidFill>
              </a:rPr>
              <a:t>Des Wilson,1987) </a:t>
            </a:r>
          </a:p>
        </p:txBody>
      </p:sp>
      <p:sp>
        <p:nvSpPr>
          <p:cNvPr id="347" name="Google Shape;347;p17"/>
          <p:cNvSpPr txBox="1">
            <a:spLocks noGrp="1"/>
          </p:cNvSpPr>
          <p:nvPr>
            <p:ph type="sldNum" idx="12"/>
          </p:nvPr>
        </p:nvSpPr>
        <p:spPr>
          <a:prstGeom prst="rect">
            <a:avLst/>
          </a:prstGeom>
        </p:spPr>
        <p:txBody>
          <a:bodyPr spcFirstLastPara="1" wrap="square" lIns="0" tIns="0" rIns="0" bIns="0" anchor="ctr" anchorCtr="0">
            <a:noAutofit/>
          </a:bodyPr>
          <a:lstStyle/>
          <a:p>
            <a:pPr marL="0" lvl="0" indent="0" algn="ctr" rtl="0">
              <a:spcBef>
                <a:spcPts val="0"/>
              </a:spcBef>
              <a:spcAft>
                <a:spcPts val="0"/>
              </a:spcAft>
              <a:buNone/>
            </a:pPr>
            <a:fld id="{00000000-1234-1234-1234-123412341234}" type="slidenum">
              <a:rPr lang="en"/>
              <a:t>9</a:t>
            </a:fld>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371"/>
        <p:cNvGrpSpPr/>
        <p:nvPr/>
      </p:nvGrpSpPr>
      <p:grpSpPr>
        <a:xfrm>
          <a:off x="0" y="0"/>
          <a:ext cx="0" cy="0"/>
          <a:chOff x="0" y="0"/>
          <a:chExt cx="0" cy="0"/>
        </a:xfrm>
      </p:grpSpPr>
      <p:sp>
        <p:nvSpPr>
          <p:cNvPr id="373" name="Google Shape;373;p19"/>
          <p:cNvSpPr txBox="1">
            <a:spLocks noGrp="1"/>
          </p:cNvSpPr>
          <p:nvPr>
            <p:ph type="title"/>
          </p:nvPr>
        </p:nvSpPr>
        <p:spPr>
          <a:xfrm>
            <a:off x="449450" y="90635"/>
            <a:ext cx="6788257" cy="856800"/>
          </a:xfrm>
          <a:prstGeom prst="rect">
            <a:avLst/>
          </a:prstGeom>
        </p:spPr>
        <p:txBody>
          <a:bodyPr spcFirstLastPara="1" wrap="square" lIns="0" tIns="0" rIns="0" bIns="0" anchor="b" anchorCtr="0">
            <a:noAutofit/>
          </a:bodyPr>
          <a:lstStyle/>
          <a:p>
            <a:pPr lvl="0" algn="ctr"/>
            <a:r>
              <a:rPr lang="en-US" spc="0" dirty="0">
                <a:ln w="0"/>
                <a:solidFill>
                  <a:schemeClr val="accent1"/>
                </a:solidFill>
                <a:effectLst>
                  <a:outerShdw blurRad="38100" dist="25400" dir="5400000" algn="ctr" rotWithShape="0">
                    <a:srgbClr val="6E747A">
                      <a:alpha val="43000"/>
                    </a:srgbClr>
                  </a:outerShdw>
                </a:effectLst>
              </a:rPr>
              <a:t>CLASSIFICATION OF TRADITIONAL COMMUNICATION </a:t>
            </a:r>
            <a:endParaRPr spc="0" dirty="0">
              <a:ln w="0"/>
              <a:solidFill>
                <a:schemeClr val="accent1"/>
              </a:solidFill>
              <a:effectLst>
                <a:outerShdw blurRad="38100" dist="25400" dir="5400000" algn="ctr" rotWithShape="0">
                  <a:srgbClr val="6E747A">
                    <a:alpha val="43000"/>
                  </a:srgbClr>
                </a:outerShdw>
              </a:effectLst>
            </a:endParaRPr>
          </a:p>
        </p:txBody>
      </p:sp>
      <p:sp>
        <p:nvSpPr>
          <p:cNvPr id="372" name="Google Shape;372;p19"/>
          <p:cNvSpPr txBox="1">
            <a:spLocks noGrp="1"/>
          </p:cNvSpPr>
          <p:nvPr>
            <p:ph type="body" idx="1"/>
          </p:nvPr>
        </p:nvSpPr>
        <p:spPr>
          <a:xfrm>
            <a:off x="152640" y="947435"/>
            <a:ext cx="7381875" cy="3821733"/>
          </a:xfrm>
          <a:prstGeom prst="rect">
            <a:avLst/>
          </a:prstGeom>
        </p:spPr>
        <p:txBody>
          <a:bodyPr spcFirstLastPara="1" wrap="square" lIns="0" tIns="0" rIns="0" bIns="0" anchor="t" anchorCtr="0">
            <a:noAutofit/>
          </a:bodyPr>
          <a:lstStyle/>
          <a:p>
            <a:r>
              <a:rPr lang="en-US" sz="2000" b="1" dirty="0"/>
              <a:t>Categories of traditional media systems </a:t>
            </a:r>
          </a:p>
          <a:p>
            <a:r>
              <a:rPr lang="en-US" sz="2000" dirty="0"/>
              <a:t> </a:t>
            </a:r>
            <a:r>
              <a:rPr lang="en-US" sz="2000" b="1" dirty="0"/>
              <a:t>Signals</a:t>
            </a:r>
            <a:r>
              <a:rPr lang="en-US" sz="2000" dirty="0"/>
              <a:t>: These are the physical embodiments of a message. Many ancient signals are still being used for modem communication today.</a:t>
            </a:r>
          </a:p>
          <a:p>
            <a:r>
              <a:rPr lang="en-US" sz="2000" dirty="0"/>
              <a:t>For example, in Nigeria, there is hardly a broadcasting station which does not utilize drum signals to draw the attention of its listeners to the fact that they are about to begin transmission for the day deliver their main news broadcast or announce time, close down or prepare for the broadcast of the local or national leader. Some of the signals include fire, gunshots, canon shots, drum (wooden or skin</a:t>
            </a:r>
            <a:r>
              <a:rPr lang="en-US" sz="2000" dirty="0" smtClean="0"/>
              <a:t>).</a:t>
            </a:r>
          </a:p>
          <a:p>
            <a:r>
              <a:rPr lang="en-US" sz="2000" dirty="0" smtClean="0"/>
              <a:t> </a:t>
            </a:r>
            <a:r>
              <a:rPr lang="en-US" sz="2000" dirty="0"/>
              <a:t>(Des Wilson,1987) </a:t>
            </a:r>
          </a:p>
        </p:txBody>
      </p:sp>
      <p:sp>
        <p:nvSpPr>
          <p:cNvPr id="375" name="Google Shape;375;p19"/>
          <p:cNvSpPr txBox="1">
            <a:spLocks noGrp="1"/>
          </p:cNvSpPr>
          <p:nvPr>
            <p:ph type="sldNum" idx="12"/>
          </p:nvPr>
        </p:nvSpPr>
        <p:spPr>
          <a:prstGeom prst="rect">
            <a:avLst/>
          </a:prstGeom>
        </p:spPr>
        <p:txBody>
          <a:bodyPr spcFirstLastPara="1" wrap="square" lIns="0" tIns="0" rIns="0" bIns="0" anchor="ctr" anchorCtr="0">
            <a:noAutofit/>
          </a:bodyPr>
          <a:lstStyle/>
          <a:p>
            <a:pPr marL="0" lvl="0" indent="0" algn="ctr" rtl="0">
              <a:spcBef>
                <a:spcPts val="0"/>
              </a:spcBef>
              <a:spcAft>
                <a:spcPts val="0"/>
              </a:spcAft>
              <a:buNone/>
            </a:pPr>
            <a:fld id="{00000000-1234-1234-1234-123412341234}" type="slidenum">
              <a:rPr lang="en"/>
              <a:t>10</a:t>
            </a:fld>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379"/>
        <p:cNvGrpSpPr/>
        <p:nvPr/>
      </p:nvGrpSpPr>
      <p:grpSpPr>
        <a:xfrm>
          <a:off x="0" y="0"/>
          <a:ext cx="0" cy="0"/>
          <a:chOff x="0" y="0"/>
          <a:chExt cx="0" cy="0"/>
        </a:xfrm>
      </p:grpSpPr>
      <p:sp>
        <p:nvSpPr>
          <p:cNvPr id="380" name="Google Shape;380;p20"/>
          <p:cNvSpPr txBox="1">
            <a:spLocks noGrp="1"/>
          </p:cNvSpPr>
          <p:nvPr>
            <p:ph type="title"/>
          </p:nvPr>
        </p:nvSpPr>
        <p:spPr>
          <a:xfrm>
            <a:off x="294468" y="123732"/>
            <a:ext cx="7191213" cy="856800"/>
          </a:xfrm>
          <a:prstGeom prst="rect">
            <a:avLst/>
          </a:prstGeom>
        </p:spPr>
        <p:txBody>
          <a:bodyPr spcFirstLastPara="1" wrap="square" lIns="0" tIns="0" rIns="0" bIns="0" anchor="b" anchorCtr="0">
            <a:noAutofit/>
          </a:bodyPr>
          <a:lstStyle/>
          <a:p>
            <a:pPr lvl="0" algn="ctr"/>
            <a:r>
              <a:rPr lang="en-US" spc="0" dirty="0">
                <a:ln w="0"/>
                <a:solidFill>
                  <a:schemeClr val="accent1"/>
                </a:solidFill>
                <a:effectLst>
                  <a:outerShdw blurRad="38100" dist="25400" dir="5400000" algn="ctr" rotWithShape="0">
                    <a:srgbClr val="6E747A">
                      <a:alpha val="43000"/>
                    </a:srgbClr>
                  </a:outerShdw>
                </a:effectLst>
              </a:rPr>
              <a:t>CLASSIFICATION OF TRADITIONAL COMMUNICATION </a:t>
            </a:r>
            <a:endParaRPr dirty="0"/>
          </a:p>
        </p:txBody>
      </p:sp>
      <p:sp>
        <p:nvSpPr>
          <p:cNvPr id="381" name="Google Shape;381;p20"/>
          <p:cNvSpPr txBox="1">
            <a:spLocks noGrp="1"/>
          </p:cNvSpPr>
          <p:nvPr>
            <p:ph type="body" idx="1"/>
          </p:nvPr>
        </p:nvSpPr>
        <p:spPr>
          <a:xfrm>
            <a:off x="125520" y="919946"/>
            <a:ext cx="6817721" cy="3364683"/>
          </a:xfrm>
          <a:prstGeom prst="rect">
            <a:avLst/>
          </a:prstGeom>
        </p:spPr>
        <p:txBody>
          <a:bodyPr spcFirstLastPara="1" wrap="square" lIns="0" tIns="0" rIns="0" bIns="0" anchor="t" anchorCtr="0">
            <a:noAutofit/>
          </a:bodyPr>
          <a:lstStyle/>
          <a:p>
            <a:r>
              <a:rPr lang="en-US" sz="2000" b="1" dirty="0"/>
              <a:t>Categories of traditional media systems </a:t>
            </a:r>
            <a:r>
              <a:rPr lang="en-US" sz="2000" b="1" dirty="0" smtClean="0"/>
              <a:t>:</a:t>
            </a:r>
            <a:r>
              <a:rPr lang="en-US" sz="2000" dirty="0" smtClean="0"/>
              <a:t> </a:t>
            </a:r>
          </a:p>
          <a:p>
            <a:r>
              <a:rPr lang="en-US" sz="2000" b="1" dirty="0"/>
              <a:t>Signs: </a:t>
            </a:r>
            <a:r>
              <a:rPr lang="en-US" sz="2000" dirty="0"/>
              <a:t>Marks, which are meaningful, or objects or symbols used to represent something are signs. </a:t>
            </a:r>
            <a:endParaRPr lang="en-US" sz="2000" dirty="0" smtClean="0"/>
          </a:p>
          <a:p>
            <a:r>
              <a:rPr lang="en-US" sz="2000" dirty="0" smtClean="0"/>
              <a:t>It </a:t>
            </a:r>
            <a:r>
              <a:rPr lang="en-US" sz="2000" dirty="0"/>
              <a:t>is a construct by which organisms affect the </a:t>
            </a:r>
            <a:r>
              <a:rPr lang="en-US" sz="2000" dirty="0" err="1"/>
              <a:t>behaviour</a:t>
            </a:r>
            <a:r>
              <a:rPr lang="en-US" sz="2000" dirty="0"/>
              <a:t> or state of another in a communication context Sign language (i.e. a system of human• communication by gestures) has been developed for the deal while signs are more likely to be symbolic in certain contexts. </a:t>
            </a:r>
            <a:endParaRPr lang="en-US" sz="2000" dirty="0" smtClean="0"/>
          </a:p>
          <a:p>
            <a:r>
              <a:rPr lang="en-US" sz="2000" dirty="0" smtClean="0"/>
              <a:t>Symbols </a:t>
            </a:r>
            <a:r>
              <a:rPr lang="en-US" sz="2000" dirty="0"/>
              <a:t>are not signs. Signs are associated with specific denotative meanings while symbols usually carry along with them connotative meanings as well. </a:t>
            </a:r>
            <a:endParaRPr lang="en-US" sz="2000" dirty="0" smtClean="0"/>
          </a:p>
          <a:p>
            <a:r>
              <a:rPr lang="en-US" sz="2000" dirty="0" smtClean="0"/>
              <a:t>(</a:t>
            </a:r>
            <a:r>
              <a:rPr lang="en-US" sz="2000" dirty="0"/>
              <a:t>Des Wilson,1987) </a:t>
            </a:r>
          </a:p>
        </p:txBody>
      </p:sp>
      <p:sp>
        <p:nvSpPr>
          <p:cNvPr id="384" name="Google Shape;384;p20"/>
          <p:cNvSpPr txBox="1">
            <a:spLocks noGrp="1"/>
          </p:cNvSpPr>
          <p:nvPr>
            <p:ph type="sldNum" idx="12"/>
          </p:nvPr>
        </p:nvSpPr>
        <p:spPr>
          <a:prstGeom prst="rect">
            <a:avLst/>
          </a:prstGeom>
        </p:spPr>
        <p:txBody>
          <a:bodyPr spcFirstLastPara="1" wrap="square" lIns="0" tIns="0" rIns="0" bIns="0" anchor="ctr" anchorCtr="0">
            <a:noAutofit/>
          </a:bodyPr>
          <a:lstStyle/>
          <a:p>
            <a:pPr marL="0" lvl="0" indent="0" algn="ctr" rtl="0">
              <a:spcBef>
                <a:spcPts val="0"/>
              </a:spcBef>
              <a:spcAft>
                <a:spcPts val="0"/>
              </a:spcAft>
              <a:buNone/>
            </a:pPr>
            <a:fld id="{00000000-1234-1234-1234-123412341234}" type="slidenum">
              <a:rPr lang="en"/>
              <a:t>11</a:t>
            </a:fld>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388"/>
        <p:cNvGrpSpPr/>
        <p:nvPr/>
      </p:nvGrpSpPr>
      <p:grpSpPr>
        <a:xfrm>
          <a:off x="0" y="0"/>
          <a:ext cx="0" cy="0"/>
          <a:chOff x="0" y="0"/>
          <a:chExt cx="0" cy="0"/>
        </a:xfrm>
      </p:grpSpPr>
      <p:sp>
        <p:nvSpPr>
          <p:cNvPr id="389" name="Google Shape;389;p21"/>
          <p:cNvSpPr txBox="1">
            <a:spLocks noGrp="1"/>
          </p:cNvSpPr>
          <p:nvPr>
            <p:ph type="title"/>
          </p:nvPr>
        </p:nvSpPr>
        <p:spPr>
          <a:xfrm>
            <a:off x="495946" y="123731"/>
            <a:ext cx="7005234" cy="856800"/>
          </a:xfrm>
          <a:prstGeom prst="rect">
            <a:avLst/>
          </a:prstGeom>
        </p:spPr>
        <p:txBody>
          <a:bodyPr spcFirstLastPara="1" wrap="square" lIns="0" tIns="0" rIns="0" bIns="0" anchor="b" anchorCtr="0">
            <a:noAutofit/>
          </a:bodyPr>
          <a:lstStyle/>
          <a:p>
            <a:pPr lvl="0" algn="ctr"/>
            <a:r>
              <a:rPr lang="en-US" spc="0" dirty="0">
                <a:ln w="0"/>
                <a:solidFill>
                  <a:schemeClr val="accent1"/>
                </a:solidFill>
                <a:effectLst>
                  <a:outerShdw blurRad="38100" dist="25400" dir="5400000" algn="ctr" rotWithShape="0">
                    <a:srgbClr val="6E747A">
                      <a:alpha val="43000"/>
                    </a:srgbClr>
                  </a:outerShdw>
                </a:effectLst>
              </a:rPr>
              <a:t>CLASSIFICATION OF TRADITIONAL COMMUNICATION </a:t>
            </a:r>
            <a:endParaRPr dirty="0"/>
          </a:p>
        </p:txBody>
      </p:sp>
      <p:sp>
        <p:nvSpPr>
          <p:cNvPr id="390" name="Google Shape;390;p21"/>
          <p:cNvSpPr txBox="1">
            <a:spLocks noGrp="1"/>
          </p:cNvSpPr>
          <p:nvPr>
            <p:ph type="body" idx="1"/>
          </p:nvPr>
        </p:nvSpPr>
        <p:spPr>
          <a:xfrm>
            <a:off x="61991" y="912797"/>
            <a:ext cx="7036233" cy="3309844"/>
          </a:xfrm>
          <a:prstGeom prst="rect">
            <a:avLst/>
          </a:prstGeom>
        </p:spPr>
        <p:txBody>
          <a:bodyPr spcFirstLastPara="1" wrap="square" lIns="0" tIns="0" rIns="0" bIns="0" anchor="t" anchorCtr="0">
            <a:noAutofit/>
          </a:bodyPr>
          <a:lstStyle/>
          <a:p>
            <a:pPr lvl="0" indent="-330200">
              <a:buClr>
                <a:srgbClr val="E48312"/>
              </a:buClr>
              <a:buSzPts val="1600"/>
            </a:pPr>
            <a:r>
              <a:rPr lang="en-US" sz="2400" b="1" dirty="0">
                <a:solidFill>
                  <a:srgbClr val="000000">
                    <a:lumMod val="75000"/>
                    <a:lumOff val="25000"/>
                  </a:srgbClr>
                </a:solidFill>
              </a:rPr>
              <a:t>Categories of traditional media systems :</a:t>
            </a:r>
            <a:r>
              <a:rPr lang="en-US" sz="2400" dirty="0">
                <a:solidFill>
                  <a:srgbClr val="000000">
                    <a:lumMod val="75000"/>
                    <a:lumOff val="25000"/>
                  </a:srgbClr>
                </a:solidFill>
              </a:rPr>
              <a:t> </a:t>
            </a:r>
            <a:endParaRPr lang="en-US" sz="2400" b="1" dirty="0" smtClean="0"/>
          </a:p>
          <a:p>
            <a:r>
              <a:rPr lang="en-US" sz="2400" b="1" dirty="0" smtClean="0"/>
              <a:t>Objectifies</a:t>
            </a:r>
            <a:r>
              <a:rPr lang="en-US" sz="2400" b="1" dirty="0"/>
              <a:t>: </a:t>
            </a:r>
            <a:r>
              <a:rPr lang="en-US" sz="2400" dirty="0"/>
              <a:t>Media presented in concrete forms which may have significance for a specific society only or may be universal through their traditional association with specific contextual meanings. </a:t>
            </a:r>
            <a:endParaRPr lang="en-US" sz="2400" dirty="0" smtClean="0"/>
          </a:p>
          <a:p>
            <a:r>
              <a:rPr lang="en-US" sz="2400" dirty="0" smtClean="0"/>
              <a:t>This </a:t>
            </a:r>
            <a:r>
              <a:rPr lang="en-US" sz="2400" dirty="0"/>
              <a:t>Include: kola nut, the young unopened bud of the palm frond, charcoal, White Pigeon or fowl, white egg, feather, cowries, mimosa. Flowers, sculptures, pictures, drawing, the flag etc</a:t>
            </a:r>
            <a:r>
              <a:rPr lang="en-US" sz="2400" dirty="0" smtClean="0"/>
              <a:t>.</a:t>
            </a:r>
          </a:p>
          <a:p>
            <a:r>
              <a:rPr lang="en-US" sz="2400" dirty="0" smtClean="0"/>
              <a:t> </a:t>
            </a:r>
            <a:r>
              <a:rPr lang="en-US" sz="2400" dirty="0"/>
              <a:t>(Des Wilson,1987)</a:t>
            </a:r>
            <a:r>
              <a:rPr lang="en-US" sz="2400" b="1" dirty="0"/>
              <a:t> </a:t>
            </a:r>
            <a:endParaRPr sz="2400" dirty="0"/>
          </a:p>
        </p:txBody>
      </p:sp>
      <p:sp>
        <p:nvSpPr>
          <p:cNvPr id="391" name="Google Shape;391;p21"/>
          <p:cNvSpPr txBox="1">
            <a:spLocks noGrp="1"/>
          </p:cNvSpPr>
          <p:nvPr>
            <p:ph type="sldNum" idx="12"/>
          </p:nvPr>
        </p:nvSpPr>
        <p:spPr>
          <a:prstGeom prst="rect">
            <a:avLst/>
          </a:prstGeom>
        </p:spPr>
        <p:txBody>
          <a:bodyPr spcFirstLastPara="1" wrap="square" lIns="0" tIns="0" rIns="0" bIns="0" anchor="ctr" anchorCtr="0">
            <a:noAutofit/>
          </a:bodyPr>
          <a:lstStyle/>
          <a:p>
            <a:pPr marL="0" lvl="0" indent="0" algn="ctr" rtl="0">
              <a:spcBef>
                <a:spcPts val="0"/>
              </a:spcBef>
              <a:spcAft>
                <a:spcPts val="0"/>
              </a:spcAft>
              <a:buNone/>
            </a:pPr>
            <a:fld id="{00000000-1234-1234-1234-123412341234}" type="slidenum">
              <a:rPr lang="en"/>
              <a:t>12</a:t>
            </a:fld>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402"/>
        <p:cNvGrpSpPr/>
        <p:nvPr/>
      </p:nvGrpSpPr>
      <p:grpSpPr>
        <a:xfrm>
          <a:off x="0" y="0"/>
          <a:ext cx="0" cy="0"/>
          <a:chOff x="0" y="0"/>
          <a:chExt cx="0" cy="0"/>
        </a:xfrm>
      </p:grpSpPr>
      <p:sp>
        <p:nvSpPr>
          <p:cNvPr id="403" name="Google Shape;403;p23"/>
          <p:cNvSpPr txBox="1">
            <a:spLocks noGrp="1"/>
          </p:cNvSpPr>
          <p:nvPr>
            <p:ph type="title"/>
          </p:nvPr>
        </p:nvSpPr>
        <p:spPr>
          <a:xfrm>
            <a:off x="822960" y="-126003"/>
            <a:ext cx="7543800" cy="1088068"/>
          </a:xfrm>
          <a:prstGeom prst="rect">
            <a:avLst/>
          </a:prstGeom>
        </p:spPr>
        <p:txBody>
          <a:bodyPr spcFirstLastPara="1" wrap="square" lIns="0" tIns="0" rIns="0" bIns="0" anchor="b" anchorCtr="0">
            <a:noAutofit/>
          </a:bodyPr>
          <a:lstStyle/>
          <a:p>
            <a:pPr lvl="0" algn="ctr">
              <a:spcBef>
                <a:spcPts val="0"/>
              </a:spcBef>
            </a:pPr>
            <a:r>
              <a:rPr lang="en-US" spc="0" dirty="0">
                <a:ln w="0"/>
                <a:solidFill>
                  <a:schemeClr val="accent1"/>
                </a:solidFill>
                <a:effectLst>
                  <a:outerShdw blurRad="38100" dist="25400" dir="5400000" algn="ctr" rotWithShape="0">
                    <a:srgbClr val="6E747A">
                      <a:alpha val="43000"/>
                    </a:srgbClr>
                  </a:outerShdw>
                </a:effectLst>
              </a:rPr>
              <a:t>CLASSIFICATION OF TRADITIONAL COMMUNICATION </a:t>
            </a:r>
            <a:endParaRPr spc="0" dirty="0">
              <a:ln w="0"/>
              <a:solidFill>
                <a:schemeClr val="accent1"/>
              </a:solidFill>
              <a:effectLst>
                <a:outerShdw blurRad="38100" dist="25400" dir="5400000" algn="ctr" rotWithShape="0">
                  <a:srgbClr val="6E747A">
                    <a:alpha val="43000"/>
                  </a:srgbClr>
                </a:outerShdw>
              </a:effectLst>
            </a:endParaRPr>
          </a:p>
        </p:txBody>
      </p:sp>
      <p:sp>
        <p:nvSpPr>
          <p:cNvPr id="404" name="Google Shape;404;p23"/>
          <p:cNvSpPr txBox="1">
            <a:spLocks noGrp="1"/>
          </p:cNvSpPr>
          <p:nvPr>
            <p:ph type="sldNum" sz="quarter" idx="12"/>
          </p:nvPr>
        </p:nvSpPr>
        <p:spPr>
          <a:prstGeom prst="rect">
            <a:avLst/>
          </a:prstGeom>
        </p:spPr>
        <p:txBody>
          <a:bodyPr spcFirstLastPara="1" wrap="square" lIns="0" tIns="0" rIns="0" bIns="0" anchor="ctr" anchorCtr="0">
            <a:noAutofit/>
          </a:bodyPr>
          <a:lstStyle/>
          <a:p>
            <a:pPr marL="0" lvl="0" indent="0" algn="ctr" rtl="0">
              <a:spcBef>
                <a:spcPts val="0"/>
              </a:spcBef>
              <a:spcAft>
                <a:spcPts val="0"/>
              </a:spcAft>
              <a:buNone/>
            </a:pPr>
            <a:fld id="{00000000-1234-1234-1234-123412341234}" type="slidenum">
              <a:rPr lang="en"/>
              <a:t>13</a:t>
            </a:fld>
            <a:endParaRPr/>
          </a:p>
        </p:txBody>
      </p:sp>
      <p:sp>
        <p:nvSpPr>
          <p:cNvPr id="6" name="Google Shape;381;p20"/>
          <p:cNvSpPr txBox="1">
            <a:spLocks/>
          </p:cNvSpPr>
          <p:nvPr/>
        </p:nvSpPr>
        <p:spPr>
          <a:xfrm>
            <a:off x="125520" y="919946"/>
            <a:ext cx="6476758" cy="3590061"/>
          </a:xfrm>
          <a:prstGeom prst="rect">
            <a:avLst/>
          </a:prstGeom>
        </p:spPr>
        <p:txBody>
          <a:bodyPr spcFirstLastPara="1" wrap="square" lIns="0" tIns="0" rIns="0" bIns="0" anchor="t" anchorCtr="0">
            <a:noAutofit/>
          </a:bodyPr>
          <a:lstStyle>
            <a:lvl1pPr marL="68580" indent="-68580" algn="l" defTabSz="685800" rtl="0" eaLnBrk="1" latinLnBrk="0" hangingPunct="1">
              <a:lnSpc>
                <a:spcPct val="90000"/>
              </a:lnSpc>
              <a:spcBef>
                <a:spcPts val="900"/>
              </a:spcBef>
              <a:spcAft>
                <a:spcPts val="150"/>
              </a:spcAft>
              <a:buClr>
                <a:schemeClr val="accent1"/>
              </a:buClr>
              <a:buSzPct val="100000"/>
              <a:buFont typeface="Calibri" panose="020F0502020204030204" pitchFamily="34" charset="0"/>
              <a:buChar char=" "/>
              <a:defRPr sz="1500" kern="1200">
                <a:solidFill>
                  <a:schemeClr val="tx1">
                    <a:lumMod val="75000"/>
                    <a:lumOff val="25000"/>
                  </a:schemeClr>
                </a:solidFill>
                <a:latin typeface="+mn-lt"/>
                <a:ea typeface="+mn-ea"/>
                <a:cs typeface="+mn-cs"/>
              </a:defRPr>
            </a:lvl1pPr>
            <a:lvl2pPr marL="288036" indent="-137160" algn="l" defTabSz="685800" rtl="0" eaLnBrk="1" latinLnBrk="0" hangingPunct="1">
              <a:lnSpc>
                <a:spcPct val="90000"/>
              </a:lnSpc>
              <a:spcBef>
                <a:spcPts val="150"/>
              </a:spcBef>
              <a:spcAft>
                <a:spcPts val="300"/>
              </a:spcAft>
              <a:buClr>
                <a:schemeClr val="accent1"/>
              </a:buClr>
              <a:buFont typeface="Calibri" pitchFamily="34" charset="0"/>
              <a:buChar char="◦"/>
              <a:defRPr sz="1350" kern="1200">
                <a:solidFill>
                  <a:schemeClr val="tx1">
                    <a:lumMod val="75000"/>
                    <a:lumOff val="25000"/>
                  </a:schemeClr>
                </a:solidFill>
                <a:latin typeface="+mn-lt"/>
                <a:ea typeface="+mn-ea"/>
                <a:cs typeface="+mn-cs"/>
              </a:defRPr>
            </a:lvl2pPr>
            <a:lvl3pPr marL="425196" indent="-137160" algn="l" defTabSz="685800" rtl="0" eaLnBrk="1" latinLnBrk="0" hangingPunct="1">
              <a:lnSpc>
                <a:spcPct val="90000"/>
              </a:lnSpc>
              <a:spcBef>
                <a:spcPts val="150"/>
              </a:spcBef>
              <a:spcAft>
                <a:spcPts val="300"/>
              </a:spcAft>
              <a:buClr>
                <a:schemeClr val="accent1"/>
              </a:buClr>
              <a:buFont typeface="Calibri" pitchFamily="34" charset="0"/>
              <a:buChar char="◦"/>
              <a:defRPr sz="1050" kern="1200">
                <a:solidFill>
                  <a:schemeClr val="tx1">
                    <a:lumMod val="75000"/>
                    <a:lumOff val="25000"/>
                  </a:schemeClr>
                </a:solidFill>
                <a:latin typeface="+mn-lt"/>
                <a:ea typeface="+mn-ea"/>
                <a:cs typeface="+mn-cs"/>
              </a:defRPr>
            </a:lvl3pPr>
            <a:lvl4pPr marL="562356" indent="-137160" algn="l" defTabSz="685800" rtl="0" eaLnBrk="1" latinLnBrk="0" hangingPunct="1">
              <a:lnSpc>
                <a:spcPct val="90000"/>
              </a:lnSpc>
              <a:spcBef>
                <a:spcPts val="150"/>
              </a:spcBef>
              <a:spcAft>
                <a:spcPts val="300"/>
              </a:spcAft>
              <a:buClr>
                <a:schemeClr val="accent1"/>
              </a:buClr>
              <a:buFont typeface="Calibri" pitchFamily="34" charset="0"/>
              <a:buChar char="◦"/>
              <a:defRPr sz="1050" kern="1200">
                <a:solidFill>
                  <a:schemeClr val="tx1">
                    <a:lumMod val="75000"/>
                    <a:lumOff val="25000"/>
                  </a:schemeClr>
                </a:solidFill>
                <a:latin typeface="+mn-lt"/>
                <a:ea typeface="+mn-ea"/>
                <a:cs typeface="+mn-cs"/>
              </a:defRPr>
            </a:lvl4pPr>
            <a:lvl5pPr marL="699516" indent="-137160" algn="l" defTabSz="685800" rtl="0" eaLnBrk="1" latinLnBrk="0" hangingPunct="1">
              <a:lnSpc>
                <a:spcPct val="90000"/>
              </a:lnSpc>
              <a:spcBef>
                <a:spcPts val="150"/>
              </a:spcBef>
              <a:spcAft>
                <a:spcPts val="300"/>
              </a:spcAft>
              <a:buClr>
                <a:schemeClr val="accent1"/>
              </a:buClr>
              <a:buFont typeface="Calibri" pitchFamily="34" charset="0"/>
              <a:buChar char="◦"/>
              <a:defRPr sz="1050" kern="1200">
                <a:solidFill>
                  <a:schemeClr val="tx1">
                    <a:lumMod val="75000"/>
                    <a:lumOff val="25000"/>
                  </a:schemeClr>
                </a:solidFill>
                <a:latin typeface="+mn-lt"/>
                <a:ea typeface="+mn-ea"/>
                <a:cs typeface="+mn-cs"/>
              </a:defRPr>
            </a:lvl5pPr>
            <a:lvl6pPr marL="825000" indent="-171450" algn="l" defTabSz="685800" rtl="0" eaLnBrk="1" latinLnBrk="0" hangingPunct="1">
              <a:lnSpc>
                <a:spcPct val="90000"/>
              </a:lnSpc>
              <a:spcBef>
                <a:spcPts val="150"/>
              </a:spcBef>
              <a:spcAft>
                <a:spcPts val="300"/>
              </a:spcAft>
              <a:buClr>
                <a:schemeClr val="accent1"/>
              </a:buClr>
              <a:buFont typeface="Calibri" pitchFamily="34" charset="0"/>
              <a:buChar char="◦"/>
              <a:defRPr sz="1050" kern="1200">
                <a:solidFill>
                  <a:schemeClr val="tx1">
                    <a:lumMod val="75000"/>
                    <a:lumOff val="25000"/>
                  </a:schemeClr>
                </a:solidFill>
                <a:latin typeface="+mn-lt"/>
                <a:ea typeface="+mn-ea"/>
                <a:cs typeface="+mn-cs"/>
              </a:defRPr>
            </a:lvl6pPr>
            <a:lvl7pPr marL="975000" indent="-171450" algn="l" defTabSz="685800" rtl="0" eaLnBrk="1" latinLnBrk="0" hangingPunct="1">
              <a:lnSpc>
                <a:spcPct val="90000"/>
              </a:lnSpc>
              <a:spcBef>
                <a:spcPts val="150"/>
              </a:spcBef>
              <a:spcAft>
                <a:spcPts val="300"/>
              </a:spcAft>
              <a:buClr>
                <a:schemeClr val="accent1"/>
              </a:buClr>
              <a:buFont typeface="Calibri" pitchFamily="34" charset="0"/>
              <a:buChar char="◦"/>
              <a:defRPr sz="1050" kern="1200">
                <a:solidFill>
                  <a:schemeClr val="tx1">
                    <a:lumMod val="75000"/>
                    <a:lumOff val="25000"/>
                  </a:schemeClr>
                </a:solidFill>
                <a:latin typeface="+mn-lt"/>
                <a:ea typeface="+mn-ea"/>
                <a:cs typeface="+mn-cs"/>
              </a:defRPr>
            </a:lvl7pPr>
            <a:lvl8pPr marL="1125000" indent="-171450" algn="l" defTabSz="685800" rtl="0" eaLnBrk="1" latinLnBrk="0" hangingPunct="1">
              <a:lnSpc>
                <a:spcPct val="90000"/>
              </a:lnSpc>
              <a:spcBef>
                <a:spcPts val="150"/>
              </a:spcBef>
              <a:spcAft>
                <a:spcPts val="300"/>
              </a:spcAft>
              <a:buClr>
                <a:schemeClr val="accent1"/>
              </a:buClr>
              <a:buFont typeface="Calibri" pitchFamily="34" charset="0"/>
              <a:buChar char="◦"/>
              <a:defRPr sz="1050" kern="1200">
                <a:solidFill>
                  <a:schemeClr val="tx1">
                    <a:lumMod val="75000"/>
                    <a:lumOff val="25000"/>
                  </a:schemeClr>
                </a:solidFill>
                <a:latin typeface="+mn-lt"/>
                <a:ea typeface="+mn-ea"/>
                <a:cs typeface="+mn-cs"/>
              </a:defRPr>
            </a:lvl8pPr>
            <a:lvl9pPr marL="1275000" indent="-171450" algn="l" defTabSz="685800" rtl="0" eaLnBrk="1" latinLnBrk="0" hangingPunct="1">
              <a:lnSpc>
                <a:spcPct val="90000"/>
              </a:lnSpc>
              <a:spcBef>
                <a:spcPts val="150"/>
              </a:spcBef>
              <a:spcAft>
                <a:spcPts val="300"/>
              </a:spcAft>
              <a:buClr>
                <a:schemeClr val="accent1"/>
              </a:buClr>
              <a:buFont typeface="Calibri" pitchFamily="34" charset="0"/>
              <a:buChar char="◦"/>
              <a:defRPr sz="1050" kern="1200">
                <a:solidFill>
                  <a:schemeClr val="tx1">
                    <a:lumMod val="75000"/>
                    <a:lumOff val="25000"/>
                  </a:schemeClr>
                </a:solidFill>
                <a:latin typeface="+mn-lt"/>
                <a:ea typeface="+mn-ea"/>
                <a:cs typeface="+mn-cs"/>
              </a:defRPr>
            </a:lvl9pPr>
          </a:lstStyle>
          <a:p>
            <a:pPr>
              <a:buFont typeface="Wingdings" panose="05000000000000000000" pitchFamily="2" charset="2"/>
              <a:buChar char="q"/>
            </a:pPr>
            <a:r>
              <a:rPr lang="en-US" sz="2000" b="1" dirty="0" smtClean="0"/>
              <a:t>Categories of traditional media systems :</a:t>
            </a:r>
            <a:r>
              <a:rPr lang="en-US" sz="2000" dirty="0" smtClean="0"/>
              <a:t> </a:t>
            </a:r>
          </a:p>
          <a:p>
            <a:pPr>
              <a:buFont typeface="Wingdings" panose="05000000000000000000" pitchFamily="2" charset="2"/>
              <a:buChar char="q"/>
            </a:pPr>
            <a:r>
              <a:rPr lang="en-GB" sz="2000" b="1" dirty="0"/>
              <a:t>Colour schemes: </a:t>
            </a:r>
            <a:r>
              <a:rPr lang="en-GB" sz="2000" dirty="0"/>
              <a:t>This is the general conception and use of combination of colours in a design to convey some meanings. </a:t>
            </a:r>
            <a:endParaRPr lang="en-GB" sz="2000" dirty="0" smtClean="0"/>
          </a:p>
          <a:p>
            <a:pPr>
              <a:buFont typeface="Wingdings" panose="05000000000000000000" pitchFamily="2" charset="2"/>
              <a:buChar char="q"/>
            </a:pPr>
            <a:r>
              <a:rPr lang="en-GB" sz="2000" dirty="0" smtClean="0"/>
              <a:t>Colour </a:t>
            </a:r>
            <a:r>
              <a:rPr lang="en-GB" sz="2000" dirty="0"/>
              <a:t>uses the advantages of pictorial communication by combining the speed of its impact and freedom from linguistic boundaries to achieve instant and effective communication. </a:t>
            </a:r>
            <a:endParaRPr lang="en-GB" sz="2000" dirty="0" smtClean="0"/>
          </a:p>
          <a:p>
            <a:pPr>
              <a:buFont typeface="Wingdings" panose="05000000000000000000" pitchFamily="2" charset="2"/>
              <a:buChar char="q"/>
            </a:pPr>
            <a:r>
              <a:rPr lang="en-GB" sz="2000" dirty="0" smtClean="0"/>
              <a:t> Combinations </a:t>
            </a:r>
            <a:r>
              <a:rPr lang="en-GB" sz="2000" dirty="0"/>
              <a:t>of these colours produce certain significant meanings for the society. Since colours play an important role in modern advertising, greater attention will continue to be given to them in the fields of science, industries, advertising, public .relations and social communication. </a:t>
            </a:r>
            <a:endParaRPr lang="en-GB" sz="2000" dirty="0" smtClean="0"/>
          </a:p>
          <a:p>
            <a:pPr>
              <a:buFont typeface="Wingdings" panose="05000000000000000000" pitchFamily="2" charset="2"/>
              <a:buChar char="q"/>
            </a:pPr>
            <a:r>
              <a:rPr lang="en-GB" sz="2000" dirty="0" smtClean="0">
                <a:solidFill>
                  <a:schemeClr val="bg1"/>
                </a:solidFill>
              </a:rPr>
              <a:t>(</a:t>
            </a:r>
            <a:r>
              <a:rPr lang="en-GB" sz="2000" dirty="0">
                <a:solidFill>
                  <a:schemeClr val="bg1"/>
                </a:solidFill>
              </a:rPr>
              <a:t>Des Wilson, 1987) </a:t>
            </a:r>
            <a:endParaRPr lang="en-US" sz="2000" dirty="0">
              <a:solidFill>
                <a:schemeClr val="bg1"/>
              </a:solidFill>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426"/>
        <p:cNvGrpSpPr/>
        <p:nvPr/>
      </p:nvGrpSpPr>
      <p:grpSpPr>
        <a:xfrm>
          <a:off x="0" y="0"/>
          <a:ext cx="0" cy="0"/>
          <a:chOff x="0" y="0"/>
          <a:chExt cx="0" cy="0"/>
        </a:xfrm>
      </p:grpSpPr>
      <p:sp>
        <p:nvSpPr>
          <p:cNvPr id="427" name="Google Shape;427;p24"/>
          <p:cNvSpPr txBox="1">
            <a:spLocks noGrp="1"/>
          </p:cNvSpPr>
          <p:nvPr>
            <p:ph type="title"/>
          </p:nvPr>
        </p:nvSpPr>
        <p:spPr>
          <a:xfrm>
            <a:off x="865563" y="123984"/>
            <a:ext cx="7543800" cy="824597"/>
          </a:xfrm>
          <a:prstGeom prst="rect">
            <a:avLst/>
          </a:prstGeom>
        </p:spPr>
        <p:txBody>
          <a:bodyPr spcFirstLastPara="1" wrap="square" lIns="0" tIns="0" rIns="0" bIns="0" anchor="b" anchorCtr="0">
            <a:noAutofit/>
          </a:bodyPr>
          <a:lstStyle/>
          <a:p>
            <a:pPr lvl="0" algn="ctr">
              <a:spcBef>
                <a:spcPts val="0"/>
              </a:spcBef>
            </a:pPr>
            <a:r>
              <a:rPr lang="en-US" spc="0" dirty="0">
                <a:ln w="0"/>
                <a:solidFill>
                  <a:schemeClr val="accent1"/>
                </a:solidFill>
                <a:effectLst>
                  <a:outerShdw blurRad="38100" dist="25400" dir="5400000" algn="ctr" rotWithShape="0">
                    <a:srgbClr val="6E747A">
                      <a:alpha val="43000"/>
                    </a:srgbClr>
                  </a:outerShdw>
                </a:effectLst>
              </a:rPr>
              <a:t>CLASSIFICATION OF TRADITIONAL COMMUNICATION </a:t>
            </a:r>
            <a:endParaRPr dirty="0"/>
          </a:p>
        </p:txBody>
      </p:sp>
      <p:sp>
        <p:nvSpPr>
          <p:cNvPr id="429" name="Google Shape;429;p24"/>
          <p:cNvSpPr txBox="1">
            <a:spLocks noGrp="1"/>
          </p:cNvSpPr>
          <p:nvPr>
            <p:ph type="sldNum" sz="quarter" idx="12"/>
          </p:nvPr>
        </p:nvSpPr>
        <p:spPr>
          <a:prstGeom prst="rect">
            <a:avLst/>
          </a:prstGeom>
        </p:spPr>
        <p:txBody>
          <a:bodyPr spcFirstLastPara="1" wrap="square" lIns="0" tIns="0" rIns="0" bIns="0" anchor="ctr" anchorCtr="0">
            <a:noAutofit/>
          </a:bodyPr>
          <a:lstStyle/>
          <a:p>
            <a:pPr marL="0" lvl="0" indent="0" algn="ctr" rtl="0">
              <a:spcBef>
                <a:spcPts val="0"/>
              </a:spcBef>
              <a:spcAft>
                <a:spcPts val="0"/>
              </a:spcAft>
              <a:buNone/>
            </a:pPr>
            <a:fld id="{00000000-1234-1234-1234-123412341234}" type="slidenum">
              <a:rPr lang="en"/>
              <a:t>14</a:t>
            </a:fld>
            <a:endParaRPr/>
          </a:p>
        </p:txBody>
      </p:sp>
      <p:sp>
        <p:nvSpPr>
          <p:cNvPr id="6" name="Google Shape;381;p20"/>
          <p:cNvSpPr txBox="1">
            <a:spLocks/>
          </p:cNvSpPr>
          <p:nvPr/>
        </p:nvSpPr>
        <p:spPr>
          <a:xfrm>
            <a:off x="125520" y="873452"/>
            <a:ext cx="6817721" cy="3364683"/>
          </a:xfrm>
          <a:prstGeom prst="rect">
            <a:avLst/>
          </a:prstGeom>
        </p:spPr>
        <p:txBody>
          <a:bodyPr spcFirstLastPara="1" wrap="square" lIns="0" tIns="0" rIns="0" bIns="0" anchor="t" anchorCtr="0">
            <a:noAutofit/>
          </a:bodyPr>
          <a:lstStyle>
            <a:lvl1pPr marL="68580" indent="-68580" algn="l" defTabSz="685800" rtl="0" eaLnBrk="1" latinLnBrk="0" hangingPunct="1">
              <a:lnSpc>
                <a:spcPct val="90000"/>
              </a:lnSpc>
              <a:spcBef>
                <a:spcPts val="900"/>
              </a:spcBef>
              <a:spcAft>
                <a:spcPts val="150"/>
              </a:spcAft>
              <a:buClr>
                <a:schemeClr val="accent1"/>
              </a:buClr>
              <a:buSzPct val="100000"/>
              <a:buFont typeface="Calibri" panose="020F0502020204030204" pitchFamily="34" charset="0"/>
              <a:buChar char=" "/>
              <a:defRPr sz="1500" kern="1200">
                <a:solidFill>
                  <a:schemeClr val="tx1">
                    <a:lumMod val="75000"/>
                    <a:lumOff val="25000"/>
                  </a:schemeClr>
                </a:solidFill>
                <a:latin typeface="+mn-lt"/>
                <a:ea typeface="+mn-ea"/>
                <a:cs typeface="+mn-cs"/>
              </a:defRPr>
            </a:lvl1pPr>
            <a:lvl2pPr marL="288036" indent="-137160" algn="l" defTabSz="685800" rtl="0" eaLnBrk="1" latinLnBrk="0" hangingPunct="1">
              <a:lnSpc>
                <a:spcPct val="90000"/>
              </a:lnSpc>
              <a:spcBef>
                <a:spcPts val="150"/>
              </a:spcBef>
              <a:spcAft>
                <a:spcPts val="300"/>
              </a:spcAft>
              <a:buClr>
                <a:schemeClr val="accent1"/>
              </a:buClr>
              <a:buFont typeface="Calibri" pitchFamily="34" charset="0"/>
              <a:buChar char="◦"/>
              <a:defRPr sz="1350" kern="1200">
                <a:solidFill>
                  <a:schemeClr val="tx1">
                    <a:lumMod val="75000"/>
                    <a:lumOff val="25000"/>
                  </a:schemeClr>
                </a:solidFill>
                <a:latin typeface="+mn-lt"/>
                <a:ea typeface="+mn-ea"/>
                <a:cs typeface="+mn-cs"/>
              </a:defRPr>
            </a:lvl2pPr>
            <a:lvl3pPr marL="425196" indent="-137160" algn="l" defTabSz="685800" rtl="0" eaLnBrk="1" latinLnBrk="0" hangingPunct="1">
              <a:lnSpc>
                <a:spcPct val="90000"/>
              </a:lnSpc>
              <a:spcBef>
                <a:spcPts val="150"/>
              </a:spcBef>
              <a:spcAft>
                <a:spcPts val="300"/>
              </a:spcAft>
              <a:buClr>
                <a:schemeClr val="accent1"/>
              </a:buClr>
              <a:buFont typeface="Calibri" pitchFamily="34" charset="0"/>
              <a:buChar char="◦"/>
              <a:defRPr sz="1050" kern="1200">
                <a:solidFill>
                  <a:schemeClr val="tx1">
                    <a:lumMod val="75000"/>
                    <a:lumOff val="25000"/>
                  </a:schemeClr>
                </a:solidFill>
                <a:latin typeface="+mn-lt"/>
                <a:ea typeface="+mn-ea"/>
                <a:cs typeface="+mn-cs"/>
              </a:defRPr>
            </a:lvl3pPr>
            <a:lvl4pPr marL="562356" indent="-137160" algn="l" defTabSz="685800" rtl="0" eaLnBrk="1" latinLnBrk="0" hangingPunct="1">
              <a:lnSpc>
                <a:spcPct val="90000"/>
              </a:lnSpc>
              <a:spcBef>
                <a:spcPts val="150"/>
              </a:spcBef>
              <a:spcAft>
                <a:spcPts val="300"/>
              </a:spcAft>
              <a:buClr>
                <a:schemeClr val="accent1"/>
              </a:buClr>
              <a:buFont typeface="Calibri" pitchFamily="34" charset="0"/>
              <a:buChar char="◦"/>
              <a:defRPr sz="1050" kern="1200">
                <a:solidFill>
                  <a:schemeClr val="tx1">
                    <a:lumMod val="75000"/>
                    <a:lumOff val="25000"/>
                  </a:schemeClr>
                </a:solidFill>
                <a:latin typeface="+mn-lt"/>
                <a:ea typeface="+mn-ea"/>
                <a:cs typeface="+mn-cs"/>
              </a:defRPr>
            </a:lvl4pPr>
            <a:lvl5pPr marL="699516" indent="-137160" algn="l" defTabSz="685800" rtl="0" eaLnBrk="1" latinLnBrk="0" hangingPunct="1">
              <a:lnSpc>
                <a:spcPct val="90000"/>
              </a:lnSpc>
              <a:spcBef>
                <a:spcPts val="150"/>
              </a:spcBef>
              <a:spcAft>
                <a:spcPts val="300"/>
              </a:spcAft>
              <a:buClr>
                <a:schemeClr val="accent1"/>
              </a:buClr>
              <a:buFont typeface="Calibri" pitchFamily="34" charset="0"/>
              <a:buChar char="◦"/>
              <a:defRPr sz="1050" kern="1200">
                <a:solidFill>
                  <a:schemeClr val="tx1">
                    <a:lumMod val="75000"/>
                    <a:lumOff val="25000"/>
                  </a:schemeClr>
                </a:solidFill>
                <a:latin typeface="+mn-lt"/>
                <a:ea typeface="+mn-ea"/>
                <a:cs typeface="+mn-cs"/>
              </a:defRPr>
            </a:lvl5pPr>
            <a:lvl6pPr marL="825000" indent="-171450" algn="l" defTabSz="685800" rtl="0" eaLnBrk="1" latinLnBrk="0" hangingPunct="1">
              <a:lnSpc>
                <a:spcPct val="90000"/>
              </a:lnSpc>
              <a:spcBef>
                <a:spcPts val="150"/>
              </a:spcBef>
              <a:spcAft>
                <a:spcPts val="300"/>
              </a:spcAft>
              <a:buClr>
                <a:schemeClr val="accent1"/>
              </a:buClr>
              <a:buFont typeface="Calibri" pitchFamily="34" charset="0"/>
              <a:buChar char="◦"/>
              <a:defRPr sz="1050" kern="1200">
                <a:solidFill>
                  <a:schemeClr val="tx1">
                    <a:lumMod val="75000"/>
                    <a:lumOff val="25000"/>
                  </a:schemeClr>
                </a:solidFill>
                <a:latin typeface="+mn-lt"/>
                <a:ea typeface="+mn-ea"/>
                <a:cs typeface="+mn-cs"/>
              </a:defRPr>
            </a:lvl6pPr>
            <a:lvl7pPr marL="975000" indent="-171450" algn="l" defTabSz="685800" rtl="0" eaLnBrk="1" latinLnBrk="0" hangingPunct="1">
              <a:lnSpc>
                <a:spcPct val="90000"/>
              </a:lnSpc>
              <a:spcBef>
                <a:spcPts val="150"/>
              </a:spcBef>
              <a:spcAft>
                <a:spcPts val="300"/>
              </a:spcAft>
              <a:buClr>
                <a:schemeClr val="accent1"/>
              </a:buClr>
              <a:buFont typeface="Calibri" pitchFamily="34" charset="0"/>
              <a:buChar char="◦"/>
              <a:defRPr sz="1050" kern="1200">
                <a:solidFill>
                  <a:schemeClr val="tx1">
                    <a:lumMod val="75000"/>
                    <a:lumOff val="25000"/>
                  </a:schemeClr>
                </a:solidFill>
                <a:latin typeface="+mn-lt"/>
                <a:ea typeface="+mn-ea"/>
                <a:cs typeface="+mn-cs"/>
              </a:defRPr>
            </a:lvl7pPr>
            <a:lvl8pPr marL="1125000" indent="-171450" algn="l" defTabSz="685800" rtl="0" eaLnBrk="1" latinLnBrk="0" hangingPunct="1">
              <a:lnSpc>
                <a:spcPct val="90000"/>
              </a:lnSpc>
              <a:spcBef>
                <a:spcPts val="150"/>
              </a:spcBef>
              <a:spcAft>
                <a:spcPts val="300"/>
              </a:spcAft>
              <a:buClr>
                <a:schemeClr val="accent1"/>
              </a:buClr>
              <a:buFont typeface="Calibri" pitchFamily="34" charset="0"/>
              <a:buChar char="◦"/>
              <a:defRPr sz="1050" kern="1200">
                <a:solidFill>
                  <a:schemeClr val="tx1">
                    <a:lumMod val="75000"/>
                    <a:lumOff val="25000"/>
                  </a:schemeClr>
                </a:solidFill>
                <a:latin typeface="+mn-lt"/>
                <a:ea typeface="+mn-ea"/>
                <a:cs typeface="+mn-cs"/>
              </a:defRPr>
            </a:lvl8pPr>
            <a:lvl9pPr marL="1275000" indent="-171450" algn="l" defTabSz="685800" rtl="0" eaLnBrk="1" latinLnBrk="0" hangingPunct="1">
              <a:lnSpc>
                <a:spcPct val="90000"/>
              </a:lnSpc>
              <a:spcBef>
                <a:spcPts val="150"/>
              </a:spcBef>
              <a:spcAft>
                <a:spcPts val="300"/>
              </a:spcAft>
              <a:buClr>
                <a:schemeClr val="accent1"/>
              </a:buClr>
              <a:buFont typeface="Calibri" pitchFamily="34" charset="0"/>
              <a:buChar char="◦"/>
              <a:defRPr sz="1050" kern="1200">
                <a:solidFill>
                  <a:schemeClr val="tx1">
                    <a:lumMod val="75000"/>
                    <a:lumOff val="25000"/>
                  </a:schemeClr>
                </a:solidFill>
                <a:latin typeface="+mn-lt"/>
                <a:ea typeface="+mn-ea"/>
                <a:cs typeface="+mn-cs"/>
              </a:defRPr>
            </a:lvl9pPr>
          </a:lstStyle>
          <a:p>
            <a:r>
              <a:rPr lang="en-US" sz="2400" b="1" dirty="0" smtClean="0"/>
              <a:t>Categories of traditional media systems :</a:t>
            </a:r>
            <a:r>
              <a:rPr lang="en-US" sz="2400" dirty="0" smtClean="0"/>
              <a:t> </a:t>
            </a:r>
          </a:p>
          <a:p>
            <a:pPr>
              <a:buFont typeface="Wingdings" panose="05000000000000000000" pitchFamily="2" charset="2"/>
              <a:buChar char="q"/>
            </a:pPr>
            <a:r>
              <a:rPr lang="en-GB" sz="2400" b="1" dirty="0"/>
              <a:t>Music: </a:t>
            </a:r>
            <a:r>
              <a:rPr lang="en-GB" sz="2400" dirty="0"/>
              <a:t>Itinerant musical entertainment groups sing satirical songs. </a:t>
            </a:r>
            <a:endParaRPr lang="en-GB" sz="2400" dirty="0" smtClean="0"/>
          </a:p>
          <a:p>
            <a:pPr>
              <a:buFont typeface="Wingdings" panose="05000000000000000000" pitchFamily="2" charset="2"/>
              <a:buChar char="q"/>
            </a:pPr>
            <a:r>
              <a:rPr lang="en-GB" sz="2400" dirty="0" smtClean="0"/>
              <a:t>Praise </a:t>
            </a:r>
            <a:r>
              <a:rPr lang="en-GB" sz="2400" dirty="0"/>
              <a:t>songs and generally criticize wrong doings of individuals in. society. </a:t>
            </a:r>
            <a:endParaRPr lang="en-GB" sz="2400" dirty="0" smtClean="0"/>
          </a:p>
          <a:p>
            <a:pPr>
              <a:buFont typeface="Wingdings" panose="05000000000000000000" pitchFamily="2" charset="2"/>
              <a:buChar char="q"/>
            </a:pPr>
            <a:r>
              <a:rPr lang="en-GB" sz="2400" dirty="0" smtClean="0"/>
              <a:t>Names </a:t>
            </a:r>
            <a:r>
              <a:rPr lang="en-GB" sz="2400" dirty="0"/>
              <a:t>of those being satirized or praised may be mentioned or descriptions of their physical or </a:t>
            </a:r>
            <a:r>
              <a:rPr lang="en-GB" sz="2400" dirty="0" smtClean="0"/>
              <a:t>personality </a:t>
            </a:r>
            <a:r>
              <a:rPr lang="en-GB" sz="2400" dirty="0"/>
              <a:t>attributes, where they live, or what they do may form part of such songs. </a:t>
            </a:r>
            <a:endParaRPr lang="en-GB" sz="2400" dirty="0" smtClean="0"/>
          </a:p>
          <a:p>
            <a:r>
              <a:rPr lang="en-GB" sz="2400" dirty="0" smtClean="0"/>
              <a:t>(</a:t>
            </a:r>
            <a:r>
              <a:rPr lang="en-GB" sz="2400" dirty="0"/>
              <a:t>Des Wilson,1987) </a:t>
            </a:r>
            <a:endParaRPr lang="en-US" sz="2400"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pPr marL="0" lvl="0" indent="0" algn="ctr" rtl="0">
              <a:spcBef>
                <a:spcPts val="0"/>
              </a:spcBef>
              <a:spcAft>
                <a:spcPts val="0"/>
              </a:spcAft>
              <a:buNone/>
            </a:pPr>
            <a:fld id="{00000000-1234-1234-1234-123412341234}" type="slidenum">
              <a:rPr lang="en" smtClean="0"/>
              <a:t>15</a:t>
            </a:fld>
            <a:endParaRPr lang="en"/>
          </a:p>
        </p:txBody>
      </p:sp>
      <p:sp>
        <p:nvSpPr>
          <p:cNvPr id="5" name="Google Shape;381;p20"/>
          <p:cNvSpPr txBox="1">
            <a:spLocks/>
          </p:cNvSpPr>
          <p:nvPr/>
        </p:nvSpPr>
        <p:spPr>
          <a:xfrm>
            <a:off x="125520" y="873452"/>
            <a:ext cx="7299824" cy="3364683"/>
          </a:xfrm>
          <a:prstGeom prst="rect">
            <a:avLst/>
          </a:prstGeom>
        </p:spPr>
        <p:txBody>
          <a:bodyPr spcFirstLastPara="1" wrap="square" lIns="0" tIns="0" rIns="0" bIns="0" anchor="t" anchorCtr="0">
            <a:noAutofit/>
          </a:bodyPr>
          <a:lstStyle>
            <a:lvl1pPr marL="68580" indent="-68580" algn="l" defTabSz="685800" rtl="0" eaLnBrk="1" latinLnBrk="0" hangingPunct="1">
              <a:lnSpc>
                <a:spcPct val="90000"/>
              </a:lnSpc>
              <a:spcBef>
                <a:spcPts val="900"/>
              </a:spcBef>
              <a:spcAft>
                <a:spcPts val="150"/>
              </a:spcAft>
              <a:buClr>
                <a:schemeClr val="accent1"/>
              </a:buClr>
              <a:buSzPct val="100000"/>
              <a:buFont typeface="Calibri" panose="020F0502020204030204" pitchFamily="34" charset="0"/>
              <a:buChar char=" "/>
              <a:defRPr sz="1500" kern="1200">
                <a:solidFill>
                  <a:schemeClr val="tx1">
                    <a:lumMod val="75000"/>
                    <a:lumOff val="25000"/>
                  </a:schemeClr>
                </a:solidFill>
                <a:latin typeface="+mn-lt"/>
                <a:ea typeface="+mn-ea"/>
                <a:cs typeface="+mn-cs"/>
              </a:defRPr>
            </a:lvl1pPr>
            <a:lvl2pPr marL="288036" indent="-137160" algn="l" defTabSz="685800" rtl="0" eaLnBrk="1" latinLnBrk="0" hangingPunct="1">
              <a:lnSpc>
                <a:spcPct val="90000"/>
              </a:lnSpc>
              <a:spcBef>
                <a:spcPts val="150"/>
              </a:spcBef>
              <a:spcAft>
                <a:spcPts val="300"/>
              </a:spcAft>
              <a:buClr>
                <a:schemeClr val="accent1"/>
              </a:buClr>
              <a:buFont typeface="Calibri" pitchFamily="34" charset="0"/>
              <a:buChar char="◦"/>
              <a:defRPr sz="1350" kern="1200">
                <a:solidFill>
                  <a:schemeClr val="tx1">
                    <a:lumMod val="75000"/>
                    <a:lumOff val="25000"/>
                  </a:schemeClr>
                </a:solidFill>
                <a:latin typeface="+mn-lt"/>
                <a:ea typeface="+mn-ea"/>
                <a:cs typeface="+mn-cs"/>
              </a:defRPr>
            </a:lvl2pPr>
            <a:lvl3pPr marL="425196" indent="-137160" algn="l" defTabSz="685800" rtl="0" eaLnBrk="1" latinLnBrk="0" hangingPunct="1">
              <a:lnSpc>
                <a:spcPct val="90000"/>
              </a:lnSpc>
              <a:spcBef>
                <a:spcPts val="150"/>
              </a:spcBef>
              <a:spcAft>
                <a:spcPts val="300"/>
              </a:spcAft>
              <a:buClr>
                <a:schemeClr val="accent1"/>
              </a:buClr>
              <a:buFont typeface="Calibri" pitchFamily="34" charset="0"/>
              <a:buChar char="◦"/>
              <a:defRPr sz="1050" kern="1200">
                <a:solidFill>
                  <a:schemeClr val="tx1">
                    <a:lumMod val="75000"/>
                    <a:lumOff val="25000"/>
                  </a:schemeClr>
                </a:solidFill>
                <a:latin typeface="+mn-lt"/>
                <a:ea typeface="+mn-ea"/>
                <a:cs typeface="+mn-cs"/>
              </a:defRPr>
            </a:lvl3pPr>
            <a:lvl4pPr marL="562356" indent="-137160" algn="l" defTabSz="685800" rtl="0" eaLnBrk="1" latinLnBrk="0" hangingPunct="1">
              <a:lnSpc>
                <a:spcPct val="90000"/>
              </a:lnSpc>
              <a:spcBef>
                <a:spcPts val="150"/>
              </a:spcBef>
              <a:spcAft>
                <a:spcPts val="300"/>
              </a:spcAft>
              <a:buClr>
                <a:schemeClr val="accent1"/>
              </a:buClr>
              <a:buFont typeface="Calibri" pitchFamily="34" charset="0"/>
              <a:buChar char="◦"/>
              <a:defRPr sz="1050" kern="1200">
                <a:solidFill>
                  <a:schemeClr val="tx1">
                    <a:lumMod val="75000"/>
                    <a:lumOff val="25000"/>
                  </a:schemeClr>
                </a:solidFill>
                <a:latin typeface="+mn-lt"/>
                <a:ea typeface="+mn-ea"/>
                <a:cs typeface="+mn-cs"/>
              </a:defRPr>
            </a:lvl4pPr>
            <a:lvl5pPr marL="699516" indent="-137160" algn="l" defTabSz="685800" rtl="0" eaLnBrk="1" latinLnBrk="0" hangingPunct="1">
              <a:lnSpc>
                <a:spcPct val="90000"/>
              </a:lnSpc>
              <a:spcBef>
                <a:spcPts val="150"/>
              </a:spcBef>
              <a:spcAft>
                <a:spcPts val="300"/>
              </a:spcAft>
              <a:buClr>
                <a:schemeClr val="accent1"/>
              </a:buClr>
              <a:buFont typeface="Calibri" pitchFamily="34" charset="0"/>
              <a:buChar char="◦"/>
              <a:defRPr sz="1050" kern="1200">
                <a:solidFill>
                  <a:schemeClr val="tx1">
                    <a:lumMod val="75000"/>
                    <a:lumOff val="25000"/>
                  </a:schemeClr>
                </a:solidFill>
                <a:latin typeface="+mn-lt"/>
                <a:ea typeface="+mn-ea"/>
                <a:cs typeface="+mn-cs"/>
              </a:defRPr>
            </a:lvl5pPr>
            <a:lvl6pPr marL="825000" indent="-171450" algn="l" defTabSz="685800" rtl="0" eaLnBrk="1" latinLnBrk="0" hangingPunct="1">
              <a:lnSpc>
                <a:spcPct val="90000"/>
              </a:lnSpc>
              <a:spcBef>
                <a:spcPts val="150"/>
              </a:spcBef>
              <a:spcAft>
                <a:spcPts val="300"/>
              </a:spcAft>
              <a:buClr>
                <a:schemeClr val="accent1"/>
              </a:buClr>
              <a:buFont typeface="Calibri" pitchFamily="34" charset="0"/>
              <a:buChar char="◦"/>
              <a:defRPr sz="1050" kern="1200">
                <a:solidFill>
                  <a:schemeClr val="tx1">
                    <a:lumMod val="75000"/>
                    <a:lumOff val="25000"/>
                  </a:schemeClr>
                </a:solidFill>
                <a:latin typeface="+mn-lt"/>
                <a:ea typeface="+mn-ea"/>
                <a:cs typeface="+mn-cs"/>
              </a:defRPr>
            </a:lvl6pPr>
            <a:lvl7pPr marL="975000" indent="-171450" algn="l" defTabSz="685800" rtl="0" eaLnBrk="1" latinLnBrk="0" hangingPunct="1">
              <a:lnSpc>
                <a:spcPct val="90000"/>
              </a:lnSpc>
              <a:spcBef>
                <a:spcPts val="150"/>
              </a:spcBef>
              <a:spcAft>
                <a:spcPts val="300"/>
              </a:spcAft>
              <a:buClr>
                <a:schemeClr val="accent1"/>
              </a:buClr>
              <a:buFont typeface="Calibri" pitchFamily="34" charset="0"/>
              <a:buChar char="◦"/>
              <a:defRPr sz="1050" kern="1200">
                <a:solidFill>
                  <a:schemeClr val="tx1">
                    <a:lumMod val="75000"/>
                    <a:lumOff val="25000"/>
                  </a:schemeClr>
                </a:solidFill>
                <a:latin typeface="+mn-lt"/>
                <a:ea typeface="+mn-ea"/>
                <a:cs typeface="+mn-cs"/>
              </a:defRPr>
            </a:lvl7pPr>
            <a:lvl8pPr marL="1125000" indent="-171450" algn="l" defTabSz="685800" rtl="0" eaLnBrk="1" latinLnBrk="0" hangingPunct="1">
              <a:lnSpc>
                <a:spcPct val="90000"/>
              </a:lnSpc>
              <a:spcBef>
                <a:spcPts val="150"/>
              </a:spcBef>
              <a:spcAft>
                <a:spcPts val="300"/>
              </a:spcAft>
              <a:buClr>
                <a:schemeClr val="accent1"/>
              </a:buClr>
              <a:buFont typeface="Calibri" pitchFamily="34" charset="0"/>
              <a:buChar char="◦"/>
              <a:defRPr sz="1050" kern="1200">
                <a:solidFill>
                  <a:schemeClr val="tx1">
                    <a:lumMod val="75000"/>
                    <a:lumOff val="25000"/>
                  </a:schemeClr>
                </a:solidFill>
                <a:latin typeface="+mn-lt"/>
                <a:ea typeface="+mn-ea"/>
                <a:cs typeface="+mn-cs"/>
              </a:defRPr>
            </a:lvl8pPr>
            <a:lvl9pPr marL="1275000" indent="-171450" algn="l" defTabSz="685800" rtl="0" eaLnBrk="1" latinLnBrk="0" hangingPunct="1">
              <a:lnSpc>
                <a:spcPct val="90000"/>
              </a:lnSpc>
              <a:spcBef>
                <a:spcPts val="150"/>
              </a:spcBef>
              <a:spcAft>
                <a:spcPts val="300"/>
              </a:spcAft>
              <a:buClr>
                <a:schemeClr val="accent1"/>
              </a:buClr>
              <a:buFont typeface="Calibri" pitchFamily="34" charset="0"/>
              <a:buChar char="◦"/>
              <a:defRPr sz="1050" kern="1200">
                <a:solidFill>
                  <a:schemeClr val="tx1">
                    <a:lumMod val="75000"/>
                    <a:lumOff val="25000"/>
                  </a:schemeClr>
                </a:solidFill>
                <a:latin typeface="+mn-lt"/>
                <a:ea typeface="+mn-ea"/>
                <a:cs typeface="+mn-cs"/>
              </a:defRPr>
            </a:lvl9pPr>
          </a:lstStyle>
          <a:p>
            <a:r>
              <a:rPr lang="en-US" sz="2400" b="1" dirty="0" smtClean="0"/>
              <a:t>Categories of traditional media systems :</a:t>
            </a:r>
            <a:r>
              <a:rPr lang="en-US" sz="2400" dirty="0" smtClean="0"/>
              <a:t> </a:t>
            </a:r>
          </a:p>
          <a:p>
            <a:pPr>
              <a:buFont typeface="Wingdings" panose="05000000000000000000" pitchFamily="2" charset="2"/>
              <a:buChar char="q"/>
            </a:pPr>
            <a:r>
              <a:rPr lang="en-GB" sz="2000" b="1" dirty="0"/>
              <a:t>Extramundane communication: </a:t>
            </a:r>
            <a:r>
              <a:rPr lang="en-GB" sz="2000" dirty="0"/>
              <a:t>This is the mode of communication between the living and the dead, the supernatural or Supreme Being. </a:t>
            </a:r>
            <a:endParaRPr lang="en-GB" sz="2000" dirty="0" smtClean="0"/>
          </a:p>
          <a:p>
            <a:pPr>
              <a:buFont typeface="Wingdings" panose="05000000000000000000" pitchFamily="2" charset="2"/>
              <a:buChar char="q"/>
            </a:pPr>
            <a:r>
              <a:rPr lang="en-GB" sz="2000" dirty="0" smtClean="0"/>
              <a:t>This </a:t>
            </a:r>
            <a:r>
              <a:rPr lang="en-GB" sz="2000" dirty="0"/>
              <a:t>is usually done through Incantation, spiritual chants, ritual, prayers, sacrifice, Invocation, séance, trance, hysterics or liberation</a:t>
            </a:r>
            <a:r>
              <a:rPr lang="en-GB" sz="2000" dirty="0" smtClean="0"/>
              <a:t>.</a:t>
            </a:r>
          </a:p>
          <a:p>
            <a:pPr>
              <a:buFont typeface="Wingdings" panose="05000000000000000000" pitchFamily="2" charset="2"/>
              <a:buChar char="q"/>
            </a:pPr>
            <a:r>
              <a:rPr lang="en-GB" sz="2000" dirty="0" smtClean="0"/>
              <a:t> Cultural </a:t>
            </a:r>
            <a:r>
              <a:rPr lang="en-GB" sz="2000" dirty="0"/>
              <a:t>ritual performance evokes intensity of emotion, which may lead to a temporary spiritual transmigration of the participants as in religious or spiritual ceremonies. </a:t>
            </a:r>
            <a:endParaRPr lang="en-GB" sz="2000" dirty="0" smtClean="0"/>
          </a:p>
          <a:p>
            <a:pPr>
              <a:buFont typeface="Wingdings" panose="05000000000000000000" pitchFamily="2" charset="2"/>
              <a:buChar char="q"/>
            </a:pPr>
            <a:r>
              <a:rPr lang="en-GB" sz="2000" dirty="0" smtClean="0"/>
              <a:t>Modern </a:t>
            </a:r>
            <a:r>
              <a:rPr lang="en-GB" sz="2000" dirty="0"/>
              <a:t>forms of extra- mundane communication are found in obituary and in memorial notices published in newspapers, magazines or on radio and television. </a:t>
            </a:r>
            <a:endParaRPr lang="en-GB" sz="2000" dirty="0" smtClean="0"/>
          </a:p>
          <a:p>
            <a:r>
              <a:rPr lang="en-GB" sz="2000" dirty="0" smtClean="0">
                <a:solidFill>
                  <a:schemeClr val="bg1"/>
                </a:solidFill>
              </a:rPr>
              <a:t>(</a:t>
            </a:r>
            <a:r>
              <a:rPr lang="en-GB" sz="2000" dirty="0">
                <a:solidFill>
                  <a:schemeClr val="bg1"/>
                </a:solidFill>
              </a:rPr>
              <a:t>Des Wilson,1987) </a:t>
            </a:r>
            <a:endParaRPr lang="en-US" sz="2000" dirty="0">
              <a:solidFill>
                <a:schemeClr val="bg1"/>
              </a:solidFill>
            </a:endParaRPr>
          </a:p>
        </p:txBody>
      </p:sp>
      <p:sp>
        <p:nvSpPr>
          <p:cNvPr id="6" name="Google Shape;427;p24"/>
          <p:cNvSpPr txBox="1">
            <a:spLocks/>
          </p:cNvSpPr>
          <p:nvPr/>
        </p:nvSpPr>
        <p:spPr>
          <a:xfrm>
            <a:off x="865563" y="154980"/>
            <a:ext cx="7543800" cy="824597"/>
          </a:xfrm>
          <a:prstGeom prst="rect">
            <a:avLst/>
          </a:prstGeom>
        </p:spPr>
        <p:txBody>
          <a:bodyPr spcFirstLastPara="1" vert="horz" wrap="square" lIns="0" tIns="0" rIns="0" bIns="0" rtlCol="0" anchor="b" anchorCtr="0">
            <a:noAutofit/>
          </a:bodyPr>
          <a:lstStyle>
            <a:lvl1pPr algn="l" defTabSz="685800" rtl="0" eaLnBrk="1" latinLnBrk="0" hangingPunct="1">
              <a:lnSpc>
                <a:spcPct val="85000"/>
              </a:lnSpc>
              <a:spcBef>
                <a:spcPct val="0"/>
              </a:spcBef>
              <a:buNone/>
              <a:defRPr sz="3600" kern="1200" spc="-38" baseline="0">
                <a:solidFill>
                  <a:schemeClr val="tx1">
                    <a:lumMod val="75000"/>
                    <a:lumOff val="25000"/>
                  </a:schemeClr>
                </a:solidFill>
                <a:latin typeface="+mj-lt"/>
                <a:ea typeface="+mj-ea"/>
                <a:cs typeface="+mj-cs"/>
              </a:defRPr>
            </a:lvl1pPr>
          </a:lstStyle>
          <a:p>
            <a:pPr algn="ctr">
              <a:spcBef>
                <a:spcPts val="0"/>
              </a:spcBef>
              <a:buClrTx/>
              <a:buFontTx/>
            </a:pPr>
            <a:r>
              <a:rPr lang="en-US" spc="0" smtClean="0">
                <a:ln w="0"/>
                <a:solidFill>
                  <a:schemeClr val="accent1"/>
                </a:solidFill>
                <a:effectLst>
                  <a:outerShdw blurRad="38100" dist="25400" dir="5400000" algn="ctr" rotWithShape="0">
                    <a:srgbClr val="6E747A">
                      <a:alpha val="43000"/>
                    </a:srgbClr>
                  </a:outerShdw>
                </a:effectLst>
              </a:rPr>
              <a:t>CLASSIFICATION OF TRADITIONAL COMMUNICATION </a:t>
            </a:r>
            <a:endParaRPr lang="en-US" dirty="0"/>
          </a:p>
        </p:txBody>
      </p:sp>
    </p:spTree>
    <p:extLst>
      <p:ext uri="{BB962C8B-B14F-4D97-AF65-F5344CB8AC3E}">
        <p14:creationId xmlns:p14="http://schemas.microsoft.com/office/powerpoint/2010/main" val="360168670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454"/>
        <p:cNvGrpSpPr/>
        <p:nvPr/>
      </p:nvGrpSpPr>
      <p:grpSpPr>
        <a:xfrm>
          <a:off x="0" y="0"/>
          <a:ext cx="0" cy="0"/>
          <a:chOff x="0" y="0"/>
          <a:chExt cx="0" cy="0"/>
        </a:xfrm>
      </p:grpSpPr>
      <p:sp>
        <p:nvSpPr>
          <p:cNvPr id="461" name="Google Shape;461;p27"/>
          <p:cNvSpPr txBox="1">
            <a:spLocks noGrp="1"/>
          </p:cNvSpPr>
          <p:nvPr>
            <p:ph type="sldNum" idx="12"/>
          </p:nvPr>
        </p:nvSpPr>
        <p:spPr>
          <a:prstGeom prst="rect">
            <a:avLst/>
          </a:prstGeom>
        </p:spPr>
        <p:txBody>
          <a:bodyPr spcFirstLastPara="1" wrap="square" lIns="0" tIns="0" rIns="0" bIns="0" anchor="ctr" anchorCtr="0">
            <a:noAutofit/>
          </a:bodyPr>
          <a:lstStyle/>
          <a:p>
            <a:pPr marL="0" lvl="0" indent="0" algn="ctr" rtl="0">
              <a:spcBef>
                <a:spcPts val="0"/>
              </a:spcBef>
              <a:spcAft>
                <a:spcPts val="0"/>
              </a:spcAft>
              <a:buNone/>
            </a:pPr>
            <a:fld id="{00000000-1234-1234-1234-123412341234}" type="slidenum">
              <a:rPr lang="en"/>
              <a:t>16</a:t>
            </a:fld>
            <a:endParaRPr/>
          </a:p>
        </p:txBody>
      </p:sp>
      <p:sp>
        <p:nvSpPr>
          <p:cNvPr id="5" name="Google Shape;427;p24"/>
          <p:cNvSpPr txBox="1">
            <a:spLocks/>
          </p:cNvSpPr>
          <p:nvPr/>
        </p:nvSpPr>
        <p:spPr>
          <a:xfrm>
            <a:off x="865563" y="123984"/>
            <a:ext cx="7543800" cy="824597"/>
          </a:xfrm>
          <a:prstGeom prst="rect">
            <a:avLst/>
          </a:prstGeom>
        </p:spPr>
        <p:txBody>
          <a:bodyPr spcFirstLastPara="1" wrap="square" lIns="0" tIns="0" rIns="0" bIns="0" anchor="b" anchorCtr="0">
            <a:noAutofit/>
          </a:bodyPr>
          <a:lstStyle>
            <a:lvl1pPr algn="l" defTabSz="685800" rtl="0" eaLnBrk="1" latinLnBrk="0" hangingPunct="1">
              <a:lnSpc>
                <a:spcPct val="85000"/>
              </a:lnSpc>
              <a:spcBef>
                <a:spcPct val="0"/>
              </a:spcBef>
              <a:buNone/>
              <a:defRPr sz="3600" kern="1200" spc="-38" baseline="0">
                <a:solidFill>
                  <a:schemeClr val="tx1">
                    <a:lumMod val="75000"/>
                    <a:lumOff val="25000"/>
                  </a:schemeClr>
                </a:solidFill>
                <a:latin typeface="+mj-lt"/>
                <a:ea typeface="+mj-ea"/>
                <a:cs typeface="+mj-cs"/>
              </a:defRPr>
            </a:lvl1pPr>
          </a:lstStyle>
          <a:p>
            <a:pPr algn="ctr">
              <a:spcBef>
                <a:spcPts val="0"/>
              </a:spcBef>
              <a:buClrTx/>
              <a:buFontTx/>
            </a:pPr>
            <a:r>
              <a:rPr lang="en-US" spc="0" dirty="0" smtClean="0">
                <a:ln w="0"/>
                <a:solidFill>
                  <a:schemeClr val="accent1"/>
                </a:solidFill>
                <a:effectLst>
                  <a:outerShdw blurRad="38100" dist="25400" dir="5400000" algn="ctr" rotWithShape="0">
                    <a:srgbClr val="6E747A">
                      <a:alpha val="43000"/>
                    </a:srgbClr>
                  </a:outerShdw>
                </a:effectLst>
              </a:rPr>
              <a:t>CLASSIFICATION OF TRADITIONAL COMMUNICATION </a:t>
            </a:r>
            <a:endParaRPr lang="en-US" dirty="0"/>
          </a:p>
        </p:txBody>
      </p:sp>
      <p:sp>
        <p:nvSpPr>
          <p:cNvPr id="6" name="Google Shape;381;p20"/>
          <p:cNvSpPr txBox="1">
            <a:spLocks/>
          </p:cNvSpPr>
          <p:nvPr/>
        </p:nvSpPr>
        <p:spPr>
          <a:xfrm>
            <a:off x="125520" y="873452"/>
            <a:ext cx="7299824" cy="3364683"/>
          </a:xfrm>
          <a:prstGeom prst="rect">
            <a:avLst/>
          </a:prstGeom>
        </p:spPr>
        <p:txBody>
          <a:bodyPr spcFirstLastPara="1" wrap="square" lIns="0" tIns="0" rIns="0" bIns="0" anchor="t" anchorCtr="0">
            <a:noAutofit/>
          </a:bodyPr>
          <a:lstStyle>
            <a:lvl1pPr marL="68580" indent="-68580" algn="l" defTabSz="685800" rtl="0" eaLnBrk="1" latinLnBrk="0" hangingPunct="1">
              <a:lnSpc>
                <a:spcPct val="90000"/>
              </a:lnSpc>
              <a:spcBef>
                <a:spcPts val="900"/>
              </a:spcBef>
              <a:spcAft>
                <a:spcPts val="150"/>
              </a:spcAft>
              <a:buClr>
                <a:schemeClr val="accent1"/>
              </a:buClr>
              <a:buSzPct val="100000"/>
              <a:buFont typeface="Calibri" panose="020F0502020204030204" pitchFamily="34" charset="0"/>
              <a:buChar char=" "/>
              <a:defRPr sz="1500" kern="1200">
                <a:solidFill>
                  <a:schemeClr val="tx1">
                    <a:lumMod val="75000"/>
                    <a:lumOff val="25000"/>
                  </a:schemeClr>
                </a:solidFill>
                <a:latin typeface="+mn-lt"/>
                <a:ea typeface="+mn-ea"/>
                <a:cs typeface="+mn-cs"/>
              </a:defRPr>
            </a:lvl1pPr>
            <a:lvl2pPr marL="288036" indent="-137160" algn="l" defTabSz="685800" rtl="0" eaLnBrk="1" latinLnBrk="0" hangingPunct="1">
              <a:lnSpc>
                <a:spcPct val="90000"/>
              </a:lnSpc>
              <a:spcBef>
                <a:spcPts val="150"/>
              </a:spcBef>
              <a:spcAft>
                <a:spcPts val="300"/>
              </a:spcAft>
              <a:buClr>
                <a:schemeClr val="accent1"/>
              </a:buClr>
              <a:buFont typeface="Calibri" pitchFamily="34" charset="0"/>
              <a:buChar char="◦"/>
              <a:defRPr sz="1350" kern="1200">
                <a:solidFill>
                  <a:schemeClr val="tx1">
                    <a:lumMod val="75000"/>
                    <a:lumOff val="25000"/>
                  </a:schemeClr>
                </a:solidFill>
                <a:latin typeface="+mn-lt"/>
                <a:ea typeface="+mn-ea"/>
                <a:cs typeface="+mn-cs"/>
              </a:defRPr>
            </a:lvl2pPr>
            <a:lvl3pPr marL="425196" indent="-137160" algn="l" defTabSz="685800" rtl="0" eaLnBrk="1" latinLnBrk="0" hangingPunct="1">
              <a:lnSpc>
                <a:spcPct val="90000"/>
              </a:lnSpc>
              <a:spcBef>
                <a:spcPts val="150"/>
              </a:spcBef>
              <a:spcAft>
                <a:spcPts val="300"/>
              </a:spcAft>
              <a:buClr>
                <a:schemeClr val="accent1"/>
              </a:buClr>
              <a:buFont typeface="Calibri" pitchFamily="34" charset="0"/>
              <a:buChar char="◦"/>
              <a:defRPr sz="1050" kern="1200">
                <a:solidFill>
                  <a:schemeClr val="tx1">
                    <a:lumMod val="75000"/>
                    <a:lumOff val="25000"/>
                  </a:schemeClr>
                </a:solidFill>
                <a:latin typeface="+mn-lt"/>
                <a:ea typeface="+mn-ea"/>
                <a:cs typeface="+mn-cs"/>
              </a:defRPr>
            </a:lvl3pPr>
            <a:lvl4pPr marL="562356" indent="-137160" algn="l" defTabSz="685800" rtl="0" eaLnBrk="1" latinLnBrk="0" hangingPunct="1">
              <a:lnSpc>
                <a:spcPct val="90000"/>
              </a:lnSpc>
              <a:spcBef>
                <a:spcPts val="150"/>
              </a:spcBef>
              <a:spcAft>
                <a:spcPts val="300"/>
              </a:spcAft>
              <a:buClr>
                <a:schemeClr val="accent1"/>
              </a:buClr>
              <a:buFont typeface="Calibri" pitchFamily="34" charset="0"/>
              <a:buChar char="◦"/>
              <a:defRPr sz="1050" kern="1200">
                <a:solidFill>
                  <a:schemeClr val="tx1">
                    <a:lumMod val="75000"/>
                    <a:lumOff val="25000"/>
                  </a:schemeClr>
                </a:solidFill>
                <a:latin typeface="+mn-lt"/>
                <a:ea typeface="+mn-ea"/>
                <a:cs typeface="+mn-cs"/>
              </a:defRPr>
            </a:lvl4pPr>
            <a:lvl5pPr marL="699516" indent="-137160" algn="l" defTabSz="685800" rtl="0" eaLnBrk="1" latinLnBrk="0" hangingPunct="1">
              <a:lnSpc>
                <a:spcPct val="90000"/>
              </a:lnSpc>
              <a:spcBef>
                <a:spcPts val="150"/>
              </a:spcBef>
              <a:spcAft>
                <a:spcPts val="300"/>
              </a:spcAft>
              <a:buClr>
                <a:schemeClr val="accent1"/>
              </a:buClr>
              <a:buFont typeface="Calibri" pitchFamily="34" charset="0"/>
              <a:buChar char="◦"/>
              <a:defRPr sz="1050" kern="1200">
                <a:solidFill>
                  <a:schemeClr val="tx1">
                    <a:lumMod val="75000"/>
                    <a:lumOff val="25000"/>
                  </a:schemeClr>
                </a:solidFill>
                <a:latin typeface="+mn-lt"/>
                <a:ea typeface="+mn-ea"/>
                <a:cs typeface="+mn-cs"/>
              </a:defRPr>
            </a:lvl5pPr>
            <a:lvl6pPr marL="825000" indent="-171450" algn="l" defTabSz="685800" rtl="0" eaLnBrk="1" latinLnBrk="0" hangingPunct="1">
              <a:lnSpc>
                <a:spcPct val="90000"/>
              </a:lnSpc>
              <a:spcBef>
                <a:spcPts val="150"/>
              </a:spcBef>
              <a:spcAft>
                <a:spcPts val="300"/>
              </a:spcAft>
              <a:buClr>
                <a:schemeClr val="accent1"/>
              </a:buClr>
              <a:buFont typeface="Calibri" pitchFamily="34" charset="0"/>
              <a:buChar char="◦"/>
              <a:defRPr sz="1050" kern="1200">
                <a:solidFill>
                  <a:schemeClr val="tx1">
                    <a:lumMod val="75000"/>
                    <a:lumOff val="25000"/>
                  </a:schemeClr>
                </a:solidFill>
                <a:latin typeface="+mn-lt"/>
                <a:ea typeface="+mn-ea"/>
                <a:cs typeface="+mn-cs"/>
              </a:defRPr>
            </a:lvl6pPr>
            <a:lvl7pPr marL="975000" indent="-171450" algn="l" defTabSz="685800" rtl="0" eaLnBrk="1" latinLnBrk="0" hangingPunct="1">
              <a:lnSpc>
                <a:spcPct val="90000"/>
              </a:lnSpc>
              <a:spcBef>
                <a:spcPts val="150"/>
              </a:spcBef>
              <a:spcAft>
                <a:spcPts val="300"/>
              </a:spcAft>
              <a:buClr>
                <a:schemeClr val="accent1"/>
              </a:buClr>
              <a:buFont typeface="Calibri" pitchFamily="34" charset="0"/>
              <a:buChar char="◦"/>
              <a:defRPr sz="1050" kern="1200">
                <a:solidFill>
                  <a:schemeClr val="tx1">
                    <a:lumMod val="75000"/>
                    <a:lumOff val="25000"/>
                  </a:schemeClr>
                </a:solidFill>
                <a:latin typeface="+mn-lt"/>
                <a:ea typeface="+mn-ea"/>
                <a:cs typeface="+mn-cs"/>
              </a:defRPr>
            </a:lvl7pPr>
            <a:lvl8pPr marL="1125000" indent="-171450" algn="l" defTabSz="685800" rtl="0" eaLnBrk="1" latinLnBrk="0" hangingPunct="1">
              <a:lnSpc>
                <a:spcPct val="90000"/>
              </a:lnSpc>
              <a:spcBef>
                <a:spcPts val="150"/>
              </a:spcBef>
              <a:spcAft>
                <a:spcPts val="300"/>
              </a:spcAft>
              <a:buClr>
                <a:schemeClr val="accent1"/>
              </a:buClr>
              <a:buFont typeface="Calibri" pitchFamily="34" charset="0"/>
              <a:buChar char="◦"/>
              <a:defRPr sz="1050" kern="1200">
                <a:solidFill>
                  <a:schemeClr val="tx1">
                    <a:lumMod val="75000"/>
                    <a:lumOff val="25000"/>
                  </a:schemeClr>
                </a:solidFill>
                <a:latin typeface="+mn-lt"/>
                <a:ea typeface="+mn-ea"/>
                <a:cs typeface="+mn-cs"/>
              </a:defRPr>
            </a:lvl8pPr>
            <a:lvl9pPr marL="1275000" indent="-171450" algn="l" defTabSz="685800" rtl="0" eaLnBrk="1" latinLnBrk="0" hangingPunct="1">
              <a:lnSpc>
                <a:spcPct val="90000"/>
              </a:lnSpc>
              <a:spcBef>
                <a:spcPts val="150"/>
              </a:spcBef>
              <a:spcAft>
                <a:spcPts val="300"/>
              </a:spcAft>
              <a:buClr>
                <a:schemeClr val="accent1"/>
              </a:buClr>
              <a:buFont typeface="Calibri" pitchFamily="34" charset="0"/>
              <a:buChar char="◦"/>
              <a:defRPr sz="1050" kern="1200">
                <a:solidFill>
                  <a:schemeClr val="tx1">
                    <a:lumMod val="75000"/>
                    <a:lumOff val="25000"/>
                  </a:schemeClr>
                </a:solidFill>
                <a:latin typeface="+mn-lt"/>
                <a:ea typeface="+mn-ea"/>
                <a:cs typeface="+mn-cs"/>
              </a:defRPr>
            </a:lvl9pPr>
          </a:lstStyle>
          <a:p>
            <a:r>
              <a:rPr lang="en-US" sz="2400" b="1" dirty="0" smtClean="0"/>
              <a:t>Categories of traditional media systems :</a:t>
            </a:r>
            <a:r>
              <a:rPr lang="en-US" sz="2400" dirty="0" smtClean="0"/>
              <a:t> </a:t>
            </a:r>
          </a:p>
          <a:p>
            <a:pPr>
              <a:buFont typeface="Wingdings" panose="05000000000000000000" pitchFamily="2" charset="2"/>
              <a:buChar char="q"/>
            </a:pPr>
            <a:r>
              <a:rPr lang="en-GB" sz="2400" b="1" dirty="0"/>
              <a:t>Symbolic displays or non verbal communication: </a:t>
            </a:r>
            <a:endParaRPr lang="en-GB" sz="2400" b="1" dirty="0" smtClean="0"/>
          </a:p>
          <a:p>
            <a:pPr>
              <a:buFont typeface="Wingdings" panose="05000000000000000000" pitchFamily="2" charset="2"/>
              <a:buChar char="q"/>
            </a:pPr>
            <a:r>
              <a:rPr lang="en-GB" sz="2400" dirty="0" smtClean="0"/>
              <a:t>These </a:t>
            </a:r>
            <a:r>
              <a:rPr lang="en-GB" sz="2400" dirty="0"/>
              <a:t>would be cultural-specific or may have universal significance and some of their characteristics are shared even with primates e.g. smiling, sticking out the tongue, expression of anger, disgust, happiness, and fear, the way we walk, or sit, gestures we use, voice qualities and other facial expressions. </a:t>
            </a:r>
            <a:endParaRPr lang="en-GB" sz="2400" dirty="0" smtClean="0"/>
          </a:p>
          <a:p>
            <a:pPr>
              <a:buFont typeface="Wingdings" panose="05000000000000000000" pitchFamily="2" charset="2"/>
              <a:buChar char="q"/>
            </a:pPr>
            <a:r>
              <a:rPr lang="en-GB" sz="2400" dirty="0" smtClean="0"/>
              <a:t>(</a:t>
            </a:r>
            <a:r>
              <a:rPr lang="en-GB" sz="2400" dirty="0"/>
              <a:t>Des Wilson,1987) </a:t>
            </a:r>
            <a:endParaRPr lang="en-US" sz="2400" dirty="0"/>
          </a:p>
          <a:p>
            <a:pPr marL="0" indent="0">
              <a:buNone/>
            </a:pPr>
            <a:endParaRPr lang="en-GB" sz="2000" dirty="0" smtClean="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465"/>
        <p:cNvGrpSpPr/>
        <p:nvPr/>
      </p:nvGrpSpPr>
      <p:grpSpPr>
        <a:xfrm>
          <a:off x="0" y="0"/>
          <a:ext cx="0" cy="0"/>
          <a:chOff x="0" y="0"/>
          <a:chExt cx="0" cy="0"/>
        </a:xfrm>
      </p:grpSpPr>
      <p:sp>
        <p:nvSpPr>
          <p:cNvPr id="467" name="Google Shape;467;p28"/>
          <p:cNvSpPr txBox="1">
            <a:spLocks noGrp="1"/>
          </p:cNvSpPr>
          <p:nvPr>
            <p:ph type="sldNum" sz="quarter" idx="12"/>
          </p:nvPr>
        </p:nvSpPr>
        <p:spPr>
          <a:prstGeom prst="rect">
            <a:avLst/>
          </a:prstGeom>
        </p:spPr>
        <p:txBody>
          <a:bodyPr spcFirstLastPara="1" wrap="square" lIns="0" tIns="0" rIns="0" bIns="0" anchor="ctr" anchorCtr="0">
            <a:noAutofit/>
          </a:bodyPr>
          <a:lstStyle/>
          <a:p>
            <a:pPr marL="0" lvl="0" indent="0" algn="ctr" rtl="0">
              <a:spcBef>
                <a:spcPts val="0"/>
              </a:spcBef>
              <a:spcAft>
                <a:spcPts val="0"/>
              </a:spcAft>
              <a:buNone/>
            </a:pPr>
            <a:fld id="{00000000-1234-1234-1234-123412341234}" type="slidenum">
              <a:rPr lang="en"/>
              <a:t>17</a:t>
            </a:fld>
            <a:endParaRPr/>
          </a:p>
        </p:txBody>
      </p:sp>
      <p:sp>
        <p:nvSpPr>
          <p:cNvPr id="10" name="Google Shape;427;p24"/>
          <p:cNvSpPr txBox="1">
            <a:spLocks/>
          </p:cNvSpPr>
          <p:nvPr/>
        </p:nvSpPr>
        <p:spPr>
          <a:xfrm>
            <a:off x="234068" y="180704"/>
            <a:ext cx="7543800" cy="824597"/>
          </a:xfrm>
          <a:prstGeom prst="rect">
            <a:avLst/>
          </a:prstGeom>
        </p:spPr>
        <p:txBody>
          <a:bodyPr spcFirstLastPara="1" wrap="square" lIns="0" tIns="0" rIns="0" bIns="0" anchor="b" anchorCtr="0">
            <a:noAutofit/>
          </a:bodyPr>
          <a:lstStyle>
            <a:lvl1pPr algn="l" defTabSz="685800" rtl="0" eaLnBrk="1" latinLnBrk="0" hangingPunct="1">
              <a:lnSpc>
                <a:spcPct val="85000"/>
              </a:lnSpc>
              <a:spcBef>
                <a:spcPct val="0"/>
              </a:spcBef>
              <a:buNone/>
              <a:defRPr sz="3600" kern="1200" spc="-38" baseline="0">
                <a:solidFill>
                  <a:schemeClr val="tx1">
                    <a:lumMod val="75000"/>
                    <a:lumOff val="25000"/>
                  </a:schemeClr>
                </a:solidFill>
                <a:latin typeface="+mj-lt"/>
                <a:ea typeface="+mj-ea"/>
                <a:cs typeface="+mj-cs"/>
              </a:defRPr>
            </a:lvl1pPr>
          </a:lstStyle>
          <a:p>
            <a:pPr algn="ctr">
              <a:spcBef>
                <a:spcPts val="0"/>
              </a:spcBef>
              <a:buClrTx/>
              <a:buFontTx/>
            </a:pPr>
            <a:r>
              <a:rPr lang="en-US" spc="0" dirty="0" smtClean="0">
                <a:ln w="0"/>
                <a:solidFill>
                  <a:schemeClr val="accent1"/>
                </a:solidFill>
                <a:effectLst>
                  <a:outerShdw blurRad="38100" dist="25400" dir="5400000" algn="ctr" rotWithShape="0">
                    <a:srgbClr val="6E747A">
                      <a:alpha val="43000"/>
                    </a:srgbClr>
                  </a:outerShdw>
                </a:effectLst>
              </a:rPr>
              <a:t>CLASSIFICATION OF TRADITIONAL COMMUNICATION </a:t>
            </a:r>
            <a:endParaRPr lang="en-US" dirty="0"/>
          </a:p>
        </p:txBody>
      </p:sp>
      <p:sp>
        <p:nvSpPr>
          <p:cNvPr id="12" name="Google Shape;381;p20"/>
          <p:cNvSpPr txBox="1">
            <a:spLocks/>
          </p:cNvSpPr>
          <p:nvPr/>
        </p:nvSpPr>
        <p:spPr>
          <a:xfrm>
            <a:off x="125520" y="873452"/>
            <a:ext cx="7299824" cy="3364683"/>
          </a:xfrm>
          <a:prstGeom prst="rect">
            <a:avLst/>
          </a:prstGeom>
        </p:spPr>
        <p:txBody>
          <a:bodyPr spcFirstLastPara="1" wrap="square" lIns="0" tIns="0" rIns="0" bIns="0" anchor="t" anchorCtr="0">
            <a:noAutofit/>
          </a:bodyPr>
          <a:lstStyle>
            <a:lvl1pPr marL="68580" indent="-68580" algn="l" defTabSz="685800" rtl="0" eaLnBrk="1" latinLnBrk="0" hangingPunct="1">
              <a:lnSpc>
                <a:spcPct val="90000"/>
              </a:lnSpc>
              <a:spcBef>
                <a:spcPts val="900"/>
              </a:spcBef>
              <a:spcAft>
                <a:spcPts val="150"/>
              </a:spcAft>
              <a:buClr>
                <a:schemeClr val="accent1"/>
              </a:buClr>
              <a:buSzPct val="100000"/>
              <a:buFont typeface="Calibri" panose="020F0502020204030204" pitchFamily="34" charset="0"/>
              <a:buChar char=" "/>
              <a:defRPr sz="1500" kern="1200">
                <a:solidFill>
                  <a:schemeClr val="tx1">
                    <a:lumMod val="75000"/>
                    <a:lumOff val="25000"/>
                  </a:schemeClr>
                </a:solidFill>
                <a:latin typeface="+mn-lt"/>
                <a:ea typeface="+mn-ea"/>
                <a:cs typeface="+mn-cs"/>
              </a:defRPr>
            </a:lvl1pPr>
            <a:lvl2pPr marL="288036" indent="-137160" algn="l" defTabSz="685800" rtl="0" eaLnBrk="1" latinLnBrk="0" hangingPunct="1">
              <a:lnSpc>
                <a:spcPct val="90000"/>
              </a:lnSpc>
              <a:spcBef>
                <a:spcPts val="150"/>
              </a:spcBef>
              <a:spcAft>
                <a:spcPts val="300"/>
              </a:spcAft>
              <a:buClr>
                <a:schemeClr val="accent1"/>
              </a:buClr>
              <a:buFont typeface="Calibri" pitchFamily="34" charset="0"/>
              <a:buChar char="◦"/>
              <a:defRPr sz="1350" kern="1200">
                <a:solidFill>
                  <a:schemeClr val="tx1">
                    <a:lumMod val="75000"/>
                    <a:lumOff val="25000"/>
                  </a:schemeClr>
                </a:solidFill>
                <a:latin typeface="+mn-lt"/>
                <a:ea typeface="+mn-ea"/>
                <a:cs typeface="+mn-cs"/>
              </a:defRPr>
            </a:lvl2pPr>
            <a:lvl3pPr marL="425196" indent="-137160" algn="l" defTabSz="685800" rtl="0" eaLnBrk="1" latinLnBrk="0" hangingPunct="1">
              <a:lnSpc>
                <a:spcPct val="90000"/>
              </a:lnSpc>
              <a:spcBef>
                <a:spcPts val="150"/>
              </a:spcBef>
              <a:spcAft>
                <a:spcPts val="300"/>
              </a:spcAft>
              <a:buClr>
                <a:schemeClr val="accent1"/>
              </a:buClr>
              <a:buFont typeface="Calibri" pitchFamily="34" charset="0"/>
              <a:buChar char="◦"/>
              <a:defRPr sz="1050" kern="1200">
                <a:solidFill>
                  <a:schemeClr val="tx1">
                    <a:lumMod val="75000"/>
                    <a:lumOff val="25000"/>
                  </a:schemeClr>
                </a:solidFill>
                <a:latin typeface="+mn-lt"/>
                <a:ea typeface="+mn-ea"/>
                <a:cs typeface="+mn-cs"/>
              </a:defRPr>
            </a:lvl3pPr>
            <a:lvl4pPr marL="562356" indent="-137160" algn="l" defTabSz="685800" rtl="0" eaLnBrk="1" latinLnBrk="0" hangingPunct="1">
              <a:lnSpc>
                <a:spcPct val="90000"/>
              </a:lnSpc>
              <a:spcBef>
                <a:spcPts val="150"/>
              </a:spcBef>
              <a:spcAft>
                <a:spcPts val="300"/>
              </a:spcAft>
              <a:buClr>
                <a:schemeClr val="accent1"/>
              </a:buClr>
              <a:buFont typeface="Calibri" pitchFamily="34" charset="0"/>
              <a:buChar char="◦"/>
              <a:defRPr sz="1050" kern="1200">
                <a:solidFill>
                  <a:schemeClr val="tx1">
                    <a:lumMod val="75000"/>
                    <a:lumOff val="25000"/>
                  </a:schemeClr>
                </a:solidFill>
                <a:latin typeface="+mn-lt"/>
                <a:ea typeface="+mn-ea"/>
                <a:cs typeface="+mn-cs"/>
              </a:defRPr>
            </a:lvl4pPr>
            <a:lvl5pPr marL="699516" indent="-137160" algn="l" defTabSz="685800" rtl="0" eaLnBrk="1" latinLnBrk="0" hangingPunct="1">
              <a:lnSpc>
                <a:spcPct val="90000"/>
              </a:lnSpc>
              <a:spcBef>
                <a:spcPts val="150"/>
              </a:spcBef>
              <a:spcAft>
                <a:spcPts val="300"/>
              </a:spcAft>
              <a:buClr>
                <a:schemeClr val="accent1"/>
              </a:buClr>
              <a:buFont typeface="Calibri" pitchFamily="34" charset="0"/>
              <a:buChar char="◦"/>
              <a:defRPr sz="1050" kern="1200">
                <a:solidFill>
                  <a:schemeClr val="tx1">
                    <a:lumMod val="75000"/>
                    <a:lumOff val="25000"/>
                  </a:schemeClr>
                </a:solidFill>
                <a:latin typeface="+mn-lt"/>
                <a:ea typeface="+mn-ea"/>
                <a:cs typeface="+mn-cs"/>
              </a:defRPr>
            </a:lvl5pPr>
            <a:lvl6pPr marL="825000" indent="-171450" algn="l" defTabSz="685800" rtl="0" eaLnBrk="1" latinLnBrk="0" hangingPunct="1">
              <a:lnSpc>
                <a:spcPct val="90000"/>
              </a:lnSpc>
              <a:spcBef>
                <a:spcPts val="150"/>
              </a:spcBef>
              <a:spcAft>
                <a:spcPts val="300"/>
              </a:spcAft>
              <a:buClr>
                <a:schemeClr val="accent1"/>
              </a:buClr>
              <a:buFont typeface="Calibri" pitchFamily="34" charset="0"/>
              <a:buChar char="◦"/>
              <a:defRPr sz="1050" kern="1200">
                <a:solidFill>
                  <a:schemeClr val="tx1">
                    <a:lumMod val="75000"/>
                    <a:lumOff val="25000"/>
                  </a:schemeClr>
                </a:solidFill>
                <a:latin typeface="+mn-lt"/>
                <a:ea typeface="+mn-ea"/>
                <a:cs typeface="+mn-cs"/>
              </a:defRPr>
            </a:lvl6pPr>
            <a:lvl7pPr marL="975000" indent="-171450" algn="l" defTabSz="685800" rtl="0" eaLnBrk="1" latinLnBrk="0" hangingPunct="1">
              <a:lnSpc>
                <a:spcPct val="90000"/>
              </a:lnSpc>
              <a:spcBef>
                <a:spcPts val="150"/>
              </a:spcBef>
              <a:spcAft>
                <a:spcPts val="300"/>
              </a:spcAft>
              <a:buClr>
                <a:schemeClr val="accent1"/>
              </a:buClr>
              <a:buFont typeface="Calibri" pitchFamily="34" charset="0"/>
              <a:buChar char="◦"/>
              <a:defRPr sz="1050" kern="1200">
                <a:solidFill>
                  <a:schemeClr val="tx1">
                    <a:lumMod val="75000"/>
                    <a:lumOff val="25000"/>
                  </a:schemeClr>
                </a:solidFill>
                <a:latin typeface="+mn-lt"/>
                <a:ea typeface="+mn-ea"/>
                <a:cs typeface="+mn-cs"/>
              </a:defRPr>
            </a:lvl7pPr>
            <a:lvl8pPr marL="1125000" indent="-171450" algn="l" defTabSz="685800" rtl="0" eaLnBrk="1" latinLnBrk="0" hangingPunct="1">
              <a:lnSpc>
                <a:spcPct val="90000"/>
              </a:lnSpc>
              <a:spcBef>
                <a:spcPts val="150"/>
              </a:spcBef>
              <a:spcAft>
                <a:spcPts val="300"/>
              </a:spcAft>
              <a:buClr>
                <a:schemeClr val="accent1"/>
              </a:buClr>
              <a:buFont typeface="Calibri" pitchFamily="34" charset="0"/>
              <a:buChar char="◦"/>
              <a:defRPr sz="1050" kern="1200">
                <a:solidFill>
                  <a:schemeClr val="tx1">
                    <a:lumMod val="75000"/>
                    <a:lumOff val="25000"/>
                  </a:schemeClr>
                </a:solidFill>
                <a:latin typeface="+mn-lt"/>
                <a:ea typeface="+mn-ea"/>
                <a:cs typeface="+mn-cs"/>
              </a:defRPr>
            </a:lvl8pPr>
            <a:lvl9pPr marL="1275000" indent="-171450" algn="l" defTabSz="685800" rtl="0" eaLnBrk="1" latinLnBrk="0" hangingPunct="1">
              <a:lnSpc>
                <a:spcPct val="90000"/>
              </a:lnSpc>
              <a:spcBef>
                <a:spcPts val="150"/>
              </a:spcBef>
              <a:spcAft>
                <a:spcPts val="300"/>
              </a:spcAft>
              <a:buClr>
                <a:schemeClr val="accent1"/>
              </a:buClr>
              <a:buFont typeface="Calibri" pitchFamily="34" charset="0"/>
              <a:buChar char="◦"/>
              <a:defRPr sz="1050" kern="1200">
                <a:solidFill>
                  <a:schemeClr val="tx1">
                    <a:lumMod val="75000"/>
                    <a:lumOff val="25000"/>
                  </a:schemeClr>
                </a:solidFill>
                <a:latin typeface="+mn-lt"/>
                <a:ea typeface="+mn-ea"/>
                <a:cs typeface="+mn-cs"/>
              </a:defRPr>
            </a:lvl9pPr>
          </a:lstStyle>
          <a:p>
            <a:r>
              <a:rPr lang="en-US" sz="2400" b="1" dirty="0" smtClean="0"/>
              <a:t>Categories of traditional media systems :</a:t>
            </a:r>
            <a:r>
              <a:rPr lang="en-US" sz="2400" dirty="0" smtClean="0"/>
              <a:t> </a:t>
            </a:r>
          </a:p>
          <a:p>
            <a:pPr>
              <a:buFont typeface="Wingdings" panose="05000000000000000000" pitchFamily="2" charset="2"/>
              <a:buChar char="q"/>
            </a:pPr>
            <a:r>
              <a:rPr lang="en-GB" sz="2000" b="1" dirty="0"/>
              <a:t>Clubs or societies </a:t>
            </a:r>
            <a:r>
              <a:rPr lang="en-GB" sz="2000" dirty="0"/>
              <a:t>are also used for the purpose of disseminating-Information, passing on gossips, </a:t>
            </a:r>
            <a:r>
              <a:rPr lang="en-GB" sz="2000" dirty="0" err="1"/>
              <a:t>rumors</a:t>
            </a:r>
            <a:r>
              <a:rPr lang="en-GB" sz="2000" dirty="0"/>
              <a:t> and at times highly confidential information. </a:t>
            </a:r>
            <a:endParaRPr lang="en-GB" sz="2000" dirty="0" smtClean="0"/>
          </a:p>
          <a:p>
            <a:pPr>
              <a:buFont typeface="Wingdings" panose="05000000000000000000" pitchFamily="2" charset="2"/>
              <a:buChar char="q"/>
            </a:pPr>
            <a:r>
              <a:rPr lang="en-GB" sz="2000" dirty="0" smtClean="0"/>
              <a:t>Operate </a:t>
            </a:r>
            <a:r>
              <a:rPr lang="en-GB" sz="2000" dirty="0"/>
              <a:t>in both urban and rural </a:t>
            </a:r>
            <a:r>
              <a:rPr lang="en-GB" sz="2000" dirty="0" smtClean="0"/>
              <a:t>areas especially </a:t>
            </a:r>
            <a:r>
              <a:rPr lang="en-GB" sz="2000" dirty="0"/>
              <a:t>the following: cooperative societies, clan/town/village/family unions, ethnic unions, and voluntary organizations. </a:t>
            </a:r>
            <a:endParaRPr lang="en-GB" sz="2000" dirty="0" smtClean="0"/>
          </a:p>
          <a:p>
            <a:pPr>
              <a:buFont typeface="Wingdings" panose="05000000000000000000" pitchFamily="2" charset="2"/>
              <a:buChar char="q"/>
            </a:pPr>
            <a:r>
              <a:rPr lang="en-GB" sz="2000" dirty="0" smtClean="0"/>
              <a:t>Drinking </a:t>
            </a:r>
            <a:r>
              <a:rPr lang="en-GB" sz="2000" dirty="0"/>
              <a:t>clubs, old students associations, market women’s associations, traders associations, religious groups, men only, and women only clubs, secret societies, cults, sports clubs, recreational clubs, age traders, choral groups, self-help group, occupational groups and many others </a:t>
            </a:r>
            <a:endParaRPr lang="en-GB" sz="2000" dirty="0" smtClean="0"/>
          </a:p>
          <a:p>
            <a:pPr>
              <a:buFont typeface="Wingdings" panose="05000000000000000000" pitchFamily="2" charset="2"/>
              <a:buChar char="q"/>
            </a:pPr>
            <a:r>
              <a:rPr lang="en-GB" sz="2000" dirty="0" smtClean="0">
                <a:solidFill>
                  <a:schemeClr val="bg1"/>
                </a:solidFill>
              </a:rPr>
              <a:t>(</a:t>
            </a:r>
            <a:r>
              <a:rPr lang="en-GB" sz="2000" dirty="0">
                <a:solidFill>
                  <a:schemeClr val="bg1"/>
                </a:solidFill>
              </a:rPr>
              <a:t>Des Wilson,1987) </a:t>
            </a:r>
            <a:endParaRPr lang="en-US" sz="2000" dirty="0">
              <a:solidFill>
                <a:schemeClr val="bg1"/>
              </a:solidFill>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503"/>
        <p:cNvGrpSpPr/>
        <p:nvPr/>
      </p:nvGrpSpPr>
      <p:grpSpPr>
        <a:xfrm>
          <a:off x="0" y="0"/>
          <a:ext cx="0" cy="0"/>
          <a:chOff x="0" y="0"/>
          <a:chExt cx="0" cy="0"/>
        </a:xfrm>
      </p:grpSpPr>
      <p:sp>
        <p:nvSpPr>
          <p:cNvPr id="508" name="Google Shape;508;p29"/>
          <p:cNvSpPr txBox="1">
            <a:spLocks noGrp="1"/>
          </p:cNvSpPr>
          <p:nvPr>
            <p:ph type="sldNum" idx="12"/>
          </p:nvPr>
        </p:nvSpPr>
        <p:spPr>
          <a:prstGeom prst="rect">
            <a:avLst/>
          </a:prstGeom>
        </p:spPr>
        <p:txBody>
          <a:bodyPr spcFirstLastPara="1" wrap="square" lIns="0" tIns="0" rIns="0" bIns="0" anchor="ctr" anchorCtr="0">
            <a:noAutofit/>
          </a:bodyPr>
          <a:lstStyle/>
          <a:p>
            <a:pPr marL="0" lvl="0" indent="0" algn="ctr" rtl="0">
              <a:spcBef>
                <a:spcPts val="0"/>
              </a:spcBef>
              <a:spcAft>
                <a:spcPts val="0"/>
              </a:spcAft>
              <a:buNone/>
            </a:pPr>
            <a:fld id="{00000000-1234-1234-1234-123412341234}" type="slidenum">
              <a:rPr lang="en"/>
              <a:t>18</a:t>
            </a:fld>
            <a:endParaRPr/>
          </a:p>
        </p:txBody>
      </p:sp>
      <p:sp>
        <p:nvSpPr>
          <p:cNvPr id="7" name="Google Shape;427;p24"/>
          <p:cNvSpPr txBox="1">
            <a:spLocks/>
          </p:cNvSpPr>
          <p:nvPr/>
        </p:nvSpPr>
        <p:spPr>
          <a:xfrm>
            <a:off x="234068" y="180704"/>
            <a:ext cx="7543800" cy="824597"/>
          </a:xfrm>
          <a:prstGeom prst="rect">
            <a:avLst/>
          </a:prstGeom>
        </p:spPr>
        <p:txBody>
          <a:bodyPr spcFirstLastPara="1" wrap="square" lIns="0" tIns="0" rIns="0" bIns="0" anchor="b" anchorCtr="0">
            <a:noAutofit/>
          </a:bodyPr>
          <a:lstStyle>
            <a:lvl1pPr algn="l" defTabSz="685800" rtl="0" eaLnBrk="1" latinLnBrk="0" hangingPunct="1">
              <a:lnSpc>
                <a:spcPct val="85000"/>
              </a:lnSpc>
              <a:spcBef>
                <a:spcPct val="0"/>
              </a:spcBef>
              <a:buNone/>
              <a:defRPr sz="3600" kern="1200" spc="-38" baseline="0">
                <a:solidFill>
                  <a:schemeClr val="tx1">
                    <a:lumMod val="75000"/>
                    <a:lumOff val="25000"/>
                  </a:schemeClr>
                </a:solidFill>
                <a:latin typeface="+mj-lt"/>
                <a:ea typeface="+mj-ea"/>
                <a:cs typeface="+mj-cs"/>
              </a:defRPr>
            </a:lvl1pPr>
          </a:lstStyle>
          <a:p>
            <a:pPr algn="ctr">
              <a:spcBef>
                <a:spcPts val="0"/>
              </a:spcBef>
              <a:buClrTx/>
              <a:buFontTx/>
            </a:pPr>
            <a:r>
              <a:rPr lang="en-US" spc="0" dirty="0" smtClean="0">
                <a:ln w="0"/>
                <a:solidFill>
                  <a:schemeClr val="accent1"/>
                </a:solidFill>
                <a:effectLst>
                  <a:outerShdw blurRad="38100" dist="25400" dir="5400000" algn="ctr" rotWithShape="0">
                    <a:srgbClr val="6E747A">
                      <a:alpha val="43000"/>
                    </a:srgbClr>
                  </a:outerShdw>
                </a:effectLst>
              </a:rPr>
              <a:t>CLASSIFICATION OF TRADITIONAL COMMUNICATION </a:t>
            </a:r>
            <a:endParaRPr lang="en-US" dirty="0"/>
          </a:p>
        </p:txBody>
      </p:sp>
      <p:sp>
        <p:nvSpPr>
          <p:cNvPr id="9" name="Google Shape;381;p20"/>
          <p:cNvSpPr txBox="1">
            <a:spLocks/>
          </p:cNvSpPr>
          <p:nvPr/>
        </p:nvSpPr>
        <p:spPr>
          <a:xfrm>
            <a:off x="125520" y="842456"/>
            <a:ext cx="7298168" cy="3364683"/>
          </a:xfrm>
          <a:prstGeom prst="rect">
            <a:avLst/>
          </a:prstGeom>
        </p:spPr>
        <p:txBody>
          <a:bodyPr spcFirstLastPara="1" wrap="square" lIns="0" tIns="0" rIns="0" bIns="0" anchor="t" anchorCtr="0">
            <a:noAutofit/>
          </a:bodyPr>
          <a:lstStyle>
            <a:lvl1pPr marL="68580" indent="-68580" algn="l" defTabSz="685800" rtl="0" eaLnBrk="1" latinLnBrk="0" hangingPunct="1">
              <a:lnSpc>
                <a:spcPct val="90000"/>
              </a:lnSpc>
              <a:spcBef>
                <a:spcPts val="900"/>
              </a:spcBef>
              <a:spcAft>
                <a:spcPts val="150"/>
              </a:spcAft>
              <a:buClr>
                <a:schemeClr val="accent1"/>
              </a:buClr>
              <a:buSzPct val="100000"/>
              <a:buFont typeface="Calibri" panose="020F0502020204030204" pitchFamily="34" charset="0"/>
              <a:buChar char=" "/>
              <a:defRPr sz="1500" kern="1200">
                <a:solidFill>
                  <a:schemeClr val="tx1">
                    <a:lumMod val="75000"/>
                    <a:lumOff val="25000"/>
                  </a:schemeClr>
                </a:solidFill>
                <a:latin typeface="+mn-lt"/>
                <a:ea typeface="+mn-ea"/>
                <a:cs typeface="+mn-cs"/>
              </a:defRPr>
            </a:lvl1pPr>
            <a:lvl2pPr marL="288036" indent="-137160" algn="l" defTabSz="685800" rtl="0" eaLnBrk="1" latinLnBrk="0" hangingPunct="1">
              <a:lnSpc>
                <a:spcPct val="90000"/>
              </a:lnSpc>
              <a:spcBef>
                <a:spcPts val="150"/>
              </a:spcBef>
              <a:spcAft>
                <a:spcPts val="300"/>
              </a:spcAft>
              <a:buClr>
                <a:schemeClr val="accent1"/>
              </a:buClr>
              <a:buFont typeface="Calibri" pitchFamily="34" charset="0"/>
              <a:buChar char="◦"/>
              <a:defRPr sz="1350" kern="1200">
                <a:solidFill>
                  <a:schemeClr val="tx1">
                    <a:lumMod val="75000"/>
                    <a:lumOff val="25000"/>
                  </a:schemeClr>
                </a:solidFill>
                <a:latin typeface="+mn-lt"/>
                <a:ea typeface="+mn-ea"/>
                <a:cs typeface="+mn-cs"/>
              </a:defRPr>
            </a:lvl2pPr>
            <a:lvl3pPr marL="425196" indent="-137160" algn="l" defTabSz="685800" rtl="0" eaLnBrk="1" latinLnBrk="0" hangingPunct="1">
              <a:lnSpc>
                <a:spcPct val="90000"/>
              </a:lnSpc>
              <a:spcBef>
                <a:spcPts val="150"/>
              </a:spcBef>
              <a:spcAft>
                <a:spcPts val="300"/>
              </a:spcAft>
              <a:buClr>
                <a:schemeClr val="accent1"/>
              </a:buClr>
              <a:buFont typeface="Calibri" pitchFamily="34" charset="0"/>
              <a:buChar char="◦"/>
              <a:defRPr sz="1050" kern="1200">
                <a:solidFill>
                  <a:schemeClr val="tx1">
                    <a:lumMod val="75000"/>
                    <a:lumOff val="25000"/>
                  </a:schemeClr>
                </a:solidFill>
                <a:latin typeface="+mn-lt"/>
                <a:ea typeface="+mn-ea"/>
                <a:cs typeface="+mn-cs"/>
              </a:defRPr>
            </a:lvl3pPr>
            <a:lvl4pPr marL="562356" indent="-137160" algn="l" defTabSz="685800" rtl="0" eaLnBrk="1" latinLnBrk="0" hangingPunct="1">
              <a:lnSpc>
                <a:spcPct val="90000"/>
              </a:lnSpc>
              <a:spcBef>
                <a:spcPts val="150"/>
              </a:spcBef>
              <a:spcAft>
                <a:spcPts val="300"/>
              </a:spcAft>
              <a:buClr>
                <a:schemeClr val="accent1"/>
              </a:buClr>
              <a:buFont typeface="Calibri" pitchFamily="34" charset="0"/>
              <a:buChar char="◦"/>
              <a:defRPr sz="1050" kern="1200">
                <a:solidFill>
                  <a:schemeClr val="tx1">
                    <a:lumMod val="75000"/>
                    <a:lumOff val="25000"/>
                  </a:schemeClr>
                </a:solidFill>
                <a:latin typeface="+mn-lt"/>
                <a:ea typeface="+mn-ea"/>
                <a:cs typeface="+mn-cs"/>
              </a:defRPr>
            </a:lvl4pPr>
            <a:lvl5pPr marL="699516" indent="-137160" algn="l" defTabSz="685800" rtl="0" eaLnBrk="1" latinLnBrk="0" hangingPunct="1">
              <a:lnSpc>
                <a:spcPct val="90000"/>
              </a:lnSpc>
              <a:spcBef>
                <a:spcPts val="150"/>
              </a:spcBef>
              <a:spcAft>
                <a:spcPts val="300"/>
              </a:spcAft>
              <a:buClr>
                <a:schemeClr val="accent1"/>
              </a:buClr>
              <a:buFont typeface="Calibri" pitchFamily="34" charset="0"/>
              <a:buChar char="◦"/>
              <a:defRPr sz="1050" kern="1200">
                <a:solidFill>
                  <a:schemeClr val="tx1">
                    <a:lumMod val="75000"/>
                    <a:lumOff val="25000"/>
                  </a:schemeClr>
                </a:solidFill>
                <a:latin typeface="+mn-lt"/>
                <a:ea typeface="+mn-ea"/>
                <a:cs typeface="+mn-cs"/>
              </a:defRPr>
            </a:lvl5pPr>
            <a:lvl6pPr marL="825000" indent="-171450" algn="l" defTabSz="685800" rtl="0" eaLnBrk="1" latinLnBrk="0" hangingPunct="1">
              <a:lnSpc>
                <a:spcPct val="90000"/>
              </a:lnSpc>
              <a:spcBef>
                <a:spcPts val="150"/>
              </a:spcBef>
              <a:spcAft>
                <a:spcPts val="300"/>
              </a:spcAft>
              <a:buClr>
                <a:schemeClr val="accent1"/>
              </a:buClr>
              <a:buFont typeface="Calibri" pitchFamily="34" charset="0"/>
              <a:buChar char="◦"/>
              <a:defRPr sz="1050" kern="1200">
                <a:solidFill>
                  <a:schemeClr val="tx1">
                    <a:lumMod val="75000"/>
                    <a:lumOff val="25000"/>
                  </a:schemeClr>
                </a:solidFill>
                <a:latin typeface="+mn-lt"/>
                <a:ea typeface="+mn-ea"/>
                <a:cs typeface="+mn-cs"/>
              </a:defRPr>
            </a:lvl6pPr>
            <a:lvl7pPr marL="975000" indent="-171450" algn="l" defTabSz="685800" rtl="0" eaLnBrk="1" latinLnBrk="0" hangingPunct="1">
              <a:lnSpc>
                <a:spcPct val="90000"/>
              </a:lnSpc>
              <a:spcBef>
                <a:spcPts val="150"/>
              </a:spcBef>
              <a:spcAft>
                <a:spcPts val="300"/>
              </a:spcAft>
              <a:buClr>
                <a:schemeClr val="accent1"/>
              </a:buClr>
              <a:buFont typeface="Calibri" pitchFamily="34" charset="0"/>
              <a:buChar char="◦"/>
              <a:defRPr sz="1050" kern="1200">
                <a:solidFill>
                  <a:schemeClr val="tx1">
                    <a:lumMod val="75000"/>
                    <a:lumOff val="25000"/>
                  </a:schemeClr>
                </a:solidFill>
                <a:latin typeface="+mn-lt"/>
                <a:ea typeface="+mn-ea"/>
                <a:cs typeface="+mn-cs"/>
              </a:defRPr>
            </a:lvl7pPr>
            <a:lvl8pPr marL="1125000" indent="-171450" algn="l" defTabSz="685800" rtl="0" eaLnBrk="1" latinLnBrk="0" hangingPunct="1">
              <a:lnSpc>
                <a:spcPct val="90000"/>
              </a:lnSpc>
              <a:spcBef>
                <a:spcPts val="150"/>
              </a:spcBef>
              <a:spcAft>
                <a:spcPts val="300"/>
              </a:spcAft>
              <a:buClr>
                <a:schemeClr val="accent1"/>
              </a:buClr>
              <a:buFont typeface="Calibri" pitchFamily="34" charset="0"/>
              <a:buChar char="◦"/>
              <a:defRPr sz="1050" kern="1200">
                <a:solidFill>
                  <a:schemeClr val="tx1">
                    <a:lumMod val="75000"/>
                    <a:lumOff val="25000"/>
                  </a:schemeClr>
                </a:solidFill>
                <a:latin typeface="+mn-lt"/>
                <a:ea typeface="+mn-ea"/>
                <a:cs typeface="+mn-cs"/>
              </a:defRPr>
            </a:lvl8pPr>
            <a:lvl9pPr marL="1275000" indent="-171450" algn="l" defTabSz="685800" rtl="0" eaLnBrk="1" latinLnBrk="0" hangingPunct="1">
              <a:lnSpc>
                <a:spcPct val="90000"/>
              </a:lnSpc>
              <a:spcBef>
                <a:spcPts val="150"/>
              </a:spcBef>
              <a:spcAft>
                <a:spcPts val="300"/>
              </a:spcAft>
              <a:buClr>
                <a:schemeClr val="accent1"/>
              </a:buClr>
              <a:buFont typeface="Calibri" pitchFamily="34" charset="0"/>
              <a:buChar char="◦"/>
              <a:defRPr sz="1050" kern="1200">
                <a:solidFill>
                  <a:schemeClr val="tx1">
                    <a:lumMod val="75000"/>
                    <a:lumOff val="25000"/>
                  </a:schemeClr>
                </a:solidFill>
                <a:latin typeface="+mn-lt"/>
                <a:ea typeface="+mn-ea"/>
                <a:cs typeface="+mn-cs"/>
              </a:defRPr>
            </a:lvl9pPr>
          </a:lstStyle>
          <a:p>
            <a:r>
              <a:rPr lang="en-US" sz="2400" b="1" dirty="0" smtClean="0"/>
              <a:t>Categories of traditional media systems :</a:t>
            </a:r>
            <a:r>
              <a:rPr lang="en-US" sz="2400" dirty="0" smtClean="0"/>
              <a:t> </a:t>
            </a:r>
          </a:p>
          <a:p>
            <a:pPr>
              <a:buFont typeface="Wingdings" panose="05000000000000000000" pitchFamily="2" charset="2"/>
              <a:buChar char="q"/>
            </a:pPr>
            <a:r>
              <a:rPr lang="en-GB" sz="2000" b="1" dirty="0"/>
              <a:t>Traditional emissary </a:t>
            </a:r>
            <a:r>
              <a:rPr lang="en-GB" sz="2000" dirty="0"/>
              <a:t>whose function was a message carrier, messenger or newsman, is equivalent to today’s news reporters, correspondents, news agents, messengers, spokesmen/women, envoys (ambassador) etc. </a:t>
            </a:r>
            <a:endParaRPr lang="en-GB" sz="2000" dirty="0" smtClean="0"/>
          </a:p>
          <a:p>
            <a:pPr>
              <a:buFont typeface="Wingdings" panose="05000000000000000000" pitchFamily="2" charset="2"/>
              <a:buChar char="q"/>
            </a:pPr>
            <a:r>
              <a:rPr lang="en-GB" sz="2000" b="1" dirty="0" smtClean="0"/>
              <a:t>Community </a:t>
            </a:r>
            <a:r>
              <a:rPr lang="en-GB" sz="2000" b="1" dirty="0"/>
              <a:t>drama or dramaturgical performance </a:t>
            </a:r>
            <a:r>
              <a:rPr lang="en-GB" sz="2000" dirty="0"/>
              <a:t>is referred by </a:t>
            </a:r>
            <a:r>
              <a:rPr lang="en-GB" sz="2000" dirty="0" err="1"/>
              <a:t>Goffman</a:t>
            </a:r>
            <a:r>
              <a:rPr lang="en-GB" sz="2000" dirty="0"/>
              <a:t> as way participants use to produce, sustain and safeguard their social </a:t>
            </a:r>
            <a:r>
              <a:rPr lang="en-GB" sz="2000" dirty="0" err="1"/>
              <a:t>roleplay</a:t>
            </a:r>
            <a:r>
              <a:rPr lang="en-GB" sz="2000" dirty="0"/>
              <a:t>. A reference which </a:t>
            </a:r>
            <a:r>
              <a:rPr lang="en-GB" sz="2000" dirty="0" smtClean="0"/>
              <a:t>has </a:t>
            </a:r>
            <a:r>
              <a:rPr lang="en-GB" sz="2000" dirty="0"/>
              <a:t>to do with the way people maintain their behaviour in real life or stage actors (</a:t>
            </a:r>
            <a:r>
              <a:rPr lang="en-GB" sz="2000" dirty="0" err="1"/>
              <a:t>Goffman</a:t>
            </a:r>
            <a:r>
              <a:rPr lang="en-GB" sz="2000" dirty="0"/>
              <a:t> E. 1975).  </a:t>
            </a:r>
            <a:endParaRPr lang="en-GB" sz="2000" dirty="0" smtClean="0"/>
          </a:p>
          <a:p>
            <a:pPr>
              <a:buFont typeface="Wingdings" panose="05000000000000000000" pitchFamily="2" charset="2"/>
              <a:buChar char="q"/>
            </a:pPr>
            <a:r>
              <a:rPr lang="en-GB" sz="2000" dirty="0" smtClean="0"/>
              <a:t>In </a:t>
            </a:r>
            <a:r>
              <a:rPr lang="en-GB" sz="2000" dirty="0"/>
              <a:t>Africa closely connected to drama are songs and the dances used during the performance. Drama or plays (comedy, stage, satire, </a:t>
            </a:r>
            <a:r>
              <a:rPr lang="en-GB" sz="2000" dirty="0" err="1"/>
              <a:t>etc</a:t>
            </a:r>
            <a:r>
              <a:rPr lang="en-GB" sz="2000" dirty="0"/>
              <a:t>) in Africa is based on legends, myths, poetry, past or present </a:t>
            </a:r>
            <a:r>
              <a:rPr lang="en-GB" sz="2000" dirty="0" smtClean="0"/>
              <a:t>events</a:t>
            </a:r>
            <a:r>
              <a:rPr lang="en-GB" sz="2000" dirty="0"/>
              <a:t>.</a:t>
            </a:r>
            <a:endParaRPr lang="en-GB" sz="2000" dirty="0" smtClean="0"/>
          </a:p>
          <a:p>
            <a:pPr>
              <a:buFont typeface="Wingdings" panose="05000000000000000000" pitchFamily="2" charset="2"/>
              <a:buChar char="q"/>
            </a:pPr>
            <a:r>
              <a:rPr lang="en-GB" sz="2000" dirty="0" smtClean="0"/>
              <a:t> </a:t>
            </a:r>
            <a:r>
              <a:rPr lang="en-GB" sz="2000" dirty="0" smtClean="0">
                <a:solidFill>
                  <a:schemeClr val="bg1"/>
                </a:solidFill>
              </a:rPr>
              <a:t>(</a:t>
            </a:r>
            <a:r>
              <a:rPr lang="en-GB" sz="2000" dirty="0">
                <a:solidFill>
                  <a:schemeClr val="bg1"/>
                </a:solidFill>
              </a:rPr>
              <a:t>Des Wilson,1987) </a:t>
            </a:r>
            <a:endParaRPr lang="en-US" sz="2000" dirty="0">
              <a:solidFill>
                <a:schemeClr val="bg1"/>
              </a:solidFill>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03174" y="107543"/>
            <a:ext cx="7638968" cy="856800"/>
          </a:xfrm>
        </p:spPr>
        <p:txBody>
          <a:bodyPr/>
          <a:lstStyle/>
          <a:p>
            <a:pPr algn="ctr"/>
            <a:r>
              <a:rPr lang="en-US" spc="0" dirty="0">
                <a:ln w="0"/>
                <a:solidFill>
                  <a:schemeClr val="accent1"/>
                </a:solidFill>
                <a:effectLst>
                  <a:outerShdw blurRad="38100" dist="25400" dir="5400000" algn="ctr" rotWithShape="0">
                    <a:srgbClr val="6E747A">
                      <a:alpha val="43000"/>
                    </a:srgbClr>
                  </a:outerShdw>
                </a:effectLst>
              </a:rPr>
              <a:t>CLASSIFICATION OF TRADITIONAL COMMUNICATION </a:t>
            </a:r>
          </a:p>
        </p:txBody>
      </p:sp>
      <p:sp>
        <p:nvSpPr>
          <p:cNvPr id="6" name="Slide Number Placeholder 5"/>
          <p:cNvSpPr>
            <a:spLocks noGrp="1"/>
          </p:cNvSpPr>
          <p:nvPr>
            <p:ph type="sldNum" idx="12"/>
          </p:nvPr>
        </p:nvSpPr>
        <p:spPr/>
        <p:txBody>
          <a:bodyPr/>
          <a:lstStyle/>
          <a:p>
            <a:pPr marL="0" lvl="0" indent="0" algn="ctr" rtl="0">
              <a:spcBef>
                <a:spcPts val="0"/>
              </a:spcBef>
              <a:spcAft>
                <a:spcPts val="0"/>
              </a:spcAft>
              <a:buNone/>
            </a:pPr>
            <a:fld id="{00000000-1234-1234-1234-123412341234}" type="slidenum">
              <a:rPr lang="en" smtClean="0"/>
              <a:t>19</a:t>
            </a:fld>
            <a:endParaRPr lang="en"/>
          </a:p>
        </p:txBody>
      </p:sp>
      <p:sp>
        <p:nvSpPr>
          <p:cNvPr id="4" name="Text Placeholder 3"/>
          <p:cNvSpPr>
            <a:spLocks noGrp="1"/>
          </p:cNvSpPr>
          <p:nvPr>
            <p:ph type="body" idx="1"/>
          </p:nvPr>
        </p:nvSpPr>
        <p:spPr>
          <a:xfrm>
            <a:off x="17042" y="857950"/>
            <a:ext cx="7143175" cy="3077100"/>
          </a:xfrm>
        </p:spPr>
        <p:txBody>
          <a:bodyPr/>
          <a:lstStyle/>
          <a:p>
            <a:r>
              <a:rPr lang="en-US" sz="2000" b="1" dirty="0"/>
              <a:t>Categories of traditional media systems : </a:t>
            </a:r>
          </a:p>
          <a:p>
            <a:r>
              <a:rPr lang="en-GB" sz="2000" b="1" dirty="0"/>
              <a:t>Story telling among the Africans. </a:t>
            </a:r>
            <a:r>
              <a:rPr lang="en-GB" sz="2000" dirty="0"/>
              <a:t>One thing to bear in mind is that in many old traditions storytelling is synonymous with song, chant, music, or epic poetry, especially in the </a:t>
            </a:r>
            <a:r>
              <a:rPr lang="en-GB" sz="2000" dirty="0" err="1"/>
              <a:t>bardic</a:t>
            </a:r>
            <a:r>
              <a:rPr lang="en-GB" sz="2000" dirty="0"/>
              <a:t> traditions. </a:t>
            </a:r>
            <a:endParaRPr lang="en-GB" sz="2000" dirty="0" smtClean="0"/>
          </a:p>
          <a:p>
            <a:r>
              <a:rPr lang="en-GB" sz="2000" dirty="0" smtClean="0"/>
              <a:t>Stories </a:t>
            </a:r>
            <a:r>
              <a:rPr lang="en-GB" sz="2000" dirty="0"/>
              <a:t>may be chanted or sung, along with musical accompaniment on a certain instrument. </a:t>
            </a:r>
            <a:endParaRPr lang="en-GB" sz="2000" dirty="0" smtClean="0"/>
          </a:p>
          <a:p>
            <a:r>
              <a:rPr lang="en-GB" sz="2000" dirty="0" smtClean="0"/>
              <a:t>Therefore </a:t>
            </a:r>
            <a:r>
              <a:rPr lang="en-GB" sz="2000" dirty="0"/>
              <a:t>some who would be called folk musicians by foreign music enthusiasts are just as accurately called storytellers - their true roles are more profound, as their names reflect: bards, </a:t>
            </a:r>
            <a:r>
              <a:rPr lang="en-GB" sz="2000" dirty="0" err="1"/>
              <a:t>ashiks</a:t>
            </a:r>
            <a:r>
              <a:rPr lang="en-GB" sz="2000" dirty="0"/>
              <a:t>, </a:t>
            </a:r>
            <a:r>
              <a:rPr lang="en-GB" sz="2000" dirty="0" err="1"/>
              <a:t>jyrau</a:t>
            </a:r>
            <a:r>
              <a:rPr lang="en-GB" sz="2000" dirty="0"/>
              <a:t>, </a:t>
            </a:r>
            <a:r>
              <a:rPr lang="en-GB" sz="2000" dirty="0" err="1"/>
              <a:t>griots</a:t>
            </a:r>
            <a:r>
              <a:rPr lang="en-GB" sz="2000" dirty="0"/>
              <a:t> amongst many more. </a:t>
            </a:r>
            <a:endParaRPr lang="en-GB" sz="2000" dirty="0" smtClean="0"/>
          </a:p>
          <a:p>
            <a:r>
              <a:rPr lang="en-GB" sz="2000" dirty="0" smtClean="0"/>
              <a:t>Their </a:t>
            </a:r>
            <a:r>
              <a:rPr lang="en-GB" sz="2000" dirty="0"/>
              <a:t>roles in fact are often as much spiritual teachers and exemplars, or healers, for which the stories and music are vehicles, as well as historians and </a:t>
            </a:r>
            <a:r>
              <a:rPr lang="en-GB" sz="2000" dirty="0" smtClean="0"/>
              <a:t>tradition-bearers</a:t>
            </a:r>
            <a:r>
              <a:rPr lang="en-US" sz="2000" dirty="0" smtClean="0"/>
              <a:t>.</a:t>
            </a:r>
            <a:endParaRPr lang="en-US" sz="2000" dirty="0"/>
          </a:p>
          <a:p>
            <a:r>
              <a:rPr lang="en-US" sz="2000" dirty="0"/>
              <a:t> </a:t>
            </a:r>
            <a:r>
              <a:rPr lang="en-US" sz="2000" dirty="0">
                <a:solidFill>
                  <a:schemeClr val="bg1"/>
                </a:solidFill>
              </a:rPr>
              <a:t>(Des Wilson,1987) </a:t>
            </a:r>
          </a:p>
          <a:p>
            <a:endParaRPr lang="en-US" dirty="0"/>
          </a:p>
        </p:txBody>
      </p:sp>
    </p:spTree>
    <p:extLst>
      <p:ext uri="{BB962C8B-B14F-4D97-AF65-F5344CB8AC3E}">
        <p14:creationId xmlns:p14="http://schemas.microsoft.com/office/powerpoint/2010/main" val="260393592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5464" y="-47555"/>
            <a:ext cx="7098224" cy="856800"/>
          </a:xfrm>
        </p:spPr>
        <p:txBody>
          <a:bodyPr/>
          <a:lstStyle/>
          <a:p>
            <a:pPr algn="ctr"/>
            <a:r>
              <a:rPr lang="en-US" sz="3200" spc="0" dirty="0">
                <a:ln w="0"/>
                <a:solidFill>
                  <a:schemeClr val="accent1"/>
                </a:solidFill>
                <a:effectLst>
                  <a:outerShdw blurRad="38100" dist="25400" dir="5400000" algn="ctr" rotWithShape="0">
                    <a:srgbClr val="6E747A">
                      <a:alpha val="43000"/>
                    </a:srgbClr>
                  </a:outerShdw>
                </a:effectLst>
              </a:rPr>
              <a:t>CLASSIFICATION OF TRADITIONAL COMMUNICATION </a:t>
            </a:r>
            <a:endParaRPr lang="en-US" sz="3200" dirty="0"/>
          </a:p>
        </p:txBody>
      </p:sp>
      <p:sp>
        <p:nvSpPr>
          <p:cNvPr id="6" name="Slide Number Placeholder 5"/>
          <p:cNvSpPr>
            <a:spLocks noGrp="1"/>
          </p:cNvSpPr>
          <p:nvPr>
            <p:ph type="sldNum" idx="12"/>
          </p:nvPr>
        </p:nvSpPr>
        <p:spPr/>
        <p:txBody>
          <a:bodyPr/>
          <a:lstStyle/>
          <a:p>
            <a:pPr marL="0" lvl="0" indent="0" algn="ctr" rtl="0">
              <a:spcBef>
                <a:spcPts val="0"/>
              </a:spcBef>
              <a:spcAft>
                <a:spcPts val="0"/>
              </a:spcAft>
              <a:buNone/>
            </a:pPr>
            <a:fld id="{00000000-1234-1234-1234-123412341234}" type="slidenum">
              <a:rPr lang="en" smtClean="0"/>
              <a:t>20</a:t>
            </a:fld>
            <a:endParaRPr lang="en"/>
          </a:p>
        </p:txBody>
      </p:sp>
      <p:sp>
        <p:nvSpPr>
          <p:cNvPr id="7" name="Google Shape;381;p20"/>
          <p:cNvSpPr txBox="1">
            <a:spLocks/>
          </p:cNvSpPr>
          <p:nvPr/>
        </p:nvSpPr>
        <p:spPr>
          <a:xfrm>
            <a:off x="46494" y="640982"/>
            <a:ext cx="7425344" cy="3364683"/>
          </a:xfrm>
          <a:prstGeom prst="rect">
            <a:avLst/>
          </a:prstGeom>
        </p:spPr>
        <p:txBody>
          <a:bodyPr spcFirstLastPara="1" wrap="square" lIns="0" tIns="0" rIns="0" bIns="0" anchor="t" anchorCtr="0">
            <a:noAutofit/>
          </a:bodyPr>
          <a:lstStyle>
            <a:lvl1pPr marL="68580" indent="-68580" algn="l" defTabSz="685800" rtl="0" eaLnBrk="1" latinLnBrk="0" hangingPunct="1">
              <a:lnSpc>
                <a:spcPct val="90000"/>
              </a:lnSpc>
              <a:spcBef>
                <a:spcPts val="900"/>
              </a:spcBef>
              <a:spcAft>
                <a:spcPts val="150"/>
              </a:spcAft>
              <a:buClr>
                <a:schemeClr val="accent1"/>
              </a:buClr>
              <a:buSzPct val="100000"/>
              <a:buFont typeface="Calibri" panose="020F0502020204030204" pitchFamily="34" charset="0"/>
              <a:buChar char=" "/>
              <a:defRPr sz="1500" kern="1200">
                <a:solidFill>
                  <a:schemeClr val="tx1">
                    <a:lumMod val="75000"/>
                    <a:lumOff val="25000"/>
                  </a:schemeClr>
                </a:solidFill>
                <a:latin typeface="+mn-lt"/>
                <a:ea typeface="+mn-ea"/>
                <a:cs typeface="+mn-cs"/>
              </a:defRPr>
            </a:lvl1pPr>
            <a:lvl2pPr marL="288036" indent="-137160" algn="l" defTabSz="685800" rtl="0" eaLnBrk="1" latinLnBrk="0" hangingPunct="1">
              <a:lnSpc>
                <a:spcPct val="90000"/>
              </a:lnSpc>
              <a:spcBef>
                <a:spcPts val="150"/>
              </a:spcBef>
              <a:spcAft>
                <a:spcPts val="300"/>
              </a:spcAft>
              <a:buClr>
                <a:schemeClr val="accent1"/>
              </a:buClr>
              <a:buFont typeface="Calibri" pitchFamily="34" charset="0"/>
              <a:buChar char="◦"/>
              <a:defRPr sz="1350" kern="1200">
                <a:solidFill>
                  <a:schemeClr val="tx1">
                    <a:lumMod val="75000"/>
                    <a:lumOff val="25000"/>
                  </a:schemeClr>
                </a:solidFill>
                <a:latin typeface="+mn-lt"/>
                <a:ea typeface="+mn-ea"/>
                <a:cs typeface="+mn-cs"/>
              </a:defRPr>
            </a:lvl2pPr>
            <a:lvl3pPr marL="425196" indent="-137160" algn="l" defTabSz="685800" rtl="0" eaLnBrk="1" latinLnBrk="0" hangingPunct="1">
              <a:lnSpc>
                <a:spcPct val="90000"/>
              </a:lnSpc>
              <a:spcBef>
                <a:spcPts val="150"/>
              </a:spcBef>
              <a:spcAft>
                <a:spcPts val="300"/>
              </a:spcAft>
              <a:buClr>
                <a:schemeClr val="accent1"/>
              </a:buClr>
              <a:buFont typeface="Calibri" pitchFamily="34" charset="0"/>
              <a:buChar char="◦"/>
              <a:defRPr sz="1050" kern="1200">
                <a:solidFill>
                  <a:schemeClr val="tx1">
                    <a:lumMod val="75000"/>
                    <a:lumOff val="25000"/>
                  </a:schemeClr>
                </a:solidFill>
                <a:latin typeface="+mn-lt"/>
                <a:ea typeface="+mn-ea"/>
                <a:cs typeface="+mn-cs"/>
              </a:defRPr>
            </a:lvl3pPr>
            <a:lvl4pPr marL="562356" indent="-137160" algn="l" defTabSz="685800" rtl="0" eaLnBrk="1" latinLnBrk="0" hangingPunct="1">
              <a:lnSpc>
                <a:spcPct val="90000"/>
              </a:lnSpc>
              <a:spcBef>
                <a:spcPts val="150"/>
              </a:spcBef>
              <a:spcAft>
                <a:spcPts val="300"/>
              </a:spcAft>
              <a:buClr>
                <a:schemeClr val="accent1"/>
              </a:buClr>
              <a:buFont typeface="Calibri" pitchFamily="34" charset="0"/>
              <a:buChar char="◦"/>
              <a:defRPr sz="1050" kern="1200">
                <a:solidFill>
                  <a:schemeClr val="tx1">
                    <a:lumMod val="75000"/>
                    <a:lumOff val="25000"/>
                  </a:schemeClr>
                </a:solidFill>
                <a:latin typeface="+mn-lt"/>
                <a:ea typeface="+mn-ea"/>
                <a:cs typeface="+mn-cs"/>
              </a:defRPr>
            </a:lvl4pPr>
            <a:lvl5pPr marL="699516" indent="-137160" algn="l" defTabSz="685800" rtl="0" eaLnBrk="1" latinLnBrk="0" hangingPunct="1">
              <a:lnSpc>
                <a:spcPct val="90000"/>
              </a:lnSpc>
              <a:spcBef>
                <a:spcPts val="150"/>
              </a:spcBef>
              <a:spcAft>
                <a:spcPts val="300"/>
              </a:spcAft>
              <a:buClr>
                <a:schemeClr val="accent1"/>
              </a:buClr>
              <a:buFont typeface="Calibri" pitchFamily="34" charset="0"/>
              <a:buChar char="◦"/>
              <a:defRPr sz="1050" kern="1200">
                <a:solidFill>
                  <a:schemeClr val="tx1">
                    <a:lumMod val="75000"/>
                    <a:lumOff val="25000"/>
                  </a:schemeClr>
                </a:solidFill>
                <a:latin typeface="+mn-lt"/>
                <a:ea typeface="+mn-ea"/>
                <a:cs typeface="+mn-cs"/>
              </a:defRPr>
            </a:lvl5pPr>
            <a:lvl6pPr marL="825000" indent="-171450" algn="l" defTabSz="685800" rtl="0" eaLnBrk="1" latinLnBrk="0" hangingPunct="1">
              <a:lnSpc>
                <a:spcPct val="90000"/>
              </a:lnSpc>
              <a:spcBef>
                <a:spcPts val="150"/>
              </a:spcBef>
              <a:spcAft>
                <a:spcPts val="300"/>
              </a:spcAft>
              <a:buClr>
                <a:schemeClr val="accent1"/>
              </a:buClr>
              <a:buFont typeface="Calibri" pitchFamily="34" charset="0"/>
              <a:buChar char="◦"/>
              <a:defRPr sz="1050" kern="1200">
                <a:solidFill>
                  <a:schemeClr val="tx1">
                    <a:lumMod val="75000"/>
                    <a:lumOff val="25000"/>
                  </a:schemeClr>
                </a:solidFill>
                <a:latin typeface="+mn-lt"/>
                <a:ea typeface="+mn-ea"/>
                <a:cs typeface="+mn-cs"/>
              </a:defRPr>
            </a:lvl6pPr>
            <a:lvl7pPr marL="975000" indent="-171450" algn="l" defTabSz="685800" rtl="0" eaLnBrk="1" latinLnBrk="0" hangingPunct="1">
              <a:lnSpc>
                <a:spcPct val="90000"/>
              </a:lnSpc>
              <a:spcBef>
                <a:spcPts val="150"/>
              </a:spcBef>
              <a:spcAft>
                <a:spcPts val="300"/>
              </a:spcAft>
              <a:buClr>
                <a:schemeClr val="accent1"/>
              </a:buClr>
              <a:buFont typeface="Calibri" pitchFamily="34" charset="0"/>
              <a:buChar char="◦"/>
              <a:defRPr sz="1050" kern="1200">
                <a:solidFill>
                  <a:schemeClr val="tx1">
                    <a:lumMod val="75000"/>
                    <a:lumOff val="25000"/>
                  </a:schemeClr>
                </a:solidFill>
                <a:latin typeface="+mn-lt"/>
                <a:ea typeface="+mn-ea"/>
                <a:cs typeface="+mn-cs"/>
              </a:defRPr>
            </a:lvl7pPr>
            <a:lvl8pPr marL="1125000" indent="-171450" algn="l" defTabSz="685800" rtl="0" eaLnBrk="1" latinLnBrk="0" hangingPunct="1">
              <a:lnSpc>
                <a:spcPct val="90000"/>
              </a:lnSpc>
              <a:spcBef>
                <a:spcPts val="150"/>
              </a:spcBef>
              <a:spcAft>
                <a:spcPts val="300"/>
              </a:spcAft>
              <a:buClr>
                <a:schemeClr val="accent1"/>
              </a:buClr>
              <a:buFont typeface="Calibri" pitchFamily="34" charset="0"/>
              <a:buChar char="◦"/>
              <a:defRPr sz="1050" kern="1200">
                <a:solidFill>
                  <a:schemeClr val="tx1">
                    <a:lumMod val="75000"/>
                    <a:lumOff val="25000"/>
                  </a:schemeClr>
                </a:solidFill>
                <a:latin typeface="+mn-lt"/>
                <a:ea typeface="+mn-ea"/>
                <a:cs typeface="+mn-cs"/>
              </a:defRPr>
            </a:lvl8pPr>
            <a:lvl9pPr marL="1275000" indent="-171450" algn="l" defTabSz="685800" rtl="0" eaLnBrk="1" latinLnBrk="0" hangingPunct="1">
              <a:lnSpc>
                <a:spcPct val="90000"/>
              </a:lnSpc>
              <a:spcBef>
                <a:spcPts val="150"/>
              </a:spcBef>
              <a:spcAft>
                <a:spcPts val="300"/>
              </a:spcAft>
              <a:buClr>
                <a:schemeClr val="accent1"/>
              </a:buClr>
              <a:buFont typeface="Calibri" pitchFamily="34" charset="0"/>
              <a:buChar char="◦"/>
              <a:defRPr sz="1050" kern="1200">
                <a:solidFill>
                  <a:schemeClr val="tx1">
                    <a:lumMod val="75000"/>
                    <a:lumOff val="25000"/>
                  </a:schemeClr>
                </a:solidFill>
                <a:latin typeface="+mn-lt"/>
                <a:ea typeface="+mn-ea"/>
                <a:cs typeface="+mn-cs"/>
              </a:defRPr>
            </a:lvl9pPr>
          </a:lstStyle>
          <a:p>
            <a:r>
              <a:rPr lang="en-US" sz="2400" b="1" dirty="0" smtClean="0"/>
              <a:t>Categories of traditional media systems :</a:t>
            </a:r>
            <a:r>
              <a:rPr lang="en-US" sz="2400" dirty="0" smtClean="0"/>
              <a:t> </a:t>
            </a:r>
          </a:p>
          <a:p>
            <a:pPr>
              <a:buFont typeface="Wingdings" panose="05000000000000000000" pitchFamily="2" charset="2"/>
              <a:buChar char="q"/>
            </a:pPr>
            <a:r>
              <a:rPr lang="en-US" sz="2000" b="1" dirty="0"/>
              <a:t>Myths among the Africans:  </a:t>
            </a:r>
            <a:r>
              <a:rPr lang="en-US" sz="2000" dirty="0"/>
              <a:t>Myths (sacred history narrative) and legends (verbal art or narrative explaining the origin of a people) developed over thousands of years in Africa south of the Sahara. Among the influences on their development were the mass migrations that took place from time to time. </a:t>
            </a:r>
            <a:endParaRPr lang="en-US" sz="2000" dirty="0" smtClean="0"/>
          </a:p>
          <a:p>
            <a:pPr>
              <a:buFont typeface="Wingdings" panose="05000000000000000000" pitchFamily="2" charset="2"/>
              <a:buChar char="q"/>
            </a:pPr>
            <a:r>
              <a:rPr lang="en-US" sz="2000" dirty="0" smtClean="0"/>
              <a:t>About </a:t>
            </a:r>
            <a:r>
              <a:rPr lang="en-US" sz="2000" dirty="0"/>
              <a:t>7,000 years ago, the ancestors of the Hottentot and the Bushmen began moving from the Sahara toward southern Africa. Five thousand years later, people who spoke Bantu languages began spreading out from Cameroon, on Africa's west coast, until they eventually inhabited much of sub-Saharan Africa. </a:t>
            </a:r>
            <a:endParaRPr lang="en-US" sz="2000" dirty="0" smtClean="0"/>
          </a:p>
          <a:p>
            <a:pPr>
              <a:buFont typeface="Wingdings" panose="05000000000000000000" pitchFamily="2" charset="2"/>
              <a:buChar char="q"/>
            </a:pPr>
            <a:r>
              <a:rPr lang="en-US" sz="2000" dirty="0" smtClean="0"/>
              <a:t>Such </a:t>
            </a:r>
            <a:r>
              <a:rPr lang="en-US" sz="2000" dirty="0"/>
              <a:t>migrations caused myths and legends to spread from group to group and led to a mixing of myths and legends</a:t>
            </a:r>
            <a:r>
              <a:rPr lang="en-US" sz="2000" dirty="0" smtClean="0"/>
              <a:t>.</a:t>
            </a:r>
          </a:p>
          <a:p>
            <a:pPr>
              <a:buFont typeface="Wingdings" panose="05000000000000000000" pitchFamily="2" charset="2"/>
              <a:buChar char="q"/>
            </a:pPr>
            <a:r>
              <a:rPr lang="en-US" sz="2000" dirty="0" smtClean="0"/>
              <a:t> </a:t>
            </a:r>
            <a:r>
              <a:rPr lang="en-GB" sz="2000" dirty="0" smtClean="0">
                <a:solidFill>
                  <a:schemeClr val="bg1"/>
                </a:solidFill>
              </a:rPr>
              <a:t>(</a:t>
            </a:r>
            <a:r>
              <a:rPr lang="en-GB" sz="2000" dirty="0">
                <a:solidFill>
                  <a:schemeClr val="bg1"/>
                </a:solidFill>
              </a:rPr>
              <a:t>Des Wilson,1987) </a:t>
            </a:r>
            <a:endParaRPr lang="en-US" sz="2000" dirty="0">
              <a:solidFill>
                <a:schemeClr val="bg1"/>
              </a:solidFill>
            </a:endParaRPr>
          </a:p>
        </p:txBody>
      </p:sp>
    </p:spTree>
    <p:extLst>
      <p:ext uri="{BB962C8B-B14F-4D97-AF65-F5344CB8AC3E}">
        <p14:creationId xmlns:p14="http://schemas.microsoft.com/office/powerpoint/2010/main" val="381441821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p:cNvSpPr>
            <a:spLocks noGrp="1"/>
          </p:cNvSpPr>
          <p:nvPr>
            <p:ph type="sldNum" idx="12"/>
          </p:nvPr>
        </p:nvSpPr>
        <p:spPr/>
        <p:txBody>
          <a:bodyPr/>
          <a:lstStyle/>
          <a:p>
            <a:pPr marL="0" lvl="0" indent="0" algn="ctr" rtl="0">
              <a:spcBef>
                <a:spcPts val="0"/>
              </a:spcBef>
              <a:spcAft>
                <a:spcPts val="0"/>
              </a:spcAft>
              <a:buNone/>
            </a:pPr>
            <a:fld id="{00000000-1234-1234-1234-123412341234}" type="slidenum">
              <a:rPr lang="en" smtClean="0"/>
              <a:t>21</a:t>
            </a:fld>
            <a:endParaRPr lang="en"/>
          </a:p>
        </p:txBody>
      </p:sp>
      <p:sp>
        <p:nvSpPr>
          <p:cNvPr id="5" name="Title 1"/>
          <p:cNvSpPr txBox="1">
            <a:spLocks/>
          </p:cNvSpPr>
          <p:nvPr/>
        </p:nvSpPr>
        <p:spPr>
          <a:xfrm>
            <a:off x="203174" y="76545"/>
            <a:ext cx="7638968" cy="856800"/>
          </a:xfrm>
          <a:prstGeom prst="rect">
            <a:avLst/>
          </a:prstGeom>
        </p:spPr>
        <p:txBody>
          <a:bodyPr spcFirstLastPara="1" vert="horz" wrap="square" lIns="0" tIns="0" rIns="0" bIns="0" rtlCol="0" anchor="b" anchorCtr="0">
            <a:noAutofit/>
          </a:bodyPr>
          <a:lstStyle>
            <a:lvl1pPr lvl="0" algn="l" defTabSz="685800" rtl="0" eaLnBrk="1" latinLnBrk="0" hangingPunct="1">
              <a:lnSpc>
                <a:spcPct val="85000"/>
              </a:lnSpc>
              <a:spcBef>
                <a:spcPts val="0"/>
              </a:spcBef>
              <a:spcAft>
                <a:spcPts val="0"/>
              </a:spcAft>
              <a:buSzPts val="1800"/>
              <a:buNone/>
              <a:defRPr sz="3600" kern="1200" spc="-38" baseline="0">
                <a:solidFill>
                  <a:schemeClr val="tx1">
                    <a:lumMod val="75000"/>
                    <a:lumOff val="25000"/>
                  </a:schemeClr>
                </a:solidFill>
                <a:latin typeface="+mj-lt"/>
                <a:ea typeface="+mj-ea"/>
                <a:cs typeface="+mj-cs"/>
              </a:defRPr>
            </a:lvl1pPr>
            <a:lvl2pPr lvl="1" rtl="0">
              <a:spcBef>
                <a:spcPts val="0"/>
              </a:spcBef>
              <a:spcAft>
                <a:spcPts val="0"/>
              </a:spcAft>
              <a:buSzPts val="1800"/>
              <a:buNone/>
              <a:defRPr/>
            </a:lvl2pPr>
            <a:lvl3pPr lvl="2" rtl="0">
              <a:spcBef>
                <a:spcPts val="0"/>
              </a:spcBef>
              <a:spcAft>
                <a:spcPts val="0"/>
              </a:spcAft>
              <a:buSzPts val="1800"/>
              <a:buNone/>
              <a:defRPr/>
            </a:lvl3pPr>
            <a:lvl4pPr lvl="3" rtl="0">
              <a:spcBef>
                <a:spcPts val="0"/>
              </a:spcBef>
              <a:spcAft>
                <a:spcPts val="0"/>
              </a:spcAft>
              <a:buSzPts val="1800"/>
              <a:buNone/>
              <a:defRPr/>
            </a:lvl4pPr>
            <a:lvl5pPr lvl="4" rtl="0">
              <a:spcBef>
                <a:spcPts val="0"/>
              </a:spcBef>
              <a:spcAft>
                <a:spcPts val="0"/>
              </a:spcAft>
              <a:buSzPts val="1800"/>
              <a:buNone/>
              <a:defRPr/>
            </a:lvl5pPr>
            <a:lvl6pPr lvl="5" rtl="0">
              <a:spcBef>
                <a:spcPts val="0"/>
              </a:spcBef>
              <a:spcAft>
                <a:spcPts val="0"/>
              </a:spcAft>
              <a:buSzPts val="1800"/>
              <a:buNone/>
              <a:defRPr/>
            </a:lvl6pPr>
            <a:lvl7pPr lvl="6" rtl="0">
              <a:spcBef>
                <a:spcPts val="0"/>
              </a:spcBef>
              <a:spcAft>
                <a:spcPts val="0"/>
              </a:spcAft>
              <a:buSzPts val="1800"/>
              <a:buNone/>
              <a:defRPr/>
            </a:lvl7pPr>
            <a:lvl8pPr lvl="7" rtl="0">
              <a:spcBef>
                <a:spcPts val="0"/>
              </a:spcBef>
              <a:spcAft>
                <a:spcPts val="0"/>
              </a:spcAft>
              <a:buSzPts val="1800"/>
              <a:buNone/>
              <a:defRPr/>
            </a:lvl8pPr>
            <a:lvl9pPr lvl="8" rtl="0">
              <a:spcBef>
                <a:spcPts val="0"/>
              </a:spcBef>
              <a:spcAft>
                <a:spcPts val="0"/>
              </a:spcAft>
              <a:buSzPts val="1800"/>
              <a:buNone/>
              <a:defRPr/>
            </a:lvl9pPr>
          </a:lstStyle>
          <a:p>
            <a:pPr algn="ctr">
              <a:buClrTx/>
              <a:buFontTx/>
            </a:pPr>
            <a:r>
              <a:rPr lang="en-US" spc="0" dirty="0" smtClean="0">
                <a:ln w="0"/>
                <a:solidFill>
                  <a:schemeClr val="accent1"/>
                </a:solidFill>
                <a:effectLst>
                  <a:outerShdw blurRad="38100" dist="25400" dir="5400000" algn="ctr" rotWithShape="0">
                    <a:srgbClr val="6E747A">
                      <a:alpha val="43000"/>
                    </a:srgbClr>
                  </a:outerShdw>
                </a:effectLst>
              </a:rPr>
              <a:t>CLASSIFICATION OF TRADITIONAL COMMUNICATION </a:t>
            </a:r>
            <a:endParaRPr lang="en-US" spc="0" dirty="0">
              <a:ln w="0"/>
              <a:solidFill>
                <a:schemeClr val="accent1"/>
              </a:solidFill>
              <a:effectLst>
                <a:outerShdw blurRad="38100" dist="25400" dir="5400000" algn="ctr" rotWithShape="0">
                  <a:srgbClr val="6E747A">
                    <a:alpha val="43000"/>
                  </a:srgbClr>
                </a:outerShdw>
              </a:effectLst>
            </a:endParaRPr>
          </a:p>
        </p:txBody>
      </p:sp>
      <p:sp>
        <p:nvSpPr>
          <p:cNvPr id="8" name="Google Shape;381;p20"/>
          <p:cNvSpPr txBox="1">
            <a:spLocks/>
          </p:cNvSpPr>
          <p:nvPr/>
        </p:nvSpPr>
        <p:spPr>
          <a:xfrm>
            <a:off x="125520" y="873452"/>
            <a:ext cx="7112188" cy="3364683"/>
          </a:xfrm>
          <a:prstGeom prst="rect">
            <a:avLst/>
          </a:prstGeom>
        </p:spPr>
        <p:txBody>
          <a:bodyPr spcFirstLastPara="1" wrap="square" lIns="0" tIns="0" rIns="0" bIns="0" anchor="t" anchorCtr="0">
            <a:noAutofit/>
          </a:bodyPr>
          <a:lstStyle>
            <a:lvl1pPr marL="68580" indent="-68580" algn="l" defTabSz="685800" rtl="0" eaLnBrk="1" latinLnBrk="0" hangingPunct="1">
              <a:lnSpc>
                <a:spcPct val="90000"/>
              </a:lnSpc>
              <a:spcBef>
                <a:spcPts val="900"/>
              </a:spcBef>
              <a:spcAft>
                <a:spcPts val="150"/>
              </a:spcAft>
              <a:buClr>
                <a:schemeClr val="accent1"/>
              </a:buClr>
              <a:buSzPct val="100000"/>
              <a:buFont typeface="Calibri" panose="020F0502020204030204" pitchFamily="34" charset="0"/>
              <a:buChar char=" "/>
              <a:defRPr sz="1500" kern="1200">
                <a:solidFill>
                  <a:schemeClr val="tx1">
                    <a:lumMod val="75000"/>
                    <a:lumOff val="25000"/>
                  </a:schemeClr>
                </a:solidFill>
                <a:latin typeface="+mn-lt"/>
                <a:ea typeface="+mn-ea"/>
                <a:cs typeface="+mn-cs"/>
              </a:defRPr>
            </a:lvl1pPr>
            <a:lvl2pPr marL="288036" indent="-137160" algn="l" defTabSz="685800" rtl="0" eaLnBrk="1" latinLnBrk="0" hangingPunct="1">
              <a:lnSpc>
                <a:spcPct val="90000"/>
              </a:lnSpc>
              <a:spcBef>
                <a:spcPts val="150"/>
              </a:spcBef>
              <a:spcAft>
                <a:spcPts val="300"/>
              </a:spcAft>
              <a:buClr>
                <a:schemeClr val="accent1"/>
              </a:buClr>
              <a:buFont typeface="Calibri" pitchFamily="34" charset="0"/>
              <a:buChar char="◦"/>
              <a:defRPr sz="1350" kern="1200">
                <a:solidFill>
                  <a:schemeClr val="tx1">
                    <a:lumMod val="75000"/>
                    <a:lumOff val="25000"/>
                  </a:schemeClr>
                </a:solidFill>
                <a:latin typeface="+mn-lt"/>
                <a:ea typeface="+mn-ea"/>
                <a:cs typeface="+mn-cs"/>
              </a:defRPr>
            </a:lvl2pPr>
            <a:lvl3pPr marL="425196" indent="-137160" algn="l" defTabSz="685800" rtl="0" eaLnBrk="1" latinLnBrk="0" hangingPunct="1">
              <a:lnSpc>
                <a:spcPct val="90000"/>
              </a:lnSpc>
              <a:spcBef>
                <a:spcPts val="150"/>
              </a:spcBef>
              <a:spcAft>
                <a:spcPts val="300"/>
              </a:spcAft>
              <a:buClr>
                <a:schemeClr val="accent1"/>
              </a:buClr>
              <a:buFont typeface="Calibri" pitchFamily="34" charset="0"/>
              <a:buChar char="◦"/>
              <a:defRPr sz="1050" kern="1200">
                <a:solidFill>
                  <a:schemeClr val="tx1">
                    <a:lumMod val="75000"/>
                    <a:lumOff val="25000"/>
                  </a:schemeClr>
                </a:solidFill>
                <a:latin typeface="+mn-lt"/>
                <a:ea typeface="+mn-ea"/>
                <a:cs typeface="+mn-cs"/>
              </a:defRPr>
            </a:lvl3pPr>
            <a:lvl4pPr marL="562356" indent="-137160" algn="l" defTabSz="685800" rtl="0" eaLnBrk="1" latinLnBrk="0" hangingPunct="1">
              <a:lnSpc>
                <a:spcPct val="90000"/>
              </a:lnSpc>
              <a:spcBef>
                <a:spcPts val="150"/>
              </a:spcBef>
              <a:spcAft>
                <a:spcPts val="300"/>
              </a:spcAft>
              <a:buClr>
                <a:schemeClr val="accent1"/>
              </a:buClr>
              <a:buFont typeface="Calibri" pitchFamily="34" charset="0"/>
              <a:buChar char="◦"/>
              <a:defRPr sz="1050" kern="1200">
                <a:solidFill>
                  <a:schemeClr val="tx1">
                    <a:lumMod val="75000"/>
                    <a:lumOff val="25000"/>
                  </a:schemeClr>
                </a:solidFill>
                <a:latin typeface="+mn-lt"/>
                <a:ea typeface="+mn-ea"/>
                <a:cs typeface="+mn-cs"/>
              </a:defRPr>
            </a:lvl4pPr>
            <a:lvl5pPr marL="699516" indent="-137160" algn="l" defTabSz="685800" rtl="0" eaLnBrk="1" latinLnBrk="0" hangingPunct="1">
              <a:lnSpc>
                <a:spcPct val="90000"/>
              </a:lnSpc>
              <a:spcBef>
                <a:spcPts val="150"/>
              </a:spcBef>
              <a:spcAft>
                <a:spcPts val="300"/>
              </a:spcAft>
              <a:buClr>
                <a:schemeClr val="accent1"/>
              </a:buClr>
              <a:buFont typeface="Calibri" pitchFamily="34" charset="0"/>
              <a:buChar char="◦"/>
              <a:defRPr sz="1050" kern="1200">
                <a:solidFill>
                  <a:schemeClr val="tx1">
                    <a:lumMod val="75000"/>
                    <a:lumOff val="25000"/>
                  </a:schemeClr>
                </a:solidFill>
                <a:latin typeface="+mn-lt"/>
                <a:ea typeface="+mn-ea"/>
                <a:cs typeface="+mn-cs"/>
              </a:defRPr>
            </a:lvl5pPr>
            <a:lvl6pPr marL="825000" indent="-171450" algn="l" defTabSz="685800" rtl="0" eaLnBrk="1" latinLnBrk="0" hangingPunct="1">
              <a:lnSpc>
                <a:spcPct val="90000"/>
              </a:lnSpc>
              <a:spcBef>
                <a:spcPts val="150"/>
              </a:spcBef>
              <a:spcAft>
                <a:spcPts val="300"/>
              </a:spcAft>
              <a:buClr>
                <a:schemeClr val="accent1"/>
              </a:buClr>
              <a:buFont typeface="Calibri" pitchFamily="34" charset="0"/>
              <a:buChar char="◦"/>
              <a:defRPr sz="1050" kern="1200">
                <a:solidFill>
                  <a:schemeClr val="tx1">
                    <a:lumMod val="75000"/>
                    <a:lumOff val="25000"/>
                  </a:schemeClr>
                </a:solidFill>
                <a:latin typeface="+mn-lt"/>
                <a:ea typeface="+mn-ea"/>
                <a:cs typeface="+mn-cs"/>
              </a:defRPr>
            </a:lvl6pPr>
            <a:lvl7pPr marL="975000" indent="-171450" algn="l" defTabSz="685800" rtl="0" eaLnBrk="1" latinLnBrk="0" hangingPunct="1">
              <a:lnSpc>
                <a:spcPct val="90000"/>
              </a:lnSpc>
              <a:spcBef>
                <a:spcPts val="150"/>
              </a:spcBef>
              <a:spcAft>
                <a:spcPts val="300"/>
              </a:spcAft>
              <a:buClr>
                <a:schemeClr val="accent1"/>
              </a:buClr>
              <a:buFont typeface="Calibri" pitchFamily="34" charset="0"/>
              <a:buChar char="◦"/>
              <a:defRPr sz="1050" kern="1200">
                <a:solidFill>
                  <a:schemeClr val="tx1">
                    <a:lumMod val="75000"/>
                    <a:lumOff val="25000"/>
                  </a:schemeClr>
                </a:solidFill>
                <a:latin typeface="+mn-lt"/>
                <a:ea typeface="+mn-ea"/>
                <a:cs typeface="+mn-cs"/>
              </a:defRPr>
            </a:lvl7pPr>
            <a:lvl8pPr marL="1125000" indent="-171450" algn="l" defTabSz="685800" rtl="0" eaLnBrk="1" latinLnBrk="0" hangingPunct="1">
              <a:lnSpc>
                <a:spcPct val="90000"/>
              </a:lnSpc>
              <a:spcBef>
                <a:spcPts val="150"/>
              </a:spcBef>
              <a:spcAft>
                <a:spcPts val="300"/>
              </a:spcAft>
              <a:buClr>
                <a:schemeClr val="accent1"/>
              </a:buClr>
              <a:buFont typeface="Calibri" pitchFamily="34" charset="0"/>
              <a:buChar char="◦"/>
              <a:defRPr sz="1050" kern="1200">
                <a:solidFill>
                  <a:schemeClr val="tx1">
                    <a:lumMod val="75000"/>
                    <a:lumOff val="25000"/>
                  </a:schemeClr>
                </a:solidFill>
                <a:latin typeface="+mn-lt"/>
                <a:ea typeface="+mn-ea"/>
                <a:cs typeface="+mn-cs"/>
              </a:defRPr>
            </a:lvl8pPr>
            <a:lvl9pPr marL="1275000" indent="-171450" algn="l" defTabSz="685800" rtl="0" eaLnBrk="1" latinLnBrk="0" hangingPunct="1">
              <a:lnSpc>
                <a:spcPct val="90000"/>
              </a:lnSpc>
              <a:spcBef>
                <a:spcPts val="150"/>
              </a:spcBef>
              <a:spcAft>
                <a:spcPts val="300"/>
              </a:spcAft>
              <a:buClr>
                <a:schemeClr val="accent1"/>
              </a:buClr>
              <a:buFont typeface="Calibri" pitchFamily="34" charset="0"/>
              <a:buChar char="◦"/>
              <a:defRPr sz="1050" kern="1200">
                <a:solidFill>
                  <a:schemeClr val="tx1">
                    <a:lumMod val="75000"/>
                    <a:lumOff val="25000"/>
                  </a:schemeClr>
                </a:solidFill>
                <a:latin typeface="+mn-lt"/>
                <a:ea typeface="+mn-ea"/>
                <a:cs typeface="+mn-cs"/>
              </a:defRPr>
            </a:lvl9pPr>
          </a:lstStyle>
          <a:p>
            <a:r>
              <a:rPr lang="en-US" sz="2400" b="1" dirty="0" smtClean="0"/>
              <a:t>Categories of traditional media systems :</a:t>
            </a:r>
            <a:r>
              <a:rPr lang="en-US" sz="2400" dirty="0" smtClean="0"/>
              <a:t> </a:t>
            </a:r>
          </a:p>
          <a:p>
            <a:pPr>
              <a:buFont typeface="Wingdings" panose="05000000000000000000" pitchFamily="2" charset="2"/>
              <a:buChar char="q"/>
            </a:pPr>
            <a:r>
              <a:rPr lang="en-US" sz="2000" b="1" dirty="0"/>
              <a:t>Proverbs, Sayings and Riddles: </a:t>
            </a:r>
            <a:endParaRPr lang="en-US" sz="2000" b="1" dirty="0" smtClean="0"/>
          </a:p>
          <a:p>
            <a:pPr>
              <a:buFont typeface="Wingdings" panose="05000000000000000000" pitchFamily="2" charset="2"/>
              <a:buChar char="q"/>
            </a:pPr>
            <a:r>
              <a:rPr lang="en-US" sz="2000" dirty="0" smtClean="0"/>
              <a:t>What </a:t>
            </a:r>
            <a:r>
              <a:rPr lang="en-US" sz="2000" dirty="0"/>
              <a:t>is Proverb? </a:t>
            </a:r>
            <a:endParaRPr lang="en-US" sz="2000" dirty="0" smtClean="0"/>
          </a:p>
          <a:p>
            <a:pPr>
              <a:buFont typeface="Wingdings" panose="05000000000000000000" pitchFamily="2" charset="2"/>
              <a:buChar char="q"/>
            </a:pPr>
            <a:r>
              <a:rPr lang="en-US" sz="2000" dirty="0" smtClean="0"/>
              <a:t>Proverb </a:t>
            </a:r>
            <a:r>
              <a:rPr lang="en-US" sz="2000" dirty="0"/>
              <a:t>can be defined as a short, generally known sentence of the folk, which contains wisdom, truths, morals, and traditional views in a metaphorical, fixed, and </a:t>
            </a:r>
            <a:r>
              <a:rPr lang="en-US" sz="2000" dirty="0" smtClean="0"/>
              <a:t>memorable </a:t>
            </a:r>
            <a:r>
              <a:rPr lang="en-US" sz="2000" dirty="0"/>
              <a:t>form and which is handed down from generation to generation. </a:t>
            </a:r>
            <a:endParaRPr lang="en-US" sz="2000" dirty="0" smtClean="0"/>
          </a:p>
          <a:p>
            <a:pPr>
              <a:buFont typeface="Wingdings" panose="05000000000000000000" pitchFamily="2" charset="2"/>
              <a:buChar char="q"/>
            </a:pPr>
            <a:r>
              <a:rPr lang="en-US" sz="2000" dirty="0" smtClean="0"/>
              <a:t>Among </a:t>
            </a:r>
            <a:r>
              <a:rPr lang="en-US" sz="2000" dirty="0"/>
              <a:t>the Africans, proverbs are common ways of expressing religious ideas and feelings</a:t>
            </a:r>
            <a:r>
              <a:rPr lang="en-US" sz="2000" dirty="0" smtClean="0"/>
              <a:t>.</a:t>
            </a:r>
          </a:p>
          <a:p>
            <a:pPr>
              <a:buFont typeface="Wingdings" panose="05000000000000000000" pitchFamily="2" charset="2"/>
              <a:buChar char="q"/>
            </a:pPr>
            <a:r>
              <a:rPr lang="en-US" sz="2000" dirty="0" smtClean="0"/>
              <a:t> </a:t>
            </a:r>
            <a:r>
              <a:rPr lang="en-US" sz="2000" dirty="0"/>
              <a:t>It is in proverbs they find the remains of the oldest forms of African religions and philosophical wisdom.</a:t>
            </a:r>
          </a:p>
          <a:p>
            <a:pPr>
              <a:buFont typeface="Wingdings" panose="05000000000000000000" pitchFamily="2" charset="2"/>
              <a:buChar char="q"/>
            </a:pPr>
            <a:r>
              <a:rPr lang="en-GB" sz="2000" dirty="0" smtClean="0">
                <a:solidFill>
                  <a:schemeClr val="bg1"/>
                </a:solidFill>
              </a:rPr>
              <a:t>(</a:t>
            </a:r>
            <a:r>
              <a:rPr lang="en-GB" sz="2000" dirty="0">
                <a:solidFill>
                  <a:schemeClr val="bg1"/>
                </a:solidFill>
              </a:rPr>
              <a:t>Des Wilson,1987) </a:t>
            </a:r>
            <a:endParaRPr lang="en-US" sz="2000" dirty="0">
              <a:solidFill>
                <a:schemeClr val="bg1"/>
              </a:solidFill>
            </a:endParaRPr>
          </a:p>
        </p:txBody>
      </p:sp>
    </p:spTree>
    <p:extLst>
      <p:ext uri="{BB962C8B-B14F-4D97-AF65-F5344CB8AC3E}">
        <p14:creationId xmlns:p14="http://schemas.microsoft.com/office/powerpoint/2010/main" val="28985946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gradFill>
          <a:gsLst>
            <a:gs pos="0">
              <a:srgbClr val="F4F7FF"/>
            </a:gs>
            <a:gs pos="62000">
              <a:srgbClr val="CCD4EB"/>
            </a:gs>
            <a:gs pos="100000">
              <a:schemeClr val="accent2"/>
            </a:gs>
          </a:gsLst>
          <a:path path="circle">
            <a:fillToRect r="100000" b="100000"/>
          </a:path>
          <a:tileRect l="-100000" t="-100000"/>
        </a:gradFill>
        <a:effectLst/>
      </p:bgPr>
    </p:bg>
    <p:spTree>
      <p:nvGrpSpPr>
        <p:cNvPr id="1" name="Shape 539"/>
        <p:cNvGrpSpPr/>
        <p:nvPr/>
      </p:nvGrpSpPr>
      <p:grpSpPr>
        <a:xfrm>
          <a:off x="0" y="0"/>
          <a:ext cx="0" cy="0"/>
          <a:chOff x="0" y="0"/>
          <a:chExt cx="0" cy="0"/>
        </a:xfrm>
      </p:grpSpPr>
      <p:sp>
        <p:nvSpPr>
          <p:cNvPr id="541" name="Google Shape;541;p31"/>
          <p:cNvSpPr txBox="1">
            <a:spLocks noGrp="1"/>
          </p:cNvSpPr>
          <p:nvPr>
            <p:ph type="sldNum" sz="quarter" idx="12"/>
          </p:nvPr>
        </p:nvSpPr>
        <p:spPr>
          <a:prstGeom prst="rect">
            <a:avLst/>
          </a:prstGeom>
        </p:spPr>
        <p:txBody>
          <a:bodyPr spcFirstLastPara="1" wrap="square" lIns="0" tIns="0" rIns="0" bIns="0" anchor="ctr" anchorCtr="0">
            <a:noAutofit/>
          </a:bodyPr>
          <a:lstStyle/>
          <a:p>
            <a:pPr marL="0" lvl="0" indent="0" algn="ctr" rtl="0">
              <a:spcBef>
                <a:spcPts val="0"/>
              </a:spcBef>
              <a:spcAft>
                <a:spcPts val="0"/>
              </a:spcAft>
              <a:buNone/>
            </a:pPr>
            <a:fld id="{00000000-1234-1234-1234-123412341234}" type="slidenum">
              <a:rPr lang="en"/>
              <a:t>22</a:t>
            </a:fld>
            <a:endParaRPr/>
          </a:p>
        </p:txBody>
      </p:sp>
      <p:sp>
        <p:nvSpPr>
          <p:cNvPr id="2" name="TextBox 1"/>
          <p:cNvSpPr txBox="1"/>
          <p:nvPr/>
        </p:nvSpPr>
        <p:spPr>
          <a:xfrm>
            <a:off x="1857376" y="4844839"/>
            <a:ext cx="6880410" cy="307777"/>
          </a:xfrm>
          <a:prstGeom prst="rect">
            <a:avLst/>
          </a:prstGeom>
          <a:noFill/>
        </p:spPr>
        <p:txBody>
          <a:bodyPr wrap="none" rtlCol="0">
            <a:spAutoFit/>
          </a:bodyPr>
          <a:lstStyle/>
          <a:p>
            <a:r>
              <a:rPr lang="en-US" dirty="0">
                <a:solidFill>
                  <a:schemeClr val="bg1"/>
                </a:solidFill>
              </a:rPr>
              <a:t>Source: https://www.freepik.com/search?format=search&amp;query=african%20traditions</a:t>
            </a:r>
          </a:p>
        </p:txBody>
      </p:sp>
      <p:pic>
        <p:nvPicPr>
          <p:cNvPr id="3" name="Picture 2"/>
          <p:cNvPicPr>
            <a:picLocks noChangeAspect="1"/>
          </p:cNvPicPr>
          <p:nvPr/>
        </p:nvPicPr>
        <p:blipFill>
          <a:blip r:embed="rId3"/>
          <a:stretch>
            <a:fillRect/>
          </a:stretch>
        </p:blipFill>
        <p:spPr>
          <a:xfrm>
            <a:off x="1441339" y="778470"/>
            <a:ext cx="5207755" cy="3912854"/>
          </a:xfrm>
          <a:prstGeom prst="rect">
            <a:avLst/>
          </a:prstGeom>
          <a:ln>
            <a:noFill/>
          </a:ln>
          <a:effectLst>
            <a:softEdge rad="112500"/>
          </a:effectLst>
        </p:spPr>
      </p:pic>
      <p:sp>
        <p:nvSpPr>
          <p:cNvPr id="540" name="Google Shape;540;p31"/>
          <p:cNvSpPr txBox="1">
            <a:spLocks noGrp="1"/>
          </p:cNvSpPr>
          <p:nvPr>
            <p:ph type="body" idx="4294967295"/>
          </p:nvPr>
        </p:nvSpPr>
        <p:spPr>
          <a:xfrm>
            <a:off x="371959" y="0"/>
            <a:ext cx="7377194" cy="1133475"/>
          </a:xfrm>
          <a:prstGeom prst="rect">
            <a:avLst/>
          </a:prstGeom>
        </p:spPr>
        <p:txBody>
          <a:bodyPr spcFirstLastPara="1" wrap="square" lIns="0" tIns="0" rIns="0" bIns="0" anchor="t" anchorCtr="0">
            <a:noAutofit/>
          </a:bodyPr>
          <a:lstStyle/>
          <a:p>
            <a:pPr marL="0" lvl="0" indent="0" algn="ctr">
              <a:spcBef>
                <a:spcPts val="600"/>
              </a:spcBef>
              <a:spcAft>
                <a:spcPts val="0"/>
              </a:spcAft>
              <a:buNone/>
            </a:pPr>
            <a:r>
              <a:rPr lang="en-US" sz="3600" dirty="0">
                <a:ln w="0"/>
                <a:solidFill>
                  <a:schemeClr val="accent1"/>
                </a:solidFill>
                <a:effectLst>
                  <a:outerShdw blurRad="38100" dist="25400" dir="5400000" algn="ctr" rotWithShape="0">
                    <a:srgbClr val="6E747A">
                      <a:alpha val="43000"/>
                    </a:srgbClr>
                  </a:outerShdw>
                </a:effectLst>
                <a:latin typeface="Poppins"/>
                <a:ea typeface="Poppins"/>
                <a:cs typeface="Poppins"/>
                <a:sym typeface="Poppins"/>
              </a:rPr>
              <a:t>MERITS OF AFRICAN COMMUNICATION SYSTEMS</a:t>
            </a:r>
            <a:endParaRPr sz="3600" dirty="0">
              <a:ln w="0"/>
              <a:solidFill>
                <a:schemeClr val="accent1"/>
              </a:solidFill>
              <a:effectLst>
                <a:outerShdw blurRad="38100" dist="25400" dir="5400000" algn="ctr" rotWithShape="0">
                  <a:srgbClr val="6E747A">
                    <a:alpha val="43000"/>
                  </a:srgbClr>
                </a:outerShdw>
              </a:effectLst>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575"/>
        <p:cNvGrpSpPr/>
        <p:nvPr/>
      </p:nvGrpSpPr>
      <p:grpSpPr>
        <a:xfrm>
          <a:off x="0" y="0"/>
          <a:ext cx="0" cy="0"/>
          <a:chOff x="0" y="0"/>
          <a:chExt cx="0" cy="0"/>
        </a:xfrm>
      </p:grpSpPr>
      <p:sp>
        <p:nvSpPr>
          <p:cNvPr id="576" name="Google Shape;576;p34"/>
          <p:cNvSpPr txBox="1">
            <a:spLocks noGrp="1"/>
          </p:cNvSpPr>
          <p:nvPr>
            <p:ph type="sldNum" sz="quarter" idx="12"/>
          </p:nvPr>
        </p:nvSpPr>
        <p:spPr>
          <a:prstGeom prst="rect">
            <a:avLst/>
          </a:prstGeom>
        </p:spPr>
        <p:txBody>
          <a:bodyPr spcFirstLastPara="1" wrap="square" lIns="0" tIns="0" rIns="0" bIns="0" anchor="ctr" anchorCtr="0">
            <a:noAutofit/>
          </a:bodyPr>
          <a:lstStyle/>
          <a:p>
            <a:pPr marL="0" lvl="0" indent="0" algn="ctr" rtl="0">
              <a:spcBef>
                <a:spcPts val="0"/>
              </a:spcBef>
              <a:spcAft>
                <a:spcPts val="0"/>
              </a:spcAft>
              <a:buNone/>
            </a:pPr>
            <a:fld id="{00000000-1234-1234-1234-123412341234}" type="slidenum">
              <a:rPr lang="en"/>
              <a:t>23</a:t>
            </a:fld>
            <a:endParaRPr/>
          </a:p>
        </p:txBody>
      </p:sp>
      <p:sp>
        <p:nvSpPr>
          <p:cNvPr id="577" name="Google Shape;577;p34"/>
          <p:cNvSpPr txBox="1">
            <a:spLocks noGrp="1"/>
          </p:cNvSpPr>
          <p:nvPr>
            <p:ph type="ctrTitle" idx="4294967295"/>
          </p:nvPr>
        </p:nvSpPr>
        <p:spPr>
          <a:xfrm>
            <a:off x="449450" y="192007"/>
            <a:ext cx="7392692" cy="862013"/>
          </a:xfrm>
          <a:prstGeom prst="rect">
            <a:avLst/>
          </a:prstGeom>
        </p:spPr>
        <p:txBody>
          <a:bodyPr spcFirstLastPara="1" wrap="square" lIns="0" tIns="0" rIns="0" bIns="0" anchor="t" anchorCtr="0">
            <a:noAutofit/>
          </a:bodyPr>
          <a:lstStyle/>
          <a:p>
            <a:pPr lvl="0" algn="ctr">
              <a:spcBef>
                <a:spcPts val="0"/>
              </a:spcBef>
            </a:pPr>
            <a:r>
              <a:rPr lang="en-US" spc="0" dirty="0">
                <a:ln w="0"/>
                <a:solidFill>
                  <a:schemeClr val="accent1"/>
                </a:solidFill>
                <a:effectLst>
                  <a:outerShdw blurRad="38100" dist="25400" dir="5400000" algn="ctr" rotWithShape="0">
                    <a:srgbClr val="6E747A">
                      <a:alpha val="43000"/>
                    </a:srgbClr>
                  </a:outerShdw>
                </a:effectLst>
              </a:rPr>
              <a:t>MERITS OF AFRICAN COMMUNICATION SYSTEMS</a:t>
            </a:r>
            <a:endParaRPr lang="en-US" spc="0" dirty="0">
              <a:ln w="0"/>
              <a:solidFill>
                <a:schemeClr val="accent1"/>
              </a:solidFill>
              <a:effectLst>
                <a:outerShdw blurRad="38100" dist="25400" dir="5400000" algn="ctr" rotWithShape="0">
                  <a:srgbClr val="6E747A">
                    <a:alpha val="43000"/>
                  </a:srgbClr>
                </a:outerShdw>
              </a:effectLst>
            </a:endParaRPr>
          </a:p>
        </p:txBody>
      </p:sp>
      <p:sp>
        <p:nvSpPr>
          <p:cNvPr id="578" name="Google Shape;578;p34"/>
          <p:cNvSpPr txBox="1">
            <a:spLocks noGrp="1"/>
          </p:cNvSpPr>
          <p:nvPr>
            <p:ph type="subTitle" idx="4294967295"/>
          </p:nvPr>
        </p:nvSpPr>
        <p:spPr>
          <a:xfrm>
            <a:off x="449450" y="1332853"/>
            <a:ext cx="6637149" cy="3511985"/>
          </a:xfrm>
          <a:prstGeom prst="rect">
            <a:avLst/>
          </a:prstGeom>
        </p:spPr>
        <p:txBody>
          <a:bodyPr spcFirstLastPara="1" wrap="square" lIns="0" tIns="0" rIns="0" bIns="0" anchor="t" anchorCtr="0">
            <a:noAutofit/>
          </a:bodyPr>
          <a:lstStyle/>
          <a:p>
            <a:pPr lvl="0">
              <a:spcBef>
                <a:spcPts val="600"/>
              </a:spcBef>
              <a:spcAft>
                <a:spcPts val="0"/>
              </a:spcAft>
              <a:buFont typeface="Wingdings" panose="05000000000000000000" pitchFamily="2" charset="2"/>
              <a:buChar char="q"/>
            </a:pPr>
            <a:r>
              <a:rPr lang="en-US" sz="2400" dirty="0"/>
              <a:t>• It is understood by members of a community </a:t>
            </a:r>
          </a:p>
          <a:p>
            <a:pPr lvl="0">
              <a:spcBef>
                <a:spcPts val="600"/>
              </a:spcBef>
              <a:spcAft>
                <a:spcPts val="0"/>
              </a:spcAft>
              <a:buFont typeface="Wingdings" panose="05000000000000000000" pitchFamily="2" charset="2"/>
              <a:buChar char="q"/>
            </a:pPr>
            <a:r>
              <a:rPr lang="en-US" sz="2400" dirty="0"/>
              <a:t>• It readily appeals and connects with the people’s language, culture, belief, myth, legend and customs which enhances effectiveness of communication (relates to values, norms, ethos and culture of Africans)</a:t>
            </a:r>
          </a:p>
          <a:p>
            <a:pPr lvl="0">
              <a:spcBef>
                <a:spcPts val="600"/>
              </a:spcBef>
              <a:spcAft>
                <a:spcPts val="0"/>
              </a:spcAft>
              <a:buFont typeface="Wingdings" panose="05000000000000000000" pitchFamily="2" charset="2"/>
              <a:buChar char="q"/>
            </a:pPr>
            <a:r>
              <a:rPr lang="en-US" sz="2400" dirty="0"/>
              <a:t> • Uses symbols, values and indigenous institutions, which enhance messages’ effectiveness </a:t>
            </a:r>
          </a:p>
          <a:p>
            <a:pPr lvl="0">
              <a:spcBef>
                <a:spcPts val="600"/>
              </a:spcBef>
              <a:spcAft>
                <a:spcPts val="0"/>
              </a:spcAft>
              <a:buFont typeface="Wingdings" panose="05000000000000000000" pitchFamily="2" charset="2"/>
              <a:buChar char="q"/>
            </a:pPr>
            <a:r>
              <a:rPr lang="en-US" sz="2400" dirty="0"/>
              <a:t>• Projects African historical past (traditions)</a:t>
            </a:r>
            <a:endParaRPr lang="en-US" sz="2400"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582"/>
        <p:cNvGrpSpPr/>
        <p:nvPr/>
      </p:nvGrpSpPr>
      <p:grpSpPr>
        <a:xfrm>
          <a:off x="0" y="0"/>
          <a:ext cx="0" cy="0"/>
          <a:chOff x="0" y="0"/>
          <a:chExt cx="0" cy="0"/>
        </a:xfrm>
      </p:grpSpPr>
      <p:sp>
        <p:nvSpPr>
          <p:cNvPr id="583" name="Google Shape;583;p35"/>
          <p:cNvSpPr txBox="1">
            <a:spLocks noGrp="1"/>
          </p:cNvSpPr>
          <p:nvPr>
            <p:ph type="title"/>
          </p:nvPr>
        </p:nvSpPr>
        <p:spPr>
          <a:xfrm>
            <a:off x="0" y="124381"/>
            <a:ext cx="7702658" cy="856800"/>
          </a:xfrm>
          <a:prstGeom prst="rect">
            <a:avLst/>
          </a:prstGeom>
        </p:spPr>
        <p:txBody>
          <a:bodyPr spcFirstLastPara="1" wrap="square" lIns="0" tIns="0" rIns="0" bIns="0" anchor="b" anchorCtr="0">
            <a:noAutofit/>
          </a:bodyPr>
          <a:lstStyle/>
          <a:p>
            <a:pPr lvl="0" algn="ctr"/>
            <a:r>
              <a:rPr lang="en-US" spc="0" dirty="0">
                <a:ln w="0"/>
                <a:solidFill>
                  <a:schemeClr val="accent1"/>
                </a:solidFill>
                <a:effectLst>
                  <a:outerShdw blurRad="38100" dist="25400" dir="5400000" algn="ctr" rotWithShape="0">
                    <a:srgbClr val="6E747A">
                      <a:alpha val="43000"/>
                    </a:srgbClr>
                  </a:outerShdw>
                </a:effectLst>
              </a:rPr>
              <a:t>MERITS OF AFRICAN COMMUNICATION SYSTEMS</a:t>
            </a:r>
            <a:endParaRPr spc="0" dirty="0">
              <a:ln w="0"/>
              <a:solidFill>
                <a:schemeClr val="accent1"/>
              </a:solidFill>
              <a:effectLst>
                <a:outerShdw blurRad="38100" dist="25400" dir="5400000" algn="ctr" rotWithShape="0">
                  <a:srgbClr val="6E747A">
                    <a:alpha val="43000"/>
                  </a:srgbClr>
                </a:outerShdw>
              </a:effectLst>
            </a:endParaRPr>
          </a:p>
        </p:txBody>
      </p:sp>
      <p:sp>
        <p:nvSpPr>
          <p:cNvPr id="584" name="Google Shape;584;p35"/>
          <p:cNvSpPr txBox="1">
            <a:spLocks noGrp="1"/>
          </p:cNvSpPr>
          <p:nvPr>
            <p:ph type="body" idx="1"/>
          </p:nvPr>
        </p:nvSpPr>
        <p:spPr>
          <a:xfrm>
            <a:off x="278970" y="1245411"/>
            <a:ext cx="6379006" cy="2932500"/>
          </a:xfrm>
          <a:prstGeom prst="rect">
            <a:avLst/>
          </a:prstGeom>
        </p:spPr>
        <p:txBody>
          <a:bodyPr spcFirstLastPara="1" wrap="square" lIns="0" tIns="0" rIns="0" bIns="0" anchor="t" anchorCtr="0">
            <a:noAutofit/>
          </a:bodyPr>
          <a:lstStyle/>
          <a:p>
            <a:r>
              <a:rPr lang="en-GB" sz="2400" dirty="0"/>
              <a:t> • Derived from the culture, beliefs, and the way of life of Africans</a:t>
            </a:r>
            <a:endParaRPr lang="en-US" sz="2400" dirty="0"/>
          </a:p>
          <a:p>
            <a:r>
              <a:rPr lang="en-GB" sz="2400" dirty="0"/>
              <a:t> • Rooted among the local people and respected by the people, especially the </a:t>
            </a:r>
            <a:r>
              <a:rPr lang="en-GB" sz="2400" dirty="0" err="1"/>
              <a:t>ruralites</a:t>
            </a:r>
            <a:endParaRPr lang="en-US" sz="2400" dirty="0"/>
          </a:p>
          <a:p>
            <a:r>
              <a:rPr lang="en-GB" sz="2400" dirty="0"/>
              <a:t>• Embedded in the culture of the people, which is the driving force</a:t>
            </a:r>
            <a:endParaRPr lang="en-US" sz="2400" dirty="0"/>
          </a:p>
          <a:p>
            <a:r>
              <a:rPr lang="en-GB" sz="2400" dirty="0"/>
              <a:t> • Relies on indigenous technology, employs values and symbols that the people identify with.</a:t>
            </a:r>
            <a:endParaRPr lang="en-US" sz="2400" dirty="0"/>
          </a:p>
        </p:txBody>
      </p:sp>
      <p:sp>
        <p:nvSpPr>
          <p:cNvPr id="585" name="Google Shape;585;p35"/>
          <p:cNvSpPr txBox="1">
            <a:spLocks noGrp="1"/>
          </p:cNvSpPr>
          <p:nvPr>
            <p:ph type="sldNum" idx="12"/>
          </p:nvPr>
        </p:nvSpPr>
        <p:spPr>
          <a:prstGeom prst="rect">
            <a:avLst/>
          </a:prstGeom>
        </p:spPr>
        <p:txBody>
          <a:bodyPr spcFirstLastPara="1" wrap="square" lIns="0" tIns="0" rIns="0" bIns="0" anchor="ctr" anchorCtr="0">
            <a:noAutofit/>
          </a:bodyPr>
          <a:lstStyle/>
          <a:p>
            <a:pPr marL="0" lvl="0" indent="0" algn="ctr" rtl="0">
              <a:spcBef>
                <a:spcPts val="0"/>
              </a:spcBef>
              <a:spcAft>
                <a:spcPts val="0"/>
              </a:spcAft>
              <a:buNone/>
            </a:pPr>
            <a:fld id="{00000000-1234-1234-1234-123412341234}" type="slidenum">
              <a:rPr lang="en"/>
              <a:t>24</a:t>
            </a:fld>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589"/>
        <p:cNvGrpSpPr/>
        <p:nvPr/>
      </p:nvGrpSpPr>
      <p:grpSpPr>
        <a:xfrm>
          <a:off x="0" y="0"/>
          <a:ext cx="0" cy="0"/>
          <a:chOff x="0" y="0"/>
          <a:chExt cx="0" cy="0"/>
        </a:xfrm>
      </p:grpSpPr>
      <p:sp>
        <p:nvSpPr>
          <p:cNvPr id="590" name="Google Shape;590;p36"/>
          <p:cNvSpPr txBox="1">
            <a:spLocks noGrp="1"/>
          </p:cNvSpPr>
          <p:nvPr>
            <p:ph type="title"/>
          </p:nvPr>
        </p:nvSpPr>
        <p:spPr>
          <a:xfrm>
            <a:off x="255827" y="154980"/>
            <a:ext cx="7233250" cy="856800"/>
          </a:xfrm>
          <a:prstGeom prst="rect">
            <a:avLst/>
          </a:prstGeom>
        </p:spPr>
        <p:txBody>
          <a:bodyPr spcFirstLastPara="1" wrap="square" lIns="0" tIns="0" rIns="0" bIns="0" anchor="b" anchorCtr="0">
            <a:noAutofit/>
          </a:bodyPr>
          <a:lstStyle/>
          <a:p>
            <a:pPr lvl="0" algn="ctr"/>
            <a:r>
              <a:rPr lang="en-US" spc="0" dirty="0">
                <a:ln w="0"/>
                <a:solidFill>
                  <a:schemeClr val="accent1"/>
                </a:solidFill>
                <a:effectLst>
                  <a:outerShdw blurRad="38100" dist="25400" dir="5400000" algn="ctr" rotWithShape="0">
                    <a:srgbClr val="6E747A">
                      <a:alpha val="43000"/>
                    </a:srgbClr>
                  </a:outerShdw>
                </a:effectLst>
              </a:rPr>
              <a:t>MERITS OF AFRICAN COMMUNICATION SYSTEMS</a:t>
            </a:r>
            <a:endParaRPr dirty="0"/>
          </a:p>
        </p:txBody>
      </p:sp>
      <p:sp>
        <p:nvSpPr>
          <p:cNvPr id="593" name="Google Shape;593;p36"/>
          <p:cNvSpPr txBox="1">
            <a:spLocks noGrp="1"/>
          </p:cNvSpPr>
          <p:nvPr>
            <p:ph type="sldNum" idx="12"/>
          </p:nvPr>
        </p:nvSpPr>
        <p:spPr>
          <a:prstGeom prst="rect">
            <a:avLst/>
          </a:prstGeom>
        </p:spPr>
        <p:txBody>
          <a:bodyPr spcFirstLastPara="1" wrap="square" lIns="0" tIns="0" rIns="0" bIns="0" anchor="ctr" anchorCtr="0">
            <a:noAutofit/>
          </a:bodyPr>
          <a:lstStyle/>
          <a:p>
            <a:pPr marL="0" lvl="0" indent="0" algn="ctr" rtl="0">
              <a:spcBef>
                <a:spcPts val="0"/>
              </a:spcBef>
              <a:spcAft>
                <a:spcPts val="0"/>
              </a:spcAft>
              <a:buNone/>
            </a:pPr>
            <a:fld id="{00000000-1234-1234-1234-123412341234}" type="slidenum">
              <a:rPr lang="en"/>
              <a:t>25</a:t>
            </a:fld>
            <a:endParaRPr/>
          </a:p>
        </p:txBody>
      </p:sp>
      <p:sp>
        <p:nvSpPr>
          <p:cNvPr id="592" name="Google Shape;592;p36"/>
          <p:cNvSpPr txBox="1"/>
          <p:nvPr/>
        </p:nvSpPr>
        <p:spPr>
          <a:xfrm>
            <a:off x="371475" y="1296530"/>
            <a:ext cx="7117602" cy="1175775"/>
          </a:xfrm>
          <a:prstGeom prst="rect">
            <a:avLst/>
          </a:prstGeom>
          <a:noFill/>
          <a:ln>
            <a:noFill/>
          </a:ln>
        </p:spPr>
        <p:txBody>
          <a:bodyPr spcFirstLastPara="1" wrap="square" lIns="0" tIns="0" rIns="0" bIns="0" anchor="t" anchorCtr="0">
            <a:noAutofit/>
          </a:bodyPr>
          <a:lstStyle/>
          <a:p>
            <a:pPr marL="285750" lvl="0" indent="-285750">
              <a:buClr>
                <a:schemeClr val="dk1"/>
              </a:buClr>
              <a:buSzPts val="1100"/>
              <a:buFont typeface="Wingdings" panose="05000000000000000000" pitchFamily="2" charset="2"/>
              <a:buChar char="q"/>
            </a:pPr>
            <a:r>
              <a:rPr lang="en-US" sz="2000" b="1" dirty="0">
                <a:latin typeface="+mn-lt"/>
              </a:rPr>
              <a:t>Uniqueness of </a:t>
            </a:r>
            <a:r>
              <a:rPr lang="en-US" sz="2000" b="1" dirty="0" err="1">
                <a:latin typeface="+mn-lt"/>
              </a:rPr>
              <a:t>Oramedia</a:t>
            </a:r>
            <a:r>
              <a:rPr lang="en-US" sz="2000" b="1" dirty="0">
                <a:latin typeface="+mn-lt"/>
              </a:rPr>
              <a:t> in Modern </a:t>
            </a:r>
            <a:r>
              <a:rPr lang="en-US" sz="2000" b="1" dirty="0" smtClean="0">
                <a:latin typeface="+mn-lt"/>
              </a:rPr>
              <a:t>Age</a:t>
            </a:r>
          </a:p>
          <a:p>
            <a:pPr marL="285750" lvl="0" indent="-285750">
              <a:buFont typeface="Wingdings" panose="05000000000000000000" pitchFamily="2" charset="2"/>
              <a:buChar char="q"/>
            </a:pPr>
            <a:r>
              <a:rPr lang="en-GB" sz="2000" b="1" dirty="0"/>
              <a:t>Traditional: </a:t>
            </a:r>
            <a:r>
              <a:rPr lang="en-GB" sz="2000" dirty="0" err="1"/>
              <a:t>Oramedia</a:t>
            </a:r>
            <a:r>
              <a:rPr lang="en-GB" sz="2000" dirty="0"/>
              <a:t> are traditional means of communication in Africa as they are transmitted from one generation to the other. People grew up with them, and they get accustomed to them in their day-to-day interactions. </a:t>
            </a:r>
            <a:endParaRPr lang="en-GB" sz="2000" dirty="0" smtClean="0"/>
          </a:p>
          <a:p>
            <a:pPr marL="285750" lvl="0" indent="-285750">
              <a:buFont typeface="Wingdings" panose="05000000000000000000" pitchFamily="2" charset="2"/>
              <a:buChar char="q"/>
            </a:pPr>
            <a:r>
              <a:rPr lang="en-GB" sz="2000" dirty="0" smtClean="0"/>
              <a:t>So</a:t>
            </a:r>
            <a:r>
              <a:rPr lang="en-GB" sz="2000" dirty="0"/>
              <a:t>, they are bound to be with the people till eternity. When you seek to separate a people from the </a:t>
            </a:r>
            <a:r>
              <a:rPr lang="en-GB" sz="2000" dirty="0" err="1"/>
              <a:t>oramedia</a:t>
            </a:r>
            <a:r>
              <a:rPr lang="en-GB" sz="2000" dirty="0"/>
              <a:t>, you are attempting to exterminate them from the faces of the earth.</a:t>
            </a:r>
            <a:endParaRPr lang="en-US" sz="2000" dirty="0"/>
          </a:p>
          <a:p>
            <a:pPr marL="285750" lvl="0" indent="-285750">
              <a:buFont typeface="Wingdings" panose="05000000000000000000" pitchFamily="2" charset="2"/>
              <a:buChar char="q"/>
            </a:pPr>
            <a:r>
              <a:rPr lang="en-GB" sz="2000" b="1" dirty="0"/>
              <a:t>Language</a:t>
            </a:r>
            <a:r>
              <a:rPr lang="en-GB" sz="2000" b="1" i="1" dirty="0"/>
              <a:t>:  </a:t>
            </a:r>
            <a:r>
              <a:rPr lang="en-GB" sz="2000" dirty="0" err="1"/>
              <a:t>Oramedia</a:t>
            </a:r>
            <a:r>
              <a:rPr lang="en-GB" sz="2000" dirty="0"/>
              <a:t> are both verbal and non-verbal means of communication which make them more appealing, effective, and understandable.</a:t>
            </a:r>
            <a:endParaRPr lang="en-US" sz="2000" dirty="0"/>
          </a:p>
          <a:p>
            <a:pPr marL="0" lvl="0" indent="0" algn="l" rtl="0">
              <a:spcBef>
                <a:spcPts val="0"/>
              </a:spcBef>
              <a:spcAft>
                <a:spcPts val="0"/>
              </a:spcAft>
              <a:buNone/>
            </a:pPr>
            <a:endParaRPr sz="1200" dirty="0">
              <a:solidFill>
                <a:schemeClr val="accent2"/>
              </a:solidFill>
              <a:latin typeface="Montserrat"/>
              <a:ea typeface="Montserrat"/>
              <a:cs typeface="Montserrat"/>
              <a:sym typeface="Montserrat"/>
            </a:endParaRPr>
          </a:p>
        </p:txBody>
      </p:sp>
      <p:sp>
        <p:nvSpPr>
          <p:cNvPr id="2" name="TextBox 1"/>
          <p:cNvSpPr txBox="1"/>
          <p:nvPr/>
        </p:nvSpPr>
        <p:spPr>
          <a:xfrm>
            <a:off x="371475" y="4835798"/>
            <a:ext cx="4267200" cy="338554"/>
          </a:xfrm>
          <a:prstGeom prst="rect">
            <a:avLst/>
          </a:prstGeom>
          <a:noFill/>
        </p:spPr>
        <p:txBody>
          <a:bodyPr wrap="square" rtlCol="0">
            <a:spAutoFit/>
          </a:bodyPr>
          <a:lstStyle/>
          <a:p>
            <a:r>
              <a:rPr lang="en-US" sz="1600" dirty="0">
                <a:solidFill>
                  <a:schemeClr val="bg1"/>
                </a:solidFill>
              </a:rPr>
              <a:t>(Osho, 2011). </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597"/>
        <p:cNvGrpSpPr/>
        <p:nvPr/>
      </p:nvGrpSpPr>
      <p:grpSpPr>
        <a:xfrm>
          <a:off x="0" y="0"/>
          <a:ext cx="0" cy="0"/>
          <a:chOff x="0" y="0"/>
          <a:chExt cx="0" cy="0"/>
        </a:xfrm>
      </p:grpSpPr>
      <p:sp>
        <p:nvSpPr>
          <p:cNvPr id="599" name="Google Shape;599;p37"/>
          <p:cNvSpPr txBox="1">
            <a:spLocks noGrp="1"/>
          </p:cNvSpPr>
          <p:nvPr>
            <p:ph type="subTitle" idx="1"/>
          </p:nvPr>
        </p:nvSpPr>
        <p:spPr>
          <a:xfrm>
            <a:off x="154983" y="1011611"/>
            <a:ext cx="7113722" cy="3622380"/>
          </a:xfrm>
          <a:prstGeom prst="rect">
            <a:avLst/>
          </a:prstGeom>
        </p:spPr>
        <p:txBody>
          <a:bodyPr spcFirstLastPara="1" wrap="square" lIns="0" tIns="0" rIns="0" bIns="0" anchor="t" anchorCtr="0">
            <a:noAutofit/>
          </a:bodyPr>
          <a:lstStyle/>
          <a:p>
            <a:pPr marL="342900" indent="-342900">
              <a:buFont typeface="Wingdings" panose="05000000000000000000" pitchFamily="2" charset="2"/>
              <a:buChar char="q"/>
            </a:pPr>
            <a:r>
              <a:rPr lang="en-GB" sz="2400" b="1" dirty="0">
                <a:solidFill>
                  <a:schemeClr val="tx1"/>
                </a:solidFill>
              </a:rPr>
              <a:t>Uniqueness of </a:t>
            </a:r>
            <a:r>
              <a:rPr lang="en-GB" sz="2400" b="1" dirty="0" err="1">
                <a:solidFill>
                  <a:schemeClr val="tx1"/>
                </a:solidFill>
              </a:rPr>
              <a:t>Oramedia</a:t>
            </a:r>
            <a:r>
              <a:rPr lang="en-GB" sz="2400" b="1" dirty="0">
                <a:solidFill>
                  <a:schemeClr val="tx1"/>
                </a:solidFill>
              </a:rPr>
              <a:t> in Modern Age</a:t>
            </a:r>
            <a:endParaRPr lang="en-US" sz="2400" dirty="0">
              <a:solidFill>
                <a:schemeClr val="tx1"/>
              </a:solidFill>
            </a:endParaRPr>
          </a:p>
          <a:p>
            <a:pPr marL="342900" lvl="0" indent="-342900">
              <a:buFont typeface="Wingdings" panose="05000000000000000000" pitchFamily="2" charset="2"/>
              <a:buChar char="q"/>
            </a:pPr>
            <a:r>
              <a:rPr lang="en-US" sz="2000" b="1" dirty="0" smtClean="0">
                <a:solidFill>
                  <a:schemeClr val="tx1"/>
                </a:solidFill>
              </a:rPr>
              <a:t>Alternative </a:t>
            </a:r>
            <a:r>
              <a:rPr lang="en-US" sz="2000" b="1" dirty="0">
                <a:solidFill>
                  <a:schemeClr val="tx1"/>
                </a:solidFill>
              </a:rPr>
              <a:t>Media: </a:t>
            </a:r>
            <a:r>
              <a:rPr lang="en-US" sz="2000" dirty="0">
                <a:solidFill>
                  <a:srgbClr val="000000"/>
                </a:solidFill>
              </a:rPr>
              <a:t>The indigenous media in Africa serves as alternative media in the modern age because for messages to properly get to the grass root, the people must be linked up through the </a:t>
            </a:r>
            <a:r>
              <a:rPr lang="en-US" sz="2000" dirty="0" err="1">
                <a:solidFill>
                  <a:srgbClr val="000000"/>
                </a:solidFill>
              </a:rPr>
              <a:t>oramedia</a:t>
            </a:r>
            <a:r>
              <a:rPr lang="en-US" sz="2000" dirty="0">
                <a:solidFill>
                  <a:srgbClr val="000000"/>
                </a:solidFill>
              </a:rPr>
              <a:t>. </a:t>
            </a:r>
            <a:endParaRPr lang="en-US" sz="2000" dirty="0" smtClean="0">
              <a:solidFill>
                <a:srgbClr val="000000"/>
              </a:solidFill>
            </a:endParaRPr>
          </a:p>
          <a:p>
            <a:pPr marL="342900" lvl="0" indent="-342900">
              <a:buFont typeface="Wingdings" panose="05000000000000000000" pitchFamily="2" charset="2"/>
              <a:buChar char="q"/>
            </a:pPr>
            <a:r>
              <a:rPr lang="en-US" sz="2000" dirty="0" smtClean="0">
                <a:solidFill>
                  <a:srgbClr val="000000"/>
                </a:solidFill>
              </a:rPr>
              <a:t>traditional </a:t>
            </a:r>
            <a:r>
              <a:rPr lang="en-US" sz="2000" dirty="0">
                <a:solidFill>
                  <a:srgbClr val="000000"/>
                </a:solidFill>
              </a:rPr>
              <a:t>rulers across Africa even in big cities like Lagos, Cairo, Cape Town, Nairobi, Abeokuta and others still use the Town Criers to announce festivals, restrictions, and traditional ceremonies. </a:t>
            </a:r>
            <a:endParaRPr lang="en-US" sz="2000" dirty="0" smtClean="0">
              <a:solidFill>
                <a:srgbClr val="000000"/>
              </a:solidFill>
            </a:endParaRPr>
          </a:p>
          <a:p>
            <a:pPr marL="342900" lvl="0" indent="-342900">
              <a:buFont typeface="Wingdings" panose="05000000000000000000" pitchFamily="2" charset="2"/>
              <a:buChar char="q"/>
            </a:pPr>
            <a:r>
              <a:rPr lang="en-US" sz="2000" dirty="0" smtClean="0">
                <a:solidFill>
                  <a:srgbClr val="000000"/>
                </a:solidFill>
              </a:rPr>
              <a:t>It reinforces </a:t>
            </a:r>
            <a:r>
              <a:rPr lang="en-US" sz="2000" dirty="0">
                <a:solidFill>
                  <a:srgbClr val="000000"/>
                </a:solidFill>
              </a:rPr>
              <a:t>the information they get from the mass media </a:t>
            </a:r>
            <a:r>
              <a:rPr lang="en-US" sz="2000" dirty="0" err="1" smtClean="0">
                <a:solidFill>
                  <a:srgbClr val="000000"/>
                </a:solidFill>
              </a:rPr>
              <a:t>e.g</a:t>
            </a:r>
            <a:r>
              <a:rPr lang="en-US" sz="2000" dirty="0" smtClean="0">
                <a:solidFill>
                  <a:srgbClr val="000000"/>
                </a:solidFill>
              </a:rPr>
              <a:t> market </a:t>
            </a:r>
            <a:r>
              <a:rPr lang="en-US" sz="2000" dirty="0">
                <a:solidFill>
                  <a:srgbClr val="000000"/>
                </a:solidFill>
              </a:rPr>
              <a:t>women and others have the opportunity of asking questions directly from the representatives of the traditional ruler, the Town Crier who brought the message. Indeed, the ‘medium is the message’. </a:t>
            </a:r>
            <a:endParaRPr lang="en-US" sz="2000" dirty="0" smtClean="0">
              <a:solidFill>
                <a:srgbClr val="000000"/>
              </a:solidFill>
            </a:endParaRPr>
          </a:p>
          <a:p>
            <a:pPr marL="342900" lvl="0" indent="-342900">
              <a:buFont typeface="Wingdings" panose="05000000000000000000" pitchFamily="2" charset="2"/>
              <a:buChar char="q"/>
            </a:pPr>
            <a:r>
              <a:rPr lang="en-US" sz="2000" dirty="0" smtClean="0">
                <a:solidFill>
                  <a:schemeClr val="bg1"/>
                </a:solidFill>
              </a:rPr>
              <a:t>(</a:t>
            </a:r>
            <a:r>
              <a:rPr lang="en-US" sz="2000" dirty="0">
                <a:solidFill>
                  <a:schemeClr val="bg1"/>
                </a:solidFill>
              </a:rPr>
              <a:t>McLuhan, 1964).</a:t>
            </a:r>
            <a:endParaRPr sz="2000" dirty="0">
              <a:solidFill>
                <a:schemeClr val="bg1"/>
              </a:solidFill>
            </a:endParaRPr>
          </a:p>
        </p:txBody>
      </p:sp>
      <p:sp>
        <p:nvSpPr>
          <p:cNvPr id="2" name="Rectangle 1"/>
          <p:cNvSpPr/>
          <p:nvPr/>
        </p:nvSpPr>
        <p:spPr>
          <a:xfrm>
            <a:off x="154983" y="-82580"/>
            <a:ext cx="7656163" cy="1200329"/>
          </a:xfrm>
          <a:prstGeom prst="rect">
            <a:avLst/>
          </a:prstGeom>
        </p:spPr>
        <p:txBody>
          <a:bodyPr wrap="square">
            <a:spAutoFit/>
          </a:bodyPr>
          <a:lstStyle/>
          <a:p>
            <a:pPr algn="ctr"/>
            <a:r>
              <a:rPr lang="en-US" sz="3600" kern="1200" dirty="0">
                <a:ln w="0"/>
                <a:solidFill>
                  <a:srgbClr val="E48312"/>
                </a:solidFill>
                <a:effectLst>
                  <a:outerShdw blurRad="38100" dist="25400" dir="5400000" algn="ctr" rotWithShape="0">
                    <a:srgbClr val="6E747A">
                      <a:alpha val="43000"/>
                    </a:srgbClr>
                  </a:outerShdw>
                </a:effectLst>
                <a:latin typeface="Calibri Light" panose="020F0302020204030204"/>
              </a:rPr>
              <a:t>MERITS OF AFRICAN COMMUNICATION SYSTEMS</a:t>
            </a:r>
            <a:endParaRPr lang="en-US"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603"/>
        <p:cNvGrpSpPr/>
        <p:nvPr/>
      </p:nvGrpSpPr>
      <p:grpSpPr>
        <a:xfrm>
          <a:off x="0" y="0"/>
          <a:ext cx="0" cy="0"/>
          <a:chOff x="0" y="0"/>
          <a:chExt cx="0" cy="0"/>
        </a:xfrm>
      </p:grpSpPr>
      <p:sp>
        <p:nvSpPr>
          <p:cNvPr id="604" name="Google Shape;604;p38"/>
          <p:cNvSpPr txBox="1">
            <a:spLocks noGrp="1"/>
          </p:cNvSpPr>
          <p:nvPr>
            <p:ph type="title"/>
          </p:nvPr>
        </p:nvSpPr>
        <p:spPr>
          <a:xfrm>
            <a:off x="247973" y="374530"/>
            <a:ext cx="7547673" cy="588646"/>
          </a:xfrm>
          <a:prstGeom prst="rect">
            <a:avLst/>
          </a:prstGeom>
        </p:spPr>
        <p:txBody>
          <a:bodyPr spcFirstLastPara="1" wrap="square" lIns="0" tIns="0" rIns="0" bIns="0" anchor="b" anchorCtr="0">
            <a:noAutofit/>
          </a:bodyPr>
          <a:lstStyle/>
          <a:p>
            <a:pPr lvl="0" algn="ctr">
              <a:spcBef>
                <a:spcPts val="0"/>
              </a:spcBef>
            </a:pPr>
            <a:r>
              <a:rPr lang="en-US" spc="0" dirty="0">
                <a:ln w="0"/>
                <a:solidFill>
                  <a:srgbClr val="E48312"/>
                </a:solidFill>
                <a:effectLst>
                  <a:outerShdw blurRad="38100" dist="25400" dir="5400000" algn="ctr" rotWithShape="0">
                    <a:srgbClr val="6E747A">
                      <a:alpha val="43000"/>
                    </a:srgbClr>
                  </a:outerShdw>
                </a:effectLst>
                <a:cs typeface="Arial"/>
                <a:sym typeface="Arial"/>
              </a:rPr>
              <a:t>MERITS OF AFRICAN COMMUNICATION SYSTEMS</a:t>
            </a:r>
            <a:endParaRPr lang="en-US" spc="0" dirty="0">
              <a:ln w="0"/>
              <a:solidFill>
                <a:srgbClr val="E48312"/>
              </a:solidFill>
              <a:effectLst>
                <a:outerShdw blurRad="38100" dist="25400" dir="5400000" algn="ctr" rotWithShape="0">
                  <a:srgbClr val="6E747A">
                    <a:alpha val="43000"/>
                  </a:srgbClr>
                </a:outerShdw>
              </a:effectLst>
              <a:cs typeface="Arial"/>
              <a:sym typeface="Arial"/>
            </a:endParaRPr>
          </a:p>
        </p:txBody>
      </p:sp>
      <p:sp>
        <p:nvSpPr>
          <p:cNvPr id="605" name="Google Shape;605;p38"/>
          <p:cNvSpPr txBox="1">
            <a:spLocks noGrp="1"/>
          </p:cNvSpPr>
          <p:nvPr>
            <p:ph type="sldNum" sz="quarter" idx="12"/>
          </p:nvPr>
        </p:nvSpPr>
        <p:spPr>
          <a:prstGeom prst="rect">
            <a:avLst/>
          </a:prstGeom>
        </p:spPr>
        <p:txBody>
          <a:bodyPr spcFirstLastPara="1" wrap="square" lIns="0" tIns="0" rIns="0" bIns="0" anchor="ctr" anchorCtr="0">
            <a:noAutofit/>
          </a:bodyPr>
          <a:lstStyle/>
          <a:p>
            <a:pPr marL="0" lvl="0" indent="0" algn="ctr" rtl="0">
              <a:spcBef>
                <a:spcPts val="0"/>
              </a:spcBef>
              <a:spcAft>
                <a:spcPts val="0"/>
              </a:spcAft>
              <a:buNone/>
            </a:pPr>
            <a:fld id="{00000000-1234-1234-1234-123412341234}" type="slidenum">
              <a:rPr lang="en"/>
              <a:t>27</a:t>
            </a:fld>
            <a:endParaRPr/>
          </a:p>
        </p:txBody>
      </p:sp>
      <p:cxnSp>
        <p:nvCxnSpPr>
          <p:cNvPr id="619" name="Google Shape;619;p38"/>
          <p:cNvCxnSpPr/>
          <p:nvPr/>
        </p:nvCxnSpPr>
        <p:spPr>
          <a:xfrm rot="10800000">
            <a:off x="768923" y="2053331"/>
            <a:ext cx="0" cy="498600"/>
          </a:xfrm>
          <a:prstGeom prst="straightConnector1">
            <a:avLst/>
          </a:prstGeom>
          <a:noFill/>
          <a:ln w="9525" cap="flat" cmpd="sng">
            <a:solidFill>
              <a:schemeClr val="lt1"/>
            </a:solidFill>
            <a:prstDash val="solid"/>
            <a:round/>
            <a:headEnd type="oval" w="med" len="med"/>
            <a:tailEnd type="oval" w="med" len="med"/>
          </a:ln>
        </p:spPr>
      </p:cxnSp>
      <p:cxnSp>
        <p:nvCxnSpPr>
          <p:cNvPr id="627" name="Google Shape;627;p38"/>
          <p:cNvCxnSpPr/>
          <p:nvPr/>
        </p:nvCxnSpPr>
        <p:spPr>
          <a:xfrm rot="10800000">
            <a:off x="6053863" y="2053331"/>
            <a:ext cx="0" cy="498600"/>
          </a:xfrm>
          <a:prstGeom prst="straightConnector1">
            <a:avLst/>
          </a:prstGeom>
          <a:noFill/>
          <a:ln w="9525" cap="flat" cmpd="sng">
            <a:solidFill>
              <a:schemeClr val="lt1"/>
            </a:solidFill>
            <a:prstDash val="solid"/>
            <a:round/>
            <a:headEnd type="oval" w="med" len="med"/>
            <a:tailEnd type="oval" w="med" len="med"/>
          </a:ln>
        </p:spPr>
      </p:cxnSp>
      <p:cxnSp>
        <p:nvCxnSpPr>
          <p:cNvPr id="637" name="Google Shape;637;p38"/>
          <p:cNvCxnSpPr/>
          <p:nvPr/>
        </p:nvCxnSpPr>
        <p:spPr>
          <a:xfrm rot="10800000">
            <a:off x="5403392" y="2896369"/>
            <a:ext cx="0" cy="498600"/>
          </a:xfrm>
          <a:prstGeom prst="straightConnector1">
            <a:avLst/>
          </a:prstGeom>
          <a:noFill/>
          <a:ln w="9525" cap="flat" cmpd="sng">
            <a:solidFill>
              <a:schemeClr val="lt1"/>
            </a:solidFill>
            <a:prstDash val="solid"/>
            <a:round/>
            <a:headEnd type="oval" w="med" len="med"/>
            <a:tailEnd type="oval" w="med" len="med"/>
          </a:ln>
        </p:spPr>
      </p:cxnSp>
      <p:cxnSp>
        <p:nvCxnSpPr>
          <p:cNvPr id="641" name="Google Shape;641;p38"/>
          <p:cNvCxnSpPr/>
          <p:nvPr/>
        </p:nvCxnSpPr>
        <p:spPr>
          <a:xfrm rot="10800000">
            <a:off x="8045862" y="2896369"/>
            <a:ext cx="0" cy="498600"/>
          </a:xfrm>
          <a:prstGeom prst="straightConnector1">
            <a:avLst/>
          </a:prstGeom>
          <a:noFill/>
          <a:ln w="9525" cap="flat" cmpd="sng">
            <a:solidFill>
              <a:schemeClr val="lt1"/>
            </a:solidFill>
            <a:prstDash val="solid"/>
            <a:round/>
            <a:headEnd type="oval" w="med" len="med"/>
            <a:tailEnd type="oval" w="med" len="med"/>
          </a:ln>
        </p:spPr>
      </p:cxnSp>
      <p:sp>
        <p:nvSpPr>
          <p:cNvPr id="9" name="Google Shape;599;p37"/>
          <p:cNvSpPr txBox="1">
            <a:spLocks/>
          </p:cNvSpPr>
          <p:nvPr/>
        </p:nvSpPr>
        <p:spPr>
          <a:xfrm>
            <a:off x="154983" y="856631"/>
            <a:ext cx="7113722" cy="3622380"/>
          </a:xfrm>
          <a:prstGeom prst="rect">
            <a:avLst/>
          </a:prstGeom>
        </p:spPr>
        <p:txBody>
          <a:bodyPr spcFirstLastPara="1" wrap="square" lIns="0" tIns="0" rIns="0" bIns="0" anchor="t" anchorCtr="0">
            <a:noAutofit/>
          </a:bodyPr>
          <a:lstStyle>
            <a:lvl1pPr marL="68580" indent="-68580" algn="l" defTabSz="685800" rtl="0" eaLnBrk="1" latinLnBrk="0" hangingPunct="1">
              <a:lnSpc>
                <a:spcPct val="90000"/>
              </a:lnSpc>
              <a:spcBef>
                <a:spcPts val="900"/>
              </a:spcBef>
              <a:spcAft>
                <a:spcPts val="150"/>
              </a:spcAft>
              <a:buClr>
                <a:schemeClr val="accent1"/>
              </a:buClr>
              <a:buSzPct val="100000"/>
              <a:buFont typeface="Calibri" panose="020F0502020204030204" pitchFamily="34" charset="0"/>
              <a:buChar char=" "/>
              <a:defRPr sz="1500" kern="1200">
                <a:solidFill>
                  <a:schemeClr val="tx1">
                    <a:lumMod val="75000"/>
                    <a:lumOff val="25000"/>
                  </a:schemeClr>
                </a:solidFill>
                <a:latin typeface="+mn-lt"/>
                <a:ea typeface="+mn-ea"/>
                <a:cs typeface="+mn-cs"/>
              </a:defRPr>
            </a:lvl1pPr>
            <a:lvl2pPr marL="288036" indent="-137160" algn="l" defTabSz="685800" rtl="0" eaLnBrk="1" latinLnBrk="0" hangingPunct="1">
              <a:lnSpc>
                <a:spcPct val="90000"/>
              </a:lnSpc>
              <a:spcBef>
                <a:spcPts val="150"/>
              </a:spcBef>
              <a:spcAft>
                <a:spcPts val="300"/>
              </a:spcAft>
              <a:buClr>
                <a:schemeClr val="accent1"/>
              </a:buClr>
              <a:buFont typeface="Calibri" pitchFamily="34" charset="0"/>
              <a:buChar char="◦"/>
              <a:defRPr sz="1350" kern="1200">
                <a:solidFill>
                  <a:schemeClr val="tx1">
                    <a:lumMod val="75000"/>
                    <a:lumOff val="25000"/>
                  </a:schemeClr>
                </a:solidFill>
                <a:latin typeface="+mn-lt"/>
                <a:ea typeface="+mn-ea"/>
                <a:cs typeface="+mn-cs"/>
              </a:defRPr>
            </a:lvl2pPr>
            <a:lvl3pPr marL="425196" indent="-137160" algn="l" defTabSz="685800" rtl="0" eaLnBrk="1" latinLnBrk="0" hangingPunct="1">
              <a:lnSpc>
                <a:spcPct val="90000"/>
              </a:lnSpc>
              <a:spcBef>
                <a:spcPts val="150"/>
              </a:spcBef>
              <a:spcAft>
                <a:spcPts val="300"/>
              </a:spcAft>
              <a:buClr>
                <a:schemeClr val="accent1"/>
              </a:buClr>
              <a:buFont typeface="Calibri" pitchFamily="34" charset="0"/>
              <a:buChar char="◦"/>
              <a:defRPr sz="1050" kern="1200">
                <a:solidFill>
                  <a:schemeClr val="tx1">
                    <a:lumMod val="75000"/>
                    <a:lumOff val="25000"/>
                  </a:schemeClr>
                </a:solidFill>
                <a:latin typeface="+mn-lt"/>
                <a:ea typeface="+mn-ea"/>
                <a:cs typeface="+mn-cs"/>
              </a:defRPr>
            </a:lvl3pPr>
            <a:lvl4pPr marL="562356" indent="-137160" algn="l" defTabSz="685800" rtl="0" eaLnBrk="1" latinLnBrk="0" hangingPunct="1">
              <a:lnSpc>
                <a:spcPct val="90000"/>
              </a:lnSpc>
              <a:spcBef>
                <a:spcPts val="150"/>
              </a:spcBef>
              <a:spcAft>
                <a:spcPts val="300"/>
              </a:spcAft>
              <a:buClr>
                <a:schemeClr val="accent1"/>
              </a:buClr>
              <a:buFont typeface="Calibri" pitchFamily="34" charset="0"/>
              <a:buChar char="◦"/>
              <a:defRPr sz="1050" kern="1200">
                <a:solidFill>
                  <a:schemeClr val="tx1">
                    <a:lumMod val="75000"/>
                    <a:lumOff val="25000"/>
                  </a:schemeClr>
                </a:solidFill>
                <a:latin typeface="+mn-lt"/>
                <a:ea typeface="+mn-ea"/>
                <a:cs typeface="+mn-cs"/>
              </a:defRPr>
            </a:lvl4pPr>
            <a:lvl5pPr marL="699516" indent="-137160" algn="l" defTabSz="685800" rtl="0" eaLnBrk="1" latinLnBrk="0" hangingPunct="1">
              <a:lnSpc>
                <a:spcPct val="90000"/>
              </a:lnSpc>
              <a:spcBef>
                <a:spcPts val="150"/>
              </a:spcBef>
              <a:spcAft>
                <a:spcPts val="300"/>
              </a:spcAft>
              <a:buClr>
                <a:schemeClr val="accent1"/>
              </a:buClr>
              <a:buFont typeface="Calibri" pitchFamily="34" charset="0"/>
              <a:buChar char="◦"/>
              <a:defRPr sz="1050" kern="1200">
                <a:solidFill>
                  <a:schemeClr val="tx1">
                    <a:lumMod val="75000"/>
                    <a:lumOff val="25000"/>
                  </a:schemeClr>
                </a:solidFill>
                <a:latin typeface="+mn-lt"/>
                <a:ea typeface="+mn-ea"/>
                <a:cs typeface="+mn-cs"/>
              </a:defRPr>
            </a:lvl5pPr>
            <a:lvl6pPr marL="825000" indent="-171450" algn="l" defTabSz="685800" rtl="0" eaLnBrk="1" latinLnBrk="0" hangingPunct="1">
              <a:lnSpc>
                <a:spcPct val="90000"/>
              </a:lnSpc>
              <a:spcBef>
                <a:spcPts val="150"/>
              </a:spcBef>
              <a:spcAft>
                <a:spcPts val="300"/>
              </a:spcAft>
              <a:buClr>
                <a:schemeClr val="accent1"/>
              </a:buClr>
              <a:buFont typeface="Calibri" pitchFamily="34" charset="0"/>
              <a:buChar char="◦"/>
              <a:defRPr sz="1050" kern="1200">
                <a:solidFill>
                  <a:schemeClr val="tx1">
                    <a:lumMod val="75000"/>
                    <a:lumOff val="25000"/>
                  </a:schemeClr>
                </a:solidFill>
                <a:latin typeface="+mn-lt"/>
                <a:ea typeface="+mn-ea"/>
                <a:cs typeface="+mn-cs"/>
              </a:defRPr>
            </a:lvl6pPr>
            <a:lvl7pPr marL="975000" indent="-171450" algn="l" defTabSz="685800" rtl="0" eaLnBrk="1" latinLnBrk="0" hangingPunct="1">
              <a:lnSpc>
                <a:spcPct val="90000"/>
              </a:lnSpc>
              <a:spcBef>
                <a:spcPts val="150"/>
              </a:spcBef>
              <a:spcAft>
                <a:spcPts val="300"/>
              </a:spcAft>
              <a:buClr>
                <a:schemeClr val="accent1"/>
              </a:buClr>
              <a:buFont typeface="Calibri" pitchFamily="34" charset="0"/>
              <a:buChar char="◦"/>
              <a:defRPr sz="1050" kern="1200">
                <a:solidFill>
                  <a:schemeClr val="tx1">
                    <a:lumMod val="75000"/>
                    <a:lumOff val="25000"/>
                  </a:schemeClr>
                </a:solidFill>
                <a:latin typeface="+mn-lt"/>
                <a:ea typeface="+mn-ea"/>
                <a:cs typeface="+mn-cs"/>
              </a:defRPr>
            </a:lvl7pPr>
            <a:lvl8pPr marL="1125000" indent="-171450" algn="l" defTabSz="685800" rtl="0" eaLnBrk="1" latinLnBrk="0" hangingPunct="1">
              <a:lnSpc>
                <a:spcPct val="90000"/>
              </a:lnSpc>
              <a:spcBef>
                <a:spcPts val="150"/>
              </a:spcBef>
              <a:spcAft>
                <a:spcPts val="300"/>
              </a:spcAft>
              <a:buClr>
                <a:schemeClr val="accent1"/>
              </a:buClr>
              <a:buFont typeface="Calibri" pitchFamily="34" charset="0"/>
              <a:buChar char="◦"/>
              <a:defRPr sz="1050" kern="1200">
                <a:solidFill>
                  <a:schemeClr val="tx1">
                    <a:lumMod val="75000"/>
                    <a:lumOff val="25000"/>
                  </a:schemeClr>
                </a:solidFill>
                <a:latin typeface="+mn-lt"/>
                <a:ea typeface="+mn-ea"/>
                <a:cs typeface="+mn-cs"/>
              </a:defRPr>
            </a:lvl8pPr>
            <a:lvl9pPr marL="1275000" indent="-171450" algn="l" defTabSz="685800" rtl="0" eaLnBrk="1" latinLnBrk="0" hangingPunct="1">
              <a:lnSpc>
                <a:spcPct val="90000"/>
              </a:lnSpc>
              <a:spcBef>
                <a:spcPts val="150"/>
              </a:spcBef>
              <a:spcAft>
                <a:spcPts val="300"/>
              </a:spcAft>
              <a:buClr>
                <a:schemeClr val="accent1"/>
              </a:buClr>
              <a:buFont typeface="Calibri" pitchFamily="34" charset="0"/>
              <a:buChar char="◦"/>
              <a:defRPr sz="1050" kern="1200">
                <a:solidFill>
                  <a:schemeClr val="tx1">
                    <a:lumMod val="75000"/>
                    <a:lumOff val="25000"/>
                  </a:schemeClr>
                </a:solidFill>
                <a:latin typeface="+mn-lt"/>
                <a:ea typeface="+mn-ea"/>
                <a:cs typeface="+mn-cs"/>
              </a:defRPr>
            </a:lvl9pPr>
          </a:lstStyle>
          <a:p>
            <a:pPr marL="342900" indent="-342900">
              <a:buFont typeface="Wingdings" panose="05000000000000000000" pitchFamily="2" charset="2"/>
              <a:buChar char="q"/>
            </a:pPr>
            <a:r>
              <a:rPr lang="en-US" sz="2400" b="1" dirty="0" smtClean="0">
                <a:solidFill>
                  <a:schemeClr val="tx1"/>
                </a:solidFill>
              </a:rPr>
              <a:t>Uniqueness of </a:t>
            </a:r>
            <a:r>
              <a:rPr lang="en-US" sz="2400" b="1" dirty="0" err="1" smtClean="0">
                <a:solidFill>
                  <a:schemeClr val="tx1"/>
                </a:solidFill>
              </a:rPr>
              <a:t>Oramedia</a:t>
            </a:r>
            <a:r>
              <a:rPr lang="en-US" sz="2400" b="1" dirty="0" smtClean="0">
                <a:solidFill>
                  <a:schemeClr val="tx1"/>
                </a:solidFill>
              </a:rPr>
              <a:t> in Modern Age</a:t>
            </a:r>
            <a:endParaRPr lang="en-US" sz="2400" dirty="0" smtClean="0">
              <a:solidFill>
                <a:schemeClr val="tx1"/>
              </a:solidFill>
            </a:endParaRPr>
          </a:p>
          <a:p>
            <a:pPr marL="342900" indent="-342900">
              <a:lnSpc>
                <a:spcPct val="100000"/>
              </a:lnSpc>
              <a:buFont typeface="Wingdings" panose="05000000000000000000" pitchFamily="2" charset="2"/>
              <a:buChar char="q"/>
            </a:pPr>
            <a:r>
              <a:rPr lang="en-US" sz="2000" b="1" dirty="0" smtClean="0">
                <a:solidFill>
                  <a:schemeClr val="tx1"/>
                </a:solidFill>
              </a:rPr>
              <a:t>Culture</a:t>
            </a:r>
            <a:r>
              <a:rPr lang="en-US" sz="2000" b="1" dirty="0">
                <a:solidFill>
                  <a:schemeClr val="tx1"/>
                </a:solidFill>
              </a:rPr>
              <a:t>: </a:t>
            </a:r>
            <a:r>
              <a:rPr lang="en-US" sz="2000" dirty="0">
                <a:solidFill>
                  <a:schemeClr val="tx1"/>
                </a:solidFill>
              </a:rPr>
              <a:t> The or media are derived from the culture and way of life of the people. Hence, it is enduring and effective.</a:t>
            </a:r>
          </a:p>
          <a:p>
            <a:pPr marL="342900" indent="-342900">
              <a:lnSpc>
                <a:spcPct val="100000"/>
              </a:lnSpc>
              <a:buFont typeface="Wingdings" panose="05000000000000000000" pitchFamily="2" charset="2"/>
              <a:buChar char="q"/>
            </a:pPr>
            <a:r>
              <a:rPr lang="en-US" sz="2000" b="1" dirty="0" smtClean="0">
                <a:solidFill>
                  <a:schemeClr val="tx1"/>
                </a:solidFill>
              </a:rPr>
              <a:t>Less </a:t>
            </a:r>
            <a:r>
              <a:rPr lang="en-US" sz="2000" b="1" dirty="0">
                <a:solidFill>
                  <a:schemeClr val="tx1"/>
                </a:solidFill>
              </a:rPr>
              <a:t>Expensive: </a:t>
            </a:r>
            <a:r>
              <a:rPr lang="en-US" sz="2000" dirty="0">
                <a:solidFill>
                  <a:schemeClr val="tx1"/>
                </a:solidFill>
              </a:rPr>
              <a:t>The traditional media is less expensive, as it costs less to send messages and to receive. It contradicts the new media and the mass media that takes toll on your lean purse every second. </a:t>
            </a:r>
            <a:endParaRPr lang="en-US" sz="2000" dirty="0" smtClean="0">
              <a:solidFill>
                <a:schemeClr val="tx1"/>
              </a:solidFill>
            </a:endParaRPr>
          </a:p>
          <a:p>
            <a:pPr marL="342900" indent="-342900">
              <a:lnSpc>
                <a:spcPct val="100000"/>
              </a:lnSpc>
              <a:buFont typeface="Wingdings" panose="05000000000000000000" pitchFamily="2" charset="2"/>
              <a:buChar char="q"/>
            </a:pPr>
            <a:r>
              <a:rPr lang="en-US" sz="2000" dirty="0" smtClean="0">
                <a:solidFill>
                  <a:schemeClr val="tx1"/>
                </a:solidFill>
              </a:rPr>
              <a:t>The </a:t>
            </a:r>
            <a:r>
              <a:rPr lang="en-US" sz="2000" dirty="0">
                <a:solidFill>
                  <a:schemeClr val="tx1"/>
                </a:solidFill>
              </a:rPr>
              <a:t>more you are on your laptop, hardtop, or handset communicating online or talking, the more you are paying for the service. It is not so with </a:t>
            </a:r>
            <a:r>
              <a:rPr lang="en-US" sz="2000" dirty="0" err="1">
                <a:solidFill>
                  <a:schemeClr val="tx1"/>
                </a:solidFill>
              </a:rPr>
              <a:t>oramedia</a:t>
            </a:r>
            <a:r>
              <a:rPr lang="en-US" sz="2000" dirty="0" smtClean="0">
                <a:solidFill>
                  <a:schemeClr val="tx1"/>
                </a:solidFill>
              </a:rPr>
              <a:t>.</a:t>
            </a:r>
          </a:p>
          <a:p>
            <a:pPr marL="342900" indent="-342900">
              <a:lnSpc>
                <a:spcPct val="100000"/>
              </a:lnSpc>
              <a:buFont typeface="Wingdings" panose="05000000000000000000" pitchFamily="2" charset="2"/>
              <a:buChar char="q"/>
            </a:pPr>
            <a:r>
              <a:rPr lang="en-US" sz="2000" dirty="0">
                <a:solidFill>
                  <a:schemeClr val="tx1"/>
                </a:solidFill>
              </a:rPr>
              <a:t>(Osho, 2011). </a:t>
            </a:r>
          </a:p>
          <a:p>
            <a:pPr marL="342900" indent="-342900">
              <a:lnSpc>
                <a:spcPct val="100000"/>
              </a:lnSpc>
              <a:buFont typeface="Wingdings" panose="05000000000000000000" pitchFamily="2" charset="2"/>
              <a:buChar char="q"/>
            </a:pPr>
            <a:endParaRPr lang="en-US" sz="2000" dirty="0">
              <a:solidFill>
                <a:schemeClr val="tx1"/>
              </a:solidFill>
            </a:endParaRPr>
          </a:p>
          <a:p>
            <a:pPr marL="342900" indent="-342900">
              <a:lnSpc>
                <a:spcPct val="100000"/>
              </a:lnSpc>
              <a:buFont typeface="Wingdings" panose="05000000000000000000" pitchFamily="2" charset="2"/>
              <a:buChar char="q"/>
            </a:pPr>
            <a:endParaRPr lang="en-US" sz="1800" dirty="0">
              <a:solidFill>
                <a:schemeClr val="bg1"/>
              </a:solidFill>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646"/>
        <p:cNvGrpSpPr/>
        <p:nvPr/>
      </p:nvGrpSpPr>
      <p:grpSpPr>
        <a:xfrm>
          <a:off x="0" y="0"/>
          <a:ext cx="0" cy="0"/>
          <a:chOff x="0" y="0"/>
          <a:chExt cx="0" cy="0"/>
        </a:xfrm>
      </p:grpSpPr>
      <p:sp>
        <p:nvSpPr>
          <p:cNvPr id="647" name="Google Shape;647;p39"/>
          <p:cNvSpPr txBox="1">
            <a:spLocks noGrp="1"/>
          </p:cNvSpPr>
          <p:nvPr>
            <p:ph type="title"/>
          </p:nvPr>
        </p:nvSpPr>
        <p:spPr>
          <a:xfrm>
            <a:off x="190500" y="393005"/>
            <a:ext cx="7234844" cy="594490"/>
          </a:xfrm>
          <a:prstGeom prst="rect">
            <a:avLst/>
          </a:prstGeom>
        </p:spPr>
        <p:txBody>
          <a:bodyPr spcFirstLastPara="1" wrap="square" lIns="0" tIns="0" rIns="0" bIns="0" anchor="b" anchorCtr="0">
            <a:noAutofit/>
          </a:bodyPr>
          <a:lstStyle/>
          <a:p>
            <a:pPr lvl="0" algn="ctr">
              <a:spcBef>
                <a:spcPts val="0"/>
              </a:spcBef>
            </a:pPr>
            <a:r>
              <a:rPr lang="en-US" dirty="0">
                <a:ln w="0"/>
                <a:solidFill>
                  <a:srgbClr val="E48312"/>
                </a:solidFill>
                <a:effectLst>
                  <a:outerShdw blurRad="38100" dist="25400" dir="5400000" algn="ctr" rotWithShape="0">
                    <a:srgbClr val="6E747A">
                      <a:alpha val="43000"/>
                    </a:srgbClr>
                  </a:outerShdw>
                </a:effectLst>
              </a:rPr>
              <a:t>MERITS OF AFRICAN COMMUNICATION SYSTEMS</a:t>
            </a:r>
            <a:endParaRPr dirty="0"/>
          </a:p>
        </p:txBody>
      </p:sp>
      <p:sp>
        <p:nvSpPr>
          <p:cNvPr id="648" name="Google Shape;648;p39"/>
          <p:cNvSpPr txBox="1">
            <a:spLocks noGrp="1"/>
          </p:cNvSpPr>
          <p:nvPr>
            <p:ph type="sldNum" sz="quarter" idx="12"/>
          </p:nvPr>
        </p:nvSpPr>
        <p:spPr>
          <a:prstGeom prst="rect">
            <a:avLst/>
          </a:prstGeom>
        </p:spPr>
        <p:txBody>
          <a:bodyPr spcFirstLastPara="1" wrap="square" lIns="0" tIns="0" rIns="0" bIns="0" anchor="ctr" anchorCtr="0">
            <a:noAutofit/>
          </a:bodyPr>
          <a:lstStyle/>
          <a:p>
            <a:pPr marL="0" lvl="0" indent="0" algn="ctr" rtl="0">
              <a:spcBef>
                <a:spcPts val="0"/>
              </a:spcBef>
              <a:spcAft>
                <a:spcPts val="0"/>
              </a:spcAft>
              <a:buNone/>
            </a:pPr>
            <a:fld id="{00000000-1234-1234-1234-123412341234}" type="slidenum">
              <a:rPr lang="en"/>
              <a:t>28</a:t>
            </a:fld>
            <a:endParaRPr/>
          </a:p>
        </p:txBody>
      </p:sp>
      <p:sp>
        <p:nvSpPr>
          <p:cNvPr id="650" name="Google Shape;650;p39"/>
          <p:cNvSpPr/>
          <p:nvPr/>
        </p:nvSpPr>
        <p:spPr>
          <a:xfrm>
            <a:off x="0" y="2523428"/>
            <a:ext cx="9144000" cy="1011043"/>
          </a:xfrm>
          <a:custGeom>
            <a:avLst/>
            <a:gdLst/>
            <a:ahLst/>
            <a:cxnLst/>
            <a:rect l="l" t="t" r="r" b="b"/>
            <a:pathLst>
              <a:path w="12192000" h="1348058" extrusionOk="0">
                <a:moveTo>
                  <a:pt x="12192000" y="0"/>
                </a:moveTo>
                <a:lnTo>
                  <a:pt x="10837333" y="0"/>
                </a:lnTo>
                <a:cubicBezTo>
                  <a:pt x="10463295" y="0"/>
                  <a:pt x="10160000" y="301773"/>
                  <a:pt x="10160000" y="674029"/>
                </a:cubicBezTo>
                <a:lnTo>
                  <a:pt x="10160000" y="674029"/>
                </a:lnTo>
                <a:cubicBezTo>
                  <a:pt x="10160000" y="1046281"/>
                  <a:pt x="9856705" y="1348059"/>
                  <a:pt x="9482667" y="1348059"/>
                </a:cubicBezTo>
                <a:lnTo>
                  <a:pt x="9482667" y="1348059"/>
                </a:lnTo>
                <a:cubicBezTo>
                  <a:pt x="9108581" y="1348059"/>
                  <a:pt x="8805333" y="1046281"/>
                  <a:pt x="8805333" y="674029"/>
                </a:cubicBezTo>
                <a:lnTo>
                  <a:pt x="8805333" y="674029"/>
                </a:lnTo>
                <a:cubicBezTo>
                  <a:pt x="8805333" y="301773"/>
                  <a:pt x="8502086" y="0"/>
                  <a:pt x="8128000" y="0"/>
                </a:cubicBezTo>
                <a:lnTo>
                  <a:pt x="8128000" y="0"/>
                </a:lnTo>
                <a:cubicBezTo>
                  <a:pt x="7753915" y="0"/>
                  <a:pt x="7450667" y="301773"/>
                  <a:pt x="7450667" y="674029"/>
                </a:cubicBezTo>
                <a:lnTo>
                  <a:pt x="7450667" y="674029"/>
                </a:lnTo>
                <a:cubicBezTo>
                  <a:pt x="7450667" y="1046281"/>
                  <a:pt x="7147419" y="1348059"/>
                  <a:pt x="6773334" y="1348059"/>
                </a:cubicBezTo>
                <a:lnTo>
                  <a:pt x="6773334" y="1348059"/>
                </a:lnTo>
                <a:cubicBezTo>
                  <a:pt x="6399248" y="1348059"/>
                  <a:pt x="6096000" y="1046281"/>
                  <a:pt x="6096000" y="674029"/>
                </a:cubicBezTo>
                <a:lnTo>
                  <a:pt x="6096000" y="674029"/>
                </a:lnTo>
                <a:cubicBezTo>
                  <a:pt x="6096000" y="301773"/>
                  <a:pt x="5792753" y="0"/>
                  <a:pt x="5418667" y="0"/>
                </a:cubicBezTo>
                <a:lnTo>
                  <a:pt x="5418667" y="0"/>
                </a:lnTo>
                <a:cubicBezTo>
                  <a:pt x="5044581" y="0"/>
                  <a:pt x="4741334" y="301773"/>
                  <a:pt x="4741334" y="674029"/>
                </a:cubicBezTo>
                <a:lnTo>
                  <a:pt x="4741334" y="674029"/>
                </a:lnTo>
                <a:cubicBezTo>
                  <a:pt x="4741334" y="1046281"/>
                  <a:pt x="4438076" y="1348059"/>
                  <a:pt x="4064000" y="1348059"/>
                </a:cubicBezTo>
                <a:lnTo>
                  <a:pt x="4064000" y="1348059"/>
                </a:lnTo>
                <a:cubicBezTo>
                  <a:pt x="3689924" y="1348059"/>
                  <a:pt x="3386667" y="1046281"/>
                  <a:pt x="3386667" y="674029"/>
                </a:cubicBezTo>
                <a:lnTo>
                  <a:pt x="3386667" y="674029"/>
                </a:lnTo>
                <a:cubicBezTo>
                  <a:pt x="3386667" y="301773"/>
                  <a:pt x="3083410" y="0"/>
                  <a:pt x="2709333" y="0"/>
                </a:cubicBezTo>
                <a:lnTo>
                  <a:pt x="2709333" y="0"/>
                </a:lnTo>
                <a:cubicBezTo>
                  <a:pt x="2335257" y="0"/>
                  <a:pt x="2032000" y="301773"/>
                  <a:pt x="2032000" y="674029"/>
                </a:cubicBezTo>
                <a:lnTo>
                  <a:pt x="2032000" y="674029"/>
                </a:lnTo>
                <a:cubicBezTo>
                  <a:pt x="2032000" y="1046281"/>
                  <a:pt x="1728743" y="1348059"/>
                  <a:pt x="1354667" y="1348059"/>
                </a:cubicBezTo>
                <a:lnTo>
                  <a:pt x="0" y="1348059"/>
                </a:lnTo>
              </a:path>
            </a:pathLst>
          </a:custGeom>
          <a:noFill/>
          <a:ln w="19050" cap="flat" cmpd="sng">
            <a:solidFill>
              <a:schemeClr val="lt1"/>
            </a:solidFill>
            <a:prstDash val="dash"/>
            <a:miter lim="8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lt1"/>
              </a:solidFill>
              <a:latin typeface="Calibri"/>
              <a:ea typeface="Calibri"/>
              <a:cs typeface="Calibri"/>
              <a:sym typeface="Calibri"/>
            </a:endParaRPr>
          </a:p>
        </p:txBody>
      </p:sp>
      <p:sp>
        <p:nvSpPr>
          <p:cNvPr id="6" name="Google Shape;599;p37"/>
          <p:cNvSpPr txBox="1">
            <a:spLocks/>
          </p:cNvSpPr>
          <p:nvPr/>
        </p:nvSpPr>
        <p:spPr>
          <a:xfrm>
            <a:off x="154983" y="856631"/>
            <a:ext cx="7113722" cy="3622380"/>
          </a:xfrm>
          <a:prstGeom prst="rect">
            <a:avLst/>
          </a:prstGeom>
        </p:spPr>
        <p:txBody>
          <a:bodyPr spcFirstLastPara="1" wrap="square" lIns="0" tIns="0" rIns="0" bIns="0" anchor="t" anchorCtr="0">
            <a:noAutofit/>
          </a:bodyPr>
          <a:lstStyle>
            <a:lvl1pPr marL="68580" indent="-68580" algn="l" defTabSz="685800" rtl="0" eaLnBrk="1" latinLnBrk="0" hangingPunct="1">
              <a:lnSpc>
                <a:spcPct val="90000"/>
              </a:lnSpc>
              <a:spcBef>
                <a:spcPts val="900"/>
              </a:spcBef>
              <a:spcAft>
                <a:spcPts val="150"/>
              </a:spcAft>
              <a:buClr>
                <a:schemeClr val="accent1"/>
              </a:buClr>
              <a:buSzPct val="100000"/>
              <a:buFont typeface="Calibri" panose="020F0502020204030204" pitchFamily="34" charset="0"/>
              <a:buChar char=" "/>
              <a:defRPr sz="1500" kern="1200">
                <a:solidFill>
                  <a:schemeClr val="tx1">
                    <a:lumMod val="75000"/>
                    <a:lumOff val="25000"/>
                  </a:schemeClr>
                </a:solidFill>
                <a:latin typeface="+mn-lt"/>
                <a:ea typeface="+mn-ea"/>
                <a:cs typeface="+mn-cs"/>
              </a:defRPr>
            </a:lvl1pPr>
            <a:lvl2pPr marL="288036" indent="-137160" algn="l" defTabSz="685800" rtl="0" eaLnBrk="1" latinLnBrk="0" hangingPunct="1">
              <a:lnSpc>
                <a:spcPct val="90000"/>
              </a:lnSpc>
              <a:spcBef>
                <a:spcPts val="150"/>
              </a:spcBef>
              <a:spcAft>
                <a:spcPts val="300"/>
              </a:spcAft>
              <a:buClr>
                <a:schemeClr val="accent1"/>
              </a:buClr>
              <a:buFont typeface="Calibri" pitchFamily="34" charset="0"/>
              <a:buChar char="◦"/>
              <a:defRPr sz="1350" kern="1200">
                <a:solidFill>
                  <a:schemeClr val="tx1">
                    <a:lumMod val="75000"/>
                    <a:lumOff val="25000"/>
                  </a:schemeClr>
                </a:solidFill>
                <a:latin typeface="+mn-lt"/>
                <a:ea typeface="+mn-ea"/>
                <a:cs typeface="+mn-cs"/>
              </a:defRPr>
            </a:lvl2pPr>
            <a:lvl3pPr marL="425196" indent="-137160" algn="l" defTabSz="685800" rtl="0" eaLnBrk="1" latinLnBrk="0" hangingPunct="1">
              <a:lnSpc>
                <a:spcPct val="90000"/>
              </a:lnSpc>
              <a:spcBef>
                <a:spcPts val="150"/>
              </a:spcBef>
              <a:spcAft>
                <a:spcPts val="300"/>
              </a:spcAft>
              <a:buClr>
                <a:schemeClr val="accent1"/>
              </a:buClr>
              <a:buFont typeface="Calibri" pitchFamily="34" charset="0"/>
              <a:buChar char="◦"/>
              <a:defRPr sz="1050" kern="1200">
                <a:solidFill>
                  <a:schemeClr val="tx1">
                    <a:lumMod val="75000"/>
                    <a:lumOff val="25000"/>
                  </a:schemeClr>
                </a:solidFill>
                <a:latin typeface="+mn-lt"/>
                <a:ea typeface="+mn-ea"/>
                <a:cs typeface="+mn-cs"/>
              </a:defRPr>
            </a:lvl3pPr>
            <a:lvl4pPr marL="562356" indent="-137160" algn="l" defTabSz="685800" rtl="0" eaLnBrk="1" latinLnBrk="0" hangingPunct="1">
              <a:lnSpc>
                <a:spcPct val="90000"/>
              </a:lnSpc>
              <a:spcBef>
                <a:spcPts val="150"/>
              </a:spcBef>
              <a:spcAft>
                <a:spcPts val="300"/>
              </a:spcAft>
              <a:buClr>
                <a:schemeClr val="accent1"/>
              </a:buClr>
              <a:buFont typeface="Calibri" pitchFamily="34" charset="0"/>
              <a:buChar char="◦"/>
              <a:defRPr sz="1050" kern="1200">
                <a:solidFill>
                  <a:schemeClr val="tx1">
                    <a:lumMod val="75000"/>
                    <a:lumOff val="25000"/>
                  </a:schemeClr>
                </a:solidFill>
                <a:latin typeface="+mn-lt"/>
                <a:ea typeface="+mn-ea"/>
                <a:cs typeface="+mn-cs"/>
              </a:defRPr>
            </a:lvl4pPr>
            <a:lvl5pPr marL="699516" indent="-137160" algn="l" defTabSz="685800" rtl="0" eaLnBrk="1" latinLnBrk="0" hangingPunct="1">
              <a:lnSpc>
                <a:spcPct val="90000"/>
              </a:lnSpc>
              <a:spcBef>
                <a:spcPts val="150"/>
              </a:spcBef>
              <a:spcAft>
                <a:spcPts val="300"/>
              </a:spcAft>
              <a:buClr>
                <a:schemeClr val="accent1"/>
              </a:buClr>
              <a:buFont typeface="Calibri" pitchFamily="34" charset="0"/>
              <a:buChar char="◦"/>
              <a:defRPr sz="1050" kern="1200">
                <a:solidFill>
                  <a:schemeClr val="tx1">
                    <a:lumMod val="75000"/>
                    <a:lumOff val="25000"/>
                  </a:schemeClr>
                </a:solidFill>
                <a:latin typeface="+mn-lt"/>
                <a:ea typeface="+mn-ea"/>
                <a:cs typeface="+mn-cs"/>
              </a:defRPr>
            </a:lvl5pPr>
            <a:lvl6pPr marL="825000" indent="-171450" algn="l" defTabSz="685800" rtl="0" eaLnBrk="1" latinLnBrk="0" hangingPunct="1">
              <a:lnSpc>
                <a:spcPct val="90000"/>
              </a:lnSpc>
              <a:spcBef>
                <a:spcPts val="150"/>
              </a:spcBef>
              <a:spcAft>
                <a:spcPts val="300"/>
              </a:spcAft>
              <a:buClr>
                <a:schemeClr val="accent1"/>
              </a:buClr>
              <a:buFont typeface="Calibri" pitchFamily="34" charset="0"/>
              <a:buChar char="◦"/>
              <a:defRPr sz="1050" kern="1200">
                <a:solidFill>
                  <a:schemeClr val="tx1">
                    <a:lumMod val="75000"/>
                    <a:lumOff val="25000"/>
                  </a:schemeClr>
                </a:solidFill>
                <a:latin typeface="+mn-lt"/>
                <a:ea typeface="+mn-ea"/>
                <a:cs typeface="+mn-cs"/>
              </a:defRPr>
            </a:lvl6pPr>
            <a:lvl7pPr marL="975000" indent="-171450" algn="l" defTabSz="685800" rtl="0" eaLnBrk="1" latinLnBrk="0" hangingPunct="1">
              <a:lnSpc>
                <a:spcPct val="90000"/>
              </a:lnSpc>
              <a:spcBef>
                <a:spcPts val="150"/>
              </a:spcBef>
              <a:spcAft>
                <a:spcPts val="300"/>
              </a:spcAft>
              <a:buClr>
                <a:schemeClr val="accent1"/>
              </a:buClr>
              <a:buFont typeface="Calibri" pitchFamily="34" charset="0"/>
              <a:buChar char="◦"/>
              <a:defRPr sz="1050" kern="1200">
                <a:solidFill>
                  <a:schemeClr val="tx1">
                    <a:lumMod val="75000"/>
                    <a:lumOff val="25000"/>
                  </a:schemeClr>
                </a:solidFill>
                <a:latin typeface="+mn-lt"/>
                <a:ea typeface="+mn-ea"/>
                <a:cs typeface="+mn-cs"/>
              </a:defRPr>
            </a:lvl7pPr>
            <a:lvl8pPr marL="1125000" indent="-171450" algn="l" defTabSz="685800" rtl="0" eaLnBrk="1" latinLnBrk="0" hangingPunct="1">
              <a:lnSpc>
                <a:spcPct val="90000"/>
              </a:lnSpc>
              <a:spcBef>
                <a:spcPts val="150"/>
              </a:spcBef>
              <a:spcAft>
                <a:spcPts val="300"/>
              </a:spcAft>
              <a:buClr>
                <a:schemeClr val="accent1"/>
              </a:buClr>
              <a:buFont typeface="Calibri" pitchFamily="34" charset="0"/>
              <a:buChar char="◦"/>
              <a:defRPr sz="1050" kern="1200">
                <a:solidFill>
                  <a:schemeClr val="tx1">
                    <a:lumMod val="75000"/>
                    <a:lumOff val="25000"/>
                  </a:schemeClr>
                </a:solidFill>
                <a:latin typeface="+mn-lt"/>
                <a:ea typeface="+mn-ea"/>
                <a:cs typeface="+mn-cs"/>
              </a:defRPr>
            </a:lvl8pPr>
            <a:lvl9pPr marL="1275000" indent="-171450" algn="l" defTabSz="685800" rtl="0" eaLnBrk="1" latinLnBrk="0" hangingPunct="1">
              <a:lnSpc>
                <a:spcPct val="90000"/>
              </a:lnSpc>
              <a:spcBef>
                <a:spcPts val="150"/>
              </a:spcBef>
              <a:spcAft>
                <a:spcPts val="300"/>
              </a:spcAft>
              <a:buClr>
                <a:schemeClr val="accent1"/>
              </a:buClr>
              <a:buFont typeface="Calibri" pitchFamily="34" charset="0"/>
              <a:buChar char="◦"/>
              <a:defRPr sz="1050" kern="1200">
                <a:solidFill>
                  <a:schemeClr val="tx1">
                    <a:lumMod val="75000"/>
                    <a:lumOff val="25000"/>
                  </a:schemeClr>
                </a:solidFill>
                <a:latin typeface="+mn-lt"/>
                <a:ea typeface="+mn-ea"/>
                <a:cs typeface="+mn-cs"/>
              </a:defRPr>
            </a:lvl9pPr>
          </a:lstStyle>
          <a:p>
            <a:pPr marL="342900" indent="-342900">
              <a:buFont typeface="Wingdings" panose="05000000000000000000" pitchFamily="2" charset="2"/>
              <a:buChar char="q"/>
            </a:pPr>
            <a:r>
              <a:rPr lang="en-US" sz="2400" b="1" dirty="0" smtClean="0">
                <a:solidFill>
                  <a:schemeClr val="tx1"/>
                </a:solidFill>
              </a:rPr>
              <a:t>Uniqueness of </a:t>
            </a:r>
            <a:r>
              <a:rPr lang="en-US" sz="2400" b="1" dirty="0" err="1" smtClean="0">
                <a:solidFill>
                  <a:schemeClr val="tx1"/>
                </a:solidFill>
              </a:rPr>
              <a:t>Oramedia</a:t>
            </a:r>
            <a:r>
              <a:rPr lang="en-US" sz="2400" b="1" dirty="0" smtClean="0">
                <a:solidFill>
                  <a:schemeClr val="tx1"/>
                </a:solidFill>
              </a:rPr>
              <a:t> in Modern Age</a:t>
            </a:r>
            <a:endParaRPr lang="en-US" sz="2400" dirty="0" smtClean="0">
              <a:solidFill>
                <a:schemeClr val="tx1"/>
              </a:solidFill>
            </a:endParaRPr>
          </a:p>
          <a:p>
            <a:pPr marL="342900" indent="-342900">
              <a:lnSpc>
                <a:spcPct val="100000"/>
              </a:lnSpc>
              <a:buFont typeface="Wingdings" panose="05000000000000000000" pitchFamily="2" charset="2"/>
              <a:buChar char="q"/>
            </a:pPr>
            <a:r>
              <a:rPr lang="en-US" sz="2000" b="1" dirty="0">
                <a:solidFill>
                  <a:schemeClr val="tx1"/>
                </a:solidFill>
              </a:rPr>
              <a:t>6.	Uses Indigenous technology: </a:t>
            </a:r>
            <a:r>
              <a:rPr lang="en-US" sz="2000" dirty="0">
                <a:solidFill>
                  <a:schemeClr val="tx1"/>
                </a:solidFill>
              </a:rPr>
              <a:t>The folk media uses indigenous technology which can be improved upon by our Engineers and Traditional experts in the transmission and reception of information which are peculiar to the way of life of the people.</a:t>
            </a:r>
          </a:p>
          <a:p>
            <a:pPr marL="342900" indent="-342900">
              <a:lnSpc>
                <a:spcPct val="100000"/>
              </a:lnSpc>
              <a:buFont typeface="Wingdings" panose="05000000000000000000" pitchFamily="2" charset="2"/>
              <a:buChar char="q"/>
            </a:pPr>
            <a:r>
              <a:rPr lang="en-US" sz="2000" b="1" dirty="0">
                <a:solidFill>
                  <a:schemeClr val="tx1"/>
                </a:solidFill>
              </a:rPr>
              <a:t>7.	Communal: </a:t>
            </a:r>
            <a:r>
              <a:rPr lang="en-US" sz="2000" dirty="0">
                <a:solidFill>
                  <a:schemeClr val="tx1"/>
                </a:solidFill>
              </a:rPr>
              <a:t>The </a:t>
            </a:r>
            <a:r>
              <a:rPr lang="en-US" sz="2000" dirty="0" err="1">
                <a:solidFill>
                  <a:schemeClr val="tx1"/>
                </a:solidFill>
              </a:rPr>
              <a:t>oramedia</a:t>
            </a:r>
            <a:r>
              <a:rPr lang="en-US" sz="2000" dirty="0">
                <a:solidFill>
                  <a:schemeClr val="tx1"/>
                </a:solidFill>
              </a:rPr>
              <a:t> are communal in nature because they are used within the confines and understanding of a particular people, tribe or ethnic.</a:t>
            </a:r>
          </a:p>
          <a:p>
            <a:pPr marL="342900" indent="-342900">
              <a:lnSpc>
                <a:spcPct val="100000"/>
              </a:lnSpc>
              <a:buFont typeface="Wingdings" panose="05000000000000000000" pitchFamily="2" charset="2"/>
              <a:buChar char="q"/>
            </a:pPr>
            <a:r>
              <a:rPr lang="en-US" sz="2000" b="1" dirty="0">
                <a:solidFill>
                  <a:schemeClr val="tx1"/>
                </a:solidFill>
              </a:rPr>
              <a:t>8.	Credible: </a:t>
            </a:r>
            <a:r>
              <a:rPr lang="en-US" sz="2000" dirty="0">
                <a:solidFill>
                  <a:schemeClr val="tx1"/>
                </a:solidFill>
              </a:rPr>
              <a:t>The people believe in the messages of the traditional media more than the exogenous media or the new media</a:t>
            </a:r>
            <a:r>
              <a:rPr lang="en-US" sz="2000" dirty="0" smtClean="0">
                <a:solidFill>
                  <a:schemeClr val="tx1"/>
                </a:solidFill>
              </a:rPr>
              <a:t>.</a:t>
            </a:r>
          </a:p>
          <a:p>
            <a:pPr marL="342900" indent="-342900">
              <a:lnSpc>
                <a:spcPct val="100000"/>
              </a:lnSpc>
              <a:buFont typeface="Wingdings" panose="05000000000000000000" pitchFamily="2" charset="2"/>
              <a:buChar char="q"/>
            </a:pPr>
            <a:r>
              <a:rPr lang="en-US" sz="2000" dirty="0">
                <a:solidFill>
                  <a:schemeClr val="bg1"/>
                </a:solidFill>
              </a:rPr>
              <a:t>(Osho, 2011). </a:t>
            </a:r>
          </a:p>
          <a:p>
            <a:pPr marL="342900" indent="-342900">
              <a:lnSpc>
                <a:spcPct val="100000"/>
              </a:lnSpc>
              <a:buFont typeface="Wingdings" panose="05000000000000000000" pitchFamily="2" charset="2"/>
              <a:buChar char="q"/>
            </a:pPr>
            <a:endParaRPr lang="en-US" sz="2000" dirty="0">
              <a:solidFill>
                <a:schemeClr val="tx1"/>
              </a:solidFill>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678"/>
        <p:cNvGrpSpPr/>
        <p:nvPr/>
      </p:nvGrpSpPr>
      <p:grpSpPr>
        <a:xfrm>
          <a:off x="0" y="0"/>
          <a:ext cx="0" cy="0"/>
          <a:chOff x="0" y="0"/>
          <a:chExt cx="0" cy="0"/>
        </a:xfrm>
      </p:grpSpPr>
      <p:sp>
        <p:nvSpPr>
          <p:cNvPr id="679" name="Google Shape;679;p40"/>
          <p:cNvSpPr txBox="1">
            <a:spLocks noGrp="1"/>
          </p:cNvSpPr>
          <p:nvPr>
            <p:ph type="title"/>
          </p:nvPr>
        </p:nvSpPr>
        <p:spPr>
          <a:xfrm>
            <a:off x="511444" y="261606"/>
            <a:ext cx="6470381" cy="594672"/>
          </a:xfrm>
          <a:prstGeom prst="rect">
            <a:avLst/>
          </a:prstGeom>
        </p:spPr>
        <p:txBody>
          <a:bodyPr spcFirstLastPara="1" wrap="square" lIns="0" tIns="0" rIns="0" bIns="0" anchor="b" anchorCtr="0">
            <a:noAutofit/>
          </a:bodyPr>
          <a:lstStyle/>
          <a:p>
            <a:pPr lvl="0" algn="ctr">
              <a:spcBef>
                <a:spcPts val="0"/>
              </a:spcBef>
            </a:pPr>
            <a:r>
              <a:rPr lang="en-US" sz="3200" spc="0" dirty="0">
                <a:ln w="0"/>
                <a:solidFill>
                  <a:srgbClr val="E48312"/>
                </a:solidFill>
                <a:effectLst>
                  <a:outerShdw blurRad="38100" dist="25400" dir="5400000" algn="ctr" rotWithShape="0">
                    <a:srgbClr val="6E747A">
                      <a:alpha val="43000"/>
                    </a:srgbClr>
                  </a:outerShdw>
                </a:effectLst>
                <a:cs typeface="Arial"/>
                <a:sym typeface="Arial"/>
              </a:rPr>
              <a:t>MERITS OF AFRICAN COMMUNICATION SYSTEMS</a:t>
            </a:r>
            <a:endParaRPr sz="3200" dirty="0"/>
          </a:p>
        </p:txBody>
      </p:sp>
      <p:sp>
        <p:nvSpPr>
          <p:cNvPr id="680" name="Google Shape;680;p40"/>
          <p:cNvSpPr txBox="1">
            <a:spLocks noGrp="1"/>
          </p:cNvSpPr>
          <p:nvPr>
            <p:ph type="sldNum" sz="quarter" idx="12"/>
          </p:nvPr>
        </p:nvSpPr>
        <p:spPr>
          <a:prstGeom prst="rect">
            <a:avLst/>
          </a:prstGeom>
        </p:spPr>
        <p:txBody>
          <a:bodyPr spcFirstLastPara="1" wrap="square" lIns="0" tIns="0" rIns="0" bIns="0" anchor="ctr" anchorCtr="0">
            <a:noAutofit/>
          </a:bodyPr>
          <a:lstStyle/>
          <a:p>
            <a:pPr marL="0" lvl="0" indent="0" algn="ctr" rtl="0">
              <a:spcBef>
                <a:spcPts val="0"/>
              </a:spcBef>
              <a:spcAft>
                <a:spcPts val="0"/>
              </a:spcAft>
              <a:buNone/>
            </a:pPr>
            <a:fld id="{00000000-1234-1234-1234-123412341234}" type="slidenum">
              <a:rPr lang="en"/>
              <a:t>29</a:t>
            </a:fld>
            <a:endParaRPr/>
          </a:p>
        </p:txBody>
      </p:sp>
      <p:sp>
        <p:nvSpPr>
          <p:cNvPr id="2" name="TextBox 1"/>
          <p:cNvSpPr txBox="1"/>
          <p:nvPr/>
        </p:nvSpPr>
        <p:spPr>
          <a:xfrm>
            <a:off x="1162050" y="1619250"/>
            <a:ext cx="184731" cy="307777"/>
          </a:xfrm>
          <a:prstGeom prst="rect">
            <a:avLst/>
          </a:prstGeom>
          <a:noFill/>
        </p:spPr>
        <p:txBody>
          <a:bodyPr wrap="none" rtlCol="0">
            <a:spAutoFit/>
          </a:bodyPr>
          <a:lstStyle/>
          <a:p>
            <a:endParaRPr lang="en-US" dirty="0"/>
          </a:p>
        </p:txBody>
      </p:sp>
      <p:sp>
        <p:nvSpPr>
          <p:cNvPr id="6" name="Google Shape;599;p37"/>
          <p:cNvSpPr txBox="1">
            <a:spLocks/>
          </p:cNvSpPr>
          <p:nvPr/>
        </p:nvSpPr>
        <p:spPr>
          <a:xfrm>
            <a:off x="1" y="655505"/>
            <a:ext cx="7425344" cy="3622380"/>
          </a:xfrm>
          <a:prstGeom prst="rect">
            <a:avLst/>
          </a:prstGeom>
        </p:spPr>
        <p:txBody>
          <a:bodyPr spcFirstLastPara="1" wrap="square" lIns="0" tIns="0" rIns="0" bIns="0" anchor="t" anchorCtr="0">
            <a:noAutofit/>
          </a:bodyPr>
          <a:lstStyle>
            <a:lvl1pPr marL="68580" indent="-68580" algn="l" defTabSz="685800" rtl="0" eaLnBrk="1" latinLnBrk="0" hangingPunct="1">
              <a:lnSpc>
                <a:spcPct val="90000"/>
              </a:lnSpc>
              <a:spcBef>
                <a:spcPts val="900"/>
              </a:spcBef>
              <a:spcAft>
                <a:spcPts val="150"/>
              </a:spcAft>
              <a:buClr>
                <a:schemeClr val="accent1"/>
              </a:buClr>
              <a:buSzPct val="100000"/>
              <a:buFont typeface="Calibri" panose="020F0502020204030204" pitchFamily="34" charset="0"/>
              <a:buChar char=" "/>
              <a:defRPr sz="1500" kern="1200">
                <a:solidFill>
                  <a:schemeClr val="tx1">
                    <a:lumMod val="75000"/>
                    <a:lumOff val="25000"/>
                  </a:schemeClr>
                </a:solidFill>
                <a:latin typeface="+mn-lt"/>
                <a:ea typeface="+mn-ea"/>
                <a:cs typeface="+mn-cs"/>
              </a:defRPr>
            </a:lvl1pPr>
            <a:lvl2pPr marL="288036" indent="-137160" algn="l" defTabSz="685800" rtl="0" eaLnBrk="1" latinLnBrk="0" hangingPunct="1">
              <a:lnSpc>
                <a:spcPct val="90000"/>
              </a:lnSpc>
              <a:spcBef>
                <a:spcPts val="150"/>
              </a:spcBef>
              <a:spcAft>
                <a:spcPts val="300"/>
              </a:spcAft>
              <a:buClr>
                <a:schemeClr val="accent1"/>
              </a:buClr>
              <a:buFont typeface="Calibri" pitchFamily="34" charset="0"/>
              <a:buChar char="◦"/>
              <a:defRPr sz="1350" kern="1200">
                <a:solidFill>
                  <a:schemeClr val="tx1">
                    <a:lumMod val="75000"/>
                    <a:lumOff val="25000"/>
                  </a:schemeClr>
                </a:solidFill>
                <a:latin typeface="+mn-lt"/>
                <a:ea typeface="+mn-ea"/>
                <a:cs typeface="+mn-cs"/>
              </a:defRPr>
            </a:lvl2pPr>
            <a:lvl3pPr marL="425196" indent="-137160" algn="l" defTabSz="685800" rtl="0" eaLnBrk="1" latinLnBrk="0" hangingPunct="1">
              <a:lnSpc>
                <a:spcPct val="90000"/>
              </a:lnSpc>
              <a:spcBef>
                <a:spcPts val="150"/>
              </a:spcBef>
              <a:spcAft>
                <a:spcPts val="300"/>
              </a:spcAft>
              <a:buClr>
                <a:schemeClr val="accent1"/>
              </a:buClr>
              <a:buFont typeface="Calibri" pitchFamily="34" charset="0"/>
              <a:buChar char="◦"/>
              <a:defRPr sz="1050" kern="1200">
                <a:solidFill>
                  <a:schemeClr val="tx1">
                    <a:lumMod val="75000"/>
                    <a:lumOff val="25000"/>
                  </a:schemeClr>
                </a:solidFill>
                <a:latin typeface="+mn-lt"/>
                <a:ea typeface="+mn-ea"/>
                <a:cs typeface="+mn-cs"/>
              </a:defRPr>
            </a:lvl3pPr>
            <a:lvl4pPr marL="562356" indent="-137160" algn="l" defTabSz="685800" rtl="0" eaLnBrk="1" latinLnBrk="0" hangingPunct="1">
              <a:lnSpc>
                <a:spcPct val="90000"/>
              </a:lnSpc>
              <a:spcBef>
                <a:spcPts val="150"/>
              </a:spcBef>
              <a:spcAft>
                <a:spcPts val="300"/>
              </a:spcAft>
              <a:buClr>
                <a:schemeClr val="accent1"/>
              </a:buClr>
              <a:buFont typeface="Calibri" pitchFamily="34" charset="0"/>
              <a:buChar char="◦"/>
              <a:defRPr sz="1050" kern="1200">
                <a:solidFill>
                  <a:schemeClr val="tx1">
                    <a:lumMod val="75000"/>
                    <a:lumOff val="25000"/>
                  </a:schemeClr>
                </a:solidFill>
                <a:latin typeface="+mn-lt"/>
                <a:ea typeface="+mn-ea"/>
                <a:cs typeface="+mn-cs"/>
              </a:defRPr>
            </a:lvl4pPr>
            <a:lvl5pPr marL="699516" indent="-137160" algn="l" defTabSz="685800" rtl="0" eaLnBrk="1" latinLnBrk="0" hangingPunct="1">
              <a:lnSpc>
                <a:spcPct val="90000"/>
              </a:lnSpc>
              <a:spcBef>
                <a:spcPts val="150"/>
              </a:spcBef>
              <a:spcAft>
                <a:spcPts val="300"/>
              </a:spcAft>
              <a:buClr>
                <a:schemeClr val="accent1"/>
              </a:buClr>
              <a:buFont typeface="Calibri" pitchFamily="34" charset="0"/>
              <a:buChar char="◦"/>
              <a:defRPr sz="1050" kern="1200">
                <a:solidFill>
                  <a:schemeClr val="tx1">
                    <a:lumMod val="75000"/>
                    <a:lumOff val="25000"/>
                  </a:schemeClr>
                </a:solidFill>
                <a:latin typeface="+mn-lt"/>
                <a:ea typeface="+mn-ea"/>
                <a:cs typeface="+mn-cs"/>
              </a:defRPr>
            </a:lvl5pPr>
            <a:lvl6pPr marL="825000" indent="-171450" algn="l" defTabSz="685800" rtl="0" eaLnBrk="1" latinLnBrk="0" hangingPunct="1">
              <a:lnSpc>
                <a:spcPct val="90000"/>
              </a:lnSpc>
              <a:spcBef>
                <a:spcPts val="150"/>
              </a:spcBef>
              <a:spcAft>
                <a:spcPts val="300"/>
              </a:spcAft>
              <a:buClr>
                <a:schemeClr val="accent1"/>
              </a:buClr>
              <a:buFont typeface="Calibri" pitchFamily="34" charset="0"/>
              <a:buChar char="◦"/>
              <a:defRPr sz="1050" kern="1200">
                <a:solidFill>
                  <a:schemeClr val="tx1">
                    <a:lumMod val="75000"/>
                    <a:lumOff val="25000"/>
                  </a:schemeClr>
                </a:solidFill>
                <a:latin typeface="+mn-lt"/>
                <a:ea typeface="+mn-ea"/>
                <a:cs typeface="+mn-cs"/>
              </a:defRPr>
            </a:lvl6pPr>
            <a:lvl7pPr marL="975000" indent="-171450" algn="l" defTabSz="685800" rtl="0" eaLnBrk="1" latinLnBrk="0" hangingPunct="1">
              <a:lnSpc>
                <a:spcPct val="90000"/>
              </a:lnSpc>
              <a:spcBef>
                <a:spcPts val="150"/>
              </a:spcBef>
              <a:spcAft>
                <a:spcPts val="300"/>
              </a:spcAft>
              <a:buClr>
                <a:schemeClr val="accent1"/>
              </a:buClr>
              <a:buFont typeface="Calibri" pitchFamily="34" charset="0"/>
              <a:buChar char="◦"/>
              <a:defRPr sz="1050" kern="1200">
                <a:solidFill>
                  <a:schemeClr val="tx1">
                    <a:lumMod val="75000"/>
                    <a:lumOff val="25000"/>
                  </a:schemeClr>
                </a:solidFill>
                <a:latin typeface="+mn-lt"/>
                <a:ea typeface="+mn-ea"/>
                <a:cs typeface="+mn-cs"/>
              </a:defRPr>
            </a:lvl7pPr>
            <a:lvl8pPr marL="1125000" indent="-171450" algn="l" defTabSz="685800" rtl="0" eaLnBrk="1" latinLnBrk="0" hangingPunct="1">
              <a:lnSpc>
                <a:spcPct val="90000"/>
              </a:lnSpc>
              <a:spcBef>
                <a:spcPts val="150"/>
              </a:spcBef>
              <a:spcAft>
                <a:spcPts val="300"/>
              </a:spcAft>
              <a:buClr>
                <a:schemeClr val="accent1"/>
              </a:buClr>
              <a:buFont typeface="Calibri" pitchFamily="34" charset="0"/>
              <a:buChar char="◦"/>
              <a:defRPr sz="1050" kern="1200">
                <a:solidFill>
                  <a:schemeClr val="tx1">
                    <a:lumMod val="75000"/>
                    <a:lumOff val="25000"/>
                  </a:schemeClr>
                </a:solidFill>
                <a:latin typeface="+mn-lt"/>
                <a:ea typeface="+mn-ea"/>
                <a:cs typeface="+mn-cs"/>
              </a:defRPr>
            </a:lvl8pPr>
            <a:lvl9pPr marL="1275000" indent="-171450" algn="l" defTabSz="685800" rtl="0" eaLnBrk="1" latinLnBrk="0" hangingPunct="1">
              <a:lnSpc>
                <a:spcPct val="90000"/>
              </a:lnSpc>
              <a:spcBef>
                <a:spcPts val="150"/>
              </a:spcBef>
              <a:spcAft>
                <a:spcPts val="300"/>
              </a:spcAft>
              <a:buClr>
                <a:schemeClr val="accent1"/>
              </a:buClr>
              <a:buFont typeface="Calibri" pitchFamily="34" charset="0"/>
              <a:buChar char="◦"/>
              <a:defRPr sz="1050" kern="1200">
                <a:solidFill>
                  <a:schemeClr val="tx1">
                    <a:lumMod val="75000"/>
                    <a:lumOff val="25000"/>
                  </a:schemeClr>
                </a:solidFill>
                <a:latin typeface="+mn-lt"/>
                <a:ea typeface="+mn-ea"/>
                <a:cs typeface="+mn-cs"/>
              </a:defRPr>
            </a:lvl9pPr>
          </a:lstStyle>
          <a:p>
            <a:pPr marL="342900" indent="-342900">
              <a:buFont typeface="Wingdings" panose="05000000000000000000" pitchFamily="2" charset="2"/>
              <a:buChar char="q"/>
            </a:pPr>
            <a:r>
              <a:rPr lang="en-US" sz="2400" b="1" dirty="0" smtClean="0">
                <a:solidFill>
                  <a:schemeClr val="tx1"/>
                </a:solidFill>
              </a:rPr>
              <a:t>Uniqueness of </a:t>
            </a:r>
            <a:r>
              <a:rPr lang="en-US" sz="2400" b="1" dirty="0" err="1" smtClean="0">
                <a:solidFill>
                  <a:schemeClr val="tx1"/>
                </a:solidFill>
              </a:rPr>
              <a:t>Oramedia</a:t>
            </a:r>
            <a:r>
              <a:rPr lang="en-US" sz="2400" b="1" dirty="0" smtClean="0">
                <a:solidFill>
                  <a:schemeClr val="tx1"/>
                </a:solidFill>
              </a:rPr>
              <a:t> in Modern Age</a:t>
            </a:r>
            <a:endParaRPr lang="en-US" sz="2400" dirty="0" smtClean="0">
              <a:solidFill>
                <a:schemeClr val="tx1"/>
              </a:solidFill>
            </a:endParaRPr>
          </a:p>
          <a:p>
            <a:pPr marL="342900" indent="-342900">
              <a:lnSpc>
                <a:spcPct val="100000"/>
              </a:lnSpc>
              <a:buFont typeface="Wingdings" panose="05000000000000000000" pitchFamily="2" charset="2"/>
              <a:buChar char="q"/>
            </a:pPr>
            <a:r>
              <a:rPr lang="en-US" sz="2000" b="1" dirty="0" smtClean="0">
                <a:solidFill>
                  <a:schemeClr val="tx1"/>
                </a:solidFill>
              </a:rPr>
              <a:t>9</a:t>
            </a:r>
            <a:r>
              <a:rPr lang="en-US" sz="2000" b="1" dirty="0">
                <a:solidFill>
                  <a:schemeClr val="tx1"/>
                </a:solidFill>
              </a:rPr>
              <a:t>.	Easy Understanding: </a:t>
            </a:r>
            <a:r>
              <a:rPr lang="en-US" sz="2000" dirty="0">
                <a:solidFill>
                  <a:schemeClr val="tx1"/>
                </a:solidFill>
              </a:rPr>
              <a:t>The messages that are being transmitted through the traditional media (language and </a:t>
            </a:r>
            <a:r>
              <a:rPr lang="en-US" sz="2000" dirty="0" smtClean="0">
                <a:solidFill>
                  <a:schemeClr val="tx1"/>
                </a:solidFill>
              </a:rPr>
              <a:t>culture) </a:t>
            </a:r>
            <a:r>
              <a:rPr lang="en-US" sz="2000" dirty="0">
                <a:solidFill>
                  <a:schemeClr val="tx1"/>
                </a:solidFill>
              </a:rPr>
              <a:t>are easy to understood, and does not require the interpretation of anybody. </a:t>
            </a:r>
          </a:p>
          <a:p>
            <a:pPr marL="342900" indent="-342900">
              <a:lnSpc>
                <a:spcPct val="100000"/>
              </a:lnSpc>
              <a:buFont typeface="Wingdings" panose="05000000000000000000" pitchFamily="2" charset="2"/>
              <a:buChar char="q"/>
            </a:pPr>
            <a:r>
              <a:rPr lang="en-US" sz="2000" b="1" dirty="0">
                <a:solidFill>
                  <a:schemeClr val="tx1"/>
                </a:solidFill>
              </a:rPr>
              <a:t>10.	Simplicity: </a:t>
            </a:r>
            <a:r>
              <a:rPr lang="en-US" sz="2000" dirty="0">
                <a:solidFill>
                  <a:schemeClr val="tx1"/>
                </a:solidFill>
              </a:rPr>
              <a:t>The </a:t>
            </a:r>
            <a:r>
              <a:rPr lang="en-US" sz="2000" dirty="0" err="1">
                <a:solidFill>
                  <a:schemeClr val="tx1"/>
                </a:solidFill>
              </a:rPr>
              <a:t>oramedia</a:t>
            </a:r>
            <a:r>
              <a:rPr lang="en-US" sz="2000" dirty="0">
                <a:solidFill>
                  <a:schemeClr val="tx1"/>
                </a:solidFill>
              </a:rPr>
              <a:t> are simple and less sophisticated to apply. A lot of elite still don’t know how to manipulate many things in their handsets and laptops after many years.</a:t>
            </a:r>
          </a:p>
          <a:p>
            <a:pPr marL="342900" indent="-342900">
              <a:lnSpc>
                <a:spcPct val="100000"/>
              </a:lnSpc>
              <a:buFont typeface="Wingdings" panose="05000000000000000000" pitchFamily="2" charset="2"/>
              <a:buChar char="q"/>
            </a:pPr>
            <a:r>
              <a:rPr lang="en-US" sz="2000" b="1" dirty="0">
                <a:solidFill>
                  <a:schemeClr val="tx1"/>
                </a:solidFill>
              </a:rPr>
              <a:t>11.	Opinion Leadership: </a:t>
            </a:r>
            <a:r>
              <a:rPr lang="en-US" sz="2000" dirty="0">
                <a:solidFill>
                  <a:schemeClr val="tx1"/>
                </a:solidFill>
              </a:rPr>
              <a:t>The people of Africa believe strongly in their Opinion Leaders and whatever information they get from them. They include the traditional rulers, traditional Chiefs, market leaders, Aides of traditional rulers, and heads of families, and religious leaders. The people believe that these leaders cannot </a:t>
            </a:r>
            <a:r>
              <a:rPr lang="en-US" sz="2000" dirty="0">
                <a:solidFill>
                  <a:schemeClr val="bg1"/>
                </a:solidFill>
              </a:rPr>
              <a:t>mislead them because they are in position to serve them.</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685"/>
        <p:cNvGrpSpPr/>
        <p:nvPr/>
      </p:nvGrpSpPr>
      <p:grpSpPr>
        <a:xfrm>
          <a:off x="0" y="0"/>
          <a:ext cx="0" cy="0"/>
          <a:chOff x="0" y="0"/>
          <a:chExt cx="0" cy="0"/>
        </a:xfrm>
      </p:grpSpPr>
      <p:sp>
        <p:nvSpPr>
          <p:cNvPr id="686" name="Google Shape;686;p41"/>
          <p:cNvSpPr txBox="1">
            <a:spLocks noGrp="1"/>
          </p:cNvSpPr>
          <p:nvPr>
            <p:ph type="title"/>
          </p:nvPr>
        </p:nvSpPr>
        <p:spPr>
          <a:xfrm>
            <a:off x="-113017" y="481328"/>
            <a:ext cx="7777537" cy="575622"/>
          </a:xfrm>
          <a:prstGeom prst="rect">
            <a:avLst/>
          </a:prstGeom>
        </p:spPr>
        <p:txBody>
          <a:bodyPr spcFirstLastPara="1" wrap="square" lIns="0" tIns="0" rIns="0" bIns="0" anchor="b" anchorCtr="0">
            <a:noAutofit/>
          </a:bodyPr>
          <a:lstStyle/>
          <a:p>
            <a:pPr lvl="0" algn="ctr">
              <a:spcBef>
                <a:spcPts val="0"/>
              </a:spcBef>
            </a:pPr>
            <a:r>
              <a:rPr lang="en-US" sz="3200" spc="0" dirty="0">
                <a:ln w="0"/>
                <a:solidFill>
                  <a:srgbClr val="E48312"/>
                </a:solidFill>
                <a:effectLst>
                  <a:outerShdw blurRad="38100" dist="25400" dir="5400000" algn="ctr" rotWithShape="0">
                    <a:srgbClr val="6E747A">
                      <a:alpha val="43000"/>
                    </a:srgbClr>
                  </a:outerShdw>
                </a:effectLst>
                <a:cs typeface="Arial"/>
                <a:sym typeface="Arial"/>
              </a:rPr>
              <a:t>DEMERITS OF </a:t>
            </a:r>
            <a:r>
              <a:rPr lang="en-US" sz="3200" spc="0" dirty="0" smtClean="0">
                <a:ln w="0"/>
                <a:solidFill>
                  <a:srgbClr val="E48312"/>
                </a:solidFill>
                <a:effectLst>
                  <a:outerShdw blurRad="38100" dist="25400" dir="5400000" algn="ctr" rotWithShape="0">
                    <a:srgbClr val="6E747A">
                      <a:alpha val="43000"/>
                    </a:srgbClr>
                  </a:outerShdw>
                </a:effectLst>
                <a:cs typeface="Arial"/>
                <a:sym typeface="Arial"/>
              </a:rPr>
              <a:t>AFRICAN COMMUNICATION </a:t>
            </a:r>
            <a:r>
              <a:rPr lang="en-US" sz="3200" spc="0" dirty="0">
                <a:ln w="0"/>
                <a:solidFill>
                  <a:srgbClr val="E48312"/>
                </a:solidFill>
                <a:effectLst>
                  <a:outerShdw blurRad="38100" dist="25400" dir="5400000" algn="ctr" rotWithShape="0">
                    <a:srgbClr val="6E747A">
                      <a:alpha val="43000"/>
                    </a:srgbClr>
                  </a:outerShdw>
                </a:effectLst>
                <a:cs typeface="Arial"/>
                <a:sym typeface="Arial"/>
              </a:rPr>
              <a:t>SYSTEMS</a:t>
            </a:r>
            <a:endParaRPr sz="3200" dirty="0"/>
          </a:p>
        </p:txBody>
      </p:sp>
      <p:sp>
        <p:nvSpPr>
          <p:cNvPr id="687" name="Google Shape;687;p41"/>
          <p:cNvSpPr txBox="1">
            <a:spLocks noGrp="1"/>
          </p:cNvSpPr>
          <p:nvPr>
            <p:ph type="sldNum" sz="quarter" idx="12"/>
          </p:nvPr>
        </p:nvSpPr>
        <p:spPr>
          <a:prstGeom prst="rect">
            <a:avLst/>
          </a:prstGeom>
        </p:spPr>
        <p:txBody>
          <a:bodyPr spcFirstLastPara="1" wrap="square" lIns="0" tIns="0" rIns="0" bIns="0" anchor="ctr" anchorCtr="0">
            <a:noAutofit/>
          </a:bodyPr>
          <a:lstStyle/>
          <a:p>
            <a:pPr marL="0" lvl="0" indent="0" algn="ctr" rtl="0">
              <a:spcBef>
                <a:spcPts val="0"/>
              </a:spcBef>
              <a:spcAft>
                <a:spcPts val="0"/>
              </a:spcAft>
              <a:buNone/>
            </a:pPr>
            <a:fld id="{00000000-1234-1234-1234-123412341234}" type="slidenum">
              <a:rPr lang="en"/>
              <a:t>30</a:t>
            </a:fld>
            <a:endParaRPr/>
          </a:p>
        </p:txBody>
      </p:sp>
      <p:sp>
        <p:nvSpPr>
          <p:cNvPr id="5" name="Google Shape;599;p37"/>
          <p:cNvSpPr txBox="1">
            <a:spLocks/>
          </p:cNvSpPr>
          <p:nvPr/>
        </p:nvSpPr>
        <p:spPr>
          <a:xfrm>
            <a:off x="1" y="1271949"/>
            <a:ext cx="7425344" cy="3622380"/>
          </a:xfrm>
          <a:prstGeom prst="rect">
            <a:avLst/>
          </a:prstGeom>
        </p:spPr>
        <p:txBody>
          <a:bodyPr spcFirstLastPara="1" wrap="square" lIns="0" tIns="0" rIns="0" bIns="0" anchor="t" anchorCtr="0">
            <a:noAutofit/>
          </a:bodyPr>
          <a:lstStyle>
            <a:lvl1pPr marL="68580" indent="-68580" algn="l" defTabSz="685800" rtl="0" eaLnBrk="1" latinLnBrk="0" hangingPunct="1">
              <a:lnSpc>
                <a:spcPct val="90000"/>
              </a:lnSpc>
              <a:spcBef>
                <a:spcPts val="900"/>
              </a:spcBef>
              <a:spcAft>
                <a:spcPts val="150"/>
              </a:spcAft>
              <a:buClr>
                <a:schemeClr val="accent1"/>
              </a:buClr>
              <a:buSzPct val="100000"/>
              <a:buFont typeface="Calibri" panose="020F0502020204030204" pitchFamily="34" charset="0"/>
              <a:buChar char=" "/>
              <a:defRPr sz="1500" kern="1200">
                <a:solidFill>
                  <a:schemeClr val="tx1">
                    <a:lumMod val="75000"/>
                    <a:lumOff val="25000"/>
                  </a:schemeClr>
                </a:solidFill>
                <a:latin typeface="+mn-lt"/>
                <a:ea typeface="+mn-ea"/>
                <a:cs typeface="+mn-cs"/>
              </a:defRPr>
            </a:lvl1pPr>
            <a:lvl2pPr marL="288036" indent="-137160" algn="l" defTabSz="685800" rtl="0" eaLnBrk="1" latinLnBrk="0" hangingPunct="1">
              <a:lnSpc>
                <a:spcPct val="90000"/>
              </a:lnSpc>
              <a:spcBef>
                <a:spcPts val="150"/>
              </a:spcBef>
              <a:spcAft>
                <a:spcPts val="300"/>
              </a:spcAft>
              <a:buClr>
                <a:schemeClr val="accent1"/>
              </a:buClr>
              <a:buFont typeface="Calibri" pitchFamily="34" charset="0"/>
              <a:buChar char="◦"/>
              <a:defRPr sz="1350" kern="1200">
                <a:solidFill>
                  <a:schemeClr val="tx1">
                    <a:lumMod val="75000"/>
                    <a:lumOff val="25000"/>
                  </a:schemeClr>
                </a:solidFill>
                <a:latin typeface="+mn-lt"/>
                <a:ea typeface="+mn-ea"/>
                <a:cs typeface="+mn-cs"/>
              </a:defRPr>
            </a:lvl2pPr>
            <a:lvl3pPr marL="425196" indent="-137160" algn="l" defTabSz="685800" rtl="0" eaLnBrk="1" latinLnBrk="0" hangingPunct="1">
              <a:lnSpc>
                <a:spcPct val="90000"/>
              </a:lnSpc>
              <a:spcBef>
                <a:spcPts val="150"/>
              </a:spcBef>
              <a:spcAft>
                <a:spcPts val="300"/>
              </a:spcAft>
              <a:buClr>
                <a:schemeClr val="accent1"/>
              </a:buClr>
              <a:buFont typeface="Calibri" pitchFamily="34" charset="0"/>
              <a:buChar char="◦"/>
              <a:defRPr sz="1050" kern="1200">
                <a:solidFill>
                  <a:schemeClr val="tx1">
                    <a:lumMod val="75000"/>
                    <a:lumOff val="25000"/>
                  </a:schemeClr>
                </a:solidFill>
                <a:latin typeface="+mn-lt"/>
                <a:ea typeface="+mn-ea"/>
                <a:cs typeface="+mn-cs"/>
              </a:defRPr>
            </a:lvl3pPr>
            <a:lvl4pPr marL="562356" indent="-137160" algn="l" defTabSz="685800" rtl="0" eaLnBrk="1" latinLnBrk="0" hangingPunct="1">
              <a:lnSpc>
                <a:spcPct val="90000"/>
              </a:lnSpc>
              <a:spcBef>
                <a:spcPts val="150"/>
              </a:spcBef>
              <a:spcAft>
                <a:spcPts val="300"/>
              </a:spcAft>
              <a:buClr>
                <a:schemeClr val="accent1"/>
              </a:buClr>
              <a:buFont typeface="Calibri" pitchFamily="34" charset="0"/>
              <a:buChar char="◦"/>
              <a:defRPr sz="1050" kern="1200">
                <a:solidFill>
                  <a:schemeClr val="tx1">
                    <a:lumMod val="75000"/>
                    <a:lumOff val="25000"/>
                  </a:schemeClr>
                </a:solidFill>
                <a:latin typeface="+mn-lt"/>
                <a:ea typeface="+mn-ea"/>
                <a:cs typeface="+mn-cs"/>
              </a:defRPr>
            </a:lvl4pPr>
            <a:lvl5pPr marL="699516" indent="-137160" algn="l" defTabSz="685800" rtl="0" eaLnBrk="1" latinLnBrk="0" hangingPunct="1">
              <a:lnSpc>
                <a:spcPct val="90000"/>
              </a:lnSpc>
              <a:spcBef>
                <a:spcPts val="150"/>
              </a:spcBef>
              <a:spcAft>
                <a:spcPts val="300"/>
              </a:spcAft>
              <a:buClr>
                <a:schemeClr val="accent1"/>
              </a:buClr>
              <a:buFont typeface="Calibri" pitchFamily="34" charset="0"/>
              <a:buChar char="◦"/>
              <a:defRPr sz="1050" kern="1200">
                <a:solidFill>
                  <a:schemeClr val="tx1">
                    <a:lumMod val="75000"/>
                    <a:lumOff val="25000"/>
                  </a:schemeClr>
                </a:solidFill>
                <a:latin typeface="+mn-lt"/>
                <a:ea typeface="+mn-ea"/>
                <a:cs typeface="+mn-cs"/>
              </a:defRPr>
            </a:lvl5pPr>
            <a:lvl6pPr marL="825000" indent="-171450" algn="l" defTabSz="685800" rtl="0" eaLnBrk="1" latinLnBrk="0" hangingPunct="1">
              <a:lnSpc>
                <a:spcPct val="90000"/>
              </a:lnSpc>
              <a:spcBef>
                <a:spcPts val="150"/>
              </a:spcBef>
              <a:spcAft>
                <a:spcPts val="300"/>
              </a:spcAft>
              <a:buClr>
                <a:schemeClr val="accent1"/>
              </a:buClr>
              <a:buFont typeface="Calibri" pitchFamily="34" charset="0"/>
              <a:buChar char="◦"/>
              <a:defRPr sz="1050" kern="1200">
                <a:solidFill>
                  <a:schemeClr val="tx1">
                    <a:lumMod val="75000"/>
                    <a:lumOff val="25000"/>
                  </a:schemeClr>
                </a:solidFill>
                <a:latin typeface="+mn-lt"/>
                <a:ea typeface="+mn-ea"/>
                <a:cs typeface="+mn-cs"/>
              </a:defRPr>
            </a:lvl6pPr>
            <a:lvl7pPr marL="975000" indent="-171450" algn="l" defTabSz="685800" rtl="0" eaLnBrk="1" latinLnBrk="0" hangingPunct="1">
              <a:lnSpc>
                <a:spcPct val="90000"/>
              </a:lnSpc>
              <a:spcBef>
                <a:spcPts val="150"/>
              </a:spcBef>
              <a:spcAft>
                <a:spcPts val="300"/>
              </a:spcAft>
              <a:buClr>
                <a:schemeClr val="accent1"/>
              </a:buClr>
              <a:buFont typeface="Calibri" pitchFamily="34" charset="0"/>
              <a:buChar char="◦"/>
              <a:defRPr sz="1050" kern="1200">
                <a:solidFill>
                  <a:schemeClr val="tx1">
                    <a:lumMod val="75000"/>
                    <a:lumOff val="25000"/>
                  </a:schemeClr>
                </a:solidFill>
                <a:latin typeface="+mn-lt"/>
                <a:ea typeface="+mn-ea"/>
                <a:cs typeface="+mn-cs"/>
              </a:defRPr>
            </a:lvl7pPr>
            <a:lvl8pPr marL="1125000" indent="-171450" algn="l" defTabSz="685800" rtl="0" eaLnBrk="1" latinLnBrk="0" hangingPunct="1">
              <a:lnSpc>
                <a:spcPct val="90000"/>
              </a:lnSpc>
              <a:spcBef>
                <a:spcPts val="150"/>
              </a:spcBef>
              <a:spcAft>
                <a:spcPts val="300"/>
              </a:spcAft>
              <a:buClr>
                <a:schemeClr val="accent1"/>
              </a:buClr>
              <a:buFont typeface="Calibri" pitchFamily="34" charset="0"/>
              <a:buChar char="◦"/>
              <a:defRPr sz="1050" kern="1200">
                <a:solidFill>
                  <a:schemeClr val="tx1">
                    <a:lumMod val="75000"/>
                    <a:lumOff val="25000"/>
                  </a:schemeClr>
                </a:solidFill>
                <a:latin typeface="+mn-lt"/>
                <a:ea typeface="+mn-ea"/>
                <a:cs typeface="+mn-cs"/>
              </a:defRPr>
            </a:lvl8pPr>
            <a:lvl9pPr marL="1275000" indent="-171450" algn="l" defTabSz="685800" rtl="0" eaLnBrk="1" latinLnBrk="0" hangingPunct="1">
              <a:lnSpc>
                <a:spcPct val="90000"/>
              </a:lnSpc>
              <a:spcBef>
                <a:spcPts val="150"/>
              </a:spcBef>
              <a:spcAft>
                <a:spcPts val="300"/>
              </a:spcAft>
              <a:buClr>
                <a:schemeClr val="accent1"/>
              </a:buClr>
              <a:buFont typeface="Calibri" pitchFamily="34" charset="0"/>
              <a:buChar char="◦"/>
              <a:defRPr sz="1050" kern="1200">
                <a:solidFill>
                  <a:schemeClr val="tx1">
                    <a:lumMod val="75000"/>
                    <a:lumOff val="25000"/>
                  </a:schemeClr>
                </a:solidFill>
                <a:latin typeface="+mn-lt"/>
                <a:ea typeface="+mn-ea"/>
                <a:cs typeface="+mn-cs"/>
              </a:defRPr>
            </a:lvl9pPr>
          </a:lstStyle>
          <a:p>
            <a:pPr marL="342900" indent="-342900">
              <a:buFont typeface="Wingdings" panose="05000000000000000000" pitchFamily="2" charset="2"/>
              <a:buChar char="q"/>
            </a:pPr>
            <a:r>
              <a:rPr lang="en-US" sz="2400" b="1" dirty="0" err="1">
                <a:solidFill>
                  <a:schemeClr val="tx1"/>
                </a:solidFill>
              </a:rPr>
              <a:t>i</a:t>
            </a:r>
            <a:r>
              <a:rPr lang="en-US" sz="2400" b="1" dirty="0">
                <a:solidFill>
                  <a:schemeClr val="tx1"/>
                </a:solidFill>
              </a:rPr>
              <a:t>.</a:t>
            </a:r>
            <a:r>
              <a:rPr lang="en-US" sz="2000" b="1" dirty="0">
                <a:solidFill>
                  <a:schemeClr val="tx1"/>
                </a:solidFill>
              </a:rPr>
              <a:t>	Extinction of African Languages: </a:t>
            </a:r>
            <a:r>
              <a:rPr lang="en-US" sz="2000" dirty="0">
                <a:solidFill>
                  <a:schemeClr val="tx1"/>
                </a:solidFill>
              </a:rPr>
              <a:t>A lot of African languages are going into extinction because of the adoption of the language of colonial masters as official language. Nigeria adopts English as the official language as part of the colonial heritage. </a:t>
            </a:r>
            <a:endParaRPr lang="en-US" sz="2000" dirty="0" smtClean="0">
              <a:solidFill>
                <a:schemeClr val="tx1"/>
              </a:solidFill>
            </a:endParaRPr>
          </a:p>
          <a:p>
            <a:pPr marL="342900" indent="-342900">
              <a:buFont typeface="Wingdings" panose="05000000000000000000" pitchFamily="2" charset="2"/>
              <a:buChar char="q"/>
            </a:pPr>
            <a:r>
              <a:rPr lang="en-US" sz="2000" dirty="0" smtClean="0">
                <a:solidFill>
                  <a:schemeClr val="tx1"/>
                </a:solidFill>
              </a:rPr>
              <a:t>This </a:t>
            </a:r>
            <a:r>
              <a:rPr lang="en-US" sz="2000" dirty="0">
                <a:solidFill>
                  <a:schemeClr val="tx1"/>
                </a:solidFill>
              </a:rPr>
              <a:t>threatens the over 250 languages being spoken in the 200 million population country. Once the language of a people is taken, the whole of its culture is eroded.</a:t>
            </a:r>
          </a:p>
          <a:p>
            <a:pPr marL="342900" indent="-342900">
              <a:buFont typeface="Wingdings" panose="05000000000000000000" pitchFamily="2" charset="2"/>
              <a:buChar char="q"/>
            </a:pPr>
            <a:r>
              <a:rPr lang="en-US" sz="2000" b="1" dirty="0">
                <a:solidFill>
                  <a:schemeClr val="tx1"/>
                </a:solidFill>
              </a:rPr>
              <a:t>ii.	The manifestation of the ‘Global Village’ theory </a:t>
            </a:r>
            <a:r>
              <a:rPr lang="en-US" sz="2000" dirty="0">
                <a:solidFill>
                  <a:schemeClr val="tx1"/>
                </a:solidFill>
              </a:rPr>
              <a:t>of Marshall McLuhan is a challenge to </a:t>
            </a:r>
            <a:r>
              <a:rPr lang="en-US" sz="2000" dirty="0" err="1" smtClean="0">
                <a:solidFill>
                  <a:schemeClr val="tx1"/>
                </a:solidFill>
              </a:rPr>
              <a:t>oramedia</a:t>
            </a:r>
            <a:r>
              <a:rPr lang="en-US" sz="2000" dirty="0">
                <a:solidFill>
                  <a:schemeClr val="tx1"/>
                </a:solidFill>
              </a:rPr>
              <a:t>. We now have the new communication culture of electronic age that perhaps enslaves man on the websites and internet</a:t>
            </a:r>
            <a:r>
              <a:rPr lang="en-US" sz="2000" dirty="0" smtClean="0">
                <a:solidFill>
                  <a:schemeClr val="tx1"/>
                </a:solidFill>
              </a:rPr>
              <a:t>.</a:t>
            </a:r>
          </a:p>
          <a:p>
            <a:pPr marL="342900" indent="-342900">
              <a:buFont typeface="Wingdings" panose="05000000000000000000" pitchFamily="2" charset="2"/>
              <a:buChar char="q"/>
            </a:pPr>
            <a:r>
              <a:rPr lang="en-US" sz="2000" dirty="0" smtClean="0">
                <a:solidFill>
                  <a:schemeClr val="bg1"/>
                </a:solidFill>
              </a:rPr>
              <a:t>(Osho, 2011). </a:t>
            </a:r>
            <a:endParaRPr lang="en-US" sz="2000" dirty="0">
              <a:solidFill>
                <a:schemeClr val="bg1"/>
              </a:solidFill>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pPr marL="0" lvl="0" indent="0" algn="ctr" rtl="0">
              <a:spcBef>
                <a:spcPts val="0"/>
              </a:spcBef>
              <a:spcAft>
                <a:spcPts val="0"/>
              </a:spcAft>
              <a:buNone/>
            </a:pPr>
            <a:fld id="{00000000-1234-1234-1234-123412341234}" type="slidenum">
              <a:rPr lang="en" smtClean="0"/>
              <a:t>31</a:t>
            </a:fld>
            <a:endParaRPr lang="en"/>
          </a:p>
        </p:txBody>
      </p:sp>
      <p:sp>
        <p:nvSpPr>
          <p:cNvPr id="4" name="Google Shape;686;p41"/>
          <p:cNvSpPr txBox="1">
            <a:spLocks noGrp="1"/>
          </p:cNvSpPr>
          <p:nvPr>
            <p:ph type="title"/>
          </p:nvPr>
        </p:nvSpPr>
        <p:spPr>
          <a:xfrm>
            <a:off x="42130" y="-801"/>
            <a:ext cx="7543800" cy="1088068"/>
          </a:xfrm>
          <a:prstGeom prst="rect">
            <a:avLst/>
          </a:prstGeom>
        </p:spPr>
        <p:txBody>
          <a:bodyPr spcFirstLastPara="1" wrap="square" lIns="0" tIns="0" rIns="0" bIns="0" anchor="b" anchorCtr="0">
            <a:noAutofit/>
          </a:bodyPr>
          <a:lstStyle/>
          <a:p>
            <a:pPr lvl="0" algn="ctr">
              <a:spcBef>
                <a:spcPts val="0"/>
              </a:spcBef>
            </a:pPr>
            <a:r>
              <a:rPr lang="en-US" sz="3200" spc="0" dirty="0">
                <a:ln w="0"/>
                <a:solidFill>
                  <a:srgbClr val="E48312"/>
                </a:solidFill>
                <a:effectLst>
                  <a:outerShdw blurRad="38100" dist="25400" dir="5400000" algn="ctr" rotWithShape="0">
                    <a:srgbClr val="6E747A">
                      <a:alpha val="43000"/>
                    </a:srgbClr>
                  </a:outerShdw>
                </a:effectLst>
                <a:cs typeface="Arial"/>
                <a:sym typeface="Arial"/>
              </a:rPr>
              <a:t>DEMERITS OF </a:t>
            </a:r>
            <a:r>
              <a:rPr lang="en-US" sz="3200" spc="0" dirty="0" smtClean="0">
                <a:ln w="0"/>
                <a:solidFill>
                  <a:srgbClr val="E48312"/>
                </a:solidFill>
                <a:effectLst>
                  <a:outerShdw blurRad="38100" dist="25400" dir="5400000" algn="ctr" rotWithShape="0">
                    <a:srgbClr val="6E747A">
                      <a:alpha val="43000"/>
                    </a:srgbClr>
                  </a:outerShdw>
                </a:effectLst>
                <a:cs typeface="Arial"/>
                <a:sym typeface="Arial"/>
              </a:rPr>
              <a:t>AFRICAN COMMUNICATION </a:t>
            </a:r>
            <a:r>
              <a:rPr lang="en-US" sz="3200" spc="0" dirty="0">
                <a:ln w="0"/>
                <a:solidFill>
                  <a:srgbClr val="E48312"/>
                </a:solidFill>
                <a:effectLst>
                  <a:outerShdw blurRad="38100" dist="25400" dir="5400000" algn="ctr" rotWithShape="0">
                    <a:srgbClr val="6E747A">
                      <a:alpha val="43000"/>
                    </a:srgbClr>
                  </a:outerShdw>
                </a:effectLst>
                <a:cs typeface="Arial"/>
                <a:sym typeface="Arial"/>
              </a:rPr>
              <a:t>SYSTEMS</a:t>
            </a:r>
            <a:endParaRPr sz="3200" dirty="0"/>
          </a:p>
        </p:txBody>
      </p:sp>
      <p:sp>
        <p:nvSpPr>
          <p:cNvPr id="5" name="Google Shape;599;p37"/>
          <p:cNvSpPr txBox="1">
            <a:spLocks/>
          </p:cNvSpPr>
          <p:nvPr/>
        </p:nvSpPr>
        <p:spPr>
          <a:xfrm>
            <a:off x="1" y="1179483"/>
            <a:ext cx="7425344" cy="3622380"/>
          </a:xfrm>
          <a:prstGeom prst="rect">
            <a:avLst/>
          </a:prstGeom>
        </p:spPr>
        <p:txBody>
          <a:bodyPr spcFirstLastPara="1" wrap="square" lIns="0" tIns="0" rIns="0" bIns="0" anchor="t" anchorCtr="0">
            <a:noAutofit/>
          </a:bodyPr>
          <a:lstStyle>
            <a:lvl1pPr marL="68580" indent="-68580" algn="l" defTabSz="685800" rtl="0" eaLnBrk="1" latinLnBrk="0" hangingPunct="1">
              <a:lnSpc>
                <a:spcPct val="90000"/>
              </a:lnSpc>
              <a:spcBef>
                <a:spcPts val="900"/>
              </a:spcBef>
              <a:spcAft>
                <a:spcPts val="150"/>
              </a:spcAft>
              <a:buClr>
                <a:schemeClr val="accent1"/>
              </a:buClr>
              <a:buSzPct val="100000"/>
              <a:buFont typeface="Calibri" panose="020F0502020204030204" pitchFamily="34" charset="0"/>
              <a:buChar char=" "/>
              <a:defRPr sz="1500" kern="1200">
                <a:solidFill>
                  <a:schemeClr val="tx1">
                    <a:lumMod val="75000"/>
                    <a:lumOff val="25000"/>
                  </a:schemeClr>
                </a:solidFill>
                <a:latin typeface="+mn-lt"/>
                <a:ea typeface="+mn-ea"/>
                <a:cs typeface="+mn-cs"/>
              </a:defRPr>
            </a:lvl1pPr>
            <a:lvl2pPr marL="288036" indent="-137160" algn="l" defTabSz="685800" rtl="0" eaLnBrk="1" latinLnBrk="0" hangingPunct="1">
              <a:lnSpc>
                <a:spcPct val="90000"/>
              </a:lnSpc>
              <a:spcBef>
                <a:spcPts val="150"/>
              </a:spcBef>
              <a:spcAft>
                <a:spcPts val="300"/>
              </a:spcAft>
              <a:buClr>
                <a:schemeClr val="accent1"/>
              </a:buClr>
              <a:buFont typeface="Calibri" pitchFamily="34" charset="0"/>
              <a:buChar char="◦"/>
              <a:defRPr sz="1350" kern="1200">
                <a:solidFill>
                  <a:schemeClr val="tx1">
                    <a:lumMod val="75000"/>
                    <a:lumOff val="25000"/>
                  </a:schemeClr>
                </a:solidFill>
                <a:latin typeface="+mn-lt"/>
                <a:ea typeface="+mn-ea"/>
                <a:cs typeface="+mn-cs"/>
              </a:defRPr>
            </a:lvl2pPr>
            <a:lvl3pPr marL="425196" indent="-137160" algn="l" defTabSz="685800" rtl="0" eaLnBrk="1" latinLnBrk="0" hangingPunct="1">
              <a:lnSpc>
                <a:spcPct val="90000"/>
              </a:lnSpc>
              <a:spcBef>
                <a:spcPts val="150"/>
              </a:spcBef>
              <a:spcAft>
                <a:spcPts val="300"/>
              </a:spcAft>
              <a:buClr>
                <a:schemeClr val="accent1"/>
              </a:buClr>
              <a:buFont typeface="Calibri" pitchFamily="34" charset="0"/>
              <a:buChar char="◦"/>
              <a:defRPr sz="1050" kern="1200">
                <a:solidFill>
                  <a:schemeClr val="tx1">
                    <a:lumMod val="75000"/>
                    <a:lumOff val="25000"/>
                  </a:schemeClr>
                </a:solidFill>
                <a:latin typeface="+mn-lt"/>
                <a:ea typeface="+mn-ea"/>
                <a:cs typeface="+mn-cs"/>
              </a:defRPr>
            </a:lvl3pPr>
            <a:lvl4pPr marL="562356" indent="-137160" algn="l" defTabSz="685800" rtl="0" eaLnBrk="1" latinLnBrk="0" hangingPunct="1">
              <a:lnSpc>
                <a:spcPct val="90000"/>
              </a:lnSpc>
              <a:spcBef>
                <a:spcPts val="150"/>
              </a:spcBef>
              <a:spcAft>
                <a:spcPts val="300"/>
              </a:spcAft>
              <a:buClr>
                <a:schemeClr val="accent1"/>
              </a:buClr>
              <a:buFont typeface="Calibri" pitchFamily="34" charset="0"/>
              <a:buChar char="◦"/>
              <a:defRPr sz="1050" kern="1200">
                <a:solidFill>
                  <a:schemeClr val="tx1">
                    <a:lumMod val="75000"/>
                    <a:lumOff val="25000"/>
                  </a:schemeClr>
                </a:solidFill>
                <a:latin typeface="+mn-lt"/>
                <a:ea typeface="+mn-ea"/>
                <a:cs typeface="+mn-cs"/>
              </a:defRPr>
            </a:lvl4pPr>
            <a:lvl5pPr marL="699516" indent="-137160" algn="l" defTabSz="685800" rtl="0" eaLnBrk="1" latinLnBrk="0" hangingPunct="1">
              <a:lnSpc>
                <a:spcPct val="90000"/>
              </a:lnSpc>
              <a:spcBef>
                <a:spcPts val="150"/>
              </a:spcBef>
              <a:spcAft>
                <a:spcPts val="300"/>
              </a:spcAft>
              <a:buClr>
                <a:schemeClr val="accent1"/>
              </a:buClr>
              <a:buFont typeface="Calibri" pitchFamily="34" charset="0"/>
              <a:buChar char="◦"/>
              <a:defRPr sz="1050" kern="1200">
                <a:solidFill>
                  <a:schemeClr val="tx1">
                    <a:lumMod val="75000"/>
                    <a:lumOff val="25000"/>
                  </a:schemeClr>
                </a:solidFill>
                <a:latin typeface="+mn-lt"/>
                <a:ea typeface="+mn-ea"/>
                <a:cs typeface="+mn-cs"/>
              </a:defRPr>
            </a:lvl5pPr>
            <a:lvl6pPr marL="825000" indent="-171450" algn="l" defTabSz="685800" rtl="0" eaLnBrk="1" latinLnBrk="0" hangingPunct="1">
              <a:lnSpc>
                <a:spcPct val="90000"/>
              </a:lnSpc>
              <a:spcBef>
                <a:spcPts val="150"/>
              </a:spcBef>
              <a:spcAft>
                <a:spcPts val="300"/>
              </a:spcAft>
              <a:buClr>
                <a:schemeClr val="accent1"/>
              </a:buClr>
              <a:buFont typeface="Calibri" pitchFamily="34" charset="0"/>
              <a:buChar char="◦"/>
              <a:defRPr sz="1050" kern="1200">
                <a:solidFill>
                  <a:schemeClr val="tx1">
                    <a:lumMod val="75000"/>
                    <a:lumOff val="25000"/>
                  </a:schemeClr>
                </a:solidFill>
                <a:latin typeface="+mn-lt"/>
                <a:ea typeface="+mn-ea"/>
                <a:cs typeface="+mn-cs"/>
              </a:defRPr>
            </a:lvl6pPr>
            <a:lvl7pPr marL="975000" indent="-171450" algn="l" defTabSz="685800" rtl="0" eaLnBrk="1" latinLnBrk="0" hangingPunct="1">
              <a:lnSpc>
                <a:spcPct val="90000"/>
              </a:lnSpc>
              <a:spcBef>
                <a:spcPts val="150"/>
              </a:spcBef>
              <a:spcAft>
                <a:spcPts val="300"/>
              </a:spcAft>
              <a:buClr>
                <a:schemeClr val="accent1"/>
              </a:buClr>
              <a:buFont typeface="Calibri" pitchFamily="34" charset="0"/>
              <a:buChar char="◦"/>
              <a:defRPr sz="1050" kern="1200">
                <a:solidFill>
                  <a:schemeClr val="tx1">
                    <a:lumMod val="75000"/>
                    <a:lumOff val="25000"/>
                  </a:schemeClr>
                </a:solidFill>
                <a:latin typeface="+mn-lt"/>
                <a:ea typeface="+mn-ea"/>
                <a:cs typeface="+mn-cs"/>
              </a:defRPr>
            </a:lvl7pPr>
            <a:lvl8pPr marL="1125000" indent="-171450" algn="l" defTabSz="685800" rtl="0" eaLnBrk="1" latinLnBrk="0" hangingPunct="1">
              <a:lnSpc>
                <a:spcPct val="90000"/>
              </a:lnSpc>
              <a:spcBef>
                <a:spcPts val="150"/>
              </a:spcBef>
              <a:spcAft>
                <a:spcPts val="300"/>
              </a:spcAft>
              <a:buClr>
                <a:schemeClr val="accent1"/>
              </a:buClr>
              <a:buFont typeface="Calibri" pitchFamily="34" charset="0"/>
              <a:buChar char="◦"/>
              <a:defRPr sz="1050" kern="1200">
                <a:solidFill>
                  <a:schemeClr val="tx1">
                    <a:lumMod val="75000"/>
                    <a:lumOff val="25000"/>
                  </a:schemeClr>
                </a:solidFill>
                <a:latin typeface="+mn-lt"/>
                <a:ea typeface="+mn-ea"/>
                <a:cs typeface="+mn-cs"/>
              </a:defRPr>
            </a:lvl8pPr>
            <a:lvl9pPr marL="1275000" indent="-171450" algn="l" defTabSz="685800" rtl="0" eaLnBrk="1" latinLnBrk="0" hangingPunct="1">
              <a:lnSpc>
                <a:spcPct val="90000"/>
              </a:lnSpc>
              <a:spcBef>
                <a:spcPts val="150"/>
              </a:spcBef>
              <a:spcAft>
                <a:spcPts val="300"/>
              </a:spcAft>
              <a:buClr>
                <a:schemeClr val="accent1"/>
              </a:buClr>
              <a:buFont typeface="Calibri" pitchFamily="34" charset="0"/>
              <a:buChar char="◦"/>
              <a:defRPr sz="1050" kern="1200">
                <a:solidFill>
                  <a:schemeClr val="tx1">
                    <a:lumMod val="75000"/>
                    <a:lumOff val="25000"/>
                  </a:schemeClr>
                </a:solidFill>
                <a:latin typeface="+mn-lt"/>
                <a:ea typeface="+mn-ea"/>
                <a:cs typeface="+mn-cs"/>
              </a:defRPr>
            </a:lvl9pPr>
          </a:lstStyle>
          <a:p>
            <a:pPr marL="342900" indent="-342900">
              <a:buFont typeface="Wingdings" panose="05000000000000000000" pitchFamily="2" charset="2"/>
              <a:buChar char="q"/>
            </a:pPr>
            <a:r>
              <a:rPr lang="en-US" sz="2000" b="1" dirty="0" smtClean="0">
                <a:solidFill>
                  <a:schemeClr val="tx1"/>
                </a:solidFill>
              </a:rPr>
              <a:t>iii</a:t>
            </a:r>
            <a:r>
              <a:rPr lang="en-US" sz="2000" b="1" dirty="0">
                <a:solidFill>
                  <a:schemeClr val="tx1"/>
                </a:solidFill>
              </a:rPr>
              <a:t>.	The erosion of the cultural technology </a:t>
            </a:r>
            <a:r>
              <a:rPr lang="en-US" sz="2000" dirty="0">
                <a:solidFill>
                  <a:schemeClr val="tx1"/>
                </a:solidFill>
              </a:rPr>
              <a:t>in preference for new technologies constitutes threats to </a:t>
            </a:r>
            <a:r>
              <a:rPr lang="en-US" sz="2000" dirty="0" err="1">
                <a:solidFill>
                  <a:schemeClr val="tx1"/>
                </a:solidFill>
              </a:rPr>
              <a:t>oramedia</a:t>
            </a:r>
            <a:r>
              <a:rPr lang="en-US" sz="2000" dirty="0">
                <a:solidFill>
                  <a:schemeClr val="tx1"/>
                </a:solidFill>
              </a:rPr>
              <a:t>.</a:t>
            </a:r>
          </a:p>
          <a:p>
            <a:pPr marL="342900" indent="-342900">
              <a:buFont typeface="Wingdings" panose="05000000000000000000" pitchFamily="2" charset="2"/>
              <a:buChar char="q"/>
            </a:pPr>
            <a:r>
              <a:rPr lang="en-US" sz="2000" b="1" dirty="0">
                <a:solidFill>
                  <a:schemeClr val="tx1"/>
                </a:solidFill>
              </a:rPr>
              <a:t>iv.	The reliance of </a:t>
            </a:r>
            <a:r>
              <a:rPr lang="en-US" sz="2000" b="1" dirty="0" err="1">
                <a:solidFill>
                  <a:schemeClr val="tx1"/>
                </a:solidFill>
              </a:rPr>
              <a:t>oramedia</a:t>
            </a:r>
            <a:r>
              <a:rPr lang="en-US" sz="2000" b="1" dirty="0">
                <a:solidFill>
                  <a:schemeClr val="tx1"/>
                </a:solidFill>
              </a:rPr>
              <a:t> in the opinion leaders </a:t>
            </a:r>
            <a:r>
              <a:rPr lang="en-US" sz="2000" dirty="0">
                <a:solidFill>
                  <a:schemeClr val="tx1"/>
                </a:solidFill>
              </a:rPr>
              <a:t>is a </a:t>
            </a:r>
            <a:r>
              <a:rPr lang="en-US" sz="2000" dirty="0" smtClean="0">
                <a:solidFill>
                  <a:schemeClr val="tx1"/>
                </a:solidFill>
              </a:rPr>
              <a:t>challenge as the </a:t>
            </a:r>
            <a:r>
              <a:rPr lang="en-US" sz="2000" dirty="0">
                <a:solidFill>
                  <a:schemeClr val="tx1"/>
                </a:solidFill>
              </a:rPr>
              <a:t>new sets of opinion leaders in Africa are selfish, </a:t>
            </a:r>
            <a:r>
              <a:rPr lang="en-US" sz="2000" dirty="0" err="1">
                <a:solidFill>
                  <a:schemeClr val="tx1"/>
                </a:solidFill>
              </a:rPr>
              <a:t>self-centred</a:t>
            </a:r>
            <a:r>
              <a:rPr lang="en-US" sz="2000" dirty="0">
                <a:solidFill>
                  <a:schemeClr val="tx1"/>
                </a:solidFill>
              </a:rPr>
              <a:t>, and protégés of the West that continues to undermine African culture. The new opinion leaders are </a:t>
            </a:r>
            <a:r>
              <a:rPr lang="en-US" sz="2000" dirty="0" smtClean="0">
                <a:solidFill>
                  <a:schemeClr val="tx1"/>
                </a:solidFill>
              </a:rPr>
              <a:t>partisan</a:t>
            </a:r>
            <a:r>
              <a:rPr lang="en-US" sz="2000" dirty="0">
                <a:solidFill>
                  <a:schemeClr val="tx1"/>
                </a:solidFill>
              </a:rPr>
              <a:t>, and </a:t>
            </a:r>
            <a:r>
              <a:rPr lang="en-US" sz="2000" dirty="0" smtClean="0">
                <a:solidFill>
                  <a:schemeClr val="tx1"/>
                </a:solidFill>
              </a:rPr>
              <a:t>distort information.</a:t>
            </a:r>
            <a:endParaRPr lang="en-US" sz="2000" dirty="0">
              <a:solidFill>
                <a:schemeClr val="tx1"/>
              </a:solidFill>
            </a:endParaRPr>
          </a:p>
          <a:p>
            <a:pPr marL="342900" indent="-342900">
              <a:buFont typeface="Wingdings" panose="05000000000000000000" pitchFamily="2" charset="2"/>
              <a:buChar char="q"/>
            </a:pPr>
            <a:r>
              <a:rPr lang="en-US" sz="2000" b="1" dirty="0">
                <a:solidFill>
                  <a:schemeClr val="tx1"/>
                </a:solidFill>
              </a:rPr>
              <a:t>v.	The social system in the African family set up, </a:t>
            </a:r>
            <a:r>
              <a:rPr lang="en-US" sz="2000" dirty="0">
                <a:solidFill>
                  <a:schemeClr val="tx1"/>
                </a:solidFill>
              </a:rPr>
              <a:t>community and institutions are greatly affected by the dominant Western </a:t>
            </a:r>
            <a:r>
              <a:rPr lang="en-US" sz="2000" dirty="0" smtClean="0">
                <a:solidFill>
                  <a:schemeClr val="tx1"/>
                </a:solidFill>
              </a:rPr>
              <a:t>culture. The </a:t>
            </a:r>
            <a:r>
              <a:rPr lang="en-US" sz="2000" dirty="0">
                <a:solidFill>
                  <a:schemeClr val="tx1"/>
                </a:solidFill>
              </a:rPr>
              <a:t>African children now lack the home training, and the understanding of </a:t>
            </a:r>
            <a:r>
              <a:rPr lang="en-US" sz="2000" dirty="0" smtClean="0">
                <a:solidFill>
                  <a:schemeClr val="tx1"/>
                </a:solidFill>
              </a:rPr>
              <a:t>languages </a:t>
            </a:r>
            <a:r>
              <a:rPr lang="en-US" sz="2000" dirty="0">
                <a:solidFill>
                  <a:schemeClr val="tx1"/>
                </a:solidFill>
              </a:rPr>
              <a:t>to the understanding of the </a:t>
            </a:r>
            <a:r>
              <a:rPr lang="en-US" sz="2000" dirty="0" err="1">
                <a:solidFill>
                  <a:schemeClr val="tx1"/>
                </a:solidFill>
              </a:rPr>
              <a:t>oramedia</a:t>
            </a:r>
            <a:r>
              <a:rPr lang="en-US" sz="2000" dirty="0">
                <a:solidFill>
                  <a:schemeClr val="tx1"/>
                </a:solidFill>
              </a:rPr>
              <a:t> </a:t>
            </a:r>
            <a:r>
              <a:rPr lang="en-US" sz="2000" b="1" dirty="0" smtClean="0">
                <a:solidFill>
                  <a:schemeClr val="tx1"/>
                </a:solidFill>
              </a:rPr>
              <a:t>vi</a:t>
            </a:r>
            <a:r>
              <a:rPr lang="en-US" sz="2000" b="1" dirty="0">
                <a:solidFill>
                  <a:schemeClr val="tx1"/>
                </a:solidFill>
              </a:rPr>
              <a:t>.	The erosion of African value system </a:t>
            </a:r>
            <a:r>
              <a:rPr lang="en-US" sz="2000" dirty="0">
                <a:solidFill>
                  <a:schemeClr val="tx1"/>
                </a:solidFill>
              </a:rPr>
              <a:t>in various homes in Africa </a:t>
            </a:r>
            <a:r>
              <a:rPr lang="en-US" sz="2000" dirty="0">
                <a:solidFill>
                  <a:schemeClr val="bg1"/>
                </a:solidFill>
              </a:rPr>
              <a:t>also threatens the folk media. (Osho, 2011). </a:t>
            </a:r>
          </a:p>
        </p:txBody>
      </p:sp>
    </p:spTree>
    <p:extLst>
      <p:ext uri="{BB962C8B-B14F-4D97-AF65-F5344CB8AC3E}">
        <p14:creationId xmlns:p14="http://schemas.microsoft.com/office/powerpoint/2010/main" val="76355243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pPr marL="0" lvl="0" indent="0" algn="ctr" rtl="0">
              <a:spcBef>
                <a:spcPts val="0"/>
              </a:spcBef>
              <a:spcAft>
                <a:spcPts val="0"/>
              </a:spcAft>
              <a:buNone/>
            </a:pPr>
            <a:fld id="{00000000-1234-1234-1234-123412341234}" type="slidenum">
              <a:rPr lang="en" smtClean="0"/>
              <a:t>32</a:t>
            </a:fld>
            <a:endParaRPr lang="en"/>
          </a:p>
        </p:txBody>
      </p:sp>
      <p:sp>
        <p:nvSpPr>
          <p:cNvPr id="4" name="Google Shape;686;p41"/>
          <p:cNvSpPr txBox="1">
            <a:spLocks noGrp="1"/>
          </p:cNvSpPr>
          <p:nvPr>
            <p:ph type="title"/>
          </p:nvPr>
        </p:nvSpPr>
        <p:spPr>
          <a:xfrm>
            <a:off x="62678" y="-216555"/>
            <a:ext cx="7543800" cy="1088068"/>
          </a:xfrm>
          <a:prstGeom prst="rect">
            <a:avLst/>
          </a:prstGeom>
        </p:spPr>
        <p:txBody>
          <a:bodyPr spcFirstLastPara="1" wrap="square" lIns="0" tIns="0" rIns="0" bIns="0" anchor="b" anchorCtr="0">
            <a:noAutofit/>
          </a:bodyPr>
          <a:lstStyle/>
          <a:p>
            <a:pPr lvl="0" algn="ctr">
              <a:spcBef>
                <a:spcPts val="0"/>
              </a:spcBef>
            </a:pPr>
            <a:r>
              <a:rPr lang="en-US" sz="3200" spc="0" dirty="0">
                <a:ln w="0"/>
                <a:solidFill>
                  <a:srgbClr val="E48312"/>
                </a:solidFill>
                <a:effectLst>
                  <a:outerShdw blurRad="38100" dist="25400" dir="5400000" algn="ctr" rotWithShape="0">
                    <a:srgbClr val="6E747A">
                      <a:alpha val="43000"/>
                    </a:srgbClr>
                  </a:outerShdw>
                </a:effectLst>
                <a:cs typeface="Arial"/>
                <a:sym typeface="Arial"/>
              </a:rPr>
              <a:t>DEMERITS OF </a:t>
            </a:r>
            <a:r>
              <a:rPr lang="en-US" sz="3200" spc="0" dirty="0" smtClean="0">
                <a:ln w="0"/>
                <a:solidFill>
                  <a:srgbClr val="E48312"/>
                </a:solidFill>
                <a:effectLst>
                  <a:outerShdw blurRad="38100" dist="25400" dir="5400000" algn="ctr" rotWithShape="0">
                    <a:srgbClr val="6E747A">
                      <a:alpha val="43000"/>
                    </a:srgbClr>
                  </a:outerShdw>
                </a:effectLst>
                <a:cs typeface="Arial"/>
                <a:sym typeface="Arial"/>
              </a:rPr>
              <a:t>AFRICAN COMMUNICATION </a:t>
            </a:r>
            <a:r>
              <a:rPr lang="en-US" sz="3200" spc="0" dirty="0">
                <a:ln w="0"/>
                <a:solidFill>
                  <a:srgbClr val="E48312"/>
                </a:solidFill>
                <a:effectLst>
                  <a:outerShdw blurRad="38100" dist="25400" dir="5400000" algn="ctr" rotWithShape="0">
                    <a:srgbClr val="6E747A">
                      <a:alpha val="43000"/>
                    </a:srgbClr>
                  </a:outerShdw>
                </a:effectLst>
                <a:cs typeface="Arial"/>
                <a:sym typeface="Arial"/>
              </a:rPr>
              <a:t>SYSTEMS</a:t>
            </a:r>
            <a:endParaRPr sz="3200" dirty="0"/>
          </a:p>
        </p:txBody>
      </p:sp>
      <p:sp>
        <p:nvSpPr>
          <p:cNvPr id="5" name="Google Shape;599;p37"/>
          <p:cNvSpPr txBox="1">
            <a:spLocks/>
          </p:cNvSpPr>
          <p:nvPr/>
        </p:nvSpPr>
        <p:spPr>
          <a:xfrm>
            <a:off x="1" y="922633"/>
            <a:ext cx="7425344" cy="3622380"/>
          </a:xfrm>
          <a:prstGeom prst="rect">
            <a:avLst/>
          </a:prstGeom>
        </p:spPr>
        <p:txBody>
          <a:bodyPr spcFirstLastPara="1" wrap="square" lIns="0" tIns="0" rIns="0" bIns="0" anchor="t" anchorCtr="0">
            <a:noAutofit/>
          </a:bodyPr>
          <a:lstStyle>
            <a:lvl1pPr marL="68580" indent="-68580" algn="l" defTabSz="685800" rtl="0" eaLnBrk="1" latinLnBrk="0" hangingPunct="1">
              <a:lnSpc>
                <a:spcPct val="90000"/>
              </a:lnSpc>
              <a:spcBef>
                <a:spcPts val="900"/>
              </a:spcBef>
              <a:spcAft>
                <a:spcPts val="150"/>
              </a:spcAft>
              <a:buClr>
                <a:schemeClr val="accent1"/>
              </a:buClr>
              <a:buSzPct val="100000"/>
              <a:buFont typeface="Calibri" panose="020F0502020204030204" pitchFamily="34" charset="0"/>
              <a:buChar char=" "/>
              <a:defRPr sz="1500" kern="1200">
                <a:solidFill>
                  <a:schemeClr val="tx1">
                    <a:lumMod val="75000"/>
                    <a:lumOff val="25000"/>
                  </a:schemeClr>
                </a:solidFill>
                <a:latin typeface="+mn-lt"/>
                <a:ea typeface="+mn-ea"/>
                <a:cs typeface="+mn-cs"/>
              </a:defRPr>
            </a:lvl1pPr>
            <a:lvl2pPr marL="288036" indent="-137160" algn="l" defTabSz="685800" rtl="0" eaLnBrk="1" latinLnBrk="0" hangingPunct="1">
              <a:lnSpc>
                <a:spcPct val="90000"/>
              </a:lnSpc>
              <a:spcBef>
                <a:spcPts val="150"/>
              </a:spcBef>
              <a:spcAft>
                <a:spcPts val="300"/>
              </a:spcAft>
              <a:buClr>
                <a:schemeClr val="accent1"/>
              </a:buClr>
              <a:buFont typeface="Calibri" pitchFamily="34" charset="0"/>
              <a:buChar char="◦"/>
              <a:defRPr sz="1350" kern="1200">
                <a:solidFill>
                  <a:schemeClr val="tx1">
                    <a:lumMod val="75000"/>
                    <a:lumOff val="25000"/>
                  </a:schemeClr>
                </a:solidFill>
                <a:latin typeface="+mn-lt"/>
                <a:ea typeface="+mn-ea"/>
                <a:cs typeface="+mn-cs"/>
              </a:defRPr>
            </a:lvl2pPr>
            <a:lvl3pPr marL="425196" indent="-137160" algn="l" defTabSz="685800" rtl="0" eaLnBrk="1" latinLnBrk="0" hangingPunct="1">
              <a:lnSpc>
                <a:spcPct val="90000"/>
              </a:lnSpc>
              <a:spcBef>
                <a:spcPts val="150"/>
              </a:spcBef>
              <a:spcAft>
                <a:spcPts val="300"/>
              </a:spcAft>
              <a:buClr>
                <a:schemeClr val="accent1"/>
              </a:buClr>
              <a:buFont typeface="Calibri" pitchFamily="34" charset="0"/>
              <a:buChar char="◦"/>
              <a:defRPr sz="1050" kern="1200">
                <a:solidFill>
                  <a:schemeClr val="tx1">
                    <a:lumMod val="75000"/>
                    <a:lumOff val="25000"/>
                  </a:schemeClr>
                </a:solidFill>
                <a:latin typeface="+mn-lt"/>
                <a:ea typeface="+mn-ea"/>
                <a:cs typeface="+mn-cs"/>
              </a:defRPr>
            </a:lvl3pPr>
            <a:lvl4pPr marL="562356" indent="-137160" algn="l" defTabSz="685800" rtl="0" eaLnBrk="1" latinLnBrk="0" hangingPunct="1">
              <a:lnSpc>
                <a:spcPct val="90000"/>
              </a:lnSpc>
              <a:spcBef>
                <a:spcPts val="150"/>
              </a:spcBef>
              <a:spcAft>
                <a:spcPts val="300"/>
              </a:spcAft>
              <a:buClr>
                <a:schemeClr val="accent1"/>
              </a:buClr>
              <a:buFont typeface="Calibri" pitchFamily="34" charset="0"/>
              <a:buChar char="◦"/>
              <a:defRPr sz="1050" kern="1200">
                <a:solidFill>
                  <a:schemeClr val="tx1">
                    <a:lumMod val="75000"/>
                    <a:lumOff val="25000"/>
                  </a:schemeClr>
                </a:solidFill>
                <a:latin typeface="+mn-lt"/>
                <a:ea typeface="+mn-ea"/>
                <a:cs typeface="+mn-cs"/>
              </a:defRPr>
            </a:lvl4pPr>
            <a:lvl5pPr marL="699516" indent="-137160" algn="l" defTabSz="685800" rtl="0" eaLnBrk="1" latinLnBrk="0" hangingPunct="1">
              <a:lnSpc>
                <a:spcPct val="90000"/>
              </a:lnSpc>
              <a:spcBef>
                <a:spcPts val="150"/>
              </a:spcBef>
              <a:spcAft>
                <a:spcPts val="300"/>
              </a:spcAft>
              <a:buClr>
                <a:schemeClr val="accent1"/>
              </a:buClr>
              <a:buFont typeface="Calibri" pitchFamily="34" charset="0"/>
              <a:buChar char="◦"/>
              <a:defRPr sz="1050" kern="1200">
                <a:solidFill>
                  <a:schemeClr val="tx1">
                    <a:lumMod val="75000"/>
                    <a:lumOff val="25000"/>
                  </a:schemeClr>
                </a:solidFill>
                <a:latin typeface="+mn-lt"/>
                <a:ea typeface="+mn-ea"/>
                <a:cs typeface="+mn-cs"/>
              </a:defRPr>
            </a:lvl5pPr>
            <a:lvl6pPr marL="825000" indent="-171450" algn="l" defTabSz="685800" rtl="0" eaLnBrk="1" latinLnBrk="0" hangingPunct="1">
              <a:lnSpc>
                <a:spcPct val="90000"/>
              </a:lnSpc>
              <a:spcBef>
                <a:spcPts val="150"/>
              </a:spcBef>
              <a:spcAft>
                <a:spcPts val="300"/>
              </a:spcAft>
              <a:buClr>
                <a:schemeClr val="accent1"/>
              </a:buClr>
              <a:buFont typeface="Calibri" pitchFamily="34" charset="0"/>
              <a:buChar char="◦"/>
              <a:defRPr sz="1050" kern="1200">
                <a:solidFill>
                  <a:schemeClr val="tx1">
                    <a:lumMod val="75000"/>
                    <a:lumOff val="25000"/>
                  </a:schemeClr>
                </a:solidFill>
                <a:latin typeface="+mn-lt"/>
                <a:ea typeface="+mn-ea"/>
                <a:cs typeface="+mn-cs"/>
              </a:defRPr>
            </a:lvl6pPr>
            <a:lvl7pPr marL="975000" indent="-171450" algn="l" defTabSz="685800" rtl="0" eaLnBrk="1" latinLnBrk="0" hangingPunct="1">
              <a:lnSpc>
                <a:spcPct val="90000"/>
              </a:lnSpc>
              <a:spcBef>
                <a:spcPts val="150"/>
              </a:spcBef>
              <a:spcAft>
                <a:spcPts val="300"/>
              </a:spcAft>
              <a:buClr>
                <a:schemeClr val="accent1"/>
              </a:buClr>
              <a:buFont typeface="Calibri" pitchFamily="34" charset="0"/>
              <a:buChar char="◦"/>
              <a:defRPr sz="1050" kern="1200">
                <a:solidFill>
                  <a:schemeClr val="tx1">
                    <a:lumMod val="75000"/>
                    <a:lumOff val="25000"/>
                  </a:schemeClr>
                </a:solidFill>
                <a:latin typeface="+mn-lt"/>
                <a:ea typeface="+mn-ea"/>
                <a:cs typeface="+mn-cs"/>
              </a:defRPr>
            </a:lvl7pPr>
            <a:lvl8pPr marL="1125000" indent="-171450" algn="l" defTabSz="685800" rtl="0" eaLnBrk="1" latinLnBrk="0" hangingPunct="1">
              <a:lnSpc>
                <a:spcPct val="90000"/>
              </a:lnSpc>
              <a:spcBef>
                <a:spcPts val="150"/>
              </a:spcBef>
              <a:spcAft>
                <a:spcPts val="300"/>
              </a:spcAft>
              <a:buClr>
                <a:schemeClr val="accent1"/>
              </a:buClr>
              <a:buFont typeface="Calibri" pitchFamily="34" charset="0"/>
              <a:buChar char="◦"/>
              <a:defRPr sz="1050" kern="1200">
                <a:solidFill>
                  <a:schemeClr val="tx1">
                    <a:lumMod val="75000"/>
                    <a:lumOff val="25000"/>
                  </a:schemeClr>
                </a:solidFill>
                <a:latin typeface="+mn-lt"/>
                <a:ea typeface="+mn-ea"/>
                <a:cs typeface="+mn-cs"/>
              </a:defRPr>
            </a:lvl8pPr>
            <a:lvl9pPr marL="1275000" indent="-171450" algn="l" defTabSz="685800" rtl="0" eaLnBrk="1" latinLnBrk="0" hangingPunct="1">
              <a:lnSpc>
                <a:spcPct val="90000"/>
              </a:lnSpc>
              <a:spcBef>
                <a:spcPts val="150"/>
              </a:spcBef>
              <a:spcAft>
                <a:spcPts val="300"/>
              </a:spcAft>
              <a:buClr>
                <a:schemeClr val="accent1"/>
              </a:buClr>
              <a:buFont typeface="Calibri" pitchFamily="34" charset="0"/>
              <a:buChar char="◦"/>
              <a:defRPr sz="1050" kern="1200">
                <a:solidFill>
                  <a:schemeClr val="tx1">
                    <a:lumMod val="75000"/>
                    <a:lumOff val="25000"/>
                  </a:schemeClr>
                </a:solidFill>
                <a:latin typeface="+mn-lt"/>
                <a:ea typeface="+mn-ea"/>
                <a:cs typeface="+mn-cs"/>
              </a:defRPr>
            </a:lvl9pPr>
          </a:lstStyle>
          <a:p>
            <a:pPr marL="342900" indent="-342900">
              <a:buFont typeface="Wingdings" panose="05000000000000000000" pitchFamily="2" charset="2"/>
              <a:buChar char="q"/>
            </a:pPr>
            <a:r>
              <a:rPr lang="en-US" sz="1800" b="1" dirty="0" smtClean="0">
                <a:solidFill>
                  <a:schemeClr val="tx1"/>
                </a:solidFill>
              </a:rPr>
              <a:t>vii</a:t>
            </a:r>
            <a:r>
              <a:rPr lang="en-US" sz="1800" b="1" dirty="0">
                <a:solidFill>
                  <a:schemeClr val="tx1"/>
                </a:solidFill>
              </a:rPr>
              <a:t>.</a:t>
            </a:r>
            <a:r>
              <a:rPr lang="en-US" sz="1800" dirty="0">
                <a:solidFill>
                  <a:schemeClr val="tx1"/>
                </a:solidFill>
              </a:rPr>
              <a:t>	The domineering nature and indeed the ubiquitous nature of the mass media and the new media threaten the indigenous communication system in Africa.</a:t>
            </a:r>
          </a:p>
          <a:p>
            <a:pPr marL="342900" indent="-342900">
              <a:buFont typeface="Wingdings" panose="05000000000000000000" pitchFamily="2" charset="2"/>
              <a:buChar char="q"/>
            </a:pPr>
            <a:r>
              <a:rPr lang="en-US" sz="1800" b="1" dirty="0" smtClean="0">
                <a:solidFill>
                  <a:schemeClr val="tx1"/>
                </a:solidFill>
              </a:rPr>
              <a:t>viii. </a:t>
            </a:r>
            <a:r>
              <a:rPr lang="en-US" sz="1800" dirty="0" smtClean="0">
                <a:solidFill>
                  <a:schemeClr val="tx1"/>
                </a:solidFill>
              </a:rPr>
              <a:t>The </a:t>
            </a:r>
            <a:r>
              <a:rPr lang="en-US" sz="1800" dirty="0">
                <a:solidFill>
                  <a:schemeClr val="tx1"/>
                </a:solidFill>
              </a:rPr>
              <a:t>lack of understanding of African body language, paralanguage and other non-verbal codes by the new generation of African children, constitute threat to </a:t>
            </a:r>
            <a:r>
              <a:rPr lang="en-US" sz="1800" dirty="0" err="1">
                <a:solidFill>
                  <a:schemeClr val="tx1"/>
                </a:solidFill>
              </a:rPr>
              <a:t>oramedia</a:t>
            </a:r>
            <a:r>
              <a:rPr lang="en-US" sz="1800" dirty="0">
                <a:solidFill>
                  <a:schemeClr val="tx1"/>
                </a:solidFill>
              </a:rPr>
              <a:t>.</a:t>
            </a:r>
          </a:p>
          <a:p>
            <a:pPr marL="342900" indent="-342900">
              <a:buFont typeface="Wingdings" panose="05000000000000000000" pitchFamily="2" charset="2"/>
              <a:buChar char="q"/>
            </a:pPr>
            <a:r>
              <a:rPr lang="en-US" sz="1800" b="1" dirty="0">
                <a:solidFill>
                  <a:schemeClr val="tx1"/>
                </a:solidFill>
              </a:rPr>
              <a:t>ix.</a:t>
            </a:r>
            <a:r>
              <a:rPr lang="en-US" sz="1800" dirty="0">
                <a:solidFill>
                  <a:schemeClr val="tx1"/>
                </a:solidFill>
              </a:rPr>
              <a:t>	Lack of pride in African tradition and values among the new generation of African children is a challenge the African communication system</a:t>
            </a:r>
            <a:r>
              <a:rPr lang="en-US" sz="1800" dirty="0" smtClean="0">
                <a:solidFill>
                  <a:schemeClr val="tx1"/>
                </a:solidFill>
              </a:rPr>
              <a:t>.</a:t>
            </a:r>
          </a:p>
          <a:p>
            <a:pPr marL="342900" indent="-342900">
              <a:buFont typeface="Wingdings" panose="05000000000000000000" pitchFamily="2" charset="2"/>
              <a:buChar char="q"/>
            </a:pPr>
            <a:r>
              <a:rPr lang="en-US" sz="1800" dirty="0">
                <a:solidFill>
                  <a:schemeClr val="tx1"/>
                </a:solidFill>
              </a:rPr>
              <a:t>x.	</a:t>
            </a:r>
            <a:r>
              <a:rPr lang="en-US" sz="1800" dirty="0" err="1">
                <a:solidFill>
                  <a:schemeClr val="tx1"/>
                </a:solidFill>
              </a:rPr>
              <a:t>Urbanisation</a:t>
            </a:r>
            <a:r>
              <a:rPr lang="en-US" sz="1800" dirty="0">
                <a:solidFill>
                  <a:schemeClr val="tx1"/>
                </a:solidFill>
              </a:rPr>
              <a:t> constitutes threat to </a:t>
            </a:r>
            <a:r>
              <a:rPr lang="en-US" sz="1800" dirty="0" err="1">
                <a:solidFill>
                  <a:schemeClr val="tx1"/>
                </a:solidFill>
              </a:rPr>
              <a:t>oramedia</a:t>
            </a:r>
            <a:r>
              <a:rPr lang="en-US" sz="1800" dirty="0">
                <a:solidFill>
                  <a:schemeClr val="tx1"/>
                </a:solidFill>
              </a:rPr>
              <a:t> through the expansion of African villages and towns into cities, as it destroys the communal way of living of the people that gives fillip to folk media.</a:t>
            </a:r>
          </a:p>
          <a:p>
            <a:pPr marL="342900" indent="-342900">
              <a:buFont typeface="Wingdings" panose="05000000000000000000" pitchFamily="2" charset="2"/>
              <a:buChar char="q"/>
            </a:pPr>
            <a:r>
              <a:rPr lang="en-US" sz="1800" dirty="0">
                <a:solidFill>
                  <a:schemeClr val="tx1"/>
                </a:solidFill>
              </a:rPr>
              <a:t>xi.	The problems of illiteracy, poverty, ill-health, lack of social amenities, and population explosion constitutes threat to </a:t>
            </a:r>
            <a:r>
              <a:rPr lang="en-US" sz="1800" dirty="0" err="1">
                <a:solidFill>
                  <a:schemeClr val="tx1"/>
                </a:solidFill>
              </a:rPr>
              <a:t>oramedia</a:t>
            </a:r>
            <a:r>
              <a:rPr lang="en-US" sz="1800" dirty="0">
                <a:solidFill>
                  <a:schemeClr val="tx1"/>
                </a:solidFill>
              </a:rPr>
              <a:t> in African </a:t>
            </a:r>
            <a:r>
              <a:rPr lang="en-US" sz="1800" dirty="0">
                <a:solidFill>
                  <a:schemeClr val="bg1"/>
                </a:solidFill>
              </a:rPr>
              <a:t>countries. (Osho, 2011). </a:t>
            </a:r>
          </a:p>
        </p:txBody>
      </p:sp>
    </p:spTree>
    <p:extLst>
      <p:ext uri="{BB962C8B-B14F-4D97-AF65-F5344CB8AC3E}">
        <p14:creationId xmlns:p14="http://schemas.microsoft.com/office/powerpoint/2010/main" val="70813070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703"/>
        <p:cNvGrpSpPr/>
        <p:nvPr/>
      </p:nvGrpSpPr>
      <p:grpSpPr>
        <a:xfrm>
          <a:off x="0" y="0"/>
          <a:ext cx="0" cy="0"/>
          <a:chOff x="0" y="0"/>
          <a:chExt cx="0" cy="0"/>
        </a:xfrm>
      </p:grpSpPr>
      <p:sp>
        <p:nvSpPr>
          <p:cNvPr id="705" name="Google Shape;705;p42"/>
          <p:cNvSpPr txBox="1">
            <a:spLocks noGrp="1"/>
          </p:cNvSpPr>
          <p:nvPr>
            <p:ph type="sldNum" idx="12"/>
          </p:nvPr>
        </p:nvSpPr>
        <p:spPr>
          <a:prstGeom prst="rect">
            <a:avLst/>
          </a:prstGeom>
        </p:spPr>
        <p:txBody>
          <a:bodyPr spcFirstLastPara="1" wrap="square" lIns="0" tIns="0" rIns="0" bIns="0" anchor="ctr" anchorCtr="0">
            <a:noAutofit/>
          </a:bodyPr>
          <a:lstStyle/>
          <a:p>
            <a:pPr marL="0" lvl="0" indent="0" algn="ctr" rtl="0">
              <a:spcBef>
                <a:spcPts val="0"/>
              </a:spcBef>
              <a:spcAft>
                <a:spcPts val="0"/>
              </a:spcAft>
              <a:buNone/>
            </a:pPr>
            <a:fld id="{00000000-1234-1234-1234-123412341234}" type="slidenum">
              <a:rPr lang="en"/>
              <a:t>33</a:t>
            </a:fld>
            <a:endParaRPr/>
          </a:p>
        </p:txBody>
      </p:sp>
      <p:sp>
        <p:nvSpPr>
          <p:cNvPr id="704" name="Google Shape;704;p42"/>
          <p:cNvSpPr txBox="1">
            <a:spLocks noGrp="1"/>
          </p:cNvSpPr>
          <p:nvPr>
            <p:ph type="title" idx="4294967295"/>
          </p:nvPr>
        </p:nvSpPr>
        <p:spPr>
          <a:xfrm>
            <a:off x="2981325" y="123825"/>
            <a:ext cx="2314575" cy="466725"/>
          </a:xfrm>
          <a:prstGeom prst="rect">
            <a:avLst/>
          </a:prstGeom>
        </p:spPr>
        <p:txBody>
          <a:bodyPr spcFirstLastPara="1" wrap="square" lIns="0" tIns="0" rIns="0" bIns="0" anchor="ctr" anchorCtr="0">
            <a:noAutofit/>
          </a:bodyPr>
          <a:lstStyle/>
          <a:p>
            <a:r>
              <a:rPr lang="en-US" spc="0" dirty="0">
                <a:ln w="0"/>
                <a:solidFill>
                  <a:schemeClr val="accent1"/>
                </a:solidFill>
                <a:effectLst>
                  <a:outerShdw blurRad="38100" dist="25400" dir="5400000" algn="ctr" rotWithShape="0">
                    <a:srgbClr val="6E747A">
                      <a:alpha val="43000"/>
                    </a:srgbClr>
                  </a:outerShdw>
                </a:effectLst>
              </a:rPr>
              <a:t>SUMMARY</a:t>
            </a:r>
          </a:p>
        </p:txBody>
      </p:sp>
      <p:sp>
        <p:nvSpPr>
          <p:cNvPr id="711" name="Google Shape;711;p42"/>
          <p:cNvSpPr txBox="1"/>
          <p:nvPr/>
        </p:nvSpPr>
        <p:spPr>
          <a:xfrm>
            <a:off x="0" y="590549"/>
            <a:ext cx="7253336" cy="4295775"/>
          </a:xfrm>
          <a:prstGeom prst="rect">
            <a:avLst/>
          </a:prstGeom>
          <a:noFill/>
          <a:ln w="9525" cap="flat" cmpd="sng">
            <a:noFill/>
            <a:prstDash val="solid"/>
            <a:round/>
            <a:headEnd type="none" w="sm" len="sm"/>
            <a:tailEnd type="none" w="sm" len="sm"/>
          </a:ln>
        </p:spPr>
        <p:txBody>
          <a:bodyPr spcFirstLastPara="1" wrap="square" lIns="91425" tIns="91425" rIns="91425" bIns="91425" anchor="t" anchorCtr="0">
            <a:noAutofit/>
          </a:bodyPr>
          <a:lstStyle/>
          <a:p>
            <a:pPr marL="171450" indent="-171450">
              <a:buFont typeface="Wingdings" panose="05000000000000000000" pitchFamily="2" charset="2"/>
              <a:buChar char="q"/>
            </a:pPr>
            <a:r>
              <a:rPr lang="en-US" sz="1800" dirty="0"/>
              <a:t>Traditional systems of communication is a continuous process of information dissemination, entertainment and education used in societies which have not been seriously dislocated by western culture or any external influences as the case in many parts of the World. The system further more operates in urban </a:t>
            </a:r>
            <a:r>
              <a:rPr lang="en-US" sz="1800" dirty="0" smtClean="0"/>
              <a:t>centers </a:t>
            </a:r>
            <a:r>
              <a:rPr lang="en-US" sz="1800" dirty="0"/>
              <a:t>which have accepted to manipulate western media system for the purpose of enhancing the socio-economic development of these areas. The </a:t>
            </a:r>
            <a:r>
              <a:rPr lang="en-US" sz="1800" dirty="0" smtClean="0"/>
              <a:t>village</a:t>
            </a:r>
            <a:r>
              <a:rPr lang="en-US" sz="1800" dirty="0"/>
              <a:t>/ clan head only acts as a trustee and head of the gate keeping.  From the notes discussion, it is obvious that no classification is right or wrong. </a:t>
            </a:r>
            <a:r>
              <a:rPr lang="en-US" sz="1800" dirty="0" smtClean="0"/>
              <a:t>However</a:t>
            </a:r>
            <a:r>
              <a:rPr lang="en-US" sz="1800" dirty="0"/>
              <a:t>, this does not discount the fact that the classification attempt made by this author would enhance our understanding of the traditional modes of communication in Africa. The merits of African communication systems are like, it is understood by members of a </a:t>
            </a:r>
            <a:r>
              <a:rPr lang="en-US" sz="1800" dirty="0" smtClean="0"/>
              <a:t>community and so on. The </a:t>
            </a:r>
            <a:r>
              <a:rPr lang="en-US" sz="1800" dirty="0"/>
              <a:t>African communication system is faced with some </a:t>
            </a:r>
            <a:r>
              <a:rPr lang="en-US" sz="1800" dirty="0">
                <a:solidFill>
                  <a:schemeClr val="bg1"/>
                </a:solidFill>
              </a:rPr>
              <a:t>challenges in the contemporary world.</a:t>
            </a:r>
            <a:endParaRPr lang="en-US" sz="900" dirty="0">
              <a:solidFill>
                <a:schemeClr val="bg1"/>
              </a:solidFill>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gradFill>
          <a:gsLst>
            <a:gs pos="0">
              <a:srgbClr val="FFD966"/>
            </a:gs>
            <a:gs pos="100000">
              <a:srgbClr val="FF9900"/>
            </a:gs>
          </a:gsLst>
          <a:path path="circle">
            <a:fillToRect l="50000" t="50000" r="50000" b="50000"/>
          </a:path>
          <a:tileRect/>
        </a:gradFill>
        <a:effectLst/>
      </p:bgPr>
    </p:bg>
    <p:spTree>
      <p:nvGrpSpPr>
        <p:cNvPr id="1" name="Shape 1626"/>
        <p:cNvGrpSpPr/>
        <p:nvPr/>
      </p:nvGrpSpPr>
      <p:grpSpPr>
        <a:xfrm>
          <a:off x="0" y="0"/>
          <a:ext cx="0" cy="0"/>
          <a:chOff x="0" y="0"/>
          <a:chExt cx="0" cy="0"/>
        </a:xfrm>
      </p:grpSpPr>
      <p:sp>
        <p:nvSpPr>
          <p:cNvPr id="1628" name="Google Shape;1628;p50"/>
          <p:cNvSpPr txBox="1"/>
          <p:nvPr/>
        </p:nvSpPr>
        <p:spPr>
          <a:xfrm>
            <a:off x="848925" y="723600"/>
            <a:ext cx="6931800" cy="267300"/>
          </a:xfrm>
          <a:prstGeom prst="rect">
            <a:avLst/>
          </a:prstGeom>
          <a:noFill/>
          <a:ln>
            <a:noFill/>
          </a:ln>
        </p:spPr>
        <p:txBody>
          <a:bodyPr spcFirstLastPara="1" wrap="square" lIns="0" tIns="0" rIns="0" bIns="0" anchor="t" anchorCtr="0">
            <a:noAutofit/>
          </a:bodyPr>
          <a:lstStyle/>
          <a:p>
            <a:pPr marL="0" lvl="0" indent="0" algn="ctr" rtl="0">
              <a:spcBef>
                <a:spcPts val="0"/>
              </a:spcBef>
              <a:spcAft>
                <a:spcPts val="0"/>
              </a:spcAft>
              <a:buNone/>
            </a:pPr>
            <a:r>
              <a:rPr lang="en" sz="3600" b="1" dirty="0" smtClean="0">
                <a:solidFill>
                  <a:srgbClr val="434343"/>
                </a:solidFill>
                <a:effectLst>
                  <a:glow rad="101600">
                    <a:srgbClr val="92D050">
                      <a:alpha val="60000"/>
                    </a:srgbClr>
                  </a:glow>
                </a:effectLst>
                <a:latin typeface="Montserrat"/>
                <a:ea typeface="Montserrat"/>
                <a:cs typeface="Montserrat"/>
                <a:sym typeface="Montserrat"/>
              </a:rPr>
              <a:t>THANK YOU</a:t>
            </a:r>
            <a:endParaRPr sz="3600" b="1" dirty="0">
              <a:solidFill>
                <a:srgbClr val="434343"/>
              </a:solidFill>
              <a:effectLst>
                <a:glow rad="101600">
                  <a:srgbClr val="92D050">
                    <a:alpha val="60000"/>
                  </a:srgbClr>
                </a:glow>
              </a:effectLst>
              <a:latin typeface="Montserrat"/>
              <a:ea typeface="Montserrat"/>
              <a:cs typeface="Montserrat"/>
              <a:sym typeface="Montserrat"/>
            </a:endParaRPr>
          </a:p>
        </p:txBody>
      </p:sp>
      <p:sp>
        <p:nvSpPr>
          <p:cNvPr id="1640" name="Google Shape;1640;p50"/>
          <p:cNvSpPr txBox="1"/>
          <p:nvPr/>
        </p:nvSpPr>
        <p:spPr>
          <a:xfrm>
            <a:off x="2943225" y="2250250"/>
            <a:ext cx="3000375" cy="636900"/>
          </a:xfrm>
          <a:prstGeom prst="rect">
            <a:avLst/>
          </a:prstGeom>
          <a:noFill/>
          <a:ln>
            <a:noFill/>
          </a:ln>
        </p:spPr>
        <p:txBody>
          <a:bodyPr spcFirstLastPara="1" wrap="square" lIns="0" tIns="0" rIns="0" bIns="0" anchor="t" anchorCtr="0">
            <a:noAutofit/>
          </a:bodyPr>
          <a:lstStyle/>
          <a:p>
            <a:pPr lvl="0" algn="ctr">
              <a:spcBef>
                <a:spcPct val="20000"/>
              </a:spcBef>
              <a:buClrTx/>
              <a:defRPr/>
            </a:pPr>
            <a:r>
              <a:rPr lang="en-US" sz="2400" b="1" kern="1200" dirty="0">
                <a:effectLst>
                  <a:glow rad="101600">
                    <a:srgbClr val="92D050">
                      <a:alpha val="60000"/>
                    </a:srgbClr>
                  </a:glow>
                </a:effectLst>
                <a:latin typeface="Calibri"/>
              </a:rPr>
              <a:t>LECTURE </a:t>
            </a:r>
            <a:r>
              <a:rPr lang="en-US" sz="2400" b="1" kern="1200" dirty="0" smtClean="0">
                <a:effectLst>
                  <a:glow rad="101600">
                    <a:srgbClr val="92D050">
                      <a:alpha val="60000"/>
                    </a:srgbClr>
                  </a:glow>
                </a:effectLst>
                <a:latin typeface="Calibri"/>
              </a:rPr>
              <a:t>3 </a:t>
            </a:r>
            <a:endParaRPr lang="en-US" sz="2400" b="1" kern="1200" dirty="0" smtClean="0">
              <a:effectLst>
                <a:glow rad="101600">
                  <a:srgbClr val="92D050">
                    <a:alpha val="60000"/>
                  </a:srgbClr>
                </a:glow>
              </a:effectLst>
              <a:latin typeface="Calibri"/>
            </a:endParaRPr>
          </a:p>
          <a:p>
            <a:pPr lvl="0" algn="ctr">
              <a:spcBef>
                <a:spcPct val="20000"/>
              </a:spcBef>
              <a:buClrTx/>
              <a:defRPr/>
            </a:pPr>
            <a:r>
              <a:rPr lang="en-US" sz="1800" b="1" kern="1200" dirty="0" smtClean="0">
                <a:effectLst>
                  <a:glow rad="101600">
                    <a:srgbClr val="92D050">
                      <a:alpha val="60000"/>
                    </a:srgbClr>
                  </a:glow>
                </a:effectLst>
                <a:latin typeface="Calibri"/>
              </a:rPr>
              <a:t>BY </a:t>
            </a:r>
            <a:r>
              <a:rPr lang="en-US" sz="1800" b="1" kern="1200" dirty="0">
                <a:effectLst>
                  <a:glow rad="101600">
                    <a:srgbClr val="92D050">
                      <a:alpha val="60000"/>
                    </a:srgbClr>
                  </a:glow>
                </a:effectLst>
                <a:latin typeface="Calibri"/>
              </a:rPr>
              <a:t>DR. RAPHAEL OGUTU,</a:t>
            </a:r>
          </a:p>
          <a:p>
            <a:pPr lvl="0" algn="ctr">
              <a:spcBef>
                <a:spcPct val="20000"/>
              </a:spcBef>
              <a:buClrTx/>
              <a:defRPr/>
            </a:pPr>
            <a:r>
              <a:rPr lang="en-US" sz="1800" b="1" dirty="0">
                <a:effectLst>
                  <a:glow rad="101600">
                    <a:srgbClr val="92D050">
                      <a:alpha val="60000"/>
                    </a:srgbClr>
                  </a:glow>
                </a:effectLst>
                <a:latin typeface="Calibri"/>
              </a:rPr>
              <a:t>Mass Communication Department,</a:t>
            </a:r>
            <a:r>
              <a:rPr lang="en-US" sz="1800" b="1" kern="1200" dirty="0">
                <a:effectLst>
                  <a:glow rad="101600">
                    <a:srgbClr val="92D050">
                      <a:alpha val="60000"/>
                    </a:srgbClr>
                  </a:glow>
                </a:effectLst>
                <a:latin typeface="Calibri"/>
              </a:rPr>
              <a:t> </a:t>
            </a:r>
          </a:p>
          <a:p>
            <a:pPr lvl="0" algn="ctr">
              <a:spcBef>
                <a:spcPct val="20000"/>
              </a:spcBef>
              <a:buClrTx/>
              <a:defRPr/>
            </a:pPr>
            <a:r>
              <a:rPr lang="en-US" sz="1800" b="1" kern="1200" dirty="0">
                <a:effectLst>
                  <a:glow rad="101600">
                    <a:srgbClr val="92D050">
                      <a:alpha val="60000"/>
                    </a:srgbClr>
                  </a:glow>
                </a:effectLst>
                <a:latin typeface="Calibri"/>
              </a:rPr>
              <a:t>AFRICA NAZARENE UNIVERSITY</a:t>
            </a:r>
            <a:r>
              <a:rPr lang="en-US" sz="1800" b="1" kern="1200" dirty="0">
                <a:solidFill>
                  <a:prstClr val="white"/>
                </a:solidFill>
                <a:effectLst>
                  <a:glow rad="101600">
                    <a:srgbClr val="92D050">
                      <a:alpha val="60000"/>
                    </a:srgbClr>
                  </a:glow>
                </a:effectLst>
                <a:latin typeface="Calibri"/>
              </a:rPr>
              <a:t>.</a:t>
            </a:r>
          </a:p>
        </p:txBody>
      </p:sp>
    </p:spTree>
  </p:cSld>
  <p:clrMapOvr>
    <a:masterClrMapping/>
  </p:clrMapOvr>
</p:sld>
</file>

<file path=ppt/theme/theme1.xml><?xml version="1.0" encoding="utf-8"?>
<a:theme xmlns:a="http://schemas.openxmlformats.org/drawingml/2006/main" name="Retrospect">
  <a:themeElements>
    <a:clrScheme name="Retrospect">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3F1AAB62-24C6-49D2-8E01-B56FAC9A3DCD}"/>
    </a:ext>
  </a:ext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Retrospect</Template>
  <TotalTime>1001</TotalTime>
  <Words>2677</Words>
  <Application>Microsoft Office PowerPoint</Application>
  <PresentationFormat>On-screen Show (16:9)</PresentationFormat>
  <Paragraphs>214</Paragraphs>
  <Slides>34</Slides>
  <Notes>24</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34</vt:i4>
      </vt:variant>
    </vt:vector>
  </HeadingPairs>
  <TitlesOfParts>
    <vt:vector size="42" baseType="lpstr">
      <vt:lpstr>Century Gothic</vt:lpstr>
      <vt:lpstr>Poppins</vt:lpstr>
      <vt:lpstr>Calibri</vt:lpstr>
      <vt:lpstr>Montserrat</vt:lpstr>
      <vt:lpstr>Calibri Light</vt:lpstr>
      <vt:lpstr>Arial</vt:lpstr>
      <vt:lpstr>Wingdings</vt:lpstr>
      <vt:lpstr>Retrospect</vt:lpstr>
      <vt:lpstr>Communication Systems in Africa</vt:lpstr>
      <vt:lpstr>Objectives </vt:lpstr>
      <vt:lpstr>CLASSIFICATION OF TRADITIONAL COMMUNICATION </vt:lpstr>
      <vt:lpstr>PowerPoint Presentation</vt:lpstr>
      <vt:lpstr>PowerPoint Presentation</vt:lpstr>
      <vt:lpstr>CLASSIFICATION OF TRADITIONAL COMMUNICATION </vt:lpstr>
      <vt:lpstr>CLASSIFICATION OF TRADITIONAL COMMUNICATION </vt:lpstr>
      <vt:lpstr>AFRICAN TRADITIONAL COMMUNICATION MEDIA </vt:lpstr>
      <vt:lpstr>CLASSIFICATION OF TRADITIONAL COMMUNICATION </vt:lpstr>
      <vt:lpstr>CLASSIFICATION OF TRADITIONAL COMMUNICATION </vt:lpstr>
      <vt:lpstr>CLASSIFICATION OF TRADITIONAL COMMUNICATION </vt:lpstr>
      <vt:lpstr>CLASSIFICATION OF TRADITIONAL COMMUNICATION </vt:lpstr>
      <vt:lpstr>CLASSIFICATION OF TRADITIONAL COMMUNICATION </vt:lpstr>
      <vt:lpstr>CLASSIFICATION OF TRADITIONAL COMMUNICATION </vt:lpstr>
      <vt:lpstr>PowerPoint Presentation</vt:lpstr>
      <vt:lpstr>PowerPoint Presentation</vt:lpstr>
      <vt:lpstr>PowerPoint Presentation</vt:lpstr>
      <vt:lpstr>PowerPoint Presentation</vt:lpstr>
      <vt:lpstr>CLASSIFICATION OF TRADITIONAL COMMUNICATION </vt:lpstr>
      <vt:lpstr>CLASSIFICATION OF TRADITIONAL COMMUNICATION </vt:lpstr>
      <vt:lpstr>PowerPoint Presentation</vt:lpstr>
      <vt:lpstr>PowerPoint Presentation</vt:lpstr>
      <vt:lpstr>MERITS OF AFRICAN COMMUNICATION SYSTEMS</vt:lpstr>
      <vt:lpstr>MERITS OF AFRICAN COMMUNICATION SYSTEMS</vt:lpstr>
      <vt:lpstr>MERITS OF AFRICAN COMMUNICATION SYSTEMS</vt:lpstr>
      <vt:lpstr>PowerPoint Presentation</vt:lpstr>
      <vt:lpstr>MERITS OF AFRICAN COMMUNICATION SYSTEMS</vt:lpstr>
      <vt:lpstr>MERITS OF AFRICAN COMMUNICATION SYSTEMS</vt:lpstr>
      <vt:lpstr>MERITS OF AFRICAN COMMUNICATION SYSTEMS</vt:lpstr>
      <vt:lpstr>DEMERITS OF AFRICAN COMMUNICATION SYSTEMS</vt:lpstr>
      <vt:lpstr>DEMERITS OF AFRICAN COMMUNICATION SYSTEMS</vt:lpstr>
      <vt:lpstr>DEMERITS OF AFRICAN COMMUNICATION SYSTEMS</vt:lpstr>
      <vt:lpstr>SUMMARY</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THIS IS YOUR PRESENTATION TITLE</dc:title>
  <dc:creator>Rogutu</dc:creator>
  <cp:lastModifiedBy>user</cp:lastModifiedBy>
  <cp:revision>102</cp:revision>
  <dcterms:modified xsi:type="dcterms:W3CDTF">2023-04-03T07:11:50Z</dcterms:modified>
</cp:coreProperties>
</file>