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3" r:id="rId57"/>
    <p:sldId id="312" r:id="rId5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4B6BF-73FE-4416-8C71-2983BC95B5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7728C8-226B-405E-8F14-B88163043B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1D6D4F-F562-41C1-8A73-B171E52A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C2A6E7-2754-41BB-8961-AFCDCA3D3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00DA14-CF14-4D3F-B64E-50DB5FDAF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38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665AD-0734-41FC-BD06-4B387586D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9A2ED-86A7-471D-9681-52994F890B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82168-7A8E-4207-A87B-8A171829D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564E3-6DC8-4198-AC60-51CA4106E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8E30CC-A044-487B-B3A0-4ACDF8810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447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23405-511B-4630-B264-891337A44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9508C-2AD9-4E5C-B820-367015EE1A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4DF02D-C6E5-4AB9-ABD7-786C196A3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2C5C0E-42C6-4FC5-ACAE-ED1075AFA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AC7B4-5D8C-433F-AC0B-86434E360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447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7A02B-E344-4A68-8E43-E1246BDC2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62211-18FC-47B7-8165-2C22D9A171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3421D4-B147-4B60-96A0-2B8255C3BA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CE1084-E761-48DA-89AE-B938C967D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9807C5-CF54-498A-AFD2-3B80E3573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1C05D3-7269-498D-AA1A-6BFACC3FA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537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B060F-BD9F-43CE-8BF7-BA4C0027A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F0166C-A7B0-441D-8A3E-209875276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9AD1B7-75A3-49ED-9886-160A8290E0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3ED7F5-7143-4EDE-AC67-546AEEEE4F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A94BA8-A506-4178-A3A5-1DFE13DF17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65CD52-C0FE-40AB-AE89-8447DFA65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AB32AF-D547-437F-A4CC-6A3D46780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7D89B7-2381-492F-935F-D23C44915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529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4EB47-7A34-4E90-857B-E7EEC4C28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8A82A6-3BBA-4014-B9ED-40E3ECF88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92019C-CCCF-40B0-A9B4-B33E48E34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5126FD-D11D-4244-99BF-142110DD5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479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9041A9-E991-447F-B7FD-5D750FE4D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3E9D89-EE23-48CC-94B8-861033B62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B081A-89D2-4A42-A31C-21094B4A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583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D787C-DEB4-4C4D-B5CB-03AC13FC8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289B7-7878-4EF4-AEDB-A83EBF488F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002A06-E89E-4F92-9056-6CBD5014E3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6A32F3-AC1D-4B24-93B2-AFE89DDB4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7E83FE-5E46-4FE0-B397-BF4338C02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1474C-1F33-4238-AFA7-E1454C11B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407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3BBB1-4485-45AF-AD3D-E6002EA0D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8AD434-1C06-47E5-B188-9FCBB7A8A3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44BBF2-394D-4CE4-BFFA-14E2AB16A8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888D90-7AC4-4C00-A8CB-FFA6976F9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70CB3E-AE34-4263-BC37-645581813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B87BB2-DE60-4BB4-A137-965C0BCC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682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C3933-BDE8-416D-A6B4-F3C03EE4D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B1AFAD-A71F-4E0D-8851-F057EA0D34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76E61-F2E9-4EFD-9CE0-E09B146E5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F07D0C-3127-42E0-B7DA-A7A43021C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62168-BB35-4DAA-B86F-7069E76A3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45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F5FEA0-8618-4B0B-A946-28288A4775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7DBAC9-4C96-4F2E-9F65-50FAD32DB5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53B3D-690D-4200-A25B-4D9B5D9CC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D51D8B-2768-4C54-9F3A-39B439BAB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6B8951-BB3D-4240-AB3F-7F0A19084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270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141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280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919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51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078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4855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8580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9598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306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7191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068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C3DE6B-06B7-4439-AC5A-55474D728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5A70CC-E3C7-4437-95BE-45B3C601BD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5F5BE-3B7E-45B6-A027-1F7CA6F494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F15EC-9A8A-419A-A0C3-9FE401AD711A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3E8531-A649-4EA4-841A-F4B23B7B5B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B0137-E340-440F-93D5-A36B09F472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13DB3-DB99-452B-B763-A8A0F4AAAE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382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6FDF9-7FC4-458F-BFB3-211C27A78A7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DBE24-191D-4780-B417-A9D4ECE78A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916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www.facebook.com/CEDRLAOS/photos/a.236928144941233/249434497023931/" TargetMode="External"/><Relationship Id="rId1" Type="http://schemas.openxmlformats.org/officeDocument/2006/relationships/slideLayout" Target="../slideLayouts/slideLayout18.xml"/><Relationship Id="rId5" Type="http://schemas.openxmlformats.org/officeDocument/2006/relationships/hyperlink" Target="https://www.dreamstime.com/recycling-regulation-laws-vector-flat-isometric-illustration-concept-legal-symbols-law-book-trash-cans-household-waste-image173675968" TargetMode="External"/><Relationship Id="rId4" Type="http://schemas.openxmlformats.org/officeDocument/2006/relationships/hyperlink" Target="https://lncci.la/publication/?lang=lo" TargetMode="Externa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01">
            <a:extLst>
              <a:ext uri="{FF2B5EF4-FFF2-40B4-BE49-F238E27FC236}">
                <a16:creationId xmlns:a16="http://schemas.microsoft.com/office/drawing/2014/main" id="{8CCC0EFD-276D-4FFC-9206-8F17A165E7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763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02">
            <a:extLst>
              <a:ext uri="{FF2B5EF4-FFF2-40B4-BE49-F238E27FC236}">
                <a16:creationId xmlns:a16="http://schemas.microsoft.com/office/drawing/2014/main" id="{48A9E305-1B3E-4172-9638-5A6C4C860B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341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03">
            <a:extLst>
              <a:ext uri="{FF2B5EF4-FFF2-40B4-BE49-F238E27FC236}">
                <a16:creationId xmlns:a16="http://schemas.microsoft.com/office/drawing/2014/main" id="{11397D41-4162-4584-A241-6828601873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759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04">
            <a:extLst>
              <a:ext uri="{FF2B5EF4-FFF2-40B4-BE49-F238E27FC236}">
                <a16:creationId xmlns:a16="http://schemas.microsoft.com/office/drawing/2014/main" id="{860AE893-1878-435E-A146-024D66AC40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214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05">
            <a:extLst>
              <a:ext uri="{FF2B5EF4-FFF2-40B4-BE49-F238E27FC236}">
                <a16:creationId xmlns:a16="http://schemas.microsoft.com/office/drawing/2014/main" id="{0C9CC86A-37A7-4733-A360-7D38D62F4C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115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06">
            <a:extLst>
              <a:ext uri="{FF2B5EF4-FFF2-40B4-BE49-F238E27FC236}">
                <a16:creationId xmlns:a16="http://schemas.microsoft.com/office/drawing/2014/main" id="{F6D64A01-7E22-4EC4-93D8-B38DED7E01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654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07">
            <a:extLst>
              <a:ext uri="{FF2B5EF4-FFF2-40B4-BE49-F238E27FC236}">
                <a16:creationId xmlns:a16="http://schemas.microsoft.com/office/drawing/2014/main" id="{196A647F-FD9F-4603-9B25-92E4EA1742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349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08">
            <a:extLst>
              <a:ext uri="{FF2B5EF4-FFF2-40B4-BE49-F238E27FC236}">
                <a16:creationId xmlns:a16="http://schemas.microsoft.com/office/drawing/2014/main" id="{526E1320-6758-426A-B3F7-5F7C235B8B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27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09">
            <a:extLst>
              <a:ext uri="{FF2B5EF4-FFF2-40B4-BE49-F238E27FC236}">
                <a16:creationId xmlns:a16="http://schemas.microsoft.com/office/drawing/2014/main" id="{A9A23067-AF5B-412D-8101-B946345C56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392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10">
            <a:extLst>
              <a:ext uri="{FF2B5EF4-FFF2-40B4-BE49-F238E27FC236}">
                <a16:creationId xmlns:a16="http://schemas.microsoft.com/office/drawing/2014/main" id="{BFBD30D4-00CC-428E-AC72-611E08524F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436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11">
            <a:extLst>
              <a:ext uri="{FF2B5EF4-FFF2-40B4-BE49-F238E27FC236}">
                <a16:creationId xmlns:a16="http://schemas.microsoft.com/office/drawing/2014/main" id="{7FE7DBF8-1A64-482F-8688-EB1F324D16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297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12">
            <a:extLst>
              <a:ext uri="{FF2B5EF4-FFF2-40B4-BE49-F238E27FC236}">
                <a16:creationId xmlns:a16="http://schemas.microsoft.com/office/drawing/2014/main" id="{61224752-6ED6-4AC1-AD73-1AAD000F83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91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13">
            <a:extLst>
              <a:ext uri="{FF2B5EF4-FFF2-40B4-BE49-F238E27FC236}">
                <a16:creationId xmlns:a16="http://schemas.microsoft.com/office/drawing/2014/main" id="{792C7823-AE88-4267-B883-12C8CBC73B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50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14">
            <a:extLst>
              <a:ext uri="{FF2B5EF4-FFF2-40B4-BE49-F238E27FC236}">
                <a16:creationId xmlns:a16="http://schemas.microsoft.com/office/drawing/2014/main" id="{678FD7B4-2545-4619-A3C5-BA9BBF3DD1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858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15">
            <a:extLst>
              <a:ext uri="{FF2B5EF4-FFF2-40B4-BE49-F238E27FC236}">
                <a16:creationId xmlns:a16="http://schemas.microsoft.com/office/drawing/2014/main" id="{85B5AEB1-ABB3-4C64-B464-67F4C3ADB1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881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16">
            <a:extLst>
              <a:ext uri="{FF2B5EF4-FFF2-40B4-BE49-F238E27FC236}">
                <a16:creationId xmlns:a16="http://schemas.microsoft.com/office/drawing/2014/main" id="{A8F9D799-BFE6-4962-B9AA-8F20384F57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645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17">
            <a:extLst>
              <a:ext uri="{FF2B5EF4-FFF2-40B4-BE49-F238E27FC236}">
                <a16:creationId xmlns:a16="http://schemas.microsoft.com/office/drawing/2014/main" id="{0C7F3F0D-E5D6-41DD-8134-65A04CFE63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665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18">
            <a:extLst>
              <a:ext uri="{FF2B5EF4-FFF2-40B4-BE49-F238E27FC236}">
                <a16:creationId xmlns:a16="http://schemas.microsoft.com/office/drawing/2014/main" id="{FF3E6DA8-A603-4555-A779-9ED8C7BA33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569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19">
            <a:extLst>
              <a:ext uri="{FF2B5EF4-FFF2-40B4-BE49-F238E27FC236}">
                <a16:creationId xmlns:a16="http://schemas.microsoft.com/office/drawing/2014/main" id="{125D9936-4EBF-41FD-A596-7030950BC2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314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20">
            <a:extLst>
              <a:ext uri="{FF2B5EF4-FFF2-40B4-BE49-F238E27FC236}">
                <a16:creationId xmlns:a16="http://schemas.microsoft.com/office/drawing/2014/main" id="{AD22D7BC-E687-443F-85EF-BC17D008AE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305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21">
            <a:extLst>
              <a:ext uri="{FF2B5EF4-FFF2-40B4-BE49-F238E27FC236}">
                <a16:creationId xmlns:a16="http://schemas.microsoft.com/office/drawing/2014/main" id="{AECC6DBB-C3C2-44F4-8C86-D090ABC698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429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22">
            <a:extLst>
              <a:ext uri="{FF2B5EF4-FFF2-40B4-BE49-F238E27FC236}">
                <a16:creationId xmlns:a16="http://schemas.microsoft.com/office/drawing/2014/main" id="{3869E4DB-17E5-4905-AFEE-324C74C408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280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23">
            <a:extLst>
              <a:ext uri="{FF2B5EF4-FFF2-40B4-BE49-F238E27FC236}">
                <a16:creationId xmlns:a16="http://schemas.microsoft.com/office/drawing/2014/main" id="{1867CAF7-4336-4914-BBC2-F0A346D92B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71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24">
            <a:extLst>
              <a:ext uri="{FF2B5EF4-FFF2-40B4-BE49-F238E27FC236}">
                <a16:creationId xmlns:a16="http://schemas.microsoft.com/office/drawing/2014/main" id="{1284FB48-B139-4D1F-BD25-D0AC93F57C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383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25">
            <a:extLst>
              <a:ext uri="{FF2B5EF4-FFF2-40B4-BE49-F238E27FC236}">
                <a16:creationId xmlns:a16="http://schemas.microsoft.com/office/drawing/2014/main" id="{EFE67A2E-EA0C-4D17-B75E-0E88E29F60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850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26">
            <a:extLst>
              <a:ext uri="{FF2B5EF4-FFF2-40B4-BE49-F238E27FC236}">
                <a16:creationId xmlns:a16="http://schemas.microsoft.com/office/drawing/2014/main" id="{4FA0FF93-9E35-4287-B404-261E9AB51E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361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27">
            <a:extLst>
              <a:ext uri="{FF2B5EF4-FFF2-40B4-BE49-F238E27FC236}">
                <a16:creationId xmlns:a16="http://schemas.microsoft.com/office/drawing/2014/main" id="{3EE50C35-1A27-495D-AA77-C189D887D8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37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28">
            <a:extLst>
              <a:ext uri="{FF2B5EF4-FFF2-40B4-BE49-F238E27FC236}">
                <a16:creationId xmlns:a16="http://schemas.microsoft.com/office/drawing/2014/main" id="{BC355804-B752-4C31-9CF1-5919ED1650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92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29">
            <a:extLst>
              <a:ext uri="{FF2B5EF4-FFF2-40B4-BE49-F238E27FC236}">
                <a16:creationId xmlns:a16="http://schemas.microsoft.com/office/drawing/2014/main" id="{E4C2E22F-3732-4764-AB94-3BF56013B5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654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30">
            <a:extLst>
              <a:ext uri="{FF2B5EF4-FFF2-40B4-BE49-F238E27FC236}">
                <a16:creationId xmlns:a16="http://schemas.microsoft.com/office/drawing/2014/main" id="{B7605E03-1783-4A35-98C6-CE1CC1DBED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986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31">
            <a:extLst>
              <a:ext uri="{FF2B5EF4-FFF2-40B4-BE49-F238E27FC236}">
                <a16:creationId xmlns:a16="http://schemas.microsoft.com/office/drawing/2014/main" id="{1019FE4F-2A73-4207-AAAD-FED8246E7A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782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32">
            <a:extLst>
              <a:ext uri="{FF2B5EF4-FFF2-40B4-BE49-F238E27FC236}">
                <a16:creationId xmlns:a16="http://schemas.microsoft.com/office/drawing/2014/main" id="{96413DB4-C27B-4948-AB26-7A1861C40B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98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33">
            <a:extLst>
              <a:ext uri="{FF2B5EF4-FFF2-40B4-BE49-F238E27FC236}">
                <a16:creationId xmlns:a16="http://schemas.microsoft.com/office/drawing/2014/main" id="{8C467B51-35C7-476A-AEFD-0985C3B71C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994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34">
            <a:extLst>
              <a:ext uri="{FF2B5EF4-FFF2-40B4-BE49-F238E27FC236}">
                <a16:creationId xmlns:a16="http://schemas.microsoft.com/office/drawing/2014/main" id="{C106F9ED-C44B-441E-ADFD-BAE6098F47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260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35">
            <a:extLst>
              <a:ext uri="{FF2B5EF4-FFF2-40B4-BE49-F238E27FC236}">
                <a16:creationId xmlns:a16="http://schemas.microsoft.com/office/drawing/2014/main" id="{EC92ECA9-FB95-4697-BB72-9FFB2590B4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943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36">
            <a:extLst>
              <a:ext uri="{FF2B5EF4-FFF2-40B4-BE49-F238E27FC236}">
                <a16:creationId xmlns:a16="http://schemas.microsoft.com/office/drawing/2014/main" id="{8AFAB799-7944-401B-893D-2FB6FB632E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773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37">
            <a:extLst>
              <a:ext uri="{FF2B5EF4-FFF2-40B4-BE49-F238E27FC236}">
                <a16:creationId xmlns:a16="http://schemas.microsoft.com/office/drawing/2014/main" id="{4F0B4CFD-A7B0-4E5C-A4E6-58C87FF9E2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491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38">
            <a:extLst>
              <a:ext uri="{FF2B5EF4-FFF2-40B4-BE49-F238E27FC236}">
                <a16:creationId xmlns:a16="http://schemas.microsoft.com/office/drawing/2014/main" id="{6C53599E-84EB-4CF3-BB8E-682FF14BDD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577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39">
            <a:extLst>
              <a:ext uri="{FF2B5EF4-FFF2-40B4-BE49-F238E27FC236}">
                <a16:creationId xmlns:a16="http://schemas.microsoft.com/office/drawing/2014/main" id="{EC64C3AD-2E1D-4568-B5EC-0BD4B72464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866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40">
            <a:extLst>
              <a:ext uri="{FF2B5EF4-FFF2-40B4-BE49-F238E27FC236}">
                <a16:creationId xmlns:a16="http://schemas.microsoft.com/office/drawing/2014/main" id="{324741F9-624C-4748-8D6C-0AFF170223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540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41">
            <a:extLst>
              <a:ext uri="{FF2B5EF4-FFF2-40B4-BE49-F238E27FC236}">
                <a16:creationId xmlns:a16="http://schemas.microsoft.com/office/drawing/2014/main" id="{1C1D1BD2-BFD6-4A3F-8A3D-60C2AE1CBA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020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42">
            <a:extLst>
              <a:ext uri="{FF2B5EF4-FFF2-40B4-BE49-F238E27FC236}">
                <a16:creationId xmlns:a16="http://schemas.microsoft.com/office/drawing/2014/main" id="{CEDB1011-02F9-4B46-866C-F6AAFC130E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43">
            <a:extLst>
              <a:ext uri="{FF2B5EF4-FFF2-40B4-BE49-F238E27FC236}">
                <a16:creationId xmlns:a16="http://schemas.microsoft.com/office/drawing/2014/main" id="{2AB1FABD-39D7-4DD7-9B14-8FDF5B8332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633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44">
            <a:extLst>
              <a:ext uri="{FF2B5EF4-FFF2-40B4-BE49-F238E27FC236}">
                <a16:creationId xmlns:a16="http://schemas.microsoft.com/office/drawing/2014/main" id="{AED186A6-5FC7-4AE3-9337-200974805B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838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45">
            <a:extLst>
              <a:ext uri="{FF2B5EF4-FFF2-40B4-BE49-F238E27FC236}">
                <a16:creationId xmlns:a16="http://schemas.microsoft.com/office/drawing/2014/main" id="{EE98E614-C62E-427B-BCED-7065B38497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335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46">
            <a:extLst>
              <a:ext uri="{FF2B5EF4-FFF2-40B4-BE49-F238E27FC236}">
                <a16:creationId xmlns:a16="http://schemas.microsoft.com/office/drawing/2014/main" id="{27D79FDC-71C3-4CF7-9B9E-47CE28C1EF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900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47">
            <a:extLst>
              <a:ext uri="{FF2B5EF4-FFF2-40B4-BE49-F238E27FC236}">
                <a16:creationId xmlns:a16="http://schemas.microsoft.com/office/drawing/2014/main" id="{6E558950-44B0-4FD4-B724-EBE276894E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297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48">
            <a:extLst>
              <a:ext uri="{FF2B5EF4-FFF2-40B4-BE49-F238E27FC236}">
                <a16:creationId xmlns:a16="http://schemas.microsoft.com/office/drawing/2014/main" id="{29A4F3B5-677F-43A4-ABC5-3B9CAE70CC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657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49">
            <a:extLst>
              <a:ext uri="{FF2B5EF4-FFF2-40B4-BE49-F238E27FC236}">
                <a16:creationId xmlns:a16="http://schemas.microsoft.com/office/drawing/2014/main" id="{41A3D1E2-1E34-44E8-B143-689B086C02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34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50">
            <a:extLst>
              <a:ext uri="{FF2B5EF4-FFF2-40B4-BE49-F238E27FC236}">
                <a16:creationId xmlns:a16="http://schemas.microsoft.com/office/drawing/2014/main" id="{17D9A235-0E17-4D9E-85A6-F49F97E749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564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51">
            <a:extLst>
              <a:ext uri="{FF2B5EF4-FFF2-40B4-BE49-F238E27FC236}">
                <a16:creationId xmlns:a16="http://schemas.microsoft.com/office/drawing/2014/main" id="{4C069856-A6AB-455E-9974-E7DAA152D2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05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52">
            <a:extLst>
              <a:ext uri="{FF2B5EF4-FFF2-40B4-BE49-F238E27FC236}">
                <a16:creationId xmlns:a16="http://schemas.microsoft.com/office/drawing/2014/main" id="{FF79D1A1-119B-4C5B-892B-1253808DB6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160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53">
            <a:extLst>
              <a:ext uri="{FF2B5EF4-FFF2-40B4-BE49-F238E27FC236}">
                <a16:creationId xmlns:a16="http://schemas.microsoft.com/office/drawing/2014/main" id="{8B1E33A2-83E7-45E1-9642-43460BFD15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059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54">
            <a:extLst>
              <a:ext uri="{FF2B5EF4-FFF2-40B4-BE49-F238E27FC236}">
                <a16:creationId xmlns:a16="http://schemas.microsoft.com/office/drawing/2014/main" id="{14B60A53-EF60-4DD9-B57A-72F0F10895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852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7C0ECC-6C80-475F-A133-FCC3C67A08EB}"/>
              </a:ext>
            </a:extLst>
          </p:cNvPr>
          <p:cNvSpPr/>
          <p:nvPr/>
        </p:nvSpPr>
        <p:spPr>
          <a:xfrm>
            <a:off x="740229" y="1220259"/>
            <a:ext cx="10744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ສັນຍາລັກສູນແກ້ໄຂຂໍ້ຂັດແຍ່ງທາງດ້ານເສດຖະກິດ ຢູ່ ສປປລາວ, ເຂົ້າເຖິງວັນທີ 23/2/2023: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DokChampa" panose="020B0604020202020204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https://www.facebook.com/CEDRLAOS/photos/a.236928144941233/249434497023931/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F93F8D-12E9-4AE7-B6FF-B41ECCACAB96}"/>
              </a:ext>
            </a:extLst>
          </p:cNvPr>
          <p:cNvSpPr/>
          <p:nvPr/>
        </p:nvSpPr>
        <p:spPr>
          <a:xfrm>
            <a:off x="5229672" y="41454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BCA88E-E300-4255-A339-4091AD36AC69}"/>
              </a:ext>
            </a:extLst>
          </p:cNvPr>
          <p:cNvSpPr/>
          <p:nvPr/>
        </p:nvSpPr>
        <p:spPr>
          <a:xfrm>
            <a:off x="740229" y="1894048"/>
            <a:ext cx="98842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https://www.nij.edu.la/information_formula.php?information_id=45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07755D-FD9F-4A23-ACE7-15BCABE7F2D0}"/>
              </a:ext>
            </a:extLst>
          </p:cNvPr>
          <p:cNvSpPr/>
          <p:nvPr/>
        </p:nvSpPr>
        <p:spPr>
          <a:xfrm>
            <a:off x="816428" y="2817378"/>
            <a:ext cx="107441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ປື້ມຄູ່ມືການແກ້ໄຂຂໍ້ຂັດແຍ່ງທາງດ້ານເສດຖະກິດ ປີ 2017 (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DokChampa" panose="020B0604020202020204" pitchFamily="34" charset="-34"/>
              </a:rPr>
              <a:t>: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https://lncci.la/publication/?lang=lo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3852FB-AD2F-49C7-8970-2BABCDC6646D}"/>
              </a:ext>
            </a:extLst>
          </p:cNvPr>
          <p:cNvSpPr/>
          <p:nvPr/>
        </p:nvSpPr>
        <p:spPr>
          <a:xfrm>
            <a:off x="761999" y="3870945"/>
            <a:ext cx="106680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04: ຮູບປະກອບທີ່ກ່ຽວຂ້ອງກັບສັນຍາລັກທາງດ້ານກົດໝາຍ, ເຂົ້າເຖິງວັນທີ 27/2/2023: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https://www.dreamstime.com/recycling-regulation-laws-vector-flat-isometric-illustration-concept-legal-symbols-law-book-trash-cans-household-waste-image173675968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979EEC-25F6-46BB-A671-6232BD25F78C}"/>
              </a:ext>
            </a:extLst>
          </p:cNvPr>
          <p:cNvSpPr/>
          <p:nvPr/>
        </p:nvSpPr>
        <p:spPr>
          <a:xfrm>
            <a:off x="816427" y="4924512"/>
            <a:ext cx="103632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05: ປື້ມຄູ່ມືການດຳເນີນຄະດີແພ່ງຂັ້ນຕົ້ນ ແລະ ການຮື້ຟື້ນຄະດີ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Civil Procedure Handbook) 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12/3/2023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DokChampa" panose="020B0604020202020204" pitchFamily="34" charset="-34"/>
              </a:rPr>
              <a:t>: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https://lncci.la/publication/?lang=lo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693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onomic Disputes Resolution in Lao PDR (1)_Page_56">
            <a:extLst>
              <a:ext uri="{FF2B5EF4-FFF2-40B4-BE49-F238E27FC236}">
                <a16:creationId xmlns:a16="http://schemas.microsoft.com/office/drawing/2014/main" id="{67B37BDC-4F76-46E2-8D20-1C15EF53D1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38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213</Words>
  <Application>Microsoft Office PowerPoint</Application>
  <PresentationFormat>Widescreen</PresentationFormat>
  <Paragraphs>11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64" baseType="lpstr">
      <vt:lpstr>Arial</vt:lpstr>
      <vt:lpstr>Calibri</vt:lpstr>
      <vt:lpstr>Calibri Light</vt:lpstr>
      <vt:lpstr>DokChampa</vt:lpstr>
      <vt:lpstr>Phetsarath OT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2023-03-13T23:54:57Z</dcterms:created>
  <dcterms:modified xsi:type="dcterms:W3CDTF">2023-03-13T23:56:30Z</dcterms:modified>
</cp:coreProperties>
</file>