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  <p:sldMasterId id="214748366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66" roundtripDataSignature="AMtx7mgJKOO59xwcqr4rOscAkAc2XEv6X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3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62" Type="http://schemas.openxmlformats.org/officeDocument/2006/relationships/slide" Target="slides/slide57.xml"/><Relationship Id="rId61" Type="http://schemas.openxmlformats.org/officeDocument/2006/relationships/slide" Target="slides/slide56.xml"/><Relationship Id="rId20" Type="http://schemas.openxmlformats.org/officeDocument/2006/relationships/slide" Target="slides/slide15.xml"/><Relationship Id="rId64" Type="http://schemas.openxmlformats.org/officeDocument/2006/relationships/slide" Target="slides/slide59.xml"/><Relationship Id="rId63" Type="http://schemas.openxmlformats.org/officeDocument/2006/relationships/slide" Target="slides/slide58.xml"/><Relationship Id="rId22" Type="http://schemas.openxmlformats.org/officeDocument/2006/relationships/slide" Target="slides/slide17.xml"/><Relationship Id="rId66" Type="http://customschemas.google.com/relationships/presentationmetadata" Target="metadata"/><Relationship Id="rId21" Type="http://schemas.openxmlformats.org/officeDocument/2006/relationships/slide" Target="slides/slide16.xml"/><Relationship Id="rId65" Type="http://schemas.openxmlformats.org/officeDocument/2006/relationships/slide" Target="slides/slide6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60" Type="http://schemas.openxmlformats.org/officeDocument/2006/relationships/slide" Target="slides/slide55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11" Type="http://schemas.openxmlformats.org/officeDocument/2006/relationships/slide" Target="slides/slide6.xml"/><Relationship Id="rId55" Type="http://schemas.openxmlformats.org/officeDocument/2006/relationships/slide" Target="slides/slide50.xml"/><Relationship Id="rId10" Type="http://schemas.openxmlformats.org/officeDocument/2006/relationships/slide" Target="slides/slide5.xml"/><Relationship Id="rId54" Type="http://schemas.openxmlformats.org/officeDocument/2006/relationships/slide" Target="slides/slide49.xml"/><Relationship Id="rId13" Type="http://schemas.openxmlformats.org/officeDocument/2006/relationships/slide" Target="slides/slide8.xml"/><Relationship Id="rId57" Type="http://schemas.openxmlformats.org/officeDocument/2006/relationships/slide" Target="slides/slide52.xml"/><Relationship Id="rId12" Type="http://schemas.openxmlformats.org/officeDocument/2006/relationships/slide" Target="slides/slide7.xml"/><Relationship Id="rId56" Type="http://schemas.openxmlformats.org/officeDocument/2006/relationships/slide" Target="slides/slide51.xml"/><Relationship Id="rId15" Type="http://schemas.openxmlformats.org/officeDocument/2006/relationships/slide" Target="slides/slide10.xml"/><Relationship Id="rId59" Type="http://schemas.openxmlformats.org/officeDocument/2006/relationships/slide" Target="slides/slide54.xml"/><Relationship Id="rId14" Type="http://schemas.openxmlformats.org/officeDocument/2006/relationships/slide" Target="slides/slide9.xml"/><Relationship Id="rId58" Type="http://schemas.openxmlformats.org/officeDocument/2006/relationships/slide" Target="slides/slide5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" name="Google Shape;207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2" name="Google Shape;242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7" name="Google Shape;247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" name="Google Shape;267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7" name="Google Shape;277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7" name="Google Shape;287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2" name="Google Shape;292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7" name="Google Shape;297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2" name="Google Shape;312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2" name="Google Shape;322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7" name="Google Shape;327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2" name="Google Shape;332;p3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7" name="Google Shape;337;p3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2" name="Google Shape;342;p3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7" name="Google Shape;347;p3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2" name="Google Shape;352;p4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7" name="Google Shape;357;p4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2" name="Google Shape;362;p4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7" name="Google Shape;367;p4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2" name="Google Shape;372;p4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7" name="Google Shape;377;p4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2" name="Google Shape;382;p4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7" name="Google Shape;387;p4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2" name="Google Shape;392;p4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7" name="Google Shape;397;p4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2" name="Google Shape;402;p5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7" name="Google Shape;407;p5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2" name="Google Shape;412;p5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7" name="Google Shape;417;p5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2" name="Google Shape;422;p5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7" name="Google Shape;427;p5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2" name="Google Shape;432;p5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7" name="Google Shape;437;p5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2" name="Google Shape;442;p5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7" name="Google Shape;447;p5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6" name="Google Shape;456;p6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6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6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6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6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6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6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6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6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6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6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6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6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6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0" name="Google Shape;30;p6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6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6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6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6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6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6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6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6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6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7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71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71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7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7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7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7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72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72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7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7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7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7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73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7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7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7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74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74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7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7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7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6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6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6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7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7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93" name="Google Shape;93;p7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7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7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7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7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9" name="Google Shape;99;p7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7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7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7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7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5" name="Google Shape;105;p7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7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7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7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7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1" name="Google Shape;111;p7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2" name="Google Shape;112;p7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7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7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7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7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18" name="Google Shape;118;p7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9" name="Google Shape;119;p7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20" name="Google Shape;120;p7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21" name="Google Shape;121;p7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7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7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8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8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8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8" name="Google Shape;128;p8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8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81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132" name="Google Shape;132;p81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33" name="Google Shape;133;p8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4" name="Google Shape;134;p8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8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8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82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139" name="Google Shape;139;p82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40" name="Google Shape;140;p8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8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8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8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" name="Google Shape;145;p83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6" name="Google Shape;146;p8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8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8" name="Google Shape;148;p8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84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1" name="Google Shape;151;p84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52" name="Google Shape;152;p8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3" name="Google Shape;153;p8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4" name="Google Shape;154;p8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6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6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6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6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6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82" name="Google Shape;82;p6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3" name="Google Shape;83;p6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4" name="Google Shape;84;p6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5" name="Google Shape;85;p6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7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5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2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9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9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8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2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3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6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4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1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6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6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8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5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0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0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6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4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7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2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5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8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40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57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9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33.jp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34.jp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31.jp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39.jp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37.jp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43.jp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41.jp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42.jp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45.jp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38.jp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55.jp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49.jp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47.jp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58.jp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56.jp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44.jp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52.jp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46.jpg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48.jpg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53.jpg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51.jp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7.xml"/><Relationship Id="rId3" Type="http://schemas.openxmlformats.org/officeDocument/2006/relationships/image" Target="../media/image59.jpg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50.jp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9.xml"/><Relationship Id="rId3" Type="http://schemas.openxmlformats.org/officeDocument/2006/relationships/hyperlink" Target="https://www.facebook.com/CEDRLAOS/photos/a.236928144941233/249434497023931/" TargetMode="External"/><Relationship Id="rId4" Type="http://schemas.openxmlformats.org/officeDocument/2006/relationships/hyperlink" Target="https://www.nij.edu.la/information_formula.php?information_id=45" TargetMode="External"/><Relationship Id="rId5" Type="http://schemas.openxmlformats.org/officeDocument/2006/relationships/hyperlink" Target="https://lncci.la/publication/?lang=lo" TargetMode="External"/><Relationship Id="rId6" Type="http://schemas.openxmlformats.org/officeDocument/2006/relationships/hyperlink" Target="https://www.dreamstime.com/recycling-regulation-laws-vector-flat-isometric-illustration-concept-legal-symbols-law-book-trash-cans-household-waste-image173675968" TargetMode="External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01" id="159" name="Google Shape;15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02" id="164" name="Google Shape;164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03" id="169" name="Google Shape;169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04" id="174" name="Google Shape;174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05" id="179" name="Google Shape;17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06" id="184" name="Google Shape;184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07" id="189" name="Google Shape;189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08" id="194" name="Google Shape;194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09" id="199" name="Google Shape;199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10" id="204" name="Google Shape;204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11" id="209" name="Google Shape;209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12" id="214" name="Google Shape;214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13" id="219" name="Google Shape;219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14" id="224" name="Google Shape;224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15" id="229" name="Google Shape;229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16" id="234" name="Google Shape;234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17" id="239" name="Google Shape;239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18" id="244" name="Google Shape;244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19" id="249" name="Google Shape;249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20" id="254" name="Google Shape;254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21" id="259" name="Google Shape;259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22" id="264" name="Google Shape;264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23" id="269" name="Google Shape;269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24" id="274" name="Google Shape;274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25" id="279" name="Google Shape;279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26" id="284" name="Google Shape;284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27" id="289" name="Google Shape;289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28" id="294" name="Google Shape;294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29" id="299" name="Google Shape;299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30" id="304" name="Google Shape;304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31" id="309" name="Google Shape;309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32" id="314" name="Google Shape;314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33" id="319" name="Google Shape;319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34" id="324" name="Google Shape;324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35" id="329" name="Google Shape;329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36" id="334" name="Google Shape;334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37" id="339" name="Google Shape;339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38" id="344" name="Google Shape;344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39" id="349" name="Google Shape;349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40" id="354" name="Google Shape;354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41" id="359" name="Google Shape;359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42" id="364" name="Google Shape;364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43" id="369" name="Google Shape;369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44" id="374" name="Google Shape;374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45" id="379" name="Google Shape;379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46" id="384" name="Google Shape;384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47" id="389" name="Google Shape;389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48" id="394" name="Google Shape;394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49" id="399" name="Google Shape;399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50" id="404" name="Google Shape;404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51" id="409" name="Google Shape;409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52" id="414" name="Google Shape;414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54" id="419" name="Google Shape;419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55" id="424" name="Google Shape;424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56" id="429" name="Google Shape;429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57" id="434" name="Google Shape;434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58" id="439" name="Google Shape;439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59" id="444" name="Google Shape;444;p5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59"/>
          <p:cNvSpPr/>
          <p:nvPr/>
        </p:nvSpPr>
        <p:spPr>
          <a:xfrm>
            <a:off x="740229" y="1220259"/>
            <a:ext cx="1074420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ຮູບທີ 01: ສັນຍາລັກສູນແກ້ໄຂຂໍ້ຂັດແຍ່ງທາງດ້ານເສດຖະກິດ ຢູ່ ສປປລາວ, ເຂົ້າເຖິງວັນທີ 23/2/2023: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i="0" lang="en-US" sz="18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https://www.facebook.com/CEDRLAOS/photos/a.236928144941233/249434497023931/</a:t>
            </a:r>
            <a:endParaRPr b="1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" name="Google Shape;450;p59"/>
          <p:cNvSpPr/>
          <p:nvPr/>
        </p:nvSpPr>
        <p:spPr>
          <a:xfrm>
            <a:off x="5229672" y="414546"/>
            <a:ext cx="225888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1" i="0" lang="en-US" sz="28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 list</a:t>
            </a:r>
            <a:endParaRPr/>
          </a:p>
        </p:txBody>
      </p:sp>
      <p:sp>
        <p:nvSpPr>
          <p:cNvPr id="451" name="Google Shape;451;p59"/>
          <p:cNvSpPr/>
          <p:nvPr/>
        </p:nvSpPr>
        <p:spPr>
          <a:xfrm>
            <a:off x="740229" y="1894048"/>
            <a:ext cx="9884228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ຮູບທີ 02: ປະມວນເອກະສານຝຶກອົບຮົມທັກສະການແກ້ໄຂຂໍ້ຂັດແຍ່ງທາງດ້ານເສດຖະກິດດ້ວຍການໄກ່ເກ່ຍ, ການຕັດສິນໂດຍກຳມະການ, ເຂົ້າເຖິງວັນທີ 27/2/2023: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b="1" i="0" lang="en-US" sz="18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https://www.nij.edu.la/information_formula.php?information_id=45</a:t>
            </a:r>
            <a:endParaRPr b="1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Google Shape;452;p59"/>
          <p:cNvSpPr/>
          <p:nvPr/>
        </p:nvSpPr>
        <p:spPr>
          <a:xfrm>
            <a:off x="816428" y="2817378"/>
            <a:ext cx="10744199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ຮູບທີ 03: ປື້ມຄູ່ມືການແກ້ໄຂຂໍ້ຂັດແຍ່ງທາງດ້ານເສດຖະກິດ ປີ 2017 ( Economic Dispute Resolution 2017), ເຂົ້າເຖິງວັນທີ 27/2/2023</a:t>
            </a:r>
            <a:r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b="1" i="0" lang="en-US" sz="18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https://lncci.la/publication/?lang=lo</a:t>
            </a:r>
            <a:endParaRPr b="1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" name="Google Shape;453;p59"/>
          <p:cNvSpPr/>
          <p:nvPr/>
        </p:nvSpPr>
        <p:spPr>
          <a:xfrm>
            <a:off x="761999" y="3870945"/>
            <a:ext cx="10668001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ຮູບທີ 04: ຮູບປະກອບທີ່ກ່ຽວຂ້ອງກັບສັນຍາລັກທາງດ້ານກົດໝາຍ, ເຂົ້າເຖິງວັນທີ 27/2/2023: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18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https://www.dreamstime.com/recycling-regulation-laws-vector-flat-isometric-illustration-concept-legal-symbols-law-book-trash-cans-household-waste-image173675968</a:t>
            </a:r>
            <a:endParaRPr b="1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eek 6_Page_61" id="458" name="Google Shape;458;p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1_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2023-04-06T05:37:07Z</dcterms:created>
  <dc:creator>Poumy</dc:creator>
</cp:coreProperties>
</file>