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311" r:id="rId43"/>
    <p:sldId id="300" r:id="rId4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EBCB5C-6F48-4847-BBB0-2E165C574A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E06AE7-9A52-4F86-BD95-9DD1B51DAA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736A92-6571-4EF5-A184-99843820CB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FFDE19-35EE-42BF-82A6-907024F9D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78DC69-7C48-416D-9228-ED313B577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9843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B8CFE-081A-4CC5-85AB-4DEAADB38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6728C8-09E7-485F-BDE4-3DABA23508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DAE8BC-EE6F-4FD8-97EB-9A1ACE0DF9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233FB2-F283-4DB5-BF15-1AECB79A8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31CCF-AFCE-417F-8985-61F88545F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376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F25AC-328A-4C4E-98EF-1B343B590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7E0F6F-D55E-4830-9D84-E4334622C3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520B6-243A-4D95-95A9-BB3FEBE06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7B45A-B876-4EA1-912D-D532ED775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DB5F9-7BEB-44DB-AB8A-A52FAF3098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434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CA22C-17CA-44DC-8B54-0E34377E7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234536-69DE-4364-8340-75167B29F0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827B0F-8AF3-41AA-812B-ECBA6C2A02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F0C0D9-DF9E-44A4-9802-0C6DD6537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0789A6-D890-4089-8723-5C20F5849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9BC778-6EF7-408B-800A-F78145A9B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42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B1564-D336-4092-B4E1-4C7D20CE3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2E275C-D6B5-4E6D-9DD1-AD4C22A9F9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244F50-AD50-4850-8F89-F0C8893C24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ED9401-D518-4D49-AF47-9AA393F525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FC7AC9A-CFDF-4CC9-80BE-51E6E54017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1ABA16-EEF3-4EDB-BA23-D163ADD05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B3CB1B-A7FB-4FBB-9C8D-7879B5C5E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86B3CD-420E-4FE1-96E3-5D77B6E9D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056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5F907-34C8-4201-9C92-A134FC3965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608AA3-B9F2-48E5-B973-D5B0E8FB3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C0362D5-2B55-427F-99B4-A393C3DB7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641D88-7555-4355-9DA3-ABF9DB5AE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327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EF3B4E-1E91-4E5D-999F-B9AC97D27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3EC8948-F5AD-445D-9D43-455E58268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755EC7-8BBA-486A-BAFC-E7724C4668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346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18FCB-8FCD-4588-8FFF-E073D6670D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24B88-1841-46EE-8DCF-D49BFCF4D5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253238-BAF9-4A92-951C-C2E0690FCA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F27C59-B5E0-423F-B3E9-62179786F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1528E2-0F45-466E-B3EE-DB97065AF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166E1F-165F-4040-8D29-9BF743ED2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55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F0074-2F81-42A4-A007-3353BDDBC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E0593-DAE0-4C18-B9F3-A54F7421D3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DA6F66-20C0-44CC-958B-67C23AEBDA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D3EBF5-C8DC-4815-B270-9E8400782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4728F5-E3E4-4DC6-B1E6-9A8F0184B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A4D3EC-7849-4C43-B453-D39C74085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5036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6FDED-E117-4C2B-96D7-F4F51C415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1E6D75-2CE0-4AC8-BAC5-57B29A5D99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1E5AC-5540-4232-836D-92C06B971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C83A4-818D-47AC-BFA2-D05750809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046405-60F3-4A4C-B030-609F4A06E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078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41DF839-D405-4A4B-8D9B-D71B248ECE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4C1ACD-B6C5-4651-BDB3-BF44231D5A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564D93-0ADE-41A4-8642-6DA0C0CCF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A526BC-9FC3-4678-AC50-BF1B2E685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AD9DD-42EB-4BCF-AE2B-DC9E8FC96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1807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FB724-C19D-4D03-A9F9-4928B61E86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11A94C-CD8A-419B-90A4-28A2EBA897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C904F3-A511-4DC7-9832-52BE852A32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0CC0AB-0566-4ADE-A81C-8AC9977C2E05}" type="datetimeFigureOut">
              <a:rPr lang="en-US" smtClean="0"/>
              <a:t>5/15/2023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BE0C79-9582-47AC-A5B0-F908AE8C6B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B83923-7BDE-4E6C-94E7-F86CAF17CE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EEE52-8F2B-4473-9649-C8377F91F3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8896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ij.edu.la/information_formula.php?information_id=45" TargetMode="External"/><Relationship Id="rId2" Type="http://schemas.openxmlformats.org/officeDocument/2006/relationships/hyperlink" Target="https://lncci.la/publication/?lang=lo" TargetMode="Externa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1">
            <a:extLst>
              <a:ext uri="{FF2B5EF4-FFF2-40B4-BE49-F238E27FC236}">
                <a16:creationId xmlns:a16="http://schemas.microsoft.com/office/drawing/2014/main" id="{FA3EE0F4-35C7-4503-B04F-C08B5A6F39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247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2">
            <a:extLst>
              <a:ext uri="{FF2B5EF4-FFF2-40B4-BE49-F238E27FC236}">
                <a16:creationId xmlns:a16="http://schemas.microsoft.com/office/drawing/2014/main" id="{C2AE68E2-B692-4D4F-B097-911BF2BE69A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56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3">
            <a:extLst>
              <a:ext uri="{FF2B5EF4-FFF2-40B4-BE49-F238E27FC236}">
                <a16:creationId xmlns:a16="http://schemas.microsoft.com/office/drawing/2014/main" id="{7091DB7E-E101-4387-BF74-CD4EAEB02E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832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4">
            <a:extLst>
              <a:ext uri="{FF2B5EF4-FFF2-40B4-BE49-F238E27FC236}">
                <a16:creationId xmlns:a16="http://schemas.microsoft.com/office/drawing/2014/main" id="{FC09E9CC-7F07-43EC-8E57-FAE1FDCA93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6528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6">
            <a:extLst>
              <a:ext uri="{FF2B5EF4-FFF2-40B4-BE49-F238E27FC236}">
                <a16:creationId xmlns:a16="http://schemas.microsoft.com/office/drawing/2014/main" id="{10374FB4-96E6-48F9-8469-6174F28DC8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028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7">
            <a:extLst>
              <a:ext uri="{FF2B5EF4-FFF2-40B4-BE49-F238E27FC236}">
                <a16:creationId xmlns:a16="http://schemas.microsoft.com/office/drawing/2014/main" id="{EFF860F5-1CCD-4717-944E-525EE3E26D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09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8">
            <a:extLst>
              <a:ext uri="{FF2B5EF4-FFF2-40B4-BE49-F238E27FC236}">
                <a16:creationId xmlns:a16="http://schemas.microsoft.com/office/drawing/2014/main" id="{E91BCDBE-F218-48D0-90AE-299E75CDBCD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86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09">
            <a:extLst>
              <a:ext uri="{FF2B5EF4-FFF2-40B4-BE49-F238E27FC236}">
                <a16:creationId xmlns:a16="http://schemas.microsoft.com/office/drawing/2014/main" id="{F368D0D2-3FA0-450E-BF92-56E629CD868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901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0">
            <a:extLst>
              <a:ext uri="{FF2B5EF4-FFF2-40B4-BE49-F238E27FC236}">
                <a16:creationId xmlns:a16="http://schemas.microsoft.com/office/drawing/2014/main" id="{FA687D61-08EB-435A-8FCE-F0D404B98F0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391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1">
            <a:extLst>
              <a:ext uri="{FF2B5EF4-FFF2-40B4-BE49-F238E27FC236}">
                <a16:creationId xmlns:a16="http://schemas.microsoft.com/office/drawing/2014/main" id="{618466D8-E13C-4C01-A5D6-B3A795D4192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87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2">
            <a:extLst>
              <a:ext uri="{FF2B5EF4-FFF2-40B4-BE49-F238E27FC236}">
                <a16:creationId xmlns:a16="http://schemas.microsoft.com/office/drawing/2014/main" id="{3DB093EC-EAE2-4776-9C55-AF546338376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612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3">
            <a:extLst>
              <a:ext uri="{FF2B5EF4-FFF2-40B4-BE49-F238E27FC236}">
                <a16:creationId xmlns:a16="http://schemas.microsoft.com/office/drawing/2014/main" id="{1C9AC325-5006-4552-AF01-A643B942FE6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17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4">
            <a:extLst>
              <a:ext uri="{FF2B5EF4-FFF2-40B4-BE49-F238E27FC236}">
                <a16:creationId xmlns:a16="http://schemas.microsoft.com/office/drawing/2014/main" id="{9CB75F12-952B-40F5-AD0B-78A1EB1BFC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58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5">
            <a:extLst>
              <a:ext uri="{FF2B5EF4-FFF2-40B4-BE49-F238E27FC236}">
                <a16:creationId xmlns:a16="http://schemas.microsoft.com/office/drawing/2014/main" id="{CA85FF3D-88BE-4089-A2EE-742911D216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357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6">
            <a:extLst>
              <a:ext uri="{FF2B5EF4-FFF2-40B4-BE49-F238E27FC236}">
                <a16:creationId xmlns:a16="http://schemas.microsoft.com/office/drawing/2014/main" id="{6FE71524-1B96-42A5-A139-AA701CAADC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358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7">
            <a:extLst>
              <a:ext uri="{FF2B5EF4-FFF2-40B4-BE49-F238E27FC236}">
                <a16:creationId xmlns:a16="http://schemas.microsoft.com/office/drawing/2014/main" id="{E4FC4264-4844-4042-92EE-8D51AE88EB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893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8">
            <a:extLst>
              <a:ext uri="{FF2B5EF4-FFF2-40B4-BE49-F238E27FC236}">
                <a16:creationId xmlns:a16="http://schemas.microsoft.com/office/drawing/2014/main" id="{F021586A-05FB-4DBA-B34A-E62E256E40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696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19">
            <a:extLst>
              <a:ext uri="{FF2B5EF4-FFF2-40B4-BE49-F238E27FC236}">
                <a16:creationId xmlns:a16="http://schemas.microsoft.com/office/drawing/2014/main" id="{A22DBE92-E7A8-487A-8047-B7C2884781D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385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0">
            <a:extLst>
              <a:ext uri="{FF2B5EF4-FFF2-40B4-BE49-F238E27FC236}">
                <a16:creationId xmlns:a16="http://schemas.microsoft.com/office/drawing/2014/main" id="{C92D9DA2-AA42-49F9-BC65-F707A732BF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83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1">
            <a:extLst>
              <a:ext uri="{FF2B5EF4-FFF2-40B4-BE49-F238E27FC236}">
                <a16:creationId xmlns:a16="http://schemas.microsoft.com/office/drawing/2014/main" id="{D01FEAF6-C75F-4DC8-B176-26CFC6C342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84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2">
            <a:extLst>
              <a:ext uri="{FF2B5EF4-FFF2-40B4-BE49-F238E27FC236}">
                <a16:creationId xmlns:a16="http://schemas.microsoft.com/office/drawing/2014/main" id="{0D5FA91F-7510-426B-A65A-74AA9E5B54A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70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3">
            <a:extLst>
              <a:ext uri="{FF2B5EF4-FFF2-40B4-BE49-F238E27FC236}">
                <a16:creationId xmlns:a16="http://schemas.microsoft.com/office/drawing/2014/main" id="{91CF54E4-A06C-480E-A74B-3A62E431E8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026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4">
            <a:extLst>
              <a:ext uri="{FF2B5EF4-FFF2-40B4-BE49-F238E27FC236}">
                <a16:creationId xmlns:a16="http://schemas.microsoft.com/office/drawing/2014/main" id="{3D242466-0E72-45C3-873E-A144A57001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054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5">
            <a:extLst>
              <a:ext uri="{FF2B5EF4-FFF2-40B4-BE49-F238E27FC236}">
                <a16:creationId xmlns:a16="http://schemas.microsoft.com/office/drawing/2014/main" id="{D9F612C7-FE3A-461C-BF0E-56AE50EDE0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236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6">
            <a:extLst>
              <a:ext uri="{FF2B5EF4-FFF2-40B4-BE49-F238E27FC236}">
                <a16:creationId xmlns:a16="http://schemas.microsoft.com/office/drawing/2014/main" id="{3C41D6D3-3792-4CA1-8D6B-D13BB0FAF8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912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7">
            <a:extLst>
              <a:ext uri="{FF2B5EF4-FFF2-40B4-BE49-F238E27FC236}">
                <a16:creationId xmlns:a16="http://schemas.microsoft.com/office/drawing/2014/main" id="{8894CBF1-EBA5-4EF7-9CB8-076341F0BB2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831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8">
            <a:extLst>
              <a:ext uri="{FF2B5EF4-FFF2-40B4-BE49-F238E27FC236}">
                <a16:creationId xmlns:a16="http://schemas.microsoft.com/office/drawing/2014/main" id="{3642A9C8-3DE1-4E18-8259-38E3D289F5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940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29">
            <a:extLst>
              <a:ext uri="{FF2B5EF4-FFF2-40B4-BE49-F238E27FC236}">
                <a16:creationId xmlns:a16="http://schemas.microsoft.com/office/drawing/2014/main" id="{BB0D9F51-B34F-46B1-99C9-75069E0D554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02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0">
            <a:extLst>
              <a:ext uri="{FF2B5EF4-FFF2-40B4-BE49-F238E27FC236}">
                <a16:creationId xmlns:a16="http://schemas.microsoft.com/office/drawing/2014/main" id="{7F6200F2-25BE-4A14-A092-EF436AB52C6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275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1">
            <a:extLst>
              <a:ext uri="{FF2B5EF4-FFF2-40B4-BE49-F238E27FC236}">
                <a16:creationId xmlns:a16="http://schemas.microsoft.com/office/drawing/2014/main" id="{7AE65E00-8656-423C-8654-05B3293D893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603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2">
            <a:extLst>
              <a:ext uri="{FF2B5EF4-FFF2-40B4-BE49-F238E27FC236}">
                <a16:creationId xmlns:a16="http://schemas.microsoft.com/office/drawing/2014/main" id="{2FAAE9E1-56D7-426C-8EDD-4A521EF5FB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638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3">
            <a:extLst>
              <a:ext uri="{FF2B5EF4-FFF2-40B4-BE49-F238E27FC236}">
                <a16:creationId xmlns:a16="http://schemas.microsoft.com/office/drawing/2014/main" id="{699945BF-9086-40D0-9FC4-7955565EA0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98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4">
            <a:extLst>
              <a:ext uri="{FF2B5EF4-FFF2-40B4-BE49-F238E27FC236}">
                <a16:creationId xmlns:a16="http://schemas.microsoft.com/office/drawing/2014/main" id="{7ECC584F-561A-4CBD-96FB-1C8C112FB15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553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5">
            <a:extLst>
              <a:ext uri="{FF2B5EF4-FFF2-40B4-BE49-F238E27FC236}">
                <a16:creationId xmlns:a16="http://schemas.microsoft.com/office/drawing/2014/main" id="{2938724B-6EFB-4B1D-BCC2-EC6D1AD596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183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6">
            <a:extLst>
              <a:ext uri="{FF2B5EF4-FFF2-40B4-BE49-F238E27FC236}">
                <a16:creationId xmlns:a16="http://schemas.microsoft.com/office/drawing/2014/main" id="{486DDCB1-83DD-4797-ACFB-51813D3F76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246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7">
            <a:extLst>
              <a:ext uri="{FF2B5EF4-FFF2-40B4-BE49-F238E27FC236}">
                <a16:creationId xmlns:a16="http://schemas.microsoft.com/office/drawing/2014/main" id="{F400A3B1-E1CD-4A07-BA20-5B4CCEE027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372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8">
            <a:extLst>
              <a:ext uri="{FF2B5EF4-FFF2-40B4-BE49-F238E27FC236}">
                <a16:creationId xmlns:a16="http://schemas.microsoft.com/office/drawing/2014/main" id="{DA2D1185-37A8-45EC-AA8E-225A17BCAE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603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39">
            <a:extLst>
              <a:ext uri="{FF2B5EF4-FFF2-40B4-BE49-F238E27FC236}">
                <a16:creationId xmlns:a16="http://schemas.microsoft.com/office/drawing/2014/main" id="{11F821F6-B5D3-4864-A33D-16DAA3454B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354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0">
            <a:extLst>
              <a:ext uri="{FF2B5EF4-FFF2-40B4-BE49-F238E27FC236}">
                <a16:creationId xmlns:a16="http://schemas.microsoft.com/office/drawing/2014/main" id="{B0CC3642-3310-42B9-B752-2EBD79153A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85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1">
            <a:extLst>
              <a:ext uri="{FF2B5EF4-FFF2-40B4-BE49-F238E27FC236}">
                <a16:creationId xmlns:a16="http://schemas.microsoft.com/office/drawing/2014/main" id="{1622EECC-F415-49BC-9CBB-DE8776BBED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624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2">
            <a:extLst>
              <a:ext uri="{FF2B5EF4-FFF2-40B4-BE49-F238E27FC236}">
                <a16:creationId xmlns:a16="http://schemas.microsoft.com/office/drawing/2014/main" id="{374EB5CF-AF6B-4B2F-8549-D9E4EC60A5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283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0D5F351-D53E-459A-9B4B-D72C1D3AA836}"/>
              </a:ext>
            </a:extLst>
          </p:cNvPr>
          <p:cNvSpPr/>
          <p:nvPr/>
        </p:nvSpPr>
        <p:spPr>
          <a:xfrm>
            <a:off x="5599786" y="849476"/>
            <a:ext cx="2258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CE67A-EC6E-4C76-B6AA-1CF1C4410661}"/>
              </a:ext>
            </a:extLst>
          </p:cNvPr>
          <p:cNvSpPr/>
          <p:nvPr/>
        </p:nvSpPr>
        <p:spPr>
          <a:xfrm>
            <a:off x="1654629" y="1747429"/>
            <a:ext cx="10167256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ປື້ມຄູ່ມືການແກ້ໄຂຂໍ້ຂັດແຍ່ງທາງດ້ານເສດຖະກິດ ປີ 2017 (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Economic Dispute Resolution 2017),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27/2/2023: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2"/>
              </a:rPr>
              <a:t>https://lncci.la/publication/?lang=lo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CF7B54-6D62-4424-BD3E-7520B9910730}"/>
              </a:ext>
            </a:extLst>
          </p:cNvPr>
          <p:cNvSpPr/>
          <p:nvPr/>
        </p:nvSpPr>
        <p:spPr>
          <a:xfrm>
            <a:off x="1741714" y="2635907"/>
            <a:ext cx="10080171" cy="888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ປະມວນເອກະສານຝຶກອົບຮົມທັກສະການແກ້ໄຂຂໍ້ຂັດແຍ່ງທາງດ້ານເສດຖະກິດດ້ວຍການໄກ່ເກ່ຍ, ການຕັດສິນໂດຍກຳມະການ, ເຂົ້າເຖິງວັນທີ 27/2/2023: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3"/>
              </a:rPr>
              <a:t>https://www.nij.edu.la/information_formula.php?information_id=45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65142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4">
            <a:extLst>
              <a:ext uri="{FF2B5EF4-FFF2-40B4-BE49-F238E27FC236}">
                <a16:creationId xmlns:a16="http://schemas.microsoft.com/office/drawing/2014/main" id="{8FA40579-52CC-4D6D-B455-577F8B102E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0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98</Words>
  <Application>Microsoft Office PowerPoint</Application>
  <PresentationFormat>Widescreen</PresentationFormat>
  <Paragraphs>3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2023-05-15T05:36:49Z</dcterms:created>
  <dcterms:modified xsi:type="dcterms:W3CDTF">2023-05-15T09:40:12Z</dcterms:modified>
</cp:coreProperties>
</file>