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311" r:id="rId41"/>
    <p:sldId id="297" r:id="rId4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47EDC-37E7-4025-B2D5-CA6B2EE6B6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9A461F-A1CD-448E-9866-C85A51141D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7A0E04-AA94-4DF0-8FC4-0C7518E53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7072E-1C0C-450B-B165-C177FB64B4B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DACA3-36F8-4D88-99A6-A4248E5F7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5AE84-014E-499B-94AE-17E2E186C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C0A85-5C2E-4BAB-BBC6-7B60693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631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46346-01FF-4B04-A104-F4036B57C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582D28-1BC8-4935-AC2D-42A3CE9C5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670653-AFB2-47D7-ACCC-0636AEC16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7072E-1C0C-450B-B165-C177FB64B4B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1FB7C8-6E79-49A9-B4CA-67F532760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ECE84F-7090-4227-9333-A151B43F8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C0A85-5C2E-4BAB-BBC6-7B60693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306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FEE42-0289-46FE-A241-1A0DC7593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F4DC5C-E766-4447-A74F-141D79A86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7B9DA-140F-4780-B99C-A3C81FCD5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7072E-1C0C-450B-B165-C177FB64B4B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7B9140-EE89-4A78-A8B3-6DB0FC1D2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2AF76D-E6BF-484D-A8C1-0772CC79D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C0A85-5C2E-4BAB-BBC6-7B60693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102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582E3-6539-4F6C-861F-CB2FDDC36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419FC5-3C3B-447F-86F2-5DEC984B67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A3940F-B82C-4383-AF31-98D809C6A5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C2B484-52F4-49FF-BB77-AEB1941D3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7072E-1C0C-450B-B165-C177FB64B4B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CB9576-0E53-4A06-A339-2D35D9EF9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40DE22-9F7E-45E2-A603-D8769ED75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C0A85-5C2E-4BAB-BBC6-7B60693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098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2735D-BBF2-4AEA-B2AB-917E3219D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657E07-6966-42BA-81B8-D4BA9D3F5E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763161-FC4F-4717-8C28-6B1B43693F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DE24F5-17AD-4300-86EA-FABED8818F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AF40986-B753-445D-B6EA-E9AD86B395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017547-B704-4AAE-95E9-23B4AA6B8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7072E-1C0C-450B-B165-C177FB64B4B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3CF3CF-7103-4525-BAF0-F7633493E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130586-9BF6-480C-B38E-A07F67E30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C0A85-5C2E-4BAB-BBC6-7B60693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477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F9A90-C375-49D3-BD9A-06B5C0CB9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37BC9B-24A5-4ABE-B148-966E3E57F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7072E-1C0C-450B-B165-C177FB64B4B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DD0359-DE8C-4487-B3E3-1404F179A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15493C-FEAE-4F6E-9AA8-B082AD6C6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C0A85-5C2E-4BAB-BBC6-7B60693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10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C69138-6065-462A-8F16-F69BA2C2E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7072E-1C0C-450B-B165-C177FB64B4B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321E0E-6A6C-4AF8-AA40-49299B8C0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A03EE-A2CA-4A85-BA86-B4E0E8896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C0A85-5C2E-4BAB-BBC6-7B60693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195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C80E9-B59E-4EC2-A601-95430E5B7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13279-AE9E-4114-A545-1B48618E10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15C1E0-F7A9-4A04-A1F3-DC0403CA07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B05573-0258-4804-BC15-E31A50D44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7072E-1C0C-450B-B165-C177FB64B4B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1BEC80-06C2-4FCA-A498-24FE8C37E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862661-3823-49FC-AECC-93FE1A716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C0A85-5C2E-4BAB-BBC6-7B60693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86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F22EA-3ECD-445C-A271-9CE74AD98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E6531C-03A9-4283-9DE0-84EDE65968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4E2342-F8D2-4A04-AECB-54753A1F78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C1F55D-5310-440B-A9AA-E25CBCCBE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7072E-1C0C-450B-B165-C177FB64B4B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8AE2D9-8800-4F28-8F1A-B464F2A36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1BF9FE-0773-4E53-8AEF-5C10C6E07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C0A85-5C2E-4BAB-BBC6-7B60693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3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E1A39-501F-494B-9128-85EC3373A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BA044B-1EAE-4B2D-BE38-46400F9E6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069AD6-78A7-4561-992F-AB129F124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7072E-1C0C-450B-B165-C177FB64B4B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2D1D72-0C3C-4D70-8A9D-A57B871D2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7A9061-B51C-432B-87BE-7317FB825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C0A85-5C2E-4BAB-BBC6-7B60693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707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68AA18-4EBF-4739-A4BF-44071B7229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32ABE6-CEC2-4997-8E11-CD2AB5A433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20AFE0-DB29-4658-82BB-58FE0801A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7072E-1C0C-450B-B165-C177FB64B4B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3FF53A-D637-43EF-965B-2BFF93919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374C91-1E08-46E0-B99A-A544467EE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C0A85-5C2E-4BAB-BBC6-7B60693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007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B9A04C-9623-4300-AE47-E8EC70E7D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042DC3-3A2D-4E47-8FA4-164942234E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E20AF3-3222-4620-B980-7B6940D669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7072E-1C0C-450B-B165-C177FB64B4B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F0D0FB-52A2-4939-99EB-AC0941EE11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CE8A56-9209-491B-98B7-A02E8E5ADB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4C0A85-5C2E-4BAB-BBC6-7B60693E91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4554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j.edu.la/information_formula.php?information_id=45" TargetMode="External"/><Relationship Id="rId2" Type="http://schemas.openxmlformats.org/officeDocument/2006/relationships/hyperlink" Target="https://lncci.la/publication/?lang=lo" TargetMode="Externa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1">
            <a:extLst>
              <a:ext uri="{FF2B5EF4-FFF2-40B4-BE49-F238E27FC236}">
                <a16:creationId xmlns:a16="http://schemas.microsoft.com/office/drawing/2014/main" id="{60DA1D9F-1A21-4281-9092-DC9DE7615D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418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2">
            <a:extLst>
              <a:ext uri="{FF2B5EF4-FFF2-40B4-BE49-F238E27FC236}">
                <a16:creationId xmlns:a16="http://schemas.microsoft.com/office/drawing/2014/main" id="{1EE584F7-A831-4137-9F58-B073A14A4A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292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">
            <a:extLst>
              <a:ext uri="{FF2B5EF4-FFF2-40B4-BE49-F238E27FC236}">
                <a16:creationId xmlns:a16="http://schemas.microsoft.com/office/drawing/2014/main" id="{8D7B7554-2A42-4E29-9E71-819B022201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984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4">
            <a:extLst>
              <a:ext uri="{FF2B5EF4-FFF2-40B4-BE49-F238E27FC236}">
                <a16:creationId xmlns:a16="http://schemas.microsoft.com/office/drawing/2014/main" id="{CD192CBA-2725-4CBD-8616-F92F966AFD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105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5">
            <a:extLst>
              <a:ext uri="{FF2B5EF4-FFF2-40B4-BE49-F238E27FC236}">
                <a16:creationId xmlns:a16="http://schemas.microsoft.com/office/drawing/2014/main" id="{FACDB860-299B-4C3C-AF6D-59F91C10FC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750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6">
            <a:extLst>
              <a:ext uri="{FF2B5EF4-FFF2-40B4-BE49-F238E27FC236}">
                <a16:creationId xmlns:a16="http://schemas.microsoft.com/office/drawing/2014/main" id="{8DEA6DFC-123F-479B-991B-EFB363CD0D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057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7">
            <a:extLst>
              <a:ext uri="{FF2B5EF4-FFF2-40B4-BE49-F238E27FC236}">
                <a16:creationId xmlns:a16="http://schemas.microsoft.com/office/drawing/2014/main" id="{3C01A5A0-D488-4643-B209-16619B3AA1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850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8">
            <a:extLst>
              <a:ext uri="{FF2B5EF4-FFF2-40B4-BE49-F238E27FC236}">
                <a16:creationId xmlns:a16="http://schemas.microsoft.com/office/drawing/2014/main" id="{9BED8352-69A3-453A-A4FA-03FFE670EA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683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9">
            <a:extLst>
              <a:ext uri="{FF2B5EF4-FFF2-40B4-BE49-F238E27FC236}">
                <a16:creationId xmlns:a16="http://schemas.microsoft.com/office/drawing/2014/main" id="{EC9904D6-B789-49CF-9FBB-5F57C427C5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564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E131E1A0-3CF2-42CA-91B2-5638334DFF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514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F21EEE47-773C-4C18-B163-E37A43E3E0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90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660459F8-E77A-4557-9817-7222ABC24A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062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2A47AAD1-15AD-452F-B395-9A982E359E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545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D0B1DB19-538D-40A5-8BD8-90C8328910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858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FE16C3DA-8A7D-4C97-9E30-13A33E4BA1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858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8069D1BA-ABB0-4380-94A2-A8B6B33D46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267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F726396F-AF0B-40C3-BFF7-3DFDF212D7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608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BAE79035-B74D-47FF-9AA6-BC7736E1CB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445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637948A7-02FF-432B-85FC-90E0B98E6B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477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ECAD746B-D04F-472F-A210-D374DE2B82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82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0ECDC0DA-8BCF-4F87-921C-9FE125642C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842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DFD7BBF2-DD29-418C-95A1-0EE58AB6BE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961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E271C903-BFB2-47FF-9AF4-90C864724B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92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9C28F832-7E42-43EC-BC3F-AD72CD160B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64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435DEC46-5F33-4547-BFD0-B14AD6A288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84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CE06B649-3335-499A-A617-57156C0CF4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347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2AE9FAB6-E52E-4599-BDF2-9A19C2E11C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845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677FA0DD-FCC8-407E-BF32-D273543C25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786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330C0276-9418-4B5F-AC99-2104507ACA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86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5095224C-568D-4FF5-8CCD-54BA15F66B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260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7669157A-D61E-47CD-AFD9-19BCB84F1D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402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9E98D9D6-D65E-418E-8BD7-E4E79B1426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157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4">
            <a:extLst>
              <a:ext uri="{FF2B5EF4-FFF2-40B4-BE49-F238E27FC236}">
                <a16:creationId xmlns:a16="http://schemas.microsoft.com/office/drawing/2014/main" id="{483AC144-6AC6-4060-ADDE-56EECD4481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435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5">
            <a:extLst>
              <a:ext uri="{FF2B5EF4-FFF2-40B4-BE49-F238E27FC236}">
                <a16:creationId xmlns:a16="http://schemas.microsoft.com/office/drawing/2014/main" id="{C7FEE851-142C-4858-989C-7555A0B47C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126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6">
            <a:extLst>
              <a:ext uri="{FF2B5EF4-FFF2-40B4-BE49-F238E27FC236}">
                <a16:creationId xmlns:a16="http://schemas.microsoft.com/office/drawing/2014/main" id="{3F5EADF8-2EDC-4612-BE00-FA100245A6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036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7">
            <a:extLst>
              <a:ext uri="{FF2B5EF4-FFF2-40B4-BE49-F238E27FC236}">
                <a16:creationId xmlns:a16="http://schemas.microsoft.com/office/drawing/2014/main" id="{EEBB24F1-4A8D-4F51-9ADC-5299CCF77B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018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8">
            <a:extLst>
              <a:ext uri="{FF2B5EF4-FFF2-40B4-BE49-F238E27FC236}">
                <a16:creationId xmlns:a16="http://schemas.microsoft.com/office/drawing/2014/main" id="{4CD325F2-B0FA-4B39-B596-C6103C1A12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67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9">
            <a:extLst>
              <a:ext uri="{FF2B5EF4-FFF2-40B4-BE49-F238E27FC236}">
                <a16:creationId xmlns:a16="http://schemas.microsoft.com/office/drawing/2014/main" id="{0E54547A-E213-46B9-8955-E95F700DE1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357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0">
            <a:extLst>
              <a:ext uri="{FF2B5EF4-FFF2-40B4-BE49-F238E27FC236}">
                <a16:creationId xmlns:a16="http://schemas.microsoft.com/office/drawing/2014/main" id="{8ACFFFFB-BA48-4698-91BA-CE4FF009F1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771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0D5F351-D53E-459A-9B4B-D72C1D3AA836}"/>
              </a:ext>
            </a:extLst>
          </p:cNvPr>
          <p:cNvSpPr/>
          <p:nvPr/>
        </p:nvSpPr>
        <p:spPr>
          <a:xfrm>
            <a:off x="5599786" y="849476"/>
            <a:ext cx="2258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5CE67A-EC6E-4C76-B6AA-1CF1C4410661}"/>
              </a:ext>
            </a:extLst>
          </p:cNvPr>
          <p:cNvSpPr/>
          <p:nvPr/>
        </p:nvSpPr>
        <p:spPr>
          <a:xfrm>
            <a:off x="1654629" y="1747429"/>
            <a:ext cx="10167256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ປື້ມຄູ່ມືການແກ້ໄຂຂໍ້ຂັດແຍ່ງທາງດ້ານເສດຖະກິດ ປີ 2017 (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Economic Dispute Resolution 2017),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27/2/2023: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2"/>
              </a:rPr>
              <a:t>https://lncci.la/publication/?lang=lo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CF7B54-6D62-4424-BD3E-7520B9910730}"/>
              </a:ext>
            </a:extLst>
          </p:cNvPr>
          <p:cNvSpPr/>
          <p:nvPr/>
        </p:nvSpPr>
        <p:spPr>
          <a:xfrm>
            <a:off x="1741714" y="2635907"/>
            <a:ext cx="10080171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ປະມວນເອກະສານຝຶກອົບຮົມທັກສະການແກ້ໄຂຂໍ້ຂັດແຍ່ງທາງດ້ານເສດຖະກິດດ້ວຍການໄກ່ເກ່ຍ, ການຕັດສິນໂດຍກຳມະການ, ເຂົ້າເຖິງວັນທີ 27/2/2023: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3"/>
              </a:rPr>
              <a:t>https://www.nij.edu.la/information_formula.php?information_id=45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65142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1">
            <a:extLst>
              <a:ext uri="{FF2B5EF4-FFF2-40B4-BE49-F238E27FC236}">
                <a16:creationId xmlns:a16="http://schemas.microsoft.com/office/drawing/2014/main" id="{6B8F4F1F-A3F3-4F5C-BDDD-DF7A5334FC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935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98</Words>
  <Application>Microsoft Office PowerPoint</Application>
  <PresentationFormat>Widescreen</PresentationFormat>
  <Paragraphs>3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3</cp:revision>
  <dcterms:created xsi:type="dcterms:W3CDTF">2023-05-16T10:37:06Z</dcterms:created>
  <dcterms:modified xsi:type="dcterms:W3CDTF">2023-05-17T01:16:52Z</dcterms:modified>
</cp:coreProperties>
</file>