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311" r:id="rId35"/>
    <p:sldId id="290" r:id="rId3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8401C-3A77-4D74-BBBF-358BEBEE33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C0F262-E8A9-4BEB-83BA-06F4EFEAA2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9A3D58-5837-4E81-9351-E924D21C2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147C9-52A6-4825-96AC-406D2C1FC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48BF7-DBB2-45C9-8770-6A7977D95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183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67129-06CC-4744-A6C8-82C5E0E48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3363A-9B55-4D15-9752-6F172D71F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BA8AE0-6219-4B4B-AEC2-9E4CE7269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FE2EA-28A7-42F5-9732-018C714F0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67C6DA-F6FA-45B6-84CB-2D2073C2D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282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6D8DD-13DA-4D21-83B7-1FC59FCEF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81B07-8455-4388-B970-5E4C28886A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272A14-2978-4A20-A518-B3D2F2ED9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B8366-E548-4804-9526-1DBDA72C8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41D10-C030-46AA-918C-75CCD05DA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349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5CBA1-3877-4585-B9BE-49308230C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15ECE-51DF-46FF-B36D-2FBBD1CBB7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70166A-D9D1-4C7F-9481-71D026F562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0167F4-7804-47E3-A44D-1B4DF0E41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2A62B9-8380-4BE9-BFD6-FA4E0935D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219D3A-BDD2-441A-A8EA-E6AA10DA3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755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A7C22-294D-4D57-9687-8947025DA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42F6C3-8AAB-405D-A7D6-C54F4A0D9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4B5F1A-4220-4E6A-B449-B2EFCF0B08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24DC43-F79F-4A24-9A90-3C14E331B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0CF475-7876-4A68-BC93-BB5DEA563D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9DFB44-EB6C-43FB-A939-04FFD79DC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DA6404-1DD0-47A3-B998-024E267BA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886E53-E900-4A8E-8F5B-19BBAD5AE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12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FA088-F95A-49A2-AE3F-578FCCD55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3DCCD1-3483-4F2F-858C-E905C1C66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EE73C8-0B8A-404B-A204-FD9C531E4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33535A-81E8-41F2-A48F-00BB8221B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636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335CAA-C464-45D1-B09C-F5E8DCE75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A7804D-472C-45B0-8857-D548397B9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CBC44B-139D-4E6A-B0FF-7E8F38601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829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55F85-0880-46FD-B6DF-2E2C2EBD0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7CE49-A12D-41DB-8F29-192E825D1C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FAB6B-7F83-4138-82C2-DB19D1D56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809CE-F8A6-4FA4-AFF4-65FF36E56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6793EB-1226-457A-BA1C-99C73F33B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1B72D4-0DCD-4D60-B66E-1F0178599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572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A031A-3B32-457D-BE49-0E497CFE6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2765B2-9C77-4917-9E9E-78E607E39A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223170-CDBD-4603-8C68-5AAFE83402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0BBC94-4113-4070-AFCE-79BCDF48A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938EC7-2FE3-4EBC-B997-6565C7F4B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E48BEE-2374-48CB-85FE-44E367CCD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800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C93BD-7F63-473D-B0E8-A40688F52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80C130-F7AE-4940-B9E7-83D4DD62A7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4AC1F-88F8-4219-AD33-88AFD9EA0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2482C4-1628-4235-9CA3-CCB565B00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84FE83-0D7F-4394-8EA8-B85231772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299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EA859E-EFDA-4D08-97A5-19D2C65282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7EE18C-66C9-458D-921B-E9E0B30B2B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D90B30-E6B6-426E-A7BD-48E9CEC99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1DAC94-35F7-4A36-BF8A-5371EE494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8FA8D-408C-40DE-8345-84DB74BDC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70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D5F9BC-5F11-4948-8674-2E2D583A5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30531-BA0B-4EF1-9518-0931E3C0B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C8B29-C05A-47AF-9124-9DCB0A66B1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265B8-1FCC-4EE0-B470-588DAD8B43F6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1F7035-C744-450F-A6FE-BCB6037E1F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CDA3F5-5A49-4A49-A492-B82D50F33F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0F292-8605-4F62-B9B7-D3611811A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174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1">
            <a:extLst>
              <a:ext uri="{FF2B5EF4-FFF2-40B4-BE49-F238E27FC236}">
                <a16:creationId xmlns:a16="http://schemas.microsoft.com/office/drawing/2014/main" id="{2A324102-9550-4131-9B3E-300F3131D2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997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2">
            <a:extLst>
              <a:ext uri="{FF2B5EF4-FFF2-40B4-BE49-F238E27FC236}">
                <a16:creationId xmlns:a16="http://schemas.microsoft.com/office/drawing/2014/main" id="{F9AC19E3-DAB6-40DF-A21E-7A2B159E6A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214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">
            <a:extLst>
              <a:ext uri="{FF2B5EF4-FFF2-40B4-BE49-F238E27FC236}">
                <a16:creationId xmlns:a16="http://schemas.microsoft.com/office/drawing/2014/main" id="{895EBEBD-D291-404A-ADB9-18A9B916F4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21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4">
            <a:extLst>
              <a:ext uri="{FF2B5EF4-FFF2-40B4-BE49-F238E27FC236}">
                <a16:creationId xmlns:a16="http://schemas.microsoft.com/office/drawing/2014/main" id="{390C5396-3CB4-4701-AA6C-ED7D4C07FB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165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5">
            <a:extLst>
              <a:ext uri="{FF2B5EF4-FFF2-40B4-BE49-F238E27FC236}">
                <a16:creationId xmlns:a16="http://schemas.microsoft.com/office/drawing/2014/main" id="{EEB8B08E-CCD1-4D9D-890B-BF8643AD59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479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6">
            <a:extLst>
              <a:ext uri="{FF2B5EF4-FFF2-40B4-BE49-F238E27FC236}">
                <a16:creationId xmlns:a16="http://schemas.microsoft.com/office/drawing/2014/main" id="{838F54F2-D8D1-4846-8B86-F7F7C3C82F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43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7">
            <a:extLst>
              <a:ext uri="{FF2B5EF4-FFF2-40B4-BE49-F238E27FC236}">
                <a16:creationId xmlns:a16="http://schemas.microsoft.com/office/drawing/2014/main" id="{621A501B-D7C0-4B8A-8F89-0714C52D1C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760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8">
            <a:extLst>
              <a:ext uri="{FF2B5EF4-FFF2-40B4-BE49-F238E27FC236}">
                <a16:creationId xmlns:a16="http://schemas.microsoft.com/office/drawing/2014/main" id="{507F9C82-6C0F-48D2-9702-6D4CCF6597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105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9">
            <a:extLst>
              <a:ext uri="{FF2B5EF4-FFF2-40B4-BE49-F238E27FC236}">
                <a16:creationId xmlns:a16="http://schemas.microsoft.com/office/drawing/2014/main" id="{EA6DECF5-171C-4D96-A0A7-B06D23689F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280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896910A0-757A-4B82-BA4A-F27B2723E0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070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E91EC1FD-AE70-4C7B-A524-5F31AF2440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29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B64A5FFF-9AD4-4D45-B614-8B31616EBC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60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4AD295E3-E9A0-4FF1-8657-FC30022D88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167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9DFF2436-5398-43B8-AECB-C683AECF05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88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4AC3B8AB-9E93-4509-9EA7-53A72BCA61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756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017CF5B8-1A32-41A6-B2FD-6B7552EE7E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918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402402E3-B1E6-4804-93DC-EC590338EC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49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919E8992-BA0B-424C-9FE2-EF9632D472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435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E1A674F0-46D4-4293-8907-A6258782F4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873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584DCAF3-A4E7-4F58-897A-495DEDEE78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28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C5CB6ED5-98A6-4FA8-8036-B17B3AD804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489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91BCE2B3-F154-4358-9170-17C58676D1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677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A584A2C5-467C-4110-B768-B9E04AF45D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352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364EF0D1-98EC-4ED4-9800-17BA15CA42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213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B8979AAA-7DE9-4EEE-9451-4CA0EAE4C7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397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B11BAE74-9AB9-4F7F-97D2-E03741697E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873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3CFC75FF-4EE2-40A1-ABE3-E3C41319A2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535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058C53D9-F772-49EE-88E2-32CC75FF74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533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D3C21008-7C67-4397-A190-F73AD4F150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136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8BB0B65E-EDAC-4242-8962-D30F987E51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04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C5F6A825-3C48-4194-8A6B-E001E7A43B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320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7ECB3EA0-3BEE-4C46-9EE8-772B5B40F0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355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07F9F1E4-967D-4482-BF94-FC0FAA2A15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352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28906D8B-39D2-4922-8A1C-1A46FC0DAA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248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98</Words>
  <Application>Microsoft Office PowerPoint</Application>
  <PresentationFormat>Widescreen</PresentationFormat>
  <Paragraphs>3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2023-05-23T08:01:20Z</dcterms:created>
  <dcterms:modified xsi:type="dcterms:W3CDTF">2023-05-23T08:02:25Z</dcterms:modified>
</cp:coreProperties>
</file>