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11" r:id="rId48"/>
    <p:sldId id="303" r:id="rId4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EA588-1E33-4946-9B02-C435DE79DB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75D84E-A326-49FC-8CC4-6ADACAE494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5A02-2EB5-41BA-9D37-08C691679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DD4DD-0B39-4C62-BEA7-495B4392E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591AD-0E34-49C2-9319-AE832380E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625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41745-6100-4AB7-A4FD-E699D3D48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CF2E9-C683-41EF-AC30-13A8F798A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04F99-9D9A-42B6-AF8F-9E002FF51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C3C54-1001-4301-8D34-AA53D0D5A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124EA-F18D-4216-A1FA-188289C1E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835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8371C-FF87-4282-A46A-940D65FFF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A54379-E410-4D64-8618-5FDC10F92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28623-DDEF-4A93-9562-34687CF86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988E0-704B-4CFE-B1FA-3CAE2B97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9E7FA3-1340-4A9C-B895-16D28B48B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0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BE670-0F6A-4C1A-BEEC-9516F8582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0151C-031F-44B7-88AF-CA0E59C7A5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7E9DF7-F668-40E8-805C-64CEC247E4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07807C-0713-470D-A542-E6756B91B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285CD-0F1F-4805-A763-AA1965E5B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EDCF1-EF78-4276-BE05-50D3F065C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93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E5859-2095-473F-94AD-FCAE3ED89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4BD97B-B5B2-41C0-B41C-9D251B060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E87F67-0F90-47DC-B5BE-9D50A3B80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46664-1307-4A06-938B-F73580611F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F5448E-EF45-4B62-A025-232A0C0E57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FF209-FFF1-4B8A-B527-ACCDEF42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352AA5-6922-4279-A9F2-B7E71B519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AFDFE5-D516-4243-8FE4-0998F59C3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219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1AF77-67DF-40CA-A498-09BCB8463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FB45F7-BC27-4D78-9A15-05B097AC3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04DD0-0C4F-4E80-87B2-6A0E16E3D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ECD878-7CC2-499C-A0EC-AF7F2DF6C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246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E530C7-5D27-4808-A67D-BDFBA4F54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CC0FCD-796C-45F2-A432-963CAB40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81C95-684A-4DCE-9349-8D34E28CA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001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F4671-277C-4AFF-BBF2-AECB1154A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8DF0F-D1A1-4044-8684-F96AF5F79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24F2E4-C2F2-4E05-9703-790502C068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0793D4-A4B0-452A-8537-DB878664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5791F-D566-4058-AE75-A940817E5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12221C-1601-441D-A56B-A14D05BFA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349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EAA5-B750-4C24-B1C5-6CA72DDA5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17E0A2-6148-4002-B559-5A1AA4D0C2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98B8F1-D276-455F-98AC-9AA92D5990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6748B0-A191-426B-B756-15E4F6AD2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4C4560-FEA3-4D0E-80DC-C77C23EA5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33B57-7FFA-4E31-A6E3-C6A31048C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995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8F15C-2DFE-4D9F-95FE-2B44DBD45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EFD809-6021-403A-BD75-DF36A8AF8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65AEF-596B-410A-B1D5-6B7C924EC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18DE2-46DA-41C2-AF0F-284FF2D94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46250-681C-49AB-BE68-7453FD79C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3C24B4-67B5-4E3C-A111-C491ADF175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490A78-856F-47BE-AD5B-7791D3375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C7D9D-FE20-4B45-880E-06A0A53E5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0225B-B7C5-4BE4-8EB7-3167F3464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9528C-2E77-4DFE-B398-A0690E024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82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D59AEB-771C-4501-92B5-CD972F271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F01BEB-7FB0-42E1-B35C-74BA4B150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B144A-ED97-42E5-9D45-21B5311FC3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A9120-8312-44C3-8876-7616CFDF12C7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443C8-A389-4CCF-A7C9-404E471AA5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E419C-DB71-46DC-8B88-1CE6BF26A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DA565-BB80-4BCB-B6F6-D7D2C063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0393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474B844C-32EE-4887-910F-21916136BB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12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F0605560-0F8D-4634-A05E-8555240201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18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59BC7A7D-C9D7-41DF-A7E5-13760DDB9D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47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82E298E3-4B6F-487D-9CEC-347AA634A5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47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A80E82DA-5BE7-4FEB-8FB1-F31F71551F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018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53F5E4FC-9333-41E1-A78D-15A1F9AFAB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43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6107C950-56A8-49FC-87D6-8FF63986F3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600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8AD66EB5-A17A-4E87-A8AF-A0A0AC9F60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96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3D5F143C-A1CA-45CF-8AE2-DF143E3D34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2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4569E6C6-5913-45BA-948E-11951E7D54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49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8C17186-7A48-42AD-8B32-05B575E929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0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370E5730-56B0-4F50-8ED3-19AAA6DA84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852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2169CBD7-DD14-44DC-90E3-EAFF3A86B4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943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0439C3D3-06E5-4BD5-8528-F839206EFF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27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9711605D-6D0E-46D1-AA4D-9F10124013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82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7D34E54D-3ED5-4F3D-BC11-84A6F12C4A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6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1921560F-F181-4F2B-9D57-270D60667C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17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ECFEF0FD-517D-4257-B04E-0C1106CA6E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5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71B704E6-1871-4C24-95C3-E450E72EA2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81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90D209B9-5DEE-41E8-BC13-2578BC5072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451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94AFFB29-3B73-4BFB-A815-04C4E41C7D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88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FF7E8C4B-4AA6-4D59-BF9B-0B851C5689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7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24DB74D4-C94B-4AF9-A10F-E4F8C4FB5F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08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15A68572-C0B2-4209-A692-72A30784C0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23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A87C794F-3559-4263-B6DE-6F1A10ED94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15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BA6208F7-2A83-481A-A708-4D0AF62DA9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27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640E3BDB-55F7-4ED3-98ED-07AE0A2873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51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31F24A6E-7E1F-4217-AC72-3EF327DB0F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43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46614140-C1FB-491A-B8EB-A81E1C778E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14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E495262C-B51D-43AC-8AB5-84A2C4B0F4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79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27AAC5E5-78A7-4027-9379-954E98C8FE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16AFC16B-E5C7-4610-BA90-5F8F37F6AA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967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97147B75-81B2-460D-BDEB-258F5867D6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938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59996C21-B0BE-4559-811C-228E85B237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65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8DC201AA-5FC1-46FE-BACB-A59132F628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43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7101FBB0-698E-4A95-BBAA-EC0846B3B9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17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C8AA576D-E704-4BEB-83DD-828035D2CE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5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19C26344-8B3D-4296-9904-E71D1D18FC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2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F5A2AA9E-3EE2-40C0-B83B-4A39033CD5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74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4731F84A-A885-4050-BA13-65CA0FA00E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31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A6DD3B58-BE95-4385-958E-2569104CB4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17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2F8561B0-F928-47A4-A3F4-3302D38E56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10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3">
            <a:extLst>
              <a:ext uri="{FF2B5EF4-FFF2-40B4-BE49-F238E27FC236}">
                <a16:creationId xmlns:a16="http://schemas.microsoft.com/office/drawing/2014/main" id="{1A426130-8A81-4C9E-BC9D-0CF22D3A59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55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0B6D84C9-8388-4016-99C7-3777B3560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7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">
            <a:extLst>
              <a:ext uri="{FF2B5EF4-FFF2-40B4-BE49-F238E27FC236}">
                <a16:creationId xmlns:a16="http://schemas.microsoft.com/office/drawing/2014/main" id="{5066ADE9-A7C3-4166-9572-909A0A5F35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5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6">
            <a:extLst>
              <a:ext uri="{FF2B5EF4-FFF2-40B4-BE49-F238E27FC236}">
                <a16:creationId xmlns:a16="http://schemas.microsoft.com/office/drawing/2014/main" id="{6577F991-D302-465E-8630-CC9943F0C6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99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">
            <a:extLst>
              <a:ext uri="{FF2B5EF4-FFF2-40B4-BE49-F238E27FC236}">
                <a16:creationId xmlns:a16="http://schemas.microsoft.com/office/drawing/2014/main" id="{4A1291F7-7335-4EC6-81FE-DFA13D32A8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73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98</Words>
  <Application>Microsoft Office PowerPoint</Application>
  <PresentationFormat>Widescreen</PresentationFormat>
  <Paragraphs>3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2023-05-29T16:44:06Z</dcterms:created>
  <dcterms:modified xsi:type="dcterms:W3CDTF">2023-05-29T16:45:27Z</dcterms:modified>
</cp:coreProperties>
</file>